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6" r:id="rId2"/>
    <p:sldId id="268" r:id="rId3"/>
    <p:sldId id="269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89"/>
    <a:srgbClr val="FF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faele Marras" userId="490fe9d0-1561-4932-b204-e0e75304f56e" providerId="ADAL" clId="{74C75F1C-C406-4939-83C7-E077944CEBB6}"/>
    <pc:docChg chg="modSld">
      <pc:chgData name="Raffaele Marras" userId="490fe9d0-1561-4932-b204-e0e75304f56e" providerId="ADAL" clId="{74C75F1C-C406-4939-83C7-E077944CEBB6}" dt="2025-03-18T08:16:55.589" v="37" actId="20577"/>
      <pc:docMkLst>
        <pc:docMk/>
      </pc:docMkLst>
      <pc:sldChg chg="modSp mod">
        <pc:chgData name="Raffaele Marras" userId="490fe9d0-1561-4932-b204-e0e75304f56e" providerId="ADAL" clId="{74C75F1C-C406-4939-83C7-E077944CEBB6}" dt="2025-03-18T08:16:55.589" v="37" actId="20577"/>
        <pc:sldMkLst>
          <pc:docMk/>
          <pc:sldMk cId="0" sldId="266"/>
        </pc:sldMkLst>
        <pc:spChg chg="mod">
          <ac:chgData name="Raffaele Marras" userId="490fe9d0-1561-4932-b204-e0e75304f56e" providerId="ADAL" clId="{74C75F1C-C406-4939-83C7-E077944CEBB6}" dt="2025-03-18T08:16:55.589" v="37" actId="20577"/>
          <ac:spMkLst>
            <pc:docMk/>
            <pc:sldMk cId="0" sldId="266"/>
            <ac:spMk id="3" creationId="{00000000-0000-0000-0000-000000000000}"/>
          </ac:spMkLst>
        </pc:spChg>
      </pc:sldChg>
      <pc:sldChg chg="modSp mod">
        <pc:chgData name="Raffaele Marras" userId="490fe9d0-1561-4932-b204-e0e75304f56e" providerId="ADAL" clId="{74C75F1C-C406-4939-83C7-E077944CEBB6}" dt="2025-03-18T08:16:37.102" v="21" actId="20577"/>
        <pc:sldMkLst>
          <pc:docMk/>
          <pc:sldMk cId="0" sldId="269"/>
        </pc:sldMkLst>
        <pc:spChg chg="mod">
          <ac:chgData name="Raffaele Marras" userId="490fe9d0-1561-4932-b204-e0e75304f56e" providerId="ADAL" clId="{74C75F1C-C406-4939-83C7-E077944CEBB6}" dt="2025-03-18T08:16:37.102" v="21" actId="20577"/>
          <ac:spMkLst>
            <pc:docMk/>
            <pc:sldMk cId="0" sldId="269"/>
            <ac:spMk id="18" creationId="{00000000-0000-0000-0000-000000000000}"/>
          </ac:spMkLst>
        </pc:spChg>
        <pc:graphicFrameChg chg="modGraphic">
          <ac:chgData name="Raffaele Marras" userId="490fe9d0-1561-4932-b204-e0e75304f56e" providerId="ADAL" clId="{74C75F1C-C406-4939-83C7-E077944CEBB6}" dt="2025-03-18T08:15:53.935" v="18" actId="20577"/>
          <ac:graphicFrameMkLst>
            <pc:docMk/>
            <pc:sldMk cId="0" sldId="269"/>
            <ac:graphicFrameMk id="9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C2302F-60FB-43A2-AD78-2A4C8737FC22}" type="doc">
      <dgm:prSet loTypeId="urn:microsoft.com/office/officeart/2005/8/layout/orgChart1#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it-IT"/>
        </a:p>
      </dgm:t>
    </dgm:pt>
    <dgm:pt modelId="{964570C1-8630-439A-8DE5-B4DAAF0F12B3}">
      <dgm:prSet phldrT="[Testo]"/>
      <dgm:spPr>
        <a:solidFill>
          <a:srgbClr val="FF0000"/>
        </a:solidFill>
        <a:ln>
          <a:prstDash val="solid"/>
        </a:ln>
      </dgm:spPr>
      <dgm:t>
        <a:bodyPr/>
        <a:lstStyle/>
        <a:p>
          <a:r>
            <a:rPr lang="it-IT" b="1" dirty="0"/>
            <a:t>RAS</a:t>
          </a:r>
        </a:p>
        <a:p>
          <a:r>
            <a:rPr lang="it-IT" b="1" dirty="0"/>
            <a:t>Presidenza</a:t>
          </a:r>
        </a:p>
      </dgm:t>
    </dgm:pt>
    <dgm:pt modelId="{5442ECA9-B45C-49E4-9A01-92E9BA2F3058}" type="parTrans" cxnId="{636902CF-0AC1-4411-9508-797C875AD9DC}">
      <dgm:prSet/>
      <dgm:spPr/>
      <dgm:t>
        <a:bodyPr/>
        <a:lstStyle/>
        <a:p>
          <a:endParaRPr lang="it-IT"/>
        </a:p>
      </dgm:t>
    </dgm:pt>
    <dgm:pt modelId="{5B1D5681-4F10-45D4-9B76-2A602D4326BA}" type="sibTrans" cxnId="{636902CF-0AC1-4411-9508-797C875AD9DC}">
      <dgm:prSet/>
      <dgm:spPr/>
      <dgm:t>
        <a:bodyPr/>
        <a:lstStyle/>
        <a:p>
          <a:endParaRPr lang="it-IT"/>
        </a:p>
      </dgm:t>
    </dgm:pt>
    <dgm:pt modelId="{C2D94ADE-3638-4F1F-9C09-2369364E0BB0}">
      <dgm:prSet phldrT="[Testo]" custT="1"/>
      <dgm:spPr>
        <a:solidFill>
          <a:srgbClr val="92D050"/>
        </a:solidFill>
      </dgm:spPr>
      <dgm:t>
        <a:bodyPr/>
        <a:lstStyle/>
        <a:p>
          <a:r>
            <a:rPr lang="it-IT" sz="2000" b="1" dirty="0"/>
            <a:t>Unità di Progetto</a:t>
          </a:r>
        </a:p>
      </dgm:t>
    </dgm:pt>
    <dgm:pt modelId="{940CFDE7-FA5A-4804-AAC8-00939FA4F4A9}" type="parTrans" cxnId="{DA0F904E-3D15-4CE3-90E1-5F367355BA24}">
      <dgm:prSet/>
      <dgm:spPr/>
      <dgm:t>
        <a:bodyPr/>
        <a:lstStyle/>
        <a:p>
          <a:endParaRPr lang="it-IT"/>
        </a:p>
      </dgm:t>
    </dgm:pt>
    <dgm:pt modelId="{B1346987-AC89-45FA-BB71-BD300F0F8C9F}" type="sibTrans" cxnId="{DA0F904E-3D15-4CE3-90E1-5F367355BA24}">
      <dgm:prSet/>
      <dgm:spPr/>
      <dgm:t>
        <a:bodyPr/>
        <a:lstStyle/>
        <a:p>
          <a:endParaRPr lang="it-IT"/>
        </a:p>
      </dgm:t>
    </dgm:pt>
    <dgm:pt modelId="{7277F3A8-726E-43D3-B98F-1CA8F1165CED}">
      <dgm:prSet phldrT="[Testo]" custT="1"/>
      <dgm:spPr>
        <a:solidFill>
          <a:srgbClr val="92D050"/>
        </a:solidFill>
      </dgm:spPr>
      <dgm:t>
        <a:bodyPr/>
        <a:lstStyle/>
        <a:p>
          <a:r>
            <a:rPr lang="it-IT" sz="2000" b="1" dirty="0"/>
            <a:t>ET Sun Lab </a:t>
          </a:r>
        </a:p>
        <a:p>
          <a:r>
            <a:rPr lang="it-IT" sz="2000" b="1" dirty="0"/>
            <a:t>Centro di Ricerca</a:t>
          </a:r>
        </a:p>
      </dgm:t>
    </dgm:pt>
    <dgm:pt modelId="{797ECE68-6C7B-4A6C-A8B8-7F35D992316D}" type="parTrans" cxnId="{2AB0A2C8-D567-446A-A793-8BFD7BA0A935}">
      <dgm:prSet/>
      <dgm:spPr/>
      <dgm:t>
        <a:bodyPr/>
        <a:lstStyle/>
        <a:p>
          <a:endParaRPr lang="it-IT"/>
        </a:p>
      </dgm:t>
    </dgm:pt>
    <dgm:pt modelId="{AE01CBFA-18BB-4265-82B4-0897598CC1E3}" type="sibTrans" cxnId="{2AB0A2C8-D567-446A-A793-8BFD7BA0A935}">
      <dgm:prSet/>
      <dgm:spPr/>
      <dgm:t>
        <a:bodyPr/>
        <a:lstStyle/>
        <a:p>
          <a:endParaRPr lang="it-IT"/>
        </a:p>
      </dgm:t>
    </dgm:pt>
    <dgm:pt modelId="{C4752E96-1015-4489-9698-6802DFD1DFD9}">
      <dgm:prSet phldrT="[Testo]" custT="1"/>
      <dgm:spPr>
        <a:solidFill>
          <a:srgbClr val="92D050"/>
        </a:solidFill>
      </dgm:spPr>
      <dgm:t>
        <a:bodyPr/>
        <a:lstStyle/>
        <a:p>
          <a:r>
            <a:rPr lang="it-IT" sz="2000" b="1" dirty="0"/>
            <a:t>Comitato Promotore</a:t>
          </a:r>
        </a:p>
      </dgm:t>
    </dgm:pt>
    <dgm:pt modelId="{7AD566F5-F032-4B44-8BCC-861E8C7682AB}" type="parTrans" cxnId="{5BDA911D-C244-4075-95B8-155483A557D3}">
      <dgm:prSet/>
      <dgm:spPr/>
      <dgm:t>
        <a:bodyPr/>
        <a:lstStyle/>
        <a:p>
          <a:endParaRPr lang="it-IT"/>
        </a:p>
      </dgm:t>
    </dgm:pt>
    <dgm:pt modelId="{8653C352-8AE6-4E5E-B37D-DF707B29B3CD}" type="sibTrans" cxnId="{5BDA911D-C244-4075-95B8-155483A557D3}">
      <dgm:prSet/>
      <dgm:spPr/>
      <dgm:t>
        <a:bodyPr/>
        <a:lstStyle/>
        <a:p>
          <a:endParaRPr lang="it-IT"/>
        </a:p>
      </dgm:t>
    </dgm:pt>
    <dgm:pt modelId="{6ADB7AFF-0BA3-4E48-9627-3782874449F1}" type="asst">
      <dgm:prSet phldrT="[Testo]"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it-IT" sz="2400" b="1" dirty="0"/>
            <a:t>Cabina di Regia*</a:t>
          </a:r>
        </a:p>
      </dgm:t>
    </dgm:pt>
    <dgm:pt modelId="{00E31B46-765A-45E1-A8F1-0E10F222D7AA}" type="sibTrans" cxnId="{F9481591-BDED-41D1-B593-2F97E97BE419}">
      <dgm:prSet/>
      <dgm:spPr/>
      <dgm:t>
        <a:bodyPr/>
        <a:lstStyle/>
        <a:p>
          <a:endParaRPr lang="it-IT"/>
        </a:p>
      </dgm:t>
    </dgm:pt>
    <dgm:pt modelId="{5BD1F166-D5AD-4073-BA1D-5E8E90134A77}" type="parTrans" cxnId="{F9481591-BDED-41D1-B593-2F97E97BE419}">
      <dgm:prSet/>
      <dgm:spPr/>
      <dgm:t>
        <a:bodyPr/>
        <a:lstStyle/>
        <a:p>
          <a:endParaRPr lang="it-IT"/>
        </a:p>
      </dgm:t>
    </dgm:pt>
    <dgm:pt modelId="{1732E755-9514-4D9C-B69D-B916AD9D5228}" type="pres">
      <dgm:prSet presAssocID="{37C2302F-60FB-43A2-AD78-2A4C8737FC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796DB89-7E18-4CE3-BDD1-9DB4798A246A}" type="pres">
      <dgm:prSet presAssocID="{964570C1-8630-439A-8DE5-B4DAAF0F12B3}" presName="hierRoot1" presStyleCnt="0">
        <dgm:presLayoutVars>
          <dgm:hierBranch val="init"/>
        </dgm:presLayoutVars>
      </dgm:prSet>
      <dgm:spPr/>
    </dgm:pt>
    <dgm:pt modelId="{CF363E9B-7199-4F9C-943F-F3D64503CDE8}" type="pres">
      <dgm:prSet presAssocID="{964570C1-8630-439A-8DE5-B4DAAF0F12B3}" presName="rootComposite1" presStyleCnt="0"/>
      <dgm:spPr/>
    </dgm:pt>
    <dgm:pt modelId="{C475FE54-CFF8-44F9-8904-AD7CC67D0C28}" type="pres">
      <dgm:prSet presAssocID="{964570C1-8630-439A-8DE5-B4DAAF0F12B3}" presName="rootText1" presStyleLbl="node0" presStyleIdx="0" presStyleCnt="1" custScaleX="87265" custScaleY="78044" custLinFactNeighborX="1054" custLinFactNeighborY="193">
        <dgm:presLayoutVars>
          <dgm:chPref val="3"/>
        </dgm:presLayoutVars>
      </dgm:prSet>
      <dgm:spPr/>
    </dgm:pt>
    <dgm:pt modelId="{EDA67E30-0A84-4FD6-9BCB-658C1EB85694}" type="pres">
      <dgm:prSet presAssocID="{964570C1-8630-439A-8DE5-B4DAAF0F12B3}" presName="rootConnector1" presStyleLbl="node1" presStyleIdx="0" presStyleCnt="0"/>
      <dgm:spPr/>
    </dgm:pt>
    <dgm:pt modelId="{898C1D08-E81F-48DE-9FBD-DC89926BE900}" type="pres">
      <dgm:prSet presAssocID="{964570C1-8630-439A-8DE5-B4DAAF0F12B3}" presName="hierChild2" presStyleCnt="0"/>
      <dgm:spPr/>
    </dgm:pt>
    <dgm:pt modelId="{9AA8F624-9F7B-499B-9860-3F8A57B8FCDF}" type="pres">
      <dgm:prSet presAssocID="{940CFDE7-FA5A-4804-AAC8-00939FA4F4A9}" presName="Name37" presStyleLbl="parChTrans1D2" presStyleIdx="0" presStyleCnt="4"/>
      <dgm:spPr/>
    </dgm:pt>
    <dgm:pt modelId="{63674601-FA61-4F66-B0E1-02619F8FB5F5}" type="pres">
      <dgm:prSet presAssocID="{C2D94ADE-3638-4F1F-9C09-2369364E0BB0}" presName="hierRoot2" presStyleCnt="0">
        <dgm:presLayoutVars>
          <dgm:hierBranch val="init"/>
        </dgm:presLayoutVars>
      </dgm:prSet>
      <dgm:spPr/>
    </dgm:pt>
    <dgm:pt modelId="{115B13A7-36BA-4643-97DA-5297224A4B86}" type="pres">
      <dgm:prSet presAssocID="{C2D94ADE-3638-4F1F-9C09-2369364E0BB0}" presName="rootComposite" presStyleCnt="0"/>
      <dgm:spPr/>
    </dgm:pt>
    <dgm:pt modelId="{55E63643-FC33-437B-9AA5-3A56B395FBD5}" type="pres">
      <dgm:prSet presAssocID="{C2D94ADE-3638-4F1F-9C09-2369364E0BB0}" presName="rootText" presStyleLbl="node2" presStyleIdx="0" presStyleCnt="3" custLinFactNeighborX="413" custLinFactNeighborY="-2526">
        <dgm:presLayoutVars>
          <dgm:chPref val="3"/>
        </dgm:presLayoutVars>
      </dgm:prSet>
      <dgm:spPr/>
    </dgm:pt>
    <dgm:pt modelId="{5052E6C0-869F-4AE7-9208-9909E31BDEAB}" type="pres">
      <dgm:prSet presAssocID="{C2D94ADE-3638-4F1F-9C09-2369364E0BB0}" presName="rootConnector" presStyleLbl="node2" presStyleIdx="0" presStyleCnt="3"/>
      <dgm:spPr/>
    </dgm:pt>
    <dgm:pt modelId="{BA2AF4B3-46F9-4051-A36F-B7645A544F6F}" type="pres">
      <dgm:prSet presAssocID="{C2D94ADE-3638-4F1F-9C09-2369364E0BB0}" presName="hierChild4" presStyleCnt="0"/>
      <dgm:spPr/>
    </dgm:pt>
    <dgm:pt modelId="{E5AF872D-DF06-4D36-B495-B34DACFEF0C7}" type="pres">
      <dgm:prSet presAssocID="{C2D94ADE-3638-4F1F-9C09-2369364E0BB0}" presName="hierChild5" presStyleCnt="0"/>
      <dgm:spPr/>
    </dgm:pt>
    <dgm:pt modelId="{5946625C-30FE-4939-B28F-9B78C035CDDB}" type="pres">
      <dgm:prSet presAssocID="{797ECE68-6C7B-4A6C-A8B8-7F35D992316D}" presName="Name37" presStyleLbl="parChTrans1D2" presStyleIdx="1" presStyleCnt="4"/>
      <dgm:spPr/>
    </dgm:pt>
    <dgm:pt modelId="{DC76857F-B1D2-41DF-9CE1-C20E5BA905EF}" type="pres">
      <dgm:prSet presAssocID="{7277F3A8-726E-43D3-B98F-1CA8F1165CED}" presName="hierRoot2" presStyleCnt="0">
        <dgm:presLayoutVars>
          <dgm:hierBranch val="init"/>
        </dgm:presLayoutVars>
      </dgm:prSet>
      <dgm:spPr/>
    </dgm:pt>
    <dgm:pt modelId="{90F16924-F39B-4027-916F-D0FD2DC11648}" type="pres">
      <dgm:prSet presAssocID="{7277F3A8-726E-43D3-B98F-1CA8F1165CED}" presName="rootComposite" presStyleCnt="0"/>
      <dgm:spPr/>
    </dgm:pt>
    <dgm:pt modelId="{A8366FA2-F90E-4ACA-B1F1-6CCD43EEA073}" type="pres">
      <dgm:prSet presAssocID="{7277F3A8-726E-43D3-B98F-1CA8F1165CED}" presName="rootText" presStyleLbl="node2" presStyleIdx="1" presStyleCnt="3" custLinFactNeighborX="1054" custLinFactNeighborY="-2526">
        <dgm:presLayoutVars>
          <dgm:chPref val="3"/>
        </dgm:presLayoutVars>
      </dgm:prSet>
      <dgm:spPr/>
    </dgm:pt>
    <dgm:pt modelId="{B33B1AC2-C297-43E5-8260-3BF558BAACDD}" type="pres">
      <dgm:prSet presAssocID="{7277F3A8-726E-43D3-B98F-1CA8F1165CED}" presName="rootConnector" presStyleLbl="node2" presStyleIdx="1" presStyleCnt="3"/>
      <dgm:spPr/>
    </dgm:pt>
    <dgm:pt modelId="{BF7EB6AE-9F2E-4AEC-9668-A0650AFE92B6}" type="pres">
      <dgm:prSet presAssocID="{7277F3A8-726E-43D3-B98F-1CA8F1165CED}" presName="hierChild4" presStyleCnt="0"/>
      <dgm:spPr/>
    </dgm:pt>
    <dgm:pt modelId="{D0CD990F-70CB-4049-A189-119265D73AFC}" type="pres">
      <dgm:prSet presAssocID="{7277F3A8-726E-43D3-B98F-1CA8F1165CED}" presName="hierChild5" presStyleCnt="0"/>
      <dgm:spPr/>
    </dgm:pt>
    <dgm:pt modelId="{E7CA4E95-8FD6-43B8-8FA8-6678C1D0E8E4}" type="pres">
      <dgm:prSet presAssocID="{7AD566F5-F032-4B44-8BCC-861E8C7682AB}" presName="Name37" presStyleLbl="parChTrans1D2" presStyleIdx="2" presStyleCnt="4"/>
      <dgm:spPr/>
    </dgm:pt>
    <dgm:pt modelId="{8D9F5797-D7F9-48A8-B803-FA796CAEB62C}" type="pres">
      <dgm:prSet presAssocID="{C4752E96-1015-4489-9698-6802DFD1DFD9}" presName="hierRoot2" presStyleCnt="0">
        <dgm:presLayoutVars>
          <dgm:hierBranch val="init"/>
        </dgm:presLayoutVars>
      </dgm:prSet>
      <dgm:spPr/>
    </dgm:pt>
    <dgm:pt modelId="{84101842-F697-498E-ABE2-07D844141CEE}" type="pres">
      <dgm:prSet presAssocID="{C4752E96-1015-4489-9698-6802DFD1DFD9}" presName="rootComposite" presStyleCnt="0"/>
      <dgm:spPr/>
    </dgm:pt>
    <dgm:pt modelId="{8A03EB57-B662-4E60-B936-CEE10B84A234}" type="pres">
      <dgm:prSet presAssocID="{C4752E96-1015-4489-9698-6802DFD1DFD9}" presName="rootText" presStyleLbl="node2" presStyleIdx="2" presStyleCnt="3" custLinFactNeighborX="2237" custLinFactNeighborY="-2526">
        <dgm:presLayoutVars>
          <dgm:chPref val="3"/>
        </dgm:presLayoutVars>
      </dgm:prSet>
      <dgm:spPr/>
    </dgm:pt>
    <dgm:pt modelId="{4804A593-37EC-44EC-89ED-2E49B0873E82}" type="pres">
      <dgm:prSet presAssocID="{C4752E96-1015-4489-9698-6802DFD1DFD9}" presName="rootConnector" presStyleLbl="node2" presStyleIdx="2" presStyleCnt="3"/>
      <dgm:spPr/>
    </dgm:pt>
    <dgm:pt modelId="{783C50AA-D067-49E8-BFB7-BE34BE959D25}" type="pres">
      <dgm:prSet presAssocID="{C4752E96-1015-4489-9698-6802DFD1DFD9}" presName="hierChild4" presStyleCnt="0"/>
      <dgm:spPr/>
    </dgm:pt>
    <dgm:pt modelId="{1E624160-DB71-4B9E-AF0F-DEA79B85D4AB}" type="pres">
      <dgm:prSet presAssocID="{C4752E96-1015-4489-9698-6802DFD1DFD9}" presName="hierChild5" presStyleCnt="0"/>
      <dgm:spPr/>
    </dgm:pt>
    <dgm:pt modelId="{15959966-7554-41ED-B261-C8CF131D9E2F}" type="pres">
      <dgm:prSet presAssocID="{964570C1-8630-439A-8DE5-B4DAAF0F12B3}" presName="hierChild3" presStyleCnt="0"/>
      <dgm:spPr/>
    </dgm:pt>
    <dgm:pt modelId="{FEA9A8B8-22EE-4268-BDCC-7FD763F966B6}" type="pres">
      <dgm:prSet presAssocID="{5BD1F166-D5AD-4073-BA1D-5E8E90134A77}" presName="Name111" presStyleLbl="parChTrans1D2" presStyleIdx="3" presStyleCnt="4"/>
      <dgm:spPr/>
    </dgm:pt>
    <dgm:pt modelId="{AAA31FEB-A8B7-43DC-BB11-FB53C0485788}" type="pres">
      <dgm:prSet presAssocID="{6ADB7AFF-0BA3-4E48-9627-3782874449F1}" presName="hierRoot3" presStyleCnt="0">
        <dgm:presLayoutVars>
          <dgm:hierBranch val="init"/>
        </dgm:presLayoutVars>
      </dgm:prSet>
      <dgm:spPr/>
    </dgm:pt>
    <dgm:pt modelId="{13EAD195-E975-43DE-876E-4C4F4EA729D2}" type="pres">
      <dgm:prSet presAssocID="{6ADB7AFF-0BA3-4E48-9627-3782874449F1}" presName="rootComposite3" presStyleCnt="0"/>
      <dgm:spPr/>
    </dgm:pt>
    <dgm:pt modelId="{317C691D-C333-4AD6-99F9-07154E9CA667}" type="pres">
      <dgm:prSet presAssocID="{6ADB7AFF-0BA3-4E48-9627-3782874449F1}" presName="rootText3" presStyleLbl="asst1" presStyleIdx="0" presStyleCnt="1" custScaleX="78422" custScaleY="91906" custLinFactNeighborX="413" custLinFactNeighborY="-4965">
        <dgm:presLayoutVars>
          <dgm:chPref val="3"/>
        </dgm:presLayoutVars>
      </dgm:prSet>
      <dgm:spPr/>
    </dgm:pt>
    <dgm:pt modelId="{BD823DD5-43C7-4A66-ADD9-1219D6F53AF6}" type="pres">
      <dgm:prSet presAssocID="{6ADB7AFF-0BA3-4E48-9627-3782874449F1}" presName="rootConnector3" presStyleLbl="asst1" presStyleIdx="0" presStyleCnt="1"/>
      <dgm:spPr/>
    </dgm:pt>
    <dgm:pt modelId="{028DEE43-1BD9-486C-BEC8-0EE6812C5C3F}" type="pres">
      <dgm:prSet presAssocID="{6ADB7AFF-0BA3-4E48-9627-3782874449F1}" presName="hierChild6" presStyleCnt="0"/>
      <dgm:spPr/>
    </dgm:pt>
    <dgm:pt modelId="{99EDA1AD-D8DF-440B-A950-7D7F0C72AEC5}" type="pres">
      <dgm:prSet presAssocID="{6ADB7AFF-0BA3-4E48-9627-3782874449F1}" presName="hierChild7" presStyleCnt="0"/>
      <dgm:spPr/>
    </dgm:pt>
  </dgm:ptLst>
  <dgm:cxnLst>
    <dgm:cxn modelId="{BA00DA14-45C4-4FDA-8DFF-956AA04A2BAE}" type="presOf" srcId="{7277F3A8-726E-43D3-B98F-1CA8F1165CED}" destId="{B33B1AC2-C297-43E5-8260-3BF558BAACDD}" srcOrd="1" destOrd="0" presId="urn:microsoft.com/office/officeart/2005/8/layout/orgChart1#1"/>
    <dgm:cxn modelId="{5BDA911D-C244-4075-95B8-155483A557D3}" srcId="{964570C1-8630-439A-8DE5-B4DAAF0F12B3}" destId="{C4752E96-1015-4489-9698-6802DFD1DFD9}" srcOrd="3" destOrd="0" parTransId="{7AD566F5-F032-4B44-8BCC-861E8C7682AB}" sibTransId="{8653C352-8AE6-4E5E-B37D-DF707B29B3CD}"/>
    <dgm:cxn modelId="{7F3F5A1E-C2F0-47C1-A399-A2200D6450E7}" type="presOf" srcId="{7AD566F5-F032-4B44-8BCC-861E8C7682AB}" destId="{E7CA4E95-8FD6-43B8-8FA8-6678C1D0E8E4}" srcOrd="0" destOrd="0" presId="urn:microsoft.com/office/officeart/2005/8/layout/orgChart1#1"/>
    <dgm:cxn modelId="{ACA2673E-CD02-4B72-8E76-13E08A4ED33D}" type="presOf" srcId="{C4752E96-1015-4489-9698-6802DFD1DFD9}" destId="{8A03EB57-B662-4E60-B936-CEE10B84A234}" srcOrd="0" destOrd="0" presId="urn:microsoft.com/office/officeart/2005/8/layout/orgChart1#1"/>
    <dgm:cxn modelId="{C9259542-EB7C-4693-9E77-BAD5F28334EC}" type="presOf" srcId="{7277F3A8-726E-43D3-B98F-1CA8F1165CED}" destId="{A8366FA2-F90E-4ACA-B1F1-6CCD43EEA073}" srcOrd="0" destOrd="0" presId="urn:microsoft.com/office/officeart/2005/8/layout/orgChart1#1"/>
    <dgm:cxn modelId="{C077B667-BF9E-4E36-9AA9-667558E329A8}" type="presOf" srcId="{6ADB7AFF-0BA3-4E48-9627-3782874449F1}" destId="{317C691D-C333-4AD6-99F9-07154E9CA667}" srcOrd="0" destOrd="0" presId="urn:microsoft.com/office/officeart/2005/8/layout/orgChart1#1"/>
    <dgm:cxn modelId="{DA0F904E-3D15-4CE3-90E1-5F367355BA24}" srcId="{964570C1-8630-439A-8DE5-B4DAAF0F12B3}" destId="{C2D94ADE-3638-4F1F-9C09-2369364E0BB0}" srcOrd="1" destOrd="0" parTransId="{940CFDE7-FA5A-4804-AAC8-00939FA4F4A9}" sibTransId="{B1346987-AC89-45FA-BB71-BD300F0F8C9F}"/>
    <dgm:cxn modelId="{866E044F-F37E-4F90-8A0D-46D71EE5300C}" type="presOf" srcId="{964570C1-8630-439A-8DE5-B4DAAF0F12B3}" destId="{EDA67E30-0A84-4FD6-9BCB-658C1EB85694}" srcOrd="1" destOrd="0" presId="urn:microsoft.com/office/officeart/2005/8/layout/orgChart1#1"/>
    <dgm:cxn modelId="{28960F6F-A1E9-4B1C-9377-A89597AD8226}" type="presOf" srcId="{C4752E96-1015-4489-9698-6802DFD1DFD9}" destId="{4804A593-37EC-44EC-89ED-2E49B0873E82}" srcOrd="1" destOrd="0" presId="urn:microsoft.com/office/officeart/2005/8/layout/orgChart1#1"/>
    <dgm:cxn modelId="{8740A470-E613-4CD8-9A3F-A91229C11D9A}" type="presOf" srcId="{940CFDE7-FA5A-4804-AAC8-00939FA4F4A9}" destId="{9AA8F624-9F7B-499B-9860-3F8A57B8FCDF}" srcOrd="0" destOrd="0" presId="urn:microsoft.com/office/officeart/2005/8/layout/orgChart1#1"/>
    <dgm:cxn modelId="{DC0B6352-C1B3-4101-BEF0-FEBFF3AC8198}" type="presOf" srcId="{6ADB7AFF-0BA3-4E48-9627-3782874449F1}" destId="{BD823DD5-43C7-4A66-ADD9-1219D6F53AF6}" srcOrd="1" destOrd="0" presId="urn:microsoft.com/office/officeart/2005/8/layout/orgChart1#1"/>
    <dgm:cxn modelId="{A4DDF855-2B7A-46EE-9876-9F44F0262093}" type="presOf" srcId="{37C2302F-60FB-43A2-AD78-2A4C8737FC22}" destId="{1732E755-9514-4D9C-B69D-B916AD9D5228}" srcOrd="0" destOrd="0" presId="urn:microsoft.com/office/officeart/2005/8/layout/orgChart1#1"/>
    <dgm:cxn modelId="{51B53977-DD4F-4BC8-83B6-6030CC4B66DE}" type="presOf" srcId="{C2D94ADE-3638-4F1F-9C09-2369364E0BB0}" destId="{5052E6C0-869F-4AE7-9208-9909E31BDEAB}" srcOrd="1" destOrd="0" presId="urn:microsoft.com/office/officeart/2005/8/layout/orgChart1#1"/>
    <dgm:cxn modelId="{F6DE988A-E247-4023-B4B3-B109E6A50A5B}" type="presOf" srcId="{797ECE68-6C7B-4A6C-A8B8-7F35D992316D}" destId="{5946625C-30FE-4939-B28F-9B78C035CDDB}" srcOrd="0" destOrd="0" presId="urn:microsoft.com/office/officeart/2005/8/layout/orgChart1#1"/>
    <dgm:cxn modelId="{F9481591-BDED-41D1-B593-2F97E97BE419}" srcId="{964570C1-8630-439A-8DE5-B4DAAF0F12B3}" destId="{6ADB7AFF-0BA3-4E48-9627-3782874449F1}" srcOrd="0" destOrd="0" parTransId="{5BD1F166-D5AD-4073-BA1D-5E8E90134A77}" sibTransId="{00E31B46-765A-45E1-A8F1-0E10F222D7AA}"/>
    <dgm:cxn modelId="{E0361094-B3E4-496D-9ED3-3CFCB2A6ED8C}" type="presOf" srcId="{5BD1F166-D5AD-4073-BA1D-5E8E90134A77}" destId="{FEA9A8B8-22EE-4268-BDCC-7FD763F966B6}" srcOrd="0" destOrd="0" presId="urn:microsoft.com/office/officeart/2005/8/layout/orgChart1#1"/>
    <dgm:cxn modelId="{2AB0A2C8-D567-446A-A793-8BFD7BA0A935}" srcId="{964570C1-8630-439A-8DE5-B4DAAF0F12B3}" destId="{7277F3A8-726E-43D3-B98F-1CA8F1165CED}" srcOrd="2" destOrd="0" parTransId="{797ECE68-6C7B-4A6C-A8B8-7F35D992316D}" sibTransId="{AE01CBFA-18BB-4265-82B4-0897598CC1E3}"/>
    <dgm:cxn modelId="{636902CF-0AC1-4411-9508-797C875AD9DC}" srcId="{37C2302F-60FB-43A2-AD78-2A4C8737FC22}" destId="{964570C1-8630-439A-8DE5-B4DAAF0F12B3}" srcOrd="0" destOrd="0" parTransId="{5442ECA9-B45C-49E4-9A01-92E9BA2F3058}" sibTransId="{5B1D5681-4F10-45D4-9B76-2A602D4326BA}"/>
    <dgm:cxn modelId="{9BAE0BE3-030B-49EF-9006-4A271A92255D}" type="presOf" srcId="{C2D94ADE-3638-4F1F-9C09-2369364E0BB0}" destId="{55E63643-FC33-437B-9AA5-3A56B395FBD5}" srcOrd="0" destOrd="0" presId="urn:microsoft.com/office/officeart/2005/8/layout/orgChart1#1"/>
    <dgm:cxn modelId="{D4EF09F5-0121-4E03-9851-59E86F8E83CE}" type="presOf" srcId="{964570C1-8630-439A-8DE5-B4DAAF0F12B3}" destId="{C475FE54-CFF8-44F9-8904-AD7CC67D0C28}" srcOrd="0" destOrd="0" presId="urn:microsoft.com/office/officeart/2005/8/layout/orgChart1#1"/>
    <dgm:cxn modelId="{D6A94C66-AD6B-427F-B7C8-FE4E78486374}" type="presParOf" srcId="{1732E755-9514-4D9C-B69D-B916AD9D5228}" destId="{4796DB89-7E18-4CE3-BDD1-9DB4798A246A}" srcOrd="0" destOrd="0" presId="urn:microsoft.com/office/officeart/2005/8/layout/orgChart1#1"/>
    <dgm:cxn modelId="{E63D3C2F-9F98-4455-8283-E2A501E816A9}" type="presParOf" srcId="{4796DB89-7E18-4CE3-BDD1-9DB4798A246A}" destId="{CF363E9B-7199-4F9C-943F-F3D64503CDE8}" srcOrd="0" destOrd="0" presId="urn:microsoft.com/office/officeart/2005/8/layout/orgChart1#1"/>
    <dgm:cxn modelId="{C0151350-F239-4236-B535-EA8028B55596}" type="presParOf" srcId="{CF363E9B-7199-4F9C-943F-F3D64503CDE8}" destId="{C475FE54-CFF8-44F9-8904-AD7CC67D0C28}" srcOrd="0" destOrd="0" presId="urn:microsoft.com/office/officeart/2005/8/layout/orgChart1#1"/>
    <dgm:cxn modelId="{75C9DBB2-EA7D-4E0E-A521-7BFE831CDCEA}" type="presParOf" srcId="{CF363E9B-7199-4F9C-943F-F3D64503CDE8}" destId="{EDA67E30-0A84-4FD6-9BCB-658C1EB85694}" srcOrd="1" destOrd="0" presId="urn:microsoft.com/office/officeart/2005/8/layout/orgChart1#1"/>
    <dgm:cxn modelId="{7E0A0A2F-8B61-4740-A7D4-BE38D7FD08DD}" type="presParOf" srcId="{4796DB89-7E18-4CE3-BDD1-9DB4798A246A}" destId="{898C1D08-E81F-48DE-9FBD-DC89926BE900}" srcOrd="1" destOrd="0" presId="urn:microsoft.com/office/officeart/2005/8/layout/orgChart1#1"/>
    <dgm:cxn modelId="{3CD717B2-367B-48A0-9289-10F797A360FC}" type="presParOf" srcId="{898C1D08-E81F-48DE-9FBD-DC89926BE900}" destId="{9AA8F624-9F7B-499B-9860-3F8A57B8FCDF}" srcOrd="0" destOrd="0" presId="urn:microsoft.com/office/officeart/2005/8/layout/orgChart1#1"/>
    <dgm:cxn modelId="{D7E4425A-E9EC-41F9-82D7-403A56E036AB}" type="presParOf" srcId="{898C1D08-E81F-48DE-9FBD-DC89926BE900}" destId="{63674601-FA61-4F66-B0E1-02619F8FB5F5}" srcOrd="1" destOrd="0" presId="urn:microsoft.com/office/officeart/2005/8/layout/orgChart1#1"/>
    <dgm:cxn modelId="{5BC79BC0-F433-4D3A-8C7D-1745C4A11A0D}" type="presParOf" srcId="{63674601-FA61-4F66-B0E1-02619F8FB5F5}" destId="{115B13A7-36BA-4643-97DA-5297224A4B86}" srcOrd="0" destOrd="0" presId="urn:microsoft.com/office/officeart/2005/8/layout/orgChart1#1"/>
    <dgm:cxn modelId="{9C8251F3-F836-4B68-817D-F90785A57404}" type="presParOf" srcId="{115B13A7-36BA-4643-97DA-5297224A4B86}" destId="{55E63643-FC33-437B-9AA5-3A56B395FBD5}" srcOrd="0" destOrd="0" presId="urn:microsoft.com/office/officeart/2005/8/layout/orgChart1#1"/>
    <dgm:cxn modelId="{95E1AB94-EC40-493A-A062-2CC7A30AAA3D}" type="presParOf" srcId="{115B13A7-36BA-4643-97DA-5297224A4B86}" destId="{5052E6C0-869F-4AE7-9208-9909E31BDEAB}" srcOrd="1" destOrd="0" presId="urn:microsoft.com/office/officeart/2005/8/layout/orgChart1#1"/>
    <dgm:cxn modelId="{494CB980-7B34-4E67-8B03-03903499BAFE}" type="presParOf" srcId="{63674601-FA61-4F66-B0E1-02619F8FB5F5}" destId="{BA2AF4B3-46F9-4051-A36F-B7645A544F6F}" srcOrd="1" destOrd="0" presId="urn:microsoft.com/office/officeart/2005/8/layout/orgChart1#1"/>
    <dgm:cxn modelId="{96E19087-C000-40C9-A64D-E1B974FF9286}" type="presParOf" srcId="{63674601-FA61-4F66-B0E1-02619F8FB5F5}" destId="{E5AF872D-DF06-4D36-B495-B34DACFEF0C7}" srcOrd="2" destOrd="0" presId="urn:microsoft.com/office/officeart/2005/8/layout/orgChart1#1"/>
    <dgm:cxn modelId="{459D7F8C-29F8-416F-A7EA-B070ED844AAC}" type="presParOf" srcId="{898C1D08-E81F-48DE-9FBD-DC89926BE900}" destId="{5946625C-30FE-4939-B28F-9B78C035CDDB}" srcOrd="2" destOrd="0" presId="urn:microsoft.com/office/officeart/2005/8/layout/orgChart1#1"/>
    <dgm:cxn modelId="{A7C62A2A-33CE-4CC6-8DFF-2BB88BEF2DE8}" type="presParOf" srcId="{898C1D08-E81F-48DE-9FBD-DC89926BE900}" destId="{DC76857F-B1D2-41DF-9CE1-C20E5BA905EF}" srcOrd="3" destOrd="0" presId="urn:microsoft.com/office/officeart/2005/8/layout/orgChart1#1"/>
    <dgm:cxn modelId="{B27DE4B5-CC8E-4B6F-BAB2-A74457EEB42D}" type="presParOf" srcId="{DC76857F-B1D2-41DF-9CE1-C20E5BA905EF}" destId="{90F16924-F39B-4027-916F-D0FD2DC11648}" srcOrd="0" destOrd="0" presId="urn:microsoft.com/office/officeart/2005/8/layout/orgChart1#1"/>
    <dgm:cxn modelId="{80DC0AC7-7AF5-4951-88CB-067618337E5C}" type="presParOf" srcId="{90F16924-F39B-4027-916F-D0FD2DC11648}" destId="{A8366FA2-F90E-4ACA-B1F1-6CCD43EEA073}" srcOrd="0" destOrd="0" presId="urn:microsoft.com/office/officeart/2005/8/layout/orgChart1#1"/>
    <dgm:cxn modelId="{8B0D1FE9-9818-4C58-A22B-A8AB37A2C939}" type="presParOf" srcId="{90F16924-F39B-4027-916F-D0FD2DC11648}" destId="{B33B1AC2-C297-43E5-8260-3BF558BAACDD}" srcOrd="1" destOrd="0" presId="urn:microsoft.com/office/officeart/2005/8/layout/orgChart1#1"/>
    <dgm:cxn modelId="{47F20CBA-8169-406C-A145-13E495FAD7A1}" type="presParOf" srcId="{DC76857F-B1D2-41DF-9CE1-C20E5BA905EF}" destId="{BF7EB6AE-9F2E-4AEC-9668-A0650AFE92B6}" srcOrd="1" destOrd="0" presId="urn:microsoft.com/office/officeart/2005/8/layout/orgChart1#1"/>
    <dgm:cxn modelId="{7290699E-0C96-4F98-B12C-0DF1AD1FB8F9}" type="presParOf" srcId="{DC76857F-B1D2-41DF-9CE1-C20E5BA905EF}" destId="{D0CD990F-70CB-4049-A189-119265D73AFC}" srcOrd="2" destOrd="0" presId="urn:microsoft.com/office/officeart/2005/8/layout/orgChart1#1"/>
    <dgm:cxn modelId="{8542D60D-65B3-48BA-A3BC-9DC67DED7F8A}" type="presParOf" srcId="{898C1D08-E81F-48DE-9FBD-DC89926BE900}" destId="{E7CA4E95-8FD6-43B8-8FA8-6678C1D0E8E4}" srcOrd="4" destOrd="0" presId="urn:microsoft.com/office/officeart/2005/8/layout/orgChart1#1"/>
    <dgm:cxn modelId="{EF27D2E2-E4BC-463C-87EC-1753351E2065}" type="presParOf" srcId="{898C1D08-E81F-48DE-9FBD-DC89926BE900}" destId="{8D9F5797-D7F9-48A8-B803-FA796CAEB62C}" srcOrd="5" destOrd="0" presId="urn:microsoft.com/office/officeart/2005/8/layout/orgChart1#1"/>
    <dgm:cxn modelId="{BD3AF249-ABDE-47B3-8B08-F95A1BE23829}" type="presParOf" srcId="{8D9F5797-D7F9-48A8-B803-FA796CAEB62C}" destId="{84101842-F697-498E-ABE2-07D844141CEE}" srcOrd="0" destOrd="0" presId="urn:microsoft.com/office/officeart/2005/8/layout/orgChart1#1"/>
    <dgm:cxn modelId="{3B962D8C-801A-4CC6-B3F6-1F74F45AD962}" type="presParOf" srcId="{84101842-F697-498E-ABE2-07D844141CEE}" destId="{8A03EB57-B662-4E60-B936-CEE10B84A234}" srcOrd="0" destOrd="0" presId="urn:microsoft.com/office/officeart/2005/8/layout/orgChart1#1"/>
    <dgm:cxn modelId="{21F20379-5F04-493C-9AA9-9CD9A0C3EC88}" type="presParOf" srcId="{84101842-F697-498E-ABE2-07D844141CEE}" destId="{4804A593-37EC-44EC-89ED-2E49B0873E82}" srcOrd="1" destOrd="0" presId="urn:microsoft.com/office/officeart/2005/8/layout/orgChart1#1"/>
    <dgm:cxn modelId="{02641CC0-2279-4435-98F2-EBD75BE2DF6F}" type="presParOf" srcId="{8D9F5797-D7F9-48A8-B803-FA796CAEB62C}" destId="{783C50AA-D067-49E8-BFB7-BE34BE959D25}" srcOrd="1" destOrd="0" presId="urn:microsoft.com/office/officeart/2005/8/layout/orgChart1#1"/>
    <dgm:cxn modelId="{504C73A4-659C-400E-B320-639C9C53712D}" type="presParOf" srcId="{8D9F5797-D7F9-48A8-B803-FA796CAEB62C}" destId="{1E624160-DB71-4B9E-AF0F-DEA79B85D4AB}" srcOrd="2" destOrd="0" presId="urn:microsoft.com/office/officeart/2005/8/layout/orgChart1#1"/>
    <dgm:cxn modelId="{34E3C480-210F-48A2-92BA-D07421B400A3}" type="presParOf" srcId="{4796DB89-7E18-4CE3-BDD1-9DB4798A246A}" destId="{15959966-7554-41ED-B261-C8CF131D9E2F}" srcOrd="2" destOrd="0" presId="urn:microsoft.com/office/officeart/2005/8/layout/orgChart1#1"/>
    <dgm:cxn modelId="{FEE3A92C-3BC2-49C3-A335-78CC0BCB7A2B}" type="presParOf" srcId="{15959966-7554-41ED-B261-C8CF131D9E2F}" destId="{FEA9A8B8-22EE-4268-BDCC-7FD763F966B6}" srcOrd="0" destOrd="0" presId="urn:microsoft.com/office/officeart/2005/8/layout/orgChart1#1"/>
    <dgm:cxn modelId="{05A772D7-1708-4ED2-A2E4-12B717B5B4DA}" type="presParOf" srcId="{15959966-7554-41ED-B261-C8CF131D9E2F}" destId="{AAA31FEB-A8B7-43DC-BB11-FB53C0485788}" srcOrd="1" destOrd="0" presId="urn:microsoft.com/office/officeart/2005/8/layout/orgChart1#1"/>
    <dgm:cxn modelId="{496CEF99-3EC4-4905-BADA-775481B0CD04}" type="presParOf" srcId="{AAA31FEB-A8B7-43DC-BB11-FB53C0485788}" destId="{13EAD195-E975-43DE-876E-4C4F4EA729D2}" srcOrd="0" destOrd="0" presId="urn:microsoft.com/office/officeart/2005/8/layout/orgChart1#1"/>
    <dgm:cxn modelId="{285FB438-D9C0-4B33-9767-173A8FE572DF}" type="presParOf" srcId="{13EAD195-E975-43DE-876E-4C4F4EA729D2}" destId="{317C691D-C333-4AD6-99F9-07154E9CA667}" srcOrd="0" destOrd="0" presId="urn:microsoft.com/office/officeart/2005/8/layout/orgChart1#1"/>
    <dgm:cxn modelId="{4B4A442A-46D7-453E-BBBC-D3299AB182DC}" type="presParOf" srcId="{13EAD195-E975-43DE-876E-4C4F4EA729D2}" destId="{BD823DD5-43C7-4A66-ADD9-1219D6F53AF6}" srcOrd="1" destOrd="0" presId="urn:microsoft.com/office/officeart/2005/8/layout/orgChart1#1"/>
    <dgm:cxn modelId="{18858724-0158-40AA-B381-B3610EBDA1E3}" type="presParOf" srcId="{AAA31FEB-A8B7-43DC-BB11-FB53C0485788}" destId="{028DEE43-1BD9-486C-BEC8-0EE6812C5C3F}" srcOrd="1" destOrd="0" presId="urn:microsoft.com/office/officeart/2005/8/layout/orgChart1#1"/>
    <dgm:cxn modelId="{C980F955-8B2A-44B0-A215-06E4191D1280}" type="presParOf" srcId="{AAA31FEB-A8B7-43DC-BB11-FB53C0485788}" destId="{99EDA1AD-D8DF-440B-A950-7D7F0C72AEC5}" srcOrd="2" destOrd="0" presId="urn:microsoft.com/office/officeart/2005/8/layout/orgChar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9A8B8-22EE-4268-BDCC-7FD763F966B6}">
      <dsp:nvSpPr>
        <dsp:cNvPr id="0" name=""/>
        <dsp:cNvSpPr/>
      </dsp:nvSpPr>
      <dsp:spPr>
        <a:xfrm>
          <a:off x="3824303" y="1488099"/>
          <a:ext cx="264742" cy="1031808"/>
        </a:xfrm>
        <a:custGeom>
          <a:avLst/>
          <a:gdLst/>
          <a:ahLst/>
          <a:cxnLst/>
          <a:rect l="0" t="0" r="0" b="0"/>
          <a:pathLst>
            <a:path>
              <a:moveTo>
                <a:pt x="264742" y="0"/>
              </a:moveTo>
              <a:lnTo>
                <a:pt x="264742" y="1031808"/>
              </a:lnTo>
              <a:lnTo>
                <a:pt x="0" y="10318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A4E95-8FD6-43B8-8FA8-6678C1D0E8E4}">
      <dsp:nvSpPr>
        <dsp:cNvPr id="0" name=""/>
        <dsp:cNvSpPr/>
      </dsp:nvSpPr>
      <dsp:spPr>
        <a:xfrm>
          <a:off x="4089046" y="1488099"/>
          <a:ext cx="2850809" cy="2153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369"/>
              </a:lnTo>
              <a:lnTo>
                <a:pt x="2850809" y="1904369"/>
              </a:lnTo>
              <a:lnTo>
                <a:pt x="2850809" y="215388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6625C-30FE-4939-B28F-9B78C035CDDB}">
      <dsp:nvSpPr>
        <dsp:cNvPr id="0" name=""/>
        <dsp:cNvSpPr/>
      </dsp:nvSpPr>
      <dsp:spPr>
        <a:xfrm>
          <a:off x="4043326" y="1488099"/>
          <a:ext cx="91440" cy="21538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5388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8F624-9F7B-499B-9860-3F8A57B8FCDF}">
      <dsp:nvSpPr>
        <dsp:cNvPr id="0" name=""/>
        <dsp:cNvSpPr/>
      </dsp:nvSpPr>
      <dsp:spPr>
        <a:xfrm>
          <a:off x="1198504" y="1488099"/>
          <a:ext cx="2890541" cy="2153880"/>
        </a:xfrm>
        <a:custGeom>
          <a:avLst/>
          <a:gdLst/>
          <a:ahLst/>
          <a:cxnLst/>
          <a:rect l="0" t="0" r="0" b="0"/>
          <a:pathLst>
            <a:path>
              <a:moveTo>
                <a:pt x="2890541" y="0"/>
              </a:moveTo>
              <a:lnTo>
                <a:pt x="2890541" y="1904369"/>
              </a:lnTo>
              <a:lnTo>
                <a:pt x="0" y="1904369"/>
              </a:lnTo>
              <a:lnTo>
                <a:pt x="0" y="215388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5FE54-CFF8-44F9-8904-AD7CC67D0C28}">
      <dsp:nvSpPr>
        <dsp:cNvPr id="0" name=""/>
        <dsp:cNvSpPr/>
      </dsp:nvSpPr>
      <dsp:spPr>
        <a:xfrm>
          <a:off x="3052211" y="560823"/>
          <a:ext cx="2073668" cy="927275"/>
        </a:xfrm>
        <a:prstGeom prst="rect">
          <a:avLst/>
        </a:prstGeom>
        <a:solidFill>
          <a:srgbClr val="FF0000"/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/>
            <a:t>RAS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/>
            <a:t>Presidenza</a:t>
          </a:r>
        </a:p>
      </dsp:txBody>
      <dsp:txXfrm>
        <a:off x="3052211" y="560823"/>
        <a:ext cx="2073668" cy="927275"/>
      </dsp:txXfrm>
    </dsp:sp>
    <dsp:sp modelId="{55E63643-FC33-437B-9AA5-3A56B395FBD5}">
      <dsp:nvSpPr>
        <dsp:cNvPr id="0" name=""/>
        <dsp:cNvSpPr/>
      </dsp:nvSpPr>
      <dsp:spPr>
        <a:xfrm>
          <a:off x="10359" y="3641979"/>
          <a:ext cx="2376289" cy="1188144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Unità di Progetto</a:t>
          </a:r>
        </a:p>
      </dsp:txBody>
      <dsp:txXfrm>
        <a:off x="10359" y="3641979"/>
        <a:ext cx="2376289" cy="1188144"/>
      </dsp:txXfrm>
    </dsp:sp>
    <dsp:sp modelId="{A8366FA2-F90E-4ACA-B1F1-6CCD43EEA073}">
      <dsp:nvSpPr>
        <dsp:cNvPr id="0" name=""/>
        <dsp:cNvSpPr/>
      </dsp:nvSpPr>
      <dsp:spPr>
        <a:xfrm>
          <a:off x="2900901" y="3641979"/>
          <a:ext cx="2376289" cy="1188144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ET Sun Lab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Centro di Ricerca</a:t>
          </a:r>
        </a:p>
      </dsp:txBody>
      <dsp:txXfrm>
        <a:off x="2900901" y="3641979"/>
        <a:ext cx="2376289" cy="1188144"/>
      </dsp:txXfrm>
    </dsp:sp>
    <dsp:sp modelId="{8A03EB57-B662-4E60-B936-CEE10B84A234}">
      <dsp:nvSpPr>
        <dsp:cNvPr id="0" name=""/>
        <dsp:cNvSpPr/>
      </dsp:nvSpPr>
      <dsp:spPr>
        <a:xfrm>
          <a:off x="5751710" y="3641979"/>
          <a:ext cx="2376289" cy="1188144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Comitato Promotore</a:t>
          </a:r>
        </a:p>
      </dsp:txBody>
      <dsp:txXfrm>
        <a:off x="5751710" y="3641979"/>
        <a:ext cx="2376289" cy="1188144"/>
      </dsp:txXfrm>
    </dsp:sp>
    <dsp:sp modelId="{317C691D-C333-4AD6-99F9-07154E9CA667}">
      <dsp:nvSpPr>
        <dsp:cNvPr id="0" name=""/>
        <dsp:cNvSpPr/>
      </dsp:nvSpPr>
      <dsp:spPr>
        <a:xfrm>
          <a:off x="1960770" y="1973919"/>
          <a:ext cx="1863533" cy="1091976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Cabina di Regia*</a:t>
          </a:r>
        </a:p>
      </dsp:txBody>
      <dsp:txXfrm>
        <a:off x="1960770" y="1973919"/>
        <a:ext cx="1863533" cy="1091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E417B-1555-4D3B-A334-07F1A670D229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AEBEC-3124-4724-BD59-9509D56C2899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BC6B-D6FF-488D-9AFE-AF9272AAE003}" type="datetime1">
              <a:rPr lang="it-IT" smtClean="0"/>
              <a:t>18/03/2025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3105-9330-4781-8DEF-7CCF891CF4B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686F-C9F5-457A-8A12-1A62CE3668C6}" type="datetime1">
              <a:rPr lang="it-IT" smtClean="0"/>
              <a:t>18/03/2025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3105-9330-4781-8DEF-7CCF891CF4B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F8E2-A18C-498F-84AF-1F09AEC37BD0}" type="datetime1">
              <a:rPr lang="it-IT" smtClean="0"/>
              <a:t>18/03/2025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3105-9330-4781-8DEF-7CCF891CF4B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B09F-F1B3-485F-8B74-ADB6039C88ED}" type="datetime1">
              <a:rPr lang="it-IT" smtClean="0"/>
              <a:t>18/03/2025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3105-9330-4781-8DEF-7CCF891CF4B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4904-31C1-4A42-8440-BEC2181C5CC1}" type="datetime1">
              <a:rPr lang="it-IT" smtClean="0"/>
              <a:t>18/03/2025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3105-9330-4781-8DEF-7CCF891CF4B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1807-A7F2-4885-855B-B242ADB8F8E2}" type="datetime1">
              <a:rPr lang="it-IT" smtClean="0"/>
              <a:t>18/03/2025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3105-9330-4781-8DEF-7CCF891CF4B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D5E0-4020-42AC-B5C7-7231F74F99F7}" type="datetime1">
              <a:rPr lang="it-IT" smtClean="0"/>
              <a:t>18/03/2025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3105-9330-4781-8DEF-7CCF891CF4B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C594-006D-4956-B22B-459E9CC2A4F3}" type="datetime1">
              <a:rPr lang="it-IT" smtClean="0"/>
              <a:t>18/03/2025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3105-9330-4781-8DEF-7CCF891CF4B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3C0D-1273-4EEA-AB62-E9CDFF074F3F}" type="datetime1">
              <a:rPr lang="it-IT" smtClean="0"/>
              <a:t>18/03/2025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3105-9330-4781-8DEF-7CCF891CF4B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C717-3BDE-48F9-961E-6C51271D816B}" type="datetime1">
              <a:rPr lang="it-IT" smtClean="0"/>
              <a:t>18/03/2025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3105-9330-4781-8DEF-7CCF891CF4B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475A-16F1-44D3-8BAF-7A5EA8CE826D}" type="datetime1">
              <a:rPr lang="it-IT" smtClean="0"/>
              <a:t>18/03/2025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3105-9330-4781-8DEF-7CCF891CF4B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1B8282-719C-4129-A185-DA6296E0C868}" type="datetime1">
              <a:rPr lang="it-IT" smtClean="0"/>
              <a:t>18/03/2025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163105-9330-4781-8DEF-7CCF891CF4BE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192002" cy="6081551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0" y="6081551"/>
            <a:ext cx="12192000" cy="830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7" name="Elemento grafico 6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7157" y="6135930"/>
            <a:ext cx="1637685" cy="722070"/>
          </a:xfrm>
          <a:prstGeom prst="rect">
            <a:avLst/>
          </a:prstGeom>
        </p:spPr>
      </p:pic>
      <p:sp>
        <p:nvSpPr>
          <p:cNvPr id="3" name="Titolo 1"/>
          <p:cNvSpPr txBox="1"/>
          <p:nvPr/>
        </p:nvSpPr>
        <p:spPr>
          <a:xfrm>
            <a:off x="4102587" y="4743802"/>
            <a:ext cx="3986824" cy="418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i="1" dirty="0">
                <a:solidFill>
                  <a:schemeClr val="bg1"/>
                </a:solidFill>
              </a:rPr>
              <a:t>Sa Manifattura, 18.03.2025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6081551"/>
            <a:ext cx="12192000" cy="830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9033" y="75098"/>
            <a:ext cx="10173930" cy="58614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>
                <a:solidFill>
                  <a:srgbClr val="002060"/>
                </a:solidFill>
              </a:rPr>
              <a:t>Einstein </a:t>
            </a:r>
            <a:r>
              <a:rPr lang="it-IT" sz="3600" b="1" dirty="0" err="1">
                <a:solidFill>
                  <a:srgbClr val="002060"/>
                </a:solidFill>
              </a:rPr>
              <a:t>Telescope</a:t>
            </a:r>
            <a:r>
              <a:rPr lang="it-IT" sz="3600" b="1" dirty="0">
                <a:solidFill>
                  <a:srgbClr val="002060"/>
                </a:solidFill>
              </a:rPr>
              <a:t> – Coordinamento Presidenza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3105-9330-4781-8DEF-7CCF891CF4BE}" type="slidenum">
              <a:rPr lang="it-IT" sz="1600" smtClean="0">
                <a:solidFill>
                  <a:schemeClr val="tx1"/>
                </a:solidFill>
              </a:rPr>
              <a:t>2</a:t>
            </a:fld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7" name="Elemento grafico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7157" y="6135930"/>
            <a:ext cx="1637685" cy="722070"/>
          </a:xfrm>
          <a:prstGeom prst="rect">
            <a:avLst/>
          </a:prstGeom>
        </p:spPr>
      </p:pic>
      <p:sp>
        <p:nvSpPr>
          <p:cNvPr id="15" name="Titolo 1"/>
          <p:cNvSpPr txBox="1"/>
          <p:nvPr/>
        </p:nvSpPr>
        <p:spPr>
          <a:xfrm>
            <a:off x="843884" y="1845978"/>
            <a:ext cx="5277157" cy="58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3" name="Diagramma 2"/>
          <p:cNvGraphicFramePr/>
          <p:nvPr/>
        </p:nvGraphicFramePr>
        <p:xfrm>
          <a:off x="2031998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ttangolo 3"/>
          <p:cNvSpPr/>
          <p:nvPr/>
        </p:nvSpPr>
        <p:spPr>
          <a:xfrm>
            <a:off x="8610600" y="936041"/>
            <a:ext cx="3254478" cy="18293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>
                <a:solidFill>
                  <a:srgbClr val="002060"/>
                </a:solidFill>
              </a:rPr>
              <a:t>Coordinamento – </a:t>
            </a:r>
            <a:r>
              <a:rPr lang="it-IT" sz="1600" b="1" dirty="0">
                <a:solidFill>
                  <a:srgbClr val="00B050"/>
                </a:solidFill>
              </a:rPr>
              <a:t>Delibera OK</a:t>
            </a:r>
          </a:p>
          <a:p>
            <a:r>
              <a:rPr lang="it-IT" sz="1600" dirty="0">
                <a:solidFill>
                  <a:srgbClr val="002060"/>
                </a:solidFill>
              </a:rPr>
              <a:t>Sun Lab – </a:t>
            </a:r>
            <a:r>
              <a:rPr lang="it-IT" sz="1600" b="1" dirty="0">
                <a:solidFill>
                  <a:srgbClr val="00B050"/>
                </a:solidFill>
              </a:rPr>
              <a:t>Delibera OK</a:t>
            </a:r>
          </a:p>
          <a:p>
            <a:r>
              <a:rPr lang="it-IT" sz="1600" dirty="0">
                <a:solidFill>
                  <a:srgbClr val="002060"/>
                </a:solidFill>
              </a:rPr>
              <a:t>Comitato Promotore – </a:t>
            </a:r>
            <a:r>
              <a:rPr lang="it-IT" sz="1600" b="1" dirty="0">
                <a:solidFill>
                  <a:srgbClr val="00B050"/>
                </a:solidFill>
              </a:rPr>
              <a:t>Accordo OK</a:t>
            </a:r>
          </a:p>
          <a:p>
            <a:r>
              <a:rPr lang="it-IT" sz="1600" dirty="0">
                <a:solidFill>
                  <a:srgbClr val="002060"/>
                </a:solidFill>
              </a:rPr>
              <a:t>Unità di Progetto – </a:t>
            </a:r>
            <a:r>
              <a:rPr lang="it-IT" sz="1600" b="1" dirty="0">
                <a:solidFill>
                  <a:srgbClr val="00B050"/>
                </a:solidFill>
              </a:rPr>
              <a:t>Delibera OK</a:t>
            </a:r>
          </a:p>
          <a:p>
            <a:r>
              <a:rPr lang="it-IT" sz="1600" dirty="0">
                <a:solidFill>
                  <a:srgbClr val="002060"/>
                </a:solidFill>
              </a:rPr>
              <a:t>Cabina di Regia – </a:t>
            </a:r>
            <a:r>
              <a:rPr lang="it-IT" sz="1600" b="1" dirty="0">
                <a:solidFill>
                  <a:srgbClr val="FFC000"/>
                </a:solidFill>
              </a:rPr>
              <a:t>Stesura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b="1" dirty="0">
                <a:solidFill>
                  <a:srgbClr val="FFC000"/>
                </a:solidFill>
              </a:rPr>
              <a:t>in corso</a:t>
            </a:r>
            <a:endParaRPr lang="it-IT" sz="1600" b="1" dirty="0">
              <a:solidFill>
                <a:srgbClr val="002060"/>
              </a:solidFill>
            </a:endParaRPr>
          </a:p>
        </p:txBody>
      </p:sp>
      <p:sp>
        <p:nvSpPr>
          <p:cNvPr id="6" name="Titolo 1"/>
          <p:cNvSpPr txBox="1"/>
          <p:nvPr/>
        </p:nvSpPr>
        <p:spPr>
          <a:xfrm>
            <a:off x="0" y="5549786"/>
            <a:ext cx="7836311" cy="58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>
                <a:solidFill>
                  <a:srgbClr val="002060"/>
                </a:solidFill>
              </a:rPr>
              <a:t>*</a:t>
            </a:r>
            <a:r>
              <a:rPr lang="it-IT" sz="1400" b="1" dirty="0">
                <a:solidFill>
                  <a:srgbClr val="002060"/>
                </a:solidFill>
              </a:rPr>
              <a:t>Propedeutico alla Cabina di Regia sarà l’Accordo di Programma con gli enti locali </a:t>
            </a:r>
          </a:p>
          <a:p>
            <a:r>
              <a:rPr lang="it-IT" sz="1200" dirty="0">
                <a:solidFill>
                  <a:srgbClr val="002060"/>
                </a:solidFill>
              </a:rPr>
              <a:t>(Comuni capoluogo, Comuni Area Progetto, Unioni dei Comuni e Comunità Montane del Nuorese e/o adiacenti all’opera)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6081551"/>
            <a:ext cx="12192000" cy="830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9034" y="0"/>
            <a:ext cx="10173930" cy="58614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>
                <a:solidFill>
                  <a:srgbClr val="002060"/>
                </a:solidFill>
              </a:rPr>
              <a:t>Einstein </a:t>
            </a:r>
            <a:r>
              <a:rPr lang="it-IT" sz="3600" b="1" dirty="0" err="1">
                <a:solidFill>
                  <a:srgbClr val="002060"/>
                </a:solidFill>
              </a:rPr>
              <a:t>Telescope</a:t>
            </a:r>
            <a:r>
              <a:rPr lang="it-IT" sz="3600" b="1" dirty="0">
                <a:solidFill>
                  <a:srgbClr val="002060"/>
                </a:solidFill>
              </a:rPr>
              <a:t> – Risorse economiche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3105-9330-4781-8DEF-7CCF891CF4BE}" type="slidenum">
              <a:rPr lang="it-IT" sz="1600" smtClean="0">
                <a:solidFill>
                  <a:schemeClr val="tx1"/>
                </a:solidFill>
              </a:rPr>
              <a:t>3</a:t>
            </a:fld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7" name="Elemento grafico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7157" y="6135930"/>
            <a:ext cx="1637685" cy="722070"/>
          </a:xfrm>
          <a:prstGeom prst="rect">
            <a:avLst/>
          </a:prstGeom>
        </p:spPr>
      </p:pic>
      <p:sp>
        <p:nvSpPr>
          <p:cNvPr id="15" name="Titolo 1"/>
          <p:cNvSpPr txBox="1"/>
          <p:nvPr/>
        </p:nvSpPr>
        <p:spPr>
          <a:xfrm>
            <a:off x="843884" y="1845978"/>
            <a:ext cx="5277157" cy="58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587286"/>
              </p:ext>
            </p:extLst>
          </p:nvPr>
        </p:nvGraphicFramePr>
        <p:xfrm>
          <a:off x="108154" y="611849"/>
          <a:ext cx="9212826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5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999">
                <a:tc>
                  <a:txBody>
                    <a:bodyPr/>
                    <a:lstStyle/>
                    <a:p>
                      <a:r>
                        <a:rPr lang="it-IT" sz="1600" dirty="0"/>
                        <a:t>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Importo (M€)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Anno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999">
                <a:tc>
                  <a:txBody>
                    <a:bodyPr/>
                    <a:lstStyle/>
                    <a:p>
                      <a:r>
                        <a:rPr lang="it-IT" sz="1600" b="1" dirty="0"/>
                        <a:t>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SAR GRAV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B050"/>
                          </a:solidFill>
                        </a:rPr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99">
                <a:tc>
                  <a:txBody>
                    <a:bodyPr/>
                    <a:lstStyle/>
                    <a:p>
                      <a:r>
                        <a:rPr lang="it-IT" sz="1600" b="1" dirty="0"/>
                        <a:t>MUR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Supporto Candidatura 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B050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99">
                <a:tc>
                  <a:txBody>
                    <a:bodyPr/>
                    <a:lstStyle/>
                    <a:p>
                      <a:r>
                        <a:rPr lang="it-IT" sz="1600" b="1" dirty="0"/>
                        <a:t>ETIC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Progetto PNRR per supportare la candidatura italiana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B050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298">
                <a:tc>
                  <a:txBody>
                    <a:bodyPr/>
                    <a:lstStyle/>
                    <a:p>
                      <a:r>
                        <a:rPr lang="it-IT" sz="1600" b="1" dirty="0"/>
                        <a:t>EMM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Creazione infrastruttura INAF per le comunicazioni Terra/Luna/Marte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B050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999">
                <a:tc>
                  <a:txBody>
                    <a:bodyPr/>
                    <a:lstStyle/>
                    <a:p>
                      <a:r>
                        <a:rPr lang="it-IT" sz="1600" b="1" dirty="0"/>
                        <a:t>MEET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Nuovo Osservatorio geofisico FABER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B050"/>
                          </a:solidFill>
                        </a:rPr>
                        <a:t>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999">
                <a:tc>
                  <a:txBody>
                    <a:bodyPr/>
                    <a:lstStyle/>
                    <a:p>
                      <a:r>
                        <a:rPr lang="it-IT" sz="1600" b="1" dirty="0"/>
                        <a:t>TERABIT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Potenziamento infrastrutture digitali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B050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999">
                <a:tc>
                  <a:txBody>
                    <a:bodyPr/>
                    <a:lstStyle/>
                    <a:p>
                      <a:r>
                        <a:rPr lang="it-IT" sz="1600" b="1" dirty="0"/>
                        <a:t>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Co – finanziamento SAR GRAV 3 (ET Sun Lab)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B05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999">
                <a:tc>
                  <a:txBody>
                    <a:bodyPr/>
                    <a:lstStyle/>
                    <a:p>
                      <a:r>
                        <a:rPr lang="it-IT" sz="1600" b="1" dirty="0"/>
                        <a:t>MUR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Co – finanziamento SAR GRAV 3 (ET Sun Lab)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B05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999">
                <a:tc>
                  <a:txBody>
                    <a:bodyPr/>
                    <a:lstStyle/>
                    <a:p>
                      <a:r>
                        <a:rPr lang="it-IT" sz="1600" b="1" dirty="0"/>
                        <a:t>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Comunicazione e divulgazione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B050"/>
                          </a:solidFill>
                        </a:rPr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999">
                <a:tc>
                  <a:txBody>
                    <a:bodyPr/>
                    <a:lstStyle/>
                    <a:p>
                      <a:r>
                        <a:rPr lang="it-IT" sz="1600" b="1" dirty="0"/>
                        <a:t>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SP73 + progettazione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B050"/>
                          </a:solidFill>
                        </a:rPr>
                        <a:t>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999">
                <a:tc>
                  <a:txBody>
                    <a:bodyPr/>
                    <a:lstStyle/>
                    <a:p>
                      <a:r>
                        <a:rPr lang="it-IT" sz="1600" b="1" dirty="0"/>
                        <a:t>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SP3 + SP38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B050"/>
                          </a:solidFill>
                        </a:rPr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999">
                <a:tc>
                  <a:txBody>
                    <a:bodyPr/>
                    <a:lstStyle/>
                    <a:p>
                      <a:r>
                        <a:rPr lang="it-IT" sz="1600" b="1" dirty="0"/>
                        <a:t>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PUC Comuni Area Progetto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B050"/>
                          </a:solidFill>
                        </a:rPr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999">
                <a:tc>
                  <a:txBody>
                    <a:bodyPr/>
                    <a:lstStyle/>
                    <a:p>
                      <a:r>
                        <a:rPr lang="it-IT" sz="1600" b="1" dirty="0"/>
                        <a:t>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Nuova strada per Sun Lab e vertice 1 + Diga Minghetti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3999">
                <a:tc>
                  <a:txBody>
                    <a:bodyPr/>
                    <a:lstStyle/>
                    <a:p>
                      <a:r>
                        <a:rPr lang="it-IT" sz="1600" b="1" dirty="0"/>
                        <a:t>GOV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Costruzione 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3999">
                <a:tc>
                  <a:txBody>
                    <a:bodyPr/>
                    <a:lstStyle/>
                    <a:p>
                      <a:r>
                        <a:rPr lang="it-IT" sz="1600" b="1" dirty="0"/>
                        <a:t>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Costruzione 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8" name="Fumetto: ovale 17"/>
          <p:cNvSpPr/>
          <p:nvPr/>
        </p:nvSpPr>
        <p:spPr>
          <a:xfrm>
            <a:off x="9576620" y="3201948"/>
            <a:ext cx="2418734" cy="1356569"/>
          </a:xfrm>
          <a:prstGeom prst="wedgeEllipseCallout">
            <a:avLst>
              <a:gd name="adj1" fmla="val -57295"/>
              <a:gd name="adj2" fmla="val 8016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rgbClr val="002060"/>
              </a:solidFill>
            </a:endParaRPr>
          </a:p>
          <a:p>
            <a:pPr algn="ctr"/>
            <a:r>
              <a:rPr lang="it-IT" sz="1600" b="1" dirty="0">
                <a:solidFill>
                  <a:srgbClr val="002060"/>
                </a:solidFill>
              </a:rPr>
              <a:t>Totale: 1.460M€</a:t>
            </a:r>
          </a:p>
          <a:p>
            <a:pPr algn="ctr"/>
            <a:r>
              <a:rPr lang="it-IT" sz="1600" b="1" i="1" dirty="0">
                <a:solidFill>
                  <a:srgbClr val="00B050"/>
                </a:solidFill>
              </a:rPr>
              <a:t>Già impegnati: 140M€</a:t>
            </a:r>
          </a:p>
          <a:p>
            <a:pPr algn="ctr"/>
            <a:endParaRPr lang="it-IT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239</Words>
  <Application>Microsoft Office PowerPoint</Application>
  <PresentationFormat>Widescreen</PresentationFormat>
  <Paragraphs>86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di Office</vt:lpstr>
      <vt:lpstr>Presentazione standard di PowerPoint</vt:lpstr>
      <vt:lpstr>Einstein Telescope – Coordinamento Presidenza</vt:lpstr>
      <vt:lpstr>Einstein Telescope – Risorse economiche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Raffaele Marras</dc:creator>
  <cp:lastModifiedBy>Raffaele Marras</cp:lastModifiedBy>
  <cp:revision>7</cp:revision>
  <dcterms:created xsi:type="dcterms:W3CDTF">2024-07-23T13:22:00Z</dcterms:created>
  <dcterms:modified xsi:type="dcterms:W3CDTF">2025-03-18T08:16:58Z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CB4757BE8DBA4D36B8C44A59B3FC1364_12</vt:lpwstr>
  </property>
  <property fmtid="{D5CDD505-2E9C-101B-9397-08002B2CF9AE}" pid="3" name="KSOProductBuildVer">
    <vt:lpwstr>1033-12.2.0.19805</vt:lpwstr>
  </property>
</Properties>
</file>