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0" r:id="rId1"/>
    <p:sldMasterId id="2147483969" r:id="rId2"/>
  </p:sldMasterIdLst>
  <p:notesMasterIdLst>
    <p:notesMasterId r:id="rId36"/>
  </p:notesMasterIdLst>
  <p:sldIdLst>
    <p:sldId id="374" r:id="rId3"/>
    <p:sldId id="387" r:id="rId4"/>
    <p:sldId id="421" r:id="rId5"/>
    <p:sldId id="388" r:id="rId6"/>
    <p:sldId id="389" r:id="rId7"/>
    <p:sldId id="390" r:id="rId8"/>
    <p:sldId id="391" r:id="rId9"/>
    <p:sldId id="393" r:id="rId10"/>
    <p:sldId id="394" r:id="rId11"/>
    <p:sldId id="396" r:id="rId12"/>
    <p:sldId id="422" r:id="rId13"/>
    <p:sldId id="398" r:id="rId14"/>
    <p:sldId id="397" r:id="rId15"/>
    <p:sldId id="399" r:id="rId16"/>
    <p:sldId id="400" r:id="rId17"/>
    <p:sldId id="423" r:id="rId18"/>
    <p:sldId id="401" r:id="rId19"/>
    <p:sldId id="402" r:id="rId20"/>
    <p:sldId id="403" r:id="rId21"/>
    <p:sldId id="404" r:id="rId22"/>
    <p:sldId id="406" r:id="rId23"/>
    <p:sldId id="405" r:id="rId24"/>
    <p:sldId id="395" r:id="rId25"/>
    <p:sldId id="424" r:id="rId26"/>
    <p:sldId id="408" r:id="rId27"/>
    <p:sldId id="409" r:id="rId28"/>
    <p:sldId id="410" r:id="rId29"/>
    <p:sldId id="411" r:id="rId30"/>
    <p:sldId id="413" r:id="rId31"/>
    <p:sldId id="418" r:id="rId32"/>
    <p:sldId id="420" r:id="rId33"/>
    <p:sldId id="419" r:id="rId34"/>
    <p:sldId id="355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24F8"/>
    <a:srgbClr val="FED141"/>
    <a:srgbClr val="000000"/>
    <a:srgbClr val="002855"/>
    <a:srgbClr val="36573B"/>
    <a:srgbClr val="4C8C2B"/>
    <a:srgbClr val="B94700"/>
    <a:srgbClr val="C3CAD1"/>
    <a:srgbClr val="EAA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E76AEB-35E5-47EF-A716-5F7102180ECD}" v="2" dt="2025-06-13T08:18:55.0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58"/>
  </p:normalViewPr>
  <p:slideViewPr>
    <p:cSldViewPr snapToGrid="0">
      <p:cViewPr varScale="1">
        <p:scale>
          <a:sx n="85" d="100"/>
          <a:sy n="85" d="100"/>
        </p:scale>
        <p:origin x="44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mes A Hocker" userId="ec6c3350-59e4-4bda-8687-0611d5660400" providerId="ADAL" clId="{4A2D0790-6F42-4545-A982-63CB60F3528A}"/>
    <pc:docChg chg="undo custSel addSld delSld modSld sldOrd">
      <pc:chgData name="James A Hocker" userId="ec6c3350-59e4-4bda-8687-0611d5660400" providerId="ADAL" clId="{4A2D0790-6F42-4545-A982-63CB60F3528A}" dt="2025-06-11T16:59:38.140" v="14639" actId="20577"/>
      <pc:docMkLst>
        <pc:docMk/>
      </pc:docMkLst>
      <pc:sldChg chg="del">
        <pc:chgData name="James A Hocker" userId="ec6c3350-59e4-4bda-8687-0611d5660400" providerId="ADAL" clId="{4A2D0790-6F42-4545-A982-63CB60F3528A}" dt="2025-06-10T12:08:37.732" v="7931" actId="47"/>
        <pc:sldMkLst>
          <pc:docMk/>
          <pc:sldMk cId="1600985395" sldId="326"/>
        </pc:sldMkLst>
      </pc:sldChg>
      <pc:sldChg chg="del">
        <pc:chgData name="James A Hocker" userId="ec6c3350-59e4-4bda-8687-0611d5660400" providerId="ADAL" clId="{4A2D0790-6F42-4545-A982-63CB60F3528A}" dt="2025-06-10T12:08:41.063" v="7934" actId="47"/>
        <pc:sldMkLst>
          <pc:docMk/>
          <pc:sldMk cId="2312136185" sldId="332"/>
        </pc:sldMkLst>
      </pc:sldChg>
      <pc:sldChg chg="del">
        <pc:chgData name="James A Hocker" userId="ec6c3350-59e4-4bda-8687-0611d5660400" providerId="ADAL" clId="{4A2D0790-6F42-4545-A982-63CB60F3528A}" dt="2025-06-10T12:08:38.617" v="7932" actId="47"/>
        <pc:sldMkLst>
          <pc:docMk/>
          <pc:sldMk cId="315944133" sldId="346"/>
        </pc:sldMkLst>
      </pc:sldChg>
      <pc:sldChg chg="del">
        <pc:chgData name="James A Hocker" userId="ec6c3350-59e4-4bda-8687-0611d5660400" providerId="ADAL" clId="{4A2D0790-6F42-4545-A982-63CB60F3528A}" dt="2025-06-10T12:08:11.910" v="7921" actId="47"/>
        <pc:sldMkLst>
          <pc:docMk/>
          <pc:sldMk cId="686103263" sldId="356"/>
        </pc:sldMkLst>
      </pc:sldChg>
      <pc:sldChg chg="del">
        <pc:chgData name="James A Hocker" userId="ec6c3350-59e4-4bda-8687-0611d5660400" providerId="ADAL" clId="{4A2D0790-6F42-4545-A982-63CB60F3528A}" dt="2025-06-10T12:08:34.316" v="7928" actId="47"/>
        <pc:sldMkLst>
          <pc:docMk/>
          <pc:sldMk cId="3905931495" sldId="363"/>
        </pc:sldMkLst>
      </pc:sldChg>
      <pc:sldChg chg="del">
        <pc:chgData name="James A Hocker" userId="ec6c3350-59e4-4bda-8687-0611d5660400" providerId="ADAL" clId="{4A2D0790-6F42-4545-A982-63CB60F3528A}" dt="2025-06-10T12:08:22.379" v="7924" actId="47"/>
        <pc:sldMkLst>
          <pc:docMk/>
          <pc:sldMk cId="387014465" sldId="370"/>
        </pc:sldMkLst>
      </pc:sldChg>
      <pc:sldChg chg="del">
        <pc:chgData name="James A Hocker" userId="ec6c3350-59e4-4bda-8687-0611d5660400" providerId="ADAL" clId="{4A2D0790-6F42-4545-A982-63CB60F3528A}" dt="2025-06-10T12:08:18.271" v="7922" actId="47"/>
        <pc:sldMkLst>
          <pc:docMk/>
          <pc:sldMk cId="1013497868" sldId="372"/>
        </pc:sldMkLst>
      </pc:sldChg>
      <pc:sldChg chg="del">
        <pc:chgData name="James A Hocker" userId="ec6c3350-59e4-4bda-8687-0611d5660400" providerId="ADAL" clId="{4A2D0790-6F42-4545-A982-63CB60F3528A}" dt="2025-06-10T12:08:31.910" v="7927" actId="47"/>
        <pc:sldMkLst>
          <pc:docMk/>
          <pc:sldMk cId="2435632321" sldId="375"/>
        </pc:sldMkLst>
      </pc:sldChg>
      <pc:sldChg chg="del">
        <pc:chgData name="James A Hocker" userId="ec6c3350-59e4-4bda-8687-0611d5660400" providerId="ADAL" clId="{4A2D0790-6F42-4545-A982-63CB60F3528A}" dt="2025-06-10T12:08:39.906" v="7933" actId="47"/>
        <pc:sldMkLst>
          <pc:docMk/>
          <pc:sldMk cId="1695738578" sldId="377"/>
        </pc:sldMkLst>
      </pc:sldChg>
      <pc:sldChg chg="del">
        <pc:chgData name="James A Hocker" userId="ec6c3350-59e4-4bda-8687-0611d5660400" providerId="ADAL" clId="{4A2D0790-6F42-4545-A982-63CB60F3528A}" dt="2025-06-10T12:08:35.316" v="7929" actId="47"/>
        <pc:sldMkLst>
          <pc:docMk/>
          <pc:sldMk cId="1567131684" sldId="378"/>
        </pc:sldMkLst>
      </pc:sldChg>
      <pc:sldChg chg="del">
        <pc:chgData name="James A Hocker" userId="ec6c3350-59e4-4bda-8687-0611d5660400" providerId="ADAL" clId="{4A2D0790-6F42-4545-A982-63CB60F3528A}" dt="2025-06-10T12:08:09.581" v="7920" actId="47"/>
        <pc:sldMkLst>
          <pc:docMk/>
          <pc:sldMk cId="2754954512" sldId="379"/>
        </pc:sldMkLst>
      </pc:sldChg>
      <pc:sldChg chg="del">
        <pc:chgData name="James A Hocker" userId="ec6c3350-59e4-4bda-8687-0611d5660400" providerId="ADAL" clId="{4A2D0790-6F42-4545-A982-63CB60F3528A}" dt="2025-06-10T12:08:24.585" v="7926" actId="47"/>
        <pc:sldMkLst>
          <pc:docMk/>
          <pc:sldMk cId="3066402774" sldId="382"/>
        </pc:sldMkLst>
      </pc:sldChg>
      <pc:sldChg chg="del">
        <pc:chgData name="James A Hocker" userId="ec6c3350-59e4-4bda-8687-0611d5660400" providerId="ADAL" clId="{4A2D0790-6F42-4545-A982-63CB60F3528A}" dt="2025-06-10T12:08:23.364" v="7925" actId="47"/>
        <pc:sldMkLst>
          <pc:docMk/>
          <pc:sldMk cId="904895663" sldId="383"/>
        </pc:sldMkLst>
      </pc:sldChg>
      <pc:sldChg chg="del">
        <pc:chgData name="James A Hocker" userId="ec6c3350-59e4-4bda-8687-0611d5660400" providerId="ADAL" clId="{4A2D0790-6F42-4545-A982-63CB60F3528A}" dt="2025-06-10T12:08:36.610" v="7930" actId="47"/>
        <pc:sldMkLst>
          <pc:docMk/>
          <pc:sldMk cId="1347410197" sldId="384"/>
        </pc:sldMkLst>
      </pc:sldChg>
      <pc:sldChg chg="del">
        <pc:chgData name="James A Hocker" userId="ec6c3350-59e4-4bda-8687-0611d5660400" providerId="ADAL" clId="{4A2D0790-6F42-4545-A982-63CB60F3528A}" dt="2025-06-10T12:08:20.785" v="7923" actId="47"/>
        <pc:sldMkLst>
          <pc:docMk/>
          <pc:sldMk cId="2300472708" sldId="385"/>
        </pc:sldMkLst>
      </pc:sldChg>
      <pc:sldChg chg="del">
        <pc:chgData name="James A Hocker" userId="ec6c3350-59e4-4bda-8687-0611d5660400" providerId="ADAL" clId="{4A2D0790-6F42-4545-A982-63CB60F3528A}" dt="2025-06-10T12:08:06.816" v="7919" actId="47"/>
        <pc:sldMkLst>
          <pc:docMk/>
          <pc:sldMk cId="3930556917" sldId="386"/>
        </pc:sldMkLst>
      </pc:sldChg>
      <pc:sldChg chg="new del">
        <pc:chgData name="James A Hocker" userId="ec6c3350-59e4-4bda-8687-0611d5660400" providerId="ADAL" clId="{4A2D0790-6F42-4545-A982-63CB60F3528A}" dt="2025-06-03T22:48:58.526" v="3" actId="680"/>
        <pc:sldMkLst>
          <pc:docMk/>
          <pc:sldMk cId="1825876227" sldId="387"/>
        </pc:sldMkLst>
      </pc:sldChg>
      <pc:sldChg chg="new del">
        <pc:chgData name="James A Hocker" userId="ec6c3350-59e4-4bda-8687-0611d5660400" providerId="ADAL" clId="{4A2D0790-6F42-4545-A982-63CB60F3528A}" dt="2025-06-03T22:49:15.840" v="5" actId="47"/>
        <pc:sldMkLst>
          <pc:docMk/>
          <pc:sldMk cId="1865488581" sldId="387"/>
        </pc:sldMkLst>
      </pc:sldChg>
      <pc:sldChg chg="new del">
        <pc:chgData name="James A Hocker" userId="ec6c3350-59e4-4bda-8687-0611d5660400" providerId="ADAL" clId="{4A2D0790-6F42-4545-A982-63CB60F3528A}" dt="2025-06-03T22:48:42.332" v="1" actId="2696"/>
        <pc:sldMkLst>
          <pc:docMk/>
          <pc:sldMk cId="2069157918" sldId="387"/>
        </pc:sldMkLst>
      </pc:sldChg>
      <pc:sldChg chg="addSp delSp modSp new mod">
        <pc:chgData name="James A Hocker" userId="ec6c3350-59e4-4bda-8687-0611d5660400" providerId="ADAL" clId="{4A2D0790-6F42-4545-A982-63CB60F3528A}" dt="2025-06-03T22:53:09.227" v="65" actId="20577"/>
        <pc:sldMkLst>
          <pc:docMk/>
          <pc:sldMk cId="2848748816" sldId="387"/>
        </pc:sldMkLst>
        <pc:spChg chg="del">
          <ac:chgData name="James A Hocker" userId="ec6c3350-59e4-4bda-8687-0611d5660400" providerId="ADAL" clId="{4A2D0790-6F42-4545-A982-63CB60F3528A}" dt="2025-06-03T22:49:39.008" v="23" actId="478"/>
          <ac:spMkLst>
            <pc:docMk/>
            <pc:sldMk cId="2848748816" sldId="387"/>
            <ac:spMk id="2" creationId="{82710982-8A0C-F081-05A2-1A72A73F6842}"/>
          </ac:spMkLst>
        </pc:spChg>
        <pc:spChg chg="mod">
          <ac:chgData name="James A Hocker" userId="ec6c3350-59e4-4bda-8687-0611d5660400" providerId="ADAL" clId="{4A2D0790-6F42-4545-A982-63CB60F3528A}" dt="2025-06-03T22:53:09.227" v="65" actId="20577"/>
          <ac:spMkLst>
            <pc:docMk/>
            <pc:sldMk cId="2848748816" sldId="387"/>
            <ac:spMk id="3" creationId="{E2B2BD5F-AF32-4B0D-E692-26457F02E0E5}"/>
          </ac:spMkLst>
        </pc:spChg>
        <pc:spChg chg="del">
          <ac:chgData name="James A Hocker" userId="ec6c3350-59e4-4bda-8687-0611d5660400" providerId="ADAL" clId="{4A2D0790-6F42-4545-A982-63CB60F3528A}" dt="2025-06-03T22:49:35.907" v="22" actId="478"/>
          <ac:spMkLst>
            <pc:docMk/>
            <pc:sldMk cId="2848748816" sldId="387"/>
            <ac:spMk id="4" creationId="{851D9403-BD15-2B5B-37C9-A371DE51CCB4}"/>
          </ac:spMkLst>
        </pc:spChg>
        <pc:spChg chg="mod">
          <ac:chgData name="James A Hocker" userId="ec6c3350-59e4-4bda-8687-0611d5660400" providerId="ADAL" clId="{4A2D0790-6F42-4545-A982-63CB60F3528A}" dt="2025-06-03T22:50:06.703" v="24"/>
          <ac:spMkLst>
            <pc:docMk/>
            <pc:sldMk cId="2848748816" sldId="387"/>
            <ac:spMk id="10" creationId="{623732CF-906D-9FA0-1597-00DE18F95946}"/>
          </ac:spMkLst>
        </pc:spChg>
        <pc:spChg chg="mod">
          <ac:chgData name="James A Hocker" userId="ec6c3350-59e4-4bda-8687-0611d5660400" providerId="ADAL" clId="{4A2D0790-6F42-4545-A982-63CB60F3528A}" dt="2025-06-03T22:50:06.703" v="24"/>
          <ac:spMkLst>
            <pc:docMk/>
            <pc:sldMk cId="2848748816" sldId="387"/>
            <ac:spMk id="11" creationId="{4A7C1FA2-5646-F145-CF14-681CDEF7AECC}"/>
          </ac:spMkLst>
        </pc:spChg>
        <pc:spChg chg="mod">
          <ac:chgData name="James A Hocker" userId="ec6c3350-59e4-4bda-8687-0611d5660400" providerId="ADAL" clId="{4A2D0790-6F42-4545-A982-63CB60F3528A}" dt="2025-06-03T22:50:06.703" v="24"/>
          <ac:spMkLst>
            <pc:docMk/>
            <pc:sldMk cId="2848748816" sldId="387"/>
            <ac:spMk id="12" creationId="{49F19524-3785-A5D8-8432-1DD7DAF77C46}"/>
          </ac:spMkLst>
        </pc:spChg>
        <pc:spChg chg="mod">
          <ac:chgData name="James A Hocker" userId="ec6c3350-59e4-4bda-8687-0611d5660400" providerId="ADAL" clId="{4A2D0790-6F42-4545-A982-63CB60F3528A}" dt="2025-06-03T22:50:06.703" v="24"/>
          <ac:spMkLst>
            <pc:docMk/>
            <pc:sldMk cId="2848748816" sldId="387"/>
            <ac:spMk id="13" creationId="{A00C249E-C396-F9D3-D8B0-A2814BAB8FDC}"/>
          </ac:spMkLst>
        </pc:spChg>
        <pc:spChg chg="add mod">
          <ac:chgData name="James A Hocker" userId="ec6c3350-59e4-4bda-8687-0611d5660400" providerId="ADAL" clId="{4A2D0790-6F42-4545-A982-63CB60F3528A}" dt="2025-06-03T22:50:48.027" v="27" actId="1076"/>
          <ac:spMkLst>
            <pc:docMk/>
            <pc:sldMk cId="2848748816" sldId="387"/>
            <ac:spMk id="14" creationId="{A3A8FD87-0B6B-8F13-FCAE-F93F92EA77E1}"/>
          </ac:spMkLst>
        </pc:spChg>
        <pc:spChg chg="mod">
          <ac:chgData name="James A Hocker" userId="ec6c3350-59e4-4bda-8687-0611d5660400" providerId="ADAL" clId="{4A2D0790-6F42-4545-A982-63CB60F3528A}" dt="2025-06-03T22:50:58.535" v="28"/>
          <ac:spMkLst>
            <pc:docMk/>
            <pc:sldMk cId="2848748816" sldId="387"/>
            <ac:spMk id="17" creationId="{4661F1D0-535D-94F1-7660-968C68CE6D9D}"/>
          </ac:spMkLst>
        </pc:spChg>
        <pc:spChg chg="mod">
          <ac:chgData name="James A Hocker" userId="ec6c3350-59e4-4bda-8687-0611d5660400" providerId="ADAL" clId="{4A2D0790-6F42-4545-A982-63CB60F3528A}" dt="2025-06-03T22:50:58.535" v="28"/>
          <ac:spMkLst>
            <pc:docMk/>
            <pc:sldMk cId="2848748816" sldId="387"/>
            <ac:spMk id="18" creationId="{6B479DC9-B123-ED55-E4B4-FDBC333350CB}"/>
          </ac:spMkLst>
        </pc:spChg>
        <pc:spChg chg="mod">
          <ac:chgData name="James A Hocker" userId="ec6c3350-59e4-4bda-8687-0611d5660400" providerId="ADAL" clId="{4A2D0790-6F42-4545-A982-63CB60F3528A}" dt="2025-06-03T22:50:58.535" v="28"/>
          <ac:spMkLst>
            <pc:docMk/>
            <pc:sldMk cId="2848748816" sldId="387"/>
            <ac:spMk id="19" creationId="{455CD3E0-06D4-DE0C-8F7B-267D6CA3AE89}"/>
          </ac:spMkLst>
        </pc:spChg>
        <pc:spChg chg="mod">
          <ac:chgData name="James A Hocker" userId="ec6c3350-59e4-4bda-8687-0611d5660400" providerId="ADAL" clId="{4A2D0790-6F42-4545-A982-63CB60F3528A}" dt="2025-06-03T22:50:58.535" v="28"/>
          <ac:spMkLst>
            <pc:docMk/>
            <pc:sldMk cId="2848748816" sldId="387"/>
            <ac:spMk id="20" creationId="{63F8755C-28DC-54BD-C05B-7D7F0DD05113}"/>
          </ac:spMkLst>
        </pc:spChg>
        <pc:spChg chg="add mod">
          <ac:chgData name="James A Hocker" userId="ec6c3350-59e4-4bda-8687-0611d5660400" providerId="ADAL" clId="{4A2D0790-6F42-4545-A982-63CB60F3528A}" dt="2025-06-03T22:51:13.859" v="30" actId="1076"/>
          <ac:spMkLst>
            <pc:docMk/>
            <pc:sldMk cId="2848748816" sldId="387"/>
            <ac:spMk id="21" creationId="{A2CE67C1-7825-9047-A10F-5447ECB2C641}"/>
          </ac:spMkLst>
        </pc:spChg>
        <pc:spChg chg="add mod">
          <ac:chgData name="James A Hocker" userId="ec6c3350-59e4-4bda-8687-0611d5660400" providerId="ADAL" clId="{4A2D0790-6F42-4545-A982-63CB60F3528A}" dt="2025-06-03T22:51:38.555" v="33" actId="1076"/>
          <ac:spMkLst>
            <pc:docMk/>
            <pc:sldMk cId="2848748816" sldId="387"/>
            <ac:spMk id="22" creationId="{15FF247E-FAA7-86A5-8E1F-755F3C4DAA4C}"/>
          </ac:spMkLst>
        </pc:spChg>
        <pc:spChg chg="add mod">
          <ac:chgData name="James A Hocker" userId="ec6c3350-59e4-4bda-8687-0611d5660400" providerId="ADAL" clId="{4A2D0790-6F42-4545-A982-63CB60F3528A}" dt="2025-06-03T22:52:03.388" v="35" actId="1076"/>
          <ac:spMkLst>
            <pc:docMk/>
            <pc:sldMk cId="2848748816" sldId="387"/>
            <ac:spMk id="23" creationId="{C1359872-4655-C2CC-8443-707E6A608A0C}"/>
          </ac:spMkLst>
        </pc:spChg>
        <pc:spChg chg="add mod">
          <ac:chgData name="James A Hocker" userId="ec6c3350-59e4-4bda-8687-0611d5660400" providerId="ADAL" clId="{4A2D0790-6F42-4545-A982-63CB60F3528A}" dt="2025-06-03T22:52:07.771" v="37" actId="1076"/>
          <ac:spMkLst>
            <pc:docMk/>
            <pc:sldMk cId="2848748816" sldId="387"/>
            <ac:spMk id="24" creationId="{2895884D-642D-6118-C12D-1B9F49C02627}"/>
          </ac:spMkLst>
        </pc:spChg>
        <pc:spChg chg="add mod">
          <ac:chgData name="James A Hocker" userId="ec6c3350-59e4-4bda-8687-0611d5660400" providerId="ADAL" clId="{4A2D0790-6F42-4545-A982-63CB60F3528A}" dt="2025-06-03T22:52:14.489" v="39" actId="1076"/>
          <ac:spMkLst>
            <pc:docMk/>
            <pc:sldMk cId="2848748816" sldId="387"/>
            <ac:spMk id="25" creationId="{A147DE60-81FF-B4AE-E6D2-8AAF758455E1}"/>
          </ac:spMkLst>
        </pc:spChg>
        <pc:spChg chg="add mod">
          <ac:chgData name="James A Hocker" userId="ec6c3350-59e4-4bda-8687-0611d5660400" providerId="ADAL" clId="{4A2D0790-6F42-4545-A982-63CB60F3528A}" dt="2025-06-03T22:52:20.516" v="41" actId="1076"/>
          <ac:spMkLst>
            <pc:docMk/>
            <pc:sldMk cId="2848748816" sldId="387"/>
            <ac:spMk id="26" creationId="{36E208DD-41F8-B45A-84CA-C794D5DA5C6F}"/>
          </ac:spMkLst>
        </pc:spChg>
        <pc:grpChg chg="add mod">
          <ac:chgData name="James A Hocker" userId="ec6c3350-59e4-4bda-8687-0611d5660400" providerId="ADAL" clId="{4A2D0790-6F42-4545-A982-63CB60F3528A}" dt="2025-06-03T22:50:12.104" v="25" actId="1076"/>
          <ac:grpSpMkLst>
            <pc:docMk/>
            <pc:sldMk cId="2848748816" sldId="387"/>
            <ac:grpSpMk id="8" creationId="{CD8301F3-2E15-1130-3B85-B62A0EA9279B}"/>
          </ac:grpSpMkLst>
        </pc:grpChg>
        <pc:grpChg chg="add mod">
          <ac:chgData name="James A Hocker" userId="ec6c3350-59e4-4bda-8687-0611d5660400" providerId="ADAL" clId="{4A2D0790-6F42-4545-A982-63CB60F3528A}" dt="2025-06-03T22:50:58.535" v="28"/>
          <ac:grpSpMkLst>
            <pc:docMk/>
            <pc:sldMk cId="2848748816" sldId="387"/>
            <ac:grpSpMk id="15" creationId="{64349C66-AA86-D11B-73F5-82938FB14D36}"/>
          </ac:grpSpMkLst>
        </pc:grpChg>
        <pc:picChg chg="mod">
          <ac:chgData name="James A Hocker" userId="ec6c3350-59e4-4bda-8687-0611d5660400" providerId="ADAL" clId="{4A2D0790-6F42-4545-A982-63CB60F3528A}" dt="2025-06-03T22:50:06.703" v="24"/>
          <ac:picMkLst>
            <pc:docMk/>
            <pc:sldMk cId="2848748816" sldId="387"/>
            <ac:picMk id="9" creationId="{BB1A6941-EA4C-1D16-AE40-A1D6BE5429E6}"/>
          </ac:picMkLst>
        </pc:picChg>
        <pc:picChg chg="mod">
          <ac:chgData name="James A Hocker" userId="ec6c3350-59e4-4bda-8687-0611d5660400" providerId="ADAL" clId="{4A2D0790-6F42-4545-A982-63CB60F3528A}" dt="2025-06-03T22:50:58.535" v="28"/>
          <ac:picMkLst>
            <pc:docMk/>
            <pc:sldMk cId="2848748816" sldId="387"/>
            <ac:picMk id="16" creationId="{016D7A3C-42AA-3CCC-FE0E-B8B5D6969149}"/>
          </ac:picMkLst>
        </pc:picChg>
      </pc:sldChg>
      <pc:sldChg chg="new del">
        <pc:chgData name="James A Hocker" userId="ec6c3350-59e4-4bda-8687-0611d5660400" providerId="ADAL" clId="{4A2D0790-6F42-4545-A982-63CB60F3528A}" dt="2025-06-03T22:54:39.689" v="67" actId="680"/>
        <pc:sldMkLst>
          <pc:docMk/>
          <pc:sldMk cId="685858274" sldId="388"/>
        </pc:sldMkLst>
      </pc:sldChg>
      <pc:sldChg chg="addSp delSp modSp new mod">
        <pc:chgData name="James A Hocker" userId="ec6c3350-59e4-4bda-8687-0611d5660400" providerId="ADAL" clId="{4A2D0790-6F42-4545-A982-63CB60F3528A}" dt="2025-06-11T09:32:40.052" v="10677" actId="20577"/>
        <pc:sldMkLst>
          <pc:docMk/>
          <pc:sldMk cId="1761347271" sldId="388"/>
        </pc:sldMkLst>
        <pc:spChg chg="add del">
          <ac:chgData name="James A Hocker" userId="ec6c3350-59e4-4bda-8687-0611d5660400" providerId="ADAL" clId="{4A2D0790-6F42-4545-A982-63CB60F3528A}" dt="2025-06-03T22:56:36.681" v="81" actId="478"/>
          <ac:spMkLst>
            <pc:docMk/>
            <pc:sldMk cId="1761347271" sldId="388"/>
            <ac:spMk id="2" creationId="{ED070037-92A4-5498-C28E-2A4E219FCDF0}"/>
          </ac:spMkLst>
        </pc:spChg>
        <pc:spChg chg="mod">
          <ac:chgData name="James A Hocker" userId="ec6c3350-59e4-4bda-8687-0611d5660400" providerId="ADAL" clId="{4A2D0790-6F42-4545-A982-63CB60F3528A}" dt="2025-06-03T22:59:23.491" v="241" actId="20577"/>
          <ac:spMkLst>
            <pc:docMk/>
            <pc:sldMk cId="1761347271" sldId="388"/>
            <ac:spMk id="3" creationId="{7EACBBE8-1605-0EDE-97E0-4334BCEA2D8F}"/>
          </ac:spMkLst>
        </pc:spChg>
        <pc:spChg chg="mod">
          <ac:chgData name="James A Hocker" userId="ec6c3350-59e4-4bda-8687-0611d5660400" providerId="ADAL" clId="{4A2D0790-6F42-4545-A982-63CB60F3528A}" dt="2025-06-09T14:18:09.962" v="4978" actId="20577"/>
          <ac:spMkLst>
            <pc:docMk/>
            <pc:sldMk cId="1761347271" sldId="388"/>
            <ac:spMk id="4" creationId="{8B8BABFF-C44F-4A81-3FF4-F1716D702A4A}"/>
          </ac:spMkLst>
        </pc:spChg>
        <pc:spChg chg="del mod">
          <ac:chgData name="James A Hocker" userId="ec6c3350-59e4-4bda-8687-0611d5660400" providerId="ADAL" clId="{4A2D0790-6F42-4545-A982-63CB60F3528A}" dt="2025-06-03T22:58:22.805" v="128" actId="478"/>
          <ac:spMkLst>
            <pc:docMk/>
            <pc:sldMk cId="1761347271" sldId="388"/>
            <ac:spMk id="5" creationId="{CD40FE06-A234-B310-5154-6B6A3C75C9FC}"/>
          </ac:spMkLst>
        </pc:spChg>
        <pc:spChg chg="mod">
          <ac:chgData name="James A Hocker" userId="ec6c3350-59e4-4bda-8687-0611d5660400" providerId="ADAL" clId="{4A2D0790-6F42-4545-A982-63CB60F3528A}" dt="2025-06-03T22:57:51.569" v="115" actId="20577"/>
          <ac:spMkLst>
            <pc:docMk/>
            <pc:sldMk cId="1761347271" sldId="388"/>
            <ac:spMk id="6" creationId="{D8E98CD6-1990-EC5F-BBA6-4322EF455B2D}"/>
          </ac:spMkLst>
        </pc:spChg>
        <pc:spChg chg="mod">
          <ac:chgData name="James A Hocker" userId="ec6c3350-59e4-4bda-8687-0611d5660400" providerId="ADAL" clId="{4A2D0790-6F42-4545-A982-63CB60F3528A}" dt="2025-06-03T22:58:38.918" v="165" actId="20577"/>
          <ac:spMkLst>
            <pc:docMk/>
            <pc:sldMk cId="1761347271" sldId="388"/>
            <ac:spMk id="7" creationId="{AE52FA36-CF7A-AF61-6E4D-5C1437B015CB}"/>
          </ac:spMkLst>
        </pc:spChg>
        <pc:spChg chg="mod">
          <ac:chgData name="James A Hocker" userId="ec6c3350-59e4-4bda-8687-0611d5660400" providerId="ADAL" clId="{4A2D0790-6F42-4545-A982-63CB60F3528A}" dt="2025-06-03T23:03:09.972" v="428" actId="20577"/>
          <ac:spMkLst>
            <pc:docMk/>
            <pc:sldMk cId="1761347271" sldId="388"/>
            <ac:spMk id="8" creationId="{18BD28A2-2289-3DE0-3917-6F67AD2047DB}"/>
          </ac:spMkLst>
        </pc:spChg>
        <pc:spChg chg="mod">
          <ac:chgData name="James A Hocker" userId="ec6c3350-59e4-4bda-8687-0611d5660400" providerId="ADAL" clId="{4A2D0790-6F42-4545-A982-63CB60F3528A}" dt="2025-06-11T09:32:40.052" v="10677" actId="20577"/>
          <ac:spMkLst>
            <pc:docMk/>
            <pc:sldMk cId="1761347271" sldId="388"/>
            <ac:spMk id="9" creationId="{64CDA83F-F783-45BB-785E-AB6570D2F8FF}"/>
          </ac:spMkLst>
        </pc:spChg>
        <pc:spChg chg="mod">
          <ac:chgData name="James A Hocker" userId="ec6c3350-59e4-4bda-8687-0611d5660400" providerId="ADAL" clId="{4A2D0790-6F42-4545-A982-63CB60F3528A}" dt="2025-06-03T23:00:46.856" v="314" actId="20577"/>
          <ac:spMkLst>
            <pc:docMk/>
            <pc:sldMk cId="1761347271" sldId="388"/>
            <ac:spMk id="10" creationId="{408F3CA1-FA74-1A46-BF76-5A458C54D82A}"/>
          </ac:spMkLst>
        </pc:spChg>
        <pc:spChg chg="mod">
          <ac:chgData name="James A Hocker" userId="ec6c3350-59e4-4bda-8687-0611d5660400" providerId="ADAL" clId="{4A2D0790-6F42-4545-A982-63CB60F3528A}" dt="2025-06-03T23:02:56.420" v="397" actId="20577"/>
          <ac:spMkLst>
            <pc:docMk/>
            <pc:sldMk cId="1761347271" sldId="388"/>
            <ac:spMk id="11" creationId="{FE077AD5-ABF4-8BDB-CE20-C2E01E5AF7D1}"/>
          </ac:spMkLst>
        </pc:spChg>
        <pc:spChg chg="add del mod">
          <ac:chgData name="James A Hocker" userId="ec6c3350-59e4-4bda-8687-0611d5660400" providerId="ADAL" clId="{4A2D0790-6F42-4545-A982-63CB60F3528A}" dt="2025-06-03T22:58:24.400" v="129" actId="478"/>
          <ac:spMkLst>
            <pc:docMk/>
            <pc:sldMk cId="1761347271" sldId="388"/>
            <ac:spMk id="18" creationId="{1B230C2A-1674-B747-431D-9F18ACDEE8E5}"/>
          </ac:spMkLst>
        </pc:spChg>
        <pc:picChg chg="add mod">
          <ac:chgData name="James A Hocker" userId="ec6c3350-59e4-4bda-8687-0611d5660400" providerId="ADAL" clId="{4A2D0790-6F42-4545-A982-63CB60F3528A}" dt="2025-06-03T22:56:05.222" v="80"/>
          <ac:picMkLst>
            <pc:docMk/>
            <pc:sldMk cId="1761347271" sldId="388"/>
            <ac:picMk id="15" creationId="{40AEDA32-9DDA-FC47-57F9-5F351CBDF4CB}"/>
          </ac:picMkLst>
        </pc:picChg>
        <pc:picChg chg="add mod">
          <ac:chgData name="James A Hocker" userId="ec6c3350-59e4-4bda-8687-0611d5660400" providerId="ADAL" clId="{4A2D0790-6F42-4545-A982-63CB60F3528A}" dt="2025-06-03T22:57:01.119" v="85" actId="1076"/>
          <ac:picMkLst>
            <pc:docMk/>
            <pc:sldMk cId="1761347271" sldId="388"/>
            <ac:picMk id="16" creationId="{39DAF7A5-1F18-BA12-4656-28B2E3F7A68B}"/>
          </ac:picMkLst>
        </pc:picChg>
      </pc:sldChg>
      <pc:sldChg chg="addSp delSp modSp new mod modAnim">
        <pc:chgData name="James A Hocker" userId="ec6c3350-59e4-4bda-8687-0611d5660400" providerId="ADAL" clId="{4A2D0790-6F42-4545-A982-63CB60F3528A}" dt="2025-06-03T23:19:54.776" v="743" actId="692"/>
        <pc:sldMkLst>
          <pc:docMk/>
          <pc:sldMk cId="2626910347" sldId="389"/>
        </pc:sldMkLst>
        <pc:spChg chg="del">
          <ac:chgData name="James A Hocker" userId="ec6c3350-59e4-4bda-8687-0611d5660400" providerId="ADAL" clId="{4A2D0790-6F42-4545-A982-63CB60F3528A}" dt="2025-06-03T23:06:43.374" v="517" actId="478"/>
          <ac:spMkLst>
            <pc:docMk/>
            <pc:sldMk cId="2626910347" sldId="389"/>
            <ac:spMk id="2" creationId="{434014C0-802E-E623-3B39-22B9C9A4B4C8}"/>
          </ac:spMkLst>
        </pc:spChg>
        <pc:spChg chg="mod">
          <ac:chgData name="James A Hocker" userId="ec6c3350-59e4-4bda-8687-0611d5660400" providerId="ADAL" clId="{4A2D0790-6F42-4545-A982-63CB60F3528A}" dt="2025-06-03T23:06:22.151" v="515" actId="20577"/>
          <ac:spMkLst>
            <pc:docMk/>
            <pc:sldMk cId="2626910347" sldId="389"/>
            <ac:spMk id="3" creationId="{9BD5887E-B409-ECBA-F0D2-272ADE9D2C14}"/>
          </ac:spMkLst>
        </pc:spChg>
        <pc:spChg chg="del">
          <ac:chgData name="James A Hocker" userId="ec6c3350-59e4-4bda-8687-0611d5660400" providerId="ADAL" clId="{4A2D0790-6F42-4545-A982-63CB60F3528A}" dt="2025-06-03T23:06:39.791" v="516" actId="478"/>
          <ac:spMkLst>
            <pc:docMk/>
            <pc:sldMk cId="2626910347" sldId="389"/>
            <ac:spMk id="4" creationId="{829E4290-261C-F7C4-C47B-C0621148151E}"/>
          </ac:spMkLst>
        </pc:spChg>
        <pc:spChg chg="mod">
          <ac:chgData name="James A Hocker" userId="ec6c3350-59e4-4bda-8687-0611d5660400" providerId="ADAL" clId="{4A2D0790-6F42-4545-A982-63CB60F3528A}" dt="2025-06-03T23:09:12.761" v="518"/>
          <ac:spMkLst>
            <pc:docMk/>
            <pc:sldMk cId="2626910347" sldId="389"/>
            <ac:spMk id="11" creationId="{6F0F1495-CFBC-BE7C-BD51-5F7F742B89BD}"/>
          </ac:spMkLst>
        </pc:spChg>
        <pc:spChg chg="mod">
          <ac:chgData name="James A Hocker" userId="ec6c3350-59e4-4bda-8687-0611d5660400" providerId="ADAL" clId="{4A2D0790-6F42-4545-A982-63CB60F3528A}" dt="2025-06-03T23:09:12.761" v="518"/>
          <ac:spMkLst>
            <pc:docMk/>
            <pc:sldMk cId="2626910347" sldId="389"/>
            <ac:spMk id="14" creationId="{3406B128-2208-785E-AE70-5DD56CCCB182}"/>
          </ac:spMkLst>
        </pc:spChg>
        <pc:spChg chg="mod">
          <ac:chgData name="James A Hocker" userId="ec6c3350-59e4-4bda-8687-0611d5660400" providerId="ADAL" clId="{4A2D0790-6F42-4545-A982-63CB60F3528A}" dt="2025-06-03T23:09:12.761" v="518"/>
          <ac:spMkLst>
            <pc:docMk/>
            <pc:sldMk cId="2626910347" sldId="389"/>
            <ac:spMk id="16" creationId="{C113A22A-FB69-6614-BE6D-F042A4E00C85}"/>
          </ac:spMkLst>
        </pc:spChg>
        <pc:spChg chg="mod">
          <ac:chgData name="James A Hocker" userId="ec6c3350-59e4-4bda-8687-0611d5660400" providerId="ADAL" clId="{4A2D0790-6F42-4545-A982-63CB60F3528A}" dt="2025-06-03T23:09:12.761" v="518"/>
          <ac:spMkLst>
            <pc:docMk/>
            <pc:sldMk cId="2626910347" sldId="389"/>
            <ac:spMk id="17" creationId="{0468B379-708C-FF9B-5057-AC01DD534E27}"/>
          </ac:spMkLst>
        </pc:spChg>
        <pc:spChg chg="mod">
          <ac:chgData name="James A Hocker" userId="ec6c3350-59e4-4bda-8687-0611d5660400" providerId="ADAL" clId="{4A2D0790-6F42-4545-A982-63CB60F3528A}" dt="2025-06-03T23:09:12.761" v="518"/>
          <ac:spMkLst>
            <pc:docMk/>
            <pc:sldMk cId="2626910347" sldId="389"/>
            <ac:spMk id="18" creationId="{9B083C6A-E48A-5150-EC8F-EAE273C80E4C}"/>
          </ac:spMkLst>
        </pc:spChg>
        <pc:spChg chg="mod">
          <ac:chgData name="James A Hocker" userId="ec6c3350-59e4-4bda-8687-0611d5660400" providerId="ADAL" clId="{4A2D0790-6F42-4545-A982-63CB60F3528A}" dt="2025-06-03T23:09:12.761" v="518"/>
          <ac:spMkLst>
            <pc:docMk/>
            <pc:sldMk cId="2626910347" sldId="389"/>
            <ac:spMk id="21" creationId="{5041B13C-CEDF-32A8-E2C1-833932E23E2D}"/>
          </ac:spMkLst>
        </pc:spChg>
        <pc:spChg chg="mod">
          <ac:chgData name="James A Hocker" userId="ec6c3350-59e4-4bda-8687-0611d5660400" providerId="ADAL" clId="{4A2D0790-6F42-4545-A982-63CB60F3528A}" dt="2025-06-03T23:09:12.761" v="518"/>
          <ac:spMkLst>
            <pc:docMk/>
            <pc:sldMk cId="2626910347" sldId="389"/>
            <ac:spMk id="24" creationId="{387AEAEA-BE7C-ED29-1129-61B458EB6956}"/>
          </ac:spMkLst>
        </pc:spChg>
        <pc:spChg chg="mod">
          <ac:chgData name="James A Hocker" userId="ec6c3350-59e4-4bda-8687-0611d5660400" providerId="ADAL" clId="{4A2D0790-6F42-4545-A982-63CB60F3528A}" dt="2025-06-03T23:09:12.761" v="518"/>
          <ac:spMkLst>
            <pc:docMk/>
            <pc:sldMk cId="2626910347" sldId="389"/>
            <ac:spMk id="26" creationId="{DC30C199-9C7F-9A99-24D9-2DDBEFB5FE92}"/>
          </ac:spMkLst>
        </pc:spChg>
        <pc:spChg chg="mod">
          <ac:chgData name="James A Hocker" userId="ec6c3350-59e4-4bda-8687-0611d5660400" providerId="ADAL" clId="{4A2D0790-6F42-4545-A982-63CB60F3528A}" dt="2025-06-03T23:09:12.761" v="518"/>
          <ac:spMkLst>
            <pc:docMk/>
            <pc:sldMk cId="2626910347" sldId="389"/>
            <ac:spMk id="29" creationId="{DAFA4929-1D9A-AD80-B52C-8EC84A84A0F9}"/>
          </ac:spMkLst>
        </pc:spChg>
        <pc:spChg chg="mod">
          <ac:chgData name="James A Hocker" userId="ec6c3350-59e4-4bda-8687-0611d5660400" providerId="ADAL" clId="{4A2D0790-6F42-4545-A982-63CB60F3528A}" dt="2025-06-03T23:09:12.761" v="518"/>
          <ac:spMkLst>
            <pc:docMk/>
            <pc:sldMk cId="2626910347" sldId="389"/>
            <ac:spMk id="32" creationId="{CFC0687C-31E5-7E78-3908-BB0FB624E520}"/>
          </ac:spMkLst>
        </pc:spChg>
        <pc:spChg chg="mod">
          <ac:chgData name="James A Hocker" userId="ec6c3350-59e4-4bda-8687-0611d5660400" providerId="ADAL" clId="{4A2D0790-6F42-4545-A982-63CB60F3528A}" dt="2025-06-03T23:10:19.133" v="537" actId="1036"/>
          <ac:spMkLst>
            <pc:docMk/>
            <pc:sldMk cId="2626910347" sldId="389"/>
            <ac:spMk id="37" creationId="{637A52E6-9762-CD89-18C3-57B417E48D32}"/>
          </ac:spMkLst>
        </pc:spChg>
        <pc:spChg chg="mod">
          <ac:chgData name="James A Hocker" userId="ec6c3350-59e4-4bda-8687-0611d5660400" providerId="ADAL" clId="{4A2D0790-6F42-4545-A982-63CB60F3528A}" dt="2025-06-03T23:10:19.133" v="537" actId="1036"/>
          <ac:spMkLst>
            <pc:docMk/>
            <pc:sldMk cId="2626910347" sldId="389"/>
            <ac:spMk id="40" creationId="{7BDB7C45-273C-9FC7-3A04-4C7E8C809FBD}"/>
          </ac:spMkLst>
        </pc:spChg>
        <pc:spChg chg="mod">
          <ac:chgData name="James A Hocker" userId="ec6c3350-59e4-4bda-8687-0611d5660400" providerId="ADAL" clId="{4A2D0790-6F42-4545-A982-63CB60F3528A}" dt="2025-06-03T23:10:19.133" v="537" actId="1036"/>
          <ac:spMkLst>
            <pc:docMk/>
            <pc:sldMk cId="2626910347" sldId="389"/>
            <ac:spMk id="42" creationId="{2042D918-03E4-887E-CE1E-35899B959549}"/>
          </ac:spMkLst>
        </pc:spChg>
        <pc:spChg chg="mod">
          <ac:chgData name="James A Hocker" userId="ec6c3350-59e4-4bda-8687-0611d5660400" providerId="ADAL" clId="{4A2D0790-6F42-4545-A982-63CB60F3528A}" dt="2025-06-03T23:10:19.133" v="537" actId="1036"/>
          <ac:spMkLst>
            <pc:docMk/>
            <pc:sldMk cId="2626910347" sldId="389"/>
            <ac:spMk id="43" creationId="{B3FB0E31-3AFD-814F-2FD6-AD56B7FD3993}"/>
          </ac:spMkLst>
        </pc:spChg>
        <pc:spChg chg="mod">
          <ac:chgData name="James A Hocker" userId="ec6c3350-59e4-4bda-8687-0611d5660400" providerId="ADAL" clId="{4A2D0790-6F42-4545-A982-63CB60F3528A}" dt="2025-06-03T23:10:19.133" v="537" actId="1036"/>
          <ac:spMkLst>
            <pc:docMk/>
            <pc:sldMk cId="2626910347" sldId="389"/>
            <ac:spMk id="44" creationId="{DA8DF7F4-AB68-6D59-C72D-6AC5768320BC}"/>
          </ac:spMkLst>
        </pc:spChg>
        <pc:spChg chg="mod">
          <ac:chgData name="James A Hocker" userId="ec6c3350-59e4-4bda-8687-0611d5660400" providerId="ADAL" clId="{4A2D0790-6F42-4545-A982-63CB60F3528A}" dt="2025-06-03T23:10:19.133" v="537" actId="1036"/>
          <ac:spMkLst>
            <pc:docMk/>
            <pc:sldMk cId="2626910347" sldId="389"/>
            <ac:spMk id="47" creationId="{8A3E193A-4BAD-2568-9C2D-3087CC4DD17D}"/>
          </ac:spMkLst>
        </pc:spChg>
        <pc:spChg chg="mod">
          <ac:chgData name="James A Hocker" userId="ec6c3350-59e4-4bda-8687-0611d5660400" providerId="ADAL" clId="{4A2D0790-6F42-4545-A982-63CB60F3528A}" dt="2025-06-03T23:10:19.133" v="537" actId="1036"/>
          <ac:spMkLst>
            <pc:docMk/>
            <pc:sldMk cId="2626910347" sldId="389"/>
            <ac:spMk id="50" creationId="{41401F51-703C-B460-041B-070C78C4645B}"/>
          </ac:spMkLst>
        </pc:spChg>
        <pc:spChg chg="mod">
          <ac:chgData name="James A Hocker" userId="ec6c3350-59e4-4bda-8687-0611d5660400" providerId="ADAL" clId="{4A2D0790-6F42-4545-A982-63CB60F3528A}" dt="2025-06-03T23:10:19.133" v="537" actId="1036"/>
          <ac:spMkLst>
            <pc:docMk/>
            <pc:sldMk cId="2626910347" sldId="389"/>
            <ac:spMk id="52" creationId="{FBA1B539-A9E8-BCF4-AF51-C7F7A3DFD6FF}"/>
          </ac:spMkLst>
        </pc:spChg>
        <pc:spChg chg="mod">
          <ac:chgData name="James A Hocker" userId="ec6c3350-59e4-4bda-8687-0611d5660400" providerId="ADAL" clId="{4A2D0790-6F42-4545-A982-63CB60F3528A}" dt="2025-06-03T23:10:19.133" v="537" actId="1036"/>
          <ac:spMkLst>
            <pc:docMk/>
            <pc:sldMk cId="2626910347" sldId="389"/>
            <ac:spMk id="55" creationId="{A332CC64-27A4-07F7-4B8A-25AA0A8A5CBE}"/>
          </ac:spMkLst>
        </pc:spChg>
        <pc:spChg chg="mod">
          <ac:chgData name="James A Hocker" userId="ec6c3350-59e4-4bda-8687-0611d5660400" providerId="ADAL" clId="{4A2D0790-6F42-4545-A982-63CB60F3528A}" dt="2025-06-03T23:10:19.133" v="537" actId="1036"/>
          <ac:spMkLst>
            <pc:docMk/>
            <pc:sldMk cId="2626910347" sldId="389"/>
            <ac:spMk id="58" creationId="{D37868C3-B817-6687-98EC-35770A373F69}"/>
          </ac:spMkLst>
        </pc:spChg>
        <pc:spChg chg="add del mod">
          <ac:chgData name="James A Hocker" userId="ec6c3350-59e4-4bda-8687-0611d5660400" providerId="ADAL" clId="{4A2D0790-6F42-4545-A982-63CB60F3528A}" dt="2025-06-03T23:12:21.893" v="584" actId="478"/>
          <ac:spMkLst>
            <pc:docMk/>
            <pc:sldMk cId="2626910347" sldId="389"/>
            <ac:spMk id="60" creationId="{9BE8619B-B6E2-2B8F-2380-B2A3B7BDB6D8}"/>
          </ac:spMkLst>
        </pc:spChg>
        <pc:spChg chg="add mod">
          <ac:chgData name="James A Hocker" userId="ec6c3350-59e4-4bda-8687-0611d5660400" providerId="ADAL" clId="{4A2D0790-6F42-4545-A982-63CB60F3528A}" dt="2025-06-03T23:14:58.498" v="648" actId="1076"/>
          <ac:spMkLst>
            <pc:docMk/>
            <pc:sldMk cId="2626910347" sldId="389"/>
            <ac:spMk id="61" creationId="{046369E1-5F8A-09A7-3940-6EAEB31D188D}"/>
          </ac:spMkLst>
        </pc:spChg>
        <pc:spChg chg="add mod">
          <ac:chgData name="James A Hocker" userId="ec6c3350-59e4-4bda-8687-0611d5660400" providerId="ADAL" clId="{4A2D0790-6F42-4545-A982-63CB60F3528A}" dt="2025-06-03T23:16:39.280" v="658" actId="14100"/>
          <ac:spMkLst>
            <pc:docMk/>
            <pc:sldMk cId="2626910347" sldId="389"/>
            <ac:spMk id="62" creationId="{AC5BE5E5-5F8E-E596-8417-B894F4D43266}"/>
          </ac:spMkLst>
        </pc:spChg>
        <pc:spChg chg="add del mod">
          <ac:chgData name="James A Hocker" userId="ec6c3350-59e4-4bda-8687-0611d5660400" providerId="ADAL" clId="{4A2D0790-6F42-4545-A982-63CB60F3528A}" dt="2025-06-03T23:18:15.644" v="688" actId="478"/>
          <ac:spMkLst>
            <pc:docMk/>
            <pc:sldMk cId="2626910347" sldId="389"/>
            <ac:spMk id="65" creationId="{F4C9A044-8CB8-10FE-7249-967EC43C400C}"/>
          </ac:spMkLst>
        </pc:spChg>
        <pc:spChg chg="add mod">
          <ac:chgData name="James A Hocker" userId="ec6c3350-59e4-4bda-8687-0611d5660400" providerId="ADAL" clId="{4A2D0790-6F42-4545-A982-63CB60F3528A}" dt="2025-06-03T23:19:54.776" v="743" actId="692"/>
          <ac:spMkLst>
            <pc:docMk/>
            <pc:sldMk cId="2626910347" sldId="389"/>
            <ac:spMk id="66" creationId="{29F23BF3-B71B-F24E-6CA1-92FE8C8CD568}"/>
          </ac:spMkLst>
        </pc:spChg>
        <pc:grpChg chg="add mod">
          <ac:chgData name="James A Hocker" userId="ec6c3350-59e4-4bda-8687-0611d5660400" providerId="ADAL" clId="{4A2D0790-6F42-4545-A982-63CB60F3528A}" dt="2025-06-03T23:09:12.761" v="518"/>
          <ac:grpSpMkLst>
            <pc:docMk/>
            <pc:sldMk cId="2626910347" sldId="389"/>
            <ac:grpSpMk id="9" creationId="{DDCE8ED4-D102-6135-F1E3-1B733EE2405D}"/>
          </ac:grpSpMkLst>
        </pc:grpChg>
        <pc:grpChg chg="add mod">
          <ac:chgData name="James A Hocker" userId="ec6c3350-59e4-4bda-8687-0611d5660400" providerId="ADAL" clId="{4A2D0790-6F42-4545-A982-63CB60F3528A}" dt="2025-06-03T23:09:12.761" v="518"/>
          <ac:grpSpMkLst>
            <pc:docMk/>
            <pc:sldMk cId="2626910347" sldId="389"/>
            <ac:grpSpMk id="12" creationId="{8B426EA8-3894-3919-7FF5-4568E8864AC4}"/>
          </ac:grpSpMkLst>
        </pc:grpChg>
        <pc:grpChg chg="mod">
          <ac:chgData name="James A Hocker" userId="ec6c3350-59e4-4bda-8687-0611d5660400" providerId="ADAL" clId="{4A2D0790-6F42-4545-A982-63CB60F3528A}" dt="2025-06-03T23:09:12.761" v="518"/>
          <ac:grpSpMkLst>
            <pc:docMk/>
            <pc:sldMk cId="2626910347" sldId="389"/>
            <ac:grpSpMk id="13" creationId="{71D72F3F-014E-DF37-6328-38338E0775BD}"/>
          </ac:grpSpMkLst>
        </pc:grpChg>
        <pc:grpChg chg="add del mod">
          <ac:chgData name="James A Hocker" userId="ec6c3350-59e4-4bda-8687-0611d5660400" providerId="ADAL" clId="{4A2D0790-6F42-4545-A982-63CB60F3528A}" dt="2025-06-03T23:10:13.258" v="520" actId="478"/>
          <ac:grpSpMkLst>
            <pc:docMk/>
            <pc:sldMk cId="2626910347" sldId="389"/>
            <ac:grpSpMk id="19" creationId="{38F3AECE-7A64-3996-360D-2F19DB7E6DC4}"/>
          </ac:grpSpMkLst>
        </pc:grpChg>
        <pc:grpChg chg="add mod">
          <ac:chgData name="James A Hocker" userId="ec6c3350-59e4-4bda-8687-0611d5660400" providerId="ADAL" clId="{4A2D0790-6F42-4545-A982-63CB60F3528A}" dt="2025-06-03T23:09:12.761" v="518"/>
          <ac:grpSpMkLst>
            <pc:docMk/>
            <pc:sldMk cId="2626910347" sldId="389"/>
            <ac:grpSpMk id="22" creationId="{C27C1B43-39BB-265B-4D56-F34916FC917E}"/>
          </ac:grpSpMkLst>
        </pc:grpChg>
        <pc:grpChg chg="add mod">
          <ac:chgData name="James A Hocker" userId="ec6c3350-59e4-4bda-8687-0611d5660400" providerId="ADAL" clId="{4A2D0790-6F42-4545-A982-63CB60F3528A}" dt="2025-06-03T23:09:12.761" v="518"/>
          <ac:grpSpMkLst>
            <pc:docMk/>
            <pc:sldMk cId="2626910347" sldId="389"/>
            <ac:grpSpMk id="25" creationId="{630B9DD5-BE2A-69C4-4413-5100CDC5164A}"/>
          </ac:grpSpMkLst>
        </pc:grpChg>
        <pc:grpChg chg="add mod">
          <ac:chgData name="James A Hocker" userId="ec6c3350-59e4-4bda-8687-0611d5660400" providerId="ADAL" clId="{4A2D0790-6F42-4545-A982-63CB60F3528A}" dt="2025-06-03T23:09:12.761" v="518"/>
          <ac:grpSpMkLst>
            <pc:docMk/>
            <pc:sldMk cId="2626910347" sldId="389"/>
            <ac:grpSpMk id="28" creationId="{54BC5ACB-D9F7-9E88-F8E9-189E1FDF5954}"/>
          </ac:grpSpMkLst>
        </pc:grpChg>
        <pc:grpChg chg="add mod">
          <ac:chgData name="James A Hocker" userId="ec6c3350-59e4-4bda-8687-0611d5660400" providerId="ADAL" clId="{4A2D0790-6F42-4545-A982-63CB60F3528A}" dt="2025-06-03T23:09:12.761" v="518"/>
          <ac:grpSpMkLst>
            <pc:docMk/>
            <pc:sldMk cId="2626910347" sldId="389"/>
            <ac:grpSpMk id="31" creationId="{1A51B97A-08B9-EBAF-90FC-1E7117E04289}"/>
          </ac:grpSpMkLst>
        </pc:grpChg>
        <pc:grpChg chg="add mod">
          <ac:chgData name="James A Hocker" userId="ec6c3350-59e4-4bda-8687-0611d5660400" providerId="ADAL" clId="{4A2D0790-6F42-4545-A982-63CB60F3528A}" dt="2025-06-03T23:10:19.133" v="537" actId="1036"/>
          <ac:grpSpMkLst>
            <pc:docMk/>
            <pc:sldMk cId="2626910347" sldId="389"/>
            <ac:grpSpMk id="35" creationId="{5E475F3D-6C5E-5F59-2441-26766CF2DB84}"/>
          </ac:grpSpMkLst>
        </pc:grpChg>
        <pc:grpChg chg="add mod">
          <ac:chgData name="James A Hocker" userId="ec6c3350-59e4-4bda-8687-0611d5660400" providerId="ADAL" clId="{4A2D0790-6F42-4545-A982-63CB60F3528A}" dt="2025-06-03T23:10:19.133" v="537" actId="1036"/>
          <ac:grpSpMkLst>
            <pc:docMk/>
            <pc:sldMk cId="2626910347" sldId="389"/>
            <ac:grpSpMk id="38" creationId="{9E14E379-D8A6-BB9C-D8D5-E95B23CF77D6}"/>
          </ac:grpSpMkLst>
        </pc:grpChg>
        <pc:grpChg chg="mod">
          <ac:chgData name="James A Hocker" userId="ec6c3350-59e4-4bda-8687-0611d5660400" providerId="ADAL" clId="{4A2D0790-6F42-4545-A982-63CB60F3528A}" dt="2025-06-03T23:10:19.133" v="537" actId="1036"/>
          <ac:grpSpMkLst>
            <pc:docMk/>
            <pc:sldMk cId="2626910347" sldId="389"/>
            <ac:grpSpMk id="39" creationId="{B40EB420-4006-7A6D-9D9A-855A249F2A66}"/>
          </ac:grpSpMkLst>
        </pc:grpChg>
        <pc:grpChg chg="add del mod">
          <ac:chgData name="James A Hocker" userId="ec6c3350-59e4-4bda-8687-0611d5660400" providerId="ADAL" clId="{4A2D0790-6F42-4545-A982-63CB60F3528A}" dt="2025-06-03T23:10:23.304" v="538" actId="478"/>
          <ac:grpSpMkLst>
            <pc:docMk/>
            <pc:sldMk cId="2626910347" sldId="389"/>
            <ac:grpSpMk id="45" creationId="{852BC408-A686-DC03-2B9A-BD337C5BAE8E}"/>
          </ac:grpSpMkLst>
        </pc:grpChg>
        <pc:grpChg chg="add mod">
          <ac:chgData name="James A Hocker" userId="ec6c3350-59e4-4bda-8687-0611d5660400" providerId="ADAL" clId="{4A2D0790-6F42-4545-A982-63CB60F3528A}" dt="2025-06-03T23:10:19.133" v="537" actId="1036"/>
          <ac:grpSpMkLst>
            <pc:docMk/>
            <pc:sldMk cId="2626910347" sldId="389"/>
            <ac:grpSpMk id="48" creationId="{5DF3D949-06B2-EE9A-FA23-ED397EFB9129}"/>
          </ac:grpSpMkLst>
        </pc:grpChg>
        <pc:grpChg chg="add mod">
          <ac:chgData name="James A Hocker" userId="ec6c3350-59e4-4bda-8687-0611d5660400" providerId="ADAL" clId="{4A2D0790-6F42-4545-A982-63CB60F3528A}" dt="2025-06-03T23:10:19.133" v="537" actId="1036"/>
          <ac:grpSpMkLst>
            <pc:docMk/>
            <pc:sldMk cId="2626910347" sldId="389"/>
            <ac:grpSpMk id="51" creationId="{8E7F973C-88AE-3D46-A6C2-42E9859E74C0}"/>
          </ac:grpSpMkLst>
        </pc:grpChg>
        <pc:grpChg chg="add mod">
          <ac:chgData name="James A Hocker" userId="ec6c3350-59e4-4bda-8687-0611d5660400" providerId="ADAL" clId="{4A2D0790-6F42-4545-A982-63CB60F3528A}" dt="2025-06-03T23:10:19.133" v="537" actId="1036"/>
          <ac:grpSpMkLst>
            <pc:docMk/>
            <pc:sldMk cId="2626910347" sldId="389"/>
            <ac:grpSpMk id="54" creationId="{6B226FA9-EF94-C8F0-08D7-87F5D5C77AFA}"/>
          </ac:grpSpMkLst>
        </pc:grpChg>
        <pc:grpChg chg="add mod">
          <ac:chgData name="James A Hocker" userId="ec6c3350-59e4-4bda-8687-0611d5660400" providerId="ADAL" clId="{4A2D0790-6F42-4545-A982-63CB60F3528A}" dt="2025-06-03T23:10:19.133" v="537" actId="1036"/>
          <ac:grpSpMkLst>
            <pc:docMk/>
            <pc:sldMk cId="2626910347" sldId="389"/>
            <ac:grpSpMk id="57" creationId="{5141224C-BFB7-994A-3F17-4D9E0196DEE5}"/>
          </ac:grpSpMkLst>
        </pc:grpChg>
        <pc:picChg chg="add mod">
          <ac:chgData name="James A Hocker" userId="ec6c3350-59e4-4bda-8687-0611d5660400" providerId="ADAL" clId="{4A2D0790-6F42-4545-A982-63CB60F3528A}" dt="2025-06-03T23:09:12.761" v="518"/>
          <ac:picMkLst>
            <pc:docMk/>
            <pc:sldMk cId="2626910347" sldId="389"/>
            <ac:picMk id="8" creationId="{5B07B857-4BDA-E79B-C97A-296EEBAF781C}"/>
          </ac:picMkLst>
        </pc:picChg>
        <pc:picChg chg="mod">
          <ac:chgData name="James A Hocker" userId="ec6c3350-59e4-4bda-8687-0611d5660400" providerId="ADAL" clId="{4A2D0790-6F42-4545-A982-63CB60F3528A}" dt="2025-06-03T23:09:12.761" v="518"/>
          <ac:picMkLst>
            <pc:docMk/>
            <pc:sldMk cId="2626910347" sldId="389"/>
            <ac:picMk id="10" creationId="{98D7B938-AF7E-A73F-CC8E-114B48570357}"/>
          </ac:picMkLst>
        </pc:picChg>
        <pc:picChg chg="mod">
          <ac:chgData name="James A Hocker" userId="ec6c3350-59e4-4bda-8687-0611d5660400" providerId="ADAL" clId="{4A2D0790-6F42-4545-A982-63CB60F3528A}" dt="2025-06-03T23:09:12.761" v="518"/>
          <ac:picMkLst>
            <pc:docMk/>
            <pc:sldMk cId="2626910347" sldId="389"/>
            <ac:picMk id="15" creationId="{7A17A8F7-1DC5-7608-82E5-9CC264926E0C}"/>
          </ac:picMkLst>
        </pc:picChg>
        <pc:picChg chg="mod">
          <ac:chgData name="James A Hocker" userId="ec6c3350-59e4-4bda-8687-0611d5660400" providerId="ADAL" clId="{4A2D0790-6F42-4545-A982-63CB60F3528A}" dt="2025-06-03T23:09:12.761" v="518"/>
          <ac:picMkLst>
            <pc:docMk/>
            <pc:sldMk cId="2626910347" sldId="389"/>
            <ac:picMk id="20" creationId="{9520B58A-CAE1-F398-A1F3-76E8374C56F1}"/>
          </ac:picMkLst>
        </pc:picChg>
        <pc:picChg chg="mod">
          <ac:chgData name="James A Hocker" userId="ec6c3350-59e4-4bda-8687-0611d5660400" providerId="ADAL" clId="{4A2D0790-6F42-4545-A982-63CB60F3528A}" dt="2025-06-03T23:09:12.761" v="518"/>
          <ac:picMkLst>
            <pc:docMk/>
            <pc:sldMk cId="2626910347" sldId="389"/>
            <ac:picMk id="23" creationId="{CD230C66-68B2-CBE4-71A0-448B5167504F}"/>
          </ac:picMkLst>
        </pc:picChg>
        <pc:picChg chg="add mod">
          <ac:chgData name="James A Hocker" userId="ec6c3350-59e4-4bda-8687-0611d5660400" providerId="ADAL" clId="{4A2D0790-6F42-4545-A982-63CB60F3528A}" dt="2025-06-03T23:10:19.133" v="537" actId="1036"/>
          <ac:picMkLst>
            <pc:docMk/>
            <pc:sldMk cId="2626910347" sldId="389"/>
            <ac:picMk id="34" creationId="{A09654CD-462B-2AF9-D7E4-85AC7F36332A}"/>
          </ac:picMkLst>
        </pc:picChg>
        <pc:picChg chg="mod">
          <ac:chgData name="James A Hocker" userId="ec6c3350-59e4-4bda-8687-0611d5660400" providerId="ADAL" clId="{4A2D0790-6F42-4545-A982-63CB60F3528A}" dt="2025-06-03T23:10:19.133" v="537" actId="1036"/>
          <ac:picMkLst>
            <pc:docMk/>
            <pc:sldMk cId="2626910347" sldId="389"/>
            <ac:picMk id="36" creationId="{392A6659-314B-C1CC-F231-3E9376774222}"/>
          </ac:picMkLst>
        </pc:picChg>
        <pc:picChg chg="mod">
          <ac:chgData name="James A Hocker" userId="ec6c3350-59e4-4bda-8687-0611d5660400" providerId="ADAL" clId="{4A2D0790-6F42-4545-A982-63CB60F3528A}" dt="2025-06-03T23:10:19.133" v="537" actId="1036"/>
          <ac:picMkLst>
            <pc:docMk/>
            <pc:sldMk cId="2626910347" sldId="389"/>
            <ac:picMk id="41" creationId="{18EA4A2B-F1AB-CF7E-38F9-0288BEEF1BC6}"/>
          </ac:picMkLst>
        </pc:picChg>
        <pc:picChg chg="mod">
          <ac:chgData name="James A Hocker" userId="ec6c3350-59e4-4bda-8687-0611d5660400" providerId="ADAL" clId="{4A2D0790-6F42-4545-A982-63CB60F3528A}" dt="2025-06-03T23:10:19.133" v="537" actId="1036"/>
          <ac:picMkLst>
            <pc:docMk/>
            <pc:sldMk cId="2626910347" sldId="389"/>
            <ac:picMk id="46" creationId="{068BADA6-4A1F-03AF-7ECE-7520F8ED4957}"/>
          </ac:picMkLst>
        </pc:picChg>
        <pc:picChg chg="mod">
          <ac:chgData name="James A Hocker" userId="ec6c3350-59e4-4bda-8687-0611d5660400" providerId="ADAL" clId="{4A2D0790-6F42-4545-A982-63CB60F3528A}" dt="2025-06-03T23:10:19.133" v="537" actId="1036"/>
          <ac:picMkLst>
            <pc:docMk/>
            <pc:sldMk cId="2626910347" sldId="389"/>
            <ac:picMk id="49" creationId="{395694FE-C489-69F6-5286-FB1A0595492C}"/>
          </ac:picMkLst>
        </pc:picChg>
        <pc:cxnChg chg="mod">
          <ac:chgData name="James A Hocker" userId="ec6c3350-59e4-4bda-8687-0611d5660400" providerId="ADAL" clId="{4A2D0790-6F42-4545-A982-63CB60F3528A}" dt="2025-06-03T23:09:12.761" v="518"/>
          <ac:cxnSpMkLst>
            <pc:docMk/>
            <pc:sldMk cId="2626910347" sldId="389"/>
            <ac:cxnSpMk id="27" creationId="{9B44C193-A72A-6505-4633-079215C305C2}"/>
          </ac:cxnSpMkLst>
        </pc:cxnChg>
        <pc:cxnChg chg="mod">
          <ac:chgData name="James A Hocker" userId="ec6c3350-59e4-4bda-8687-0611d5660400" providerId="ADAL" clId="{4A2D0790-6F42-4545-A982-63CB60F3528A}" dt="2025-06-03T23:09:12.761" v="518"/>
          <ac:cxnSpMkLst>
            <pc:docMk/>
            <pc:sldMk cId="2626910347" sldId="389"/>
            <ac:cxnSpMk id="30" creationId="{10EBB5C1-37F7-A7D1-53E2-5C3E199C6195}"/>
          </ac:cxnSpMkLst>
        </pc:cxnChg>
        <pc:cxnChg chg="mod">
          <ac:chgData name="James A Hocker" userId="ec6c3350-59e4-4bda-8687-0611d5660400" providerId="ADAL" clId="{4A2D0790-6F42-4545-A982-63CB60F3528A}" dt="2025-06-03T23:09:12.761" v="518"/>
          <ac:cxnSpMkLst>
            <pc:docMk/>
            <pc:sldMk cId="2626910347" sldId="389"/>
            <ac:cxnSpMk id="33" creationId="{C56E4C8C-1CC3-79AF-0430-793C1523AD27}"/>
          </ac:cxnSpMkLst>
        </pc:cxnChg>
        <pc:cxnChg chg="mod">
          <ac:chgData name="James A Hocker" userId="ec6c3350-59e4-4bda-8687-0611d5660400" providerId="ADAL" clId="{4A2D0790-6F42-4545-A982-63CB60F3528A}" dt="2025-06-03T23:10:19.133" v="537" actId="1036"/>
          <ac:cxnSpMkLst>
            <pc:docMk/>
            <pc:sldMk cId="2626910347" sldId="389"/>
            <ac:cxnSpMk id="53" creationId="{8EAAC4E0-A984-7858-C375-D572554D308A}"/>
          </ac:cxnSpMkLst>
        </pc:cxnChg>
        <pc:cxnChg chg="mod">
          <ac:chgData name="James A Hocker" userId="ec6c3350-59e4-4bda-8687-0611d5660400" providerId="ADAL" clId="{4A2D0790-6F42-4545-A982-63CB60F3528A}" dt="2025-06-03T23:10:19.133" v="537" actId="1036"/>
          <ac:cxnSpMkLst>
            <pc:docMk/>
            <pc:sldMk cId="2626910347" sldId="389"/>
            <ac:cxnSpMk id="56" creationId="{976A329F-8986-B66D-682A-D6174C116F79}"/>
          </ac:cxnSpMkLst>
        </pc:cxnChg>
        <pc:cxnChg chg="mod">
          <ac:chgData name="James A Hocker" userId="ec6c3350-59e4-4bda-8687-0611d5660400" providerId="ADAL" clId="{4A2D0790-6F42-4545-A982-63CB60F3528A}" dt="2025-06-03T23:10:19.133" v="537" actId="1036"/>
          <ac:cxnSpMkLst>
            <pc:docMk/>
            <pc:sldMk cId="2626910347" sldId="389"/>
            <ac:cxnSpMk id="59" creationId="{BACDC32C-641E-9F18-5370-B5772ADCD9C1}"/>
          </ac:cxnSpMkLst>
        </pc:cxnChg>
        <pc:cxnChg chg="add mod">
          <ac:chgData name="James A Hocker" userId="ec6c3350-59e4-4bda-8687-0611d5660400" providerId="ADAL" clId="{4A2D0790-6F42-4545-A982-63CB60F3528A}" dt="2025-06-03T23:17:05.831" v="666" actId="692"/>
          <ac:cxnSpMkLst>
            <pc:docMk/>
            <pc:sldMk cId="2626910347" sldId="389"/>
            <ac:cxnSpMk id="64" creationId="{C3F8EB8C-A4D7-E9D8-A5DA-3CF2ADFA59AB}"/>
          </ac:cxnSpMkLst>
        </pc:cxnChg>
      </pc:sldChg>
      <pc:sldChg chg="addSp delSp modSp new mod">
        <pc:chgData name="James A Hocker" userId="ec6c3350-59e4-4bda-8687-0611d5660400" providerId="ADAL" clId="{4A2D0790-6F42-4545-A982-63CB60F3528A}" dt="2025-06-04T23:24:37.263" v="4401" actId="20577"/>
        <pc:sldMkLst>
          <pc:docMk/>
          <pc:sldMk cId="958068075" sldId="390"/>
        </pc:sldMkLst>
        <pc:spChg chg="mod">
          <ac:chgData name="James A Hocker" userId="ec6c3350-59e4-4bda-8687-0611d5660400" providerId="ADAL" clId="{4A2D0790-6F42-4545-A982-63CB60F3528A}" dt="2025-06-04T23:24:37.263" v="4401" actId="20577"/>
          <ac:spMkLst>
            <pc:docMk/>
            <pc:sldMk cId="958068075" sldId="390"/>
            <ac:spMk id="2" creationId="{2FA07218-D412-3F6B-3802-F86E3C739615}"/>
          </ac:spMkLst>
        </pc:spChg>
        <pc:spChg chg="mod">
          <ac:chgData name="James A Hocker" userId="ec6c3350-59e4-4bda-8687-0611d5660400" providerId="ADAL" clId="{4A2D0790-6F42-4545-A982-63CB60F3528A}" dt="2025-06-04T21:50:55.427" v="769" actId="20577"/>
          <ac:spMkLst>
            <pc:docMk/>
            <pc:sldMk cId="958068075" sldId="390"/>
            <ac:spMk id="3" creationId="{41B84B6E-9B7B-D9E7-A78C-08F8869DD5D1}"/>
          </ac:spMkLst>
        </pc:spChg>
        <pc:spChg chg="del">
          <ac:chgData name="James A Hocker" userId="ec6c3350-59e4-4bda-8687-0611d5660400" providerId="ADAL" clId="{4A2D0790-6F42-4545-A982-63CB60F3528A}" dt="2025-06-04T22:12:10.465" v="1900" actId="478"/>
          <ac:spMkLst>
            <pc:docMk/>
            <pc:sldMk cId="958068075" sldId="390"/>
            <ac:spMk id="4" creationId="{A7C7BC68-163C-253A-305A-91CF20A8ECB9}"/>
          </ac:spMkLst>
        </pc:spChg>
        <pc:spChg chg="add mod">
          <ac:chgData name="James A Hocker" userId="ec6c3350-59e4-4bda-8687-0611d5660400" providerId="ADAL" clId="{4A2D0790-6F42-4545-A982-63CB60F3528A}" dt="2025-06-04T22:12:27.460" v="1920" actId="1035"/>
          <ac:spMkLst>
            <pc:docMk/>
            <pc:sldMk cId="958068075" sldId="390"/>
            <ac:spMk id="9" creationId="{BD5F3E51-BBFD-51B3-C23F-0EF35895165A}"/>
          </ac:spMkLst>
        </pc:spChg>
        <pc:picChg chg="add mod">
          <ac:chgData name="James A Hocker" userId="ec6c3350-59e4-4bda-8687-0611d5660400" providerId="ADAL" clId="{4A2D0790-6F42-4545-A982-63CB60F3528A}" dt="2025-06-04T22:12:27.460" v="1920" actId="1035"/>
          <ac:picMkLst>
            <pc:docMk/>
            <pc:sldMk cId="958068075" sldId="390"/>
            <ac:picMk id="8" creationId="{339F19D5-1763-61B1-E031-7D700B751E27}"/>
          </ac:picMkLst>
        </pc:picChg>
      </pc:sldChg>
      <pc:sldChg chg="addSp delSp modSp new mod">
        <pc:chgData name="James A Hocker" userId="ec6c3350-59e4-4bda-8687-0611d5660400" providerId="ADAL" clId="{4A2D0790-6F42-4545-A982-63CB60F3528A}" dt="2025-06-04T22:57:32.143" v="3595" actId="114"/>
        <pc:sldMkLst>
          <pc:docMk/>
          <pc:sldMk cId="3500251930" sldId="391"/>
        </pc:sldMkLst>
        <pc:spChg chg="mod">
          <ac:chgData name="James A Hocker" userId="ec6c3350-59e4-4bda-8687-0611d5660400" providerId="ADAL" clId="{4A2D0790-6F42-4545-A982-63CB60F3528A}" dt="2025-06-04T22:55:41.364" v="3543" actId="14100"/>
          <ac:spMkLst>
            <pc:docMk/>
            <pc:sldMk cId="3500251930" sldId="391"/>
            <ac:spMk id="2" creationId="{A9A02F91-BE95-8F5D-A60B-D46133B8D8C4}"/>
          </ac:spMkLst>
        </pc:spChg>
        <pc:spChg chg="mod">
          <ac:chgData name="James A Hocker" userId="ec6c3350-59e4-4bda-8687-0611d5660400" providerId="ADAL" clId="{4A2D0790-6F42-4545-A982-63CB60F3528A}" dt="2025-06-04T22:12:54.520" v="1946" actId="20577"/>
          <ac:spMkLst>
            <pc:docMk/>
            <pc:sldMk cId="3500251930" sldId="391"/>
            <ac:spMk id="3" creationId="{548E1F47-51E5-92F2-17C1-E420D813BA43}"/>
          </ac:spMkLst>
        </pc:spChg>
        <pc:spChg chg="del">
          <ac:chgData name="James A Hocker" userId="ec6c3350-59e4-4bda-8687-0611d5660400" providerId="ADAL" clId="{4A2D0790-6F42-4545-A982-63CB60F3528A}" dt="2025-06-04T22:13:04.308" v="1947" actId="478"/>
          <ac:spMkLst>
            <pc:docMk/>
            <pc:sldMk cId="3500251930" sldId="391"/>
            <ac:spMk id="4" creationId="{2313B3CD-6CA0-6958-C4F6-D170B6ED6870}"/>
          </ac:spMkLst>
        </pc:spChg>
        <pc:spChg chg="add mod">
          <ac:chgData name="James A Hocker" userId="ec6c3350-59e4-4bda-8687-0611d5660400" providerId="ADAL" clId="{4A2D0790-6F42-4545-A982-63CB60F3528A}" dt="2025-06-04T22:56:02.860" v="3546" actId="1076"/>
          <ac:spMkLst>
            <pc:docMk/>
            <pc:sldMk cId="3500251930" sldId="391"/>
            <ac:spMk id="10" creationId="{B5B839A8-91EE-E5F2-7DF5-D6FF304A2CB7}"/>
          </ac:spMkLst>
        </pc:spChg>
        <pc:spChg chg="add mod">
          <ac:chgData name="James A Hocker" userId="ec6c3350-59e4-4bda-8687-0611d5660400" providerId="ADAL" clId="{4A2D0790-6F42-4545-A982-63CB60F3528A}" dt="2025-06-04T22:57:32.143" v="3595" actId="114"/>
          <ac:spMkLst>
            <pc:docMk/>
            <pc:sldMk cId="3500251930" sldId="391"/>
            <ac:spMk id="11" creationId="{49FBA8ED-8FA6-7747-CFBE-C25300B7BD75}"/>
          </ac:spMkLst>
        </pc:spChg>
        <pc:picChg chg="add mod">
          <ac:chgData name="James A Hocker" userId="ec6c3350-59e4-4bda-8687-0611d5660400" providerId="ADAL" clId="{4A2D0790-6F42-4545-A982-63CB60F3528A}" dt="2025-06-04T22:56:05.816" v="3547" actId="1076"/>
          <ac:picMkLst>
            <pc:docMk/>
            <pc:sldMk cId="3500251930" sldId="391"/>
            <ac:picMk id="9" creationId="{7C4C7B54-E468-2A69-6345-141796C32419}"/>
          </ac:picMkLst>
        </pc:picChg>
      </pc:sldChg>
      <pc:sldChg chg="addSp delSp modSp new del mod">
        <pc:chgData name="James A Hocker" userId="ec6c3350-59e4-4bda-8687-0611d5660400" providerId="ADAL" clId="{4A2D0790-6F42-4545-A982-63CB60F3528A}" dt="2025-06-04T23:13:58.276" v="4191" actId="47"/>
        <pc:sldMkLst>
          <pc:docMk/>
          <pc:sldMk cId="990315775" sldId="392"/>
        </pc:sldMkLst>
        <pc:spChg chg="mod">
          <ac:chgData name="James A Hocker" userId="ec6c3350-59e4-4bda-8687-0611d5660400" providerId="ADAL" clId="{4A2D0790-6F42-4545-A982-63CB60F3528A}" dt="2025-06-04T23:07:55.970" v="3803" actId="20577"/>
          <ac:spMkLst>
            <pc:docMk/>
            <pc:sldMk cId="990315775" sldId="392"/>
            <ac:spMk id="2" creationId="{6F67C32D-5DD5-DF60-DCF5-B240AFE6BB03}"/>
          </ac:spMkLst>
        </pc:spChg>
        <pc:spChg chg="mod">
          <ac:chgData name="James A Hocker" userId="ec6c3350-59e4-4bda-8687-0611d5660400" providerId="ADAL" clId="{4A2D0790-6F42-4545-A982-63CB60F3528A}" dt="2025-06-04T23:03:16.902" v="3607" actId="20577"/>
          <ac:spMkLst>
            <pc:docMk/>
            <pc:sldMk cId="990315775" sldId="392"/>
            <ac:spMk id="3" creationId="{74DA03BD-FEBC-2E4A-FD9D-2DC011AE5812}"/>
          </ac:spMkLst>
        </pc:spChg>
        <pc:spChg chg="del">
          <ac:chgData name="James A Hocker" userId="ec6c3350-59e4-4bda-8687-0611d5660400" providerId="ADAL" clId="{4A2D0790-6F42-4545-A982-63CB60F3528A}" dt="2025-06-04T23:03:23.014" v="3608" actId="478"/>
          <ac:spMkLst>
            <pc:docMk/>
            <pc:sldMk cId="990315775" sldId="392"/>
            <ac:spMk id="4" creationId="{5E778603-1B20-87A9-6EC8-09F1B6AB4A53}"/>
          </ac:spMkLst>
        </pc:spChg>
        <pc:picChg chg="add mod">
          <ac:chgData name="James A Hocker" userId="ec6c3350-59e4-4bda-8687-0611d5660400" providerId="ADAL" clId="{4A2D0790-6F42-4545-A982-63CB60F3528A}" dt="2025-06-04T23:03:32.677" v="3612" actId="1076"/>
          <ac:picMkLst>
            <pc:docMk/>
            <pc:sldMk cId="990315775" sldId="392"/>
            <ac:picMk id="9" creationId="{5B418137-396D-AECB-B7CE-BA25E20091CA}"/>
          </ac:picMkLst>
        </pc:picChg>
      </pc:sldChg>
      <pc:sldChg chg="addSp delSp modSp new mod">
        <pc:chgData name="James A Hocker" userId="ec6c3350-59e4-4bda-8687-0611d5660400" providerId="ADAL" clId="{4A2D0790-6F42-4545-A982-63CB60F3528A}" dt="2025-06-11T09:33:55.920" v="10763" actId="20577"/>
        <pc:sldMkLst>
          <pc:docMk/>
          <pc:sldMk cId="1335055498" sldId="393"/>
        </pc:sldMkLst>
        <pc:spChg chg="mod">
          <ac:chgData name="James A Hocker" userId="ec6c3350-59e4-4bda-8687-0611d5660400" providerId="ADAL" clId="{4A2D0790-6F42-4545-A982-63CB60F3528A}" dt="2025-06-11T09:33:33.390" v="10707" actId="20577"/>
          <ac:spMkLst>
            <pc:docMk/>
            <pc:sldMk cId="1335055498" sldId="393"/>
            <ac:spMk id="2" creationId="{B3B7B8F1-83CB-116A-E66E-D7330741D975}"/>
          </ac:spMkLst>
        </pc:spChg>
        <pc:spChg chg="mod">
          <ac:chgData name="James A Hocker" userId="ec6c3350-59e4-4bda-8687-0611d5660400" providerId="ADAL" clId="{4A2D0790-6F42-4545-A982-63CB60F3528A}" dt="2025-06-11T09:33:55.920" v="10763" actId="20577"/>
          <ac:spMkLst>
            <pc:docMk/>
            <pc:sldMk cId="1335055498" sldId="393"/>
            <ac:spMk id="3" creationId="{AB7A4556-02AA-7D1C-C987-306689F7381E}"/>
          </ac:spMkLst>
        </pc:spChg>
        <pc:spChg chg="del">
          <ac:chgData name="James A Hocker" userId="ec6c3350-59e4-4bda-8687-0611d5660400" providerId="ADAL" clId="{4A2D0790-6F42-4545-A982-63CB60F3528A}" dt="2025-06-04T23:09:02.784" v="3805" actId="22"/>
          <ac:spMkLst>
            <pc:docMk/>
            <pc:sldMk cId="1335055498" sldId="393"/>
            <ac:spMk id="4" creationId="{A86A5AB0-207E-FB76-20FB-78B2260C75B4}"/>
          </ac:spMkLst>
        </pc:spChg>
        <pc:spChg chg="del">
          <ac:chgData name="James A Hocker" userId="ec6c3350-59e4-4bda-8687-0611d5660400" providerId="ADAL" clId="{4A2D0790-6F42-4545-A982-63CB60F3528A}" dt="2025-06-04T23:13:38.232" v="4184" actId="478"/>
          <ac:spMkLst>
            <pc:docMk/>
            <pc:sldMk cId="1335055498" sldId="393"/>
            <ac:spMk id="5" creationId="{F9CFC7FF-12CD-595A-CCC3-004E50E8BC69}"/>
          </ac:spMkLst>
        </pc:spChg>
        <pc:spChg chg="del">
          <ac:chgData name="James A Hocker" userId="ec6c3350-59e4-4bda-8687-0611d5660400" providerId="ADAL" clId="{4A2D0790-6F42-4545-A982-63CB60F3528A}" dt="2025-06-04T23:09:32" v="3819" actId="478"/>
          <ac:spMkLst>
            <pc:docMk/>
            <pc:sldMk cId="1335055498" sldId="393"/>
            <ac:spMk id="6" creationId="{C54B4F50-CD9B-F79D-244F-FB16ACE0851D}"/>
          </ac:spMkLst>
        </pc:spChg>
        <pc:spChg chg="mod">
          <ac:chgData name="James A Hocker" userId="ec6c3350-59e4-4bda-8687-0611d5660400" providerId="ADAL" clId="{4A2D0790-6F42-4545-A982-63CB60F3528A}" dt="2025-06-04T23:09:28.648" v="3818" actId="20577"/>
          <ac:spMkLst>
            <pc:docMk/>
            <pc:sldMk cId="1335055498" sldId="393"/>
            <ac:spMk id="7" creationId="{9E9E36A2-1D14-F55A-BE93-F2A5CE218191}"/>
          </ac:spMkLst>
        </pc:spChg>
        <pc:spChg chg="mod">
          <ac:chgData name="James A Hocker" userId="ec6c3350-59e4-4bda-8687-0611d5660400" providerId="ADAL" clId="{4A2D0790-6F42-4545-A982-63CB60F3528A}" dt="2025-06-04T23:13:23.260" v="4183" actId="20577"/>
          <ac:spMkLst>
            <pc:docMk/>
            <pc:sldMk cId="1335055498" sldId="393"/>
            <ac:spMk id="8" creationId="{5598DF34-2DA0-9F28-AC37-C4B99ADF4D88}"/>
          </ac:spMkLst>
        </pc:spChg>
        <pc:spChg chg="mod">
          <ac:chgData name="James A Hocker" userId="ec6c3350-59e4-4bda-8687-0611d5660400" providerId="ADAL" clId="{4A2D0790-6F42-4545-A982-63CB60F3528A}" dt="2025-06-09T14:19:11.609" v="4998" actId="20577"/>
          <ac:spMkLst>
            <pc:docMk/>
            <pc:sldMk cId="1335055498" sldId="393"/>
            <ac:spMk id="9" creationId="{180959D0-612D-5897-B9F7-68EB159423C4}"/>
          </ac:spMkLst>
        </pc:spChg>
        <pc:picChg chg="add mod ord">
          <ac:chgData name="James A Hocker" userId="ec6c3350-59e4-4bda-8687-0611d5660400" providerId="ADAL" clId="{4A2D0790-6F42-4545-A982-63CB60F3528A}" dt="2025-06-04T23:09:02.784" v="3805" actId="22"/>
          <ac:picMkLst>
            <pc:docMk/>
            <pc:sldMk cId="1335055498" sldId="393"/>
            <ac:picMk id="12" creationId="{E5B006F4-F656-FEEC-5BEB-D5725F9770DD}"/>
          </ac:picMkLst>
        </pc:picChg>
      </pc:sldChg>
      <pc:sldChg chg="addSp delSp modSp new mod modClrScheme chgLayout">
        <pc:chgData name="James A Hocker" userId="ec6c3350-59e4-4bda-8687-0611d5660400" providerId="ADAL" clId="{4A2D0790-6F42-4545-A982-63CB60F3528A}" dt="2025-06-11T09:34:59.958" v="10826" actId="20577"/>
        <pc:sldMkLst>
          <pc:docMk/>
          <pc:sldMk cId="2532855796" sldId="394"/>
        </pc:sldMkLst>
        <pc:spChg chg="del">
          <ac:chgData name="James A Hocker" userId="ec6c3350-59e4-4bda-8687-0611d5660400" providerId="ADAL" clId="{4A2D0790-6F42-4545-A982-63CB60F3528A}" dt="2025-06-04T23:14:36.582" v="4193" actId="700"/>
          <ac:spMkLst>
            <pc:docMk/>
            <pc:sldMk cId="2532855796" sldId="394"/>
            <ac:spMk id="2" creationId="{632FF74D-EE5A-FFB7-FBA3-0284CE3C5E4B}"/>
          </ac:spMkLst>
        </pc:spChg>
        <pc:spChg chg="del mod ord">
          <ac:chgData name="James A Hocker" userId="ec6c3350-59e4-4bda-8687-0611d5660400" providerId="ADAL" clId="{4A2D0790-6F42-4545-A982-63CB60F3528A}" dt="2025-06-04T23:14:36.582" v="4193" actId="700"/>
          <ac:spMkLst>
            <pc:docMk/>
            <pc:sldMk cId="2532855796" sldId="394"/>
            <ac:spMk id="3" creationId="{F38E776F-EAF9-08CD-D852-258D1A415951}"/>
          </ac:spMkLst>
        </pc:spChg>
        <pc:spChg chg="del mod ord">
          <ac:chgData name="James A Hocker" userId="ec6c3350-59e4-4bda-8687-0611d5660400" providerId="ADAL" clId="{4A2D0790-6F42-4545-A982-63CB60F3528A}" dt="2025-06-04T23:14:36.582" v="4193" actId="700"/>
          <ac:spMkLst>
            <pc:docMk/>
            <pc:sldMk cId="2532855796" sldId="394"/>
            <ac:spMk id="4" creationId="{136631C3-8975-9CE7-F8A1-5106E27B11E4}"/>
          </ac:spMkLst>
        </pc:spChg>
        <pc:spChg chg="del">
          <ac:chgData name="James A Hocker" userId="ec6c3350-59e4-4bda-8687-0611d5660400" providerId="ADAL" clId="{4A2D0790-6F42-4545-A982-63CB60F3528A}" dt="2025-06-04T23:14:36.582" v="4193" actId="700"/>
          <ac:spMkLst>
            <pc:docMk/>
            <pc:sldMk cId="2532855796" sldId="394"/>
            <ac:spMk id="5" creationId="{ECB78AC9-4125-3B54-959B-6AF83D154674}"/>
          </ac:spMkLst>
        </pc:spChg>
        <pc:spChg chg="del">
          <ac:chgData name="James A Hocker" userId="ec6c3350-59e4-4bda-8687-0611d5660400" providerId="ADAL" clId="{4A2D0790-6F42-4545-A982-63CB60F3528A}" dt="2025-06-04T23:14:36.582" v="4193" actId="700"/>
          <ac:spMkLst>
            <pc:docMk/>
            <pc:sldMk cId="2532855796" sldId="394"/>
            <ac:spMk id="6" creationId="{305DA9C9-2C9A-FDEB-65EF-3ED1AF0F55BE}"/>
          </ac:spMkLst>
        </pc:spChg>
        <pc:spChg chg="del">
          <ac:chgData name="James A Hocker" userId="ec6c3350-59e4-4bda-8687-0611d5660400" providerId="ADAL" clId="{4A2D0790-6F42-4545-A982-63CB60F3528A}" dt="2025-06-04T23:14:36.582" v="4193" actId="700"/>
          <ac:spMkLst>
            <pc:docMk/>
            <pc:sldMk cId="2532855796" sldId="394"/>
            <ac:spMk id="7" creationId="{3139F0B5-6EA0-5A7F-C908-0AEDA69359D3}"/>
          </ac:spMkLst>
        </pc:spChg>
        <pc:spChg chg="del">
          <ac:chgData name="James A Hocker" userId="ec6c3350-59e4-4bda-8687-0611d5660400" providerId="ADAL" clId="{4A2D0790-6F42-4545-A982-63CB60F3528A}" dt="2025-06-04T23:14:36.582" v="4193" actId="700"/>
          <ac:spMkLst>
            <pc:docMk/>
            <pc:sldMk cId="2532855796" sldId="394"/>
            <ac:spMk id="8" creationId="{9894F82F-9D97-94F8-E02A-7D24BECA359C}"/>
          </ac:spMkLst>
        </pc:spChg>
        <pc:spChg chg="del">
          <ac:chgData name="James A Hocker" userId="ec6c3350-59e4-4bda-8687-0611d5660400" providerId="ADAL" clId="{4A2D0790-6F42-4545-A982-63CB60F3528A}" dt="2025-06-04T23:14:36.582" v="4193" actId="700"/>
          <ac:spMkLst>
            <pc:docMk/>
            <pc:sldMk cId="2532855796" sldId="394"/>
            <ac:spMk id="9" creationId="{3BB03497-ECDA-B8D2-C05B-BAA8FD5D271E}"/>
          </ac:spMkLst>
        </pc:spChg>
        <pc:spChg chg="mod ord">
          <ac:chgData name="James A Hocker" userId="ec6c3350-59e4-4bda-8687-0611d5660400" providerId="ADAL" clId="{4A2D0790-6F42-4545-A982-63CB60F3528A}" dt="2025-06-04T23:14:36.582" v="4193" actId="700"/>
          <ac:spMkLst>
            <pc:docMk/>
            <pc:sldMk cId="2532855796" sldId="394"/>
            <ac:spMk id="10" creationId="{AC5D7067-E427-F8A0-6555-269EAC09B5AB}"/>
          </ac:spMkLst>
        </pc:spChg>
        <pc:spChg chg="mod ord">
          <ac:chgData name="James A Hocker" userId="ec6c3350-59e4-4bda-8687-0611d5660400" providerId="ADAL" clId="{4A2D0790-6F42-4545-A982-63CB60F3528A}" dt="2025-06-04T23:14:36.582" v="4193" actId="700"/>
          <ac:spMkLst>
            <pc:docMk/>
            <pc:sldMk cId="2532855796" sldId="394"/>
            <ac:spMk id="11" creationId="{4D92B3F1-E33A-AF2A-7C91-2C7DC379C5CD}"/>
          </ac:spMkLst>
        </pc:spChg>
        <pc:spChg chg="mod ord">
          <ac:chgData name="James A Hocker" userId="ec6c3350-59e4-4bda-8687-0611d5660400" providerId="ADAL" clId="{4A2D0790-6F42-4545-A982-63CB60F3528A}" dt="2025-06-04T23:14:36.582" v="4193" actId="700"/>
          <ac:spMkLst>
            <pc:docMk/>
            <pc:sldMk cId="2532855796" sldId="394"/>
            <ac:spMk id="12" creationId="{0A9CF51D-BF96-D7C1-6B08-2AD5F87E9D20}"/>
          </ac:spMkLst>
        </pc:spChg>
        <pc:spChg chg="add mod ord">
          <ac:chgData name="James A Hocker" userId="ec6c3350-59e4-4bda-8687-0611d5660400" providerId="ADAL" clId="{4A2D0790-6F42-4545-A982-63CB60F3528A}" dt="2025-06-11T09:34:14.303" v="10791" actId="20577"/>
          <ac:spMkLst>
            <pc:docMk/>
            <pc:sldMk cId="2532855796" sldId="394"/>
            <ac:spMk id="13" creationId="{F03301B8-8051-E12D-5FF3-8D57F166D1C8}"/>
          </ac:spMkLst>
        </pc:spChg>
        <pc:spChg chg="add del mod ord">
          <ac:chgData name="James A Hocker" userId="ec6c3350-59e4-4bda-8687-0611d5660400" providerId="ADAL" clId="{4A2D0790-6F42-4545-A982-63CB60F3528A}" dt="2025-06-04T23:15:43.647" v="4361" actId="478"/>
          <ac:spMkLst>
            <pc:docMk/>
            <pc:sldMk cId="2532855796" sldId="394"/>
            <ac:spMk id="14" creationId="{65EE6344-5A05-B302-2BFC-2424B82F2E6B}"/>
          </ac:spMkLst>
        </pc:spChg>
        <pc:spChg chg="add mod ord">
          <ac:chgData name="James A Hocker" userId="ec6c3350-59e4-4bda-8687-0611d5660400" providerId="ADAL" clId="{4A2D0790-6F42-4545-A982-63CB60F3528A}" dt="2025-06-11T09:34:59.958" v="10826" actId="20577"/>
          <ac:spMkLst>
            <pc:docMk/>
            <pc:sldMk cId="2532855796" sldId="394"/>
            <ac:spMk id="15" creationId="{D6FD36D5-7208-9D89-8D01-B5643A27746D}"/>
          </ac:spMkLst>
        </pc:spChg>
        <pc:spChg chg="add mod">
          <ac:chgData name="James A Hocker" userId="ec6c3350-59e4-4bda-8687-0611d5660400" providerId="ADAL" clId="{4A2D0790-6F42-4545-A982-63CB60F3528A}" dt="2025-06-04T23:22:24.252" v="4382" actId="114"/>
          <ac:spMkLst>
            <pc:docMk/>
            <pc:sldMk cId="2532855796" sldId="394"/>
            <ac:spMk id="22" creationId="{2FF68880-D066-E1DA-EB9E-58B50FAE1C38}"/>
          </ac:spMkLst>
        </pc:spChg>
        <pc:picChg chg="add mod">
          <ac:chgData name="James A Hocker" userId="ec6c3350-59e4-4bda-8687-0611d5660400" providerId="ADAL" clId="{4A2D0790-6F42-4545-A982-63CB60F3528A}" dt="2025-06-04T23:16:48.772" v="4365" actId="1076"/>
          <ac:picMkLst>
            <pc:docMk/>
            <pc:sldMk cId="2532855796" sldId="394"/>
            <ac:picMk id="17" creationId="{A53B7E77-3F44-3866-7667-837441DB0FA7}"/>
          </ac:picMkLst>
        </pc:picChg>
        <pc:picChg chg="add mod">
          <ac:chgData name="James A Hocker" userId="ec6c3350-59e4-4bda-8687-0611d5660400" providerId="ADAL" clId="{4A2D0790-6F42-4545-A982-63CB60F3528A}" dt="2025-06-04T23:20:28.350" v="4368" actId="1076"/>
          <ac:picMkLst>
            <pc:docMk/>
            <pc:sldMk cId="2532855796" sldId="394"/>
            <ac:picMk id="19" creationId="{49B0FC75-649B-7E13-4397-4F82C24F0A1C}"/>
          </ac:picMkLst>
        </pc:picChg>
        <pc:cxnChg chg="add mod">
          <ac:chgData name="James A Hocker" userId="ec6c3350-59e4-4bda-8687-0611d5660400" providerId="ADAL" clId="{4A2D0790-6F42-4545-A982-63CB60F3528A}" dt="2025-06-04T23:21:46.990" v="4372" actId="208"/>
          <ac:cxnSpMkLst>
            <pc:docMk/>
            <pc:sldMk cId="2532855796" sldId="394"/>
            <ac:cxnSpMk id="21" creationId="{003CFAE4-7382-5327-47FC-743944175C3B}"/>
          </ac:cxnSpMkLst>
        </pc:cxnChg>
      </pc:sldChg>
      <pc:sldChg chg="addSp delSp modSp new mod">
        <pc:chgData name="James A Hocker" userId="ec6c3350-59e4-4bda-8687-0611d5660400" providerId="ADAL" clId="{4A2D0790-6F42-4545-A982-63CB60F3528A}" dt="2025-06-10T12:37:29.575" v="8659" actId="14100"/>
        <pc:sldMkLst>
          <pc:docMk/>
          <pc:sldMk cId="2835398885" sldId="395"/>
        </pc:sldMkLst>
        <pc:spChg chg="del">
          <ac:chgData name="James A Hocker" userId="ec6c3350-59e4-4bda-8687-0611d5660400" providerId="ADAL" clId="{4A2D0790-6F42-4545-A982-63CB60F3528A}" dt="2025-06-06T20:15:38.234" v="4403" actId="478"/>
          <ac:spMkLst>
            <pc:docMk/>
            <pc:sldMk cId="2835398885" sldId="395"/>
            <ac:spMk id="2" creationId="{01DEDE13-CDBB-DDE3-7C03-9801CA165B32}"/>
          </ac:spMkLst>
        </pc:spChg>
        <pc:spChg chg="add mod">
          <ac:chgData name="James A Hocker" userId="ec6c3350-59e4-4bda-8687-0611d5660400" providerId="ADAL" clId="{4A2D0790-6F42-4545-A982-63CB60F3528A}" dt="2025-06-09T16:48:55.609" v="7439" actId="1037"/>
          <ac:spMkLst>
            <pc:docMk/>
            <pc:sldMk cId="2835398885" sldId="395"/>
            <ac:spMk id="2" creationId="{6DB35A6B-C5F9-4C3B-C4C4-B8D8BBF63B74}"/>
          </ac:spMkLst>
        </pc:spChg>
        <pc:spChg chg="mod">
          <ac:chgData name="James A Hocker" userId="ec6c3350-59e4-4bda-8687-0611d5660400" providerId="ADAL" clId="{4A2D0790-6F42-4545-A982-63CB60F3528A}" dt="2025-06-09T16:45:56.512" v="7173" actId="20577"/>
          <ac:spMkLst>
            <pc:docMk/>
            <pc:sldMk cId="2835398885" sldId="395"/>
            <ac:spMk id="3" creationId="{CE1DD4A6-F1CA-3F47-9BE1-36DEC1F33E77}"/>
          </ac:spMkLst>
        </pc:spChg>
        <pc:spChg chg="mod">
          <ac:chgData name="James A Hocker" userId="ec6c3350-59e4-4bda-8687-0611d5660400" providerId="ADAL" clId="{4A2D0790-6F42-4545-A982-63CB60F3528A}" dt="2025-06-09T16:47:30.250" v="7352" actId="20577"/>
          <ac:spMkLst>
            <pc:docMk/>
            <pc:sldMk cId="2835398885" sldId="395"/>
            <ac:spMk id="4" creationId="{E799A3B9-639C-35B9-98C1-33617DA09EB4}"/>
          </ac:spMkLst>
        </pc:spChg>
        <pc:spChg chg="add mod">
          <ac:chgData name="James A Hocker" userId="ec6c3350-59e4-4bda-8687-0611d5660400" providerId="ADAL" clId="{4A2D0790-6F42-4545-A982-63CB60F3528A}" dt="2025-06-10T12:37:29.575" v="8659" actId="14100"/>
          <ac:spMkLst>
            <pc:docMk/>
            <pc:sldMk cId="2835398885" sldId="395"/>
            <ac:spMk id="8" creationId="{D0799DDF-8C35-C3F6-9477-1DD1A7790EC0}"/>
          </ac:spMkLst>
        </pc:spChg>
        <pc:spChg chg="add mod">
          <ac:chgData name="James A Hocker" userId="ec6c3350-59e4-4bda-8687-0611d5660400" providerId="ADAL" clId="{4A2D0790-6F42-4545-A982-63CB60F3528A}" dt="2025-06-10T12:37:14.090" v="8658" actId="14100"/>
          <ac:spMkLst>
            <pc:docMk/>
            <pc:sldMk cId="2835398885" sldId="395"/>
            <ac:spMk id="12" creationId="{A85B6992-ADCC-FDB3-AB0F-092B56CD8672}"/>
          </ac:spMkLst>
        </pc:spChg>
        <pc:spChg chg="add mod">
          <ac:chgData name="James A Hocker" userId="ec6c3350-59e4-4bda-8687-0611d5660400" providerId="ADAL" clId="{4A2D0790-6F42-4545-A982-63CB60F3528A}" dt="2025-06-09T16:51:32.939" v="7602" actId="113"/>
          <ac:spMkLst>
            <pc:docMk/>
            <pc:sldMk cId="2835398885" sldId="395"/>
            <ac:spMk id="13" creationId="{1DC9DE48-BAE4-ED98-36DD-CD8929133957}"/>
          </ac:spMkLst>
        </pc:spChg>
        <pc:spChg chg="add mod">
          <ac:chgData name="James A Hocker" userId="ec6c3350-59e4-4bda-8687-0611d5660400" providerId="ADAL" clId="{4A2D0790-6F42-4545-A982-63CB60F3528A}" dt="2025-06-09T16:53:19.189" v="7658" actId="5793"/>
          <ac:spMkLst>
            <pc:docMk/>
            <pc:sldMk cId="2835398885" sldId="395"/>
            <ac:spMk id="14" creationId="{E46250DD-9F64-9C24-7E69-E5F4E79A1F3E}"/>
          </ac:spMkLst>
        </pc:spChg>
        <pc:spChg chg="add mod">
          <ac:chgData name="James A Hocker" userId="ec6c3350-59e4-4bda-8687-0611d5660400" providerId="ADAL" clId="{4A2D0790-6F42-4545-A982-63CB60F3528A}" dt="2025-06-09T16:53:13.662" v="7653" actId="20577"/>
          <ac:spMkLst>
            <pc:docMk/>
            <pc:sldMk cId="2835398885" sldId="395"/>
            <ac:spMk id="15" creationId="{D126F319-493F-A76F-01E3-0F947F71A7D3}"/>
          </ac:spMkLst>
        </pc:spChg>
        <pc:spChg chg="add mod">
          <ac:chgData name="James A Hocker" userId="ec6c3350-59e4-4bda-8687-0611d5660400" providerId="ADAL" clId="{4A2D0790-6F42-4545-A982-63CB60F3528A}" dt="2025-06-09T16:54:22.314" v="7728" actId="20577"/>
          <ac:spMkLst>
            <pc:docMk/>
            <pc:sldMk cId="2835398885" sldId="395"/>
            <ac:spMk id="16" creationId="{E66649F5-599C-EEFA-DD7F-99B2D4DD4B9F}"/>
          </ac:spMkLst>
        </pc:spChg>
        <pc:spChg chg="add mod">
          <ac:chgData name="James A Hocker" userId="ec6c3350-59e4-4bda-8687-0611d5660400" providerId="ADAL" clId="{4A2D0790-6F42-4545-A982-63CB60F3528A}" dt="2025-06-09T16:54:58.236" v="7843" actId="20577"/>
          <ac:spMkLst>
            <pc:docMk/>
            <pc:sldMk cId="2835398885" sldId="395"/>
            <ac:spMk id="17" creationId="{327000C6-2594-9FC7-1B27-3C1B2EA46452}"/>
          </ac:spMkLst>
        </pc:spChg>
        <pc:picChg chg="add mod">
          <ac:chgData name="James A Hocker" userId="ec6c3350-59e4-4bda-8687-0611d5660400" providerId="ADAL" clId="{4A2D0790-6F42-4545-A982-63CB60F3528A}" dt="2025-06-06T20:21:59.153" v="4418" actId="1076"/>
          <ac:picMkLst>
            <pc:docMk/>
            <pc:sldMk cId="2835398885" sldId="395"/>
            <ac:picMk id="9" creationId="{BD208033-BEB6-EBF5-1910-13C17CD5AA88}"/>
          </ac:picMkLst>
        </pc:picChg>
        <pc:picChg chg="add">
          <ac:chgData name="James A Hocker" userId="ec6c3350-59e4-4bda-8687-0611d5660400" providerId="ADAL" clId="{4A2D0790-6F42-4545-A982-63CB60F3528A}" dt="2025-06-09T16:50:06.814" v="7471"/>
          <ac:picMkLst>
            <pc:docMk/>
            <pc:sldMk cId="2835398885" sldId="395"/>
            <ac:picMk id="10" creationId="{3EF854A2-804F-0347-2614-410ADABDF60B}"/>
          </ac:picMkLst>
        </pc:picChg>
        <pc:picChg chg="add mod">
          <ac:chgData name="James A Hocker" userId="ec6c3350-59e4-4bda-8687-0611d5660400" providerId="ADAL" clId="{4A2D0790-6F42-4545-A982-63CB60F3528A}" dt="2025-06-06T20:21:54.559" v="4417" actId="1076"/>
          <ac:picMkLst>
            <pc:docMk/>
            <pc:sldMk cId="2835398885" sldId="395"/>
            <ac:picMk id="11" creationId="{C40A93D0-0980-048B-CEBE-8A8EB479557B}"/>
          </ac:picMkLst>
        </pc:picChg>
        <pc:cxnChg chg="add mod">
          <ac:chgData name="James A Hocker" userId="ec6c3350-59e4-4bda-8687-0611d5660400" providerId="ADAL" clId="{4A2D0790-6F42-4545-A982-63CB60F3528A}" dt="2025-06-09T16:55:44.252" v="7848" actId="14100"/>
          <ac:cxnSpMkLst>
            <pc:docMk/>
            <pc:sldMk cId="2835398885" sldId="395"/>
            <ac:cxnSpMk id="18" creationId="{B2A7792D-989E-8F61-7571-2438AAACB206}"/>
          </ac:cxnSpMkLst>
        </pc:cxnChg>
        <pc:cxnChg chg="add mod">
          <ac:chgData name="James A Hocker" userId="ec6c3350-59e4-4bda-8687-0611d5660400" providerId="ADAL" clId="{4A2D0790-6F42-4545-A982-63CB60F3528A}" dt="2025-06-09T16:56:02.596" v="7918" actId="1037"/>
          <ac:cxnSpMkLst>
            <pc:docMk/>
            <pc:sldMk cId="2835398885" sldId="395"/>
            <ac:cxnSpMk id="21" creationId="{51CCF2C6-82FB-93AE-5F5E-08ECE6164A73}"/>
          </ac:cxnSpMkLst>
        </pc:cxnChg>
      </pc:sldChg>
      <pc:sldChg chg="addSp delSp modSp new mod">
        <pc:chgData name="James A Hocker" userId="ec6c3350-59e4-4bda-8687-0611d5660400" providerId="ADAL" clId="{4A2D0790-6F42-4545-A982-63CB60F3528A}" dt="2025-06-09T13:09:41.561" v="4701" actId="20577"/>
        <pc:sldMkLst>
          <pc:docMk/>
          <pc:sldMk cId="924022183" sldId="396"/>
        </pc:sldMkLst>
        <pc:spChg chg="add del mod">
          <ac:chgData name="James A Hocker" userId="ec6c3350-59e4-4bda-8687-0611d5660400" providerId="ADAL" clId="{4A2D0790-6F42-4545-A982-63CB60F3528A}" dt="2025-06-09T13:09:41.561" v="4701" actId="20577"/>
          <ac:spMkLst>
            <pc:docMk/>
            <pc:sldMk cId="924022183" sldId="396"/>
            <ac:spMk id="2" creationId="{DA5EDAFA-E2DC-3831-755C-D5A4259C8A4F}"/>
          </ac:spMkLst>
        </pc:spChg>
        <pc:spChg chg="mod">
          <ac:chgData name="James A Hocker" userId="ec6c3350-59e4-4bda-8687-0611d5660400" providerId="ADAL" clId="{4A2D0790-6F42-4545-A982-63CB60F3528A}" dt="2025-06-07T19:23:54.767" v="4455" actId="20577"/>
          <ac:spMkLst>
            <pc:docMk/>
            <pc:sldMk cId="924022183" sldId="396"/>
            <ac:spMk id="3" creationId="{D474C615-0C97-BC68-5C30-01CA785D811D}"/>
          </ac:spMkLst>
        </pc:spChg>
        <pc:spChg chg="del">
          <ac:chgData name="James A Hocker" userId="ec6c3350-59e4-4bda-8687-0611d5660400" providerId="ADAL" clId="{4A2D0790-6F42-4545-A982-63CB60F3528A}" dt="2025-06-07T19:23:58.708" v="4456" actId="478"/>
          <ac:spMkLst>
            <pc:docMk/>
            <pc:sldMk cId="924022183" sldId="396"/>
            <ac:spMk id="4" creationId="{29471BDE-FD39-3C1E-1ACB-5D21D71C3CE9}"/>
          </ac:spMkLst>
        </pc:spChg>
        <pc:spChg chg="add del mod">
          <ac:chgData name="James A Hocker" userId="ec6c3350-59e4-4bda-8687-0611d5660400" providerId="ADAL" clId="{4A2D0790-6F42-4545-A982-63CB60F3528A}" dt="2025-06-09T13:05:19.306" v="4602" actId="478"/>
          <ac:spMkLst>
            <pc:docMk/>
            <pc:sldMk cId="924022183" sldId="396"/>
            <ac:spMk id="8" creationId="{15FC4F06-C871-9EFE-4585-ACBFB3F59616}"/>
          </ac:spMkLst>
        </pc:spChg>
        <pc:spChg chg="add mod">
          <ac:chgData name="James A Hocker" userId="ec6c3350-59e4-4bda-8687-0611d5660400" providerId="ADAL" clId="{4A2D0790-6F42-4545-A982-63CB60F3528A}" dt="2025-06-09T13:06:32.165" v="4696" actId="20577"/>
          <ac:spMkLst>
            <pc:docMk/>
            <pc:sldMk cId="924022183" sldId="396"/>
            <ac:spMk id="9" creationId="{63B0438F-5880-B15E-6596-312606CF5882}"/>
          </ac:spMkLst>
        </pc:spChg>
        <pc:picChg chg="add del mod">
          <ac:chgData name="James A Hocker" userId="ec6c3350-59e4-4bda-8687-0611d5660400" providerId="ADAL" clId="{4A2D0790-6F42-4545-A982-63CB60F3528A}" dt="2025-06-07T19:24:57.331" v="4463" actId="478"/>
          <ac:picMkLst>
            <pc:docMk/>
            <pc:sldMk cId="924022183" sldId="396"/>
            <ac:picMk id="9" creationId="{A0094463-ED85-DCB7-38F2-E179F5C51ACA}"/>
          </ac:picMkLst>
        </pc:picChg>
        <pc:picChg chg="add mod">
          <ac:chgData name="James A Hocker" userId="ec6c3350-59e4-4bda-8687-0611d5660400" providerId="ADAL" clId="{4A2D0790-6F42-4545-A982-63CB60F3528A}" dt="2025-06-09T13:03:34.137" v="4466" actId="1076"/>
          <ac:picMkLst>
            <pc:docMk/>
            <pc:sldMk cId="924022183" sldId="396"/>
            <ac:picMk id="11" creationId="{FF046583-CE6D-7805-D2FE-F4F4C47ABF7A}"/>
          </ac:picMkLst>
        </pc:picChg>
      </pc:sldChg>
      <pc:sldChg chg="addSp delSp modSp new mod">
        <pc:chgData name="James A Hocker" userId="ec6c3350-59e4-4bda-8687-0611d5660400" providerId="ADAL" clId="{4A2D0790-6F42-4545-A982-63CB60F3528A}" dt="2025-06-09T14:32:52.018" v="5488" actId="1035"/>
        <pc:sldMkLst>
          <pc:docMk/>
          <pc:sldMk cId="2849942859" sldId="397"/>
        </pc:sldMkLst>
        <pc:spChg chg="mod">
          <ac:chgData name="James A Hocker" userId="ec6c3350-59e4-4bda-8687-0611d5660400" providerId="ADAL" clId="{4A2D0790-6F42-4545-A982-63CB60F3528A}" dt="2025-06-09T14:32:52.018" v="5488" actId="1035"/>
          <ac:spMkLst>
            <pc:docMk/>
            <pc:sldMk cId="2849942859" sldId="397"/>
            <ac:spMk id="2" creationId="{1DBF5B79-ADC0-0A98-14DE-DFD451BDF1F1}"/>
          </ac:spMkLst>
        </pc:spChg>
        <pc:spChg chg="mod">
          <ac:chgData name="James A Hocker" userId="ec6c3350-59e4-4bda-8687-0611d5660400" providerId="ADAL" clId="{4A2D0790-6F42-4545-A982-63CB60F3528A}" dt="2025-06-09T14:26:28.192" v="5109" actId="20577"/>
          <ac:spMkLst>
            <pc:docMk/>
            <pc:sldMk cId="2849942859" sldId="397"/>
            <ac:spMk id="3" creationId="{97BB313F-B14D-5BFF-13AC-CCEEAF8FC0B5}"/>
          </ac:spMkLst>
        </pc:spChg>
        <pc:spChg chg="del mod">
          <ac:chgData name="James A Hocker" userId="ec6c3350-59e4-4bda-8687-0611d5660400" providerId="ADAL" clId="{4A2D0790-6F42-4545-A982-63CB60F3528A}" dt="2025-06-09T14:26:33.438" v="5110" actId="478"/>
          <ac:spMkLst>
            <pc:docMk/>
            <pc:sldMk cId="2849942859" sldId="397"/>
            <ac:spMk id="4" creationId="{9387BB7F-2542-0B5F-BFA9-A2050530275A}"/>
          </ac:spMkLst>
        </pc:spChg>
        <pc:spChg chg="add del mod">
          <ac:chgData name="James A Hocker" userId="ec6c3350-59e4-4bda-8687-0611d5660400" providerId="ADAL" clId="{4A2D0790-6F42-4545-A982-63CB60F3528A}" dt="2025-06-09T14:26:35.367" v="5111" actId="478"/>
          <ac:spMkLst>
            <pc:docMk/>
            <pc:sldMk cId="2849942859" sldId="397"/>
            <ac:spMk id="13" creationId="{C72F653E-739F-972B-2A31-10B96BAA0415}"/>
          </ac:spMkLst>
        </pc:spChg>
        <pc:picChg chg="add del">
          <ac:chgData name="James A Hocker" userId="ec6c3350-59e4-4bda-8687-0611d5660400" providerId="ADAL" clId="{4A2D0790-6F42-4545-A982-63CB60F3528A}" dt="2025-06-09T14:11:42.863" v="4840" actId="21"/>
          <ac:picMkLst>
            <pc:docMk/>
            <pc:sldMk cId="2849942859" sldId="397"/>
            <ac:picMk id="8" creationId="{D1E0C742-B471-B576-9851-95EBD29A5CEC}"/>
          </ac:picMkLst>
        </pc:picChg>
        <pc:picChg chg="add del mod">
          <ac:chgData name="James A Hocker" userId="ec6c3350-59e4-4bda-8687-0611d5660400" providerId="ADAL" clId="{4A2D0790-6F42-4545-A982-63CB60F3528A}" dt="2025-06-09T14:29:30.239" v="5114" actId="21"/>
          <ac:picMkLst>
            <pc:docMk/>
            <pc:sldMk cId="2849942859" sldId="397"/>
            <ac:picMk id="9" creationId="{8A772A13-B4EF-10B1-E7FC-F412F4C5C23A}"/>
          </ac:picMkLst>
        </pc:picChg>
        <pc:picChg chg="add mod">
          <ac:chgData name="James A Hocker" userId="ec6c3350-59e4-4bda-8687-0611d5660400" providerId="ADAL" clId="{4A2D0790-6F42-4545-A982-63CB60F3528A}" dt="2025-06-09T14:29:06.153" v="5112" actId="1076"/>
          <ac:picMkLst>
            <pc:docMk/>
            <pc:sldMk cId="2849942859" sldId="397"/>
            <ac:picMk id="10" creationId="{B9138019-B87D-F897-99D6-BE9671D4BDA3}"/>
          </ac:picMkLst>
        </pc:picChg>
        <pc:picChg chg="add mod">
          <ac:chgData name="James A Hocker" userId="ec6c3350-59e4-4bda-8687-0611d5660400" providerId="ADAL" clId="{4A2D0790-6F42-4545-A982-63CB60F3528A}" dt="2025-06-09T14:29:46.738" v="5117" actId="1076"/>
          <ac:picMkLst>
            <pc:docMk/>
            <pc:sldMk cId="2849942859" sldId="397"/>
            <ac:picMk id="11" creationId="{3B00FEC4-3C3A-84DD-5E59-76539151D4E6}"/>
          </ac:picMkLst>
        </pc:picChg>
      </pc:sldChg>
      <pc:sldChg chg="addSp delSp modSp new mod ord">
        <pc:chgData name="James A Hocker" userId="ec6c3350-59e4-4bda-8687-0611d5660400" providerId="ADAL" clId="{4A2D0790-6F42-4545-A982-63CB60F3528A}" dt="2025-06-09T14:25:32.490" v="5105" actId="20577"/>
        <pc:sldMkLst>
          <pc:docMk/>
          <pc:sldMk cId="2301588722" sldId="398"/>
        </pc:sldMkLst>
        <pc:spChg chg="mod">
          <ac:chgData name="James A Hocker" userId="ec6c3350-59e4-4bda-8687-0611d5660400" providerId="ADAL" clId="{4A2D0790-6F42-4545-A982-63CB60F3528A}" dt="2025-06-09T14:12:57.667" v="4937" actId="14100"/>
          <ac:spMkLst>
            <pc:docMk/>
            <pc:sldMk cId="2301588722" sldId="398"/>
            <ac:spMk id="2" creationId="{F95B03C0-032E-6E11-0306-6B6A28005C84}"/>
          </ac:spMkLst>
        </pc:spChg>
        <pc:spChg chg="mod">
          <ac:chgData name="James A Hocker" userId="ec6c3350-59e4-4bda-8687-0611d5660400" providerId="ADAL" clId="{4A2D0790-6F42-4545-A982-63CB60F3528A}" dt="2025-06-09T14:25:32.490" v="5105" actId="20577"/>
          <ac:spMkLst>
            <pc:docMk/>
            <pc:sldMk cId="2301588722" sldId="398"/>
            <ac:spMk id="3" creationId="{75F1EDFA-67F9-AB06-FE8F-A05C10FA4E28}"/>
          </ac:spMkLst>
        </pc:spChg>
        <pc:spChg chg="del">
          <ac:chgData name="James A Hocker" userId="ec6c3350-59e4-4bda-8687-0611d5660400" providerId="ADAL" clId="{4A2D0790-6F42-4545-A982-63CB60F3528A}" dt="2025-06-09T14:11:10.649" v="4804" actId="478"/>
          <ac:spMkLst>
            <pc:docMk/>
            <pc:sldMk cId="2301588722" sldId="398"/>
            <ac:spMk id="4" creationId="{D79E26A5-C28D-498E-7685-9BF77F245666}"/>
          </ac:spMkLst>
        </pc:spChg>
        <pc:spChg chg="add mod">
          <ac:chgData name="James A Hocker" userId="ec6c3350-59e4-4bda-8687-0611d5660400" providerId="ADAL" clId="{4A2D0790-6F42-4545-A982-63CB60F3528A}" dt="2025-06-09T14:21:33.466" v="5101" actId="20577"/>
          <ac:spMkLst>
            <pc:docMk/>
            <pc:sldMk cId="2301588722" sldId="398"/>
            <ac:spMk id="15" creationId="{4CBAA679-3DAE-3147-5BDE-362E5AA63F1A}"/>
          </ac:spMkLst>
        </pc:spChg>
        <pc:picChg chg="add mod">
          <ac:chgData name="James A Hocker" userId="ec6c3350-59e4-4bda-8687-0611d5660400" providerId="ADAL" clId="{4A2D0790-6F42-4545-A982-63CB60F3528A}" dt="2025-06-09T14:13:00.632" v="4938" actId="1076"/>
          <ac:picMkLst>
            <pc:docMk/>
            <pc:sldMk cId="2301588722" sldId="398"/>
            <ac:picMk id="8" creationId="{14E4CCC2-EE0C-AF36-E8D0-F1C343F45A76}"/>
          </ac:picMkLst>
        </pc:picChg>
        <pc:picChg chg="add del mod">
          <ac:chgData name="James A Hocker" userId="ec6c3350-59e4-4bda-8687-0611d5660400" providerId="ADAL" clId="{4A2D0790-6F42-4545-A982-63CB60F3528A}" dt="2025-06-09T14:13:05.646" v="4939" actId="21"/>
          <ac:picMkLst>
            <pc:docMk/>
            <pc:sldMk cId="2301588722" sldId="398"/>
            <ac:picMk id="9" creationId="{0A515E24-7F4D-8E79-06B7-0EC573C83C77}"/>
          </ac:picMkLst>
        </pc:picChg>
        <pc:picChg chg="add mod">
          <ac:chgData name="James A Hocker" userId="ec6c3350-59e4-4bda-8687-0611d5660400" providerId="ADAL" clId="{4A2D0790-6F42-4545-A982-63CB60F3528A}" dt="2025-06-09T14:11:23.538" v="4839" actId="1036"/>
          <ac:picMkLst>
            <pc:docMk/>
            <pc:sldMk cId="2301588722" sldId="398"/>
            <ac:picMk id="10" creationId="{4B43A53A-5825-8C9A-22F9-7B87B22B5DDD}"/>
          </ac:picMkLst>
        </pc:picChg>
        <pc:cxnChg chg="add mod">
          <ac:chgData name="James A Hocker" userId="ec6c3350-59e4-4bda-8687-0611d5660400" providerId="ADAL" clId="{4A2D0790-6F42-4545-A982-63CB60F3528A}" dt="2025-06-09T14:13:33.882" v="4942" actId="1582"/>
          <ac:cxnSpMkLst>
            <pc:docMk/>
            <pc:sldMk cId="2301588722" sldId="398"/>
            <ac:cxnSpMk id="12" creationId="{111737EC-0CE7-D293-B953-4E3FCA7C750D}"/>
          </ac:cxnSpMkLst>
        </pc:cxnChg>
        <pc:cxnChg chg="add mod">
          <ac:chgData name="James A Hocker" userId="ec6c3350-59e4-4bda-8687-0611d5660400" providerId="ADAL" clId="{4A2D0790-6F42-4545-A982-63CB60F3528A}" dt="2025-06-09T14:13:54.375" v="4967" actId="1037"/>
          <ac:cxnSpMkLst>
            <pc:docMk/>
            <pc:sldMk cId="2301588722" sldId="398"/>
            <ac:cxnSpMk id="13" creationId="{E4AF0210-BD8B-ACAC-951C-77C25E2E9341}"/>
          </ac:cxnSpMkLst>
        </pc:cxnChg>
      </pc:sldChg>
      <pc:sldChg chg="addSp delSp modSp new mod">
        <pc:chgData name="James A Hocker" userId="ec6c3350-59e4-4bda-8687-0611d5660400" providerId="ADAL" clId="{4A2D0790-6F42-4545-A982-63CB60F3528A}" dt="2025-06-09T14:48:45.609" v="5887" actId="20577"/>
        <pc:sldMkLst>
          <pc:docMk/>
          <pc:sldMk cId="3455459084" sldId="399"/>
        </pc:sldMkLst>
        <pc:spChg chg="mod">
          <ac:chgData name="James A Hocker" userId="ec6c3350-59e4-4bda-8687-0611d5660400" providerId="ADAL" clId="{4A2D0790-6F42-4545-A982-63CB60F3528A}" dt="2025-06-09T14:46:01.425" v="5658" actId="14100"/>
          <ac:spMkLst>
            <pc:docMk/>
            <pc:sldMk cId="3455459084" sldId="399"/>
            <ac:spMk id="2" creationId="{B6958BD5-FAB3-70DA-C4E8-87A1A1139138}"/>
          </ac:spMkLst>
        </pc:spChg>
        <pc:spChg chg="mod">
          <ac:chgData name="James A Hocker" userId="ec6c3350-59e4-4bda-8687-0611d5660400" providerId="ADAL" clId="{4A2D0790-6F42-4545-A982-63CB60F3528A}" dt="2025-06-09T14:39:12.073" v="5505" actId="20577"/>
          <ac:spMkLst>
            <pc:docMk/>
            <pc:sldMk cId="3455459084" sldId="399"/>
            <ac:spMk id="3" creationId="{08EEE894-AD28-DF60-5E73-9EDF0AC59C90}"/>
          </ac:spMkLst>
        </pc:spChg>
        <pc:spChg chg="del">
          <ac:chgData name="James A Hocker" userId="ec6c3350-59e4-4bda-8687-0611d5660400" providerId="ADAL" clId="{4A2D0790-6F42-4545-A982-63CB60F3528A}" dt="2025-06-09T14:39:06.336" v="5490" actId="478"/>
          <ac:spMkLst>
            <pc:docMk/>
            <pc:sldMk cId="3455459084" sldId="399"/>
            <ac:spMk id="4" creationId="{C245747F-1762-4BAB-0312-02C3F7D77448}"/>
          </ac:spMkLst>
        </pc:spChg>
        <pc:spChg chg="add mod">
          <ac:chgData name="James A Hocker" userId="ec6c3350-59e4-4bda-8687-0611d5660400" providerId="ADAL" clId="{4A2D0790-6F42-4545-A982-63CB60F3528A}" dt="2025-06-09T14:44:50.563" v="5657" actId="207"/>
          <ac:spMkLst>
            <pc:docMk/>
            <pc:sldMk cId="3455459084" sldId="399"/>
            <ac:spMk id="10" creationId="{0AB100CB-06C0-291D-0B7C-F0CE3F210DD9}"/>
          </ac:spMkLst>
        </pc:spChg>
        <pc:spChg chg="add mod">
          <ac:chgData name="James A Hocker" userId="ec6c3350-59e4-4bda-8687-0611d5660400" providerId="ADAL" clId="{4A2D0790-6F42-4545-A982-63CB60F3528A}" dt="2025-06-09T14:48:45.609" v="5887" actId="20577"/>
          <ac:spMkLst>
            <pc:docMk/>
            <pc:sldMk cId="3455459084" sldId="399"/>
            <ac:spMk id="12" creationId="{6F8EF7CD-9E23-3B6B-60DA-D754A1F0402A}"/>
          </ac:spMkLst>
        </pc:spChg>
        <pc:picChg chg="add mod">
          <ac:chgData name="James A Hocker" userId="ec6c3350-59e4-4bda-8687-0611d5660400" providerId="ADAL" clId="{4A2D0790-6F42-4545-A982-63CB60F3528A}" dt="2025-06-09T14:39:37.869" v="5508" actId="1076"/>
          <ac:picMkLst>
            <pc:docMk/>
            <pc:sldMk cId="3455459084" sldId="399"/>
            <ac:picMk id="8" creationId="{4F007538-4206-2750-311C-2B5349602331}"/>
          </ac:picMkLst>
        </pc:picChg>
        <pc:picChg chg="add mod">
          <ac:chgData name="James A Hocker" userId="ec6c3350-59e4-4bda-8687-0611d5660400" providerId="ADAL" clId="{4A2D0790-6F42-4545-A982-63CB60F3528A}" dt="2025-06-09T14:39:32.857" v="5507" actId="1076"/>
          <ac:picMkLst>
            <pc:docMk/>
            <pc:sldMk cId="3455459084" sldId="399"/>
            <ac:picMk id="9" creationId="{603E934A-57F2-DE5E-EC8B-2E61E26B23C0}"/>
          </ac:picMkLst>
        </pc:picChg>
        <pc:picChg chg="add del mod">
          <ac:chgData name="James A Hocker" userId="ec6c3350-59e4-4bda-8687-0611d5660400" providerId="ADAL" clId="{4A2D0790-6F42-4545-A982-63CB60F3528A}" dt="2025-06-09T14:46:33.376" v="5664" actId="478"/>
          <ac:picMkLst>
            <pc:docMk/>
            <pc:sldMk cId="3455459084" sldId="399"/>
            <ac:picMk id="11" creationId="{B22946E2-34C4-3855-2D4F-A158CA964871}"/>
          </ac:picMkLst>
        </pc:picChg>
      </pc:sldChg>
      <pc:sldChg chg="addSp delSp modSp new mod">
        <pc:chgData name="James A Hocker" userId="ec6c3350-59e4-4bda-8687-0611d5660400" providerId="ADAL" clId="{4A2D0790-6F42-4545-A982-63CB60F3528A}" dt="2025-06-11T10:00:54.842" v="11437" actId="20577"/>
        <pc:sldMkLst>
          <pc:docMk/>
          <pc:sldMk cId="1892922780" sldId="400"/>
        </pc:sldMkLst>
        <pc:spChg chg="mod">
          <ac:chgData name="James A Hocker" userId="ec6c3350-59e4-4bda-8687-0611d5660400" providerId="ADAL" clId="{4A2D0790-6F42-4545-A982-63CB60F3528A}" dt="2025-06-11T10:00:54.842" v="11437" actId="20577"/>
          <ac:spMkLst>
            <pc:docMk/>
            <pc:sldMk cId="1892922780" sldId="400"/>
            <ac:spMk id="2" creationId="{CBA61BBA-FAAE-14B1-EFE5-E97526B2469E}"/>
          </ac:spMkLst>
        </pc:spChg>
        <pc:spChg chg="mod">
          <ac:chgData name="James A Hocker" userId="ec6c3350-59e4-4bda-8687-0611d5660400" providerId="ADAL" clId="{4A2D0790-6F42-4545-A982-63CB60F3528A}" dt="2025-06-09T14:49:21.548" v="5907" actId="20577"/>
          <ac:spMkLst>
            <pc:docMk/>
            <pc:sldMk cId="1892922780" sldId="400"/>
            <ac:spMk id="3" creationId="{B4645215-CF69-9505-ADC6-B44B001F975D}"/>
          </ac:spMkLst>
        </pc:spChg>
        <pc:spChg chg="del">
          <ac:chgData name="James A Hocker" userId="ec6c3350-59e4-4bda-8687-0611d5660400" providerId="ADAL" clId="{4A2D0790-6F42-4545-A982-63CB60F3528A}" dt="2025-06-09T14:49:33.939" v="5908" actId="478"/>
          <ac:spMkLst>
            <pc:docMk/>
            <pc:sldMk cId="1892922780" sldId="400"/>
            <ac:spMk id="4" creationId="{A715E4A0-761A-83EE-3416-B9B81FAAA522}"/>
          </ac:spMkLst>
        </pc:spChg>
        <pc:spChg chg="add mod">
          <ac:chgData name="James A Hocker" userId="ec6c3350-59e4-4bda-8687-0611d5660400" providerId="ADAL" clId="{4A2D0790-6F42-4545-A982-63CB60F3528A}" dt="2025-06-11T09:57:37.018" v="11357" actId="20577"/>
          <ac:spMkLst>
            <pc:docMk/>
            <pc:sldMk cId="1892922780" sldId="400"/>
            <ac:spMk id="12" creationId="{C9DB05E0-157A-AF58-D962-8103636F9EB9}"/>
          </ac:spMkLst>
        </pc:spChg>
        <pc:spChg chg="add mod">
          <ac:chgData name="James A Hocker" userId="ec6c3350-59e4-4bda-8687-0611d5660400" providerId="ADAL" clId="{4A2D0790-6F42-4545-A982-63CB60F3528A}" dt="2025-06-11T09:58:12.373" v="11381" actId="20577"/>
          <ac:spMkLst>
            <pc:docMk/>
            <pc:sldMk cId="1892922780" sldId="400"/>
            <ac:spMk id="13" creationId="{EAF7E538-4CA9-FFF7-6A7C-79B1ABF0727D}"/>
          </ac:spMkLst>
        </pc:spChg>
        <pc:picChg chg="add mod">
          <ac:chgData name="James A Hocker" userId="ec6c3350-59e4-4bda-8687-0611d5660400" providerId="ADAL" clId="{4A2D0790-6F42-4545-A982-63CB60F3528A}" dt="2025-06-11T09:47:27.053" v="11092" actId="1076"/>
          <ac:picMkLst>
            <pc:docMk/>
            <pc:sldMk cId="1892922780" sldId="400"/>
            <ac:picMk id="4" creationId="{8AAEC48F-C78E-4786-6193-8E91EC604BE7}"/>
          </ac:picMkLst>
        </pc:picChg>
        <pc:picChg chg="add mod">
          <ac:chgData name="James A Hocker" userId="ec6c3350-59e4-4bda-8687-0611d5660400" providerId="ADAL" clId="{4A2D0790-6F42-4545-A982-63CB60F3528A}" dt="2025-06-11T09:47:31.029" v="11093" actId="1076"/>
          <ac:picMkLst>
            <pc:docMk/>
            <pc:sldMk cId="1892922780" sldId="400"/>
            <ac:picMk id="9" creationId="{6F9529D0-705C-CA95-14A3-E8FD21BA0471}"/>
          </ac:picMkLst>
        </pc:picChg>
        <pc:picChg chg="add mod">
          <ac:chgData name="James A Hocker" userId="ec6c3350-59e4-4bda-8687-0611d5660400" providerId="ADAL" clId="{4A2D0790-6F42-4545-A982-63CB60F3528A}" dt="2025-06-11T09:47:19.950" v="11090" actId="1076"/>
          <ac:picMkLst>
            <pc:docMk/>
            <pc:sldMk cId="1892922780" sldId="400"/>
            <ac:picMk id="11" creationId="{F706B8E0-EC78-3453-746B-617F3CC97E07}"/>
          </ac:picMkLst>
        </pc:picChg>
      </pc:sldChg>
      <pc:sldChg chg="addSp delSp modSp new mod">
        <pc:chgData name="James A Hocker" userId="ec6c3350-59e4-4bda-8687-0611d5660400" providerId="ADAL" clId="{4A2D0790-6F42-4545-A982-63CB60F3528A}" dt="2025-06-09T16:13:59.949" v="6396" actId="20577"/>
        <pc:sldMkLst>
          <pc:docMk/>
          <pc:sldMk cId="2319274025" sldId="401"/>
        </pc:sldMkLst>
        <pc:spChg chg="del mod">
          <ac:chgData name="James A Hocker" userId="ec6c3350-59e4-4bda-8687-0611d5660400" providerId="ADAL" clId="{4A2D0790-6F42-4545-A982-63CB60F3528A}" dt="2025-06-09T16:13:29.601" v="6330" actId="478"/>
          <ac:spMkLst>
            <pc:docMk/>
            <pc:sldMk cId="2319274025" sldId="401"/>
            <ac:spMk id="2" creationId="{D59B0DFD-C07F-F350-8BCA-085D0090A835}"/>
          </ac:spMkLst>
        </pc:spChg>
        <pc:spChg chg="mod">
          <ac:chgData name="James A Hocker" userId="ec6c3350-59e4-4bda-8687-0611d5660400" providerId="ADAL" clId="{4A2D0790-6F42-4545-A982-63CB60F3528A}" dt="2025-06-09T16:13:11.056" v="6327" actId="20577"/>
          <ac:spMkLst>
            <pc:docMk/>
            <pc:sldMk cId="2319274025" sldId="401"/>
            <ac:spMk id="3" creationId="{5EA6457E-D1C0-4423-08CF-C0F4C05A715F}"/>
          </ac:spMkLst>
        </pc:spChg>
        <pc:spChg chg="mod">
          <ac:chgData name="James A Hocker" userId="ec6c3350-59e4-4bda-8687-0611d5660400" providerId="ADAL" clId="{4A2D0790-6F42-4545-A982-63CB60F3528A}" dt="2025-06-09T16:13:59.949" v="6396" actId="20577"/>
          <ac:spMkLst>
            <pc:docMk/>
            <pc:sldMk cId="2319274025" sldId="401"/>
            <ac:spMk id="4" creationId="{757A8B52-D1D4-4A68-2F38-EAF4F6ABD9D9}"/>
          </ac:spMkLst>
        </pc:spChg>
        <pc:picChg chg="add mod">
          <ac:chgData name="James A Hocker" userId="ec6c3350-59e4-4bda-8687-0611d5660400" providerId="ADAL" clId="{4A2D0790-6F42-4545-A982-63CB60F3528A}" dt="2025-06-09T16:13:22.152" v="6328" actId="1076"/>
          <ac:picMkLst>
            <pc:docMk/>
            <pc:sldMk cId="2319274025" sldId="401"/>
            <ac:picMk id="8" creationId="{E8DAF6E2-87EF-37B9-9D40-6FE388135B73}"/>
          </ac:picMkLst>
        </pc:picChg>
        <pc:picChg chg="add mod">
          <ac:chgData name="James A Hocker" userId="ec6c3350-59e4-4bda-8687-0611d5660400" providerId="ADAL" clId="{4A2D0790-6F42-4545-A982-63CB60F3528A}" dt="2025-06-09T16:13:55.148" v="6395" actId="14100"/>
          <ac:picMkLst>
            <pc:docMk/>
            <pc:sldMk cId="2319274025" sldId="401"/>
            <ac:picMk id="10" creationId="{D0AC3EAA-B68D-AB16-D986-1593C3BE5EDA}"/>
          </ac:picMkLst>
        </pc:picChg>
      </pc:sldChg>
      <pc:sldChg chg="addSp delSp modSp new mod">
        <pc:chgData name="James A Hocker" userId="ec6c3350-59e4-4bda-8687-0611d5660400" providerId="ADAL" clId="{4A2D0790-6F42-4545-A982-63CB60F3528A}" dt="2025-06-09T16:33:32.635" v="7065" actId="692"/>
        <pc:sldMkLst>
          <pc:docMk/>
          <pc:sldMk cId="1509456507" sldId="402"/>
        </pc:sldMkLst>
        <pc:spChg chg="mod">
          <ac:chgData name="James A Hocker" userId="ec6c3350-59e4-4bda-8687-0611d5660400" providerId="ADAL" clId="{4A2D0790-6F42-4545-A982-63CB60F3528A}" dt="2025-06-09T16:31:44.658" v="7041" actId="20577"/>
          <ac:spMkLst>
            <pc:docMk/>
            <pc:sldMk cId="1509456507" sldId="402"/>
            <ac:spMk id="2" creationId="{D2BFCA2A-7036-742B-1108-C0A20421A87E}"/>
          </ac:spMkLst>
        </pc:spChg>
        <pc:spChg chg="mod">
          <ac:chgData name="James A Hocker" userId="ec6c3350-59e4-4bda-8687-0611d5660400" providerId="ADAL" clId="{4A2D0790-6F42-4545-A982-63CB60F3528A}" dt="2025-06-09T16:20:55.208" v="6455" actId="20577"/>
          <ac:spMkLst>
            <pc:docMk/>
            <pc:sldMk cId="1509456507" sldId="402"/>
            <ac:spMk id="3" creationId="{FD900FBE-A07E-10C7-BECE-7BAD53112F72}"/>
          </ac:spMkLst>
        </pc:spChg>
        <pc:spChg chg="del">
          <ac:chgData name="James A Hocker" userId="ec6c3350-59e4-4bda-8687-0611d5660400" providerId="ADAL" clId="{4A2D0790-6F42-4545-A982-63CB60F3528A}" dt="2025-06-09T16:19:48.494" v="6398" actId="478"/>
          <ac:spMkLst>
            <pc:docMk/>
            <pc:sldMk cId="1509456507" sldId="402"/>
            <ac:spMk id="4" creationId="{46A773F4-0A84-B742-46FF-DD8B844089D7}"/>
          </ac:spMkLst>
        </pc:spChg>
        <pc:spChg chg="add mod">
          <ac:chgData name="James A Hocker" userId="ec6c3350-59e4-4bda-8687-0611d5660400" providerId="ADAL" clId="{4A2D0790-6F42-4545-A982-63CB60F3528A}" dt="2025-06-09T16:32:45.032" v="7061" actId="404"/>
          <ac:spMkLst>
            <pc:docMk/>
            <pc:sldMk cId="1509456507" sldId="402"/>
            <ac:spMk id="10" creationId="{0D212F0F-C507-1D16-998C-414E0C534529}"/>
          </ac:spMkLst>
        </pc:spChg>
        <pc:picChg chg="add mod">
          <ac:chgData name="James A Hocker" userId="ec6c3350-59e4-4bda-8687-0611d5660400" providerId="ADAL" clId="{4A2D0790-6F42-4545-A982-63CB60F3528A}" dt="2025-06-09T16:20:01.462" v="6401" actId="1076"/>
          <ac:picMkLst>
            <pc:docMk/>
            <pc:sldMk cId="1509456507" sldId="402"/>
            <ac:picMk id="8" creationId="{4EEB17C0-2A37-D42C-4146-9BE166E32412}"/>
          </ac:picMkLst>
        </pc:picChg>
        <pc:picChg chg="add mod">
          <ac:chgData name="James A Hocker" userId="ec6c3350-59e4-4bda-8687-0611d5660400" providerId="ADAL" clId="{4A2D0790-6F42-4545-A982-63CB60F3528A}" dt="2025-06-09T16:20:26.696" v="6403" actId="1076"/>
          <ac:picMkLst>
            <pc:docMk/>
            <pc:sldMk cId="1509456507" sldId="402"/>
            <ac:picMk id="9" creationId="{8DEF5886-0251-89CE-615A-EC80B54B107F}"/>
          </ac:picMkLst>
        </pc:picChg>
        <pc:cxnChg chg="add mod">
          <ac:chgData name="James A Hocker" userId="ec6c3350-59e4-4bda-8687-0611d5660400" providerId="ADAL" clId="{4A2D0790-6F42-4545-A982-63CB60F3528A}" dt="2025-06-09T16:33:32.635" v="7065" actId="692"/>
          <ac:cxnSpMkLst>
            <pc:docMk/>
            <pc:sldMk cId="1509456507" sldId="402"/>
            <ac:cxnSpMk id="11" creationId="{102AC4B6-7237-FDD3-1A9F-7E0F3388B4CE}"/>
          </ac:cxnSpMkLst>
        </pc:cxnChg>
      </pc:sldChg>
      <pc:sldChg chg="addSp delSp modSp new mod">
        <pc:chgData name="James A Hocker" userId="ec6c3350-59e4-4bda-8687-0611d5660400" providerId="ADAL" clId="{4A2D0790-6F42-4545-A982-63CB60F3528A}" dt="2025-06-09T16:38:07.107" v="7104" actId="20577"/>
        <pc:sldMkLst>
          <pc:docMk/>
          <pc:sldMk cId="4107628508" sldId="403"/>
        </pc:sldMkLst>
        <pc:spChg chg="del">
          <ac:chgData name="James A Hocker" userId="ec6c3350-59e4-4bda-8687-0611d5660400" providerId="ADAL" clId="{4A2D0790-6F42-4545-A982-63CB60F3528A}" dt="2025-06-09T16:34:34.778" v="7100" actId="478"/>
          <ac:spMkLst>
            <pc:docMk/>
            <pc:sldMk cId="4107628508" sldId="403"/>
            <ac:spMk id="2" creationId="{757B5028-F66E-C251-941E-143FAF1E313E}"/>
          </ac:spMkLst>
        </pc:spChg>
        <pc:spChg chg="mod">
          <ac:chgData name="James A Hocker" userId="ec6c3350-59e4-4bda-8687-0611d5660400" providerId="ADAL" clId="{4A2D0790-6F42-4545-A982-63CB60F3528A}" dt="2025-06-09T16:38:07.107" v="7104" actId="20577"/>
          <ac:spMkLst>
            <pc:docMk/>
            <pc:sldMk cId="4107628508" sldId="403"/>
            <ac:spMk id="3" creationId="{9E4B7845-43FE-B77A-294F-A071C472E76B}"/>
          </ac:spMkLst>
        </pc:spChg>
        <pc:spChg chg="del">
          <ac:chgData name="James A Hocker" userId="ec6c3350-59e4-4bda-8687-0611d5660400" providerId="ADAL" clId="{4A2D0790-6F42-4545-A982-63CB60F3528A}" dt="2025-06-09T16:34:37.014" v="7101" actId="478"/>
          <ac:spMkLst>
            <pc:docMk/>
            <pc:sldMk cId="4107628508" sldId="403"/>
            <ac:spMk id="4" creationId="{FF559033-39DC-320C-93AD-81F712DE79F1}"/>
          </ac:spMkLst>
        </pc:spChg>
        <pc:picChg chg="add mod">
          <ac:chgData name="James A Hocker" userId="ec6c3350-59e4-4bda-8687-0611d5660400" providerId="ADAL" clId="{4A2D0790-6F42-4545-A982-63CB60F3528A}" dt="2025-06-09T16:36:57.342" v="7103" actId="14100"/>
          <ac:picMkLst>
            <pc:docMk/>
            <pc:sldMk cId="4107628508" sldId="403"/>
            <ac:picMk id="9" creationId="{E805E361-3B1A-E46D-3148-9D1524F8CE26}"/>
          </ac:picMkLst>
        </pc:picChg>
      </pc:sldChg>
      <pc:sldChg chg="addSp delSp modSp new mod">
        <pc:chgData name="James A Hocker" userId="ec6c3350-59e4-4bda-8687-0611d5660400" providerId="ADAL" clId="{4A2D0790-6F42-4545-A982-63CB60F3528A}" dt="2025-06-09T16:40:12.623" v="7156" actId="14100"/>
        <pc:sldMkLst>
          <pc:docMk/>
          <pc:sldMk cId="410325121" sldId="404"/>
        </pc:sldMkLst>
        <pc:spChg chg="del mod">
          <ac:chgData name="James A Hocker" userId="ec6c3350-59e4-4bda-8687-0611d5660400" providerId="ADAL" clId="{4A2D0790-6F42-4545-A982-63CB60F3528A}" dt="2025-06-09T16:38:35.703" v="7135" actId="478"/>
          <ac:spMkLst>
            <pc:docMk/>
            <pc:sldMk cId="410325121" sldId="404"/>
            <ac:spMk id="2" creationId="{FC75B71F-CE2C-5C26-4C76-FE2E620DBF04}"/>
          </ac:spMkLst>
        </pc:spChg>
        <pc:spChg chg="mod">
          <ac:chgData name="James A Hocker" userId="ec6c3350-59e4-4bda-8687-0611d5660400" providerId="ADAL" clId="{4A2D0790-6F42-4545-A982-63CB60F3528A}" dt="2025-06-09T16:38:28.435" v="7132" actId="20577"/>
          <ac:spMkLst>
            <pc:docMk/>
            <pc:sldMk cId="410325121" sldId="404"/>
            <ac:spMk id="3" creationId="{4596C449-0CD6-308E-6894-DEB69B8A46AA}"/>
          </ac:spMkLst>
        </pc:spChg>
        <pc:spChg chg="del">
          <ac:chgData name="James A Hocker" userId="ec6c3350-59e4-4bda-8687-0611d5660400" providerId="ADAL" clId="{4A2D0790-6F42-4545-A982-63CB60F3528A}" dt="2025-06-09T16:38:31.645" v="7133" actId="478"/>
          <ac:spMkLst>
            <pc:docMk/>
            <pc:sldMk cId="410325121" sldId="404"/>
            <ac:spMk id="4" creationId="{17BD2AC6-96D5-5A76-A41C-C6EB3D5F49BC}"/>
          </ac:spMkLst>
        </pc:spChg>
        <pc:picChg chg="add mod">
          <ac:chgData name="James A Hocker" userId="ec6c3350-59e4-4bda-8687-0611d5660400" providerId="ADAL" clId="{4A2D0790-6F42-4545-A982-63CB60F3528A}" dt="2025-06-09T16:40:12.623" v="7156" actId="14100"/>
          <ac:picMkLst>
            <pc:docMk/>
            <pc:sldMk cId="410325121" sldId="404"/>
            <ac:picMk id="9" creationId="{C3875385-36E1-A4E3-B231-FFBBB5A64F2D}"/>
          </ac:picMkLst>
        </pc:picChg>
      </pc:sldChg>
      <pc:sldChg chg="addSp modSp mod">
        <pc:chgData name="James A Hocker" userId="ec6c3350-59e4-4bda-8687-0611d5660400" providerId="ADAL" clId="{4A2D0790-6F42-4545-A982-63CB60F3528A}" dt="2025-06-09T16:43:35.327" v="7160" actId="14100"/>
        <pc:sldMkLst>
          <pc:docMk/>
          <pc:sldMk cId="1226017476" sldId="405"/>
        </pc:sldMkLst>
        <pc:spChg chg="mod">
          <ac:chgData name="James A Hocker" userId="ec6c3350-59e4-4bda-8687-0611d5660400" providerId="ADAL" clId="{4A2D0790-6F42-4545-A982-63CB60F3528A}" dt="2025-06-09T16:39:04.779" v="7154" actId="20577"/>
          <ac:spMkLst>
            <pc:docMk/>
            <pc:sldMk cId="1226017476" sldId="405"/>
            <ac:spMk id="3" creationId="{4596C449-0CD6-308E-6894-DEB69B8A46AA}"/>
          </ac:spMkLst>
        </pc:spChg>
        <pc:picChg chg="add mod">
          <ac:chgData name="James A Hocker" userId="ec6c3350-59e4-4bda-8687-0611d5660400" providerId="ADAL" clId="{4A2D0790-6F42-4545-A982-63CB60F3528A}" dt="2025-06-09T16:43:35.327" v="7160" actId="14100"/>
          <ac:picMkLst>
            <pc:docMk/>
            <pc:sldMk cId="1226017476" sldId="405"/>
            <ac:picMk id="4" creationId="{9F06B528-9A50-6FF9-4225-27699D8BFCC4}"/>
          </ac:picMkLst>
        </pc:picChg>
      </pc:sldChg>
      <pc:sldChg chg="addSp modSp mod">
        <pc:chgData name="James A Hocker" userId="ec6c3350-59e4-4bda-8687-0611d5660400" providerId="ADAL" clId="{4A2D0790-6F42-4545-A982-63CB60F3528A}" dt="2025-06-09T16:41:49.499" v="7158" actId="14100"/>
        <pc:sldMkLst>
          <pc:docMk/>
          <pc:sldMk cId="2933712336" sldId="406"/>
        </pc:sldMkLst>
        <pc:spChg chg="mod">
          <ac:chgData name="James A Hocker" userId="ec6c3350-59e4-4bda-8687-0611d5660400" providerId="ADAL" clId="{4A2D0790-6F42-4545-A982-63CB60F3528A}" dt="2025-06-09T16:38:53.378" v="7142" actId="20577"/>
          <ac:spMkLst>
            <pc:docMk/>
            <pc:sldMk cId="2933712336" sldId="406"/>
            <ac:spMk id="3" creationId="{4596C449-0CD6-308E-6894-DEB69B8A46AA}"/>
          </ac:spMkLst>
        </pc:spChg>
        <pc:picChg chg="add mod">
          <ac:chgData name="James A Hocker" userId="ec6c3350-59e4-4bda-8687-0611d5660400" providerId="ADAL" clId="{4A2D0790-6F42-4545-A982-63CB60F3528A}" dt="2025-06-09T16:41:49.499" v="7158" actId="14100"/>
          <ac:picMkLst>
            <pc:docMk/>
            <pc:sldMk cId="2933712336" sldId="406"/>
            <ac:picMk id="4" creationId="{2DB4DE74-2825-7B2B-5B3C-0E6150A0FB13}"/>
          </ac:picMkLst>
        </pc:picChg>
      </pc:sldChg>
      <pc:sldChg chg="addSp delSp modSp new del mod">
        <pc:chgData name="James A Hocker" userId="ec6c3350-59e4-4bda-8687-0611d5660400" providerId="ADAL" clId="{4A2D0790-6F42-4545-A982-63CB60F3528A}" dt="2025-06-10T12:34:03.344" v="8615" actId="47"/>
        <pc:sldMkLst>
          <pc:docMk/>
          <pc:sldMk cId="3868815241" sldId="407"/>
        </pc:sldMkLst>
        <pc:spChg chg="del">
          <ac:chgData name="James A Hocker" userId="ec6c3350-59e4-4bda-8687-0611d5660400" providerId="ADAL" clId="{4A2D0790-6F42-4545-A982-63CB60F3528A}" dt="2025-06-10T12:20:05.667" v="7959" actId="478"/>
          <ac:spMkLst>
            <pc:docMk/>
            <pc:sldMk cId="3868815241" sldId="407"/>
            <ac:spMk id="2" creationId="{CDB1C9BF-9011-29F9-591B-7BA7516909F2}"/>
          </ac:spMkLst>
        </pc:spChg>
        <pc:spChg chg="mod">
          <ac:chgData name="James A Hocker" userId="ec6c3350-59e4-4bda-8687-0611d5660400" providerId="ADAL" clId="{4A2D0790-6F42-4545-A982-63CB60F3528A}" dt="2025-06-10T12:17:42.397" v="7957" actId="20577"/>
          <ac:spMkLst>
            <pc:docMk/>
            <pc:sldMk cId="3868815241" sldId="407"/>
            <ac:spMk id="3" creationId="{AAC58AD1-7090-21CC-AE7E-B7F69D845B88}"/>
          </ac:spMkLst>
        </pc:spChg>
        <pc:spChg chg="del">
          <ac:chgData name="James A Hocker" userId="ec6c3350-59e4-4bda-8687-0611d5660400" providerId="ADAL" clId="{4A2D0790-6F42-4545-A982-63CB60F3528A}" dt="2025-06-10T12:17:45.885" v="7958" actId="478"/>
          <ac:spMkLst>
            <pc:docMk/>
            <pc:sldMk cId="3868815241" sldId="407"/>
            <ac:spMk id="4" creationId="{6534844D-4758-AA90-00D4-8E58761458DD}"/>
          </ac:spMkLst>
        </pc:spChg>
        <pc:spChg chg="add del mod">
          <ac:chgData name="James A Hocker" userId="ec6c3350-59e4-4bda-8687-0611d5660400" providerId="ADAL" clId="{4A2D0790-6F42-4545-A982-63CB60F3528A}" dt="2025-06-10T12:23:24.669" v="7984" actId="478"/>
          <ac:spMkLst>
            <pc:docMk/>
            <pc:sldMk cId="3868815241" sldId="407"/>
            <ac:spMk id="12" creationId="{302CEB1C-F472-F012-1D53-2E9E94EA0163}"/>
          </ac:spMkLst>
        </pc:spChg>
        <pc:spChg chg="add del mod">
          <ac:chgData name="James A Hocker" userId="ec6c3350-59e4-4bda-8687-0611d5660400" providerId="ADAL" clId="{4A2D0790-6F42-4545-A982-63CB60F3528A}" dt="2025-06-10T12:24:19.700" v="8027" actId="478"/>
          <ac:spMkLst>
            <pc:docMk/>
            <pc:sldMk cId="3868815241" sldId="407"/>
            <ac:spMk id="13" creationId="{96347F87-A2E9-BF27-83FD-DB1E3ADFB165}"/>
          </ac:spMkLst>
        </pc:spChg>
        <pc:picChg chg="add mod">
          <ac:chgData name="James A Hocker" userId="ec6c3350-59e4-4bda-8687-0611d5660400" providerId="ADAL" clId="{4A2D0790-6F42-4545-A982-63CB60F3528A}" dt="2025-06-10T12:21:18.048" v="7964" actId="1076"/>
          <ac:picMkLst>
            <pc:docMk/>
            <pc:sldMk cId="3868815241" sldId="407"/>
            <ac:picMk id="9" creationId="{BF1B6032-DF1A-711F-CDD8-1D456C4D8584}"/>
          </ac:picMkLst>
        </pc:picChg>
        <pc:picChg chg="add mod">
          <ac:chgData name="James A Hocker" userId="ec6c3350-59e4-4bda-8687-0611d5660400" providerId="ADAL" clId="{4A2D0790-6F42-4545-A982-63CB60F3528A}" dt="2025-06-10T12:22:01.343" v="7970" actId="1076"/>
          <ac:picMkLst>
            <pc:docMk/>
            <pc:sldMk cId="3868815241" sldId="407"/>
            <ac:picMk id="11" creationId="{C1639528-D486-D1B7-6EA8-73377BFD9905}"/>
          </ac:picMkLst>
        </pc:picChg>
      </pc:sldChg>
      <pc:sldChg chg="addSp delSp modSp new mod ord">
        <pc:chgData name="James A Hocker" userId="ec6c3350-59e4-4bda-8687-0611d5660400" providerId="ADAL" clId="{4A2D0790-6F42-4545-A982-63CB60F3528A}" dt="2025-06-10T12:52:19.340" v="8814" actId="20577"/>
        <pc:sldMkLst>
          <pc:docMk/>
          <pc:sldMk cId="3519838158" sldId="408"/>
        </pc:sldMkLst>
        <pc:spChg chg="del">
          <ac:chgData name="James A Hocker" userId="ec6c3350-59e4-4bda-8687-0611d5660400" providerId="ADAL" clId="{4A2D0790-6F42-4545-A982-63CB60F3528A}" dt="2025-06-10T12:22:24.770" v="7972" actId="21"/>
          <ac:spMkLst>
            <pc:docMk/>
            <pc:sldMk cId="3519838158" sldId="408"/>
            <ac:spMk id="2" creationId="{D5718E04-A643-AC5F-3DD5-7E81DBC97B2E}"/>
          </ac:spMkLst>
        </pc:spChg>
        <pc:spChg chg="mod">
          <ac:chgData name="James A Hocker" userId="ec6c3350-59e4-4bda-8687-0611d5660400" providerId="ADAL" clId="{4A2D0790-6F42-4545-A982-63CB60F3528A}" dt="2025-06-10T12:52:19.340" v="8814" actId="20577"/>
          <ac:spMkLst>
            <pc:docMk/>
            <pc:sldMk cId="3519838158" sldId="408"/>
            <ac:spMk id="3" creationId="{C9D6FC6D-8DE8-7C61-EDE8-970E6C452607}"/>
          </ac:spMkLst>
        </pc:spChg>
        <pc:spChg chg="del">
          <ac:chgData name="James A Hocker" userId="ec6c3350-59e4-4bda-8687-0611d5660400" providerId="ADAL" clId="{4A2D0790-6F42-4545-A982-63CB60F3528A}" dt="2025-06-10T12:25:13.826" v="8119" actId="478"/>
          <ac:spMkLst>
            <pc:docMk/>
            <pc:sldMk cId="3519838158" sldId="408"/>
            <ac:spMk id="4" creationId="{621F7D17-9D3C-9C8B-C835-7CA21DDA97D3}"/>
          </ac:spMkLst>
        </pc:spChg>
        <pc:spChg chg="mod">
          <ac:chgData name="James A Hocker" userId="ec6c3350-59e4-4bda-8687-0611d5660400" providerId="ADAL" clId="{4A2D0790-6F42-4545-A982-63CB60F3528A}" dt="2025-06-10T12:25:10.513" v="8118" actId="20577"/>
          <ac:spMkLst>
            <pc:docMk/>
            <pc:sldMk cId="3519838158" sldId="408"/>
            <ac:spMk id="5" creationId="{BCEB2E73-45B4-45EE-DF6E-92E62C2E254B}"/>
          </ac:spMkLst>
        </pc:spChg>
        <pc:picChg chg="add mod">
          <ac:chgData name="James A Hocker" userId="ec6c3350-59e4-4bda-8687-0611d5660400" providerId="ADAL" clId="{4A2D0790-6F42-4545-A982-63CB60F3528A}" dt="2025-06-10T12:25:22.568" v="8133" actId="1035"/>
          <ac:picMkLst>
            <pc:docMk/>
            <pc:sldMk cId="3519838158" sldId="408"/>
            <ac:picMk id="9" creationId="{9E32763E-0143-FFA6-DFB1-5878ECF07E7A}"/>
          </ac:picMkLst>
        </pc:picChg>
        <pc:picChg chg="add mod">
          <ac:chgData name="James A Hocker" userId="ec6c3350-59e4-4bda-8687-0611d5660400" providerId="ADAL" clId="{4A2D0790-6F42-4545-A982-63CB60F3528A}" dt="2025-06-10T12:39:51.037" v="8663" actId="1076"/>
          <ac:picMkLst>
            <pc:docMk/>
            <pc:sldMk cId="3519838158" sldId="408"/>
            <ac:picMk id="10" creationId="{FCBDCA86-3BA9-6AA9-7150-AE0EC45FEE8C}"/>
          </ac:picMkLst>
        </pc:picChg>
        <pc:cxnChg chg="add mod">
          <ac:chgData name="James A Hocker" userId="ec6c3350-59e4-4bda-8687-0611d5660400" providerId="ADAL" clId="{4A2D0790-6F42-4545-A982-63CB60F3528A}" dt="2025-06-10T12:40:50.431" v="8688" actId="692"/>
          <ac:cxnSpMkLst>
            <pc:docMk/>
            <pc:sldMk cId="3519838158" sldId="408"/>
            <ac:cxnSpMk id="11" creationId="{141AEF06-4931-4B00-C187-3DEC4AD2B706}"/>
          </ac:cxnSpMkLst>
        </pc:cxnChg>
        <pc:cxnChg chg="add mod">
          <ac:chgData name="James A Hocker" userId="ec6c3350-59e4-4bda-8687-0611d5660400" providerId="ADAL" clId="{4A2D0790-6F42-4545-A982-63CB60F3528A}" dt="2025-06-10T12:41:18.888" v="8692" actId="14100"/>
          <ac:cxnSpMkLst>
            <pc:docMk/>
            <pc:sldMk cId="3519838158" sldId="408"/>
            <ac:cxnSpMk id="13" creationId="{F7C480E4-E089-AFC9-8724-4EAF0FE7907C}"/>
          </ac:cxnSpMkLst>
        </pc:cxnChg>
        <pc:cxnChg chg="add mod">
          <ac:chgData name="James A Hocker" userId="ec6c3350-59e4-4bda-8687-0611d5660400" providerId="ADAL" clId="{4A2D0790-6F42-4545-A982-63CB60F3528A}" dt="2025-06-10T12:42:56.695" v="8702" actId="208"/>
          <ac:cxnSpMkLst>
            <pc:docMk/>
            <pc:sldMk cId="3519838158" sldId="408"/>
            <ac:cxnSpMk id="16" creationId="{E054ED43-5751-1DD0-6681-D6212FEA2DC0}"/>
          </ac:cxnSpMkLst>
        </pc:cxnChg>
        <pc:cxnChg chg="add mod">
          <ac:chgData name="James A Hocker" userId="ec6c3350-59e4-4bda-8687-0611d5660400" providerId="ADAL" clId="{4A2D0790-6F42-4545-A982-63CB60F3528A}" dt="2025-06-10T12:43:21.242" v="8705" actId="14100"/>
          <ac:cxnSpMkLst>
            <pc:docMk/>
            <pc:sldMk cId="3519838158" sldId="408"/>
            <ac:cxnSpMk id="18" creationId="{50E35E25-9D8C-519D-FC38-BC2BF827D95C}"/>
          </ac:cxnSpMkLst>
        </pc:cxnChg>
      </pc:sldChg>
      <pc:sldChg chg="addSp delSp modSp new mod">
        <pc:chgData name="James A Hocker" userId="ec6c3350-59e4-4bda-8687-0611d5660400" providerId="ADAL" clId="{4A2D0790-6F42-4545-A982-63CB60F3528A}" dt="2025-06-10T12:57:10.264" v="9070" actId="20577"/>
        <pc:sldMkLst>
          <pc:docMk/>
          <pc:sldMk cId="3837621554" sldId="409"/>
        </pc:sldMkLst>
        <pc:spChg chg="del">
          <ac:chgData name="James A Hocker" userId="ec6c3350-59e4-4bda-8687-0611d5660400" providerId="ADAL" clId="{4A2D0790-6F42-4545-A982-63CB60F3528A}" dt="2025-06-10T12:45:48.368" v="8780" actId="478"/>
          <ac:spMkLst>
            <pc:docMk/>
            <pc:sldMk cId="3837621554" sldId="409"/>
            <ac:spMk id="2" creationId="{03F9EEB2-3C08-83B9-9A1B-54301DEA68B4}"/>
          </ac:spMkLst>
        </pc:spChg>
        <pc:spChg chg="mod">
          <ac:chgData name="James A Hocker" userId="ec6c3350-59e4-4bda-8687-0611d5660400" providerId="ADAL" clId="{4A2D0790-6F42-4545-A982-63CB60F3528A}" dt="2025-06-10T12:45:44.790" v="8779" actId="20577"/>
          <ac:spMkLst>
            <pc:docMk/>
            <pc:sldMk cId="3837621554" sldId="409"/>
            <ac:spMk id="3" creationId="{259BA6EF-7687-2BE2-9FC1-87F54891790D}"/>
          </ac:spMkLst>
        </pc:spChg>
        <pc:spChg chg="del">
          <ac:chgData name="James A Hocker" userId="ec6c3350-59e4-4bda-8687-0611d5660400" providerId="ADAL" clId="{4A2D0790-6F42-4545-A982-63CB60F3528A}" dt="2025-06-10T12:45:20.053" v="8710" actId="478"/>
          <ac:spMkLst>
            <pc:docMk/>
            <pc:sldMk cId="3837621554" sldId="409"/>
            <ac:spMk id="4" creationId="{09DCEA0E-87B2-4F52-C85C-A0C5EED8D98F}"/>
          </ac:spMkLst>
        </pc:spChg>
        <pc:spChg chg="add mod">
          <ac:chgData name="James A Hocker" userId="ec6c3350-59e4-4bda-8687-0611d5660400" providerId="ADAL" clId="{4A2D0790-6F42-4545-A982-63CB60F3528A}" dt="2025-06-10T12:56:21.349" v="9060" actId="20577"/>
          <ac:spMkLst>
            <pc:docMk/>
            <pc:sldMk cId="3837621554" sldId="409"/>
            <ac:spMk id="10" creationId="{FF0AE876-7DDA-6B4A-99AE-3FE978C70AAC}"/>
          </ac:spMkLst>
        </pc:spChg>
        <pc:spChg chg="add mod">
          <ac:chgData name="James A Hocker" userId="ec6c3350-59e4-4bda-8687-0611d5660400" providerId="ADAL" clId="{4A2D0790-6F42-4545-A982-63CB60F3528A}" dt="2025-06-10T12:56:46.455" v="9066" actId="1076"/>
          <ac:spMkLst>
            <pc:docMk/>
            <pc:sldMk cId="3837621554" sldId="409"/>
            <ac:spMk id="11" creationId="{B75187E0-5347-DAA1-5C9A-811EE810D735}"/>
          </ac:spMkLst>
        </pc:spChg>
        <pc:spChg chg="add mod">
          <ac:chgData name="James A Hocker" userId="ec6c3350-59e4-4bda-8687-0611d5660400" providerId="ADAL" clId="{4A2D0790-6F42-4545-A982-63CB60F3528A}" dt="2025-06-10T12:57:10.264" v="9070" actId="20577"/>
          <ac:spMkLst>
            <pc:docMk/>
            <pc:sldMk cId="3837621554" sldId="409"/>
            <ac:spMk id="12" creationId="{1119D3D4-A171-B949-8D3A-05FB03BFDA8D}"/>
          </ac:spMkLst>
        </pc:spChg>
        <pc:picChg chg="add mod">
          <ac:chgData name="James A Hocker" userId="ec6c3350-59e4-4bda-8687-0611d5660400" providerId="ADAL" clId="{4A2D0790-6F42-4545-A982-63CB60F3528A}" dt="2025-06-10T12:50:26.975" v="8788" actId="1076"/>
          <ac:picMkLst>
            <pc:docMk/>
            <pc:sldMk cId="3837621554" sldId="409"/>
            <ac:picMk id="8" creationId="{D71CE3AC-9D04-DF0E-770D-9436EEB03937}"/>
          </ac:picMkLst>
        </pc:picChg>
        <pc:picChg chg="add mod">
          <ac:chgData name="James A Hocker" userId="ec6c3350-59e4-4bda-8687-0611d5660400" providerId="ADAL" clId="{4A2D0790-6F42-4545-A982-63CB60F3528A}" dt="2025-06-10T12:50:34.225" v="8789" actId="1076"/>
          <ac:picMkLst>
            <pc:docMk/>
            <pc:sldMk cId="3837621554" sldId="409"/>
            <ac:picMk id="9" creationId="{B425CA49-C069-B728-71B6-674EA1EFF407}"/>
          </ac:picMkLst>
        </pc:picChg>
      </pc:sldChg>
      <pc:sldChg chg="new del">
        <pc:chgData name="James A Hocker" userId="ec6c3350-59e4-4bda-8687-0611d5660400" providerId="ADAL" clId="{4A2D0790-6F42-4545-A982-63CB60F3528A}" dt="2025-06-10T12:45:09.649" v="8708" actId="47"/>
        <pc:sldMkLst>
          <pc:docMk/>
          <pc:sldMk cId="3876688755" sldId="409"/>
        </pc:sldMkLst>
      </pc:sldChg>
      <pc:sldChg chg="addSp delSp modSp new mod">
        <pc:chgData name="James A Hocker" userId="ec6c3350-59e4-4bda-8687-0611d5660400" providerId="ADAL" clId="{4A2D0790-6F42-4545-A982-63CB60F3528A}" dt="2025-06-10T13:06:11.221" v="9226" actId="14100"/>
        <pc:sldMkLst>
          <pc:docMk/>
          <pc:sldMk cId="4160082325" sldId="410"/>
        </pc:sldMkLst>
        <pc:spChg chg="del">
          <ac:chgData name="James A Hocker" userId="ec6c3350-59e4-4bda-8687-0611d5660400" providerId="ADAL" clId="{4A2D0790-6F42-4545-A982-63CB60F3528A}" dt="2025-06-10T13:01:58.574" v="9139" actId="478"/>
          <ac:spMkLst>
            <pc:docMk/>
            <pc:sldMk cId="4160082325" sldId="410"/>
            <ac:spMk id="2" creationId="{418C61AB-2A68-3E51-1331-0A208CBA3190}"/>
          </ac:spMkLst>
        </pc:spChg>
        <pc:spChg chg="mod">
          <ac:chgData name="James A Hocker" userId="ec6c3350-59e4-4bda-8687-0611d5660400" providerId="ADAL" clId="{4A2D0790-6F42-4545-A982-63CB60F3528A}" dt="2025-06-10T13:01:18.775" v="9106" actId="20577"/>
          <ac:spMkLst>
            <pc:docMk/>
            <pc:sldMk cId="4160082325" sldId="410"/>
            <ac:spMk id="3" creationId="{4E859EC9-CC72-9436-3A25-FF843F54DF38}"/>
          </ac:spMkLst>
        </pc:spChg>
        <pc:spChg chg="mod">
          <ac:chgData name="James A Hocker" userId="ec6c3350-59e4-4bda-8687-0611d5660400" providerId="ADAL" clId="{4A2D0790-6F42-4545-A982-63CB60F3528A}" dt="2025-06-10T13:01:53.756" v="9138" actId="20577"/>
          <ac:spMkLst>
            <pc:docMk/>
            <pc:sldMk cId="4160082325" sldId="410"/>
            <ac:spMk id="4" creationId="{E001ADF7-76FA-6184-3DC1-61F71DE18B6A}"/>
          </ac:spMkLst>
        </pc:spChg>
        <pc:spChg chg="add mod">
          <ac:chgData name="James A Hocker" userId="ec6c3350-59e4-4bda-8687-0611d5660400" providerId="ADAL" clId="{4A2D0790-6F42-4545-A982-63CB60F3528A}" dt="2025-06-10T13:04:08.599" v="9156" actId="1038"/>
          <ac:spMkLst>
            <pc:docMk/>
            <pc:sldMk cId="4160082325" sldId="410"/>
            <ac:spMk id="9" creationId="{28BADC87-A026-8209-39D5-0AEB1ADB69D4}"/>
          </ac:spMkLst>
        </pc:spChg>
        <pc:spChg chg="add mod">
          <ac:chgData name="James A Hocker" userId="ec6c3350-59e4-4bda-8687-0611d5660400" providerId="ADAL" clId="{4A2D0790-6F42-4545-A982-63CB60F3528A}" dt="2025-06-10T13:04:31.015" v="9207" actId="20577"/>
          <ac:spMkLst>
            <pc:docMk/>
            <pc:sldMk cId="4160082325" sldId="410"/>
            <ac:spMk id="10" creationId="{7B68C086-C162-DADD-4625-FB08317CB5D3}"/>
          </ac:spMkLst>
        </pc:spChg>
        <pc:spChg chg="add mod">
          <ac:chgData name="James A Hocker" userId="ec6c3350-59e4-4bda-8687-0611d5660400" providerId="ADAL" clId="{4A2D0790-6F42-4545-A982-63CB60F3528A}" dt="2025-06-10T13:04:47.127" v="9214" actId="20577"/>
          <ac:spMkLst>
            <pc:docMk/>
            <pc:sldMk cId="4160082325" sldId="410"/>
            <ac:spMk id="11" creationId="{D5D4DF75-8999-C13D-36FC-19DB9116CD74}"/>
          </ac:spMkLst>
        </pc:spChg>
        <pc:spChg chg="add mod">
          <ac:chgData name="James A Hocker" userId="ec6c3350-59e4-4bda-8687-0611d5660400" providerId="ADAL" clId="{4A2D0790-6F42-4545-A982-63CB60F3528A}" dt="2025-06-10T13:05:25.815" v="9220" actId="20577"/>
          <ac:spMkLst>
            <pc:docMk/>
            <pc:sldMk cId="4160082325" sldId="410"/>
            <ac:spMk id="12" creationId="{0942E279-297D-E105-C8AC-35D39FB5C72F}"/>
          </ac:spMkLst>
        </pc:spChg>
        <pc:picChg chg="add mod">
          <ac:chgData name="James A Hocker" userId="ec6c3350-59e4-4bda-8687-0611d5660400" providerId="ADAL" clId="{4A2D0790-6F42-4545-A982-63CB60F3528A}" dt="2025-06-10T13:03:00.159" v="9141" actId="1076"/>
          <ac:picMkLst>
            <pc:docMk/>
            <pc:sldMk cId="4160082325" sldId="410"/>
            <ac:picMk id="8" creationId="{8CEF55AF-7291-216F-8DB7-AB740B03E692}"/>
          </ac:picMkLst>
        </pc:picChg>
        <pc:cxnChg chg="add mod">
          <ac:chgData name="James A Hocker" userId="ec6c3350-59e4-4bda-8687-0611d5660400" providerId="ADAL" clId="{4A2D0790-6F42-4545-A982-63CB60F3528A}" dt="2025-06-10T13:05:47.445" v="9223" actId="1076"/>
          <ac:cxnSpMkLst>
            <pc:docMk/>
            <pc:sldMk cId="4160082325" sldId="410"/>
            <ac:cxnSpMk id="13" creationId="{B2A001D1-65E4-4E05-D606-7840AD806FC5}"/>
          </ac:cxnSpMkLst>
        </pc:cxnChg>
        <pc:cxnChg chg="add mod">
          <ac:chgData name="James A Hocker" userId="ec6c3350-59e4-4bda-8687-0611d5660400" providerId="ADAL" clId="{4A2D0790-6F42-4545-A982-63CB60F3528A}" dt="2025-06-10T13:06:11.221" v="9226" actId="14100"/>
          <ac:cxnSpMkLst>
            <pc:docMk/>
            <pc:sldMk cId="4160082325" sldId="410"/>
            <ac:cxnSpMk id="15" creationId="{0BB991A9-89C3-F57F-DCD2-A46FE97A2931}"/>
          </ac:cxnSpMkLst>
        </pc:cxnChg>
      </pc:sldChg>
      <pc:sldChg chg="addSp delSp modSp new del mod">
        <pc:chgData name="James A Hocker" userId="ec6c3350-59e4-4bda-8687-0611d5660400" providerId="ADAL" clId="{4A2D0790-6F42-4545-A982-63CB60F3528A}" dt="2025-06-10T13:21:41.560" v="9320" actId="47"/>
        <pc:sldMkLst>
          <pc:docMk/>
          <pc:sldMk cId="2191409899" sldId="411"/>
        </pc:sldMkLst>
        <pc:spChg chg="del">
          <ac:chgData name="James A Hocker" userId="ec6c3350-59e4-4bda-8687-0611d5660400" providerId="ADAL" clId="{4A2D0790-6F42-4545-A982-63CB60F3528A}" dt="2025-06-10T13:19:08.977" v="9304" actId="478"/>
          <ac:spMkLst>
            <pc:docMk/>
            <pc:sldMk cId="2191409899" sldId="411"/>
            <ac:spMk id="2" creationId="{E7A07C1D-8E4E-98AA-53E5-8477DD2B6528}"/>
          </ac:spMkLst>
        </pc:spChg>
        <pc:spChg chg="mod">
          <ac:chgData name="James A Hocker" userId="ec6c3350-59e4-4bda-8687-0611d5660400" providerId="ADAL" clId="{4A2D0790-6F42-4545-A982-63CB60F3528A}" dt="2025-06-10T13:18:39.385" v="9264" actId="20577"/>
          <ac:spMkLst>
            <pc:docMk/>
            <pc:sldMk cId="2191409899" sldId="411"/>
            <ac:spMk id="3" creationId="{012370A0-BF05-4478-A9A5-519FDC66C225}"/>
          </ac:spMkLst>
        </pc:spChg>
        <pc:spChg chg="mod">
          <ac:chgData name="James A Hocker" userId="ec6c3350-59e4-4bda-8687-0611d5660400" providerId="ADAL" clId="{4A2D0790-6F42-4545-A982-63CB60F3528A}" dt="2025-06-10T13:19:03.653" v="9303" actId="20577"/>
          <ac:spMkLst>
            <pc:docMk/>
            <pc:sldMk cId="2191409899" sldId="411"/>
            <ac:spMk id="4" creationId="{8FDF390C-F1A7-AD77-A17A-87256AB03E7E}"/>
          </ac:spMkLst>
        </pc:spChg>
        <pc:spChg chg="add del mod">
          <ac:chgData name="James A Hocker" userId="ec6c3350-59e4-4bda-8687-0611d5660400" providerId="ADAL" clId="{4A2D0790-6F42-4545-A982-63CB60F3528A}" dt="2025-06-10T13:20:46.227" v="9318" actId="478"/>
          <ac:spMkLst>
            <pc:docMk/>
            <pc:sldMk cId="2191409899" sldId="411"/>
            <ac:spMk id="10" creationId="{99133C0A-FA10-64DD-049A-BF0CED649DD3}"/>
          </ac:spMkLst>
        </pc:spChg>
        <pc:picChg chg="add del mod">
          <ac:chgData name="James A Hocker" userId="ec6c3350-59e4-4bda-8687-0611d5660400" providerId="ADAL" clId="{4A2D0790-6F42-4545-A982-63CB60F3528A}" dt="2025-06-10T13:21:38.353" v="9319" actId="478"/>
          <ac:picMkLst>
            <pc:docMk/>
            <pc:sldMk cId="2191409899" sldId="411"/>
            <ac:picMk id="9" creationId="{4139B9E0-554E-A540-7BB9-25B37C43ABE6}"/>
          </ac:picMkLst>
        </pc:picChg>
      </pc:sldChg>
      <pc:sldChg chg="addSp delSp modSp new mod ord">
        <pc:chgData name="James A Hocker" userId="ec6c3350-59e4-4bda-8687-0611d5660400" providerId="ADAL" clId="{4A2D0790-6F42-4545-A982-63CB60F3528A}" dt="2025-06-10T14:09:04.178" v="10276"/>
        <pc:sldMkLst>
          <pc:docMk/>
          <pc:sldMk cId="2813361352" sldId="411"/>
        </pc:sldMkLst>
        <pc:spChg chg="del">
          <ac:chgData name="James A Hocker" userId="ec6c3350-59e4-4bda-8687-0611d5660400" providerId="ADAL" clId="{4A2D0790-6F42-4545-A982-63CB60F3528A}" dt="2025-06-10T13:21:56.058" v="9322" actId="478"/>
          <ac:spMkLst>
            <pc:docMk/>
            <pc:sldMk cId="2813361352" sldId="411"/>
            <ac:spMk id="2" creationId="{112E37D1-E183-183E-7EBE-FCE9FCEDDCAD}"/>
          </ac:spMkLst>
        </pc:spChg>
        <pc:spChg chg="mod">
          <ac:chgData name="James A Hocker" userId="ec6c3350-59e4-4bda-8687-0611d5660400" providerId="ADAL" clId="{4A2D0790-6F42-4545-A982-63CB60F3528A}" dt="2025-06-10T13:32:30.061" v="9857" actId="20577"/>
          <ac:spMkLst>
            <pc:docMk/>
            <pc:sldMk cId="2813361352" sldId="411"/>
            <ac:spMk id="3" creationId="{CBB61655-332D-C2BF-26F6-84DBE2ABF210}"/>
          </ac:spMkLst>
        </pc:spChg>
        <pc:spChg chg="mod">
          <ac:chgData name="James A Hocker" userId="ec6c3350-59e4-4bda-8687-0611d5660400" providerId="ADAL" clId="{4A2D0790-6F42-4545-A982-63CB60F3528A}" dt="2025-06-10T13:23:33.932" v="9462" actId="20577"/>
          <ac:spMkLst>
            <pc:docMk/>
            <pc:sldMk cId="2813361352" sldId="411"/>
            <ac:spMk id="4" creationId="{609099CC-433E-5D29-76FB-1851ABE711C2}"/>
          </ac:spMkLst>
        </pc:spChg>
        <pc:spChg chg="mod">
          <ac:chgData name="James A Hocker" userId="ec6c3350-59e4-4bda-8687-0611d5660400" providerId="ADAL" clId="{4A2D0790-6F42-4545-A982-63CB60F3528A}" dt="2025-06-10T13:23:27.745" v="9433" actId="20577"/>
          <ac:spMkLst>
            <pc:docMk/>
            <pc:sldMk cId="2813361352" sldId="411"/>
            <ac:spMk id="5" creationId="{79CFA9F5-8C2F-9F42-F8E0-F06A63AF58CB}"/>
          </ac:spMkLst>
        </pc:spChg>
        <pc:spChg chg="add mod">
          <ac:chgData name="James A Hocker" userId="ec6c3350-59e4-4bda-8687-0611d5660400" providerId="ADAL" clId="{4A2D0790-6F42-4545-A982-63CB60F3528A}" dt="2025-06-10T13:33:04.202" v="9864" actId="20577"/>
          <ac:spMkLst>
            <pc:docMk/>
            <pc:sldMk cId="2813361352" sldId="411"/>
            <ac:spMk id="13" creationId="{AEC5DAEC-D276-44D1-8573-07FE58285875}"/>
          </ac:spMkLst>
        </pc:spChg>
        <pc:spChg chg="add mod">
          <ac:chgData name="James A Hocker" userId="ec6c3350-59e4-4bda-8687-0611d5660400" providerId="ADAL" clId="{4A2D0790-6F42-4545-A982-63CB60F3528A}" dt="2025-06-10T13:33:22.244" v="9870" actId="20577"/>
          <ac:spMkLst>
            <pc:docMk/>
            <pc:sldMk cId="2813361352" sldId="411"/>
            <ac:spMk id="14" creationId="{D01461D6-0F61-E064-D0E1-43A5E52A81B9}"/>
          </ac:spMkLst>
        </pc:spChg>
        <pc:picChg chg="add mod">
          <ac:chgData name="James A Hocker" userId="ec6c3350-59e4-4bda-8687-0611d5660400" providerId="ADAL" clId="{4A2D0790-6F42-4545-A982-63CB60F3528A}" dt="2025-06-10T13:23:17.622" v="9396" actId="1076"/>
          <ac:picMkLst>
            <pc:docMk/>
            <pc:sldMk cId="2813361352" sldId="411"/>
            <ac:picMk id="10" creationId="{93A63522-CAAB-8C41-EFAF-693303A64E87}"/>
          </ac:picMkLst>
        </pc:picChg>
        <pc:picChg chg="add mod">
          <ac:chgData name="James A Hocker" userId="ec6c3350-59e4-4bda-8687-0611d5660400" providerId="ADAL" clId="{4A2D0790-6F42-4545-A982-63CB60F3528A}" dt="2025-06-10T13:24:14.559" v="9515" actId="1038"/>
          <ac:picMkLst>
            <pc:docMk/>
            <pc:sldMk cId="2813361352" sldId="411"/>
            <ac:picMk id="12" creationId="{6FDFDAEE-0FB6-235A-5C47-57E977CE19C1}"/>
          </ac:picMkLst>
        </pc:picChg>
      </pc:sldChg>
      <pc:sldChg chg="new del">
        <pc:chgData name="James A Hocker" userId="ec6c3350-59e4-4bda-8687-0611d5660400" providerId="ADAL" clId="{4A2D0790-6F42-4545-A982-63CB60F3528A}" dt="2025-06-10T14:08:58.044" v="10274" actId="47"/>
        <pc:sldMkLst>
          <pc:docMk/>
          <pc:sldMk cId="1736069825" sldId="412"/>
        </pc:sldMkLst>
      </pc:sldChg>
      <pc:sldChg chg="addSp delSp modSp new mod">
        <pc:chgData name="James A Hocker" userId="ec6c3350-59e4-4bda-8687-0611d5660400" providerId="ADAL" clId="{4A2D0790-6F42-4545-A982-63CB60F3528A}" dt="2025-06-10T14:00:39.053" v="10273" actId="207"/>
        <pc:sldMkLst>
          <pc:docMk/>
          <pc:sldMk cId="1116590719" sldId="413"/>
        </pc:sldMkLst>
        <pc:spChg chg="del mod">
          <ac:chgData name="James A Hocker" userId="ec6c3350-59e4-4bda-8687-0611d5660400" providerId="ADAL" clId="{4A2D0790-6F42-4545-A982-63CB60F3528A}" dt="2025-06-10T13:39:05.414" v="9915" actId="478"/>
          <ac:spMkLst>
            <pc:docMk/>
            <pc:sldMk cId="1116590719" sldId="413"/>
            <ac:spMk id="2" creationId="{3F981637-34B9-07C2-9740-DB1C073A3511}"/>
          </ac:spMkLst>
        </pc:spChg>
        <pc:spChg chg="mod">
          <ac:chgData name="James A Hocker" userId="ec6c3350-59e4-4bda-8687-0611d5660400" providerId="ADAL" clId="{4A2D0790-6F42-4545-A982-63CB60F3528A}" dt="2025-06-10T13:48:19.489" v="10256" actId="20577"/>
          <ac:spMkLst>
            <pc:docMk/>
            <pc:sldMk cId="1116590719" sldId="413"/>
            <ac:spMk id="3" creationId="{8014A1BD-D251-BB56-8823-9289CD8D0AB8}"/>
          </ac:spMkLst>
        </pc:spChg>
        <pc:spChg chg="del">
          <ac:chgData name="James A Hocker" userId="ec6c3350-59e4-4bda-8687-0611d5660400" providerId="ADAL" clId="{4A2D0790-6F42-4545-A982-63CB60F3528A}" dt="2025-06-10T13:38:59.969" v="9913" actId="478"/>
          <ac:spMkLst>
            <pc:docMk/>
            <pc:sldMk cId="1116590719" sldId="413"/>
            <ac:spMk id="4" creationId="{B22E0A35-227A-A5E9-EAD9-9CA3A6EE298D}"/>
          </ac:spMkLst>
        </pc:spChg>
        <pc:spChg chg="mod">
          <ac:chgData name="James A Hocker" userId="ec6c3350-59e4-4bda-8687-0611d5660400" providerId="ADAL" clId="{4A2D0790-6F42-4545-A982-63CB60F3528A}" dt="2025-06-10T13:38:56.249" v="9912" actId="20577"/>
          <ac:spMkLst>
            <pc:docMk/>
            <pc:sldMk cId="1116590719" sldId="413"/>
            <ac:spMk id="5" creationId="{BC9F7FB9-1166-41E9-E453-2EF332DDADE9}"/>
          </ac:spMkLst>
        </pc:spChg>
        <pc:spChg chg="add mod">
          <ac:chgData name="James A Hocker" userId="ec6c3350-59e4-4bda-8687-0611d5660400" providerId="ADAL" clId="{4A2D0790-6F42-4545-A982-63CB60F3528A}" dt="2025-06-10T14:00:39.053" v="10273" actId="207"/>
          <ac:spMkLst>
            <pc:docMk/>
            <pc:sldMk cId="1116590719" sldId="413"/>
            <ac:spMk id="15" creationId="{2344C2B8-E9DE-DD96-318B-2985FA83C80B}"/>
          </ac:spMkLst>
        </pc:spChg>
        <pc:picChg chg="add mod ord modCrop">
          <ac:chgData name="James A Hocker" userId="ec6c3350-59e4-4bda-8687-0611d5660400" providerId="ADAL" clId="{4A2D0790-6F42-4545-A982-63CB60F3528A}" dt="2025-06-10T13:47:05.906" v="10185" actId="732"/>
          <ac:picMkLst>
            <pc:docMk/>
            <pc:sldMk cId="1116590719" sldId="413"/>
            <ac:picMk id="10" creationId="{757B390E-393F-91B9-A11D-500A2569D107}"/>
          </ac:picMkLst>
        </pc:picChg>
        <pc:picChg chg="add mod">
          <ac:chgData name="James A Hocker" userId="ec6c3350-59e4-4bda-8687-0611d5660400" providerId="ADAL" clId="{4A2D0790-6F42-4545-A982-63CB60F3528A}" dt="2025-06-10T13:59:28.057" v="10263" actId="1076"/>
          <ac:picMkLst>
            <pc:docMk/>
            <pc:sldMk cId="1116590719" sldId="413"/>
            <ac:picMk id="12" creationId="{FFB55D69-9F48-A36D-E753-006E175078F1}"/>
          </ac:picMkLst>
        </pc:picChg>
        <pc:picChg chg="add mod">
          <ac:chgData name="James A Hocker" userId="ec6c3350-59e4-4bda-8687-0611d5660400" providerId="ADAL" clId="{4A2D0790-6F42-4545-A982-63CB60F3528A}" dt="2025-06-10T14:00:07.088" v="10271" actId="1076"/>
          <ac:picMkLst>
            <pc:docMk/>
            <pc:sldMk cId="1116590719" sldId="413"/>
            <ac:picMk id="14" creationId="{B29DC199-3635-58CB-1BC6-DF305B486433}"/>
          </ac:picMkLst>
        </pc:picChg>
      </pc:sldChg>
      <pc:sldChg chg="delSp modSp new del mod">
        <pc:chgData name="James A Hocker" userId="ec6c3350-59e4-4bda-8687-0611d5660400" providerId="ADAL" clId="{4A2D0790-6F42-4545-A982-63CB60F3528A}" dt="2025-06-11T10:18:01.864" v="12287" actId="47"/>
        <pc:sldMkLst>
          <pc:docMk/>
          <pc:sldMk cId="231327181" sldId="414"/>
        </pc:sldMkLst>
        <pc:spChg chg="mod">
          <ac:chgData name="James A Hocker" userId="ec6c3350-59e4-4bda-8687-0611d5660400" providerId="ADAL" clId="{4A2D0790-6F42-4545-A982-63CB60F3528A}" dt="2025-06-10T14:10:41.499" v="10383" actId="20577"/>
          <ac:spMkLst>
            <pc:docMk/>
            <pc:sldMk cId="231327181" sldId="414"/>
            <ac:spMk id="2" creationId="{D2429523-EF3A-7B9B-C188-3D6BBE7B243A}"/>
          </ac:spMkLst>
        </pc:spChg>
        <pc:spChg chg="mod">
          <ac:chgData name="James A Hocker" userId="ec6c3350-59e4-4bda-8687-0611d5660400" providerId="ADAL" clId="{4A2D0790-6F42-4545-A982-63CB60F3528A}" dt="2025-06-10T14:09:35.701" v="10300" actId="20577"/>
          <ac:spMkLst>
            <pc:docMk/>
            <pc:sldMk cId="231327181" sldId="414"/>
            <ac:spMk id="3" creationId="{FDA2A2DC-382B-C911-E71B-F99B7EA1C500}"/>
          </ac:spMkLst>
        </pc:spChg>
        <pc:spChg chg="del">
          <ac:chgData name="James A Hocker" userId="ec6c3350-59e4-4bda-8687-0611d5660400" providerId="ADAL" clId="{4A2D0790-6F42-4545-A982-63CB60F3528A}" dt="2025-06-10T14:09:49.388" v="10301" actId="478"/>
          <ac:spMkLst>
            <pc:docMk/>
            <pc:sldMk cId="231327181" sldId="414"/>
            <ac:spMk id="4" creationId="{A1A88387-6E92-CDBF-BA43-557C8169C1C4}"/>
          </ac:spMkLst>
        </pc:spChg>
      </pc:sldChg>
      <pc:sldChg chg="new del">
        <pc:chgData name="James A Hocker" userId="ec6c3350-59e4-4bda-8687-0611d5660400" providerId="ADAL" clId="{4A2D0790-6F42-4545-A982-63CB60F3528A}" dt="2025-06-11T10:03:31.078" v="11438" actId="47"/>
        <pc:sldMkLst>
          <pc:docMk/>
          <pc:sldMk cId="377703579" sldId="415"/>
        </pc:sldMkLst>
      </pc:sldChg>
      <pc:sldChg chg="modSp new del mod">
        <pc:chgData name="James A Hocker" userId="ec6c3350-59e4-4bda-8687-0611d5660400" providerId="ADAL" clId="{4A2D0790-6F42-4545-A982-63CB60F3528A}" dt="2025-06-10T14:12:32.629" v="10392" actId="47"/>
        <pc:sldMkLst>
          <pc:docMk/>
          <pc:sldMk cId="598480203" sldId="416"/>
        </pc:sldMkLst>
        <pc:spChg chg="mod">
          <ac:chgData name="James A Hocker" userId="ec6c3350-59e4-4bda-8687-0611d5660400" providerId="ADAL" clId="{4A2D0790-6F42-4545-A982-63CB60F3528A}" dt="2025-06-10T14:12:22.281" v="10391" actId="20577"/>
          <ac:spMkLst>
            <pc:docMk/>
            <pc:sldMk cId="598480203" sldId="416"/>
            <ac:spMk id="5" creationId="{F25C9E98-2A99-4DAE-70A6-804155B33356}"/>
          </ac:spMkLst>
        </pc:spChg>
      </pc:sldChg>
      <pc:sldChg chg="addSp delSp modSp new del mod">
        <pc:chgData name="James A Hocker" userId="ec6c3350-59e4-4bda-8687-0611d5660400" providerId="ADAL" clId="{4A2D0790-6F42-4545-A982-63CB60F3528A}" dt="2025-06-11T10:17:59.348" v="12286" actId="47"/>
        <pc:sldMkLst>
          <pc:docMk/>
          <pc:sldMk cId="3274333717" sldId="416"/>
        </pc:sldMkLst>
        <pc:spChg chg="mod">
          <ac:chgData name="James A Hocker" userId="ec6c3350-59e4-4bda-8687-0611d5660400" providerId="ADAL" clId="{4A2D0790-6F42-4545-A982-63CB60F3528A}" dt="2025-06-10T14:24:42.371" v="10606" actId="1076"/>
          <ac:spMkLst>
            <pc:docMk/>
            <pc:sldMk cId="3274333717" sldId="416"/>
            <ac:spMk id="3" creationId="{74D419EC-98C7-A7DD-3D75-1F58519C6966}"/>
          </ac:spMkLst>
        </pc:spChg>
        <pc:spChg chg="mod">
          <ac:chgData name="James A Hocker" userId="ec6c3350-59e4-4bda-8687-0611d5660400" providerId="ADAL" clId="{4A2D0790-6F42-4545-A982-63CB60F3528A}" dt="2025-06-10T14:17:01.069" v="10533" actId="20577"/>
          <ac:spMkLst>
            <pc:docMk/>
            <pc:sldMk cId="3274333717" sldId="416"/>
            <ac:spMk id="4" creationId="{8715595F-1FD3-04F9-310C-1D2BF8B6118E}"/>
          </ac:spMkLst>
        </pc:spChg>
        <pc:spChg chg="del">
          <ac:chgData name="James A Hocker" userId="ec6c3350-59e4-4bda-8687-0611d5660400" providerId="ADAL" clId="{4A2D0790-6F42-4545-A982-63CB60F3528A}" dt="2025-06-10T14:13:02.530" v="10394" actId="3680"/>
          <ac:spMkLst>
            <pc:docMk/>
            <pc:sldMk cId="3274333717" sldId="416"/>
            <ac:spMk id="5" creationId="{ED28AF2C-A4BB-FCB3-95B4-1C650D200A66}"/>
          </ac:spMkLst>
        </pc:spChg>
        <pc:graphicFrameChg chg="add mod ord modGraphic">
          <ac:chgData name="James A Hocker" userId="ec6c3350-59e4-4bda-8687-0611d5660400" providerId="ADAL" clId="{4A2D0790-6F42-4545-A982-63CB60F3528A}" dt="2025-06-10T14:27:32.011" v="10660" actId="20577"/>
          <ac:graphicFrameMkLst>
            <pc:docMk/>
            <pc:sldMk cId="3274333717" sldId="416"/>
            <ac:graphicFrameMk id="9" creationId="{DB30EFAC-7A0D-7AF7-31C1-95C5F7C3743B}"/>
          </ac:graphicFrameMkLst>
        </pc:graphicFrameChg>
      </pc:sldChg>
      <pc:sldChg chg="new del">
        <pc:chgData name="James A Hocker" userId="ec6c3350-59e4-4bda-8687-0611d5660400" providerId="ADAL" clId="{4A2D0790-6F42-4545-A982-63CB60F3528A}" dt="2025-06-11T10:18:06.300" v="12288" actId="47"/>
        <pc:sldMkLst>
          <pc:docMk/>
          <pc:sldMk cId="65115780" sldId="417"/>
        </pc:sldMkLst>
      </pc:sldChg>
      <pc:sldChg chg="addSp delSp modSp new mod">
        <pc:chgData name="James A Hocker" userId="ec6c3350-59e4-4bda-8687-0611d5660400" providerId="ADAL" clId="{4A2D0790-6F42-4545-A982-63CB60F3528A}" dt="2025-06-11T10:17:35.950" v="12285" actId="20577"/>
        <pc:sldMkLst>
          <pc:docMk/>
          <pc:sldMk cId="1267681651" sldId="418"/>
        </pc:sldMkLst>
        <pc:spChg chg="mod">
          <ac:chgData name="James A Hocker" userId="ec6c3350-59e4-4bda-8687-0611d5660400" providerId="ADAL" clId="{4A2D0790-6F42-4545-A982-63CB60F3528A}" dt="2025-06-11T10:17:35.950" v="12285" actId="20577"/>
          <ac:spMkLst>
            <pc:docMk/>
            <pc:sldMk cId="1267681651" sldId="418"/>
            <ac:spMk id="2" creationId="{C9DA7494-24CD-2E3B-3BB6-A4639DC916A7}"/>
          </ac:spMkLst>
        </pc:spChg>
        <pc:spChg chg="mod">
          <ac:chgData name="James A Hocker" userId="ec6c3350-59e4-4bda-8687-0611d5660400" providerId="ADAL" clId="{4A2D0790-6F42-4545-A982-63CB60F3528A}" dt="2025-06-11T10:07:16.917" v="11553" actId="20577"/>
          <ac:spMkLst>
            <pc:docMk/>
            <pc:sldMk cId="1267681651" sldId="418"/>
            <ac:spMk id="3" creationId="{3939F120-AF0B-F6F8-C712-86D5BCA954EC}"/>
          </ac:spMkLst>
        </pc:spChg>
        <pc:spChg chg="add del mod">
          <ac:chgData name="James A Hocker" userId="ec6c3350-59e4-4bda-8687-0611d5660400" providerId="ADAL" clId="{4A2D0790-6F42-4545-A982-63CB60F3528A}" dt="2025-06-11T10:07:11.357" v="11530" actId="20577"/>
          <ac:spMkLst>
            <pc:docMk/>
            <pc:sldMk cId="1267681651" sldId="418"/>
            <ac:spMk id="4" creationId="{915EA125-7760-897A-D337-34F999434D3E}"/>
          </ac:spMkLst>
        </pc:spChg>
        <pc:graphicFrameChg chg="add mod">
          <ac:chgData name="James A Hocker" userId="ec6c3350-59e4-4bda-8687-0611d5660400" providerId="ADAL" clId="{4A2D0790-6F42-4545-A982-63CB60F3528A}" dt="2025-06-11T10:06:37.280" v="11490" actId="1035"/>
          <ac:graphicFrameMkLst>
            <pc:docMk/>
            <pc:sldMk cId="1267681651" sldId="418"/>
            <ac:graphicFrameMk id="8" creationId="{524B1154-47D5-7363-18CB-3F2E5BE6684A}"/>
          </ac:graphicFrameMkLst>
        </pc:graphicFrameChg>
        <pc:graphicFrameChg chg="add mod">
          <ac:chgData name="James A Hocker" userId="ec6c3350-59e4-4bda-8687-0611d5660400" providerId="ADAL" clId="{4A2D0790-6F42-4545-A982-63CB60F3528A}" dt="2025-06-11T10:07:43.532" v="11575" actId="1035"/>
          <ac:graphicFrameMkLst>
            <pc:docMk/>
            <pc:sldMk cId="1267681651" sldId="418"/>
            <ac:graphicFrameMk id="9" creationId="{035247C3-2FA8-52D0-A2D3-72D73E0AA2FE}"/>
          </ac:graphicFrameMkLst>
        </pc:graphicFrameChg>
      </pc:sldChg>
      <pc:sldChg chg="delSp modSp new mod">
        <pc:chgData name="James A Hocker" userId="ec6c3350-59e4-4bda-8687-0611d5660400" providerId="ADAL" clId="{4A2D0790-6F42-4545-A982-63CB60F3528A}" dt="2025-06-11T16:59:38.140" v="14639" actId="20577"/>
        <pc:sldMkLst>
          <pc:docMk/>
          <pc:sldMk cId="2973497168" sldId="419"/>
        </pc:sldMkLst>
        <pc:spChg chg="mod">
          <ac:chgData name="James A Hocker" userId="ec6c3350-59e4-4bda-8687-0611d5660400" providerId="ADAL" clId="{4A2D0790-6F42-4545-A982-63CB60F3528A}" dt="2025-06-11T16:59:38.140" v="14639" actId="20577"/>
          <ac:spMkLst>
            <pc:docMk/>
            <pc:sldMk cId="2973497168" sldId="419"/>
            <ac:spMk id="2" creationId="{5154C8B2-26BC-92F6-4CD3-047C34C3B133}"/>
          </ac:spMkLst>
        </pc:spChg>
        <pc:spChg chg="mod">
          <ac:chgData name="James A Hocker" userId="ec6c3350-59e4-4bda-8687-0611d5660400" providerId="ADAL" clId="{4A2D0790-6F42-4545-A982-63CB60F3528A}" dt="2025-06-11T10:19:20.718" v="12296" actId="20577"/>
          <ac:spMkLst>
            <pc:docMk/>
            <pc:sldMk cId="2973497168" sldId="419"/>
            <ac:spMk id="3" creationId="{60323560-B021-9489-84D9-F0A4DCFED532}"/>
          </ac:spMkLst>
        </pc:spChg>
        <pc:spChg chg="del">
          <ac:chgData name="James A Hocker" userId="ec6c3350-59e4-4bda-8687-0611d5660400" providerId="ADAL" clId="{4A2D0790-6F42-4545-A982-63CB60F3528A}" dt="2025-06-11T10:19:24.599" v="12297" actId="478"/>
          <ac:spMkLst>
            <pc:docMk/>
            <pc:sldMk cId="2973497168" sldId="419"/>
            <ac:spMk id="4" creationId="{54A9A37B-D56A-0B28-1C53-DE2CF278FA71}"/>
          </ac:spMkLst>
        </pc:spChg>
      </pc:sldChg>
      <pc:sldChg chg="addSp delSp modSp new mod">
        <pc:chgData name="James A Hocker" userId="ec6c3350-59e4-4bda-8687-0611d5660400" providerId="ADAL" clId="{4A2D0790-6F42-4545-A982-63CB60F3528A}" dt="2025-06-11T11:00:32.955" v="12922" actId="20577"/>
        <pc:sldMkLst>
          <pc:docMk/>
          <pc:sldMk cId="576901636" sldId="420"/>
        </pc:sldMkLst>
        <pc:spChg chg="mod">
          <ac:chgData name="James A Hocker" userId="ec6c3350-59e4-4bda-8687-0611d5660400" providerId="ADAL" clId="{4A2D0790-6F42-4545-A982-63CB60F3528A}" dt="2025-06-11T11:00:32.955" v="12922" actId="20577"/>
          <ac:spMkLst>
            <pc:docMk/>
            <pc:sldMk cId="576901636" sldId="420"/>
            <ac:spMk id="2" creationId="{90516221-B828-A816-01D1-EB4B6FF25D57}"/>
          </ac:spMkLst>
        </pc:spChg>
        <pc:spChg chg="mod">
          <ac:chgData name="James A Hocker" userId="ec6c3350-59e4-4bda-8687-0611d5660400" providerId="ADAL" clId="{4A2D0790-6F42-4545-A982-63CB60F3528A}" dt="2025-06-11T10:51:18.886" v="12348" actId="20577"/>
          <ac:spMkLst>
            <pc:docMk/>
            <pc:sldMk cId="576901636" sldId="420"/>
            <ac:spMk id="3" creationId="{88490F68-ABA2-F72D-E56E-1ACF1A837376}"/>
          </ac:spMkLst>
        </pc:spChg>
        <pc:spChg chg="del">
          <ac:chgData name="James A Hocker" userId="ec6c3350-59e4-4bda-8687-0611d5660400" providerId="ADAL" clId="{4A2D0790-6F42-4545-A982-63CB60F3528A}" dt="2025-06-11T10:49:28.710" v="12331" actId="478"/>
          <ac:spMkLst>
            <pc:docMk/>
            <pc:sldMk cId="576901636" sldId="420"/>
            <ac:spMk id="4" creationId="{E1DCDCCD-2DB9-FEC8-D86D-B6A24723A81D}"/>
          </ac:spMkLst>
        </pc:spChg>
        <pc:picChg chg="add mod">
          <ac:chgData name="James A Hocker" userId="ec6c3350-59e4-4bda-8687-0611d5660400" providerId="ADAL" clId="{4A2D0790-6F42-4545-A982-63CB60F3528A}" dt="2025-06-11T10:50:12.498" v="12334" actId="1076"/>
          <ac:picMkLst>
            <pc:docMk/>
            <pc:sldMk cId="576901636" sldId="420"/>
            <ac:picMk id="8" creationId="{D544F28B-0E0A-FC00-F794-650053772F57}"/>
          </ac:picMkLst>
        </pc:picChg>
        <pc:picChg chg="add mod">
          <ac:chgData name="James A Hocker" userId="ec6c3350-59e4-4bda-8687-0611d5660400" providerId="ADAL" clId="{4A2D0790-6F42-4545-A982-63CB60F3528A}" dt="2025-06-11T10:51:07.897" v="12337" actId="1076"/>
          <ac:picMkLst>
            <pc:docMk/>
            <pc:sldMk cId="576901636" sldId="420"/>
            <ac:picMk id="9" creationId="{1F8B40EF-962A-04AE-CF07-1E198D44A384}"/>
          </ac:picMkLst>
        </pc:picChg>
      </pc:sldChg>
      <pc:sldChg chg="modSp new mod">
        <pc:chgData name="James A Hocker" userId="ec6c3350-59e4-4bda-8687-0611d5660400" providerId="ADAL" clId="{4A2D0790-6F42-4545-A982-63CB60F3528A}" dt="2025-06-11T16:28:47.774" v="13326" actId="20577"/>
        <pc:sldMkLst>
          <pc:docMk/>
          <pc:sldMk cId="995706657" sldId="421"/>
        </pc:sldMkLst>
        <pc:spChg chg="mod">
          <ac:chgData name="James A Hocker" userId="ec6c3350-59e4-4bda-8687-0611d5660400" providerId="ADAL" clId="{4A2D0790-6F42-4545-A982-63CB60F3528A}" dt="2025-06-11T16:28:47.774" v="13326" actId="20577"/>
          <ac:spMkLst>
            <pc:docMk/>
            <pc:sldMk cId="995706657" sldId="421"/>
            <ac:spMk id="2" creationId="{1C7F16E6-381F-BF79-2D51-1459C6337914}"/>
          </ac:spMkLst>
        </pc:spChg>
      </pc:sldChg>
      <pc:sldChg chg="modSp new mod">
        <pc:chgData name="James A Hocker" userId="ec6c3350-59e4-4bda-8687-0611d5660400" providerId="ADAL" clId="{4A2D0790-6F42-4545-A982-63CB60F3528A}" dt="2025-06-11T16:29:20.138" v="13354" actId="20577"/>
        <pc:sldMkLst>
          <pc:docMk/>
          <pc:sldMk cId="3437209229" sldId="422"/>
        </pc:sldMkLst>
        <pc:spChg chg="mod">
          <ac:chgData name="James A Hocker" userId="ec6c3350-59e4-4bda-8687-0611d5660400" providerId="ADAL" clId="{4A2D0790-6F42-4545-A982-63CB60F3528A}" dt="2025-06-11T16:29:15.888" v="13352" actId="20577"/>
          <ac:spMkLst>
            <pc:docMk/>
            <pc:sldMk cId="3437209229" sldId="422"/>
            <ac:spMk id="2" creationId="{6751F8BC-1C60-A3BA-89F2-44859626BCCE}"/>
          </ac:spMkLst>
        </pc:spChg>
        <pc:spChg chg="mod">
          <ac:chgData name="James A Hocker" userId="ec6c3350-59e4-4bda-8687-0611d5660400" providerId="ADAL" clId="{4A2D0790-6F42-4545-A982-63CB60F3528A}" dt="2025-06-11T16:29:20.138" v="13354" actId="20577"/>
          <ac:spMkLst>
            <pc:docMk/>
            <pc:sldMk cId="3437209229" sldId="422"/>
            <ac:spMk id="3" creationId="{189195D5-B741-D26E-652E-851B100CAC5E}"/>
          </ac:spMkLst>
        </pc:spChg>
      </pc:sldChg>
      <pc:sldChg chg="modSp new mod">
        <pc:chgData name="James A Hocker" userId="ec6c3350-59e4-4bda-8687-0611d5660400" providerId="ADAL" clId="{4A2D0790-6F42-4545-A982-63CB60F3528A}" dt="2025-06-11T16:29:59.592" v="13383" actId="20577"/>
        <pc:sldMkLst>
          <pc:docMk/>
          <pc:sldMk cId="2092015013" sldId="423"/>
        </pc:sldMkLst>
        <pc:spChg chg="mod">
          <ac:chgData name="James A Hocker" userId="ec6c3350-59e4-4bda-8687-0611d5660400" providerId="ADAL" clId="{4A2D0790-6F42-4545-A982-63CB60F3528A}" dt="2025-06-11T16:29:59.592" v="13383" actId="20577"/>
          <ac:spMkLst>
            <pc:docMk/>
            <pc:sldMk cId="2092015013" sldId="423"/>
            <ac:spMk id="2" creationId="{9DC03F30-BE87-FEFB-0F42-5E400775DC41}"/>
          </ac:spMkLst>
        </pc:spChg>
        <pc:spChg chg="mod">
          <ac:chgData name="James A Hocker" userId="ec6c3350-59e4-4bda-8687-0611d5660400" providerId="ADAL" clId="{4A2D0790-6F42-4545-A982-63CB60F3528A}" dt="2025-06-11T16:29:50.391" v="13357" actId="20577"/>
          <ac:spMkLst>
            <pc:docMk/>
            <pc:sldMk cId="2092015013" sldId="423"/>
            <ac:spMk id="3" creationId="{EE79EBDA-F029-BBD7-397D-1827D32CB191}"/>
          </ac:spMkLst>
        </pc:spChg>
      </pc:sldChg>
      <pc:sldChg chg="modSp new mod">
        <pc:chgData name="James A Hocker" userId="ec6c3350-59e4-4bda-8687-0611d5660400" providerId="ADAL" clId="{4A2D0790-6F42-4545-A982-63CB60F3528A}" dt="2025-06-11T16:30:21.205" v="13405" actId="20577"/>
        <pc:sldMkLst>
          <pc:docMk/>
          <pc:sldMk cId="4145566423" sldId="424"/>
        </pc:sldMkLst>
        <pc:spChg chg="mod">
          <ac:chgData name="James A Hocker" userId="ec6c3350-59e4-4bda-8687-0611d5660400" providerId="ADAL" clId="{4A2D0790-6F42-4545-A982-63CB60F3528A}" dt="2025-06-11T16:30:21.205" v="13405" actId="20577"/>
          <ac:spMkLst>
            <pc:docMk/>
            <pc:sldMk cId="4145566423" sldId="424"/>
            <ac:spMk id="2" creationId="{06A8ECEE-856C-9EF9-D6B2-450568D5D5AF}"/>
          </ac:spMkLst>
        </pc:spChg>
        <pc:spChg chg="mod">
          <ac:chgData name="James A Hocker" userId="ec6c3350-59e4-4bda-8687-0611d5660400" providerId="ADAL" clId="{4A2D0790-6F42-4545-A982-63CB60F3528A}" dt="2025-06-11T16:30:16.467" v="13386" actId="20577"/>
          <ac:spMkLst>
            <pc:docMk/>
            <pc:sldMk cId="4145566423" sldId="424"/>
            <ac:spMk id="3" creationId="{B7F08227-46E8-DC45-036E-F3F0B8EB38E9}"/>
          </ac:spMkLst>
        </pc:spChg>
      </pc:sldChg>
      <pc:sldChg chg="del">
        <pc:chgData name="James A Hocker" userId="ec6c3350-59e4-4bda-8687-0611d5660400" providerId="ADAL" clId="{4A2D0790-6F42-4545-A982-63CB60F3528A}" dt="2025-06-09T16:26:50.799" v="6614"/>
        <pc:sldMkLst>
          <pc:docMk/>
          <pc:sldMk cId="494035570" sldId="6008"/>
        </pc:sldMkLst>
      </pc:sldChg>
      <pc:sldMasterChg chg="delSldLayout">
        <pc:chgData name="James A Hocker" userId="ec6c3350-59e4-4bda-8687-0611d5660400" providerId="ADAL" clId="{4A2D0790-6F42-4545-A982-63CB60F3528A}" dt="2025-06-10T12:08:06.816" v="7919" actId="47"/>
        <pc:sldMasterMkLst>
          <pc:docMk/>
          <pc:sldMasterMk cId="711206077" sldId="2147483730"/>
        </pc:sldMasterMkLst>
        <pc:sldLayoutChg chg="del">
          <pc:chgData name="James A Hocker" userId="ec6c3350-59e4-4bda-8687-0611d5660400" providerId="ADAL" clId="{4A2D0790-6F42-4545-A982-63CB60F3528A}" dt="2025-06-10T12:08:06.816" v="7919" actId="47"/>
          <pc:sldLayoutMkLst>
            <pc:docMk/>
            <pc:sldMasterMk cId="711206077" sldId="2147483730"/>
            <pc:sldLayoutMk cId="288810738" sldId="2147483974"/>
          </pc:sldLayoutMkLst>
        </pc:sldLayoutChg>
      </pc:sldMasterChg>
    </pc:docChg>
  </pc:docChgLst>
  <pc:docChgLst>
    <pc:chgData name="James A Hocker" userId="ec6c3350-59e4-4bda-8687-0611d5660400" providerId="ADAL" clId="{58E76AEB-35E5-47EF-A716-5F7102180ECD}"/>
    <pc:docChg chg="custSel modSld sldOrd">
      <pc:chgData name="James A Hocker" userId="ec6c3350-59e4-4bda-8687-0611d5660400" providerId="ADAL" clId="{58E76AEB-35E5-47EF-A716-5F7102180ECD}" dt="2025-06-13T08:25:28.029" v="328" actId="20577"/>
      <pc:docMkLst>
        <pc:docMk/>
      </pc:docMkLst>
      <pc:sldChg chg="modSp mod">
        <pc:chgData name="James A Hocker" userId="ec6c3350-59e4-4bda-8687-0611d5660400" providerId="ADAL" clId="{58E76AEB-35E5-47EF-A716-5F7102180ECD}" dt="2025-06-13T08:25:28.029" v="328" actId="20577"/>
        <pc:sldMkLst>
          <pc:docMk/>
          <pc:sldMk cId="2934308801" sldId="374"/>
        </pc:sldMkLst>
        <pc:spChg chg="mod">
          <ac:chgData name="James A Hocker" userId="ec6c3350-59e4-4bda-8687-0611d5660400" providerId="ADAL" clId="{58E76AEB-35E5-47EF-A716-5F7102180ECD}" dt="2025-06-13T08:25:28.029" v="328" actId="20577"/>
          <ac:spMkLst>
            <pc:docMk/>
            <pc:sldMk cId="2934308801" sldId="374"/>
            <ac:spMk id="5" creationId="{1695ACB3-3E13-857E-398C-1BB7A3C1FFF8}"/>
          </ac:spMkLst>
        </pc:spChg>
      </pc:sldChg>
      <pc:sldChg chg="addSp delSp modSp mod">
        <pc:chgData name="James A Hocker" userId="ec6c3350-59e4-4bda-8687-0611d5660400" providerId="ADAL" clId="{58E76AEB-35E5-47EF-A716-5F7102180ECD}" dt="2025-06-13T08:21:28.387" v="289" actId="14100"/>
        <pc:sldMkLst>
          <pc:docMk/>
          <pc:sldMk cId="2835398885" sldId="395"/>
        </pc:sldMkLst>
        <pc:spChg chg="mod">
          <ac:chgData name="James A Hocker" userId="ec6c3350-59e4-4bda-8687-0611d5660400" providerId="ADAL" clId="{58E76AEB-35E5-47EF-A716-5F7102180ECD}" dt="2025-06-13T08:18:43.402" v="122" actId="20577"/>
          <ac:spMkLst>
            <pc:docMk/>
            <pc:sldMk cId="2835398885" sldId="395"/>
            <ac:spMk id="17" creationId="{327000C6-2594-9FC7-1B27-3C1B2EA46452}"/>
          </ac:spMkLst>
        </pc:spChg>
        <pc:spChg chg="add mod">
          <ac:chgData name="James A Hocker" userId="ec6c3350-59e4-4bda-8687-0611d5660400" providerId="ADAL" clId="{58E76AEB-35E5-47EF-A716-5F7102180ECD}" dt="2025-06-13T08:21:19.583" v="288" actId="1076"/>
          <ac:spMkLst>
            <pc:docMk/>
            <pc:sldMk cId="2835398885" sldId="395"/>
            <ac:spMk id="20" creationId="{F9E44381-25ED-A2F0-3F14-C83E594F10BB}"/>
          </ac:spMkLst>
        </pc:spChg>
        <pc:picChg chg="del">
          <ac:chgData name="James A Hocker" userId="ec6c3350-59e4-4bda-8687-0611d5660400" providerId="ADAL" clId="{58E76AEB-35E5-47EF-A716-5F7102180ECD}" dt="2025-06-13T08:17:55.621" v="12" actId="478"/>
          <ac:picMkLst>
            <pc:docMk/>
            <pc:sldMk cId="2835398885" sldId="395"/>
            <ac:picMk id="9" creationId="{BD208033-BEB6-EBF5-1910-13C17CD5AA88}"/>
          </ac:picMkLst>
        </pc:picChg>
        <pc:picChg chg="add mod ord">
          <ac:chgData name="James A Hocker" userId="ec6c3350-59e4-4bda-8687-0611d5660400" providerId="ADAL" clId="{58E76AEB-35E5-47EF-A716-5F7102180ECD}" dt="2025-06-13T08:21:05.645" v="271" actId="1037"/>
          <ac:picMkLst>
            <pc:docMk/>
            <pc:sldMk cId="2835398885" sldId="395"/>
            <ac:picMk id="19" creationId="{33FD6FC7-F2D7-3B02-A60C-E4C9CB4DDC1A}"/>
          </ac:picMkLst>
        </pc:picChg>
        <pc:cxnChg chg="mod">
          <ac:chgData name="James A Hocker" userId="ec6c3350-59e4-4bda-8687-0611d5660400" providerId="ADAL" clId="{58E76AEB-35E5-47EF-A716-5F7102180ECD}" dt="2025-06-13T08:21:28.387" v="289" actId="14100"/>
          <ac:cxnSpMkLst>
            <pc:docMk/>
            <pc:sldMk cId="2835398885" sldId="395"/>
            <ac:cxnSpMk id="21" creationId="{51CCF2C6-82FB-93AE-5F5E-08ECE6164A73}"/>
          </ac:cxnSpMkLst>
        </pc:cxnChg>
      </pc:sldChg>
      <pc:sldChg chg="modSp mod">
        <pc:chgData name="James A Hocker" userId="ec6c3350-59e4-4bda-8687-0611d5660400" providerId="ADAL" clId="{58E76AEB-35E5-47EF-A716-5F7102180ECD}" dt="2025-06-13T08:23:33.826" v="323" actId="20577"/>
        <pc:sldMkLst>
          <pc:docMk/>
          <pc:sldMk cId="2973497168" sldId="419"/>
        </pc:sldMkLst>
        <pc:spChg chg="mod">
          <ac:chgData name="James A Hocker" userId="ec6c3350-59e4-4bda-8687-0611d5660400" providerId="ADAL" clId="{58E76AEB-35E5-47EF-A716-5F7102180ECD}" dt="2025-06-13T08:23:33.826" v="323" actId="20577"/>
          <ac:spMkLst>
            <pc:docMk/>
            <pc:sldMk cId="2973497168" sldId="419"/>
            <ac:spMk id="2" creationId="{5154C8B2-26BC-92F6-4CD3-047C34C3B133}"/>
          </ac:spMkLst>
        </pc:spChg>
      </pc:sldChg>
      <pc:sldChg chg="ord">
        <pc:chgData name="James A Hocker" userId="ec6c3350-59e4-4bda-8687-0611d5660400" providerId="ADAL" clId="{58E76AEB-35E5-47EF-A716-5F7102180ECD}" dt="2025-06-12T12:19:13.648" v="5"/>
        <pc:sldMkLst>
          <pc:docMk/>
          <pc:sldMk cId="4145566423" sldId="42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F2451-84DD-1F4B-8AC6-346741B30F1F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B986E1-723D-3E4A-B2D8-02370382B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337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ligh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56F1D6D-26C8-AC5C-A07B-6930103873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530888"/>
            <a:ext cx="10003536" cy="2388558"/>
          </a:xfrm>
          <a:prstGeom prst="rect">
            <a:avLst/>
          </a:prstGeom>
          <a:noFill/>
        </p:spPr>
        <p:txBody>
          <a:bodyPr lIns="0" tIns="0" rIns="0" bIns="0" anchor="ctr">
            <a:normAutofit/>
          </a:bodyPr>
          <a:lstStyle>
            <a:lvl1pPr>
              <a:lnSpc>
                <a:spcPct val="90000"/>
              </a:lnSpc>
              <a:defRPr sz="6300" b="1" i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placeholder text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0BF925A-4769-8F5E-E189-BA9570FDB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1" y="5115756"/>
            <a:ext cx="10003536" cy="278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marL="11113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2000" b="1" i="0" kern="1200" spc="0" baseline="0" dirty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AD9049D-EF89-EE33-32BB-A63D80B3D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399" y="5394233"/>
            <a:ext cx="10003537" cy="27847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marL="0" indent="7938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1600" b="0" i="0" kern="1200" spc="-20" baseline="0" dirty="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E7453D-6C1B-3ABD-39FF-9C11A64411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2175056"/>
            <a:ext cx="10003536" cy="23632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>
            <a:noAutofit/>
          </a:bodyPr>
          <a:lstStyle>
            <a:lvl1pPr marL="0" indent="7938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1600" b="0" i="0" kern="1200" spc="-20" baseline="0" dirty="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Month Day, Year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578A7C-428E-4D58-E4FB-CC0CFCB97EDB}"/>
              </a:ext>
            </a:extLst>
          </p:cNvPr>
          <p:cNvSpPr/>
          <p:nvPr userDrawn="1"/>
        </p:nvSpPr>
        <p:spPr>
          <a:xfrm>
            <a:off x="914399" y="2484850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8D5A5C-8820-F08B-5D55-E18FD6A1F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FA22FE4-143F-235A-C05B-B6F9FCECE2C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06/13/2025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8A4EDC5-97BE-4275-C308-190517A9A21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Hocker | Mu2e Collaboration Meeting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D673A42-E09C-6821-C950-C083FE88087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366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left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26064E41-DF59-6301-DE38-F0DFE24D71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79" b="4126"/>
          <a:stretch/>
        </p:blipFill>
        <p:spPr>
          <a:xfrm>
            <a:off x="8362184" y="2425441"/>
            <a:ext cx="3464835" cy="4432559"/>
          </a:xfrm>
          <a:prstGeom prst="rect">
            <a:avLst/>
          </a:prstGeom>
        </p:spPr>
      </p:pic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1CE716CA-F3AD-BE9A-11EE-F4AE1FACBE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236021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2D2C341C-5226-C6B0-870F-B3DA04CF8C0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904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l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D21E25E-D547-BB0C-056B-1E4BED8276AA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157216" y="1700784"/>
            <a:ext cx="5760720" cy="424281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6AA105-7DBD-9DF3-02C8-4B214942C5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FF79C2B-39DB-F0FC-1C09-C45F7AF4DF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7217" y="365760"/>
            <a:ext cx="5760720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B81A79C8-47D1-87B1-E39F-8BE75767B4A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57217" y="822960"/>
            <a:ext cx="5760720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2" name="Picture 11" descr="Logo, company name&#10;&#10;AI-generated content may be incorrect.">
            <a:extLst>
              <a:ext uri="{FF2B5EF4-FFF2-40B4-BE49-F238E27FC236}">
                <a16:creationId xmlns:a16="http://schemas.microsoft.com/office/drawing/2014/main" id="{5802CF21-D793-E9E0-76EE-6C64625C2F8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576" y="347472"/>
            <a:ext cx="415981" cy="415981"/>
          </a:xfrm>
          <a:prstGeom prst="rect">
            <a:avLst/>
          </a:prstGeo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7A82C0C-F619-67C1-0650-12EB4F6E4C92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748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idea-with-support-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AI-generated content may be incorrect.">
            <a:extLst>
              <a:ext uri="{FF2B5EF4-FFF2-40B4-BE49-F238E27FC236}">
                <a16:creationId xmlns:a16="http://schemas.microsoft.com/office/drawing/2014/main" id="{D026C6A1-CA77-A75B-8DF4-FCBEBEF63B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2103" y="2365732"/>
            <a:ext cx="4496423" cy="44922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355CF2-BE45-5D15-57AB-87A35BEE8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3" y="775504"/>
            <a:ext cx="10003536" cy="2223125"/>
          </a:xfrm>
          <a:prstGeom prst="rect">
            <a:avLst/>
          </a:prstGeom>
        </p:spPr>
        <p:txBody>
          <a:bodyPr lIns="0" rIns="0" bIns="0" anchor="b"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399" y="4121150"/>
            <a:ext cx="10003536" cy="1690335"/>
          </a:xfrm>
          <a:solidFill>
            <a:schemeClr val="tx2"/>
          </a:solidFill>
        </p:spPr>
        <p:txBody>
          <a:bodyPr wrap="square" lIns="548640" tIns="365760" rIns="548640" bIns="365760" anchor="ctr">
            <a:spAutoFit/>
          </a:bodyPr>
          <a:lstStyle>
            <a:lvl1pPr marL="0" indent="0">
              <a:lnSpc>
                <a:spcPct val="110000"/>
              </a:lnSpc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Ineter</a:t>
            </a:r>
            <a:r>
              <a:rPr lang="en-US" dirty="0"/>
              <a:t> nec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auctor, vel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Donec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non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65BE62F-E256-0F4F-4A42-36112DA347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399" y="2998629"/>
            <a:ext cx="10003536" cy="1122521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44B288-869E-FEF3-B2A3-5706671738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5" name="Picture 14" descr="Logo, company name&#10;&#10;AI-generated content may be incorrect.">
            <a:extLst>
              <a:ext uri="{FF2B5EF4-FFF2-40B4-BE49-F238E27FC236}">
                <a16:creationId xmlns:a16="http://schemas.microsoft.com/office/drawing/2014/main" id="{F42FD863-F4B6-B6D1-BAFB-D52DC4E044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B2EEDEF-8C67-0FEE-7A5A-F9872906BB70}"/>
              </a:ext>
            </a:extLst>
          </p:cNvPr>
          <p:cNvSpPr/>
          <p:nvPr userDrawn="1"/>
        </p:nvSpPr>
        <p:spPr>
          <a:xfrm rot="10800000">
            <a:off x="912875" y="3123596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413611B-0AEB-E25E-602A-8BA07E7C7F3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06/13/2025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F78E56C-649B-84D7-883E-399BED309F9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Hocker | Mu2e Collaboration Meeting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4FCBB44-51F9-6FA3-085E-EB9F216454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692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ideas-with-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6A6E3EA-A830-B168-79DF-164310C3A5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400" y="1873983"/>
            <a:ext cx="4791456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4400" y="2543085"/>
            <a:ext cx="4791456" cy="119786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3C11AC4-3132-DF00-E861-4EC706C3EB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4105656"/>
            <a:ext cx="11830050" cy="2752344"/>
          </a:xfrm>
          <a:solidFill>
            <a:srgbClr val="C3CAD1"/>
          </a:solidFill>
          <a:ln>
            <a:noFill/>
          </a:ln>
        </p:spPr>
        <p:txBody>
          <a:bodyPr tIns="164592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825B179B-754F-E075-416F-58FDF815CA2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0" y="6400799"/>
            <a:ext cx="11529391" cy="457201"/>
          </a:xfrm>
          <a:noFill/>
          <a:ln>
            <a:noFill/>
          </a:ln>
        </p:spPr>
        <p:txBody>
          <a:bodyPr lIns="182880" tIns="0" rIns="182880" bIns="137160" anchor="b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14AD5D-B2B5-2D86-5607-F93500D5A829}"/>
              </a:ext>
            </a:extLst>
          </p:cNvPr>
          <p:cNvSpPr/>
          <p:nvPr userDrawn="1"/>
        </p:nvSpPr>
        <p:spPr>
          <a:xfrm rot="16200000">
            <a:off x="466342" y="2294872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B44406A-7064-09CD-0D32-B50A4C2A47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B1451569-253C-B587-A86F-4D190EF1B24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7" name="Picture 16" descr="Logo, company name&#10;&#10;AI-generated content may be incorrect.">
            <a:extLst>
              <a:ext uri="{FF2B5EF4-FFF2-40B4-BE49-F238E27FC236}">
                <a16:creationId xmlns:a16="http://schemas.microsoft.com/office/drawing/2014/main" id="{809A0A5D-5886-4562-448A-83FC8512DC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B38B5940-D626-697E-1DE2-483ADD73F4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5550671B-40D3-6B53-A651-02217D09EBC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117335" y="1873983"/>
            <a:ext cx="4791456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57650E2F-D63F-64A0-264F-AB6835C7483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117335" y="2543085"/>
            <a:ext cx="4791456" cy="119786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368FBFD-4E2A-68B9-526C-938F5B7C839F}"/>
              </a:ext>
            </a:extLst>
          </p:cNvPr>
          <p:cNvSpPr/>
          <p:nvPr userDrawn="1"/>
        </p:nvSpPr>
        <p:spPr>
          <a:xfrm rot="16200000">
            <a:off x="5669277" y="2294872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5474D73-F9BE-8323-9710-2D943D074AA7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8947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ideas-with-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E73DE767-6E27-2F6D-9DFB-476DFBA08AC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378952" y="0"/>
            <a:ext cx="3447288" cy="6858001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45720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562FBDD1-DD88-5129-A1B4-F8213B472B8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40140" y="6251713"/>
            <a:ext cx="2724912" cy="606288"/>
          </a:xfrm>
          <a:noFill/>
          <a:ln>
            <a:noFill/>
          </a:ln>
        </p:spPr>
        <p:txBody>
          <a:bodyPr lIns="182880" tIns="0" rIns="18288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0A7BBE-ABB8-C2EC-5680-6576FD9F3F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2" name="Picture 11" descr="Logo, company name&#10;&#10;AI-generated content may be incorrect.">
            <a:extLst>
              <a:ext uri="{FF2B5EF4-FFF2-40B4-BE49-F238E27FC236}">
                <a16:creationId xmlns:a16="http://schemas.microsoft.com/office/drawing/2014/main" id="{A20E4B7D-A2F4-E2C0-B651-BA709ADA79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A5343729-79AD-1ED6-768D-6A792503B3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6532561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7A6A44F0-F202-67D2-AA06-2C6B93FCC06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400" y="820351"/>
            <a:ext cx="6532560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sp>
        <p:nvSpPr>
          <p:cNvPr id="39" name="Text Placeholder 11">
            <a:extLst>
              <a:ext uri="{FF2B5EF4-FFF2-40B4-BE49-F238E27FC236}">
                <a16:creationId xmlns:a16="http://schemas.microsoft.com/office/drawing/2014/main" id="{18B7F31E-5DA9-AE9E-946C-DBEDE553E35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14398" y="1874670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0" name="Text Placeholder 13">
            <a:extLst>
              <a:ext uri="{FF2B5EF4-FFF2-40B4-BE49-F238E27FC236}">
                <a16:creationId xmlns:a16="http://schemas.microsoft.com/office/drawing/2014/main" id="{E2CB8A18-7CC3-DC44-09AA-C5930608CB79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14398" y="2543772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8724181-2302-5B6D-8D9A-0FDFFA0EAC2A}"/>
              </a:ext>
            </a:extLst>
          </p:cNvPr>
          <p:cNvSpPr/>
          <p:nvPr userDrawn="1"/>
        </p:nvSpPr>
        <p:spPr>
          <a:xfrm rot="16200000">
            <a:off x="462533" y="2309010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11">
            <a:extLst>
              <a:ext uri="{FF2B5EF4-FFF2-40B4-BE49-F238E27FC236}">
                <a16:creationId xmlns:a16="http://schemas.microsoft.com/office/drawing/2014/main" id="{E8C39114-AC4E-397F-2083-2D7D594E888D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4376229" y="1880783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3" name="Text Placeholder 13">
            <a:extLst>
              <a:ext uri="{FF2B5EF4-FFF2-40B4-BE49-F238E27FC236}">
                <a16:creationId xmlns:a16="http://schemas.microsoft.com/office/drawing/2014/main" id="{E47A550C-93F7-8A24-C26C-808BEFCFC57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4376229" y="2549885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2D36219-087B-419B-9E96-63D476258513}"/>
              </a:ext>
            </a:extLst>
          </p:cNvPr>
          <p:cNvSpPr/>
          <p:nvPr userDrawn="1"/>
        </p:nvSpPr>
        <p:spPr>
          <a:xfrm rot="16200000">
            <a:off x="3924364" y="2315123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6096CCA3-6EF5-DABE-B6E8-DC02967800A7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14398" y="4318318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6" name="Text Placeholder 13">
            <a:extLst>
              <a:ext uri="{FF2B5EF4-FFF2-40B4-BE49-F238E27FC236}">
                <a16:creationId xmlns:a16="http://schemas.microsoft.com/office/drawing/2014/main" id="{1F561A6E-CA30-68DE-C30C-E3D04D574F82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14398" y="4987420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393A29F-FA2C-9EBB-AEC6-3930FE314D14}"/>
              </a:ext>
            </a:extLst>
          </p:cNvPr>
          <p:cNvSpPr/>
          <p:nvPr userDrawn="1"/>
        </p:nvSpPr>
        <p:spPr>
          <a:xfrm rot="16200000">
            <a:off x="462533" y="475265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 Placeholder 11">
            <a:extLst>
              <a:ext uri="{FF2B5EF4-FFF2-40B4-BE49-F238E27FC236}">
                <a16:creationId xmlns:a16="http://schemas.microsoft.com/office/drawing/2014/main" id="{D6464A17-58FF-1CEF-5B44-C332EEA11FA9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4376229" y="4324431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9" name="Text Placeholder 13">
            <a:extLst>
              <a:ext uri="{FF2B5EF4-FFF2-40B4-BE49-F238E27FC236}">
                <a16:creationId xmlns:a16="http://schemas.microsoft.com/office/drawing/2014/main" id="{8E44891D-B952-10F7-E744-374B1A1B2307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4376229" y="4993533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52E0381-ADF4-8D24-C867-C900E35689E9}"/>
              </a:ext>
            </a:extLst>
          </p:cNvPr>
          <p:cNvSpPr/>
          <p:nvPr userDrawn="1"/>
        </p:nvSpPr>
        <p:spPr>
          <a:xfrm rot="16200000">
            <a:off x="3924364" y="4758771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2B2213-C7AE-6BAB-99BE-3FEB3626C9CD}"/>
              </a:ext>
            </a:extLst>
          </p:cNvPr>
          <p:cNvSpPr>
            <a:spLocks noGrp="1"/>
          </p:cNvSpPr>
          <p:nvPr>
            <p:ph type="dt" sz="half" idx="5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06/13/2025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49E7BE-854D-1C7F-9ED9-A488BDBEA629}"/>
              </a:ext>
            </a:extLst>
          </p:cNvPr>
          <p:cNvSpPr>
            <a:spLocks noGrp="1"/>
          </p:cNvSpPr>
          <p:nvPr>
            <p:ph type="ftr" sz="quarter" idx="6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Hocker | Mu2e Collaboration Meeting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44157-9DBF-C378-F538-F7840483133D}"/>
              </a:ext>
            </a:extLst>
          </p:cNvPr>
          <p:cNvSpPr>
            <a:spLocks noGrp="1"/>
          </p:cNvSpPr>
          <p:nvPr>
            <p:ph type="sldNum" sz="quarter" idx="6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150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idea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7813F2B-33D1-CE0E-E387-D5B3B86BB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DCD67CB5-6160-A440-ED55-AD32D8B18E3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0" name="Picture 9" descr="Logo, company name&#10;&#10;AI-generated content may be incorrect.">
            <a:extLst>
              <a:ext uri="{FF2B5EF4-FFF2-40B4-BE49-F238E27FC236}">
                <a16:creationId xmlns:a16="http://schemas.microsoft.com/office/drawing/2014/main" id="{D7722649-BB7F-E00B-2BFE-CAA6645192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221A7E90-F175-1CC3-CCD9-CBD10099A0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9385C64-D0FC-E300-55DA-BCF7F9AE2D7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14398" y="1874670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923E6B3B-1082-004A-1ACD-E7066B97F00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14398" y="2543772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544981-8CC8-FD66-5962-8360F99F4D54}"/>
              </a:ext>
            </a:extLst>
          </p:cNvPr>
          <p:cNvSpPr/>
          <p:nvPr userDrawn="1"/>
        </p:nvSpPr>
        <p:spPr>
          <a:xfrm rot="16200000">
            <a:off x="462533" y="2309010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30F32B04-69CD-6970-1192-E9622B2A14F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838061" y="1874670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5686534F-895A-175D-9ECA-69644D7DB84C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7838061" y="2543772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F9C5E80-2D6A-7B81-F349-81A6C92D8B1B}"/>
              </a:ext>
            </a:extLst>
          </p:cNvPr>
          <p:cNvSpPr/>
          <p:nvPr userDrawn="1"/>
        </p:nvSpPr>
        <p:spPr>
          <a:xfrm rot="16200000">
            <a:off x="7386196" y="2309010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8B364BB1-2F03-07C5-EAB7-CB49A1EC3282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4376229" y="1880783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5" name="Text Placeholder 13">
            <a:extLst>
              <a:ext uri="{FF2B5EF4-FFF2-40B4-BE49-F238E27FC236}">
                <a16:creationId xmlns:a16="http://schemas.microsoft.com/office/drawing/2014/main" id="{459A5D6D-C5DE-C8EE-F37F-3367BBA9F84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4376229" y="2549885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449DD49-1A8D-76CC-A4AF-D0AD5C195FB8}"/>
              </a:ext>
            </a:extLst>
          </p:cNvPr>
          <p:cNvSpPr/>
          <p:nvPr userDrawn="1"/>
        </p:nvSpPr>
        <p:spPr>
          <a:xfrm rot="16200000">
            <a:off x="3924364" y="2315123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B29C255B-11E7-E49D-1EDD-C2F6FB66D083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14398" y="4318318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 Placeholder 13">
            <a:extLst>
              <a:ext uri="{FF2B5EF4-FFF2-40B4-BE49-F238E27FC236}">
                <a16:creationId xmlns:a16="http://schemas.microsoft.com/office/drawing/2014/main" id="{F32E0527-0C17-B229-AE53-082144E5EC6C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14398" y="4987420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38D1526-CCB8-95A3-3CF3-B935126F6D3B}"/>
              </a:ext>
            </a:extLst>
          </p:cNvPr>
          <p:cNvSpPr/>
          <p:nvPr userDrawn="1"/>
        </p:nvSpPr>
        <p:spPr>
          <a:xfrm rot="16200000">
            <a:off x="462533" y="475265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id="{8F94305F-ACC4-02B6-29A1-4EFF95BB533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7838061" y="4318318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F4292675-527D-A6B4-E4DC-2415844F85F2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7838061" y="4987420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085E3D5-CA56-CDAB-FA38-F7ED7B165DA8}"/>
              </a:ext>
            </a:extLst>
          </p:cNvPr>
          <p:cNvSpPr/>
          <p:nvPr userDrawn="1"/>
        </p:nvSpPr>
        <p:spPr>
          <a:xfrm rot="16200000">
            <a:off x="7386196" y="475265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F81F7DBF-CBB6-1C17-14EC-49A4683D985E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4376229" y="4324431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6" name="Text Placeholder 13">
            <a:extLst>
              <a:ext uri="{FF2B5EF4-FFF2-40B4-BE49-F238E27FC236}">
                <a16:creationId xmlns:a16="http://schemas.microsoft.com/office/drawing/2014/main" id="{155C0AAD-ABA7-E72D-77DF-67C494E98156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4376229" y="4993533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048C6CE-4BDC-C393-A7CE-46A7BDCD6840}"/>
              </a:ext>
            </a:extLst>
          </p:cNvPr>
          <p:cNvSpPr/>
          <p:nvPr userDrawn="1"/>
        </p:nvSpPr>
        <p:spPr>
          <a:xfrm rot="16200000">
            <a:off x="3924364" y="4758771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5FDBA3-89C7-4621-B40D-7DE83FA22F5A}"/>
              </a:ext>
            </a:extLst>
          </p:cNvPr>
          <p:cNvSpPr>
            <a:spLocks noGrp="1"/>
          </p:cNvSpPr>
          <p:nvPr>
            <p:ph type="dt" sz="half" idx="5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06/13/2025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7AF3A4-EAA0-74A8-537D-7B63527E0231}"/>
              </a:ext>
            </a:extLst>
          </p:cNvPr>
          <p:cNvSpPr>
            <a:spLocks noGrp="1"/>
          </p:cNvSpPr>
          <p:nvPr>
            <p:ph type="ftr" sz="quarter" idx="6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Hocker | Mu2e Collaboration Meeting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8D8A77-0A01-BA2F-A32E-706B0FA90008}"/>
              </a:ext>
            </a:extLst>
          </p:cNvPr>
          <p:cNvSpPr>
            <a:spLocks noGrp="1"/>
          </p:cNvSpPr>
          <p:nvPr>
            <p:ph type="sldNum" sz="quarter" idx="6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3942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-with-caption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AI-generated content may be incorrect.">
            <a:extLst>
              <a:ext uri="{FF2B5EF4-FFF2-40B4-BE49-F238E27FC236}">
                <a16:creationId xmlns:a16="http://schemas.microsoft.com/office/drawing/2014/main" id="{342CFCE2-B4C8-ABC2-3278-6BDD1A6BA4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5563" y="3940021"/>
            <a:ext cx="2920677" cy="291797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6A6E3EA-A830-B168-79DF-164310C3A5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5760" y="5938577"/>
            <a:ext cx="11091672" cy="383991"/>
          </a:xfrm>
        </p:spPr>
        <p:txBody>
          <a:bodyPr lIns="0" rIns="0" anchor="t">
            <a:noAutofit/>
          </a:bodyPr>
          <a:lstStyle>
            <a:lvl1pPr marL="0" indent="0"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A34CFE70-A9DA-519B-846A-B0978C9FFD7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1826240" cy="5509547"/>
          </a:xfrm>
          <a:solidFill>
            <a:srgbClr val="C3CAD1"/>
          </a:solidFill>
          <a:ln>
            <a:noFill/>
          </a:ln>
        </p:spPr>
        <p:txBody>
          <a:bodyPr lIns="457200" tIns="3108960" rIns="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5760" y="6289556"/>
            <a:ext cx="11091672" cy="238244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EC6AD6-BD59-A2C2-2F3A-CEF4E0667B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1" name="Picture 10" descr="Logo, company name&#10;&#10;AI-generated content may be incorrect.">
            <a:extLst>
              <a:ext uri="{FF2B5EF4-FFF2-40B4-BE49-F238E27FC236}">
                <a16:creationId xmlns:a16="http://schemas.microsoft.com/office/drawing/2014/main" id="{44B6D53A-92C9-55F9-0CA2-68EF8475BE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F573D6D-30D5-5B7B-90C2-D7583296043C}"/>
              </a:ext>
            </a:extLst>
          </p:cNvPr>
          <p:cNvSpPr/>
          <p:nvPr userDrawn="1"/>
        </p:nvSpPr>
        <p:spPr>
          <a:xfrm rot="10800000">
            <a:off x="365061" y="5782203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06984-9DED-F33B-C04F-1C29849539A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7278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-with-caption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3C11AC4-3132-DF00-E861-4EC706C3EB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5924" y="640080"/>
            <a:ext cx="9994392" cy="5577840"/>
          </a:xfrm>
          <a:solidFill>
            <a:srgbClr val="C3CAD1"/>
          </a:solidFill>
          <a:ln>
            <a:noFill/>
          </a:ln>
        </p:spPr>
        <p:txBody>
          <a:bodyPr lIns="457200" tIns="3108960" rIns="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4F600118-8BF4-999C-96D0-38800692B1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5925" y="6245352"/>
            <a:ext cx="9994392" cy="310783"/>
          </a:xfr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D2A2E3-C451-68BF-12DA-0C5129B069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1" name="Picture 10" descr="Logo, company name&#10;&#10;AI-generated content may be incorrect.">
            <a:extLst>
              <a:ext uri="{FF2B5EF4-FFF2-40B4-BE49-F238E27FC236}">
                <a16:creationId xmlns:a16="http://schemas.microsoft.com/office/drawing/2014/main" id="{E4E71F28-8E11-F8BF-0A77-7AAFA42184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DFC97-7800-F5CC-5EBB-5D892475A33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874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fig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702F704-D87B-DF16-D937-0C5723A4D34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alpha val="502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E187AF-3341-8854-383A-CA20D59A0AFD}"/>
              </a:ext>
            </a:extLst>
          </p:cNvPr>
          <p:cNvSpPr/>
          <p:nvPr userDrawn="1"/>
        </p:nvSpPr>
        <p:spPr>
          <a:xfrm>
            <a:off x="0" y="1678988"/>
            <a:ext cx="11830050" cy="3500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5C63DE5-8138-0D72-CE3E-25C89680D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257" y="2379072"/>
            <a:ext cx="10003536" cy="1668997"/>
          </a:xfrm>
          <a:prstGeom prst="rect">
            <a:avLst/>
          </a:prstGeom>
          <a:noFill/>
        </p:spPr>
        <p:txBody>
          <a:bodyPr lIns="0" tIns="0" rIns="0" bIns="0" anchor="b">
            <a:noAutofit/>
          </a:bodyPr>
          <a:lstStyle>
            <a:lvl1pPr algn="ctr">
              <a:defRPr sz="9600" spc="-1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A07A8EC1-93D3-3D5B-9385-0BA6453AF1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3257" y="4048069"/>
            <a:ext cx="10003536" cy="709159"/>
          </a:xfrm>
        </p:spPr>
        <p:txBody>
          <a:bodyPr anchor="t">
            <a:noAutofit/>
          </a:bodyPr>
          <a:lstStyle>
            <a:lvl1pPr marL="0" indent="0" algn="ctr">
              <a:spcAft>
                <a:spcPts val="0"/>
              </a:spcAft>
              <a:buNone/>
              <a:defRPr sz="2800" spc="-50" baseline="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5F9F77-9433-0FA9-9CAB-50F8190170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A0C5114-E7F3-FF3D-A850-564CA25BD4AA}"/>
              </a:ext>
            </a:extLst>
          </p:cNvPr>
          <p:cNvSpPr/>
          <p:nvPr userDrawn="1"/>
        </p:nvSpPr>
        <p:spPr>
          <a:xfrm rot="10800000">
            <a:off x="5215509" y="233303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D10C01-E502-C2A8-611B-3019CF9DFA7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06/13/2025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B1728D-2C4C-4424-EC7C-F41CFAB91F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Hocker | Mu2e Collaboration Meeting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AA6709-2DAE-D574-74A9-6F2352BB8C6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5553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-key-figur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ABAEBB0B-FC49-0C96-1CA9-8CBAB514550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4399" y="820757"/>
            <a:ext cx="5000626" cy="5216486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tIns="283464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75CE5CA-6E88-5554-567E-566D0F3702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7155" y="1520328"/>
            <a:ext cx="4617720" cy="694062"/>
          </a:xfrm>
          <a:solidFill>
            <a:schemeClr val="tx1"/>
          </a:solidFill>
        </p:spPr>
        <p:txBody>
          <a:bodyPr lIns="274320" tIns="45720" rIns="274320" anchor="ctr">
            <a:noAutofit/>
          </a:bodyPr>
          <a:lstStyle>
            <a:lvl1pPr marL="0" indent="0">
              <a:buClr>
                <a:schemeClr val="bg1"/>
              </a:buClr>
              <a:buNone/>
              <a:defRPr sz="19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253F5A24-61CC-6326-2F0B-D0B2CD8054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399" y="6144322"/>
            <a:ext cx="5000625" cy="21202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7C79F1A4-8D7A-2A2A-13B1-007CC4DA4DD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90710" y="512899"/>
            <a:ext cx="4617720" cy="914400"/>
          </a:xfrm>
        </p:spPr>
        <p:txBody>
          <a:bodyPr lIns="274320" anchor="b">
            <a:norm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lang="en-US" sz="3600" b="1" i="0" kern="1200" spc="-100" baseline="0" dirty="0" smtClean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Key figure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4A9EC7-0A22-2867-5A93-04C549C7B24D}"/>
              </a:ext>
            </a:extLst>
          </p:cNvPr>
          <p:cNvSpPr/>
          <p:nvPr userDrawn="1"/>
        </p:nvSpPr>
        <p:spPr>
          <a:xfrm rot="16200000">
            <a:off x="5595766" y="1504465"/>
            <a:ext cx="1389888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C9AF806-A69B-CC52-7882-68CBACA47F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20" name="Picture 19" descr="Logo, company name&#10;&#10;AI-generated content may be incorrect.">
            <a:extLst>
              <a:ext uri="{FF2B5EF4-FFF2-40B4-BE49-F238E27FC236}">
                <a16:creationId xmlns:a16="http://schemas.microsoft.com/office/drawing/2014/main" id="{71A5B106-9DEE-8AB6-D922-D48EB8DF9D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47C90278-399F-D985-B545-7DCF0DA7A63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97155" y="5337672"/>
            <a:ext cx="4617720" cy="694062"/>
          </a:xfrm>
          <a:solidFill>
            <a:schemeClr val="tx1"/>
          </a:solidFill>
        </p:spPr>
        <p:txBody>
          <a:bodyPr lIns="274320" tIns="45720" rIns="274320" anchor="ctr">
            <a:noAutofit/>
          </a:bodyPr>
          <a:lstStyle>
            <a:lvl1pPr marL="0" indent="0">
              <a:buClr>
                <a:schemeClr val="bg1"/>
              </a:buClr>
              <a:buNone/>
              <a:defRPr sz="19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819A7FF5-547E-A603-F63A-B893DB8702C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0710" y="4330243"/>
            <a:ext cx="4617720" cy="914400"/>
          </a:xfrm>
        </p:spPr>
        <p:txBody>
          <a:bodyPr lIns="274320" anchor="b">
            <a:norm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lang="en-US" sz="3600" b="1" i="0" kern="1200" spc="-100" baseline="0" dirty="0" smtClean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Key figure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CF14232-891E-BF84-C925-6BB3EFCEB08D}"/>
              </a:ext>
            </a:extLst>
          </p:cNvPr>
          <p:cNvSpPr/>
          <p:nvPr userDrawn="1"/>
        </p:nvSpPr>
        <p:spPr>
          <a:xfrm rot="16200000">
            <a:off x="5595766" y="5321809"/>
            <a:ext cx="1389888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C5B0C835-92D5-EBA9-F2A4-BC31B439CFE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97155" y="3427735"/>
            <a:ext cx="4617720" cy="694062"/>
          </a:xfrm>
          <a:solidFill>
            <a:schemeClr val="tx1"/>
          </a:solidFill>
        </p:spPr>
        <p:txBody>
          <a:bodyPr lIns="274320" tIns="45720" rIns="274320" anchor="ctr">
            <a:noAutofit/>
          </a:bodyPr>
          <a:lstStyle>
            <a:lvl1pPr marL="0" indent="0">
              <a:buClr>
                <a:schemeClr val="bg1"/>
              </a:buClr>
              <a:buNone/>
              <a:defRPr sz="19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AFF8EEAA-8354-850E-1A0B-1EADAA1D7EB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90710" y="2420306"/>
            <a:ext cx="4617720" cy="914400"/>
          </a:xfrm>
        </p:spPr>
        <p:txBody>
          <a:bodyPr lIns="274320" anchor="b">
            <a:norm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lang="en-US" sz="3600" b="1" i="0" kern="1200" spc="-100" baseline="0" dirty="0" smtClean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Key figure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C30FE6C-CF61-D9B0-ABF1-6B526A2786D8}"/>
              </a:ext>
            </a:extLst>
          </p:cNvPr>
          <p:cNvSpPr/>
          <p:nvPr userDrawn="1"/>
        </p:nvSpPr>
        <p:spPr>
          <a:xfrm rot="16200000">
            <a:off x="5595766" y="3411872"/>
            <a:ext cx="1389888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FDCF037-3F22-455A-C167-1B9773617782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06/13/2025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B849831-55D4-65FF-A7B1-CC84E9B252F7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Hocker | Mu2e Collaboration Meeting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1D6637D-9A02-B205-EF0A-87C0E8B5D314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496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03E171D5-30FC-537F-A514-48CD3674FC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10466" y="2852018"/>
            <a:ext cx="2298325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1349D683-9A3C-3B31-0359-463DB290E72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2852018"/>
            <a:ext cx="2298325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B2E158B-F6B7-4699-6081-B2D57ABF91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</a:t>
            </a:r>
          </a:p>
          <a:p>
            <a:pPr lvl="0"/>
            <a:endParaRPr lang="en-US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F49033D-66CB-33E0-1DBC-8928201CE7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4400" y="4226948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F1CDCE25-1734-8F15-F850-140D20AC47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10466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85289A2-5BDF-BFB7-0DE2-786AE92651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610466" y="4226948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CFA5C77-3A47-8088-7D44-41FA177B05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45110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4BF923C8-904E-4223-3EB4-4B31AAE44E0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45110" y="4240724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ADCF14EF-4C7F-F7FF-B974-B74AEA466A8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79755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73055581-1076-7DDA-CB8D-C153A93551A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79755" y="4240724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98675C6D-0B35-795C-843D-D60026C9B8E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79756" y="2852018"/>
            <a:ext cx="2298324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CF0A98D3-24F3-B6FB-0C8A-5A659B80362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45111" y="2852018"/>
            <a:ext cx="2298324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845F05-CCE2-6A85-D3D4-65931BF036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6610B6D6-299C-0418-0AF3-619B25B544C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6" name="Picture 15" descr="Logo, company name&#10;&#10;AI-generated content may be incorrect.">
            <a:extLst>
              <a:ext uri="{FF2B5EF4-FFF2-40B4-BE49-F238E27FC236}">
                <a16:creationId xmlns:a16="http://schemas.microsoft.com/office/drawing/2014/main" id="{68DB6E35-74D5-6385-15A7-D3FFFECBE6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916BD9F2-83FA-DEE1-828F-C0131BE688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08987A-C4D8-24A2-0633-7FD0D0BFD8F2}"/>
              </a:ext>
            </a:extLst>
          </p:cNvPr>
          <p:cNvSpPr/>
          <p:nvPr userDrawn="1"/>
        </p:nvSpPr>
        <p:spPr>
          <a:xfrm rot="10800000" flipV="1">
            <a:off x="2892132" y="3194302"/>
            <a:ext cx="90525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A1AF7D8-F39D-5D62-4B8B-A1E2D2280514}"/>
              </a:ext>
            </a:extLst>
          </p:cNvPr>
          <p:cNvSpPr/>
          <p:nvPr userDrawn="1"/>
        </p:nvSpPr>
        <p:spPr>
          <a:xfrm rot="10800000" flipV="1">
            <a:off x="5455268" y="3194302"/>
            <a:ext cx="90525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7AEB230-F944-F682-5C1A-0056FBFB52AB}"/>
              </a:ext>
            </a:extLst>
          </p:cNvPr>
          <p:cNvSpPr/>
          <p:nvPr userDrawn="1"/>
        </p:nvSpPr>
        <p:spPr>
          <a:xfrm rot="10800000" flipV="1">
            <a:off x="8024323" y="3194302"/>
            <a:ext cx="90525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2FE7C9-EB8A-1A48-5F36-AEE87BC4EFFB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06/13/2025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5CA788-9E66-27E4-B8B2-1B3DD9A0061C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Hocker | Mu2e Collaboration Meeting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F826E5-1E41-AE20-24CB-69936FA1646B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102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-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A1F3CE8-9651-FEC3-BFB0-E0F6D74A4D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399" y="1700784"/>
            <a:ext cx="9994392" cy="465556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FD6FBCE-D66A-AFBF-8265-C096B00333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AA0D5227-39A3-34BF-7B1F-230DE38C9D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6" name="Picture 15" descr="Logo, company name&#10;&#10;AI-generated content may be incorrect.">
            <a:extLst>
              <a:ext uri="{FF2B5EF4-FFF2-40B4-BE49-F238E27FC236}">
                <a16:creationId xmlns:a16="http://schemas.microsoft.com/office/drawing/2014/main" id="{F528FF9F-A7C8-348A-D84B-6A3C28FC96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8DEB94-273B-912E-C99B-C8948C839955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06/13/2025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5CB675-206F-B425-823E-69FCB8147860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Hocker | Mu2e Collaboration Meeting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4605C8-61D0-BA61-5EC6-6DB9D3BA2EF3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1329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99776E6-5838-C63E-68C8-E3EF99F46087}"/>
              </a:ext>
            </a:extLst>
          </p:cNvPr>
          <p:cNvSpPr txBox="1">
            <a:spLocks/>
          </p:cNvSpPr>
          <p:nvPr userDrawn="1"/>
        </p:nvSpPr>
        <p:spPr>
          <a:xfrm>
            <a:off x="6096000" y="4361861"/>
            <a:ext cx="5029200" cy="882168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00" baseline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B97A8FFA-98C0-7619-912E-7DE6824B8E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702" y="1700784"/>
            <a:ext cx="5000626" cy="625033"/>
          </a:xfrm>
          <a:solidFill>
            <a:schemeClr val="tx2"/>
          </a:solidFill>
        </p:spPr>
        <p:txBody>
          <a:bodyPr lIns="182880" tIns="0" r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Segment 1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E709C570-D515-D5C2-A7C9-873D4FB05D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3702" y="2416667"/>
            <a:ext cx="5000626" cy="700720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8D0D5251-ED14-8221-23B5-C338B9B136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3703" y="3126912"/>
            <a:ext cx="5000626" cy="625033"/>
          </a:xfrm>
          <a:solidFill>
            <a:schemeClr val="tx1"/>
          </a:solidFill>
        </p:spPr>
        <p:txBody>
          <a:bodyPr lIns="182880" tIns="0" rIns="0" anchor="ctr">
            <a:noAutofit/>
          </a:bodyPr>
          <a:lstStyle>
            <a:lvl1pPr marL="0" indent="0">
              <a:buNone/>
              <a:defRPr sz="24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Segment 2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E80E855E-4FDC-9D49-7BC5-49761978BA5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3703" y="3841747"/>
            <a:ext cx="5000625" cy="70408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34349A97-5971-2B65-B59E-1C98524A4F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3702" y="4567235"/>
            <a:ext cx="5000626" cy="631032"/>
          </a:xfrm>
          <a:solidFill>
            <a:schemeClr val="accent1"/>
          </a:solidFill>
        </p:spPr>
        <p:txBody>
          <a:bodyPr lIns="182880" tIns="0" rIns="0" anchor="ctr">
            <a:noAutofit/>
          </a:bodyPr>
          <a:lstStyle>
            <a:lvl1pPr marL="0" indent="0">
              <a:buNone/>
              <a:defRPr sz="24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Segment 3</a:t>
            </a:r>
          </a:p>
        </p:txBody>
      </p: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56E30477-B529-728A-AA86-F0BF32CC2C9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13702" y="5283162"/>
            <a:ext cx="5000626" cy="70408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2CD14E77-F429-15B1-F9A5-C98656B05D4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16009" y="5727814"/>
            <a:ext cx="3984937" cy="814025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insert caption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EA2963-9726-4063-E7DA-0AB9CA3909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74F00707-099E-FCA0-E7DE-AF763D1AF91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5" name="Picture 14" descr="Logo, company name&#10;&#10;AI-generated content may be incorrect.">
            <a:extLst>
              <a:ext uri="{FF2B5EF4-FFF2-40B4-BE49-F238E27FC236}">
                <a16:creationId xmlns:a16="http://schemas.microsoft.com/office/drawing/2014/main" id="{1E87DF5B-EBD1-93B2-E7F8-9194FC8AC7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B92F8742-82D1-BB4D-234D-76D87357F9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Chart Placeholder 33">
            <a:extLst>
              <a:ext uri="{FF2B5EF4-FFF2-40B4-BE49-F238E27FC236}">
                <a16:creationId xmlns:a16="http://schemas.microsoft.com/office/drawing/2014/main" id="{52C864BF-BCE8-AF09-5C28-6FB7C48C3E8E}"/>
              </a:ext>
            </a:extLst>
          </p:cNvPr>
          <p:cNvSpPr>
            <a:spLocks noGrp="1"/>
          </p:cNvSpPr>
          <p:nvPr>
            <p:ph type="chart" sz="quarter" idx="38"/>
          </p:nvPr>
        </p:nvSpPr>
        <p:spPr>
          <a:xfrm>
            <a:off x="6564303" y="1691264"/>
            <a:ext cx="3718252" cy="3820420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6F6407B-2069-A156-F136-165066B97BB0}"/>
              </a:ext>
            </a:extLst>
          </p:cNvPr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06/13/2025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B8EB51C-6380-2192-1894-4C5355440D79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Hocker | Mu2e Collaboration Meeting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12A945B-BEEF-183C-ECC0-6AA2D38FD9C8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519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99776E6-5838-C63E-68C8-E3EF99F46087}"/>
              </a:ext>
            </a:extLst>
          </p:cNvPr>
          <p:cNvSpPr txBox="1">
            <a:spLocks/>
          </p:cNvSpPr>
          <p:nvPr userDrawn="1"/>
        </p:nvSpPr>
        <p:spPr>
          <a:xfrm>
            <a:off x="6095997" y="4281534"/>
            <a:ext cx="5074467" cy="890108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00" baseline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2CD14E77-F429-15B1-F9A5-C98656B05D4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4399" y="5910199"/>
            <a:ext cx="9994392" cy="371185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insert caption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5F47B5-4761-5144-F10D-D22CD753FB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4E7EC1F8-3C79-96EA-BAC5-4A16390EF4F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0" name="Picture 9" descr="Logo, company name&#10;&#10;AI-generated content may be incorrect.">
            <a:extLst>
              <a:ext uri="{FF2B5EF4-FFF2-40B4-BE49-F238E27FC236}">
                <a16:creationId xmlns:a16="http://schemas.microsoft.com/office/drawing/2014/main" id="{BA36F6E8-B09C-D7C6-E26B-D0323BCA25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80C1E4F0-DFA5-E9B1-59B4-18ECD9C9B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able Placeholder 5">
            <a:extLst>
              <a:ext uri="{FF2B5EF4-FFF2-40B4-BE49-F238E27FC236}">
                <a16:creationId xmlns:a16="http://schemas.microsoft.com/office/drawing/2014/main" id="{D2EDDB05-1AF6-97B9-8468-040314ECE410}"/>
              </a:ext>
            </a:extLst>
          </p:cNvPr>
          <p:cNvSpPr>
            <a:spLocks noGrp="1"/>
          </p:cNvSpPr>
          <p:nvPr>
            <p:ph type="tbl" sz="quarter" idx="25"/>
          </p:nvPr>
        </p:nvSpPr>
        <p:spPr>
          <a:xfrm>
            <a:off x="915924" y="1700784"/>
            <a:ext cx="9992867" cy="4105656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088B00D-9B35-DB46-C790-1D78D3C30D91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06/13/2025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423629E-9729-19B2-D18F-696FC5DF7C80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Hocker | Mu2e Collaboration Meeting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F7ECEAE-4F90-EAE6-417B-EE2AEE8EB75D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6080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-ligh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99776E6-5838-C63E-68C8-E3EF99F46087}"/>
              </a:ext>
            </a:extLst>
          </p:cNvPr>
          <p:cNvSpPr txBox="1">
            <a:spLocks/>
          </p:cNvSpPr>
          <p:nvPr userDrawn="1"/>
        </p:nvSpPr>
        <p:spPr>
          <a:xfrm>
            <a:off x="6096000" y="4361861"/>
            <a:ext cx="5029200" cy="882168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00" baseline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95878C-4EDF-38C4-5287-2AEA2144FD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2048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title-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5CCE765-81F2-BAC8-4594-F05A8A98B209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alpha val="502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5A81A3-EC67-4A3B-9F41-F416DA9AD7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775545"/>
            <a:ext cx="10003536" cy="834011"/>
          </a:xfrm>
          <a:prstGeom prst="rect">
            <a:avLst/>
          </a:prstGeom>
          <a:noFill/>
        </p:spPr>
        <p:txBody>
          <a:bodyPr wrap="square" lIns="0" tIns="0" rIns="0" bIns="274320" anchor="t">
            <a:spAutoFit/>
          </a:bodyPr>
          <a:lstStyle>
            <a:lvl1pPr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45B20B8-EF94-AE94-949A-2FB6A948075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429001"/>
            <a:ext cx="1772454" cy="1114088"/>
          </a:xfrm>
          <a:prstGeom prst="rect">
            <a:avLst/>
          </a:prstGeom>
          <a:noFill/>
        </p:spPr>
        <p:txBody>
          <a:bodyPr lIns="0" tIns="182880" bIns="0" anchor="ctr">
            <a:noAutofit/>
          </a:bodyPr>
          <a:lstStyle>
            <a:lvl1pPr marL="0" indent="127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7200" b="0" i="0" kern="1200" spc="-100" baseline="0" dirty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C440DD-C83E-5818-8D0D-4307DEB14634}"/>
              </a:ext>
            </a:extLst>
          </p:cNvPr>
          <p:cNvSpPr/>
          <p:nvPr userDrawn="1"/>
        </p:nvSpPr>
        <p:spPr>
          <a:xfrm>
            <a:off x="914400" y="4543089"/>
            <a:ext cx="177393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88DA3D-6125-4849-EF5D-E55FDE01FE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F10B25E9-94DA-16D3-13E3-CAE2BEA2F4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534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title-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28A2BF2-AEE9-3696-E274-55C9E049409F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alpha val="502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BA279D5-65D1-7EB0-3505-17CC33D880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775545"/>
            <a:ext cx="10003536" cy="834011"/>
          </a:xfrm>
          <a:prstGeom prst="rect">
            <a:avLst/>
          </a:prstGeom>
          <a:noFill/>
        </p:spPr>
        <p:txBody>
          <a:bodyPr wrap="square" lIns="0" tIns="0" rIns="0" bIns="274320" anchor="t">
            <a:spAutoFit/>
          </a:bodyPr>
          <a:lstStyle>
            <a:lvl1pPr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0D56A39-C31F-0835-F346-AB4267AB2A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429001"/>
            <a:ext cx="1772454" cy="1114088"/>
          </a:xfrm>
          <a:prstGeom prst="rect">
            <a:avLst/>
          </a:prstGeom>
          <a:noFill/>
        </p:spPr>
        <p:txBody>
          <a:bodyPr lIns="0" tIns="182880" bIns="0" anchor="ctr">
            <a:noAutofit/>
          </a:bodyPr>
          <a:lstStyle>
            <a:lvl1pPr marL="0" indent="127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7200" b="0" i="0" kern="1200" spc="-100" baseline="0" dirty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40C43A-6B15-0F57-3682-C2FEC305D74B}"/>
              </a:ext>
            </a:extLst>
          </p:cNvPr>
          <p:cNvSpPr/>
          <p:nvPr userDrawn="1"/>
        </p:nvSpPr>
        <p:spPr>
          <a:xfrm>
            <a:off x="914400" y="4543089"/>
            <a:ext cx="177393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DEA090-8736-22FF-0799-B9DD33028A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CA4B4A60-8351-BF40-3841-F41FCE9B2F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0954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title-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B0E3FA5-DE31-AB6D-9B62-28830D79E1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775545"/>
            <a:ext cx="10003536" cy="834011"/>
          </a:xfrm>
          <a:prstGeom prst="rect">
            <a:avLst/>
          </a:prstGeom>
          <a:noFill/>
        </p:spPr>
        <p:txBody>
          <a:bodyPr wrap="square" lIns="0" tIns="0" rIns="0" bIns="274320" anchor="t">
            <a:spAutoFit/>
          </a:bodyPr>
          <a:lstStyle>
            <a:lvl1pPr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F93DB2B-C096-0CA2-8B73-EC9DE94D29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429001"/>
            <a:ext cx="1772454" cy="1114088"/>
          </a:xfrm>
          <a:prstGeom prst="rect">
            <a:avLst/>
          </a:prstGeom>
          <a:noFill/>
        </p:spPr>
        <p:txBody>
          <a:bodyPr lIns="0" tIns="182880" bIns="0" anchor="ctr">
            <a:noAutofit/>
          </a:bodyPr>
          <a:lstStyle>
            <a:lvl1pPr marL="0" indent="127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7200" b="0" i="0" kern="1200" spc="-100" baseline="0" dirty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3C7BFC-CC60-7A87-8EC8-5BDBA55CAEAE}"/>
              </a:ext>
            </a:extLst>
          </p:cNvPr>
          <p:cNvSpPr/>
          <p:nvPr userDrawn="1"/>
        </p:nvSpPr>
        <p:spPr>
          <a:xfrm>
            <a:off x="914400" y="4543089"/>
            <a:ext cx="177393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0D6175-3B5A-99BF-50CA-438C19FF1B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0A3FD-7314-8193-36AD-C546C75B7C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0286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section-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Logo, company name&#10;&#10;AI-generated content may be incorrect.">
            <a:extLst>
              <a:ext uri="{FF2B5EF4-FFF2-40B4-BE49-F238E27FC236}">
                <a16:creationId xmlns:a16="http://schemas.microsoft.com/office/drawing/2014/main" id="{F458E46B-0C39-CD93-F76B-90E76DC35E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A226F5EF-54EF-597D-C9E0-363980318B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6532561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2" name="Text Placeholder 11">
            <a:extLst>
              <a:ext uri="{FF2B5EF4-FFF2-40B4-BE49-F238E27FC236}">
                <a16:creationId xmlns:a16="http://schemas.microsoft.com/office/drawing/2014/main" id="{7D25E6A6-20DF-4816-1517-8509EB288B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166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01</a:t>
            </a:r>
          </a:p>
        </p:txBody>
      </p:sp>
      <p:sp>
        <p:nvSpPr>
          <p:cNvPr id="53" name="Text Placeholder 13">
            <a:extLst>
              <a:ext uri="{FF2B5EF4-FFF2-40B4-BE49-F238E27FC236}">
                <a16:creationId xmlns:a16="http://schemas.microsoft.com/office/drawing/2014/main" id="{14A01821-D46E-3D52-4CAD-F7DBDCABE77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4400" y="2705790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4" name="Text Placeholder 11">
            <a:extLst>
              <a:ext uri="{FF2B5EF4-FFF2-40B4-BE49-F238E27FC236}">
                <a16:creationId xmlns:a16="http://schemas.microsoft.com/office/drawing/2014/main" id="{FD54C57D-8418-C7FC-C13C-73DFB518882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7622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02</a:t>
            </a:r>
          </a:p>
        </p:txBody>
      </p:sp>
      <p:sp>
        <p:nvSpPr>
          <p:cNvPr id="55" name="Text Placeholder 13">
            <a:extLst>
              <a:ext uri="{FF2B5EF4-FFF2-40B4-BE49-F238E27FC236}">
                <a16:creationId xmlns:a16="http://schemas.microsoft.com/office/drawing/2014/main" id="{A7ED865A-D8C1-84B1-ED7B-E4FD0EB527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79746" y="2705790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ED5B529-78BB-F29E-18B0-971B1535E859}"/>
              </a:ext>
            </a:extLst>
          </p:cNvPr>
          <p:cNvSpPr/>
          <p:nvPr userDrawn="1"/>
        </p:nvSpPr>
        <p:spPr>
          <a:xfrm rot="10800000">
            <a:off x="907074" y="25593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04014A3-4C06-C81A-AC8E-980793F74342}"/>
              </a:ext>
            </a:extLst>
          </p:cNvPr>
          <p:cNvSpPr/>
          <p:nvPr userDrawn="1"/>
        </p:nvSpPr>
        <p:spPr>
          <a:xfrm rot="10800000">
            <a:off x="4369687" y="25593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 Placeholder 11">
            <a:extLst>
              <a:ext uri="{FF2B5EF4-FFF2-40B4-BE49-F238E27FC236}">
                <a16:creationId xmlns:a16="http://schemas.microsoft.com/office/drawing/2014/main" id="{4B74B708-A762-7133-2651-04F12E11F8A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166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03</a:t>
            </a:r>
          </a:p>
        </p:txBody>
      </p:sp>
      <p:sp>
        <p:nvSpPr>
          <p:cNvPr id="59" name="Text Placeholder 13">
            <a:extLst>
              <a:ext uri="{FF2B5EF4-FFF2-40B4-BE49-F238E27FC236}">
                <a16:creationId xmlns:a16="http://schemas.microsoft.com/office/drawing/2014/main" id="{435E90AA-1C85-A9E4-87BC-C1AF24C3621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754927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60" name="Text Placeholder 11">
            <a:extLst>
              <a:ext uri="{FF2B5EF4-FFF2-40B4-BE49-F238E27FC236}">
                <a16:creationId xmlns:a16="http://schemas.microsoft.com/office/drawing/2014/main" id="{492F2493-8216-CD88-FA44-CC9A10608AF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37622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04</a:t>
            </a:r>
          </a:p>
        </p:txBody>
      </p:sp>
      <p:sp>
        <p:nvSpPr>
          <p:cNvPr id="61" name="Text Placeholder 13">
            <a:extLst>
              <a:ext uri="{FF2B5EF4-FFF2-40B4-BE49-F238E27FC236}">
                <a16:creationId xmlns:a16="http://schemas.microsoft.com/office/drawing/2014/main" id="{94974B5A-8E34-7804-BAF6-077E87EED7B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379746" y="4754927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2AD98F0-4E6C-4977-7D6D-0539C61129D5}"/>
              </a:ext>
            </a:extLst>
          </p:cNvPr>
          <p:cNvSpPr/>
          <p:nvPr userDrawn="1"/>
        </p:nvSpPr>
        <p:spPr>
          <a:xfrm rot="10800000">
            <a:off x="907074" y="460851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EA28208-467D-4A45-BC0C-0BC9588893EB}"/>
              </a:ext>
            </a:extLst>
          </p:cNvPr>
          <p:cNvSpPr/>
          <p:nvPr userDrawn="1"/>
        </p:nvSpPr>
        <p:spPr>
          <a:xfrm rot="10800000">
            <a:off x="4369687" y="460851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Picture Placeholder 5">
            <a:extLst>
              <a:ext uri="{FF2B5EF4-FFF2-40B4-BE49-F238E27FC236}">
                <a16:creationId xmlns:a16="http://schemas.microsoft.com/office/drawing/2014/main" id="{4FBFB9DE-AE2D-A7B7-4DB4-6859D9D5BC4B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378952" y="0"/>
            <a:ext cx="3447288" cy="6858001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45720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65" name="Text Placeholder 13">
            <a:extLst>
              <a:ext uri="{FF2B5EF4-FFF2-40B4-BE49-F238E27FC236}">
                <a16:creationId xmlns:a16="http://schemas.microsoft.com/office/drawing/2014/main" id="{D2A65777-78A4-1122-070C-13C5CC391FE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40140" y="6251713"/>
            <a:ext cx="2724912" cy="606288"/>
          </a:xfrm>
          <a:noFill/>
          <a:ln>
            <a:noFill/>
          </a:ln>
        </p:spPr>
        <p:txBody>
          <a:bodyPr lIns="182880" tIns="0" rIns="18288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2F3BB497-B176-4CA5-ECD7-4F398D8B4F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3D427B-7FC7-1359-C26B-EE4E88413334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06/13/2025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6283E2-A570-ED3B-DFD5-070DE6D5FDE8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Hocker | Mu2e Collaboration Meeting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E33E59-3BC3-A711-E10E-552D2E1F77B5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3332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section-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BB2EFC9-1306-610A-7472-F5A409DAF87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4078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03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8DA22153-3FAA-4073-D5F7-B56934A1295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840789" y="2705790"/>
            <a:ext cx="3070730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34F7C635-74F3-E319-79C6-11DF58432BC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166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01</a:t>
            </a:r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0CB3ED8D-E886-FF54-5A83-1729951016D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4400" y="2705790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FEC18E3E-7D1C-8D3A-FA66-09B9E8AF96E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7622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02</a:t>
            </a:r>
          </a:p>
        </p:txBody>
      </p:sp>
      <p:sp>
        <p:nvSpPr>
          <p:cNvPr id="38" name="Text Placeholder 13">
            <a:extLst>
              <a:ext uri="{FF2B5EF4-FFF2-40B4-BE49-F238E27FC236}">
                <a16:creationId xmlns:a16="http://schemas.microsoft.com/office/drawing/2014/main" id="{F46C368A-CAE6-AB12-45DE-8C9AC108152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79746" y="2705790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81A30D-A0A7-8F72-0DB2-BAA0EF2037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2" name="Picture 11" descr="Logo, company name&#10;&#10;AI-generated content may be incorrect.">
            <a:extLst>
              <a:ext uri="{FF2B5EF4-FFF2-40B4-BE49-F238E27FC236}">
                <a16:creationId xmlns:a16="http://schemas.microsoft.com/office/drawing/2014/main" id="{6BC60E22-555E-863E-A95E-1F364397E9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C8268B68-5038-1850-9129-6EBE6E73F9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851C4B-EE7A-A84C-0FEB-76E839BCE7AE}"/>
              </a:ext>
            </a:extLst>
          </p:cNvPr>
          <p:cNvSpPr/>
          <p:nvPr userDrawn="1"/>
        </p:nvSpPr>
        <p:spPr>
          <a:xfrm rot="10800000">
            <a:off x="907074" y="25593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79CC64-0203-C898-B985-39FB41EBBF57}"/>
              </a:ext>
            </a:extLst>
          </p:cNvPr>
          <p:cNvSpPr/>
          <p:nvPr userDrawn="1"/>
        </p:nvSpPr>
        <p:spPr>
          <a:xfrm rot="10800000">
            <a:off x="4369687" y="25593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EB46FE0-DD6E-5635-0172-E4462AC6960A}"/>
              </a:ext>
            </a:extLst>
          </p:cNvPr>
          <p:cNvSpPr/>
          <p:nvPr userDrawn="1"/>
        </p:nvSpPr>
        <p:spPr>
          <a:xfrm rot="10800000">
            <a:off x="7844307" y="25593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 Placeholder 11">
            <a:extLst>
              <a:ext uri="{FF2B5EF4-FFF2-40B4-BE49-F238E27FC236}">
                <a16:creationId xmlns:a16="http://schemas.microsoft.com/office/drawing/2014/main" id="{6E39647A-7DAB-491C-D78A-700609AE592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84078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06</a:t>
            </a:r>
          </a:p>
        </p:txBody>
      </p:sp>
      <p:sp>
        <p:nvSpPr>
          <p:cNvPr id="54" name="Text Placeholder 13">
            <a:extLst>
              <a:ext uri="{FF2B5EF4-FFF2-40B4-BE49-F238E27FC236}">
                <a16:creationId xmlns:a16="http://schemas.microsoft.com/office/drawing/2014/main" id="{1A2EE3EC-6F0A-04AA-D8CE-ACD79EC10DF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840789" y="4754927"/>
            <a:ext cx="3070730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5" name="Text Placeholder 11">
            <a:extLst>
              <a:ext uri="{FF2B5EF4-FFF2-40B4-BE49-F238E27FC236}">
                <a16:creationId xmlns:a16="http://schemas.microsoft.com/office/drawing/2014/main" id="{34257359-AC31-56B7-8B18-5EA207F7A42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166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04</a:t>
            </a:r>
          </a:p>
        </p:txBody>
      </p:sp>
      <p:sp>
        <p:nvSpPr>
          <p:cNvPr id="56" name="Text Placeholder 13">
            <a:extLst>
              <a:ext uri="{FF2B5EF4-FFF2-40B4-BE49-F238E27FC236}">
                <a16:creationId xmlns:a16="http://schemas.microsoft.com/office/drawing/2014/main" id="{572C6531-6F1F-27C2-65C9-244BA7ADFA5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754927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7" name="Text Placeholder 11">
            <a:extLst>
              <a:ext uri="{FF2B5EF4-FFF2-40B4-BE49-F238E27FC236}">
                <a16:creationId xmlns:a16="http://schemas.microsoft.com/office/drawing/2014/main" id="{595E9E59-1788-1106-6D6E-4588D5BFC42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37622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05</a:t>
            </a:r>
          </a:p>
        </p:txBody>
      </p:sp>
      <p:sp>
        <p:nvSpPr>
          <p:cNvPr id="58" name="Text Placeholder 13">
            <a:extLst>
              <a:ext uri="{FF2B5EF4-FFF2-40B4-BE49-F238E27FC236}">
                <a16:creationId xmlns:a16="http://schemas.microsoft.com/office/drawing/2014/main" id="{8199CACE-BEE2-2F7F-88AC-1185972B2BB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379746" y="4754927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4F7BEFD-FB17-76F4-D1C3-A86A0C5DF431}"/>
              </a:ext>
            </a:extLst>
          </p:cNvPr>
          <p:cNvSpPr/>
          <p:nvPr userDrawn="1"/>
        </p:nvSpPr>
        <p:spPr>
          <a:xfrm rot="10800000">
            <a:off x="907074" y="460851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098B664-2217-1188-9827-8BE49302AAB0}"/>
              </a:ext>
            </a:extLst>
          </p:cNvPr>
          <p:cNvSpPr/>
          <p:nvPr userDrawn="1"/>
        </p:nvSpPr>
        <p:spPr>
          <a:xfrm rot="10800000">
            <a:off x="4369687" y="460851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3E24A18-BE76-EFAD-8000-E51E5AB8B18D}"/>
              </a:ext>
            </a:extLst>
          </p:cNvPr>
          <p:cNvSpPr/>
          <p:nvPr userDrawn="1"/>
        </p:nvSpPr>
        <p:spPr>
          <a:xfrm rot="10800000">
            <a:off x="7844307" y="460851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306B98-6C7B-5D9C-EB22-ADFE1D599AAB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06/13/2025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5E37-5D32-15DD-E450-FB2064F63D72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Hocker | Mu2e Collaboration Meeting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AC6AA05-64AA-7F74-3379-4487B7FD1272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6424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-section-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 Placeholder 13">
            <a:extLst>
              <a:ext uri="{FF2B5EF4-FFF2-40B4-BE49-F238E27FC236}">
                <a16:creationId xmlns:a16="http://schemas.microsoft.com/office/drawing/2014/main" id="{24D2F47F-A82C-896B-9074-0218039BA50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4399" y="1700784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64871" y="1700784"/>
            <a:ext cx="3639311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3" name="Text Placeholder 13">
            <a:extLst>
              <a:ext uri="{FF2B5EF4-FFF2-40B4-BE49-F238E27FC236}">
                <a16:creationId xmlns:a16="http://schemas.microsoft.com/office/drawing/2014/main" id="{879203E9-4594-555A-231B-491719F4150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4398" y="2439376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14" name="Text Placeholder 13">
            <a:extLst>
              <a:ext uri="{FF2B5EF4-FFF2-40B4-BE49-F238E27FC236}">
                <a16:creationId xmlns:a16="http://schemas.microsoft.com/office/drawing/2014/main" id="{84230C28-B165-EFA0-B74F-E666A786A9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064872" y="2439376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6" name="Text Placeholder 13">
            <a:extLst>
              <a:ext uri="{FF2B5EF4-FFF2-40B4-BE49-F238E27FC236}">
                <a16:creationId xmlns:a16="http://schemas.microsoft.com/office/drawing/2014/main" id="{2DF69C14-5330-E3B1-3493-6E4B64446AB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4398" y="3177663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117" name="Text Placeholder 13">
            <a:extLst>
              <a:ext uri="{FF2B5EF4-FFF2-40B4-BE49-F238E27FC236}">
                <a16:creationId xmlns:a16="http://schemas.microsoft.com/office/drawing/2014/main" id="{64FAB876-1E16-E235-990A-914CADA69DA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064872" y="3177663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9" name="Text Placeholder 13">
            <a:extLst>
              <a:ext uri="{FF2B5EF4-FFF2-40B4-BE49-F238E27FC236}">
                <a16:creationId xmlns:a16="http://schemas.microsoft.com/office/drawing/2014/main" id="{932D7BD1-6785-E0E5-A294-8699619E073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4398" y="3909185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120" name="Text Placeholder 13">
            <a:extLst>
              <a:ext uri="{FF2B5EF4-FFF2-40B4-BE49-F238E27FC236}">
                <a16:creationId xmlns:a16="http://schemas.microsoft.com/office/drawing/2014/main" id="{09FE5F1D-177D-3BC0-A83F-F3A8B841764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064872" y="3909185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2" name="Text Placeholder 13">
            <a:extLst>
              <a:ext uri="{FF2B5EF4-FFF2-40B4-BE49-F238E27FC236}">
                <a16:creationId xmlns:a16="http://schemas.microsoft.com/office/drawing/2014/main" id="{737A7788-0B5B-A35E-C701-E199CC87D2F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4398" y="4640707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123" name="Text Placeholder 13">
            <a:extLst>
              <a:ext uri="{FF2B5EF4-FFF2-40B4-BE49-F238E27FC236}">
                <a16:creationId xmlns:a16="http://schemas.microsoft.com/office/drawing/2014/main" id="{CA244C11-B490-6C58-227E-AAE993D5763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064872" y="4640707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5" name="Text Placeholder 13">
            <a:extLst>
              <a:ext uri="{FF2B5EF4-FFF2-40B4-BE49-F238E27FC236}">
                <a16:creationId xmlns:a16="http://schemas.microsoft.com/office/drawing/2014/main" id="{FB3C5B8D-511D-4620-D6C2-29244AE5A36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4398" y="5372229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06</a:t>
            </a:r>
          </a:p>
        </p:txBody>
      </p:sp>
      <p:sp>
        <p:nvSpPr>
          <p:cNvPr id="126" name="Text Placeholder 13">
            <a:extLst>
              <a:ext uri="{FF2B5EF4-FFF2-40B4-BE49-F238E27FC236}">
                <a16:creationId xmlns:a16="http://schemas.microsoft.com/office/drawing/2014/main" id="{74E73A5C-9587-3638-1849-529EF20DA4A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064872" y="5372229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8" name="Text Placeholder 13">
            <a:extLst>
              <a:ext uri="{FF2B5EF4-FFF2-40B4-BE49-F238E27FC236}">
                <a16:creationId xmlns:a16="http://schemas.microsoft.com/office/drawing/2014/main" id="{D9958F8C-F86C-8945-339F-91C4B192BB7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121941" y="1700784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07</a:t>
            </a:r>
          </a:p>
        </p:txBody>
      </p:sp>
      <p:sp>
        <p:nvSpPr>
          <p:cNvPr id="129" name="Text Placeholder 13">
            <a:extLst>
              <a:ext uri="{FF2B5EF4-FFF2-40B4-BE49-F238E27FC236}">
                <a16:creationId xmlns:a16="http://schemas.microsoft.com/office/drawing/2014/main" id="{CF1D7A50-7443-E633-DD41-F6B79C3FF56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71056" y="1700784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1" name="Text Placeholder 13">
            <a:extLst>
              <a:ext uri="{FF2B5EF4-FFF2-40B4-BE49-F238E27FC236}">
                <a16:creationId xmlns:a16="http://schemas.microsoft.com/office/drawing/2014/main" id="{CFA56BDA-D236-1449-791D-D67B3432FAB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121941" y="2439376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08</a:t>
            </a:r>
          </a:p>
        </p:txBody>
      </p:sp>
      <p:sp>
        <p:nvSpPr>
          <p:cNvPr id="132" name="Text Placeholder 13">
            <a:extLst>
              <a:ext uri="{FF2B5EF4-FFF2-40B4-BE49-F238E27FC236}">
                <a16:creationId xmlns:a16="http://schemas.microsoft.com/office/drawing/2014/main" id="{EA4D9A6A-DBB7-348C-F89D-164E7413004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271056" y="2439376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4" name="Text Placeholder 13">
            <a:extLst>
              <a:ext uri="{FF2B5EF4-FFF2-40B4-BE49-F238E27FC236}">
                <a16:creationId xmlns:a16="http://schemas.microsoft.com/office/drawing/2014/main" id="{AF2C1657-B89C-2EE0-35F8-B79BD539AEF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121941" y="3177663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09</a:t>
            </a:r>
          </a:p>
        </p:txBody>
      </p:sp>
      <p:sp>
        <p:nvSpPr>
          <p:cNvPr id="135" name="Text Placeholder 13">
            <a:extLst>
              <a:ext uri="{FF2B5EF4-FFF2-40B4-BE49-F238E27FC236}">
                <a16:creationId xmlns:a16="http://schemas.microsoft.com/office/drawing/2014/main" id="{3AE3BE8C-2311-FEC2-AEAF-F66929C7421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71056" y="3177663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7" name="Text Placeholder 13">
            <a:extLst>
              <a:ext uri="{FF2B5EF4-FFF2-40B4-BE49-F238E27FC236}">
                <a16:creationId xmlns:a16="http://schemas.microsoft.com/office/drawing/2014/main" id="{6BC6E3D7-C604-65BA-0EF3-149FD797F8F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21941" y="3909185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10</a:t>
            </a:r>
          </a:p>
        </p:txBody>
      </p:sp>
      <p:sp>
        <p:nvSpPr>
          <p:cNvPr id="138" name="Text Placeholder 13">
            <a:extLst>
              <a:ext uri="{FF2B5EF4-FFF2-40B4-BE49-F238E27FC236}">
                <a16:creationId xmlns:a16="http://schemas.microsoft.com/office/drawing/2014/main" id="{614D7BFE-8E61-2980-FCFD-07D72FEFE89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271056" y="3909185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40" name="Text Placeholder 13">
            <a:extLst>
              <a:ext uri="{FF2B5EF4-FFF2-40B4-BE49-F238E27FC236}">
                <a16:creationId xmlns:a16="http://schemas.microsoft.com/office/drawing/2014/main" id="{BFE1C3D8-A28B-308B-4E0D-6BF5775ABE4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121941" y="4640707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11</a:t>
            </a:r>
          </a:p>
        </p:txBody>
      </p:sp>
      <p:sp>
        <p:nvSpPr>
          <p:cNvPr id="141" name="Text Placeholder 13">
            <a:extLst>
              <a:ext uri="{FF2B5EF4-FFF2-40B4-BE49-F238E27FC236}">
                <a16:creationId xmlns:a16="http://schemas.microsoft.com/office/drawing/2014/main" id="{FB732F29-504E-1261-3F0E-602CAADDCEC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271056" y="4640707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43" name="Text Placeholder 13">
            <a:extLst>
              <a:ext uri="{FF2B5EF4-FFF2-40B4-BE49-F238E27FC236}">
                <a16:creationId xmlns:a16="http://schemas.microsoft.com/office/drawing/2014/main" id="{35021FF4-3C1D-61CB-EC24-10046EF8415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121941" y="5372229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144" name="Text Placeholder 13">
            <a:extLst>
              <a:ext uri="{FF2B5EF4-FFF2-40B4-BE49-F238E27FC236}">
                <a16:creationId xmlns:a16="http://schemas.microsoft.com/office/drawing/2014/main" id="{4E6D8817-7253-7DDF-DC41-DEB37620B21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271056" y="5372229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pic>
        <p:nvPicPr>
          <p:cNvPr id="22" name="Picture 21" descr="Logo, company name&#10;&#10;AI-generated content may be incorrect.">
            <a:extLst>
              <a:ext uri="{FF2B5EF4-FFF2-40B4-BE49-F238E27FC236}">
                <a16:creationId xmlns:a16="http://schemas.microsoft.com/office/drawing/2014/main" id="{A9E6E4F7-0584-EF34-FFFB-B4D12342ED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4969F255-D28D-EFC0-3ADC-C571145687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7966263-F5BA-1B96-DFF6-A810CFE6ED65}"/>
              </a:ext>
            </a:extLst>
          </p:cNvPr>
          <p:cNvSpPr/>
          <p:nvPr userDrawn="1"/>
        </p:nvSpPr>
        <p:spPr>
          <a:xfrm rot="16200000">
            <a:off x="-333761" y="3861980"/>
            <a:ext cx="43708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375657B-DD59-499B-29D6-ECC94C0CBF3A}"/>
              </a:ext>
            </a:extLst>
          </p:cNvPr>
          <p:cNvSpPr/>
          <p:nvPr userDrawn="1"/>
        </p:nvSpPr>
        <p:spPr>
          <a:xfrm rot="16200000">
            <a:off x="4865768" y="3861980"/>
            <a:ext cx="43708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001167-2535-4E93-B518-3CECA51A2C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B6BFD8A-E7E0-527A-5D21-8D9C31BEC308}"/>
              </a:ext>
            </a:extLst>
          </p:cNvPr>
          <p:cNvSpPr>
            <a:spLocks noGrp="1"/>
          </p:cNvSpPr>
          <p:nvPr>
            <p:ph type="dt" sz="half" idx="4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06/13/2025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496E824-EFBF-1849-35E8-7D21ECBB3B68}"/>
              </a:ext>
            </a:extLst>
          </p:cNvPr>
          <p:cNvSpPr>
            <a:spLocks noGrp="1"/>
          </p:cNvSpPr>
          <p:nvPr>
            <p:ph type="ftr" sz="quarter" idx="4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Hocker | Mu2e Collaboration Meeting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743B2D2-A2A5-B0BB-78FD-0E231C66EFC6}"/>
              </a:ext>
            </a:extLst>
          </p:cNvPr>
          <p:cNvSpPr>
            <a:spLocks noGrp="1"/>
          </p:cNvSpPr>
          <p:nvPr>
            <p:ph type="sldNum" sz="quarter" idx="48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4791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-section-agenda_not-numbe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EAC7C6E1-81A7-9044-9434-4D88EFE87D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399" y="1777100"/>
            <a:ext cx="4789783" cy="499564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3200" b="0" i="0" spc="-2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4CED7749-8D25-A90A-BC06-69A433AA0BF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14399" y="2466808"/>
            <a:ext cx="4789783" cy="361865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342900" indent="-34290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ü"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Topic 1</a:t>
            </a:r>
          </a:p>
          <a:p>
            <a:pPr lvl="0"/>
            <a:r>
              <a:rPr lang="en-US" dirty="0"/>
              <a:t>Topic 2</a:t>
            </a:r>
          </a:p>
          <a:p>
            <a:pPr lvl="0"/>
            <a:r>
              <a:rPr lang="en-US" dirty="0"/>
              <a:t>Topic 3</a:t>
            </a:r>
          </a:p>
          <a:p>
            <a:pPr lvl="0"/>
            <a:r>
              <a:rPr lang="en-US" dirty="0"/>
              <a:t>Topic 4</a:t>
            </a:r>
          </a:p>
          <a:p>
            <a:pPr lvl="0"/>
            <a:r>
              <a:rPr lang="en-US" dirty="0"/>
              <a:t>Topic 5</a:t>
            </a:r>
          </a:p>
          <a:p>
            <a:pPr lvl="0"/>
            <a:r>
              <a:rPr lang="en-US" dirty="0"/>
              <a:t>Topic 6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1DDFE44E-2ABA-6773-6AFE-A057849A0C5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21942" y="1777100"/>
            <a:ext cx="4786850" cy="499564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3200" b="0" i="0" spc="-2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285926F5-51C9-C767-8B1C-05A48BEC44A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121942" y="2439375"/>
            <a:ext cx="4786850" cy="361865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342900" indent="-34290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ü"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Topic 1</a:t>
            </a:r>
          </a:p>
          <a:p>
            <a:pPr lvl="0"/>
            <a:r>
              <a:rPr lang="en-US" dirty="0"/>
              <a:t>Topic 2</a:t>
            </a:r>
          </a:p>
          <a:p>
            <a:pPr lvl="0"/>
            <a:r>
              <a:rPr lang="en-US" dirty="0"/>
              <a:t>Topic 3</a:t>
            </a:r>
          </a:p>
          <a:p>
            <a:pPr lvl="0"/>
            <a:r>
              <a:rPr lang="en-US" dirty="0"/>
              <a:t>Topic 4</a:t>
            </a:r>
          </a:p>
          <a:p>
            <a:pPr lvl="0"/>
            <a:r>
              <a:rPr lang="en-US" dirty="0"/>
              <a:t>Topic 5</a:t>
            </a:r>
          </a:p>
          <a:p>
            <a:pPr lvl="0"/>
            <a:r>
              <a:rPr lang="en-US" dirty="0"/>
              <a:t>Topic 6</a:t>
            </a:r>
          </a:p>
        </p:txBody>
      </p:sp>
      <p:pic>
        <p:nvPicPr>
          <p:cNvPr id="14" name="Picture 13" descr="Logo, company name&#10;&#10;AI-generated content may be incorrect.">
            <a:extLst>
              <a:ext uri="{FF2B5EF4-FFF2-40B4-BE49-F238E27FC236}">
                <a16:creationId xmlns:a16="http://schemas.microsoft.com/office/drawing/2014/main" id="{0A38FBEF-D968-BAAB-2F1A-C33DF1090A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5C332878-8208-7EAA-4DB9-C54CF85EB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91C4DF3-48EC-B58B-4268-5C15BF40467E}"/>
              </a:ext>
            </a:extLst>
          </p:cNvPr>
          <p:cNvSpPr/>
          <p:nvPr userDrawn="1"/>
        </p:nvSpPr>
        <p:spPr>
          <a:xfrm rot="10800000">
            <a:off x="910883" y="2292645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AC22AE-2868-1667-3C38-222AE62A0E83}"/>
              </a:ext>
            </a:extLst>
          </p:cNvPr>
          <p:cNvSpPr/>
          <p:nvPr userDrawn="1"/>
        </p:nvSpPr>
        <p:spPr>
          <a:xfrm rot="10800000">
            <a:off x="6121941" y="2292645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6D8D20-04D8-0306-5B9D-6596477A20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A1CB0B1E-5470-943A-A864-22A82A8FAB55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06/13/2025</a:t>
            </a:r>
            <a:endParaRPr lang="en-US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551ADB85-A509-E663-36AB-0B56E0503B7D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Hocker | Mu2e Collaboration Meeting</a:t>
            </a:r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7D4987D2-BA74-5186-0602-DCCC94E6057E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305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-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6AD0045-D845-5F01-C7D1-73624895ED88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4399" y="1700784"/>
            <a:ext cx="4791456" cy="465556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86F0B1F9-C5B9-05EE-C328-8433B1CD3C65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117335" y="1700784"/>
            <a:ext cx="4791456" cy="465556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62B43F-73DD-AD6A-8550-717E576350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39E46303-DDA0-E56A-9B85-5B9068E3010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5" name="Picture 14" descr="Logo, company name&#10;&#10;AI-generated content may be incorrect.">
            <a:extLst>
              <a:ext uri="{FF2B5EF4-FFF2-40B4-BE49-F238E27FC236}">
                <a16:creationId xmlns:a16="http://schemas.microsoft.com/office/drawing/2014/main" id="{F23D0862-E3D5-559F-AB95-10F87934BC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EF36A026-F926-E3B5-8678-139BA7B31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E50458-8D3F-2099-2356-3CA8793ECC7F}"/>
              </a:ext>
            </a:extLst>
          </p:cNvPr>
          <p:cNvSpPr>
            <a:spLocks noGrp="1"/>
          </p:cNvSpPr>
          <p:nvPr>
            <p:ph type="dt" sz="half" idx="4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06/13/2025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1D48277-7A9B-6144-ED79-9AA496F6D464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Hocker | Mu2e Collaboration Meeting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BAB409-4206-E91C-1666-096D894399D9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694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AI-generated content may be incorrect.">
            <a:extLst>
              <a:ext uri="{FF2B5EF4-FFF2-40B4-BE49-F238E27FC236}">
                <a16:creationId xmlns:a16="http://schemas.microsoft.com/office/drawing/2014/main" id="{CD38736F-0F40-792B-DD69-DC16A93816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3626" y="2365733"/>
            <a:ext cx="4496423" cy="4492268"/>
          </a:xfrm>
          <a:prstGeom prst="rect">
            <a:avLst/>
          </a:prstGeom>
        </p:spPr>
      </p:pic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E1356232-B7CE-B95F-FC29-52A07458583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43200" y="3072384"/>
            <a:ext cx="6345935" cy="190920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600" kern="1200" spc="-2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</a:lstStyle>
          <a:p>
            <a:r>
              <a:rPr lang="en-US" dirty="0"/>
              <a:t>This is placeholder paragraph text.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sed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Aenean </a:t>
            </a:r>
            <a:r>
              <a:rPr lang="en-US" dirty="0" err="1"/>
              <a:t>sagittis</a:t>
            </a:r>
            <a:r>
              <a:rPr lang="en-US" dirty="0"/>
              <a:t> ipsum non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sed ex </a:t>
            </a:r>
            <a:r>
              <a:rPr lang="en-US" dirty="0" err="1"/>
              <a:t>molestie</a:t>
            </a:r>
            <a:r>
              <a:rPr lang="en-US" dirty="0"/>
              <a:t>, a gravida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. Sed diam </a:t>
            </a:r>
            <a:r>
              <a:rPr lang="en-US" dirty="0" err="1"/>
              <a:t>purus</a:t>
            </a:r>
            <a:r>
              <a:rPr lang="en-US" dirty="0"/>
              <a:t>, gravida vel </a:t>
            </a:r>
            <a:r>
              <a:rPr lang="en-US" dirty="0" err="1"/>
              <a:t>lacus</a:t>
            </a:r>
            <a:r>
              <a:rPr lang="en-US" dirty="0"/>
              <a:t> ac, </a:t>
            </a:r>
            <a:r>
              <a:rPr lang="en-US" dirty="0" err="1"/>
              <a:t>condimentum</a:t>
            </a:r>
            <a:r>
              <a:rPr lang="en-US" dirty="0"/>
              <a:t> gravida </a:t>
            </a:r>
            <a:r>
              <a:rPr lang="en-US" dirty="0" err="1"/>
              <a:t>risus</a:t>
            </a:r>
            <a:r>
              <a:rPr lang="en-US" dirty="0"/>
              <a:t>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porta pulvinar.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11D5F7C7-6AB1-79FE-EEB4-285A6CD6FAB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743199" y="2368296"/>
            <a:ext cx="6345936" cy="625033"/>
          </a:xfrm>
        </p:spPr>
        <p:txBody>
          <a:bodyPr lIns="0" rIns="0" anchor="b">
            <a:noAutofit/>
          </a:bodyPr>
          <a:lstStyle>
            <a:lvl1pPr marL="0" indent="0">
              <a:buNone/>
              <a:defRPr sz="36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A8D461-DD73-1CF7-34F5-9277A6C8D7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8" name="Picture 17" descr="Logo, company name&#10;&#10;AI-generated content may be incorrect.">
            <a:extLst>
              <a:ext uri="{FF2B5EF4-FFF2-40B4-BE49-F238E27FC236}">
                <a16:creationId xmlns:a16="http://schemas.microsoft.com/office/drawing/2014/main" id="{16C105B6-4985-4A72-86A8-294F7A2F10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3DF65BB-D822-C07B-7887-79A08BCDCDA2}"/>
              </a:ext>
            </a:extLst>
          </p:cNvPr>
          <p:cNvSpPr/>
          <p:nvPr userDrawn="1"/>
        </p:nvSpPr>
        <p:spPr>
          <a:xfrm rot="16200000">
            <a:off x="2023503" y="2800073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3017B2-0EE7-AFCB-DDA3-603399951CA8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06/13/2025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B0F08A-229C-A4A7-860F-0A6886870548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Hocker | Mu2e Collaboration Meeting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4AD9F66-40DA-7542-0013-4B7B9B9BDCE9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471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-para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AI-generated content may be incorrect.">
            <a:extLst>
              <a:ext uri="{FF2B5EF4-FFF2-40B4-BE49-F238E27FC236}">
                <a16:creationId xmlns:a16="http://schemas.microsoft.com/office/drawing/2014/main" id="{0F638F81-B8FB-5EFF-DFB1-9D0FF030B3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3626" y="2365733"/>
            <a:ext cx="4496423" cy="4492268"/>
          </a:xfrm>
          <a:prstGeom prst="rect">
            <a:avLst/>
          </a:prstGeom>
        </p:spPr>
      </p:pic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8F21E745-BBC4-24D2-2D10-C3B2CD1C4B4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438401" y="2680962"/>
            <a:ext cx="2971800" cy="1496075"/>
          </a:xfrm>
        </p:spPr>
        <p:txBody>
          <a:bodyPr lIns="0" rIns="0" anchor="t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This is a placeholder headline. Lorem ipsum dolor sit </a:t>
            </a:r>
            <a:r>
              <a:rPr lang="en-US" dirty="0" err="1"/>
              <a:t>amet</a:t>
            </a:r>
            <a:r>
              <a:rPr lang="en-US" dirty="0"/>
              <a:t>, nec cu </a:t>
            </a:r>
            <a:r>
              <a:rPr lang="en-US" dirty="0" err="1"/>
              <a:t>legimus</a:t>
            </a:r>
            <a:r>
              <a:rPr lang="en-US" dirty="0"/>
              <a:t>.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3DC7DBDA-7A10-5E60-3F1B-555A97E684B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866544" y="2680962"/>
            <a:ext cx="3887056" cy="1496075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just">
              <a:lnSpc>
                <a:spcPct val="100000"/>
              </a:lnSpc>
              <a:buNone/>
              <a:defRPr lang="en-US" sz="1600" kern="1200" spc="-2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This is placeholder paragraph text.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Aenean </a:t>
            </a:r>
            <a:r>
              <a:rPr lang="en-US" dirty="0" err="1"/>
              <a:t>sagittis</a:t>
            </a:r>
            <a:r>
              <a:rPr lang="en-US" dirty="0"/>
              <a:t> ipsum non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sed ex </a:t>
            </a:r>
            <a:r>
              <a:rPr lang="en-US" dirty="0" err="1"/>
              <a:t>molestie</a:t>
            </a:r>
            <a:r>
              <a:rPr lang="en-US" dirty="0"/>
              <a:t>, a gravida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. Sed diam </a:t>
            </a:r>
            <a:r>
              <a:rPr lang="en-US" dirty="0" err="1"/>
              <a:t>purus</a:t>
            </a:r>
            <a:r>
              <a:rPr lang="en-US" dirty="0"/>
              <a:t>, gravida vel </a:t>
            </a:r>
            <a:r>
              <a:rPr lang="en-US" dirty="0" err="1"/>
              <a:t>lacus</a:t>
            </a:r>
            <a:r>
              <a:rPr lang="en-US" dirty="0"/>
              <a:t> ac, </a:t>
            </a:r>
            <a:r>
              <a:rPr lang="en-US" dirty="0" err="1"/>
              <a:t>condimentum</a:t>
            </a:r>
            <a:r>
              <a:rPr lang="en-US" dirty="0"/>
              <a:t> gravida </a:t>
            </a:r>
            <a:r>
              <a:rPr lang="en-US" dirty="0" err="1"/>
              <a:t>risus</a:t>
            </a:r>
            <a:r>
              <a:rPr lang="en-US" dirty="0"/>
              <a:t>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54DA6B-25F8-FB7A-310E-7B22616358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8" name="Picture 17" descr="Logo, company name&#10;&#10;AI-generated content may be incorrect.">
            <a:extLst>
              <a:ext uri="{FF2B5EF4-FFF2-40B4-BE49-F238E27FC236}">
                <a16:creationId xmlns:a16="http://schemas.microsoft.com/office/drawing/2014/main" id="{400B4D35-0B5E-5B93-DE8C-2ECCF2153C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A3DA0C6-B1B1-9AB4-A879-03547B4E875C}"/>
              </a:ext>
            </a:extLst>
          </p:cNvPr>
          <p:cNvSpPr/>
          <p:nvPr userDrawn="1"/>
        </p:nvSpPr>
        <p:spPr>
          <a:xfrm rot="16200000">
            <a:off x="4495372" y="3415280"/>
            <a:ext cx="2286000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E461A5B-FD12-3D01-3752-09D39717EAB1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06/13/2025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2E9858C-0A87-39AF-9E78-4100CB3488A8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Hocker | Mu2e Collaboration Meeting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0D434DA-FA5F-A3F0-73D1-B7D59CAE5539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279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and-pho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25EDF766-7C4F-8198-CC00-1629745BA55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833104" y="820351"/>
            <a:ext cx="2630312" cy="1628814"/>
          </a:xfrm>
          <a:solidFill>
            <a:srgbClr val="C3CAD1"/>
          </a:solidFill>
          <a:ln>
            <a:noFill/>
          </a:ln>
        </p:spPr>
        <p:txBody>
          <a:bodyPr lIns="0" tIns="1005840" rIns="0" anchor="t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426E1C92-EEF8-8158-7DFA-25D472890B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3104" y="2449165"/>
            <a:ext cx="2630312" cy="290296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1E4BB0C1-1719-763D-2504-E6EAD0B6EF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33104" y="4457874"/>
            <a:ext cx="2630312" cy="290296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5F91DEBF-3B80-EC21-CD0E-574925D5D20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33104" y="6463327"/>
            <a:ext cx="2630312" cy="290296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31" name="Picture Placeholder 5">
            <a:extLst>
              <a:ext uri="{FF2B5EF4-FFF2-40B4-BE49-F238E27FC236}">
                <a16:creationId xmlns:a16="http://schemas.microsoft.com/office/drawing/2014/main" id="{F2081C81-0D31-1D33-D5C7-E800F20CAB35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833104" y="2829060"/>
            <a:ext cx="2630312" cy="1628814"/>
          </a:xfrm>
          <a:solidFill>
            <a:srgbClr val="C3CAD1"/>
          </a:solidFill>
          <a:ln>
            <a:noFill/>
          </a:ln>
        </p:spPr>
        <p:txBody>
          <a:bodyPr lIns="0" tIns="1005840" rIns="0" anchor="t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3" name="Picture Placeholder 5">
            <a:extLst>
              <a:ext uri="{FF2B5EF4-FFF2-40B4-BE49-F238E27FC236}">
                <a16:creationId xmlns:a16="http://schemas.microsoft.com/office/drawing/2014/main" id="{CB5F92BD-A331-2033-6414-32DA4139D141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833104" y="4834513"/>
            <a:ext cx="2630312" cy="1628814"/>
          </a:xfrm>
          <a:solidFill>
            <a:srgbClr val="C3CAD1"/>
          </a:solidFill>
          <a:ln>
            <a:noFill/>
          </a:ln>
        </p:spPr>
        <p:txBody>
          <a:bodyPr lIns="0" tIns="1005840" rIns="0" anchor="t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BB65541-22E1-1824-D211-5F662B02BC9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4399" y="1700783"/>
            <a:ext cx="7552944" cy="4655567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2BA73D7-8F26-022A-C605-75C6FA96D3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FA4F7EE0-B642-86A5-1F51-02D846ED29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7552071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D6098F5F-613F-6068-B8EF-8517C054C55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7552071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25" name="Picture 24" descr="Logo, company name&#10;&#10;AI-generated content may be incorrect.">
            <a:extLst>
              <a:ext uri="{FF2B5EF4-FFF2-40B4-BE49-F238E27FC236}">
                <a16:creationId xmlns:a16="http://schemas.microsoft.com/office/drawing/2014/main" id="{33D8ACCB-93FC-A368-F65D-A1E0123459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533E998-2B0C-F60B-FC6D-4335AB2165DC}"/>
              </a:ext>
            </a:extLst>
          </p:cNvPr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06/13/2025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CDED783-2E63-0F10-1566-F3BA680D7FF5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Hocker | Mu2e Collaboration Meeting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97FAA85-5895-B226-0E08-685A13E158F0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264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right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49909F63-04B4-4552-4C9B-34944CE806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26"/>
          <a:stretch/>
        </p:blipFill>
        <p:spPr>
          <a:xfrm>
            <a:off x="4103005" y="2425441"/>
            <a:ext cx="4423870" cy="4432559"/>
          </a:xfrm>
          <a:prstGeom prst="rect">
            <a:avLst/>
          </a:prstGeom>
        </p:spPr>
      </p:pic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184D948-D65A-DC1D-AFEC-EB3C91F2BAC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83424" y="0"/>
            <a:ext cx="4242816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6A6E3EA-A830-B168-79DF-164310C3A5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95460" y="17007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95462" y="23258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7C443C6E-C1D0-5FAA-AA07-CD776BA07A3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55280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29948ED-E27D-5F98-EACD-DCAF63A45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26" name="Title Placeholder 1">
            <a:extLst>
              <a:ext uri="{FF2B5EF4-FFF2-40B4-BE49-F238E27FC236}">
                <a16:creationId xmlns:a16="http://schemas.microsoft.com/office/drawing/2014/main" id="{8DD8DAC1-7288-EEB9-267E-4FABB681DE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5751575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69F9AB23-23AD-4331-6F10-124422E7587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5751575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28" name="Picture 27" descr="Logo, company name&#10;&#10;AI-generated content may be incorrect.">
            <a:extLst>
              <a:ext uri="{FF2B5EF4-FFF2-40B4-BE49-F238E27FC236}">
                <a16:creationId xmlns:a16="http://schemas.microsoft.com/office/drawing/2014/main" id="{A9F6B776-108B-4A96-9AA6-9F1EE6A1E8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F053A70-0654-457C-4676-5169A063CE3E}"/>
              </a:ext>
            </a:extLst>
          </p:cNvPr>
          <p:cNvSpPr/>
          <p:nvPr userDrawn="1"/>
        </p:nvSpPr>
        <p:spPr>
          <a:xfrm rot="16200000">
            <a:off x="462533" y="210210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8B4756C2-06F2-8784-8F5F-FB522EFBA23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195460" y="46685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345E30FA-B5D6-5E04-EF60-A0A70B81F99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195462" y="52936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65EB0A-DB5D-B73A-3BDF-3A92FEB693B6}"/>
              </a:ext>
            </a:extLst>
          </p:cNvPr>
          <p:cNvSpPr/>
          <p:nvPr userDrawn="1"/>
        </p:nvSpPr>
        <p:spPr>
          <a:xfrm rot="16200000">
            <a:off x="462533" y="506990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655DBDA5-637B-7431-81F3-8CC97736658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195460" y="3188408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E1BBFC49-6774-CB5D-A10C-1E64228B47E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195462" y="3813441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D3945AA-519A-1380-1CC1-79AE3549B70C}"/>
              </a:ext>
            </a:extLst>
          </p:cNvPr>
          <p:cNvSpPr/>
          <p:nvPr userDrawn="1"/>
        </p:nvSpPr>
        <p:spPr>
          <a:xfrm rot="16200000">
            <a:off x="462533" y="3589732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820F791-B55A-8DF3-E9C3-DEA9E9C0BEC0}"/>
              </a:ext>
            </a:extLst>
          </p:cNvPr>
          <p:cNvSpPr>
            <a:spLocks noGrp="1"/>
          </p:cNvSpPr>
          <p:nvPr>
            <p:ph type="dt" sz="half" idx="4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06/13/2025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0729F27-36E7-35AC-B79B-23F12C3C0496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Hocker | Mu2e Collaboration Meeting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BE949B0-53E8-8ECF-9332-CAC08FBE7E60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245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left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698E98C-5EF4-E02E-4D04-D17E225EFB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429" b="4126"/>
          <a:stretch/>
        </p:blipFill>
        <p:spPr>
          <a:xfrm>
            <a:off x="8362184" y="2425441"/>
            <a:ext cx="3829816" cy="44325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84E48D-8A24-7C48-B59C-D2F648C00A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C79311F-2C3F-C507-E765-5D7DA5DEDA8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242816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B9480AD7-FFD4-EBEA-C887-D692133104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1856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l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614BAE17-7F11-EB6F-1C51-5B3FF6C652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7217" y="365760"/>
            <a:ext cx="5760720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B8A6A485-675C-EE94-911E-0B54B90E683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57217" y="822960"/>
            <a:ext cx="5760720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8" name="Picture 17" descr="Logo, company name&#10;&#10;AI-generated content may be incorrect.">
            <a:extLst>
              <a:ext uri="{FF2B5EF4-FFF2-40B4-BE49-F238E27FC236}">
                <a16:creationId xmlns:a16="http://schemas.microsoft.com/office/drawing/2014/main" id="{3A04F070-8450-0E87-18DD-3192DA8CDC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576" y="347472"/>
            <a:ext cx="415981" cy="415981"/>
          </a:xfrm>
          <a:prstGeom prst="rect">
            <a:avLst/>
          </a:prstGeom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08F951B0-68BF-2192-D399-475E494C059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447424" y="17007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B9827FE2-9D0B-A5AD-BAFA-F72DC18F31C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447426" y="23258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41A4D8-AE7D-2DE6-B0CA-43D09F97FEC4}"/>
              </a:ext>
            </a:extLst>
          </p:cNvPr>
          <p:cNvSpPr/>
          <p:nvPr userDrawn="1"/>
        </p:nvSpPr>
        <p:spPr>
          <a:xfrm rot="16200000">
            <a:off x="4714497" y="210210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7600CE08-B13C-E59B-FBAD-E6C38D06A2B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447424" y="46685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AD938516-005A-EF48-88B3-4A3A61AF594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447426" y="52936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F86095-AE0D-275B-D134-0696CF70918D}"/>
              </a:ext>
            </a:extLst>
          </p:cNvPr>
          <p:cNvSpPr/>
          <p:nvPr userDrawn="1"/>
        </p:nvSpPr>
        <p:spPr>
          <a:xfrm rot="16200000">
            <a:off x="4714497" y="506990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9B698B8A-3C1A-BCD7-104F-5ED3C11432B0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447424" y="3188408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402C06F-000D-03EE-5EF2-6F903053076A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5447426" y="3813441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A60C1D-8AE1-014F-A846-87B67F7C9205}"/>
              </a:ext>
            </a:extLst>
          </p:cNvPr>
          <p:cNvSpPr/>
          <p:nvPr userDrawn="1"/>
        </p:nvSpPr>
        <p:spPr>
          <a:xfrm rot="16200000">
            <a:off x="4714497" y="3589732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77705BBE-9146-D4F3-393A-D16CB1EA85F1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883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right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05AC3D5-5EFB-46A1-48B0-7DE42AE176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21412" b="3671"/>
          <a:stretch/>
        </p:blipFill>
        <p:spPr>
          <a:xfrm>
            <a:off x="4103005" y="2425441"/>
            <a:ext cx="3476609" cy="4453623"/>
          </a:xfrm>
          <a:prstGeom prst="rect">
            <a:avLst/>
          </a:prstGeom>
        </p:spPr>
      </p:pic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E4092E7B-EB81-9C0D-8F1F-0FB83D8AC76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3702" y="1700784"/>
            <a:ext cx="5751575" cy="424281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BB331D-3283-1926-DB5A-5D22443CFE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5F61D50-E0EA-DD3E-9A15-5F1540B241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5751575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C589D903-C7CC-24AC-FE3E-DBF6FBD21EA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5751575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3" name="Picture 12" descr="Logo, company name&#10;&#10;AI-generated content may be incorrect.">
            <a:extLst>
              <a:ext uri="{FF2B5EF4-FFF2-40B4-BE49-F238E27FC236}">
                <a16:creationId xmlns:a16="http://schemas.microsoft.com/office/drawing/2014/main" id="{1D58EF1F-7C81-3196-E6F7-D0C92C5218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FC8B54C3-472A-4B45-CECF-57ABE3B649A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83424" y="0"/>
            <a:ext cx="4242816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4AA3BFD7-9096-F068-222A-2881944B7BB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55280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B91485E-E19F-6302-348B-C0C66564B455}"/>
              </a:ext>
            </a:extLst>
          </p:cNvPr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06/13/2025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72EDEEF-46E0-9A6F-15BB-EA74A6A8B232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Hocker | Mu2e Collaboration Meeting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F5603C5-F7E9-135D-08CF-E5B794439925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64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04058F-D2D1-26D0-EB49-9010DA209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306022"/>
            <a:ext cx="10853928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889ED-333F-2A3E-CA42-C76F3A9D8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5924" y="1700784"/>
            <a:ext cx="10360152" cy="42976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86C5C5-BA40-ED91-0B8F-3E5B695BC2FA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4394AAFE-E3DF-B28D-63BF-3EFB9EF59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2CE553BB-E886-DE6F-F16C-696C36EA85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accent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06/13/2025</a:t>
            </a:r>
            <a:endParaRPr lang="en-US" dirty="0"/>
          </a:p>
        </p:txBody>
      </p:sp>
      <p:sp>
        <p:nvSpPr>
          <p:cNvPr id="12" name="Footer Placeholder 8">
            <a:extLst>
              <a:ext uri="{FF2B5EF4-FFF2-40B4-BE49-F238E27FC236}">
                <a16:creationId xmlns:a16="http://schemas.microsoft.com/office/drawing/2014/main" id="{7D89A822-DC7D-79CA-3EF6-AF26B05C52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accent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A. Hocker | Mu2e Collaboration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206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747" r:id="rId2"/>
    <p:sldLayoutId id="2147483748" r:id="rId3"/>
    <p:sldLayoutId id="2147483964" r:id="rId4"/>
    <p:sldLayoutId id="2147483965" r:id="rId5"/>
    <p:sldLayoutId id="2147483785" r:id="rId6"/>
    <p:sldLayoutId id="2147483814" r:id="rId7"/>
    <p:sldLayoutId id="2147483816" r:id="rId8"/>
    <p:sldLayoutId id="2147483786" r:id="rId9"/>
    <p:sldLayoutId id="2147483787" r:id="rId10"/>
    <p:sldLayoutId id="2147483742" r:id="rId11"/>
    <p:sldLayoutId id="2147483744" r:id="rId12"/>
    <p:sldLayoutId id="2147483781" r:id="rId13"/>
    <p:sldLayoutId id="2147483784" r:id="rId14"/>
    <p:sldLayoutId id="2147483756" r:id="rId15"/>
    <p:sldLayoutId id="2147483759" r:id="rId16"/>
    <p:sldLayoutId id="2147483791" r:id="rId17"/>
    <p:sldLayoutId id="2147483788" r:id="rId18"/>
    <p:sldLayoutId id="2147483778" r:id="rId19"/>
    <p:sldLayoutId id="2147483813" r:id="rId20"/>
    <p:sldLayoutId id="2147483815" r:id="rId21"/>
    <p:sldLayoutId id="2147483864" r:id="rId22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b="1" i="0" kern="1200" spc="-50" baseline="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tabLst/>
        <a:defRPr sz="20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04058F-D2D1-26D0-EB49-9010DA209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306022"/>
            <a:ext cx="10853928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889ED-333F-2A3E-CA42-C76F3A9D8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5924" y="1700784"/>
            <a:ext cx="10360152" cy="42976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DF5A06-F641-5EC3-D719-B34F1834A66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F04EE99E-B369-AEF4-31C2-D04F8CDD01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8FD664DD-4B4F-B6F9-44D8-026688A69C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accent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06/13/2025</a:t>
            </a:r>
            <a:endParaRPr lang="en-US" dirty="0"/>
          </a:p>
        </p:txBody>
      </p:sp>
      <p:sp>
        <p:nvSpPr>
          <p:cNvPr id="11" name="Footer Placeholder 8">
            <a:extLst>
              <a:ext uri="{FF2B5EF4-FFF2-40B4-BE49-F238E27FC236}">
                <a16:creationId xmlns:a16="http://schemas.microsoft.com/office/drawing/2014/main" id="{E736E786-2843-9B52-0847-6BFC3D1CBC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accent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A. Hocker | Mu2e Collaboration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648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5" r:id="rId2"/>
    <p:sldLayoutId id="2147483716" r:id="rId3"/>
    <p:sldLayoutId id="2147483970" r:id="rId4"/>
    <p:sldLayoutId id="2147483971" r:id="rId5"/>
    <p:sldLayoutId id="2147483972" r:id="rId6"/>
    <p:sldLayoutId id="2147483973" r:id="rId7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b="1" i="0" kern="1200" spc="-50" baseline="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tabLst/>
        <a:defRPr sz="20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69230-1F0C-F08B-F8D1-4F09BE982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530888"/>
            <a:ext cx="10003536" cy="2388558"/>
          </a:xfrm>
        </p:spPr>
        <p:txBody>
          <a:bodyPr/>
          <a:lstStyle/>
          <a:p>
            <a:r>
              <a:rPr lang="en-US" dirty="0"/>
              <a:t>Solenoids Report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3C9EA7-4287-6D04-62E1-63AD0BECCB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1" y="5115756"/>
            <a:ext cx="10003536" cy="278477"/>
          </a:xfrm>
        </p:spPr>
        <p:txBody>
          <a:bodyPr/>
          <a:lstStyle/>
          <a:p>
            <a:r>
              <a:rPr lang="en-US" dirty="0"/>
              <a:t>Andy Hocker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95ACB3-3E13-857E-398C-1BB7A3C1FF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399" y="5394233"/>
            <a:ext cx="10003537" cy="278476"/>
          </a:xfrm>
        </p:spPr>
        <p:txBody>
          <a:bodyPr/>
          <a:lstStyle/>
          <a:p>
            <a:r>
              <a:rPr lang="en-US" dirty="0"/>
              <a:t>Mu2e Level 2 Manager for Solenoids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4DF9DFB-54E9-184A-7F50-BF325F79EA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4400" y="2175056"/>
            <a:ext cx="10003536" cy="236324"/>
          </a:xfrm>
        </p:spPr>
        <p:txBody>
          <a:bodyPr/>
          <a:lstStyle/>
          <a:p>
            <a:r>
              <a:rPr lang="en-US" dirty="0"/>
              <a:t>June 13, 2025</a:t>
            </a:r>
          </a:p>
        </p:txBody>
      </p:sp>
    </p:spTree>
    <p:extLst>
      <p:ext uri="{BB962C8B-B14F-4D97-AF65-F5344CB8AC3E}">
        <p14:creationId xmlns:p14="http://schemas.microsoft.com/office/powerpoint/2010/main" val="2934308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A5EDAFA-E2DC-3831-755C-D5A4259C8A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399" y="5287418"/>
            <a:ext cx="4668820" cy="1004384"/>
          </a:xfrm>
        </p:spPr>
        <p:txBody>
          <a:bodyPr/>
          <a:lstStyle/>
          <a:p>
            <a:r>
              <a:rPr lang="en-US" dirty="0"/>
              <a:t>Verify vessel, </a:t>
            </a:r>
            <a:r>
              <a:rPr lang="en-US" dirty="0" err="1"/>
              <a:t>LHe</a:t>
            </a:r>
            <a:r>
              <a:rPr lang="en-US" dirty="0"/>
              <a:t> circuit, outer thermal shield circuit leak-tight</a:t>
            </a:r>
          </a:p>
          <a:p>
            <a:r>
              <a:rPr lang="en-US" dirty="0"/>
              <a:t>Check that inner thermal shield circuit leak not worse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74C615-0C97-BC68-5C30-01CA785D8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 incoming inspection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75E204-5FC9-0ABD-109F-06D76610859E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06/13/2025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673BF0-1D84-1285-82F3-593DFBDFAC49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Hocker | Mu2e Collaboration Meeting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4935B1-F364-809E-E4D8-3083825F4D2B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046583-CE6D-7805-D2FE-F4F4C47AB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244" y="874591"/>
            <a:ext cx="7859222" cy="4477375"/>
          </a:xfrm>
          <a:prstGeom prst="rect">
            <a:avLst/>
          </a:prstGeom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63B0438F-5880-B15E-6596-312606CF5882}"/>
              </a:ext>
            </a:extLst>
          </p:cNvPr>
          <p:cNvSpPr txBox="1">
            <a:spLocks/>
          </p:cNvSpPr>
          <p:nvPr/>
        </p:nvSpPr>
        <p:spPr>
          <a:xfrm>
            <a:off x="5705855" y="5287418"/>
            <a:ext cx="4668820" cy="10043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Electrical checks including hi-pot</a:t>
            </a:r>
          </a:p>
          <a:p>
            <a:r>
              <a:rPr lang="en-US" dirty="0"/>
              <a:t>Prep for moving downstairs</a:t>
            </a:r>
          </a:p>
        </p:txBody>
      </p:sp>
    </p:spTree>
    <p:extLst>
      <p:ext uri="{BB962C8B-B14F-4D97-AF65-F5344CB8AC3E}">
        <p14:creationId xmlns:p14="http://schemas.microsoft.com/office/powerpoint/2010/main" val="924022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1F8BC-1C60-A3BA-89F2-44859626B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775545"/>
            <a:ext cx="10003536" cy="800219"/>
          </a:xfrm>
        </p:spPr>
        <p:txBody>
          <a:bodyPr/>
          <a:lstStyle/>
          <a:p>
            <a:r>
              <a:rPr lang="en-US" dirty="0"/>
              <a:t>Detector Solenoid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9195D5-B741-D26E-652E-851B100CAC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3437209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5B03C0-032E-6E11-0306-6B6A28005C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3400" y="4568929"/>
            <a:ext cx="3311927" cy="495300"/>
          </a:xfrm>
        </p:spPr>
        <p:txBody>
          <a:bodyPr/>
          <a:lstStyle/>
          <a:p>
            <a:r>
              <a:rPr lang="en-US" dirty="0"/>
              <a:t>Inner bore/thermal shield inserted into cold mass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F1EDFA-67F9-AB06-FE8F-A05C10FA4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DS progress (1)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0EAECA-0327-9E34-45B3-133C640F0A36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06/13/2025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5D469-2023-7CD5-2491-D2FA71D6905A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Hocker | Mu2e Collaboration Meeting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818F6D-B625-FEDA-F1D0-BD1BCF8AEFA3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B43A53A-5825-8C9A-22F9-7B87B22B5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31" y="912837"/>
            <a:ext cx="10998137" cy="28592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E4CCC2-EE0C-AF36-E8D0-F1C343F45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6773" y="3236482"/>
            <a:ext cx="2620651" cy="3484993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11737EC-0CE7-D293-B953-4E3FCA7C750D}"/>
              </a:ext>
            </a:extLst>
          </p:cNvPr>
          <p:cNvCxnSpPr/>
          <p:nvPr/>
        </p:nvCxnSpPr>
        <p:spPr>
          <a:xfrm>
            <a:off x="2377440" y="3429000"/>
            <a:ext cx="1452282" cy="1035424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4AF0210-BD8B-ACAC-951C-77C25E2E9341}"/>
              </a:ext>
            </a:extLst>
          </p:cNvPr>
          <p:cNvCxnSpPr>
            <a:cxnSpLocks/>
          </p:cNvCxnSpPr>
          <p:nvPr/>
        </p:nvCxnSpPr>
        <p:spPr>
          <a:xfrm flipH="1">
            <a:off x="6914531" y="3517751"/>
            <a:ext cx="1196732" cy="946673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4CBAA679-3DAE-3147-5BDE-362E5AA63F1A}"/>
              </a:ext>
            </a:extLst>
          </p:cNvPr>
          <p:cNvSpPr txBox="1">
            <a:spLocks/>
          </p:cNvSpPr>
          <p:nvPr/>
        </p:nvSpPr>
        <p:spPr>
          <a:xfrm>
            <a:off x="7935021" y="3885659"/>
            <a:ext cx="3311927" cy="12780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Laser survey of cold mass: total length (~10 m) within 0.1 mm of design value</a:t>
            </a:r>
          </a:p>
        </p:txBody>
      </p:sp>
    </p:spTree>
    <p:extLst>
      <p:ext uri="{BB962C8B-B14F-4D97-AF65-F5344CB8AC3E}">
        <p14:creationId xmlns:p14="http://schemas.microsoft.com/office/powerpoint/2010/main" val="2301588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DBF5B79-ADC0-0A98-14DE-DFD451BDF1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2876" y="5536616"/>
            <a:ext cx="9994392" cy="690637"/>
          </a:xfrm>
        </p:spPr>
        <p:txBody>
          <a:bodyPr/>
          <a:lstStyle/>
          <a:p>
            <a:r>
              <a:rPr lang="en-US" dirty="0"/>
              <a:t>“Global” leak check performed on outer thermal shield</a:t>
            </a:r>
          </a:p>
          <a:p>
            <a:pPr lvl="1"/>
            <a:r>
              <a:rPr lang="en-US" dirty="0"/>
              <a:t>Evacuate pipes, flood volume with helium and look for helium in pipes</a:t>
            </a:r>
          </a:p>
          <a:p>
            <a:pPr lvl="1"/>
            <a:r>
              <a:rPr lang="en-US" dirty="0"/>
              <a:t>Supplements targeted leak checks of individual welds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7BB313F-B14D-5BFF-13AC-CCEEAF8FC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DS progress (2)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3279B6-5C80-A552-5086-BC8ACEFC08AA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06/13/2025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5DCBBA-1862-81AB-42AA-C3777DF7C007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Hocker | Mu2e Collaboration Meeting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BA59B7-0888-0F53-AD9F-DEA56B95C43E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138019-B87D-F897-99D6-BE9671D4B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54" y="942024"/>
            <a:ext cx="6104762" cy="45809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00FEC4-3C3A-84DD-5E59-76539151D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1179" y="501651"/>
            <a:ext cx="4017612" cy="535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42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6958BD5-FAB3-70DA-C4E8-87A1A11391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8183" y="5928939"/>
            <a:ext cx="6104762" cy="433527"/>
          </a:xfrm>
        </p:spPr>
        <p:txBody>
          <a:bodyPr/>
          <a:lstStyle/>
          <a:p>
            <a:r>
              <a:rPr lang="en-US" dirty="0"/>
              <a:t>Laser survey showed </a:t>
            </a:r>
            <a:r>
              <a:rPr lang="en-US" dirty="0" err="1"/>
              <a:t>LHe</a:t>
            </a:r>
            <a:r>
              <a:rPr lang="en-US" dirty="0"/>
              <a:t> manifolds stick out too far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EEE894-AD28-DF60-5E73-9EDF0AC59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DS progress (3)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295AF0-1C77-96BC-FA16-B3DAD0B1CD88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06/13/2025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E530B8-6B3D-0EEE-4B8F-48238D9AB6A0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Hocker | Mu2e Collaboration Meeting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8A8AC6-D87C-46F5-A418-2875757ED16E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007538-4206-2750-311C-2B5349602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5034" y="1169809"/>
            <a:ext cx="4572396" cy="34323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3E934A-57F2-DE5E-EC8B-2E61E26B2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152" y="1169809"/>
            <a:ext cx="6104762" cy="45809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B100CB-06C0-291D-0B7C-F0CE3F210DD9}"/>
              </a:ext>
            </a:extLst>
          </p:cNvPr>
          <p:cNvSpPr txBox="1"/>
          <p:nvPr/>
        </p:nvSpPr>
        <p:spPr>
          <a:xfrm rot="1320000">
            <a:off x="1550591" y="1746274"/>
            <a:ext cx="2881667" cy="553998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600" dirty="0" err="1">
                <a:solidFill>
                  <a:srgbClr val="002060"/>
                </a:solidFill>
                <a:latin typeface="Helvetica" pitchFamily="2" charset="0"/>
              </a:rPr>
              <a:t>LHe</a:t>
            </a:r>
            <a:r>
              <a:rPr lang="en-US" sz="3600" dirty="0">
                <a:solidFill>
                  <a:srgbClr val="002060"/>
                </a:solidFill>
                <a:latin typeface="Helvetica" pitchFamily="2" charset="0"/>
              </a:rPr>
              <a:t> manifold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6F8EF7CD-9E23-3B6B-60DA-D754A1F0402A}"/>
              </a:ext>
            </a:extLst>
          </p:cNvPr>
          <p:cNvSpPr txBox="1">
            <a:spLocks/>
          </p:cNvSpPr>
          <p:nvPr/>
        </p:nvSpPr>
        <p:spPr>
          <a:xfrm>
            <a:off x="6846425" y="4755912"/>
            <a:ext cx="4809117" cy="11730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Modify inner thermal shield LN2 transport tubes in chimney region to clear manifolds</a:t>
            </a:r>
          </a:p>
          <a:p>
            <a:r>
              <a:rPr lang="en-US" dirty="0"/>
              <a:t>This was not easy </a:t>
            </a:r>
          </a:p>
        </p:txBody>
      </p:sp>
    </p:spTree>
    <p:extLst>
      <p:ext uri="{BB962C8B-B14F-4D97-AF65-F5344CB8AC3E}">
        <p14:creationId xmlns:p14="http://schemas.microsoft.com/office/powerpoint/2010/main" val="3455459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A61BBA-FAAE-14B1-EFE5-E97526B246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1110436"/>
            <a:ext cx="3698240" cy="5035375"/>
          </a:xfrm>
        </p:spPr>
        <p:txBody>
          <a:bodyPr/>
          <a:lstStyle/>
          <a:p>
            <a:r>
              <a:rPr lang="en-US" dirty="0"/>
              <a:t>Cold mass/vacuum vessel insertion “dry run” (no MLI)</a:t>
            </a:r>
          </a:p>
          <a:p>
            <a:r>
              <a:rPr lang="en-US" dirty="0"/>
              <a:t>Can jockey vessel around to temporarily clear features as the insertion progresses</a:t>
            </a:r>
          </a:p>
          <a:p>
            <a:r>
              <a:rPr lang="en-US" dirty="0"/>
              <a:t>Reached a limitation at about the halfway point</a:t>
            </a:r>
          </a:p>
          <a:p>
            <a:pPr lvl="1"/>
            <a:r>
              <a:rPr lang="en-US" dirty="0"/>
              <a:t>Will need to shave a few mm from corner of a siphon tube elbow</a:t>
            </a:r>
          </a:p>
          <a:p>
            <a:pPr lvl="1"/>
            <a:r>
              <a:rPr lang="en-US" dirty="0"/>
              <a:t>Could introduce a leak but it would be repairable</a:t>
            </a:r>
          </a:p>
          <a:p>
            <a:r>
              <a:rPr lang="en-US" dirty="0"/>
              <a:t>These are the things that cause schedule slips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645215-CF69-9505-ADC6-B44B001F9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state of DS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C10EEA-DADA-1740-567F-BE98D863C990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06/13/2025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F6685F-4BA4-4F77-429B-FDCBC843973B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Hocker | Mu2e Collaboration Meeting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7BBE12-D2BC-D25A-4DE6-34E1374D7CF4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AEC48F-C78E-4786-6193-8E91EC604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5718" y="895270"/>
            <a:ext cx="3621079" cy="27158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9529D0-705C-CA95-14A3-E8FD21BA0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927" y="553449"/>
            <a:ext cx="2990675" cy="30576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06B8E0-EC78-3453-746B-617F3CC97E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3721" y="3794277"/>
            <a:ext cx="6135067" cy="27446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DB05E0-157A-AF58-D962-8103636F9EB9}"/>
              </a:ext>
            </a:extLst>
          </p:cNvPr>
          <p:cNvSpPr txBox="1"/>
          <p:nvPr/>
        </p:nvSpPr>
        <p:spPr>
          <a:xfrm>
            <a:off x="8286926" y="4085919"/>
            <a:ext cx="1626507" cy="292388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900" b="1" dirty="0">
                <a:solidFill>
                  <a:srgbClr val="FFFF00"/>
                </a:solidFill>
                <a:latin typeface="Helvetica" pitchFamily="2" charset="0"/>
              </a:rPr>
              <a:t>Cold mass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F7E538-4CA9-FFF7-6A7C-79B1ABF0727D}"/>
              </a:ext>
            </a:extLst>
          </p:cNvPr>
          <p:cNvSpPr txBox="1"/>
          <p:nvPr/>
        </p:nvSpPr>
        <p:spPr>
          <a:xfrm>
            <a:off x="8286926" y="5747312"/>
            <a:ext cx="2373640" cy="292388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900" b="1" dirty="0">
                <a:solidFill>
                  <a:srgbClr val="FFFF00"/>
                </a:solidFill>
                <a:latin typeface="Helvetica" pitchFamily="2" charset="0"/>
              </a:rPr>
              <a:t>Outer thermal shield</a:t>
            </a:r>
          </a:p>
        </p:txBody>
      </p:sp>
    </p:spTree>
    <p:extLst>
      <p:ext uri="{BB962C8B-B14F-4D97-AF65-F5344CB8AC3E}">
        <p14:creationId xmlns:p14="http://schemas.microsoft.com/office/powerpoint/2010/main" val="1892922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03F30-BE87-FEFB-0F42-5E400775D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775545"/>
            <a:ext cx="10003536" cy="800219"/>
          </a:xfrm>
        </p:spPr>
        <p:txBody>
          <a:bodyPr/>
          <a:lstStyle/>
          <a:p>
            <a:r>
              <a:rPr lang="en-US" dirty="0"/>
              <a:t>Transport Solenoid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79EBDA-F029-BBD7-397D-1827D32CB1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20920150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A6457E-D1C0-4423-08CF-C0F4C05A7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 status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7A8B52-D1D4-4A68-2F38-EAF4F6ABD9D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en-US" dirty="0"/>
              <a:t>Currently all about the </a:t>
            </a:r>
            <a:r>
              <a:rPr lang="en-US" dirty="0" err="1"/>
              <a:t>TSu</a:t>
            </a:r>
            <a:r>
              <a:rPr lang="en-US" dirty="0"/>
              <a:t>/</a:t>
            </a:r>
            <a:r>
              <a:rPr lang="en-US" dirty="0" err="1"/>
              <a:t>TSd</a:t>
            </a:r>
            <a:r>
              <a:rPr lang="en-US" dirty="0"/>
              <a:t> interconnect region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B17FBA-5D36-FEDD-2C72-708C6A45397D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06/13/2025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2DD99D-B2BD-135A-7910-7050E704B053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Hocker | Mu2e Collaboration Meeting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6819D8-1749-EA97-25DD-DDE930C37DE2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DAF6E2-87EF-37B9-9D40-6FE388135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8107" y="976879"/>
            <a:ext cx="3999323" cy="5328366"/>
          </a:xfrm>
          <a:prstGeom prst="rect">
            <a:avLst/>
          </a:prstGeom>
        </p:spPr>
      </p:pic>
      <p:pic>
        <p:nvPicPr>
          <p:cNvPr id="10" name="Picture 9" descr="A picture containing indoor, engine, dirty&#10;&#10;AI-generated content may be incorrect.">
            <a:extLst>
              <a:ext uri="{FF2B5EF4-FFF2-40B4-BE49-F238E27FC236}">
                <a16:creationId xmlns:a16="http://schemas.microsoft.com/office/drawing/2014/main" id="{D0AC3EAA-B68D-AB16-D986-1593C3BE5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583" y="1306286"/>
            <a:ext cx="6552897" cy="491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2740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2BFCA2A-7036-742B-1108-C0A20421A8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399" y="4396238"/>
            <a:ext cx="9994392" cy="1960112"/>
          </a:xfrm>
        </p:spPr>
        <p:txBody>
          <a:bodyPr/>
          <a:lstStyle/>
          <a:p>
            <a:r>
              <a:rPr lang="en-US" dirty="0"/>
              <a:t>When welding the interconnect shells to the AP window housing, the diameter of the housing shrank and bowed out in the middle</a:t>
            </a:r>
          </a:p>
          <a:p>
            <a:pPr lvl="1"/>
            <a:r>
              <a:rPr lang="en-US" dirty="0"/>
              <a:t>COL3d ring gear can’t rotate</a:t>
            </a:r>
          </a:p>
          <a:p>
            <a:pPr lvl="1"/>
            <a:r>
              <a:rPr lang="en-US" dirty="0"/>
              <a:t>AP window blade (divides US/DS muon beamline vacuum) can’t fit in its slot</a:t>
            </a:r>
          </a:p>
          <a:p>
            <a:r>
              <a:rPr lang="en-US" dirty="0"/>
              <a:t>New brace system created to fix this</a:t>
            </a:r>
          </a:p>
          <a:p>
            <a:pPr lvl="1"/>
            <a:r>
              <a:rPr lang="en-US" dirty="0"/>
              <a:t>Thanks to Greg Rakness and Jeff Brandt for the following slides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900FBE-A07E-10C7-BECE-7BAD53112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Antiproton window housing issue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C3531E-6E9E-640D-6DC9-8974D2CFFF30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06/13/2025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E9739-5055-2365-CDFD-1D2C271B4CF3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Hocker | Mu2e Collaboration Meeting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AB1D19-88A1-C518-7254-EE402561E923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EB17C0-2A37-D42C-4146-9BE166E32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8" y="799287"/>
            <a:ext cx="4413887" cy="35969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EF5886-0251-89CE-615A-EC80B54B1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24181"/>
            <a:ext cx="4602879" cy="23471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D212F0F-C507-1D16-998C-414E0C534529}"/>
              </a:ext>
            </a:extLst>
          </p:cNvPr>
          <p:cNvSpPr txBox="1"/>
          <p:nvPr/>
        </p:nvSpPr>
        <p:spPr>
          <a:xfrm>
            <a:off x="4976973" y="940508"/>
            <a:ext cx="1700688" cy="215444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400" dirty="0">
                <a:latin typeface="Helvetica" pitchFamily="2" charset="0"/>
              </a:rPr>
              <a:t>Slot for blade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02AC4B6-7237-FDD3-1A9F-7E0F3388B4CE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4515411" y="1155952"/>
            <a:ext cx="1311906" cy="299552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94565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E4B7845-43FE-B77A-294F-A071C472E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Brace system parts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D191FB-EF60-D821-B394-AA35C25721B3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06/13/2025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881AA7-EB24-6067-B8B0-F5D3C74F1328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Hocker | Mu2e Collaboration Meeting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537665-1B51-5FF1-7D46-A583FF8E7488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05E361-3B1A-E46D-3148-9D1524F8C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601" y="1128391"/>
            <a:ext cx="8442667" cy="522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628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B2BD5F-AF32-4B0D-E692-26457F02E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Mu2e Solenoid Project Scope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296680-250A-A8F3-AB1D-8B9EE5345B97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06/13/2025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996716-9B5F-C09A-07F2-80E6FD1A2538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Hocker | Mu2e Collaboration Meeting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AF2A04-B5BB-AA48-E301-4CAA1B0C6082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D8301F3-2E15-1130-3B85-B62A0EA9279B}"/>
              </a:ext>
            </a:extLst>
          </p:cNvPr>
          <p:cNvGrpSpPr/>
          <p:nvPr/>
        </p:nvGrpSpPr>
        <p:grpSpPr>
          <a:xfrm>
            <a:off x="1768891" y="952850"/>
            <a:ext cx="7873928" cy="5249936"/>
            <a:chOff x="452437" y="870946"/>
            <a:chExt cx="8097766" cy="544608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B1A6941-EA4C-1D16-AE40-A1D6BE542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437" y="870946"/>
              <a:ext cx="8097766" cy="544608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23732CF-906D-9FA0-1597-00DE18F95946}"/>
                </a:ext>
              </a:extLst>
            </p:cNvPr>
            <p:cNvSpPr txBox="1"/>
            <p:nvPr/>
          </p:nvSpPr>
          <p:spPr>
            <a:xfrm>
              <a:off x="5135336" y="1716732"/>
              <a:ext cx="6368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DS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A7C1FA2-5646-F145-CF14-681CDEF7AECC}"/>
                </a:ext>
              </a:extLst>
            </p:cNvPr>
            <p:cNvSpPr txBox="1"/>
            <p:nvPr/>
          </p:nvSpPr>
          <p:spPr>
            <a:xfrm>
              <a:off x="1997523" y="5279578"/>
              <a:ext cx="6368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PS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9F19524-3785-A5D8-8432-1DD7DAF77C46}"/>
                </a:ext>
              </a:extLst>
            </p:cNvPr>
            <p:cNvSpPr txBox="1"/>
            <p:nvPr/>
          </p:nvSpPr>
          <p:spPr>
            <a:xfrm>
              <a:off x="2634337" y="3132324"/>
              <a:ext cx="7783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/>
                <a:t>TSu</a:t>
              </a:r>
              <a:endParaRPr lang="en-US" b="1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00C249E-C396-F9D3-D8B0-A2814BAB8FDC}"/>
                </a:ext>
              </a:extLst>
            </p:cNvPr>
            <p:cNvSpPr txBox="1"/>
            <p:nvPr/>
          </p:nvSpPr>
          <p:spPr>
            <a:xfrm>
              <a:off x="3848098" y="3529656"/>
              <a:ext cx="7783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/>
                <a:t>TSd</a:t>
              </a:r>
              <a:endParaRPr lang="en-US" b="1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3A8FD87-0B6B-8F13-FCAE-F93F92EA7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7031" y="1210265"/>
            <a:ext cx="3472067" cy="1077218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rgbClr val="0033CC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33CC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33CC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33CC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33CC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CC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CC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CC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CC"/>
                </a:solidFill>
                <a:latin typeface="Times New Roman" pitchFamily="18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600" dirty="0">
                <a:latin typeface="Helvetica" pitchFamily="34" charset="0"/>
                <a:ea typeface="ＭＳ Ｐゴシック" charset="0"/>
              </a:rPr>
              <a:t>Production Solenoid (PS)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600" strike="sngStrike" dirty="0">
                <a:latin typeface="Helvetica" pitchFamily="34" charset="0"/>
                <a:ea typeface="ＭＳ Ｐゴシック" charset="0"/>
              </a:rPr>
              <a:t>Transport Solenoid (TSu,TSd)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600" dirty="0">
                <a:latin typeface="Helvetica" pitchFamily="34" charset="0"/>
                <a:ea typeface="ＭＳ Ｐゴシック" charset="0"/>
              </a:rPr>
              <a:t>Detector Solenoid (DS)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600" strike="sngStrike" dirty="0">
                <a:latin typeface="Helvetica" pitchFamily="34" charset="0"/>
                <a:ea typeface="ＭＳ Ｐゴシック" charset="0"/>
              </a:rPr>
              <a:t>Cryogenic Distribution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CE67C1-7825-9047-A10F-5447ECB2C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0162" y="1397675"/>
            <a:ext cx="1901122" cy="203132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rgbClr val="0033CC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33CC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33CC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33CC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33CC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CC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CC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CC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CC"/>
                </a:solidFill>
                <a:latin typeface="Times New Roman" pitchFamily="18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dirty="0">
                <a:latin typeface="Helvetica" pitchFamily="34" charset="0"/>
              </a:rPr>
              <a:t>Quench Protection/Slow Monitoring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dirty="0">
                <a:latin typeface="Helvetica" pitchFamily="34" charset="0"/>
              </a:rPr>
              <a:t>Power Supplies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strike="sngStrike" dirty="0">
                <a:latin typeface="Helvetica" pitchFamily="34" charset="0"/>
              </a:rPr>
              <a:t>Field Mapping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strike="sngStrike" dirty="0">
                <a:latin typeface="Helvetica" pitchFamily="34" charset="0"/>
              </a:rPr>
              <a:t>Ancillary Equipment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dirty="0">
                <a:latin typeface="Helvetica" pitchFamily="34" charset="0"/>
              </a:rPr>
              <a:t>Installation/Commissioning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1359872-4655-C2CC-8443-707E6A608A0C}"/>
              </a:ext>
            </a:extLst>
          </p:cNvPr>
          <p:cNvSpPr txBox="1"/>
          <p:nvPr/>
        </p:nvSpPr>
        <p:spPr>
          <a:xfrm rot="20820000">
            <a:off x="4520115" y="2037156"/>
            <a:ext cx="643220" cy="307777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B050"/>
                </a:solidFill>
                <a:latin typeface="Calibri" charset="0"/>
                <a:ea typeface="ＭＳ Ｐゴシック" charset="0"/>
              </a:rPr>
              <a:t>DONE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895884D-642D-6118-C12D-1B9F49C02627}"/>
              </a:ext>
            </a:extLst>
          </p:cNvPr>
          <p:cNvSpPr txBox="1"/>
          <p:nvPr/>
        </p:nvSpPr>
        <p:spPr>
          <a:xfrm rot="20820000">
            <a:off x="5146659" y="1439009"/>
            <a:ext cx="643220" cy="307777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B050"/>
                </a:solidFill>
                <a:latin typeface="Calibri" charset="0"/>
                <a:ea typeface="ＭＳ Ｐゴシック" charset="0"/>
              </a:rPr>
              <a:t>DONE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147DE60-81FF-B4AE-E6D2-8AAF758455E1}"/>
              </a:ext>
            </a:extLst>
          </p:cNvPr>
          <p:cNvSpPr txBox="1"/>
          <p:nvPr/>
        </p:nvSpPr>
        <p:spPr>
          <a:xfrm rot="20820000">
            <a:off x="10101498" y="2551865"/>
            <a:ext cx="643220" cy="307777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B050"/>
                </a:solidFill>
                <a:latin typeface="Calibri" charset="0"/>
                <a:ea typeface="ＭＳ Ｐゴシック" charset="0"/>
              </a:rPr>
              <a:t>DONE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E208DD-41F8-B45A-84CA-C794D5DA5C6F}"/>
              </a:ext>
            </a:extLst>
          </p:cNvPr>
          <p:cNvSpPr txBox="1"/>
          <p:nvPr/>
        </p:nvSpPr>
        <p:spPr>
          <a:xfrm rot="20820000">
            <a:off x="8222396" y="2281614"/>
            <a:ext cx="643220" cy="307777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B050"/>
                </a:solidFill>
                <a:latin typeface="Calibri" charset="0"/>
                <a:ea typeface="ＭＳ Ｐゴシック" charset="0"/>
              </a:rPr>
              <a:t>DONE</a:t>
            </a:r>
          </a:p>
        </p:txBody>
      </p:sp>
    </p:spTree>
    <p:extLst>
      <p:ext uri="{BB962C8B-B14F-4D97-AF65-F5344CB8AC3E}">
        <p14:creationId xmlns:p14="http://schemas.microsoft.com/office/powerpoint/2010/main" val="28487488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596C449-0CD6-308E-6894-DEB69B8A4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Expand the housing diameter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0955F5-7523-2864-264C-578BA77B6FCE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06/13/2025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090DE9-9F68-5CCE-6A94-DABD07A2B6E1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Hocker | Mu2e Collaboration Meeting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B06020-12BC-E8C5-E0D2-DBD2DBB02E1F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875385-36E1-A4E3-B231-FFBBB5A64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794" y="866417"/>
            <a:ext cx="8186711" cy="565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251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596C449-0CD6-308E-6894-DEB69B8A4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Lock in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0955F5-7523-2864-264C-578BA77B6FCE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06/13/2025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090DE9-9F68-5CCE-6A94-DABD07A2B6E1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Hocker | Mu2e Collaboration Meeting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B06020-12BC-E8C5-E0D2-DBD2DBB02E1F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B4DE74-2825-7B2B-5B3C-0E6150A0F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349" y="1066470"/>
            <a:ext cx="8501446" cy="539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7123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596C449-0CD6-308E-6894-DEB69B8A4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 off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0955F5-7523-2864-264C-578BA77B6FCE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06/13/2025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090DE9-9F68-5CCE-6A94-DABD07A2B6E1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Hocker | Mu2e Collaboration Meeting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B06020-12BC-E8C5-E0D2-DBD2DBB02E1F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06B528-9A50-6FF9-4225-27699D8BF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40" y="971207"/>
            <a:ext cx="8329176" cy="553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174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lamp, blur, light&#10;&#10;AI-generated content may be incorrect.">
            <a:extLst>
              <a:ext uri="{FF2B5EF4-FFF2-40B4-BE49-F238E27FC236}">
                <a16:creationId xmlns:a16="http://schemas.microsoft.com/office/drawing/2014/main" id="{33FD6FC7-F2D7-3B02-A60C-E4C9CB4DD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496" y="1502641"/>
            <a:ext cx="3640282" cy="485371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E1DD4A6-F1CA-3F47-9BE1-36DEC1F33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It’s working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99A3B9-639C-35B9-98C1-33617DA09EB4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en-US" dirty="0"/>
              <a:t>You’ll either have to trust me, or do some zooming and panning of these images offline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02A3EA-505F-C519-A89D-E3DA10738438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06/13/2025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885B3A-B2B7-99B9-24A3-AC5D74850BFB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Hocker | Mu2e Collaboration Meeting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42CE0B-7A27-7992-21C6-EDE2D908428D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11" name="Picture 10" descr="A picture containing blur&#10;&#10;AI-generated content may be incorrect.">
            <a:extLst>
              <a:ext uri="{FF2B5EF4-FFF2-40B4-BE49-F238E27FC236}">
                <a16:creationId xmlns:a16="http://schemas.microsoft.com/office/drawing/2014/main" id="{C40A93D0-0980-048B-CEBE-8A8EB4795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357" y="1502641"/>
            <a:ext cx="3640282" cy="485370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35A6B-C5F9-4C3B-C4C4-B8D8BBF63B74}"/>
              </a:ext>
            </a:extLst>
          </p:cNvPr>
          <p:cNvSpPr/>
          <p:nvPr/>
        </p:nvSpPr>
        <p:spPr>
          <a:xfrm>
            <a:off x="3627119" y="5277399"/>
            <a:ext cx="182880" cy="23513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799DDF-8C35-C3F6-9477-1DD1A7790EC0}"/>
              </a:ext>
            </a:extLst>
          </p:cNvPr>
          <p:cNvSpPr/>
          <p:nvPr/>
        </p:nvSpPr>
        <p:spPr>
          <a:xfrm>
            <a:off x="3857897" y="5273044"/>
            <a:ext cx="618618" cy="22415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5B6992-ADCC-FDB3-AB0F-092B56CD8672}"/>
              </a:ext>
            </a:extLst>
          </p:cNvPr>
          <p:cNvSpPr/>
          <p:nvPr/>
        </p:nvSpPr>
        <p:spPr>
          <a:xfrm>
            <a:off x="2776653" y="5281751"/>
            <a:ext cx="815633" cy="21544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C9DE48-BAE4-ED98-36DD-CD8929133957}"/>
              </a:ext>
            </a:extLst>
          </p:cNvPr>
          <p:cNvSpPr txBox="1"/>
          <p:nvPr/>
        </p:nvSpPr>
        <p:spPr>
          <a:xfrm>
            <a:off x="2860767" y="5630664"/>
            <a:ext cx="1700688" cy="215444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400" b="1" dirty="0">
                <a:solidFill>
                  <a:srgbClr val="FF0000"/>
                </a:solidFill>
                <a:latin typeface="Helvetica" pitchFamily="2" charset="0"/>
              </a:rPr>
              <a:t>housing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6250DD-9F64-9C24-7E69-E5F4E79A1F3E}"/>
              </a:ext>
            </a:extLst>
          </p:cNvPr>
          <p:cNvSpPr txBox="1"/>
          <p:nvPr/>
        </p:nvSpPr>
        <p:spPr>
          <a:xfrm>
            <a:off x="2647408" y="5005061"/>
            <a:ext cx="944879" cy="215444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400" b="1" dirty="0" err="1">
                <a:solidFill>
                  <a:srgbClr val="FFFF00"/>
                </a:solidFill>
                <a:latin typeface="Helvetica" pitchFamily="2" charset="0"/>
              </a:rPr>
              <a:t>Tsu</a:t>
            </a:r>
            <a:r>
              <a:rPr lang="en-US" sz="1400" b="1" dirty="0">
                <a:solidFill>
                  <a:srgbClr val="FFFF00"/>
                </a:solidFill>
                <a:latin typeface="Helvetica" pitchFamily="2" charset="0"/>
              </a:rPr>
              <a:t> gear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26F319-493F-A76F-01E3-0F947F71A7D3}"/>
              </a:ext>
            </a:extLst>
          </p:cNvPr>
          <p:cNvSpPr txBox="1"/>
          <p:nvPr/>
        </p:nvSpPr>
        <p:spPr>
          <a:xfrm>
            <a:off x="3870962" y="5000705"/>
            <a:ext cx="944879" cy="215444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400" b="1" dirty="0" err="1">
                <a:solidFill>
                  <a:srgbClr val="FFFF00"/>
                </a:solidFill>
                <a:latin typeface="Helvetica" pitchFamily="2" charset="0"/>
              </a:rPr>
              <a:t>TSd</a:t>
            </a:r>
            <a:r>
              <a:rPr lang="en-US" sz="1400" b="1" dirty="0">
                <a:solidFill>
                  <a:srgbClr val="FFFF00"/>
                </a:solidFill>
                <a:latin typeface="Helvetica" pitchFamily="2" charset="0"/>
              </a:rPr>
              <a:t> gear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6649F5-599C-EEFA-DD7F-99B2D4DD4B9F}"/>
              </a:ext>
            </a:extLst>
          </p:cNvPr>
          <p:cNvSpPr txBox="1"/>
          <p:nvPr/>
        </p:nvSpPr>
        <p:spPr>
          <a:xfrm>
            <a:off x="190784" y="1889847"/>
            <a:ext cx="1700688" cy="646331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400" dirty="0">
                <a:latin typeface="Helvetica" pitchFamily="2" charset="0"/>
              </a:rPr>
              <a:t>No braces: housing disappears behind </a:t>
            </a:r>
            <a:r>
              <a:rPr lang="en-US" sz="1400" dirty="0" err="1">
                <a:latin typeface="Helvetica" pitchFamily="2" charset="0"/>
              </a:rPr>
              <a:t>TSd</a:t>
            </a:r>
            <a:r>
              <a:rPr lang="en-US" sz="1400" dirty="0">
                <a:latin typeface="Helvetica" pitchFamily="2" charset="0"/>
              </a:rPr>
              <a:t> gear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7000C6-2594-9FC7-1B27-3C1B2EA46452}"/>
              </a:ext>
            </a:extLst>
          </p:cNvPr>
          <p:cNvSpPr txBox="1"/>
          <p:nvPr/>
        </p:nvSpPr>
        <p:spPr>
          <a:xfrm>
            <a:off x="5607528" y="1898554"/>
            <a:ext cx="1410391" cy="646331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400" dirty="0">
                <a:latin typeface="Helvetica" pitchFamily="2" charset="0"/>
              </a:rPr>
              <a:t>With braces: housing clears </a:t>
            </a:r>
            <a:r>
              <a:rPr lang="en-US" sz="1400" dirty="0" err="1">
                <a:latin typeface="Helvetica" pitchFamily="2" charset="0"/>
              </a:rPr>
              <a:t>TSd</a:t>
            </a:r>
            <a:r>
              <a:rPr lang="en-US" sz="1400" dirty="0">
                <a:latin typeface="Helvetica" pitchFamily="2" charset="0"/>
              </a:rPr>
              <a:t> gear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2A7792D-989E-8F61-7571-2438AAACB206}"/>
              </a:ext>
            </a:extLst>
          </p:cNvPr>
          <p:cNvCxnSpPr>
            <a:cxnSpLocks/>
          </p:cNvCxnSpPr>
          <p:nvPr/>
        </p:nvCxnSpPr>
        <p:spPr>
          <a:xfrm>
            <a:off x="1041128" y="2597423"/>
            <a:ext cx="2669983" cy="873315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1CCF2C6-82FB-93AE-5F5E-08ECE6164A73}"/>
              </a:ext>
            </a:extLst>
          </p:cNvPr>
          <p:cNvCxnSpPr>
            <a:cxnSpLocks/>
          </p:cNvCxnSpPr>
          <p:nvPr/>
        </p:nvCxnSpPr>
        <p:spPr>
          <a:xfrm>
            <a:off x="6314180" y="2593067"/>
            <a:ext cx="2454457" cy="877671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9E44381-25ED-A2F0-3F14-C83E594F10BB}"/>
              </a:ext>
            </a:extLst>
          </p:cNvPr>
          <p:cNvSpPr txBox="1"/>
          <p:nvPr/>
        </p:nvSpPr>
        <p:spPr>
          <a:xfrm>
            <a:off x="10600710" y="4876611"/>
            <a:ext cx="1156611" cy="1508105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400" dirty="0">
                <a:latin typeface="Helvetica" pitchFamily="2" charset="0"/>
              </a:rPr>
              <a:t>Rotated COL3d about 1/3, felt resistance, work a little more on straightness</a:t>
            </a:r>
          </a:p>
        </p:txBody>
      </p:sp>
    </p:spTree>
    <p:extLst>
      <p:ext uri="{BB962C8B-B14F-4D97-AF65-F5344CB8AC3E}">
        <p14:creationId xmlns:p14="http://schemas.microsoft.com/office/powerpoint/2010/main" val="28353988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8ECEE-856C-9EF9-D6B2-450568D5D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775545"/>
            <a:ext cx="10003536" cy="800219"/>
          </a:xfrm>
        </p:spPr>
        <p:txBody>
          <a:bodyPr/>
          <a:lstStyle/>
          <a:p>
            <a:r>
              <a:rPr lang="en-US" dirty="0"/>
              <a:t>Infrastructure etc.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F08227-46E8-DC45-036E-F3F0B8EB38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41455664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D6FC6D-8DE8-7C61-EDE8-970E6C452607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258906" y="1009375"/>
            <a:ext cx="3134671" cy="5346975"/>
          </a:xfrm>
        </p:spPr>
        <p:txBody>
          <a:bodyPr/>
          <a:lstStyle/>
          <a:p>
            <a:r>
              <a:rPr lang="en-US" dirty="0" err="1"/>
              <a:t>TSu</a:t>
            </a:r>
            <a:r>
              <a:rPr lang="en-US" dirty="0"/>
              <a:t> and </a:t>
            </a:r>
            <a:r>
              <a:rPr lang="en-US" dirty="0" err="1"/>
              <a:t>TSd</a:t>
            </a:r>
            <a:r>
              <a:rPr lang="en-US" dirty="0"/>
              <a:t> cryogenic interconnects are done (magnet-to-transfer line)</a:t>
            </a:r>
          </a:p>
          <a:p>
            <a:r>
              <a:rPr lang="en-US" dirty="0"/>
              <a:t>Each contains</a:t>
            </a:r>
          </a:p>
          <a:p>
            <a:pPr lvl="1"/>
            <a:r>
              <a:rPr lang="en-US" dirty="0"/>
              <a:t>2x2 LN2 pipes (inner/outer thermal shield, sup/ret)</a:t>
            </a:r>
          </a:p>
          <a:p>
            <a:pPr lvl="1"/>
            <a:r>
              <a:rPr lang="en-US" dirty="0"/>
              <a:t>2x2 </a:t>
            </a:r>
            <a:r>
              <a:rPr lang="en-US" dirty="0" err="1"/>
              <a:t>LHe</a:t>
            </a:r>
            <a:r>
              <a:rPr lang="en-US" dirty="0"/>
              <a:t> pipes (cold mass and bus cooling, sup/ret)</a:t>
            </a:r>
          </a:p>
          <a:p>
            <a:pPr lvl="1"/>
            <a:r>
              <a:rPr lang="en-US" dirty="0"/>
              <a:t>2x2 superconducting leads (main and trim, +/-)</a:t>
            </a:r>
          </a:p>
          <a:p>
            <a:r>
              <a:rPr lang="en-US" dirty="0"/>
              <a:t>Vacuum instrumentation lines also installed</a:t>
            </a:r>
          </a:p>
          <a:p>
            <a:pPr lvl="1"/>
            <a:r>
              <a:rPr lang="en-US" dirty="0"/>
              <a:t>Glorified conduit for monitoring instrumentation wires (temperatures, strain gauges, etc.)</a:t>
            </a:r>
          </a:p>
          <a:p>
            <a:pPr lvl="1"/>
            <a:r>
              <a:rPr lang="en-US" dirty="0"/>
              <a:t>Wires not yet pulled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CEB2E73-45B4-45EE-DF6E-92E62C2E2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Cryogenic distribution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144A00D-B077-C8EF-3E84-DA696C0968D4}"/>
              </a:ext>
            </a:extLst>
          </p:cNvPr>
          <p:cNvSpPr>
            <a:spLocks noGrp="1"/>
          </p:cNvSpPr>
          <p:nvPr>
            <p:ph type="dt" sz="half" idx="4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06/13/2025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8F2498B-F33A-F634-4897-3EB0BC74CADD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Hocker | Mu2e Collaboration Meeting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17A53FD-9CC3-636E-0EFB-29F60FC8231F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32763E-0143-FFA6-DFB1-5878ECF07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62" y="1009375"/>
            <a:ext cx="4005419" cy="53466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BDCA86-3BA9-6AA9-7150-AE0EC45FE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8532" y="1009375"/>
            <a:ext cx="4005419" cy="5346655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41AEF06-4931-4B00-C187-3DEC4AD2B706}"/>
              </a:ext>
            </a:extLst>
          </p:cNvPr>
          <p:cNvCxnSpPr>
            <a:cxnSpLocks/>
          </p:cNvCxnSpPr>
          <p:nvPr/>
        </p:nvCxnSpPr>
        <p:spPr>
          <a:xfrm>
            <a:off x="7198307" y="1500247"/>
            <a:ext cx="1789576" cy="231347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7C480E4-E089-AFC9-8724-4EAF0FE7907C}"/>
              </a:ext>
            </a:extLst>
          </p:cNvPr>
          <p:cNvCxnSpPr>
            <a:cxnSpLocks/>
          </p:cNvCxnSpPr>
          <p:nvPr/>
        </p:nvCxnSpPr>
        <p:spPr>
          <a:xfrm flipH="1">
            <a:off x="2144071" y="1440155"/>
            <a:ext cx="2129709" cy="1988845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054ED43-5751-1DD0-6681-D6212FEA2DC0}"/>
              </a:ext>
            </a:extLst>
          </p:cNvPr>
          <p:cNvCxnSpPr>
            <a:cxnSpLocks/>
          </p:cNvCxnSpPr>
          <p:nvPr/>
        </p:nvCxnSpPr>
        <p:spPr>
          <a:xfrm flipH="1" flipV="1">
            <a:off x="1334379" y="4273732"/>
            <a:ext cx="3152580" cy="546462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0E35E25-9D8C-519D-FC38-BC2BF827D95C}"/>
              </a:ext>
            </a:extLst>
          </p:cNvPr>
          <p:cNvCxnSpPr>
            <a:cxnSpLocks/>
          </p:cNvCxnSpPr>
          <p:nvPr/>
        </p:nvCxnSpPr>
        <p:spPr>
          <a:xfrm flipV="1">
            <a:off x="7083209" y="4167051"/>
            <a:ext cx="1904674" cy="562792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98381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59BA6EF-7687-2BE2-9FC1-87F548917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Insulating vacuum pumping line installation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98B6B-D6AA-E9F1-1187-025008504C5F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06/13/2025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CA9D1C-3DB0-EE29-2080-9071A169447C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Hocker | Mu2e Collaboration Meeting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86B317-A8FD-227C-7ED2-33D4D9C7CEBB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1CE3AC-9D04-DF0E-770D-9436EEB03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77" y="908876"/>
            <a:ext cx="8230313" cy="38042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25CA49-C069-B728-71B6-674EA1EFF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4426" y="1705308"/>
            <a:ext cx="4688550" cy="4651042"/>
          </a:xfrm>
          <a:prstGeom prst="rect">
            <a:avLst/>
          </a:prstGeom>
        </p:spPr>
      </p:pic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FF0AE876-7DDA-6B4A-99AE-3FE978C70A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2476" y="4944739"/>
            <a:ext cx="6294875" cy="1286243"/>
          </a:xfrm>
        </p:spPr>
        <p:txBody>
          <a:bodyPr/>
          <a:lstStyle/>
          <a:p>
            <a:r>
              <a:rPr lang="en-US" dirty="0"/>
              <a:t>The last piece of TS-specific </a:t>
            </a:r>
            <a:r>
              <a:rPr lang="en-US" dirty="0" err="1"/>
              <a:t>cryo</a:t>
            </a:r>
            <a:r>
              <a:rPr lang="en-US" dirty="0"/>
              <a:t> infrastructure</a:t>
            </a:r>
          </a:p>
          <a:p>
            <a:r>
              <a:rPr lang="en-US" dirty="0"/>
              <a:t>Preliminary system leak-checking to follow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5187E0-5347-DAA1-5C9A-811EE810D735}"/>
              </a:ext>
            </a:extLst>
          </p:cNvPr>
          <p:cNvSpPr txBox="1"/>
          <p:nvPr/>
        </p:nvSpPr>
        <p:spPr>
          <a:xfrm>
            <a:off x="1574486" y="3722914"/>
            <a:ext cx="1315977" cy="846386"/>
          </a:xfrm>
          <a:prstGeom prst="rect">
            <a:avLst/>
          </a:prstGeom>
          <a:solidFill>
            <a:schemeClr val="accent1"/>
          </a:solidFill>
        </p:spPr>
        <p:txBody>
          <a:bodyPr wrap="squar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900" b="1" dirty="0" err="1">
                <a:solidFill>
                  <a:schemeClr val="bg1"/>
                </a:solidFill>
                <a:latin typeface="Helvetica" pitchFamily="2" charset="0"/>
              </a:rPr>
              <a:t>TSd</a:t>
            </a:r>
            <a:endParaRPr lang="en-US" sz="19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19D3D4-A171-B949-8D3A-05FB03BFDA8D}"/>
              </a:ext>
            </a:extLst>
          </p:cNvPr>
          <p:cNvSpPr txBox="1"/>
          <p:nvPr/>
        </p:nvSpPr>
        <p:spPr>
          <a:xfrm>
            <a:off x="6952028" y="1751966"/>
            <a:ext cx="1315977" cy="846386"/>
          </a:xfrm>
          <a:prstGeom prst="rect">
            <a:avLst/>
          </a:prstGeom>
          <a:solidFill>
            <a:schemeClr val="accent1"/>
          </a:solidFill>
        </p:spPr>
        <p:txBody>
          <a:bodyPr wrap="squar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900" b="1" dirty="0" err="1">
                <a:solidFill>
                  <a:schemeClr val="bg1"/>
                </a:solidFill>
                <a:latin typeface="Helvetica" pitchFamily="2" charset="0"/>
              </a:rPr>
              <a:t>TSu</a:t>
            </a:r>
            <a:endParaRPr lang="en-US" sz="1900" b="1" dirty="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6215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E859EC9-CC72-9436-3A25-FF843F54D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supply systems highlights (1)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01ADF7-76FA-6184-3DC1-61F71DE18B6A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en-US" dirty="0"/>
              <a:t>Dump resistors installed at Mu2e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9E90BC-24B7-91FA-3ED6-963DA287B13F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06/13/2025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ACB0E3-E8B1-BD6E-AD14-29E89BA95B65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Hocker | Mu2e Collaboration Meeting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C19CA6-BAB1-2CD3-1479-3468ED804E4B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EF55AF-7291-216F-8DB7-AB740B03E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9248" y="1210880"/>
            <a:ext cx="6864691" cy="51454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BADC87-A026-8209-39D5-0AEB1ADB69D4}"/>
              </a:ext>
            </a:extLst>
          </p:cNvPr>
          <p:cNvSpPr txBox="1"/>
          <p:nvPr/>
        </p:nvSpPr>
        <p:spPr>
          <a:xfrm>
            <a:off x="5045325" y="3429000"/>
            <a:ext cx="977778" cy="292388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900" b="1" dirty="0" err="1">
                <a:latin typeface="Helvetica" pitchFamily="2" charset="0"/>
              </a:rPr>
              <a:t>TSu</a:t>
            </a:r>
            <a:endParaRPr lang="en-US" sz="1900" b="1" dirty="0">
              <a:latin typeface="Helvetica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68C086-C162-DADD-4625-FB08317CB5D3}"/>
              </a:ext>
            </a:extLst>
          </p:cNvPr>
          <p:cNvSpPr txBox="1"/>
          <p:nvPr/>
        </p:nvSpPr>
        <p:spPr>
          <a:xfrm>
            <a:off x="6547024" y="3324923"/>
            <a:ext cx="977778" cy="292388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900" b="1" dirty="0" err="1">
                <a:latin typeface="Helvetica" pitchFamily="2" charset="0"/>
              </a:rPr>
              <a:t>TSd</a:t>
            </a:r>
            <a:endParaRPr lang="en-US" sz="1900" b="1" dirty="0">
              <a:latin typeface="Helvetica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D4DF75-8999-C13D-36FC-19DB9116CD74}"/>
              </a:ext>
            </a:extLst>
          </p:cNvPr>
          <p:cNvSpPr txBox="1"/>
          <p:nvPr/>
        </p:nvSpPr>
        <p:spPr>
          <a:xfrm>
            <a:off x="7559834" y="3032535"/>
            <a:ext cx="977778" cy="292388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900" b="1" dirty="0">
                <a:latin typeface="Helvetica" pitchFamily="2" charset="0"/>
              </a:rPr>
              <a:t>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42E279-297D-E105-C8AC-35D39FB5C72F}"/>
              </a:ext>
            </a:extLst>
          </p:cNvPr>
          <p:cNvSpPr txBox="1"/>
          <p:nvPr/>
        </p:nvSpPr>
        <p:spPr>
          <a:xfrm>
            <a:off x="4569034" y="2078699"/>
            <a:ext cx="977778" cy="292388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900" b="1" dirty="0">
                <a:solidFill>
                  <a:srgbClr val="FFFF00"/>
                </a:solidFill>
                <a:latin typeface="Helvetica" pitchFamily="2" charset="0"/>
              </a:rPr>
              <a:t>PS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2A001D1-65E4-4E05-D606-7840AD806FC5}"/>
              </a:ext>
            </a:extLst>
          </p:cNvPr>
          <p:cNvCxnSpPr>
            <a:cxnSpLocks/>
          </p:cNvCxnSpPr>
          <p:nvPr/>
        </p:nvCxnSpPr>
        <p:spPr>
          <a:xfrm>
            <a:off x="5255584" y="2224893"/>
            <a:ext cx="450271" cy="48879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BB991A9-89C3-F57F-DCD2-A46FE97A2931}"/>
              </a:ext>
            </a:extLst>
          </p:cNvPr>
          <p:cNvCxnSpPr>
            <a:cxnSpLocks/>
          </p:cNvCxnSpPr>
          <p:nvPr/>
        </p:nvCxnSpPr>
        <p:spPr>
          <a:xfrm flipH="1">
            <a:off x="4409991" y="2224893"/>
            <a:ext cx="410198" cy="48879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00823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B61655-332D-C2BF-26F6-84DBE2ABF21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249349" y="1417251"/>
            <a:ext cx="3418550" cy="4939099"/>
          </a:xfrm>
        </p:spPr>
        <p:txBody>
          <a:bodyPr/>
          <a:lstStyle/>
          <a:p>
            <a:r>
              <a:rPr lang="en-US" dirty="0"/>
              <a:t>Two pairs of 20 V, 1000 A </a:t>
            </a:r>
            <a:r>
              <a:rPr lang="en-US" dirty="0" err="1"/>
              <a:t>Ametek</a:t>
            </a:r>
            <a:r>
              <a:rPr lang="en-US" dirty="0"/>
              <a:t> power supplies donated by g-2</a:t>
            </a:r>
          </a:p>
          <a:p>
            <a:r>
              <a:rPr lang="en-US" dirty="0"/>
              <a:t>Original plan for repurposed Tevatron electron lens supplies abandoned due to attrition of expertise</a:t>
            </a:r>
          </a:p>
          <a:p>
            <a:r>
              <a:rPr lang="en-US" dirty="0"/>
              <a:t>About one month away from being technically ready to run power to a shorted bus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9099CC-433E-5D29-76FB-1851ABE711C2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en-US" dirty="0"/>
              <a:t>TS main supply racks complete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CFA9F5-8C2F-9F42-F8E0-F06A63AF5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supply systems highlights (2)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5D859B2-F416-BE61-0A3A-8590F60DCC1F}"/>
              </a:ext>
            </a:extLst>
          </p:cNvPr>
          <p:cNvSpPr>
            <a:spLocks noGrp="1"/>
          </p:cNvSpPr>
          <p:nvPr>
            <p:ph type="dt" sz="half" idx="4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06/13/2025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4434D07-0C49-6F34-4A30-46B48E748A0A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Hocker | Mu2e Collaboration Meeting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13A3C9A-B930-CB32-8F2B-554EDEC0D029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10" name="Picture 9" descr="A picture containing indoor&#10;&#10;AI-generated content may be incorrect.">
            <a:extLst>
              <a:ext uri="{FF2B5EF4-FFF2-40B4-BE49-F238E27FC236}">
                <a16:creationId xmlns:a16="http://schemas.microsoft.com/office/drawing/2014/main" id="{93A63522-CAAB-8C41-EFAF-693303A64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396003" y="1915733"/>
            <a:ext cx="5074991" cy="3806243"/>
          </a:xfrm>
          <a:prstGeom prst="rect">
            <a:avLst/>
          </a:prstGeom>
        </p:spPr>
      </p:pic>
      <p:pic>
        <p:nvPicPr>
          <p:cNvPr id="12" name="Picture 11" descr="A picture containing engine, device, miller, cluttered&#10;&#10;AI-generated content may be incorrect.">
            <a:extLst>
              <a:ext uri="{FF2B5EF4-FFF2-40B4-BE49-F238E27FC236}">
                <a16:creationId xmlns:a16="http://schemas.microsoft.com/office/drawing/2014/main" id="{6FDFDAEE-0FB6-235A-5C47-57E977CE1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182346" y="1897302"/>
            <a:ext cx="5096054" cy="38220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EC5DAEC-D276-44D1-8573-07FE58285875}"/>
              </a:ext>
            </a:extLst>
          </p:cNvPr>
          <p:cNvSpPr txBox="1"/>
          <p:nvPr/>
        </p:nvSpPr>
        <p:spPr>
          <a:xfrm>
            <a:off x="1486199" y="6037649"/>
            <a:ext cx="977778" cy="292388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900" b="1" dirty="0">
                <a:solidFill>
                  <a:srgbClr val="FFFF00"/>
                </a:solidFill>
                <a:latin typeface="Helvetica" pitchFamily="2" charset="0"/>
              </a:rPr>
              <a:t>front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1461D6-0F61-E064-D0E1-43A5E52A81B9}"/>
              </a:ext>
            </a:extLst>
          </p:cNvPr>
          <p:cNvSpPr txBox="1"/>
          <p:nvPr/>
        </p:nvSpPr>
        <p:spPr>
          <a:xfrm>
            <a:off x="9241484" y="6013994"/>
            <a:ext cx="977778" cy="292388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900" b="1" dirty="0">
                <a:solidFill>
                  <a:srgbClr val="FFFF00"/>
                </a:solidFill>
                <a:latin typeface="Helvetica" pitchFamily="2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8133613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57B390E-393F-91B9-A11D-500A2569D1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0897"/>
          <a:stretch/>
        </p:blipFill>
        <p:spPr>
          <a:xfrm>
            <a:off x="201513" y="913383"/>
            <a:ext cx="9332781" cy="331292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14A1BD-D251-BB56-8823-9289CD8D0AB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038804" y="4304372"/>
            <a:ext cx="7380367" cy="2051978"/>
          </a:xfrm>
        </p:spPr>
        <p:txBody>
          <a:bodyPr/>
          <a:lstStyle/>
          <a:p>
            <a:r>
              <a:rPr lang="en-US" dirty="0"/>
              <a:t>Cabling between QP system and v-tap trees done</a:t>
            </a:r>
          </a:p>
          <a:p>
            <a:r>
              <a:rPr lang="en-US" dirty="0"/>
              <a:t>Cables pulled from QP system to power supply controls racks</a:t>
            </a:r>
          </a:p>
          <a:p>
            <a:r>
              <a:rPr lang="en-US" dirty="0"/>
              <a:t>Next: signal injection and simulated quench testing</a:t>
            </a:r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C9F7FB9-1166-41E9-E453-2EF332DDA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Quench protection system integration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940F6A4-4D0B-36D0-ACC5-6F98C8A933CD}"/>
              </a:ext>
            </a:extLst>
          </p:cNvPr>
          <p:cNvSpPr>
            <a:spLocks noGrp="1"/>
          </p:cNvSpPr>
          <p:nvPr>
            <p:ph type="dt" sz="half" idx="4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06/13/2025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0AF3000-C2DD-9587-1A4D-3989AD2D03FF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Hocker | Mu2e Collaboration Meeting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28C27BB-D0ED-68AC-2319-9D8DA3A4BB55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12" name="Picture 11" descr="A picture containing text, indoor, shelf, minibar&#10;&#10;AI-generated content may be incorrect.">
            <a:extLst>
              <a:ext uri="{FF2B5EF4-FFF2-40B4-BE49-F238E27FC236}">
                <a16:creationId xmlns:a16="http://schemas.microsoft.com/office/drawing/2014/main" id="{FFB55D69-9F48-A36D-E753-006E17507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174122" y="4211449"/>
            <a:ext cx="2881377" cy="2161033"/>
          </a:xfrm>
          <a:prstGeom prst="rect">
            <a:avLst/>
          </a:prstGeom>
        </p:spPr>
      </p:pic>
      <p:pic>
        <p:nvPicPr>
          <p:cNvPr id="14" name="Picture 13" descr="A picture containing text&#10;&#10;AI-generated content may be incorrect.">
            <a:extLst>
              <a:ext uri="{FF2B5EF4-FFF2-40B4-BE49-F238E27FC236}">
                <a16:creationId xmlns:a16="http://schemas.microsoft.com/office/drawing/2014/main" id="{B29DC199-3635-58CB-1BC6-DF305B486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139970" y="1053531"/>
            <a:ext cx="2920408" cy="2190306"/>
          </a:xfrm>
          <a:prstGeom prst="rect">
            <a:avLst/>
          </a:prstGeom>
        </p:spPr>
      </p:pic>
      <p:sp>
        <p:nvSpPr>
          <p:cNvPr id="15" name="Arrow: Down 14">
            <a:extLst>
              <a:ext uri="{FF2B5EF4-FFF2-40B4-BE49-F238E27FC236}">
                <a16:creationId xmlns:a16="http://schemas.microsoft.com/office/drawing/2014/main" id="{2344C2B8-E9DE-DD96-318B-2985FA83C80B}"/>
              </a:ext>
            </a:extLst>
          </p:cNvPr>
          <p:cNvSpPr/>
          <p:nvPr/>
        </p:nvSpPr>
        <p:spPr>
          <a:xfrm>
            <a:off x="6846849" y="1338146"/>
            <a:ext cx="356839" cy="2007220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590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F16E6-381F-BF79-2D51-1459C6337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775545"/>
            <a:ext cx="10003536" cy="800219"/>
          </a:xfrm>
        </p:spPr>
        <p:txBody>
          <a:bodyPr/>
          <a:lstStyle/>
          <a:p>
            <a:r>
              <a:rPr lang="en-US" dirty="0"/>
              <a:t>Production Solenoid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690605-34B4-D700-408E-E9A4E7D8F0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7066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9DA7494-24CD-2E3B-3BB6-A4639DC916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399" y="2977376"/>
            <a:ext cx="9994392" cy="3378974"/>
          </a:xfrm>
        </p:spPr>
        <p:txBody>
          <a:bodyPr/>
          <a:lstStyle/>
          <a:p>
            <a:r>
              <a:rPr lang="en-US" dirty="0"/>
              <a:t>One driver of TS cooldown date is that it must be connected to PS/DS while warm</a:t>
            </a:r>
          </a:p>
          <a:p>
            <a:pPr lvl="1"/>
            <a:r>
              <a:rPr lang="en-US" dirty="0"/>
              <a:t>So it waits for PS/DS to be installed and aligned</a:t>
            </a:r>
          </a:p>
          <a:p>
            <a:r>
              <a:rPr lang="en-US" dirty="0"/>
              <a:t>We could advance the TS by 5-6 months at the cost of a thermal cycle</a:t>
            </a:r>
          </a:p>
          <a:p>
            <a:pPr lvl="1"/>
            <a:r>
              <a:rPr lang="en-US" dirty="0"/>
              <a:t>Cool down TS</a:t>
            </a:r>
          </a:p>
          <a:p>
            <a:pPr lvl="1"/>
            <a:r>
              <a:rPr lang="en-US" dirty="0"/>
              <a:t>Commission TS</a:t>
            </a:r>
          </a:p>
          <a:p>
            <a:pPr lvl="1"/>
            <a:r>
              <a:rPr lang="en-US" dirty="0"/>
              <a:t>Warm up</a:t>
            </a:r>
          </a:p>
          <a:p>
            <a:pPr lvl="1"/>
            <a:r>
              <a:rPr lang="en-US" dirty="0"/>
              <a:t>Connect to PS/DS when ready</a:t>
            </a:r>
          </a:p>
          <a:p>
            <a:pPr lvl="1"/>
            <a:r>
              <a:rPr lang="en-US" dirty="0"/>
              <a:t>Cool back down</a:t>
            </a:r>
          </a:p>
          <a:p>
            <a:r>
              <a:rPr lang="en-US" dirty="0"/>
              <a:t>The prospect of debugging </a:t>
            </a:r>
            <a:r>
              <a:rPr lang="en-US" dirty="0" err="1"/>
              <a:t>cryo</a:t>
            </a:r>
            <a:r>
              <a:rPr lang="en-US" dirty="0"/>
              <a:t> operations early is extremely attractive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39F120-AF0B-F6F8-C712-86D5BCA95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 considerations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5EA125-7760-897A-D337-34F999434D3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en-US" dirty="0"/>
              <a:t>Project baseline as of end-May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1B1F65-53BC-08E6-691F-2B2082B0CD60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06/13/2025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2DD136-3F1B-FECA-08AE-5C9AD91B7888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Hocker | Mu2e Collaboration Meeting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92C004-FB77-88B7-8BE1-471470468F1A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30</a:t>
            </a:fld>
            <a:endParaRPr lang="en-US" dirty="0"/>
          </a:p>
        </p:txBody>
      </p:sp>
      <p:graphicFrame>
        <p:nvGraphicFramePr>
          <p:cNvPr id="9" name="Table Placeholder 8">
            <a:extLst>
              <a:ext uri="{FF2B5EF4-FFF2-40B4-BE49-F238E27FC236}">
                <a16:creationId xmlns:a16="http://schemas.microsoft.com/office/drawing/2014/main" id="{035247C3-2FA8-52D0-A2D3-72D73E0AA2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2109640"/>
              </p:ext>
            </p:extLst>
          </p:nvPr>
        </p:nvGraphicFramePr>
        <p:xfrm>
          <a:off x="915988" y="1276469"/>
          <a:ext cx="9993312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5552">
                  <a:extLst>
                    <a:ext uri="{9D8B030D-6E8A-4147-A177-3AD203B41FA5}">
                      <a16:colId xmlns:a16="http://schemas.microsoft.com/office/drawing/2014/main" val="2602777797"/>
                    </a:ext>
                  </a:extLst>
                </a:gridCol>
                <a:gridCol w="1665552">
                  <a:extLst>
                    <a:ext uri="{9D8B030D-6E8A-4147-A177-3AD203B41FA5}">
                      <a16:colId xmlns:a16="http://schemas.microsoft.com/office/drawing/2014/main" val="2539448366"/>
                    </a:ext>
                  </a:extLst>
                </a:gridCol>
                <a:gridCol w="1665552">
                  <a:extLst>
                    <a:ext uri="{9D8B030D-6E8A-4147-A177-3AD203B41FA5}">
                      <a16:colId xmlns:a16="http://schemas.microsoft.com/office/drawing/2014/main" val="2032950797"/>
                    </a:ext>
                  </a:extLst>
                </a:gridCol>
                <a:gridCol w="1665552">
                  <a:extLst>
                    <a:ext uri="{9D8B030D-6E8A-4147-A177-3AD203B41FA5}">
                      <a16:colId xmlns:a16="http://schemas.microsoft.com/office/drawing/2014/main" val="925379809"/>
                    </a:ext>
                  </a:extLst>
                </a:gridCol>
                <a:gridCol w="1665552">
                  <a:extLst>
                    <a:ext uri="{9D8B030D-6E8A-4147-A177-3AD203B41FA5}">
                      <a16:colId xmlns:a16="http://schemas.microsoft.com/office/drawing/2014/main" val="3684034783"/>
                    </a:ext>
                  </a:extLst>
                </a:gridCol>
                <a:gridCol w="1665552">
                  <a:extLst>
                    <a:ext uri="{9D8B030D-6E8A-4147-A177-3AD203B41FA5}">
                      <a16:colId xmlns:a16="http://schemas.microsoft.com/office/drawing/2014/main" val="10455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TSu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TSd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03276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Deliver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Delivered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Delivered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1-AUG-2025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15-JAN-2026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26291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Cooldown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MAY-2026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JUN-2026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OCT-2026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JAN-2027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59961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Energize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JUN-JUL-2026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JUL-2026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NOV-2026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FEB-2027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MAR-2027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23563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76816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0516221-B828-A816-01D1-EB4B6FF25D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3971" y="3498998"/>
            <a:ext cx="6596744" cy="2620373"/>
          </a:xfrm>
        </p:spPr>
        <p:txBody>
          <a:bodyPr/>
          <a:lstStyle/>
          <a:p>
            <a:r>
              <a:rPr lang="en-US" dirty="0"/>
              <a:t>Active areas of effort</a:t>
            </a:r>
          </a:p>
          <a:p>
            <a:pPr lvl="1"/>
            <a:r>
              <a:rPr lang="en-US" dirty="0"/>
              <a:t>Re-starting the MC-1 refrigerator (new full-flow purifier)</a:t>
            </a:r>
          </a:p>
          <a:p>
            <a:pPr lvl="1"/>
            <a:r>
              <a:rPr lang="en-US" dirty="0"/>
              <a:t>Establishing magnetic field hazard mitigations and controls</a:t>
            </a:r>
          </a:p>
          <a:p>
            <a:pPr lvl="1"/>
            <a:r>
              <a:rPr lang="en-US" dirty="0"/>
              <a:t>Further development of field mapping system (see talk by Dittmer, this session)</a:t>
            </a:r>
          </a:p>
          <a:p>
            <a:pPr lvl="1"/>
            <a:r>
              <a:rPr lang="en-US" dirty="0"/>
              <a:t>Finalizing design of field monitoring system (see talk by Kawall, FMS session Tuesday)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490F68-ABA2-F72D-E56E-1ACF1A837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CDFF91-0812-D7D6-8E0D-29262DADC7AF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06/13/2025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B53C92-3158-B425-97A9-D13479DD7B93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Hocker | Mu2e Collaboration Meeting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50800A-DFF5-ABDE-9542-04D59F546B3A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8B40EF-962A-04AE-CF07-1E198D44A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971" y="970830"/>
            <a:ext cx="10235245" cy="465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9016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54C8B2-26BC-92F6-4CD3-047C34C3B1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399" y="897898"/>
            <a:ext cx="9994392" cy="5458452"/>
          </a:xfrm>
        </p:spPr>
        <p:txBody>
          <a:bodyPr/>
          <a:lstStyle/>
          <a:p>
            <a:r>
              <a:rPr lang="en-US" dirty="0"/>
              <a:t>Vendor is ready to ship PS, and we’re ready to receive it</a:t>
            </a:r>
          </a:p>
          <a:p>
            <a:pPr lvl="1"/>
            <a:r>
              <a:rPr lang="en-US" dirty="0"/>
              <a:t>However there remains some contractual wrangling related to the leak</a:t>
            </a:r>
          </a:p>
          <a:p>
            <a:r>
              <a:rPr lang="en-US" dirty="0"/>
              <a:t>All </a:t>
            </a:r>
            <a:r>
              <a:rPr lang="en-US" dirty="0">
                <a:solidFill>
                  <a:srgbClr val="00B050"/>
                </a:solidFill>
              </a:rPr>
              <a:t>3 top-level components </a:t>
            </a:r>
            <a:r>
              <a:rPr lang="en-US" dirty="0"/>
              <a:t>of the DS are done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Inner bore </a:t>
            </a:r>
            <a:r>
              <a:rPr lang="en-US" dirty="0"/>
              <a:t>and </a:t>
            </a:r>
            <a:r>
              <a:rPr lang="en-US" dirty="0">
                <a:solidFill>
                  <a:srgbClr val="00B050"/>
                </a:solidFill>
              </a:rPr>
              <a:t>cold mass </a:t>
            </a:r>
            <a:r>
              <a:rPr lang="en-US" dirty="0"/>
              <a:t>are integrated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Outer vessel </a:t>
            </a:r>
            <a:r>
              <a:rPr lang="en-US" dirty="0"/>
              <a:t>integration in process</a:t>
            </a:r>
          </a:p>
          <a:p>
            <a:r>
              <a:rPr lang="en-US" dirty="0"/>
              <a:t>Technical challenges continue to delay DS delivery</a:t>
            </a:r>
          </a:p>
          <a:p>
            <a:pPr lvl="1"/>
            <a:r>
              <a:rPr lang="en-US" dirty="0"/>
              <a:t>Current project end date includes float to the DS delivery, that float is down to 2.5 months</a:t>
            </a:r>
          </a:p>
          <a:p>
            <a:r>
              <a:rPr lang="en-US" dirty="0"/>
              <a:t>Several important campaigns have completed</a:t>
            </a:r>
          </a:p>
          <a:p>
            <a:pPr lvl="1"/>
            <a:r>
              <a:rPr lang="en-US" dirty="0"/>
              <a:t>Installation of the AP window housing restraint system</a:t>
            </a:r>
          </a:p>
          <a:p>
            <a:pPr lvl="1"/>
            <a:r>
              <a:rPr lang="en-US" dirty="0"/>
              <a:t>TS cryogenic interconnects</a:t>
            </a:r>
          </a:p>
          <a:p>
            <a:pPr lvl="1"/>
            <a:r>
              <a:rPr lang="en-US" dirty="0"/>
              <a:t>Remediation and installation of the dump resistors</a:t>
            </a:r>
          </a:p>
          <a:p>
            <a:r>
              <a:rPr lang="en-US" dirty="0"/>
              <a:t>Looking forward to installing two more magnets and commissioning!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0323560-B021-9489-84D9-F0A4DCFED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4B3C88-C2A7-2ADB-931E-AD693A824292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06/13/2025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F82D94-2D8A-1908-E091-A8C155AEEBE0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Hocker | Mu2e Collaboration Meeting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9E4757-A97A-2565-3EF2-9683E8AD7187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4971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DFD50-5F54-9303-D553-FDA7E8C46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8000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ACBBE8-1605-0EDE-97E0-4334BCEA2D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Completed studies of leak in inner thermal shield nitrogen circuit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8BABFF-C44F-4A81-3FF4-F1716D702A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/>
              <a:t>DocDB</a:t>
            </a:r>
            <a:r>
              <a:rPr lang="en-US" dirty="0"/>
              <a:t> 52243 (and following slides)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8E98CD6-1990-EC5F-BBA6-4322EF455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Production Solenoid (PS)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E52FA36-CF7A-AF61-6E4D-5C1437B015C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en-US" dirty="0"/>
              <a:t>Since last collaboration meeting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BD28A2-2289-3DE0-3917-6F67AD2047D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en-US" dirty="0"/>
              <a:t>Authorized vendor to ship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4CDA83F-F783-45BB-785E-AB6570D2F8FF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n-US" dirty="0"/>
              <a:t>Delivery date TBD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08F3CA1-FA74-1A46-BF76-5A458C54D82A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en-US" dirty="0"/>
              <a:t>Reviewed our conclusions with an external panel of SMEs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077AD5-ABF4-8BDB-CE20-C2E01E5AF7D1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en-US" dirty="0"/>
              <a:t>Concurred that getting the PS here ASAP was the best course of action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7442E5DA-C859-BF8C-316A-4BE66CD629DC}"/>
              </a:ext>
            </a:extLst>
          </p:cNvPr>
          <p:cNvSpPr>
            <a:spLocks noGrp="1"/>
          </p:cNvSpPr>
          <p:nvPr>
            <p:ph type="dt" sz="half" idx="4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06/13/2025</a:t>
            </a:r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D1EFF40-90F8-DBB7-FCAF-9437A03105B8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Hocker | Mu2e Collaboration Meeting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BC0C1F3-A244-9066-9264-B7CABAB865FF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6" name="Picture 15" descr="A group of people standing next to a large machine&#10;&#10;Description automatically generated">
            <a:extLst>
              <a:ext uri="{FF2B5EF4-FFF2-40B4-BE49-F238E27FC236}">
                <a16:creationId xmlns:a16="http://schemas.microsoft.com/office/drawing/2014/main" id="{39DAF7A5-1F18-BA12-4656-28B2E3F7A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878" y="1417251"/>
            <a:ext cx="4705935" cy="383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347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D5887E-B409-ECBA-F0D2-272ADE9D2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 of the PS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CDDB14-C450-0D3D-B39A-6ACFF0A66F2C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06/13/2025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283B41-CAA2-4A5E-690B-16E5E379CD82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Hocker | Mu2e Collaboration Meeting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0DF756-EF9D-B701-378E-BB9817856776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34" name="Picture 1" descr="IMG_0253">
            <a:extLst>
              <a:ext uri="{FF2B5EF4-FFF2-40B4-BE49-F238E27FC236}">
                <a16:creationId xmlns:a16="http://schemas.microsoft.com/office/drawing/2014/main" id="{A09654CD-462B-2AF9-D7E4-85AC7F3633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6" b="6512"/>
          <a:stretch/>
        </p:blipFill>
        <p:spPr bwMode="auto">
          <a:xfrm>
            <a:off x="4754808" y="1365071"/>
            <a:ext cx="3216366" cy="353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5E475F3D-6C5E-5F59-2441-26766CF2DB84}"/>
              </a:ext>
            </a:extLst>
          </p:cNvPr>
          <p:cNvGrpSpPr/>
          <p:nvPr/>
        </p:nvGrpSpPr>
        <p:grpSpPr>
          <a:xfrm>
            <a:off x="28503" y="873044"/>
            <a:ext cx="4627357" cy="2430319"/>
            <a:chOff x="59676" y="683267"/>
            <a:chExt cx="4627357" cy="243031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92A6659-314B-C1CC-F231-3E9376774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8019" b="21947"/>
            <a:stretch/>
          </p:blipFill>
          <p:spPr>
            <a:xfrm>
              <a:off x="161030" y="683267"/>
              <a:ext cx="4424650" cy="19929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37A52E6-9762-CD89-18C3-57B417E48D32}"/>
                </a:ext>
              </a:extLst>
            </p:cNvPr>
            <p:cNvSpPr txBox="1"/>
            <p:nvPr/>
          </p:nvSpPr>
          <p:spPr>
            <a:xfrm>
              <a:off x="59676" y="2651921"/>
              <a:ext cx="46273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A0A0A"/>
                  </a:solidFill>
                </a:rPr>
                <a:t>Inner bore and inner thermal shield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E14E379-D8A6-BB9C-D8D5-E95B23CF77D6}"/>
              </a:ext>
            </a:extLst>
          </p:cNvPr>
          <p:cNvGrpSpPr/>
          <p:nvPr/>
        </p:nvGrpSpPr>
        <p:grpSpPr>
          <a:xfrm>
            <a:off x="418104" y="3738673"/>
            <a:ext cx="3825349" cy="2905961"/>
            <a:chOff x="128129" y="3406087"/>
            <a:chExt cx="3825349" cy="290596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B40EB420-4006-7A6D-9D9A-855A249F2A66}"/>
                </a:ext>
              </a:extLst>
            </p:cNvPr>
            <p:cNvGrpSpPr/>
            <p:nvPr/>
          </p:nvGrpSpPr>
          <p:grpSpPr>
            <a:xfrm>
              <a:off x="128129" y="3406087"/>
              <a:ext cx="3825349" cy="2480362"/>
              <a:chOff x="128128" y="2964475"/>
              <a:chExt cx="3825349" cy="2480362"/>
            </a:xfrm>
          </p:grpSpPr>
          <p:pic>
            <p:nvPicPr>
              <p:cNvPr id="41" name="4A6191EF-AE7B-4625-A22B-93884E72711F" descr="IMG_0513.JPG">
                <a:extLst>
                  <a:ext uri="{FF2B5EF4-FFF2-40B4-BE49-F238E27FC236}">
                    <a16:creationId xmlns:a16="http://schemas.microsoft.com/office/drawing/2014/main" id="{18EA4A2B-F1AB-CF7E-38F9-0288BEEF1B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94" t="13594" r="4979" b="9179"/>
              <a:stretch/>
            </p:blipFill>
            <p:spPr bwMode="auto">
              <a:xfrm>
                <a:off x="128128" y="2964475"/>
                <a:ext cx="3825349" cy="24803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042D918-03E4-887E-CE1E-35899B959549}"/>
                  </a:ext>
                </a:extLst>
              </p:cNvPr>
              <p:cNvSpPr txBox="1"/>
              <p:nvPr/>
            </p:nvSpPr>
            <p:spPr>
              <a:xfrm>
                <a:off x="848784" y="3843276"/>
                <a:ext cx="57259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ln w="10160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</a:rPr>
                  <a:t>PS1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3FB0E31-3AFD-814F-2FD6-AD56B7FD3993}"/>
                  </a:ext>
                </a:extLst>
              </p:cNvPr>
              <p:cNvSpPr txBox="1"/>
              <p:nvPr/>
            </p:nvSpPr>
            <p:spPr>
              <a:xfrm>
                <a:off x="2040803" y="3843276"/>
                <a:ext cx="57259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ln w="10160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</a:rPr>
                  <a:t>PS2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A8DF7F4-AB68-6D59-C72D-6AC5768320BC}"/>
                  </a:ext>
                </a:extLst>
              </p:cNvPr>
              <p:cNvSpPr txBox="1"/>
              <p:nvPr/>
            </p:nvSpPr>
            <p:spPr>
              <a:xfrm>
                <a:off x="2852839" y="3843276"/>
                <a:ext cx="57259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ln w="10160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</a:rPr>
                  <a:t>PS3</a:t>
                </a: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BDB7C45-273C-9FC7-3A04-4C7E8C809FBD}"/>
                </a:ext>
              </a:extLst>
            </p:cNvPr>
            <p:cNvSpPr txBox="1"/>
            <p:nvPr/>
          </p:nvSpPr>
          <p:spPr>
            <a:xfrm>
              <a:off x="1168771" y="5850383"/>
              <a:ext cx="14446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A0A0A"/>
                  </a:solidFill>
                </a:rPr>
                <a:t>Cold mass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DF3D949-06B2-EE9A-FA23-ED397EFB9129}"/>
              </a:ext>
            </a:extLst>
          </p:cNvPr>
          <p:cNvGrpSpPr/>
          <p:nvPr/>
        </p:nvGrpSpPr>
        <p:grpSpPr>
          <a:xfrm>
            <a:off x="8796637" y="223673"/>
            <a:ext cx="2776594" cy="3918240"/>
            <a:chOff x="4661054" y="338060"/>
            <a:chExt cx="2776594" cy="3918240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395694FE-C489-69F6-5286-FB1A05954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95031" y="338060"/>
              <a:ext cx="2613688" cy="3461684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1401F51-703C-B460-041B-070C78C4645B}"/>
                </a:ext>
              </a:extLst>
            </p:cNvPr>
            <p:cNvSpPr txBox="1"/>
            <p:nvPr/>
          </p:nvSpPr>
          <p:spPr>
            <a:xfrm>
              <a:off x="4661054" y="3794635"/>
              <a:ext cx="27765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A0A0A"/>
                  </a:solidFill>
                </a:rPr>
                <a:t>Outer thermal shield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E7F973C-88AE-3D46-A6C2-42E9859E74C0}"/>
              </a:ext>
            </a:extLst>
          </p:cNvPr>
          <p:cNvGrpSpPr/>
          <p:nvPr/>
        </p:nvGrpSpPr>
        <p:grpSpPr>
          <a:xfrm>
            <a:off x="4873718" y="1665668"/>
            <a:ext cx="4333823" cy="2922970"/>
            <a:chOff x="4873718" y="1475891"/>
            <a:chExt cx="4333823" cy="2922970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FBA1B539-A9E8-BCF4-AF51-C7F7A3DFD6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73718" y="1475891"/>
              <a:ext cx="2922970" cy="2922970"/>
            </a:xfrm>
            <a:prstGeom prst="ellipse">
              <a:avLst/>
            </a:prstGeom>
            <a:noFill/>
            <a:ln w="38100">
              <a:solidFill>
                <a:srgbClr val="30BE4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8EAAC4E0-A984-7858-C375-D572554D30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57517" y="2394968"/>
              <a:ext cx="1450024" cy="213871"/>
            </a:xfrm>
            <a:prstGeom prst="straightConnector1">
              <a:avLst/>
            </a:prstGeom>
            <a:ln w="38100">
              <a:solidFill>
                <a:srgbClr val="30BE48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B226FA9-EF94-C8F0-08D7-87F5D5C77AFA}"/>
              </a:ext>
            </a:extLst>
          </p:cNvPr>
          <p:cNvGrpSpPr/>
          <p:nvPr/>
        </p:nvGrpSpPr>
        <p:grpSpPr>
          <a:xfrm>
            <a:off x="4054467" y="1805857"/>
            <a:ext cx="3548213" cy="2792516"/>
            <a:chOff x="4054467" y="1616080"/>
            <a:chExt cx="3548213" cy="2792516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A332CC64-27A4-07F7-4B8A-25AA0A8A5C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13907" y="1616080"/>
              <a:ext cx="2588773" cy="2588773"/>
            </a:xfrm>
            <a:prstGeom prst="ellipse">
              <a:avLst/>
            </a:prstGeom>
            <a:noFill/>
            <a:ln w="762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976A329F-8986-B66D-682A-D6174C116F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54467" y="3490471"/>
              <a:ext cx="1096471" cy="918125"/>
            </a:xfrm>
            <a:prstGeom prst="straightConnector1">
              <a:avLst/>
            </a:prstGeom>
            <a:ln w="38100">
              <a:solidFill>
                <a:schemeClr val="tx1">
                  <a:lumMod val="60000"/>
                  <a:lumOff val="4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141224C-BFB7-994A-3F17-4D9E0196DEE5}"/>
              </a:ext>
            </a:extLst>
          </p:cNvPr>
          <p:cNvGrpSpPr/>
          <p:nvPr/>
        </p:nvGrpSpPr>
        <p:grpSpPr>
          <a:xfrm>
            <a:off x="4243453" y="1932497"/>
            <a:ext cx="3258782" cy="2351297"/>
            <a:chOff x="4243453" y="1742720"/>
            <a:chExt cx="3258782" cy="2351297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D37868C3-B817-6687-98EC-35770A373F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50938" y="1742720"/>
              <a:ext cx="2351297" cy="235129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BACDC32C-641E-9F18-5370-B5772ADCD9C1}"/>
                </a:ext>
              </a:extLst>
            </p:cNvPr>
            <p:cNvCxnSpPr>
              <a:cxnSpLocks/>
            </p:cNvCxnSpPr>
            <p:nvPr/>
          </p:nvCxnSpPr>
          <p:spPr>
            <a:xfrm>
              <a:off x="4243453" y="1877404"/>
              <a:ext cx="1000895" cy="57077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046369E1-5F8A-09A7-3940-6EAEB31D188D}"/>
              </a:ext>
            </a:extLst>
          </p:cNvPr>
          <p:cNvSpPr txBox="1"/>
          <p:nvPr/>
        </p:nvSpPr>
        <p:spPr>
          <a:xfrm>
            <a:off x="5495827" y="3303363"/>
            <a:ext cx="1661517" cy="492443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600" b="1" dirty="0">
                <a:solidFill>
                  <a:schemeClr val="bg1"/>
                </a:solidFill>
                <a:latin typeface="Helvetica" pitchFamily="2" charset="0"/>
              </a:rPr>
              <a:t>Muon Beamline vacuum space</a:t>
            </a:r>
          </a:p>
        </p:txBody>
      </p:sp>
      <p:sp>
        <p:nvSpPr>
          <p:cNvPr id="62" name="Right Brace 61">
            <a:extLst>
              <a:ext uri="{FF2B5EF4-FFF2-40B4-BE49-F238E27FC236}">
                <a16:creationId xmlns:a16="http://schemas.microsoft.com/office/drawing/2014/main" id="{AC5BE5E5-5F8E-E596-8417-B894F4D43266}"/>
              </a:ext>
            </a:extLst>
          </p:cNvPr>
          <p:cNvSpPr/>
          <p:nvPr/>
        </p:nvSpPr>
        <p:spPr>
          <a:xfrm>
            <a:off x="6465453" y="4222835"/>
            <a:ext cx="295565" cy="394639"/>
          </a:xfrm>
          <a:prstGeom prst="rightBrace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C3F8EB8C-A4D7-E9D8-A5DA-3CF2ADFA59AB}"/>
              </a:ext>
            </a:extLst>
          </p:cNvPr>
          <p:cNvCxnSpPr>
            <a:endCxn id="62" idx="1"/>
          </p:cNvCxnSpPr>
          <p:nvPr/>
        </p:nvCxnSpPr>
        <p:spPr>
          <a:xfrm flipH="1" flipV="1">
            <a:off x="6761018" y="4420155"/>
            <a:ext cx="1773382" cy="964645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29F23BF3-B71B-F24E-6CA1-92FE8C8CD568}"/>
              </a:ext>
            </a:extLst>
          </p:cNvPr>
          <p:cNvSpPr txBox="1"/>
          <p:nvPr/>
        </p:nvSpPr>
        <p:spPr>
          <a:xfrm>
            <a:off x="7987802" y="5412373"/>
            <a:ext cx="1700688" cy="58477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900" dirty="0">
                <a:latin typeface="Helvetica" pitchFamily="2" charset="0"/>
              </a:rPr>
              <a:t>Insulating vacuum space</a:t>
            </a:r>
          </a:p>
        </p:txBody>
      </p:sp>
    </p:spTree>
    <p:extLst>
      <p:ext uri="{BB962C8B-B14F-4D97-AF65-F5344CB8AC3E}">
        <p14:creationId xmlns:p14="http://schemas.microsoft.com/office/powerpoint/2010/main" val="262691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A07218-D412-3F6B-3802-F86E3C7396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399" y="1338478"/>
            <a:ext cx="9994392" cy="4655566"/>
          </a:xfrm>
        </p:spPr>
        <p:txBody>
          <a:bodyPr/>
          <a:lstStyle/>
          <a:p>
            <a:r>
              <a:rPr lang="en-US" dirty="0"/>
              <a:t>Had vendor measure leak rate three different ways, all resulted in an expected nitrogen accumulation of a few tens of grams per year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Independent calculations by vendor agreed with ours</a:t>
            </a:r>
          </a:p>
          <a:p>
            <a:r>
              <a:rPr lang="en-US" dirty="0"/>
              <a:t>This nitrogen will likely freeze out on nearby 4.5 K surfaces (aka </a:t>
            </a:r>
            <a:r>
              <a:rPr lang="en-US" dirty="0" err="1"/>
              <a:t>cryopumping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An accumulation of a 50 micron thick layer over 1 m</a:t>
            </a:r>
            <a:r>
              <a:rPr lang="en-US" baseline="30000" dirty="0"/>
              <a:t>2</a:t>
            </a:r>
            <a:r>
              <a:rPr lang="en-US" dirty="0"/>
              <a:t> in a year, negligible effect on heat load</a:t>
            </a:r>
          </a:p>
          <a:p>
            <a:r>
              <a:rPr lang="en-US" dirty="0"/>
              <a:t>Released as ~1.5 ft</a:t>
            </a:r>
            <a:r>
              <a:rPr lang="en-US" baseline="30000" dirty="0"/>
              <a:t>3</a:t>
            </a:r>
            <a:r>
              <a:rPr lang="en-US" dirty="0"/>
              <a:t> of gas and easily pumped out during annual PS warm-ups</a:t>
            </a:r>
          </a:p>
          <a:p>
            <a:pPr lvl="1"/>
            <a:r>
              <a:rPr lang="en-US" dirty="0"/>
              <a:t>This is how g-2 dealt with a similar (but 6x larger) leak --- warmed up every three months</a:t>
            </a:r>
          </a:p>
          <a:p>
            <a:r>
              <a:rPr lang="en-US" dirty="0">
                <a:solidFill>
                  <a:srgbClr val="00B050"/>
                </a:solidFill>
              </a:rPr>
              <a:t>Bottom line: this is a manageable leak.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B84B6E-9B7B-D9E7-A78C-08F8869DD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 leak conclusions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1DC61A-FF85-4475-5999-57AF43789EF3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06/13/2025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6B87E3-214C-CE8A-248D-19CBA744BCA1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Hocker | Mu2e Collaboration Meeting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8933F2-9730-AA5E-2536-DC9AFA80D501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39F19D5-1763-61B1-E031-7D700B751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305" y="2175584"/>
            <a:ext cx="8613100" cy="13854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5F3E51-BBFD-51B3-C23F-0EF35895165A}"/>
              </a:ext>
            </a:extLst>
          </p:cNvPr>
          <p:cNvSpPr/>
          <p:nvPr/>
        </p:nvSpPr>
        <p:spPr>
          <a:xfrm>
            <a:off x="8522898" y="2432652"/>
            <a:ext cx="629728" cy="767751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068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9A02F91-BE95-8F5D-A60B-D46133B8D8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399" y="1010674"/>
            <a:ext cx="9994392" cy="2794708"/>
          </a:xfrm>
        </p:spPr>
        <p:txBody>
          <a:bodyPr/>
          <a:lstStyle/>
          <a:p>
            <a:r>
              <a:rPr lang="en-US" dirty="0"/>
              <a:t>How much worse?  Assuming no help from </a:t>
            </a:r>
            <a:r>
              <a:rPr lang="en-US" dirty="0" err="1"/>
              <a:t>cryopumping</a:t>
            </a:r>
            <a:r>
              <a:rPr lang="en-US" dirty="0"/>
              <a:t>, leak starts to overwhelm vacuum pumps when 100-150x larger</a:t>
            </a:r>
          </a:p>
          <a:p>
            <a:r>
              <a:rPr lang="en-US" dirty="0"/>
              <a:t>Vendor thermal-cycled the inner thermal shield 5 times, saw no evidence of the leak getting worse</a:t>
            </a:r>
          </a:p>
          <a:p>
            <a:r>
              <a:rPr lang="en-US" dirty="0"/>
              <a:t>Mitigations we can pursue if needed:</a:t>
            </a:r>
          </a:p>
          <a:p>
            <a:pPr lvl="1"/>
            <a:r>
              <a:rPr lang="en-US" dirty="0"/>
              <a:t>More frequent mini-warm-ups (like g-2): costs a couple days of data-taking, coordinate with other sources of down-time</a:t>
            </a:r>
          </a:p>
          <a:p>
            <a:pPr lvl="1"/>
            <a:r>
              <a:rPr lang="en-US" dirty="0"/>
              <a:t>Reduce the nitrogen operating pressure (and hence leak rate)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48E1F47-51E5-92F2-17C1-E420D813B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what if it gets worse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08FC1A-7591-7247-3D50-7C280B2ECFD2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06/13/2025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E9C91B-75E6-CE7D-B5A8-4CD674E3337C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Hocker | Mu2e Collaboration Meeting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732801-0437-2F93-3B6B-7EF46D9ED572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4C7B54-E468-2A69-6345-141796C32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9694" y="3746658"/>
            <a:ext cx="3770333" cy="2445066"/>
          </a:xfrm>
          <a:prstGeom prst="rect">
            <a:avLst/>
          </a:prstGeom>
        </p:spPr>
      </p:pic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B5B839A8-91EE-E5F2-7DF5-D6FF304A2CB7}"/>
              </a:ext>
            </a:extLst>
          </p:cNvPr>
          <p:cNvSpPr txBox="1">
            <a:spLocks/>
          </p:cNvSpPr>
          <p:nvPr/>
        </p:nvSpPr>
        <p:spPr>
          <a:xfrm>
            <a:off x="914398" y="3746658"/>
            <a:ext cx="6165274" cy="297481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failsafe: turn off flow to the inner thermal shield completely</a:t>
            </a:r>
          </a:p>
          <a:p>
            <a:pPr lvl="1"/>
            <a:r>
              <a:rPr lang="en-US" dirty="0"/>
              <a:t>We require the coil to run 1.5 K less than quench temperature (“thermal margin”)</a:t>
            </a:r>
          </a:p>
          <a:p>
            <a:pPr lvl="1"/>
            <a:r>
              <a:rPr lang="en-US" dirty="0"/>
              <a:t>No shield -&gt; coil runs hotter -&gt; eats margin -&gt; need to reduce current by 10% to recover margin</a:t>
            </a:r>
          </a:p>
          <a:p>
            <a:pPr lvl="1"/>
            <a:r>
              <a:rPr lang="en-US" dirty="0"/>
              <a:t>10% less current = 10% less field = 10% less muons</a:t>
            </a:r>
          </a:p>
          <a:p>
            <a:pPr lvl="1"/>
            <a:r>
              <a:rPr lang="en-US" dirty="0"/>
              <a:t>Complication: the transfer line uses this N2 flow too.  Currently working this problem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FBA8ED-8FA6-7747-CFBE-C25300B7BD75}"/>
              </a:ext>
            </a:extLst>
          </p:cNvPr>
          <p:cNvSpPr txBox="1"/>
          <p:nvPr/>
        </p:nvSpPr>
        <p:spPr>
          <a:xfrm>
            <a:off x="7878618" y="6271491"/>
            <a:ext cx="257761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200" i="1" dirty="0">
                <a:latin typeface="Helvetica" pitchFamily="2" charset="0"/>
              </a:rPr>
              <a:t>R. Coleman, </a:t>
            </a:r>
            <a:r>
              <a:rPr lang="en-US" sz="1200" i="1" dirty="0" err="1">
                <a:latin typeface="Helvetica" pitchFamily="2" charset="0"/>
              </a:rPr>
              <a:t>DocDB</a:t>
            </a:r>
            <a:r>
              <a:rPr lang="en-US" sz="1200" i="1" dirty="0">
                <a:latin typeface="Helvetica" pitchFamily="2" charset="0"/>
              </a:rPr>
              <a:t> 652</a:t>
            </a:r>
          </a:p>
        </p:txBody>
      </p:sp>
    </p:spTree>
    <p:extLst>
      <p:ext uri="{BB962C8B-B14F-4D97-AF65-F5344CB8AC3E}">
        <p14:creationId xmlns:p14="http://schemas.microsoft.com/office/powerpoint/2010/main" val="3500251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3B7B8F1-83CB-116A-E66E-D7330741D9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Leave vendor in morning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7A4556-02AA-7D1C-C987-306689F738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Arrive FNAL next morning to allow plenty of time for unloading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E5B006F4-F656-FEEC-5BEB-D5725F9770D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17220" b="17220"/>
          <a:stretch/>
        </p:blipFill>
        <p:spPr/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9E9E36A2-1D14-F55A-BE93-F2A5CE218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 shipping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598DF34-2DA0-9F28-AC37-C4B99ADF4D88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en-US" dirty="0"/>
              <a:t>Dummy test last year validated rigging and isolation scheme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80959D0-612D-5897-B9F7-68EB159423C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n-US" dirty="0"/>
              <a:t>See SEP-2024 collab meeting report (</a:t>
            </a:r>
            <a:r>
              <a:rPr lang="en-US" dirty="0" err="1"/>
              <a:t>DocDB</a:t>
            </a:r>
            <a:r>
              <a:rPr lang="en-US" dirty="0"/>
              <a:t> 50536)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00059CD-75C3-196C-5938-176246C9AC15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055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03301B8-8051-E12D-5FF3-8D57F166D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Shipping route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6FD36D5-7208-9D89-8D01-B5643A27746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Chase car 1: FNAL </a:t>
            </a:r>
          </a:p>
          <a:p>
            <a:r>
              <a:rPr lang="en-US" dirty="0"/>
              <a:t>Chase car 2: Vendor engineer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AC5D7067-E427-F8A0-6555-269EAC09B5AB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06/13/2025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D92B3F1-E33A-AF2A-7C91-2C7DC379C5CD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Hocker | Mu2e Collaboration Meeting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A9CF51D-BF96-D7C1-6B08-2AD5F87E9D20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53B7E77-3F44-3866-7667-837441DB0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629" y="1579418"/>
            <a:ext cx="4340371" cy="49128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9B0FC75-649B-7E13-4397-4F82C24F0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4213" y="1859923"/>
            <a:ext cx="3067478" cy="4496427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03CFAE4-7382-5327-47FC-743944175C3B}"/>
              </a:ext>
            </a:extLst>
          </p:cNvPr>
          <p:cNvCxnSpPr/>
          <p:nvPr/>
        </p:nvCxnSpPr>
        <p:spPr>
          <a:xfrm flipH="1">
            <a:off x="7429286" y="2068945"/>
            <a:ext cx="98350" cy="4287405"/>
          </a:xfrm>
          <a:prstGeom prst="line">
            <a:avLst/>
          </a:prstGeom>
          <a:ln w="76200">
            <a:solidFill>
              <a:srgbClr val="2424F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FF68880-D066-E1DA-EB9E-58B50FAE1C38}"/>
              </a:ext>
            </a:extLst>
          </p:cNvPr>
          <p:cNvSpPr txBox="1"/>
          <p:nvPr/>
        </p:nvSpPr>
        <p:spPr>
          <a:xfrm>
            <a:off x="7480212" y="1570746"/>
            <a:ext cx="257761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200" dirty="0">
                <a:latin typeface="Helvetica" pitchFamily="2" charset="0"/>
              </a:rPr>
              <a:t>To Mu2e</a:t>
            </a:r>
          </a:p>
        </p:txBody>
      </p:sp>
    </p:spTree>
    <p:extLst>
      <p:ext uri="{BB962C8B-B14F-4D97-AF65-F5344CB8AC3E}">
        <p14:creationId xmlns:p14="http://schemas.microsoft.com/office/powerpoint/2010/main" val="2532855796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t Slides">
  <a:themeElements>
    <a:clrScheme name="Fermilab Palette">
      <a:dk1>
        <a:srgbClr val="343A40"/>
      </a:dk1>
      <a:lt1>
        <a:srgbClr val="FFFFFF"/>
      </a:lt1>
      <a:dk2>
        <a:srgbClr val="002855"/>
      </a:dk2>
      <a:lt2>
        <a:srgbClr val="EAEBEA"/>
      </a:lt2>
      <a:accent1>
        <a:srgbClr val="004C97"/>
      </a:accent1>
      <a:accent2>
        <a:srgbClr val="2B8282"/>
      </a:accent2>
      <a:accent3>
        <a:srgbClr val="33B9B5"/>
      </a:accent3>
      <a:accent4>
        <a:srgbClr val="CB6015"/>
      </a:accent4>
      <a:accent5>
        <a:srgbClr val="F68D2E"/>
      </a:accent5>
      <a:accent6>
        <a:srgbClr val="AF272F"/>
      </a:accent6>
      <a:hlink>
        <a:srgbClr val="004C97"/>
      </a:hlink>
      <a:folHlink>
        <a:srgbClr val="004C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accent1"/>
        </a:solidFill>
      </a:spPr>
      <a:bodyPr wrap="square" lIns="365760" tIns="274320" rIns="365760" bIns="274320" rtlCol="0">
        <a:spAutoFit/>
      </a:bodyPr>
      <a:lstStyle>
        <a:defPPr algn="ctr">
          <a:spcAft>
            <a:spcPts val="800"/>
          </a:spcAft>
          <a:defRPr sz="1900" b="1" dirty="0" smtClean="0">
            <a:solidFill>
              <a:schemeClr val="bg1"/>
            </a:solidFill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CC4AE2F6-B324-454D-8832-2996583CD659}" vid="{EEBAECCD-DD77-4A4F-BB59-4C77B7D92816}"/>
    </a:ext>
  </a:extLst>
</a:theme>
</file>

<file path=ppt/theme/theme2.xml><?xml version="1.0" encoding="utf-8"?>
<a:theme xmlns:a="http://schemas.openxmlformats.org/drawingml/2006/main" name="Section Title and Agenda Slides">
  <a:themeElements>
    <a:clrScheme name="Fermilab Palette">
      <a:dk1>
        <a:srgbClr val="343A40"/>
      </a:dk1>
      <a:lt1>
        <a:srgbClr val="FFFFFF"/>
      </a:lt1>
      <a:dk2>
        <a:srgbClr val="002855"/>
      </a:dk2>
      <a:lt2>
        <a:srgbClr val="EAEBEA"/>
      </a:lt2>
      <a:accent1>
        <a:srgbClr val="004C97"/>
      </a:accent1>
      <a:accent2>
        <a:srgbClr val="2B8282"/>
      </a:accent2>
      <a:accent3>
        <a:srgbClr val="33B9B5"/>
      </a:accent3>
      <a:accent4>
        <a:srgbClr val="CB6015"/>
      </a:accent4>
      <a:accent5>
        <a:srgbClr val="F68D2E"/>
      </a:accent5>
      <a:accent6>
        <a:srgbClr val="AF272F"/>
      </a:accent6>
      <a:hlink>
        <a:srgbClr val="004C97"/>
      </a:hlink>
      <a:folHlink>
        <a:srgbClr val="004C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accent1"/>
        </a:solidFill>
      </a:spPr>
      <a:bodyPr wrap="square" lIns="365760" tIns="274320" rIns="365760" bIns="274320" rtlCol="0">
        <a:spAutoFit/>
      </a:bodyPr>
      <a:lstStyle>
        <a:defPPr algn="ctr">
          <a:spcAft>
            <a:spcPts val="800"/>
          </a:spcAft>
          <a:defRPr sz="1900" b="1" dirty="0" smtClean="0">
            <a:solidFill>
              <a:schemeClr val="bg1"/>
            </a:solidFill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CC4AE2F6-B324-454D-8832-2996583CD659}" vid="{75541EA8-7A2A-4391-AB41-4313E4459A2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FNAL_2025_light</Template>
  <TotalTime>640</TotalTime>
  <Words>1514</Words>
  <Application>Microsoft Office PowerPoint</Application>
  <PresentationFormat>Widescreen</PresentationFormat>
  <Paragraphs>288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Aptos</vt:lpstr>
      <vt:lpstr>Arial</vt:lpstr>
      <vt:lpstr>Calibri</vt:lpstr>
      <vt:lpstr>Helvetica</vt:lpstr>
      <vt:lpstr>Wingdings</vt:lpstr>
      <vt:lpstr>Content Slides</vt:lpstr>
      <vt:lpstr>Section Title and Agenda Slides</vt:lpstr>
      <vt:lpstr>Solenoids Report</vt:lpstr>
      <vt:lpstr>Mu2e Solenoid Project Scope</vt:lpstr>
      <vt:lpstr>Production Solenoid</vt:lpstr>
      <vt:lpstr>Production Solenoid (PS)</vt:lpstr>
      <vt:lpstr>Anatomy of the PS</vt:lpstr>
      <vt:lpstr>PS leak conclusions</vt:lpstr>
      <vt:lpstr>But what if it gets worse</vt:lpstr>
      <vt:lpstr>PS shipping</vt:lpstr>
      <vt:lpstr>Shipping route</vt:lpstr>
      <vt:lpstr>PS incoming inspection</vt:lpstr>
      <vt:lpstr>Detector Solenoid</vt:lpstr>
      <vt:lpstr>DS progress (1)</vt:lpstr>
      <vt:lpstr>DS progress (2)</vt:lpstr>
      <vt:lpstr>DS progress (3)</vt:lpstr>
      <vt:lpstr>Current state of DS</vt:lpstr>
      <vt:lpstr>Transport Solenoid</vt:lpstr>
      <vt:lpstr>TS status</vt:lpstr>
      <vt:lpstr>Antiproton window housing issue</vt:lpstr>
      <vt:lpstr>Brace system parts</vt:lpstr>
      <vt:lpstr>Expand the housing diameter</vt:lpstr>
      <vt:lpstr>Lock in</vt:lpstr>
      <vt:lpstr>Cool off</vt:lpstr>
      <vt:lpstr>It’s working</vt:lpstr>
      <vt:lpstr>Infrastructure etc.</vt:lpstr>
      <vt:lpstr>Cryogenic distribution</vt:lpstr>
      <vt:lpstr>Insulating vacuum pumping line installation</vt:lpstr>
      <vt:lpstr>Power supply systems highlights (1)</vt:lpstr>
      <vt:lpstr>Power supply systems highlights (2)</vt:lpstr>
      <vt:lpstr>Quench protection system integration</vt:lpstr>
      <vt:lpstr>Schedule considerations</vt:lpstr>
      <vt:lpstr>Operations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James A Hocker</dc:creator>
  <cp:lastModifiedBy>James A Hocker</cp:lastModifiedBy>
  <cp:revision>1</cp:revision>
  <dcterms:created xsi:type="dcterms:W3CDTF">2025-06-03T22:32:42Z</dcterms:created>
  <dcterms:modified xsi:type="dcterms:W3CDTF">2025-06-13T08:25:34Z</dcterms:modified>
</cp:coreProperties>
</file>