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968" r:id="rId2"/>
    <p:sldId id="1015" r:id="rId3"/>
    <p:sldId id="256" r:id="rId4"/>
    <p:sldId id="257" r:id="rId5"/>
    <p:sldId id="258" r:id="rId6"/>
    <p:sldId id="259" r:id="rId7"/>
    <p:sldId id="260" r:id="rId8"/>
    <p:sldId id="261" r:id="rId9"/>
    <p:sldId id="1016" r:id="rId10"/>
    <p:sldId id="101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4"/>
    <a:srgbClr val="4BBCEC"/>
    <a:srgbClr val="ED2300"/>
    <a:srgbClr val="ED2323"/>
    <a:srgbClr val="006BFC"/>
    <a:srgbClr val="0072C4"/>
    <a:srgbClr val="ED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1"/>
    <p:restoredTop sz="94817"/>
  </p:normalViewPr>
  <p:slideViewPr>
    <p:cSldViewPr snapToGrid="0" snapToObjects="1">
      <p:cViewPr varScale="1">
        <p:scale>
          <a:sx n="89" d="100"/>
          <a:sy n="89" d="100"/>
        </p:scale>
        <p:origin x="1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38F4B-8649-CD49-B447-77139ABCCC8B}" type="datetimeFigureOut">
              <a:rPr lang="en-IT" smtClean="0"/>
              <a:t>18/02/25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49E9D-8D42-4148-9B37-195363E6F95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995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9D43-3519-BB4B-B807-04A764298E40}" type="datetime1">
              <a:rPr lang="it-IT" smtClean="0"/>
              <a:t>18/02/25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4609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4CAC-51DC-1A44-8AF6-4F32AC0D12CF}" type="datetime1">
              <a:rPr lang="it-IT" smtClean="0"/>
              <a:t>18/02/25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111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17B-A4F3-F245-B419-FEA4926E426B}" type="datetime1">
              <a:rPr lang="it-IT" smtClean="0"/>
              <a:t>18/02/25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192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666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FAD-E725-F644-9217-9D2BC23CCD40}" type="datetime1">
              <a:rPr lang="it-IT" smtClean="0"/>
              <a:t>18/02/25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743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CA40-3817-3340-86A6-F1263A2696B5}" type="datetime1">
              <a:rPr lang="it-IT" smtClean="0"/>
              <a:t>18/02/25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052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1AFE-D9CF-B74F-A73E-19F9142865A8}" type="datetime1">
              <a:rPr lang="it-IT" smtClean="0"/>
              <a:t>18/02/25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005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83F9-DFB8-DE49-A21A-B6C4361DE9DF}" type="datetime1">
              <a:rPr lang="it-IT" smtClean="0"/>
              <a:t>18/02/25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999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8686-04E8-8249-A4B7-C7F2F4348015}" type="datetime1">
              <a:rPr lang="it-IT" smtClean="0"/>
              <a:t>18/02/25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8424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64AB5-DD69-794E-9B39-C5DFF0275179}" type="datetime1">
              <a:rPr lang="it-IT" smtClean="0"/>
              <a:t>18/02/25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5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F64FE-5947-D640-A379-A64DCB9E0EE3}" type="datetime1">
              <a:rPr lang="it-IT" smtClean="0"/>
              <a:t>18/02/25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995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88D8-7723-5349-90A3-1A9108A7E7DF}" type="datetime1">
              <a:rPr lang="it-IT" smtClean="0"/>
              <a:t>18/02/25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838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7C405-84CD-5440-8D73-F3F2BAFA2CBA}" type="datetime1">
              <a:rPr lang="it-IT" smtClean="0"/>
              <a:t>18/02/25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892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1DC1-A680-EA44-903A-CB811086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987"/>
            <a:ext cx="10515600" cy="2606653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4700" b="1" dirty="0"/>
              <a:t>PTOLEMY magnet construction</a:t>
            </a:r>
            <a:br>
              <a:rPr lang="en-US" sz="2700" b="1" dirty="0"/>
            </a:br>
            <a:r>
              <a:rPr lang="en-US" sz="2700" b="1" dirty="0"/>
              <a:t>PTOLEMY Italy meeting, 19/02/2025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C4A3A-9B11-0786-D589-59C27B44FB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5" y="19594"/>
            <a:ext cx="1440493" cy="13148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Laboratori Nazionali Del Gran Sasso - INFN">
            <a:extLst>
              <a:ext uri="{FF2B5EF4-FFF2-40B4-BE49-F238E27FC236}">
                <a16:creationId xmlns:a16="http://schemas.microsoft.com/office/drawing/2014/main" id="{D9AEB403-7897-6EBF-61CA-C7D490AC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507" y="0"/>
            <a:ext cx="1440493" cy="13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24C4F90-8B43-25DB-10FB-177762B3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1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BA41-C8C8-66FF-0C59-FA996726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495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Schedule</a:t>
            </a:r>
            <a:br>
              <a:rPr lang="en-US" dirty="0"/>
            </a:br>
            <a:r>
              <a:rPr lang="en-US" sz="2000" dirty="0"/>
              <a:t>Delivery July 2025. Today winding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27FA-5D35-A204-AD84-06D7284C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10</a:t>
            </a:fld>
            <a:endParaRPr lang="en-IT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ECB249E-A92A-5B3A-F282-3D4758C7D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086145" y="-152049"/>
            <a:ext cx="5653393" cy="8138718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5703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62DAC0-CF49-4E4A-9293-6E6E44682CAD}"/>
              </a:ext>
            </a:extLst>
          </p:cNvPr>
          <p:cNvSpPr txBox="1"/>
          <p:nvPr/>
        </p:nvSpPr>
        <p:spPr>
          <a:xfrm>
            <a:off x="976769" y="-38331"/>
            <a:ext cx="10950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Demonstrator parts under constructions: magnet, order issued</a:t>
            </a:r>
          </a:p>
        </p:txBody>
      </p:sp>
      <p:pic>
        <p:nvPicPr>
          <p:cNvPr id="5" name="Picture 4" descr="A drawing of a machine&#10;&#10;AI-generated content may be incorrect.">
            <a:extLst>
              <a:ext uri="{FF2B5EF4-FFF2-40B4-BE49-F238E27FC236}">
                <a16:creationId xmlns:a16="http://schemas.microsoft.com/office/drawing/2014/main" id="{98B2C402-32A8-0580-2946-FCF528B4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1" r="17448"/>
          <a:stretch/>
        </p:blipFill>
        <p:spPr>
          <a:xfrm rot="5400000">
            <a:off x="-878341" y="1707952"/>
            <a:ext cx="594485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1162B-2F2D-6818-8223-59987F67B1D1}"/>
              </a:ext>
            </a:extLst>
          </p:cNvPr>
          <p:cNvSpPr txBox="1"/>
          <p:nvPr/>
        </p:nvSpPr>
        <p:spPr>
          <a:xfrm>
            <a:off x="805330" y="543784"/>
            <a:ext cx="244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Magnet: Key subsystem </a:t>
            </a:r>
          </a:p>
        </p:txBody>
      </p:sp>
      <p:pic>
        <p:nvPicPr>
          <p:cNvPr id="12" name="Picture 11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13E35BD2-9677-BB04-CC4A-6710B280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79" y="1355137"/>
            <a:ext cx="3261684" cy="4334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742644-BE40-2C07-AD13-C133FC8AB3CC}"/>
              </a:ext>
            </a:extLst>
          </p:cNvPr>
          <p:cNvSpPr/>
          <p:nvPr/>
        </p:nvSpPr>
        <p:spPr>
          <a:xfrm>
            <a:off x="3496806" y="728450"/>
            <a:ext cx="466652" cy="173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4">
            <a:extLst>
              <a:ext uri="{FF2B5EF4-FFF2-40B4-BE49-F238E27FC236}">
                <a16:creationId xmlns:a16="http://schemas.microsoft.com/office/drawing/2014/main" id="{B229B69F-3E42-BDAC-432C-C9044CA3F8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878" r="25156" b="4506"/>
          <a:stretch/>
        </p:blipFill>
        <p:spPr>
          <a:xfrm>
            <a:off x="4118458" y="636138"/>
            <a:ext cx="4541269" cy="2531355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D6385083-C1EF-753B-70FF-26F26394CF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266" t="19477" r="32548" b="11192"/>
          <a:stretch/>
        </p:blipFill>
        <p:spPr>
          <a:xfrm>
            <a:off x="4241846" y="3391128"/>
            <a:ext cx="4301769" cy="319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FA2EE-895F-3A6F-664A-5F8BC4ADE960}"/>
              </a:ext>
            </a:extLst>
          </p:cNvPr>
          <p:cNvSpPr txBox="1"/>
          <p:nvPr/>
        </p:nvSpPr>
        <p:spPr>
          <a:xfrm>
            <a:off x="411719" y="916742"/>
            <a:ext cx="3107517" cy="369332"/>
          </a:xfrm>
          <a:prstGeom prst="rect">
            <a:avLst/>
          </a:prstGeom>
          <a:noFill/>
          <a:ln w="38100">
            <a:solidFill>
              <a:srgbClr val="ED2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ASG (Genova)/</a:t>
            </a:r>
            <a:r>
              <a:rPr lang="en-US" dirty="0" err="1"/>
              <a:t>Suprasys</a:t>
            </a:r>
            <a:r>
              <a:rPr lang="en-US" dirty="0"/>
              <a:t>(Bilbao)</a:t>
            </a: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D7C36A2E-D581-D5E7-1DE8-F19B8B4CB6F5}"/>
              </a:ext>
            </a:extLst>
          </p:cNvPr>
          <p:cNvSpPr txBox="1">
            <a:spLocks/>
          </p:cNvSpPr>
          <p:nvPr/>
        </p:nvSpPr>
        <p:spPr>
          <a:xfrm>
            <a:off x="9048000" y="6417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pPr algn="r"/>
              <a:t>2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138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329112-A65C-C506-28BF-5D10B7A4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97" t="16280" r="38281" b="4942"/>
          <a:stretch/>
        </p:blipFill>
        <p:spPr>
          <a:xfrm>
            <a:off x="361950" y="236022"/>
            <a:ext cx="6829426" cy="609810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302C9C-3BB6-BC50-A44D-B75AAFD6C280}"/>
              </a:ext>
            </a:extLst>
          </p:cNvPr>
          <p:cNvSpPr txBox="1"/>
          <p:nvPr/>
        </p:nvSpPr>
        <p:spPr>
          <a:xfrm>
            <a:off x="8439150" y="91440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4"/>
                </a:solidFill>
              </a:rPr>
              <a:t>MIN 3.36E-04 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C1DBEB-1CDE-6C01-0BF5-960320724ADE}"/>
              </a:ext>
            </a:extLst>
          </p:cNvPr>
          <p:cNvSpPr txBox="1"/>
          <p:nvPr/>
        </p:nvSpPr>
        <p:spPr>
          <a:xfrm>
            <a:off x="8439150" y="1283732"/>
            <a:ext cx="176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88FF"/>
                </a:solidFill>
              </a:rPr>
              <a:t>MAX 2.33E-03 T</a:t>
            </a:r>
          </a:p>
        </p:txBody>
      </p:sp>
    </p:spTree>
    <p:extLst>
      <p:ext uri="{BB962C8B-B14F-4D97-AF65-F5344CB8AC3E}">
        <p14:creationId xmlns:p14="http://schemas.microsoft.com/office/powerpoint/2010/main" val="213351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8FA6D2D-F9A2-D2CD-38C5-42A1A809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25" t="20139" r="26575" b="8977"/>
          <a:stretch/>
        </p:blipFill>
        <p:spPr>
          <a:xfrm>
            <a:off x="612648" y="146304"/>
            <a:ext cx="5998464" cy="59984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E6C498-0A28-4D48-0B67-99C8B77B0491}"/>
              </a:ext>
            </a:extLst>
          </p:cNvPr>
          <p:cNvSpPr txBox="1"/>
          <p:nvPr/>
        </p:nvSpPr>
        <p:spPr>
          <a:xfrm>
            <a:off x="8439150" y="914400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4"/>
                </a:solidFill>
              </a:rPr>
              <a:t>MIN 1.09E-04 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5EF430-A20E-053C-5CBA-9761825693F0}"/>
              </a:ext>
            </a:extLst>
          </p:cNvPr>
          <p:cNvSpPr txBox="1"/>
          <p:nvPr/>
        </p:nvSpPr>
        <p:spPr>
          <a:xfrm>
            <a:off x="8439150" y="1283732"/>
            <a:ext cx="176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88FF"/>
                </a:solidFill>
              </a:rPr>
              <a:t>MAX 9.00E-04 T</a:t>
            </a:r>
          </a:p>
        </p:txBody>
      </p:sp>
    </p:spTree>
    <p:extLst>
      <p:ext uri="{BB962C8B-B14F-4D97-AF65-F5344CB8AC3E}">
        <p14:creationId xmlns:p14="http://schemas.microsoft.com/office/powerpoint/2010/main" val="151117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2C40F2-54DC-F2FA-BDFE-B387CDEB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67" r="23425" b="4372"/>
          <a:stretch/>
        </p:blipFill>
        <p:spPr>
          <a:xfrm>
            <a:off x="219455" y="329184"/>
            <a:ext cx="11343771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3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4C87185-9806-999F-DCC9-20129F4556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65" r="26350" b="3954"/>
          <a:stretch/>
        </p:blipFill>
        <p:spPr>
          <a:xfrm>
            <a:off x="630936" y="112857"/>
            <a:ext cx="11073384" cy="62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3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4AD9BE-6740-76B5-0F81-DE0A57D3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78" r="25156" b="4506"/>
          <a:stretch/>
        </p:blipFill>
        <p:spPr>
          <a:xfrm>
            <a:off x="485775" y="0"/>
            <a:ext cx="11430000" cy="63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7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74FEB5-80A2-AD65-52C2-1C545AE4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69" r="26719" b="4360"/>
          <a:stretch/>
        </p:blipFill>
        <p:spPr>
          <a:xfrm>
            <a:off x="390525" y="0"/>
            <a:ext cx="11182350" cy="63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9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4B2C5-85FC-EECA-09EB-D3A5902F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2721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 gallery</a:t>
            </a:r>
          </a:p>
        </p:txBody>
      </p:sp>
      <p:pic>
        <p:nvPicPr>
          <p:cNvPr id="10" name="Picture 9" descr="A machine in a factory&#10;&#10;AI-generated content may be incorrect.">
            <a:extLst>
              <a:ext uri="{FF2B5EF4-FFF2-40B4-BE49-F238E27FC236}">
                <a16:creationId xmlns:a16="http://schemas.microsoft.com/office/drawing/2014/main" id="{4B69CE66-6384-148A-1DF4-288351CC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1" b="-2"/>
          <a:stretch/>
        </p:blipFill>
        <p:spPr>
          <a:xfrm rot="5400000">
            <a:off x="-483878" y="2291928"/>
            <a:ext cx="5040000" cy="3819093"/>
          </a:xfrm>
          <a:prstGeom prst="rect">
            <a:avLst/>
          </a:prstGeom>
        </p:spPr>
      </p:pic>
      <p:pic>
        <p:nvPicPr>
          <p:cNvPr id="6" name="Content Placeholder 5" descr="A metal tub in a room&#10;&#10;AI-generated content may be incorrect.">
            <a:extLst>
              <a:ext uri="{FF2B5EF4-FFF2-40B4-BE49-F238E27FC236}">
                <a16:creationId xmlns:a16="http://schemas.microsoft.com/office/drawing/2014/main" id="{47499325-A2B8-2F8D-C491-50355D715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5766" b="-2"/>
          <a:stretch/>
        </p:blipFill>
        <p:spPr>
          <a:xfrm rot="5400000">
            <a:off x="3502031" y="2291929"/>
            <a:ext cx="5040000" cy="3819093"/>
          </a:xfrm>
          <a:prstGeom prst="rect">
            <a:avLst/>
          </a:prstGeom>
        </p:spPr>
      </p:pic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1C07D9A-F90F-1DCC-EE62-3A8A86A0E8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54" t="1" r="35716" b="1"/>
          <a:stretch/>
        </p:blipFill>
        <p:spPr>
          <a:xfrm>
            <a:off x="8098393" y="1681474"/>
            <a:ext cx="3819093" cy="504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7D24A-DBD8-170B-B6F3-0CB2BFFD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3C7CB26-C4AD-E24C-99F4-9278FBEB9685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06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30550</TotalTime>
  <Words>58</Words>
  <Application>Microsoft Macintosh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 PTOLEMY magnet construction PTOLEMY Italy meeting, 19/02/2025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Picture gallery</vt:lpstr>
      <vt:lpstr>Schedule Delivery July 2025. Today winding starts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Alfredo Giuseppe Cocco</dc:creator>
  <cp:lastModifiedBy>Marcello Messina</cp:lastModifiedBy>
  <cp:revision>96</cp:revision>
  <dcterms:created xsi:type="dcterms:W3CDTF">2022-06-04T08:51:48Z</dcterms:created>
  <dcterms:modified xsi:type="dcterms:W3CDTF">2025-02-18T16:33:31Z</dcterms:modified>
</cp:coreProperties>
</file>