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87" r:id="rId5"/>
    <p:sldId id="277" r:id="rId6"/>
    <p:sldId id="278" r:id="rId7"/>
    <p:sldId id="337" r:id="rId8"/>
    <p:sldId id="291" r:id="rId9"/>
    <p:sldId id="292" r:id="rId10"/>
    <p:sldId id="339" r:id="rId11"/>
    <p:sldId id="293" r:id="rId12"/>
    <p:sldId id="341" r:id="rId13"/>
    <p:sldId id="346" r:id="rId14"/>
    <p:sldId id="340" r:id="rId15"/>
    <p:sldId id="269" r:id="rId16"/>
    <p:sldId id="350" r:id="rId17"/>
    <p:sldId id="352" r:id="rId18"/>
    <p:sldId id="355" r:id="rId19"/>
    <p:sldId id="353" r:id="rId20"/>
    <p:sldId id="351" r:id="rId21"/>
    <p:sldId id="344" r:id="rId22"/>
    <p:sldId id="349" r:id="rId23"/>
    <p:sldId id="342" r:id="rId24"/>
    <p:sldId id="347" r:id="rId25"/>
    <p:sldId id="343" r:id="rId26"/>
    <p:sldId id="348"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2D5C"/>
    <a:srgbClr val="8D77AB"/>
    <a:srgbClr val="49326B"/>
    <a:srgbClr val="D52D5D"/>
    <a:srgbClr val="E460E7"/>
    <a:srgbClr val="56C1DE"/>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A8BD80-2A17-F747-9C35-22C3EB37C4A4}" v="141" dt="2025-05-21T08:06:29.317"/>
  </p1510:revLst>
</p1510:revInfo>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18"/>
    <p:restoredTop sz="76306"/>
  </p:normalViewPr>
  <p:slideViewPr>
    <p:cSldViewPr snapToGrid="0" snapToObjects="1">
      <p:cViewPr varScale="1">
        <p:scale>
          <a:sx n="68" d="100"/>
          <a:sy n="68" d="100"/>
        </p:scale>
        <p:origin x="8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Postiglione" userId="4993d28c-a9c4-4ae2-83ef-d6db6f235c6c" providerId="ADAL" clId="{BBB7CE8A-2696-ED4E-93B1-B3B89E0BB4CC}"/>
    <pc:docChg chg="undo custSel addSld delSld modSld sldOrd">
      <pc:chgData name="Adriana Postiglione" userId="4993d28c-a9c4-4ae2-83ef-d6db6f235c6c" providerId="ADAL" clId="{BBB7CE8A-2696-ED4E-93B1-B3B89E0BB4CC}" dt="2024-04-08T07:12:42.267" v="2836" actId="1076"/>
      <pc:docMkLst>
        <pc:docMk/>
      </pc:docMkLst>
      <pc:sldChg chg="del">
        <pc:chgData name="Adriana Postiglione" userId="4993d28c-a9c4-4ae2-83ef-d6db6f235c6c" providerId="ADAL" clId="{BBB7CE8A-2696-ED4E-93B1-B3B89E0BB4CC}" dt="2024-04-02T13:55:15.083" v="363" actId="2696"/>
        <pc:sldMkLst>
          <pc:docMk/>
          <pc:sldMk cId="2522246821" sldId="256"/>
        </pc:sldMkLst>
      </pc:sldChg>
      <pc:sldChg chg="del">
        <pc:chgData name="Adriana Postiglione" userId="4993d28c-a9c4-4ae2-83ef-d6db6f235c6c" providerId="ADAL" clId="{BBB7CE8A-2696-ED4E-93B1-B3B89E0BB4CC}" dt="2024-04-02T15:12:48.583" v="829" actId="2696"/>
        <pc:sldMkLst>
          <pc:docMk/>
          <pc:sldMk cId="2345767520" sldId="257"/>
        </pc:sldMkLst>
      </pc:sldChg>
      <pc:sldChg chg="modSp del mod">
        <pc:chgData name="Adriana Postiglione" userId="4993d28c-a9c4-4ae2-83ef-d6db6f235c6c" providerId="ADAL" clId="{BBB7CE8A-2696-ED4E-93B1-B3B89E0BB4CC}" dt="2024-04-02T13:59:19.257" v="476" actId="2696"/>
        <pc:sldMkLst>
          <pc:docMk/>
          <pc:sldMk cId="731089053" sldId="258"/>
        </pc:sldMkLst>
      </pc:sldChg>
      <pc:sldChg chg="addSp delSp modSp mod">
        <pc:chgData name="Adriana Postiglione" userId="4993d28c-a9c4-4ae2-83ef-d6db6f235c6c" providerId="ADAL" clId="{BBB7CE8A-2696-ED4E-93B1-B3B89E0BB4CC}" dt="2024-04-05T15:25:13.162" v="2260" actId="1076"/>
        <pc:sldMkLst>
          <pc:docMk/>
          <pc:sldMk cId="1846522183" sldId="259"/>
        </pc:sldMkLst>
      </pc:sldChg>
      <pc:sldChg chg="addSp delSp modSp del mod">
        <pc:chgData name="Adriana Postiglione" userId="4993d28c-a9c4-4ae2-83ef-d6db6f235c6c" providerId="ADAL" clId="{BBB7CE8A-2696-ED4E-93B1-B3B89E0BB4CC}" dt="2024-04-02T13:55:23.186" v="365" actId="2696"/>
        <pc:sldMkLst>
          <pc:docMk/>
          <pc:sldMk cId="4076007522" sldId="260"/>
        </pc:sldMkLst>
      </pc:sldChg>
      <pc:sldChg chg="del">
        <pc:chgData name="Adriana Postiglione" userId="4993d28c-a9c4-4ae2-83ef-d6db6f235c6c" providerId="ADAL" clId="{BBB7CE8A-2696-ED4E-93B1-B3B89E0BB4CC}" dt="2024-04-02T15:12:36.984" v="827" actId="2696"/>
        <pc:sldMkLst>
          <pc:docMk/>
          <pc:sldMk cId="541259558" sldId="261"/>
        </pc:sldMkLst>
      </pc:sldChg>
      <pc:sldChg chg="del">
        <pc:chgData name="Adriana Postiglione" userId="4993d28c-a9c4-4ae2-83ef-d6db6f235c6c" providerId="ADAL" clId="{BBB7CE8A-2696-ED4E-93B1-B3B89E0BB4CC}" dt="2024-04-02T15:12:45.893" v="828" actId="2696"/>
        <pc:sldMkLst>
          <pc:docMk/>
          <pc:sldMk cId="3674770958" sldId="262"/>
        </pc:sldMkLst>
      </pc:sldChg>
      <pc:sldChg chg="del">
        <pc:chgData name="Adriana Postiglione" userId="4993d28c-a9c4-4ae2-83ef-d6db6f235c6c" providerId="ADAL" clId="{BBB7CE8A-2696-ED4E-93B1-B3B89E0BB4CC}" dt="2024-04-04T16:16:01.562" v="1658" actId="2696"/>
        <pc:sldMkLst>
          <pc:docMk/>
          <pc:sldMk cId="543081120" sldId="263"/>
        </pc:sldMkLst>
      </pc:sldChg>
      <pc:sldChg chg="del">
        <pc:chgData name="Adriana Postiglione" userId="4993d28c-a9c4-4ae2-83ef-d6db6f235c6c" providerId="ADAL" clId="{BBB7CE8A-2696-ED4E-93B1-B3B89E0BB4CC}" dt="2024-04-02T13:55:42.103" v="369" actId="2696"/>
        <pc:sldMkLst>
          <pc:docMk/>
          <pc:sldMk cId="3604643256" sldId="264"/>
        </pc:sldMkLst>
      </pc:sldChg>
      <pc:sldChg chg="del">
        <pc:chgData name="Adriana Postiglione" userId="4993d28c-a9c4-4ae2-83ef-d6db6f235c6c" providerId="ADAL" clId="{BBB7CE8A-2696-ED4E-93B1-B3B89E0BB4CC}" dt="2024-04-02T15:09:07.404" v="555" actId="2696"/>
        <pc:sldMkLst>
          <pc:docMk/>
          <pc:sldMk cId="3913604516" sldId="265"/>
        </pc:sldMkLst>
      </pc:sldChg>
      <pc:sldChg chg="del">
        <pc:chgData name="Adriana Postiglione" userId="4993d28c-a9c4-4ae2-83ef-d6db6f235c6c" providerId="ADAL" clId="{BBB7CE8A-2696-ED4E-93B1-B3B89E0BB4CC}" dt="2024-04-02T15:10:51.006" v="643" actId="2696"/>
        <pc:sldMkLst>
          <pc:docMk/>
          <pc:sldMk cId="1541782543" sldId="266"/>
        </pc:sldMkLst>
      </pc:sldChg>
      <pc:sldChg chg="del">
        <pc:chgData name="Adriana Postiglione" userId="4993d28c-a9c4-4ae2-83ef-d6db6f235c6c" providerId="ADAL" clId="{BBB7CE8A-2696-ED4E-93B1-B3B89E0BB4CC}" dt="2024-04-02T15:11:19.254" v="710" actId="2696"/>
        <pc:sldMkLst>
          <pc:docMk/>
          <pc:sldMk cId="3685556482" sldId="267"/>
        </pc:sldMkLst>
      </pc:sldChg>
      <pc:sldChg chg="del">
        <pc:chgData name="Adriana Postiglione" userId="4993d28c-a9c4-4ae2-83ef-d6db6f235c6c" providerId="ADAL" clId="{BBB7CE8A-2696-ED4E-93B1-B3B89E0BB4CC}" dt="2024-04-02T15:12:19.637" v="787" actId="2696"/>
        <pc:sldMkLst>
          <pc:docMk/>
          <pc:sldMk cId="3154557727" sldId="268"/>
        </pc:sldMkLst>
      </pc:sldChg>
      <pc:sldChg chg="add del">
        <pc:chgData name="Adriana Postiglione" userId="4993d28c-a9c4-4ae2-83ef-d6db6f235c6c" providerId="ADAL" clId="{BBB7CE8A-2696-ED4E-93B1-B3B89E0BB4CC}" dt="2024-04-02T13:51:52.591" v="245" actId="2696"/>
        <pc:sldMkLst>
          <pc:docMk/>
          <pc:sldMk cId="904365805" sldId="269"/>
        </pc:sldMkLst>
      </pc:sldChg>
      <pc:sldChg chg="addSp delSp modSp new mod">
        <pc:chgData name="Adriana Postiglione" userId="4993d28c-a9c4-4ae2-83ef-d6db6f235c6c" providerId="ADAL" clId="{BBB7CE8A-2696-ED4E-93B1-B3B89E0BB4CC}" dt="2024-04-05T13:43:20.343" v="2164" actId="20577"/>
        <pc:sldMkLst>
          <pc:docMk/>
          <pc:sldMk cId="3435260004" sldId="269"/>
        </pc:sldMkLst>
      </pc:sldChg>
      <pc:sldChg chg="addSp delSp modSp add del mod ord">
        <pc:chgData name="Adriana Postiglione" userId="4993d28c-a9c4-4ae2-83ef-d6db6f235c6c" providerId="ADAL" clId="{BBB7CE8A-2696-ED4E-93B1-B3B89E0BB4CC}" dt="2024-04-05T14:39:17.467" v="2259" actId="2696"/>
        <pc:sldMkLst>
          <pc:docMk/>
          <pc:sldMk cId="3825282831" sldId="270"/>
        </pc:sldMkLst>
      </pc:sldChg>
      <pc:sldChg chg="addSp delSp modSp add mod">
        <pc:chgData name="Adriana Postiglione" userId="4993d28c-a9c4-4ae2-83ef-d6db6f235c6c" providerId="ADAL" clId="{BBB7CE8A-2696-ED4E-93B1-B3B89E0BB4CC}" dt="2024-04-02T13:59:14.960" v="475" actId="20577"/>
        <pc:sldMkLst>
          <pc:docMk/>
          <pc:sldMk cId="3032247787" sldId="271"/>
        </pc:sldMkLst>
      </pc:sldChg>
      <pc:sldChg chg="addSp delSp modSp add mod">
        <pc:chgData name="Adriana Postiglione" userId="4993d28c-a9c4-4ae2-83ef-d6db6f235c6c" providerId="ADAL" clId="{BBB7CE8A-2696-ED4E-93B1-B3B89E0BB4CC}" dt="2024-04-02T15:09:04.429" v="554" actId="14100"/>
        <pc:sldMkLst>
          <pc:docMk/>
          <pc:sldMk cId="20891566" sldId="272"/>
        </pc:sldMkLst>
      </pc:sldChg>
      <pc:sldChg chg="addSp delSp modSp add mod">
        <pc:chgData name="Adriana Postiglione" userId="4993d28c-a9c4-4ae2-83ef-d6db6f235c6c" providerId="ADAL" clId="{BBB7CE8A-2696-ED4E-93B1-B3B89E0BB4CC}" dt="2024-04-04T16:09:30.796" v="1120"/>
        <pc:sldMkLst>
          <pc:docMk/>
          <pc:sldMk cId="3522256339" sldId="273"/>
        </pc:sldMkLst>
      </pc:sldChg>
      <pc:sldChg chg="new del">
        <pc:chgData name="Adriana Postiglione" userId="4993d28c-a9c4-4ae2-83ef-d6db6f235c6c" providerId="ADAL" clId="{BBB7CE8A-2696-ED4E-93B1-B3B89E0BB4CC}" dt="2024-04-02T15:11:17.264" v="709" actId="2696"/>
        <pc:sldMkLst>
          <pc:docMk/>
          <pc:sldMk cId="3195675065" sldId="274"/>
        </pc:sldMkLst>
      </pc:sldChg>
      <pc:sldChg chg="delSp modSp add mod">
        <pc:chgData name="Adriana Postiglione" userId="4993d28c-a9c4-4ae2-83ef-d6db6f235c6c" providerId="ADAL" clId="{BBB7CE8A-2696-ED4E-93B1-B3B89E0BB4CC}" dt="2024-04-08T06:39:59.013" v="2442" actId="20577"/>
        <pc:sldMkLst>
          <pc:docMk/>
          <pc:sldMk cId="989305122" sldId="275"/>
        </pc:sldMkLst>
      </pc:sldChg>
      <pc:sldChg chg="modSp add mod">
        <pc:chgData name="Adriana Postiglione" userId="4993d28c-a9c4-4ae2-83ef-d6db6f235c6c" providerId="ADAL" clId="{BBB7CE8A-2696-ED4E-93B1-B3B89E0BB4CC}" dt="2024-04-04T16:09:27.386" v="1118"/>
        <pc:sldMkLst>
          <pc:docMk/>
          <pc:sldMk cId="894892530" sldId="276"/>
        </pc:sldMkLst>
      </pc:sldChg>
      <pc:sldChg chg="modSp add mod">
        <pc:chgData name="Adriana Postiglione" userId="4993d28c-a9c4-4ae2-83ef-d6db6f235c6c" providerId="ADAL" clId="{BBB7CE8A-2696-ED4E-93B1-B3B89E0BB4CC}" dt="2024-04-04T16:09:36.161" v="1123"/>
        <pc:sldMkLst>
          <pc:docMk/>
          <pc:sldMk cId="4204853423" sldId="277"/>
        </pc:sldMkLst>
      </pc:sldChg>
      <pc:sldChg chg="addSp delSp modSp add mod">
        <pc:chgData name="Adriana Postiglione" userId="4993d28c-a9c4-4ae2-83ef-d6db6f235c6c" providerId="ADAL" clId="{BBB7CE8A-2696-ED4E-93B1-B3B89E0BB4CC}" dt="2024-04-04T16:09:51.691" v="1125"/>
        <pc:sldMkLst>
          <pc:docMk/>
          <pc:sldMk cId="778680371" sldId="278"/>
        </pc:sldMkLst>
      </pc:sldChg>
      <pc:sldChg chg="delSp modSp add mod ord">
        <pc:chgData name="Adriana Postiglione" userId="4993d28c-a9c4-4ae2-83ef-d6db6f235c6c" providerId="ADAL" clId="{BBB7CE8A-2696-ED4E-93B1-B3B89E0BB4CC}" dt="2024-04-05T13:44:53.144" v="2191" actId="1076"/>
        <pc:sldMkLst>
          <pc:docMk/>
          <pc:sldMk cId="1796242923" sldId="279"/>
        </pc:sldMkLst>
      </pc:sldChg>
      <pc:sldChg chg="modSp add mod">
        <pc:chgData name="Adriana Postiglione" userId="4993d28c-a9c4-4ae2-83ef-d6db6f235c6c" providerId="ADAL" clId="{BBB7CE8A-2696-ED4E-93B1-B3B89E0BB4CC}" dt="2024-04-02T15:12:35.431" v="826" actId="20577"/>
        <pc:sldMkLst>
          <pc:docMk/>
          <pc:sldMk cId="1313010021" sldId="280"/>
        </pc:sldMkLst>
      </pc:sldChg>
      <pc:sldChg chg="addSp delSp modSp add mod">
        <pc:chgData name="Adriana Postiglione" userId="4993d28c-a9c4-4ae2-83ef-d6db6f235c6c" providerId="ADAL" clId="{BBB7CE8A-2696-ED4E-93B1-B3B89E0BB4CC}" dt="2024-04-08T07:12:42.267" v="2836" actId="1076"/>
        <pc:sldMkLst>
          <pc:docMk/>
          <pc:sldMk cId="2943141790" sldId="281"/>
        </pc:sldMkLst>
      </pc:sldChg>
      <pc:sldChg chg="addSp delSp modSp add mod">
        <pc:chgData name="Adriana Postiglione" userId="4993d28c-a9c4-4ae2-83ef-d6db6f235c6c" providerId="ADAL" clId="{BBB7CE8A-2696-ED4E-93B1-B3B89E0BB4CC}" dt="2024-04-05T09:36:54.571" v="2139" actId="20577"/>
        <pc:sldMkLst>
          <pc:docMk/>
          <pc:sldMk cId="252625633" sldId="282"/>
        </pc:sldMkLst>
      </pc:sldChg>
      <pc:sldChg chg="addSp delSp modSp add mod">
        <pc:chgData name="Adriana Postiglione" userId="4993d28c-a9c4-4ae2-83ef-d6db6f235c6c" providerId="ADAL" clId="{BBB7CE8A-2696-ED4E-93B1-B3B89E0BB4CC}" dt="2024-04-07T13:54:12.270" v="2276" actId="20577"/>
        <pc:sldMkLst>
          <pc:docMk/>
          <pc:sldMk cId="3725536273" sldId="283"/>
        </pc:sldMkLst>
      </pc:sldChg>
      <pc:sldChg chg="modSp add del mod">
        <pc:chgData name="Adriana Postiglione" userId="4993d28c-a9c4-4ae2-83ef-d6db6f235c6c" providerId="ADAL" clId="{BBB7CE8A-2696-ED4E-93B1-B3B89E0BB4CC}" dt="2024-04-05T09:35:28.091" v="2044" actId="2696"/>
        <pc:sldMkLst>
          <pc:docMk/>
          <pc:sldMk cId="1366012117" sldId="284"/>
        </pc:sldMkLst>
      </pc:sldChg>
      <pc:sldChg chg="modSp new del mod">
        <pc:chgData name="Adriana Postiglione" userId="4993d28c-a9c4-4ae2-83ef-d6db6f235c6c" providerId="ADAL" clId="{BBB7CE8A-2696-ED4E-93B1-B3B89E0BB4CC}" dt="2024-04-05T09:33:46.347" v="2029" actId="2696"/>
        <pc:sldMkLst>
          <pc:docMk/>
          <pc:sldMk cId="3769478440" sldId="285"/>
        </pc:sldMkLst>
      </pc:sldChg>
      <pc:sldChg chg="addSp delSp modSp add mod">
        <pc:chgData name="Adriana Postiglione" userId="4993d28c-a9c4-4ae2-83ef-d6db6f235c6c" providerId="ADAL" clId="{BBB7CE8A-2696-ED4E-93B1-B3B89E0BB4CC}" dt="2024-04-05T09:37:05.728" v="2143" actId="20577"/>
        <pc:sldMkLst>
          <pc:docMk/>
          <pc:sldMk cId="386172581" sldId="286"/>
        </pc:sldMkLst>
      </pc:sldChg>
      <pc:sldChg chg="delSp add mod">
        <pc:chgData name="Adriana Postiglione" userId="4993d28c-a9c4-4ae2-83ef-d6db6f235c6c" providerId="ADAL" clId="{BBB7CE8A-2696-ED4E-93B1-B3B89E0BB4CC}" dt="2024-04-05T14:37:15.840" v="2197" actId="478"/>
        <pc:sldMkLst>
          <pc:docMk/>
          <pc:sldMk cId="512702822" sldId="287"/>
        </pc:sldMkLst>
      </pc:sldChg>
    </pc:docChg>
  </pc:docChgLst>
  <pc:docChgLst>
    <pc:chgData name="Adriana Postiglione" userId="4993d28c-a9c4-4ae2-83ef-d6db6f235c6c" providerId="ADAL" clId="{9B9EB723-28DF-BD46-A0FF-08EE5D406395}"/>
    <pc:docChg chg="undo custSel addSld delSld modSld sldOrd">
      <pc:chgData name="Adriana Postiglione" userId="4993d28c-a9c4-4ae2-83ef-d6db6f235c6c" providerId="ADAL" clId="{9B9EB723-28DF-BD46-A0FF-08EE5D406395}" dt="2025-03-17T16:48:55.112" v="693" actId="732"/>
      <pc:docMkLst>
        <pc:docMk/>
      </pc:docMkLst>
      <pc:sldChg chg="addSp modSp add del mod setBg">
        <pc:chgData name="Adriana Postiglione" userId="4993d28c-a9c4-4ae2-83ef-d6db6f235c6c" providerId="ADAL" clId="{9B9EB723-28DF-BD46-A0FF-08EE5D406395}" dt="2025-03-17T15:32:39.349" v="625" actId="2696"/>
        <pc:sldMkLst>
          <pc:docMk/>
          <pc:sldMk cId="0" sldId="260"/>
        </pc:sldMkLst>
      </pc:sldChg>
      <pc:sldChg chg="addSp delSp modSp mod setBg modNotesTx">
        <pc:chgData name="Adriana Postiglione" userId="4993d28c-a9c4-4ae2-83ef-d6db6f235c6c" providerId="ADAL" clId="{9B9EB723-28DF-BD46-A0FF-08EE5D406395}" dt="2025-03-17T15:38:16.678" v="668"/>
        <pc:sldMkLst>
          <pc:docMk/>
          <pc:sldMk cId="3435260004" sldId="269"/>
        </pc:sldMkLst>
        <pc:spChg chg="add">
          <ac:chgData name="Adriana Postiglione" userId="4993d28c-a9c4-4ae2-83ef-d6db6f235c6c" providerId="ADAL" clId="{9B9EB723-28DF-BD46-A0FF-08EE5D406395}" dt="2025-03-17T15:36:49.728" v="661" actId="26606"/>
          <ac:spMkLst>
            <pc:docMk/>
            <pc:sldMk cId="3435260004" sldId="269"/>
            <ac:spMk id="18" creationId="{749FA6A2-2239-4EF2-9EB3-B1DC295FE14D}"/>
          </ac:spMkLst>
        </pc:spChg>
        <pc:picChg chg="add mod">
          <ac:chgData name="Adriana Postiglione" userId="4993d28c-a9c4-4ae2-83ef-d6db6f235c6c" providerId="ADAL" clId="{9B9EB723-28DF-BD46-A0FF-08EE5D406395}" dt="2025-03-17T15:36:49.728" v="661" actId="26606"/>
          <ac:picMkLst>
            <pc:docMk/>
            <pc:sldMk cId="3435260004" sldId="269"/>
            <ac:picMk id="6" creationId="{30F3298D-DC5F-2A9C-930D-0C67A872EE66}"/>
          </ac:picMkLst>
        </pc:picChg>
        <pc:picChg chg="add mod">
          <ac:chgData name="Adriana Postiglione" userId="4993d28c-a9c4-4ae2-83ef-d6db6f235c6c" providerId="ADAL" clId="{9B9EB723-28DF-BD46-A0FF-08EE5D406395}" dt="2025-03-17T15:36:49.728" v="661" actId="26606"/>
          <ac:picMkLst>
            <pc:docMk/>
            <pc:sldMk cId="3435260004" sldId="269"/>
            <ac:picMk id="12" creationId="{510161CE-CB73-2BFA-48EB-AA76E6699164}"/>
          </ac:picMkLst>
        </pc:picChg>
        <pc:picChg chg="add mod modCrop">
          <ac:chgData name="Adriana Postiglione" userId="4993d28c-a9c4-4ae2-83ef-d6db6f235c6c" providerId="ADAL" clId="{9B9EB723-28DF-BD46-A0FF-08EE5D406395}" dt="2025-03-17T15:36:49.728" v="661" actId="26606"/>
          <ac:picMkLst>
            <pc:docMk/>
            <pc:sldMk cId="3435260004" sldId="269"/>
            <ac:picMk id="13" creationId="{45628880-B6ED-89CF-493B-B9549714193D}"/>
          </ac:picMkLst>
        </pc:picChg>
      </pc:sldChg>
      <pc:sldChg chg="del">
        <pc:chgData name="Adriana Postiglione" userId="4993d28c-a9c4-4ae2-83ef-d6db6f235c6c" providerId="ADAL" clId="{9B9EB723-28DF-BD46-A0FF-08EE5D406395}" dt="2025-03-17T15:42:16.544" v="685" actId="2696"/>
        <pc:sldMkLst>
          <pc:docMk/>
          <pc:sldMk cId="3032247787" sldId="271"/>
        </pc:sldMkLst>
      </pc:sldChg>
      <pc:sldChg chg="del">
        <pc:chgData name="Adriana Postiglione" userId="4993d28c-a9c4-4ae2-83ef-d6db6f235c6c" providerId="ADAL" clId="{9B9EB723-28DF-BD46-A0FF-08EE5D406395}" dt="2025-03-17T15:42:20.850" v="688" actId="2696"/>
        <pc:sldMkLst>
          <pc:docMk/>
          <pc:sldMk cId="20891566" sldId="272"/>
        </pc:sldMkLst>
      </pc:sldChg>
      <pc:sldChg chg="del">
        <pc:chgData name="Adriana Postiglione" userId="4993d28c-a9c4-4ae2-83ef-d6db6f235c6c" providerId="ADAL" clId="{9B9EB723-28DF-BD46-A0FF-08EE5D406395}" dt="2025-03-17T15:42:15.261" v="683" actId="2696"/>
        <pc:sldMkLst>
          <pc:docMk/>
          <pc:sldMk cId="3522256339" sldId="273"/>
        </pc:sldMkLst>
      </pc:sldChg>
      <pc:sldChg chg="del">
        <pc:chgData name="Adriana Postiglione" userId="4993d28c-a9c4-4ae2-83ef-d6db6f235c6c" providerId="ADAL" clId="{9B9EB723-28DF-BD46-A0FF-08EE5D406395}" dt="2025-03-17T15:42:17.863" v="686" actId="2696"/>
        <pc:sldMkLst>
          <pc:docMk/>
          <pc:sldMk cId="989305122" sldId="275"/>
        </pc:sldMkLst>
      </pc:sldChg>
      <pc:sldChg chg="addSp modSp mod">
        <pc:chgData name="Adriana Postiglione" userId="4993d28c-a9c4-4ae2-83ef-d6db6f235c6c" providerId="ADAL" clId="{9B9EB723-28DF-BD46-A0FF-08EE5D406395}" dt="2025-03-17T10:52:32.980" v="246" actId="1076"/>
        <pc:sldMkLst>
          <pc:docMk/>
          <pc:sldMk cId="512702822" sldId="287"/>
        </pc:sldMkLst>
        <pc:spChg chg="add mod">
          <ac:chgData name="Adriana Postiglione" userId="4993d28c-a9c4-4ae2-83ef-d6db6f235c6c" providerId="ADAL" clId="{9B9EB723-28DF-BD46-A0FF-08EE5D406395}" dt="2025-03-17T10:50:49.122" v="214" actId="171"/>
          <ac:spMkLst>
            <pc:docMk/>
            <pc:sldMk cId="512702822" sldId="287"/>
            <ac:spMk id="11" creationId="{9105316C-5246-3483-E707-43A39AF6071C}"/>
          </ac:spMkLst>
        </pc:spChg>
        <pc:picChg chg="add mod">
          <ac:chgData name="Adriana Postiglione" userId="4993d28c-a9c4-4ae2-83ef-d6db6f235c6c" providerId="ADAL" clId="{9B9EB723-28DF-BD46-A0FF-08EE5D406395}" dt="2025-03-17T10:52:32.980" v="246" actId="1076"/>
          <ac:picMkLst>
            <pc:docMk/>
            <pc:sldMk cId="512702822" sldId="287"/>
            <ac:picMk id="2" creationId="{5A1D9A40-F4B6-AEC2-5681-00B8C85EDD7B}"/>
          </ac:picMkLst>
        </pc:picChg>
        <pc:picChg chg="mod">
          <ac:chgData name="Adriana Postiglione" userId="4993d28c-a9c4-4ae2-83ef-d6db6f235c6c" providerId="ADAL" clId="{9B9EB723-28DF-BD46-A0FF-08EE5D406395}" dt="2025-03-17T10:52:21.944" v="243" actId="14100"/>
          <ac:picMkLst>
            <pc:docMk/>
            <pc:sldMk cId="512702822" sldId="287"/>
            <ac:picMk id="3" creationId="{CFF318DC-23AA-6476-1441-9B75BFB4779B}"/>
          </ac:picMkLst>
        </pc:picChg>
        <pc:picChg chg="add mod">
          <ac:chgData name="Adriana Postiglione" userId="4993d28c-a9c4-4ae2-83ef-d6db6f235c6c" providerId="ADAL" clId="{9B9EB723-28DF-BD46-A0FF-08EE5D406395}" dt="2025-03-17T10:52:06.848" v="236" actId="1076"/>
          <ac:picMkLst>
            <pc:docMk/>
            <pc:sldMk cId="512702822" sldId="287"/>
            <ac:picMk id="6" creationId="{03D0FC95-A00F-0563-CBD2-7DCA4CAE4617}"/>
          </ac:picMkLst>
        </pc:picChg>
        <pc:picChg chg="add mod">
          <ac:chgData name="Adriana Postiglione" userId="4993d28c-a9c4-4ae2-83ef-d6db6f235c6c" providerId="ADAL" clId="{9B9EB723-28DF-BD46-A0FF-08EE5D406395}" dt="2025-03-17T10:52:30.083" v="245" actId="1076"/>
          <ac:picMkLst>
            <pc:docMk/>
            <pc:sldMk cId="512702822" sldId="287"/>
            <ac:picMk id="10" creationId="{91B5D15F-50F5-B350-7577-36AA7679BFAA}"/>
          </ac:picMkLst>
        </pc:picChg>
      </pc:sldChg>
      <pc:sldChg chg="del">
        <pc:chgData name="Adriana Postiglione" userId="4993d28c-a9c4-4ae2-83ef-d6db6f235c6c" providerId="ADAL" clId="{9B9EB723-28DF-BD46-A0FF-08EE5D406395}" dt="2025-03-17T15:42:18.953" v="687" actId="2696"/>
        <pc:sldMkLst>
          <pc:docMk/>
          <pc:sldMk cId="1642760931" sldId="288"/>
        </pc:sldMkLst>
      </pc:sldChg>
      <pc:sldChg chg="del">
        <pc:chgData name="Adriana Postiglione" userId="4993d28c-a9c4-4ae2-83ef-d6db6f235c6c" providerId="ADAL" clId="{9B9EB723-28DF-BD46-A0FF-08EE5D406395}" dt="2025-03-17T15:42:16.052" v="684" actId="2696"/>
        <pc:sldMkLst>
          <pc:docMk/>
          <pc:sldMk cId="2751917502" sldId="290"/>
        </pc:sldMkLst>
      </pc:sldChg>
      <pc:sldChg chg="addSp delSp modSp new mod setBg modNotesTx">
        <pc:chgData name="Adriana Postiglione" userId="4993d28c-a9c4-4ae2-83ef-d6db6f235c6c" providerId="ADAL" clId="{9B9EB723-28DF-BD46-A0FF-08EE5D406395}" dt="2025-03-17T11:14:06.569" v="318" actId="208"/>
        <pc:sldMkLst>
          <pc:docMk/>
          <pc:sldMk cId="1914784104" sldId="291"/>
        </pc:sldMkLst>
        <pc:picChg chg="add mod ord">
          <ac:chgData name="Adriana Postiglione" userId="4993d28c-a9c4-4ae2-83ef-d6db6f235c6c" providerId="ADAL" clId="{9B9EB723-28DF-BD46-A0FF-08EE5D406395}" dt="2025-03-17T11:11:39.203" v="293" actId="26606"/>
          <ac:picMkLst>
            <pc:docMk/>
            <pc:sldMk cId="1914784104" sldId="291"/>
            <ac:picMk id="10" creationId="{9BC9738B-D1CF-2776-0874-C47E74DE75A3}"/>
          </ac:picMkLst>
        </pc:picChg>
        <pc:picChg chg="add mod">
          <ac:chgData name="Adriana Postiglione" userId="4993d28c-a9c4-4ae2-83ef-d6db6f235c6c" providerId="ADAL" clId="{9B9EB723-28DF-BD46-A0FF-08EE5D406395}" dt="2025-03-17T11:11:39.203" v="293" actId="26606"/>
          <ac:picMkLst>
            <pc:docMk/>
            <pc:sldMk cId="1914784104" sldId="291"/>
            <ac:picMk id="12" creationId="{A7F532ED-775D-1525-C9E2-3D252B643A1E}"/>
          </ac:picMkLst>
        </pc:picChg>
      </pc:sldChg>
      <pc:sldChg chg="addSp delSp modSp new mod setBg">
        <pc:chgData name="Adriana Postiglione" userId="4993d28c-a9c4-4ae2-83ef-d6db6f235c6c" providerId="ADAL" clId="{9B9EB723-28DF-BD46-A0FF-08EE5D406395}" dt="2025-03-17T11:22:35.061" v="437" actId="2711"/>
        <pc:sldMkLst>
          <pc:docMk/>
          <pc:sldMk cId="2994759089" sldId="292"/>
        </pc:sldMkLst>
        <pc:spChg chg="add mod">
          <ac:chgData name="Adriana Postiglione" userId="4993d28c-a9c4-4ae2-83ef-d6db6f235c6c" providerId="ADAL" clId="{9B9EB723-28DF-BD46-A0FF-08EE5D406395}" dt="2025-03-17T11:22:35.061" v="437" actId="2711"/>
          <ac:spMkLst>
            <pc:docMk/>
            <pc:sldMk cId="2994759089" sldId="292"/>
            <ac:spMk id="30" creationId="{5038E4B4-D94B-342F-ECEA-00947141F85C}"/>
          </ac:spMkLst>
        </pc:spChg>
        <pc:picChg chg="add mod">
          <ac:chgData name="Adriana Postiglione" userId="4993d28c-a9c4-4ae2-83ef-d6db6f235c6c" providerId="ADAL" clId="{9B9EB723-28DF-BD46-A0FF-08EE5D406395}" dt="2025-03-17T11:21:59.993" v="426" actId="26606"/>
          <ac:picMkLst>
            <pc:docMk/>
            <pc:sldMk cId="2994759089" sldId="292"/>
            <ac:picMk id="29" creationId="{848E260F-851F-14A2-8540-047EBB24D00E}"/>
          </ac:picMkLst>
        </pc:picChg>
      </pc:sldChg>
      <pc:sldChg chg="addSp delSp modSp new mod setBg modNotesTx">
        <pc:chgData name="Adriana Postiglione" userId="4993d28c-a9c4-4ae2-83ef-d6db6f235c6c" providerId="ADAL" clId="{9B9EB723-28DF-BD46-A0FF-08EE5D406395}" dt="2025-03-17T11:31:01.441" v="545" actId="14826"/>
        <pc:sldMkLst>
          <pc:docMk/>
          <pc:sldMk cId="1844839480" sldId="293"/>
        </pc:sldMkLst>
      </pc:sldChg>
      <pc:sldChg chg="addSp delSp modSp add mod ord setBg addAnim modAnim delDesignElem modNotesTx">
        <pc:chgData name="Adriana Postiglione" userId="4993d28c-a9c4-4ae2-83ef-d6db6f235c6c" providerId="ADAL" clId="{9B9EB723-28DF-BD46-A0FF-08EE5D406395}" dt="2025-03-17T11:22:38.449" v="439" actId="1076"/>
        <pc:sldMkLst>
          <pc:docMk/>
          <pc:sldMk cId="518382930" sldId="294"/>
        </pc:sldMkLst>
      </pc:sldChg>
      <pc:sldChg chg="addSp delSp modSp add mod modNotesTx">
        <pc:chgData name="Adriana Postiglione" userId="4993d28c-a9c4-4ae2-83ef-d6db6f235c6c" providerId="ADAL" clId="{9B9EB723-28DF-BD46-A0FF-08EE5D406395}" dt="2025-03-17T16:43:37.491" v="690" actId="732"/>
        <pc:sldMkLst>
          <pc:docMk/>
          <pc:sldMk cId="1249988665" sldId="323"/>
        </pc:sldMkLst>
      </pc:sldChg>
      <pc:sldChg chg="addSp modSp add mod modNotesTx">
        <pc:chgData name="Adriana Postiglione" userId="4993d28c-a9c4-4ae2-83ef-d6db6f235c6c" providerId="ADAL" clId="{9B9EB723-28DF-BD46-A0FF-08EE5D406395}" dt="2025-03-17T11:20:43.951" v="386" actId="1076"/>
        <pc:sldMkLst>
          <pc:docMk/>
          <pc:sldMk cId="950763907" sldId="337"/>
        </pc:sldMkLst>
      </pc:sldChg>
      <pc:sldChg chg="addSp delSp modSp add del mod setBg modNotesTx">
        <pc:chgData name="Adriana Postiglione" userId="4993d28c-a9c4-4ae2-83ef-d6db6f235c6c" providerId="ADAL" clId="{9B9EB723-28DF-BD46-A0FF-08EE5D406395}" dt="2025-03-17T15:17:58.643" v="615" actId="2696"/>
        <pc:sldMkLst>
          <pc:docMk/>
          <pc:sldMk cId="654965032" sldId="338"/>
        </pc:sldMkLst>
      </pc:sldChg>
      <pc:sldChg chg="add del">
        <pc:chgData name="Adriana Postiglione" userId="4993d28c-a9c4-4ae2-83ef-d6db6f235c6c" providerId="ADAL" clId="{9B9EB723-28DF-BD46-A0FF-08EE5D406395}" dt="2025-03-17T11:14:11.629" v="319" actId="2696"/>
        <pc:sldMkLst>
          <pc:docMk/>
          <pc:sldMk cId="2505576243" sldId="338"/>
        </pc:sldMkLst>
      </pc:sldChg>
      <pc:sldChg chg="modSp add mod">
        <pc:chgData name="Adriana Postiglione" userId="4993d28c-a9c4-4ae2-83ef-d6db6f235c6c" providerId="ADAL" clId="{9B9EB723-28DF-BD46-A0FF-08EE5D406395}" dt="2025-03-17T16:48:55.112" v="693" actId="732"/>
        <pc:sldMkLst>
          <pc:docMk/>
          <pc:sldMk cId="3943883276" sldId="339"/>
        </pc:sldMkLst>
        <pc:picChg chg="mod modCrop">
          <ac:chgData name="Adriana Postiglione" userId="4993d28c-a9c4-4ae2-83ef-d6db6f235c6c" providerId="ADAL" clId="{9B9EB723-28DF-BD46-A0FF-08EE5D406395}" dt="2025-03-17T16:48:55.112" v="693" actId="732"/>
          <ac:picMkLst>
            <pc:docMk/>
            <pc:sldMk cId="3943883276" sldId="339"/>
            <ac:picMk id="23" creationId="{5EA017B4-1D19-EC86-8C64-BD1EE6CFFB9E}"/>
          </ac:picMkLst>
        </pc:picChg>
      </pc:sldChg>
      <pc:sldChg chg="new del">
        <pc:chgData name="Adriana Postiglione" userId="4993d28c-a9c4-4ae2-83ef-d6db6f235c6c" providerId="ADAL" clId="{9B9EB723-28DF-BD46-A0FF-08EE5D406395}" dt="2025-03-17T14:49:11.638" v="567" actId="2696"/>
        <pc:sldMkLst>
          <pc:docMk/>
          <pc:sldMk cId="2538592080" sldId="340"/>
        </pc:sldMkLst>
      </pc:sldChg>
      <pc:sldChg chg="addSp delSp modSp add del mod setBg">
        <pc:chgData name="Adriana Postiglione" userId="4993d28c-a9c4-4ae2-83ef-d6db6f235c6c" providerId="ADAL" clId="{9B9EB723-28DF-BD46-A0FF-08EE5D406395}" dt="2025-03-17T11:31:13.620" v="546" actId="2696"/>
        <pc:sldMkLst>
          <pc:docMk/>
          <pc:sldMk cId="2848380709" sldId="340"/>
        </pc:sldMkLst>
      </pc:sldChg>
      <pc:sldChg chg="addSp delSp modSp add mod modNotesTx">
        <pc:chgData name="Adriana Postiglione" userId="4993d28c-a9c4-4ae2-83ef-d6db6f235c6c" providerId="ADAL" clId="{9B9EB723-28DF-BD46-A0FF-08EE5D406395}" dt="2025-03-17T15:38:47.996" v="679" actId="1076"/>
        <pc:sldMkLst>
          <pc:docMk/>
          <pc:sldMk cId="3641540483" sldId="340"/>
        </pc:sldMkLst>
      </pc:sldChg>
      <pc:sldChg chg="add del">
        <pc:chgData name="Adriana Postiglione" userId="4993d28c-a9c4-4ae2-83ef-d6db6f235c6c" providerId="ADAL" clId="{9B9EB723-28DF-BD46-A0FF-08EE5D406395}" dt="2025-03-17T15:17:58.982" v="616" actId="2696"/>
        <pc:sldMkLst>
          <pc:docMk/>
          <pc:sldMk cId="681582138" sldId="341"/>
        </pc:sldMkLst>
      </pc:sldChg>
      <pc:sldChg chg="addSp delSp modSp add del mod">
        <pc:chgData name="Adriana Postiglione" userId="4993d28c-a9c4-4ae2-83ef-d6db6f235c6c" providerId="ADAL" clId="{9B9EB723-28DF-BD46-A0FF-08EE5D406395}" dt="2025-03-17T15:37:11.992" v="665" actId="2696"/>
        <pc:sldMkLst>
          <pc:docMk/>
          <pc:sldMk cId="1131009310" sldId="341"/>
        </pc:sldMkLst>
      </pc:sldChg>
    </pc:docChg>
  </pc:docChgLst>
  <pc:docChgLst>
    <pc:chgData name="Adriana Postiglione" userId="4993d28c-a9c4-4ae2-83ef-d6db6f235c6c" providerId="ADAL" clId="{1C0CC416-EC1A-2D40-9065-8F162FEC76A3}"/>
    <pc:docChg chg="undo custSel addSld delSld modSld sldOrd">
      <pc:chgData name="Adriana Postiglione" userId="4993d28c-a9c4-4ae2-83ef-d6db6f235c6c" providerId="ADAL" clId="{1C0CC416-EC1A-2D40-9065-8F162FEC76A3}" dt="2025-02-06T11:19:16.922" v="1173" actId="2696"/>
      <pc:docMkLst>
        <pc:docMk/>
      </pc:docMkLst>
      <pc:sldChg chg="del">
        <pc:chgData name="Adriana Postiglione" userId="4993d28c-a9c4-4ae2-83ef-d6db6f235c6c" providerId="ADAL" clId="{1C0CC416-EC1A-2D40-9065-8F162FEC76A3}" dt="2025-01-31T16:09:48.584" v="0" actId="2696"/>
        <pc:sldMkLst>
          <pc:docMk/>
          <pc:sldMk cId="1846522183" sldId="259"/>
        </pc:sldMkLst>
      </pc:sldChg>
      <pc:sldChg chg="addSp delSp modSp mod">
        <pc:chgData name="Adriana Postiglione" userId="4993d28c-a9c4-4ae2-83ef-d6db6f235c6c" providerId="ADAL" clId="{1C0CC416-EC1A-2D40-9065-8F162FEC76A3}" dt="2025-01-31T16:30:58.446" v="339" actId="1076"/>
        <pc:sldMkLst>
          <pc:docMk/>
          <pc:sldMk cId="3435260004" sldId="269"/>
        </pc:sldMkLst>
      </pc:sldChg>
      <pc:sldChg chg="addSp delSp modSp mod ord">
        <pc:chgData name="Adriana Postiglione" userId="4993d28c-a9c4-4ae2-83ef-d6db6f235c6c" providerId="ADAL" clId="{1C0CC416-EC1A-2D40-9065-8F162FEC76A3}" dt="2025-01-31T17:09:45.006" v="1085" actId="1076"/>
        <pc:sldMkLst>
          <pc:docMk/>
          <pc:sldMk cId="3032247787" sldId="271"/>
        </pc:sldMkLst>
      </pc:sldChg>
      <pc:sldChg chg="addSp delSp modSp mod ord">
        <pc:chgData name="Adriana Postiglione" userId="4993d28c-a9c4-4ae2-83ef-d6db6f235c6c" providerId="ADAL" clId="{1C0CC416-EC1A-2D40-9065-8F162FEC76A3}" dt="2025-01-31T16:53:36.009" v="929" actId="1076"/>
        <pc:sldMkLst>
          <pc:docMk/>
          <pc:sldMk cId="20891566" sldId="272"/>
        </pc:sldMkLst>
      </pc:sldChg>
      <pc:sldChg chg="addSp delSp modSp mod modShow">
        <pc:chgData name="Adriana Postiglione" userId="4993d28c-a9c4-4ae2-83ef-d6db6f235c6c" providerId="ADAL" clId="{1C0CC416-EC1A-2D40-9065-8F162FEC76A3}" dt="2025-02-02T09:42:19.170" v="1123" actId="20577"/>
        <pc:sldMkLst>
          <pc:docMk/>
          <pc:sldMk cId="3522256339" sldId="273"/>
        </pc:sldMkLst>
      </pc:sldChg>
      <pc:sldChg chg="addSp delSp modSp mod ord">
        <pc:chgData name="Adriana Postiglione" userId="4993d28c-a9c4-4ae2-83ef-d6db6f235c6c" providerId="ADAL" clId="{1C0CC416-EC1A-2D40-9065-8F162FEC76A3}" dt="2025-01-31T17:10:59.350" v="1087" actId="1076"/>
        <pc:sldMkLst>
          <pc:docMk/>
          <pc:sldMk cId="989305122" sldId="275"/>
        </pc:sldMkLst>
      </pc:sldChg>
      <pc:sldChg chg="del">
        <pc:chgData name="Adriana Postiglione" userId="4993d28c-a9c4-4ae2-83ef-d6db6f235c6c" providerId="ADAL" clId="{1C0CC416-EC1A-2D40-9065-8F162FEC76A3}" dt="2025-01-31T16:15:50.678" v="162" actId="2696"/>
        <pc:sldMkLst>
          <pc:docMk/>
          <pc:sldMk cId="894892530" sldId="276"/>
        </pc:sldMkLst>
      </pc:sldChg>
      <pc:sldChg chg="del">
        <pc:chgData name="Adriana Postiglione" userId="4993d28c-a9c4-4ae2-83ef-d6db6f235c6c" providerId="ADAL" clId="{1C0CC416-EC1A-2D40-9065-8F162FEC76A3}" dt="2025-01-31T16:15:51.251" v="163" actId="2696"/>
        <pc:sldMkLst>
          <pc:docMk/>
          <pc:sldMk cId="4204853423" sldId="277"/>
        </pc:sldMkLst>
      </pc:sldChg>
      <pc:sldChg chg="del">
        <pc:chgData name="Adriana Postiglione" userId="4993d28c-a9c4-4ae2-83ef-d6db6f235c6c" providerId="ADAL" clId="{1C0CC416-EC1A-2D40-9065-8F162FEC76A3}" dt="2025-01-31T16:15:52.746" v="164" actId="2696"/>
        <pc:sldMkLst>
          <pc:docMk/>
          <pc:sldMk cId="778680371" sldId="278"/>
        </pc:sldMkLst>
      </pc:sldChg>
      <pc:sldChg chg="addSp delSp modSp del mod modShow">
        <pc:chgData name="Adriana Postiglione" userId="4993d28c-a9c4-4ae2-83ef-d6db6f235c6c" providerId="ADAL" clId="{1C0CC416-EC1A-2D40-9065-8F162FEC76A3}" dt="2025-02-06T11:19:16.922" v="1173" actId="2696"/>
        <pc:sldMkLst>
          <pc:docMk/>
          <pc:sldMk cId="1796242923" sldId="279"/>
        </pc:sldMkLst>
      </pc:sldChg>
      <pc:sldChg chg="del">
        <pc:chgData name="Adriana Postiglione" userId="4993d28c-a9c4-4ae2-83ef-d6db6f235c6c" providerId="ADAL" clId="{1C0CC416-EC1A-2D40-9065-8F162FEC76A3}" dt="2025-01-31T16:29:53.477" v="328" actId="2696"/>
        <pc:sldMkLst>
          <pc:docMk/>
          <pc:sldMk cId="1313010021" sldId="280"/>
        </pc:sldMkLst>
      </pc:sldChg>
      <pc:sldChg chg="del">
        <pc:chgData name="Adriana Postiglione" userId="4993d28c-a9c4-4ae2-83ef-d6db6f235c6c" providerId="ADAL" clId="{1C0CC416-EC1A-2D40-9065-8F162FEC76A3}" dt="2025-01-31T16:15:20.701" v="161" actId="2696"/>
        <pc:sldMkLst>
          <pc:docMk/>
          <pc:sldMk cId="2943141790" sldId="281"/>
        </pc:sldMkLst>
      </pc:sldChg>
      <pc:sldChg chg="del">
        <pc:chgData name="Adriana Postiglione" userId="4993d28c-a9c4-4ae2-83ef-d6db6f235c6c" providerId="ADAL" clId="{1C0CC416-EC1A-2D40-9065-8F162FEC76A3}" dt="2025-01-31T16:17:00.961" v="165" actId="2696"/>
        <pc:sldMkLst>
          <pc:docMk/>
          <pc:sldMk cId="252625633" sldId="282"/>
        </pc:sldMkLst>
      </pc:sldChg>
      <pc:sldChg chg="del">
        <pc:chgData name="Adriana Postiglione" userId="4993d28c-a9c4-4ae2-83ef-d6db6f235c6c" providerId="ADAL" clId="{1C0CC416-EC1A-2D40-9065-8F162FEC76A3}" dt="2025-01-31T16:17:03.382" v="167" actId="2696"/>
        <pc:sldMkLst>
          <pc:docMk/>
          <pc:sldMk cId="3725536273" sldId="283"/>
        </pc:sldMkLst>
      </pc:sldChg>
      <pc:sldChg chg="del">
        <pc:chgData name="Adriana Postiglione" userId="4993d28c-a9c4-4ae2-83ef-d6db6f235c6c" providerId="ADAL" clId="{1C0CC416-EC1A-2D40-9065-8F162FEC76A3}" dt="2025-01-31T16:17:02.922" v="166" actId="2696"/>
        <pc:sldMkLst>
          <pc:docMk/>
          <pc:sldMk cId="386172581" sldId="286"/>
        </pc:sldMkLst>
      </pc:sldChg>
      <pc:sldChg chg="addSp delSp modSp mod setBg">
        <pc:chgData name="Adriana Postiglione" userId="4993d28c-a9c4-4ae2-83ef-d6db6f235c6c" providerId="ADAL" clId="{1C0CC416-EC1A-2D40-9065-8F162FEC76A3}" dt="2025-02-06T11:05:52.106" v="1128" actId="164"/>
        <pc:sldMkLst>
          <pc:docMk/>
          <pc:sldMk cId="512702822" sldId="287"/>
        </pc:sldMkLst>
      </pc:sldChg>
      <pc:sldChg chg="addSp delSp modSp add mod">
        <pc:chgData name="Adriana Postiglione" userId="4993d28c-a9c4-4ae2-83ef-d6db6f235c6c" providerId="ADAL" clId="{1C0CC416-EC1A-2D40-9065-8F162FEC76A3}" dt="2025-01-31T17:06:23.354" v="1078" actId="1076"/>
        <pc:sldMkLst>
          <pc:docMk/>
          <pc:sldMk cId="1642760931" sldId="288"/>
        </pc:sldMkLst>
      </pc:sldChg>
      <pc:sldChg chg="addSp delSp modSp add del mod setBg">
        <pc:chgData name="Adriana Postiglione" userId="4993d28c-a9c4-4ae2-83ef-d6db6f235c6c" providerId="ADAL" clId="{1C0CC416-EC1A-2D40-9065-8F162FEC76A3}" dt="2025-01-31T16:11:03.475" v="19" actId="2696"/>
        <pc:sldMkLst>
          <pc:docMk/>
          <pc:sldMk cId="3258205376" sldId="288"/>
        </pc:sldMkLst>
      </pc:sldChg>
      <pc:sldChg chg="new del">
        <pc:chgData name="Adriana Postiglione" userId="4993d28c-a9c4-4ae2-83ef-d6db6f235c6c" providerId="ADAL" clId="{1C0CC416-EC1A-2D40-9065-8F162FEC76A3}" dt="2025-02-06T11:19:12.933" v="1172" actId="2696"/>
        <pc:sldMkLst>
          <pc:docMk/>
          <pc:sldMk cId="3880873821" sldId="289"/>
        </pc:sldMkLst>
      </pc:sldChg>
      <pc:sldChg chg="addSp delSp modSp add mod">
        <pc:chgData name="Adriana Postiglione" userId="4993d28c-a9c4-4ae2-83ef-d6db6f235c6c" providerId="ADAL" clId="{1C0CC416-EC1A-2D40-9065-8F162FEC76A3}" dt="2025-02-06T11:18:53.812" v="1171" actId="1076"/>
        <pc:sldMkLst>
          <pc:docMk/>
          <pc:sldMk cId="2751917502" sldId="290"/>
        </pc:sldMkLst>
      </pc:sldChg>
    </pc:docChg>
  </pc:docChgLst>
  <pc:docChgLst>
    <pc:chgData name="Adriana Postiglione" userId="4993d28c-a9c4-4ae2-83ef-d6db6f235c6c" providerId="ADAL" clId="{18A8BD80-2A17-F747-9C35-22C3EB37C4A4}"/>
    <pc:docChg chg="undo redo custSel addSld delSld modSld sldOrd">
      <pc:chgData name="Adriana Postiglione" userId="4993d28c-a9c4-4ae2-83ef-d6db6f235c6c" providerId="ADAL" clId="{18A8BD80-2A17-F747-9C35-22C3EB37C4A4}" dt="2025-05-21T07:58:21.660" v="3780" actId="20577"/>
      <pc:docMkLst>
        <pc:docMk/>
      </pc:docMkLst>
      <pc:sldChg chg="delSp mod">
        <pc:chgData name="Adriana Postiglione" userId="4993d28c-a9c4-4ae2-83ef-d6db6f235c6c" providerId="ADAL" clId="{18A8BD80-2A17-F747-9C35-22C3EB37C4A4}" dt="2025-05-17T10:17:57.544" v="1198" actId="478"/>
        <pc:sldMkLst>
          <pc:docMk/>
          <pc:sldMk cId="3435260004" sldId="269"/>
        </pc:sldMkLst>
      </pc:sldChg>
      <pc:sldChg chg="addSp delSp modSp add mod">
        <pc:chgData name="Adriana Postiglione" userId="4993d28c-a9c4-4ae2-83ef-d6db6f235c6c" providerId="ADAL" clId="{18A8BD80-2A17-F747-9C35-22C3EB37C4A4}" dt="2025-05-21T07:57:26.042" v="3680" actId="207"/>
        <pc:sldMkLst>
          <pc:docMk/>
          <pc:sldMk cId="1172447796" sldId="277"/>
        </pc:sldMkLst>
        <pc:spChg chg="add mod">
          <ac:chgData name="Adriana Postiglione" userId="4993d28c-a9c4-4ae2-83ef-d6db6f235c6c" providerId="ADAL" clId="{18A8BD80-2A17-F747-9C35-22C3EB37C4A4}" dt="2025-05-21T07:57:14.717" v="3672" actId="1035"/>
          <ac:spMkLst>
            <pc:docMk/>
            <pc:sldMk cId="1172447796" sldId="277"/>
            <ac:spMk id="2" creationId="{A43F6AB7-F7D0-AB0B-09FA-549952EF1072}"/>
          </ac:spMkLst>
        </pc:spChg>
        <pc:spChg chg="mod">
          <ac:chgData name="Adriana Postiglione" userId="4993d28c-a9c4-4ae2-83ef-d6db6f235c6c" providerId="ADAL" clId="{18A8BD80-2A17-F747-9C35-22C3EB37C4A4}" dt="2025-05-21T07:57:26.042" v="3680" actId="207"/>
          <ac:spMkLst>
            <pc:docMk/>
            <pc:sldMk cId="1172447796" sldId="277"/>
            <ac:spMk id="5" creationId="{1682DEFB-7933-9D20-C3CE-A509172FA3C7}"/>
          </ac:spMkLst>
        </pc:spChg>
        <pc:spChg chg="add del mod">
          <ac:chgData name="Adriana Postiglione" userId="4993d28c-a9c4-4ae2-83ef-d6db6f235c6c" providerId="ADAL" clId="{18A8BD80-2A17-F747-9C35-22C3EB37C4A4}" dt="2025-05-21T07:53:38.820" v="3591" actId="478"/>
          <ac:spMkLst>
            <pc:docMk/>
            <pc:sldMk cId="1172447796" sldId="277"/>
            <ac:spMk id="7" creationId="{3CE0C957-C544-4599-F3FB-16FD75B085AA}"/>
          </ac:spMkLst>
        </pc:spChg>
        <pc:spChg chg="mod">
          <ac:chgData name="Adriana Postiglione" userId="4993d28c-a9c4-4ae2-83ef-d6db6f235c6c" providerId="ADAL" clId="{18A8BD80-2A17-F747-9C35-22C3EB37C4A4}" dt="2025-05-17T09:29:36.030" v="33"/>
          <ac:spMkLst>
            <pc:docMk/>
            <pc:sldMk cId="1172447796" sldId="277"/>
            <ac:spMk id="8" creationId="{EC9D65A8-0E57-89D7-DDB1-F85A3486C56B}"/>
          </ac:spMkLst>
        </pc:spChg>
        <pc:spChg chg="add mod">
          <ac:chgData name="Adriana Postiglione" userId="4993d28c-a9c4-4ae2-83ef-d6db6f235c6c" providerId="ADAL" clId="{18A8BD80-2A17-F747-9C35-22C3EB37C4A4}" dt="2025-05-21T07:53:39.446" v="3592"/>
          <ac:spMkLst>
            <pc:docMk/>
            <pc:sldMk cId="1172447796" sldId="277"/>
            <ac:spMk id="9" creationId="{5D3610E1-266F-2258-D99F-E4BFFDD23C5E}"/>
          </ac:spMkLst>
        </pc:spChg>
        <pc:spChg chg="add mod">
          <ac:chgData name="Adriana Postiglione" userId="4993d28c-a9c4-4ae2-83ef-d6db6f235c6c" providerId="ADAL" clId="{18A8BD80-2A17-F747-9C35-22C3EB37C4A4}" dt="2025-05-21T07:57:11.938" v="3667" actId="1035"/>
          <ac:spMkLst>
            <pc:docMk/>
            <pc:sldMk cId="1172447796" sldId="277"/>
            <ac:spMk id="10" creationId="{0BD074DC-8D36-001E-B964-10504721DFD9}"/>
          </ac:spMkLst>
        </pc:spChg>
        <pc:spChg chg="add mod">
          <ac:chgData name="Adriana Postiglione" userId="4993d28c-a9c4-4ae2-83ef-d6db6f235c6c" providerId="ADAL" clId="{18A8BD80-2A17-F747-9C35-22C3EB37C4A4}" dt="2025-05-21T07:57:18.460" v="3679" actId="1035"/>
          <ac:spMkLst>
            <pc:docMk/>
            <pc:sldMk cId="1172447796" sldId="277"/>
            <ac:spMk id="12" creationId="{C5E2DAD4-C9E0-23DC-69FD-8A4832206A49}"/>
          </ac:spMkLst>
        </pc:spChg>
        <pc:spChg chg="add mod">
          <ac:chgData name="Adriana Postiglione" userId="4993d28c-a9c4-4ae2-83ef-d6db6f235c6c" providerId="ADAL" clId="{18A8BD80-2A17-F747-9C35-22C3EB37C4A4}" dt="2025-05-21T07:57:16.414" v="3676" actId="1035"/>
          <ac:spMkLst>
            <pc:docMk/>
            <pc:sldMk cId="1172447796" sldId="277"/>
            <ac:spMk id="13" creationId="{EB4F3573-0252-7AA9-8DE7-6FCE75E729DD}"/>
          </ac:spMkLst>
        </pc:spChg>
        <pc:spChg chg="add mod">
          <ac:chgData name="Adriana Postiglione" userId="4993d28c-a9c4-4ae2-83ef-d6db6f235c6c" providerId="ADAL" clId="{18A8BD80-2A17-F747-9C35-22C3EB37C4A4}" dt="2025-05-17T16:33:25.170" v="1589"/>
          <ac:spMkLst>
            <pc:docMk/>
            <pc:sldMk cId="1172447796" sldId="277"/>
            <ac:spMk id="17" creationId="{BCD73F1D-C731-D3CC-1015-26B7256807D8}"/>
          </ac:spMkLst>
        </pc:spChg>
        <pc:grpChg chg="add mod">
          <ac:chgData name="Adriana Postiglione" userId="4993d28c-a9c4-4ae2-83ef-d6db6f235c6c" providerId="ADAL" clId="{18A8BD80-2A17-F747-9C35-22C3EB37C4A4}" dt="2025-05-17T09:41:28.334" v="724" actId="14100"/>
          <ac:grpSpMkLst>
            <pc:docMk/>
            <pc:sldMk cId="1172447796" sldId="277"/>
            <ac:grpSpMk id="4" creationId="{90C9E5B1-2235-69F1-C053-A0C04D9CE36F}"/>
          </ac:grpSpMkLst>
        </pc:grpChg>
        <pc:picChg chg="add mod">
          <ac:chgData name="Adriana Postiglione" userId="4993d28c-a9c4-4ae2-83ef-d6db6f235c6c" providerId="ADAL" clId="{18A8BD80-2A17-F747-9C35-22C3EB37C4A4}" dt="2025-05-17T09:41:25.144" v="723" actId="14100"/>
          <ac:picMkLst>
            <pc:docMk/>
            <pc:sldMk cId="1172447796" sldId="277"/>
            <ac:picMk id="3" creationId="{93517DAC-D2A0-94D8-D3D3-3D07B523C151}"/>
          </ac:picMkLst>
        </pc:picChg>
        <pc:picChg chg="mod">
          <ac:chgData name="Adriana Postiglione" userId="4993d28c-a9c4-4ae2-83ef-d6db6f235c6c" providerId="ADAL" clId="{18A8BD80-2A17-F747-9C35-22C3EB37C4A4}" dt="2025-05-17T09:29:36.030" v="33"/>
          <ac:picMkLst>
            <pc:docMk/>
            <pc:sldMk cId="1172447796" sldId="277"/>
            <ac:picMk id="6" creationId="{EF122F16-C7E4-D6E4-3F7F-1EF72FDDC035}"/>
          </ac:picMkLst>
        </pc:picChg>
      </pc:sldChg>
      <pc:sldChg chg="addSp delSp modSp add mod modNotesTx">
        <pc:chgData name="Adriana Postiglione" userId="4993d28c-a9c4-4ae2-83ef-d6db6f235c6c" providerId="ADAL" clId="{18A8BD80-2A17-F747-9C35-22C3EB37C4A4}" dt="2025-05-21T07:57:35.226" v="3681" actId="207"/>
        <pc:sldMkLst>
          <pc:docMk/>
          <pc:sldMk cId="709041538" sldId="278"/>
        </pc:sldMkLst>
        <pc:spChg chg="add mod">
          <ac:chgData name="Adriana Postiglione" userId="4993d28c-a9c4-4ae2-83ef-d6db6f235c6c" providerId="ADAL" clId="{18A8BD80-2A17-F747-9C35-22C3EB37C4A4}" dt="2025-05-21T07:55:02.158" v="3634" actId="1076"/>
          <ac:spMkLst>
            <pc:docMk/>
            <pc:sldMk cId="709041538" sldId="278"/>
            <ac:spMk id="3" creationId="{648FA0F5-98C4-1AE1-DBC5-C0D26EC822D0}"/>
          </ac:spMkLst>
        </pc:spChg>
        <pc:spChg chg="mod">
          <ac:chgData name="Adriana Postiglione" userId="4993d28c-a9c4-4ae2-83ef-d6db6f235c6c" providerId="ADAL" clId="{18A8BD80-2A17-F747-9C35-22C3EB37C4A4}" dt="2025-05-21T07:57:35.226" v="3681" actId="207"/>
          <ac:spMkLst>
            <pc:docMk/>
            <pc:sldMk cId="709041538" sldId="278"/>
            <ac:spMk id="5" creationId="{28EC7B59-3DBF-F35C-768E-67081A7978BE}"/>
          </ac:spMkLst>
        </pc:spChg>
        <pc:spChg chg="mod">
          <ac:chgData name="Adriana Postiglione" userId="4993d28c-a9c4-4ae2-83ef-d6db6f235c6c" providerId="ADAL" clId="{18A8BD80-2A17-F747-9C35-22C3EB37C4A4}" dt="2025-05-17T09:41:34.640" v="727"/>
          <ac:spMkLst>
            <pc:docMk/>
            <pc:sldMk cId="709041538" sldId="278"/>
            <ac:spMk id="12" creationId="{6B450FFB-7BEA-8A79-F1F3-E9185EED3D62}"/>
          </ac:spMkLst>
        </pc:spChg>
        <pc:grpChg chg="add mod">
          <ac:chgData name="Adriana Postiglione" userId="4993d28c-a9c4-4ae2-83ef-d6db6f235c6c" providerId="ADAL" clId="{18A8BD80-2A17-F747-9C35-22C3EB37C4A4}" dt="2025-05-17T09:41:40.204" v="728" actId="167"/>
          <ac:grpSpMkLst>
            <pc:docMk/>
            <pc:sldMk cId="709041538" sldId="278"/>
            <ac:grpSpMk id="10" creationId="{0DBB554C-2850-B246-9CC9-E2D6CF1B02AE}"/>
          </ac:grpSpMkLst>
        </pc:grpChg>
        <pc:picChg chg="add mod">
          <ac:chgData name="Adriana Postiglione" userId="4993d28c-a9c4-4ae2-83ef-d6db6f235c6c" providerId="ADAL" clId="{18A8BD80-2A17-F747-9C35-22C3EB37C4A4}" dt="2025-05-17T09:41:40.204" v="728" actId="167"/>
          <ac:picMkLst>
            <pc:docMk/>
            <pc:sldMk cId="709041538" sldId="278"/>
            <ac:picMk id="9" creationId="{87C650AC-C39D-4C51-C67E-4E5B4524A8CE}"/>
          </ac:picMkLst>
        </pc:picChg>
        <pc:picChg chg="mod">
          <ac:chgData name="Adriana Postiglione" userId="4993d28c-a9c4-4ae2-83ef-d6db6f235c6c" providerId="ADAL" clId="{18A8BD80-2A17-F747-9C35-22C3EB37C4A4}" dt="2025-05-17T09:41:34.640" v="727"/>
          <ac:picMkLst>
            <pc:docMk/>
            <pc:sldMk cId="709041538" sldId="278"/>
            <ac:picMk id="11" creationId="{690C2CEA-B7D1-4AB1-783C-80786F4FB0A1}"/>
          </ac:picMkLst>
        </pc:picChg>
      </pc:sldChg>
      <pc:sldChg chg="modNotesTx">
        <pc:chgData name="Adriana Postiglione" userId="4993d28c-a9c4-4ae2-83ef-d6db6f235c6c" providerId="ADAL" clId="{18A8BD80-2A17-F747-9C35-22C3EB37C4A4}" dt="2025-05-19T16:31:00.196" v="3300" actId="20577"/>
        <pc:sldMkLst>
          <pc:docMk/>
          <pc:sldMk cId="512702822" sldId="287"/>
        </pc:sldMkLst>
      </pc:sldChg>
      <pc:sldChg chg="addSp delSp modSp mod modNotesTx">
        <pc:chgData name="Adriana Postiglione" userId="4993d28c-a9c4-4ae2-83ef-d6db6f235c6c" providerId="ADAL" clId="{18A8BD80-2A17-F747-9C35-22C3EB37C4A4}" dt="2025-05-19T16:34:37.778" v="3462" actId="20577"/>
        <pc:sldMkLst>
          <pc:docMk/>
          <pc:sldMk cId="1914784104" sldId="291"/>
        </pc:sldMkLst>
        <pc:spChg chg="add mod">
          <ac:chgData name="Adriana Postiglione" userId="4993d28c-a9c4-4ae2-83ef-d6db6f235c6c" providerId="ADAL" clId="{18A8BD80-2A17-F747-9C35-22C3EB37C4A4}" dt="2025-05-19T16:24:03.576" v="2883" actId="14100"/>
          <ac:spMkLst>
            <pc:docMk/>
            <pc:sldMk cId="1914784104" sldId="291"/>
            <ac:spMk id="3" creationId="{987FE7AA-DBB1-6FEB-53B6-A54A4A484510}"/>
          </ac:spMkLst>
        </pc:spChg>
        <pc:spChg chg="add">
          <ac:chgData name="Adriana Postiglione" userId="4993d28c-a9c4-4ae2-83ef-d6db6f235c6c" providerId="ADAL" clId="{18A8BD80-2A17-F747-9C35-22C3EB37C4A4}" dt="2025-05-19T16:23:45.928" v="2877" actId="26606"/>
          <ac:spMkLst>
            <pc:docMk/>
            <pc:sldMk cId="1914784104" sldId="291"/>
            <ac:spMk id="26" creationId="{262ABC4B-37D8-4218-BDD8-6DF6A00C0C80}"/>
          </ac:spMkLst>
        </pc:spChg>
        <pc:picChg chg="add mod">
          <ac:chgData name="Adriana Postiglione" userId="4993d28c-a9c4-4ae2-83ef-d6db6f235c6c" providerId="ADAL" clId="{18A8BD80-2A17-F747-9C35-22C3EB37C4A4}" dt="2025-05-19T16:23:45.928" v="2877" actId="26606"/>
          <ac:picMkLst>
            <pc:docMk/>
            <pc:sldMk cId="1914784104" sldId="291"/>
            <ac:picMk id="2" creationId="{8A869B28-A58F-8240-AFD2-31736EC43102}"/>
          </ac:picMkLst>
        </pc:picChg>
        <pc:picChg chg="mod">
          <ac:chgData name="Adriana Postiglione" userId="4993d28c-a9c4-4ae2-83ef-d6db6f235c6c" providerId="ADAL" clId="{18A8BD80-2A17-F747-9C35-22C3EB37C4A4}" dt="2025-05-19T16:23:45.928" v="2877" actId="26606"/>
          <ac:picMkLst>
            <pc:docMk/>
            <pc:sldMk cId="1914784104" sldId="291"/>
            <ac:picMk id="10" creationId="{9BC9738B-D1CF-2776-0874-C47E74DE75A3}"/>
          </ac:picMkLst>
        </pc:picChg>
        <pc:picChg chg="mod ord">
          <ac:chgData name="Adriana Postiglione" userId="4993d28c-a9c4-4ae2-83ef-d6db6f235c6c" providerId="ADAL" clId="{18A8BD80-2A17-F747-9C35-22C3EB37C4A4}" dt="2025-05-19T16:23:45.928" v="2877" actId="26606"/>
          <ac:picMkLst>
            <pc:docMk/>
            <pc:sldMk cId="1914784104" sldId="291"/>
            <ac:picMk id="12" creationId="{A7F532ED-775D-1525-C9E2-3D252B643A1E}"/>
          </ac:picMkLst>
        </pc:picChg>
      </pc:sldChg>
      <pc:sldChg chg="addSp delSp modSp mod modNotesTx">
        <pc:chgData name="Adriana Postiglione" userId="4993d28c-a9c4-4ae2-83ef-d6db6f235c6c" providerId="ADAL" clId="{18A8BD80-2A17-F747-9C35-22C3EB37C4A4}" dt="2025-05-21T07:58:07.632" v="3716" actId="20577"/>
        <pc:sldMkLst>
          <pc:docMk/>
          <pc:sldMk cId="2994759089" sldId="292"/>
        </pc:sldMkLst>
        <pc:spChg chg="mod">
          <ac:chgData name="Adriana Postiglione" userId="4993d28c-a9c4-4ae2-83ef-d6db6f235c6c" providerId="ADAL" clId="{18A8BD80-2A17-F747-9C35-22C3EB37C4A4}" dt="2025-05-17T09:42:14.957" v="736"/>
          <ac:spMkLst>
            <pc:docMk/>
            <pc:sldMk cId="2994759089" sldId="292"/>
            <ac:spMk id="5" creationId="{2AC35E75-365A-1CAA-31B4-4B431F10D50D}"/>
          </ac:spMkLst>
        </pc:spChg>
        <pc:spChg chg="mod">
          <ac:chgData name="Adriana Postiglione" userId="4993d28c-a9c4-4ae2-83ef-d6db6f235c6c" providerId="ADAL" clId="{18A8BD80-2A17-F747-9C35-22C3EB37C4A4}" dt="2025-05-19T16:45:41.561" v="3556" actId="20577"/>
          <ac:spMkLst>
            <pc:docMk/>
            <pc:sldMk cId="2994759089" sldId="292"/>
            <ac:spMk id="30" creationId="{5038E4B4-D94B-342F-ECEA-00947141F85C}"/>
          </ac:spMkLst>
        </pc:spChg>
        <pc:grpChg chg="add mod">
          <ac:chgData name="Adriana Postiglione" userId="4993d28c-a9c4-4ae2-83ef-d6db6f235c6c" providerId="ADAL" clId="{18A8BD80-2A17-F747-9C35-22C3EB37C4A4}" dt="2025-05-17T09:42:14.957" v="736"/>
          <ac:grpSpMkLst>
            <pc:docMk/>
            <pc:sldMk cId="2994759089" sldId="292"/>
            <ac:grpSpMk id="3" creationId="{4D7E68AE-E2AE-7540-6021-32A4B6F427BE}"/>
          </ac:grpSpMkLst>
        </pc:grpChg>
        <pc:picChg chg="add mod">
          <ac:chgData name="Adriana Postiglione" userId="4993d28c-a9c4-4ae2-83ef-d6db6f235c6c" providerId="ADAL" clId="{18A8BD80-2A17-F747-9C35-22C3EB37C4A4}" dt="2025-05-17T16:35:04.911" v="1629" actId="167"/>
          <ac:picMkLst>
            <pc:docMk/>
            <pc:sldMk cId="2994759089" sldId="292"/>
            <ac:picMk id="2" creationId="{A3F1229A-C3CE-4820-8B73-833762CE0E77}"/>
          </ac:picMkLst>
        </pc:picChg>
        <pc:picChg chg="mod">
          <ac:chgData name="Adriana Postiglione" userId="4993d28c-a9c4-4ae2-83ef-d6db6f235c6c" providerId="ADAL" clId="{18A8BD80-2A17-F747-9C35-22C3EB37C4A4}" dt="2025-05-17T09:42:14.957" v="736"/>
          <ac:picMkLst>
            <pc:docMk/>
            <pc:sldMk cId="2994759089" sldId="292"/>
            <ac:picMk id="4" creationId="{270BEB33-EA7F-D873-3AD0-144448A57056}"/>
          </ac:picMkLst>
        </pc:picChg>
      </pc:sldChg>
      <pc:sldChg chg="delSp add del setBg delDesignElem">
        <pc:chgData name="Adriana Postiglione" userId="4993d28c-a9c4-4ae2-83ef-d6db6f235c6c" providerId="ADAL" clId="{18A8BD80-2A17-F747-9C35-22C3EB37C4A4}" dt="2025-05-17T16:55:09.503" v="2720" actId="2696"/>
        <pc:sldMkLst>
          <pc:docMk/>
          <pc:sldMk cId="340931109" sldId="293"/>
        </pc:sldMkLst>
      </pc:sldChg>
      <pc:sldChg chg="modSp add mod modNotesTx">
        <pc:chgData name="Adriana Postiglione" userId="4993d28c-a9c4-4ae2-83ef-d6db6f235c6c" providerId="ADAL" clId="{18A8BD80-2A17-F747-9C35-22C3EB37C4A4}" dt="2025-05-19T16:31:09.719" v="3318" actId="20577"/>
        <pc:sldMkLst>
          <pc:docMk/>
          <pc:sldMk cId="484145831" sldId="293"/>
        </pc:sldMkLst>
        <pc:picChg chg="mod">
          <ac:chgData name="Adriana Postiglione" userId="4993d28c-a9c4-4ae2-83ef-d6db6f235c6c" providerId="ADAL" clId="{18A8BD80-2A17-F747-9C35-22C3EB37C4A4}" dt="2025-05-19T13:58:24.313" v="2734" actId="1037"/>
          <ac:picMkLst>
            <pc:docMk/>
            <pc:sldMk cId="484145831" sldId="293"/>
            <ac:picMk id="25" creationId="{45F58202-79F6-78D5-A914-D4E0A8D0DD51}"/>
          </ac:picMkLst>
        </pc:picChg>
      </pc:sldChg>
      <pc:sldChg chg="del">
        <pc:chgData name="Adriana Postiglione" userId="4993d28c-a9c4-4ae2-83ef-d6db6f235c6c" providerId="ADAL" clId="{18A8BD80-2A17-F747-9C35-22C3EB37C4A4}" dt="2025-05-17T16:35:24.955" v="1631" actId="2696"/>
        <pc:sldMkLst>
          <pc:docMk/>
          <pc:sldMk cId="1844839480" sldId="293"/>
        </pc:sldMkLst>
      </pc:sldChg>
      <pc:sldChg chg="del">
        <pc:chgData name="Adriana Postiglione" userId="4993d28c-a9c4-4ae2-83ef-d6db6f235c6c" providerId="ADAL" clId="{18A8BD80-2A17-F747-9C35-22C3EB37C4A4}" dt="2025-05-17T09:25:06.013" v="0" actId="2696"/>
        <pc:sldMkLst>
          <pc:docMk/>
          <pc:sldMk cId="518382930" sldId="294"/>
        </pc:sldMkLst>
      </pc:sldChg>
      <pc:sldChg chg="modSp del mod">
        <pc:chgData name="Adriana Postiglione" userId="4993d28c-a9c4-4ae2-83ef-d6db6f235c6c" providerId="ADAL" clId="{18A8BD80-2A17-F747-9C35-22C3EB37C4A4}" dt="2025-05-17T09:41:44.750" v="729" actId="2696"/>
        <pc:sldMkLst>
          <pc:docMk/>
          <pc:sldMk cId="1249988665" sldId="323"/>
        </pc:sldMkLst>
      </pc:sldChg>
      <pc:sldChg chg="addSp delSp modSp mod">
        <pc:chgData name="Adriana Postiglione" userId="4993d28c-a9c4-4ae2-83ef-d6db6f235c6c" providerId="ADAL" clId="{18A8BD80-2A17-F747-9C35-22C3EB37C4A4}" dt="2025-05-21T07:57:39.642" v="3682" actId="207"/>
        <pc:sldMkLst>
          <pc:docMk/>
          <pc:sldMk cId="950763907" sldId="337"/>
        </pc:sldMkLst>
        <pc:spChg chg="mod">
          <ac:chgData name="Adriana Postiglione" userId="4993d28c-a9c4-4ae2-83ef-d6db6f235c6c" providerId="ADAL" clId="{18A8BD80-2A17-F747-9C35-22C3EB37C4A4}" dt="2025-05-17T09:34:52.003" v="412" actId="20577"/>
          <ac:spMkLst>
            <pc:docMk/>
            <pc:sldMk cId="950763907" sldId="337"/>
            <ac:spMk id="2" creationId="{CD9A5E6E-E349-4A5F-89A9-2CE9597CF8EC}"/>
          </ac:spMkLst>
        </pc:spChg>
        <pc:spChg chg="mod">
          <ac:chgData name="Adriana Postiglione" userId="4993d28c-a9c4-4ae2-83ef-d6db6f235c6c" providerId="ADAL" clId="{18A8BD80-2A17-F747-9C35-22C3EB37C4A4}" dt="2025-05-17T09:37:56.852" v="527" actId="164"/>
          <ac:spMkLst>
            <pc:docMk/>
            <pc:sldMk cId="950763907" sldId="337"/>
            <ac:spMk id="6" creationId="{DC225934-4C1B-4F14-CB57-EB32BCE6A0CA}"/>
          </ac:spMkLst>
        </pc:spChg>
        <pc:spChg chg="mod">
          <ac:chgData name="Adriana Postiglione" userId="4993d28c-a9c4-4ae2-83ef-d6db6f235c6c" providerId="ADAL" clId="{18A8BD80-2A17-F747-9C35-22C3EB37C4A4}" dt="2025-05-21T07:57:39.642" v="3682" actId="207"/>
          <ac:spMkLst>
            <pc:docMk/>
            <pc:sldMk cId="950763907" sldId="337"/>
            <ac:spMk id="9" creationId="{C2665494-3BF2-6484-4065-EABC10F05120}"/>
          </ac:spMkLst>
        </pc:spChg>
        <pc:spChg chg="add mod">
          <ac:chgData name="Adriana Postiglione" userId="4993d28c-a9c4-4ae2-83ef-d6db6f235c6c" providerId="ADAL" clId="{18A8BD80-2A17-F747-9C35-22C3EB37C4A4}" dt="2025-05-17T09:38:01.730" v="529" actId="1076"/>
          <ac:spMkLst>
            <pc:docMk/>
            <pc:sldMk cId="950763907" sldId="337"/>
            <ac:spMk id="15" creationId="{85F843A6-DA21-3B07-155D-548E3A004F23}"/>
          </ac:spMkLst>
        </pc:spChg>
        <pc:spChg chg="mod">
          <ac:chgData name="Adriana Postiglione" userId="4993d28c-a9c4-4ae2-83ef-d6db6f235c6c" providerId="ADAL" clId="{18A8BD80-2A17-F747-9C35-22C3EB37C4A4}" dt="2025-05-17T09:37:56.852" v="527" actId="164"/>
          <ac:spMkLst>
            <pc:docMk/>
            <pc:sldMk cId="950763907" sldId="337"/>
            <ac:spMk id="16" creationId="{52149797-B844-1B4E-A5B3-F76034F852CD}"/>
          </ac:spMkLst>
        </pc:spChg>
        <pc:spChg chg="mod">
          <ac:chgData name="Adriana Postiglione" userId="4993d28c-a9c4-4ae2-83ef-d6db6f235c6c" providerId="ADAL" clId="{18A8BD80-2A17-F747-9C35-22C3EB37C4A4}" dt="2025-05-17T09:37:56.852" v="527" actId="164"/>
          <ac:spMkLst>
            <pc:docMk/>
            <pc:sldMk cId="950763907" sldId="337"/>
            <ac:spMk id="18" creationId="{2404FF9A-FF04-1D17-D4C6-A506FC0C6192}"/>
          </ac:spMkLst>
        </pc:spChg>
        <pc:spChg chg="mod">
          <ac:chgData name="Adriana Postiglione" userId="4993d28c-a9c4-4ae2-83ef-d6db6f235c6c" providerId="ADAL" clId="{18A8BD80-2A17-F747-9C35-22C3EB37C4A4}" dt="2025-05-17T09:41:47.460" v="731"/>
          <ac:spMkLst>
            <pc:docMk/>
            <pc:sldMk cId="950763907" sldId="337"/>
            <ac:spMk id="26" creationId="{5C8E7482-5D80-4BF1-9DBA-D5FFB4B94860}"/>
          </ac:spMkLst>
        </pc:spChg>
        <pc:grpChg chg="add mod">
          <ac:chgData name="Adriana Postiglione" userId="4993d28c-a9c4-4ae2-83ef-d6db6f235c6c" providerId="ADAL" clId="{18A8BD80-2A17-F747-9C35-22C3EB37C4A4}" dt="2025-05-17T09:42:07.339" v="734" actId="166"/>
          <ac:grpSpMkLst>
            <pc:docMk/>
            <pc:sldMk cId="950763907" sldId="337"/>
            <ac:grpSpMk id="19" creationId="{8C45FDEE-6A1D-EEF9-2478-4C96608FD6B8}"/>
          </ac:grpSpMkLst>
        </pc:grpChg>
        <pc:grpChg chg="mod">
          <ac:chgData name="Adriana Postiglione" userId="4993d28c-a9c4-4ae2-83ef-d6db6f235c6c" providerId="ADAL" clId="{18A8BD80-2A17-F747-9C35-22C3EB37C4A4}" dt="2025-05-17T09:37:56.852" v="527" actId="164"/>
          <ac:grpSpMkLst>
            <pc:docMk/>
            <pc:sldMk cId="950763907" sldId="337"/>
            <ac:grpSpMk id="21" creationId="{25214050-273E-63FB-8314-DF81B872D312}"/>
          </ac:grpSpMkLst>
        </pc:grpChg>
        <pc:grpChg chg="mod">
          <ac:chgData name="Adriana Postiglione" userId="4993d28c-a9c4-4ae2-83ef-d6db6f235c6c" providerId="ADAL" clId="{18A8BD80-2A17-F747-9C35-22C3EB37C4A4}" dt="2025-05-17T09:37:56.852" v="527" actId="164"/>
          <ac:grpSpMkLst>
            <pc:docMk/>
            <pc:sldMk cId="950763907" sldId="337"/>
            <ac:grpSpMk id="22" creationId="{7504926C-8BB8-093E-2E3C-F768DEC5894F}"/>
          </ac:grpSpMkLst>
        </pc:grpChg>
        <pc:grpChg chg="mod">
          <ac:chgData name="Adriana Postiglione" userId="4993d28c-a9c4-4ae2-83ef-d6db6f235c6c" providerId="ADAL" clId="{18A8BD80-2A17-F747-9C35-22C3EB37C4A4}" dt="2025-05-17T09:37:56.852" v="527" actId="164"/>
          <ac:grpSpMkLst>
            <pc:docMk/>
            <pc:sldMk cId="950763907" sldId="337"/>
            <ac:grpSpMk id="23" creationId="{61B662AB-FE7D-8EA2-F18A-9B511303D502}"/>
          </ac:grpSpMkLst>
        </pc:grpChg>
        <pc:grpChg chg="add mod">
          <ac:chgData name="Adriana Postiglione" userId="4993d28c-a9c4-4ae2-83ef-d6db6f235c6c" providerId="ADAL" clId="{18A8BD80-2A17-F747-9C35-22C3EB37C4A4}" dt="2025-05-17T09:41:55.586" v="733" actId="171"/>
          <ac:grpSpMkLst>
            <pc:docMk/>
            <pc:sldMk cId="950763907" sldId="337"/>
            <ac:grpSpMk id="24" creationId="{EE701DE1-7414-9E0B-EB55-C5CEE7207D82}"/>
          </ac:grpSpMkLst>
        </pc:grpChg>
        <pc:picChg chg="add mod">
          <ac:chgData name="Adriana Postiglione" userId="4993d28c-a9c4-4ae2-83ef-d6db6f235c6c" providerId="ADAL" clId="{18A8BD80-2A17-F747-9C35-22C3EB37C4A4}" dt="2025-05-17T09:37:41.798" v="517" actId="1076"/>
          <ac:picMkLst>
            <pc:docMk/>
            <pc:sldMk cId="950763907" sldId="337"/>
            <ac:picMk id="17" creationId="{AD35AE35-1134-AD9F-26B6-9AD9A4616B95}"/>
          </ac:picMkLst>
        </pc:picChg>
        <pc:picChg chg="add mod">
          <ac:chgData name="Adriana Postiglione" userId="4993d28c-a9c4-4ae2-83ef-d6db6f235c6c" providerId="ADAL" clId="{18A8BD80-2A17-F747-9C35-22C3EB37C4A4}" dt="2025-05-17T09:41:55.586" v="733" actId="171"/>
          <ac:picMkLst>
            <pc:docMk/>
            <pc:sldMk cId="950763907" sldId="337"/>
            <ac:picMk id="20" creationId="{931A51AB-631E-4D7D-D468-54ED5DC3D22F}"/>
          </ac:picMkLst>
        </pc:picChg>
        <pc:picChg chg="mod">
          <ac:chgData name="Adriana Postiglione" userId="4993d28c-a9c4-4ae2-83ef-d6db6f235c6c" providerId="ADAL" clId="{18A8BD80-2A17-F747-9C35-22C3EB37C4A4}" dt="2025-05-17T09:41:47.460" v="731"/>
          <ac:picMkLst>
            <pc:docMk/>
            <pc:sldMk cId="950763907" sldId="337"/>
            <ac:picMk id="25" creationId="{52392A57-DF46-34FB-EB8D-F4561262E3DA}"/>
          </ac:picMkLst>
        </pc:picChg>
      </pc:sldChg>
      <pc:sldChg chg="addSp delSp modSp mod modNotesTx">
        <pc:chgData name="Adriana Postiglione" userId="4993d28c-a9c4-4ae2-83ef-d6db6f235c6c" providerId="ADAL" clId="{18A8BD80-2A17-F747-9C35-22C3EB37C4A4}" dt="2025-05-21T07:58:21.660" v="3780" actId="20577"/>
        <pc:sldMkLst>
          <pc:docMk/>
          <pc:sldMk cId="3943883276" sldId="339"/>
        </pc:sldMkLst>
        <pc:spChg chg="mod">
          <ac:chgData name="Adriana Postiglione" userId="4993d28c-a9c4-4ae2-83ef-d6db6f235c6c" providerId="ADAL" clId="{18A8BD80-2A17-F747-9C35-22C3EB37C4A4}" dt="2025-05-17T09:42:20.469" v="739"/>
          <ac:spMkLst>
            <pc:docMk/>
            <pc:sldMk cId="3943883276" sldId="339"/>
            <ac:spMk id="5" creationId="{8DF50BCC-8DEA-4CC4-9802-E2964EC3719F}"/>
          </ac:spMkLst>
        </pc:spChg>
        <pc:grpChg chg="add mod">
          <ac:chgData name="Adriana Postiglione" userId="4993d28c-a9c4-4ae2-83ef-d6db6f235c6c" providerId="ADAL" clId="{18A8BD80-2A17-F747-9C35-22C3EB37C4A4}" dt="2025-05-17T09:42:26.086" v="740" actId="167"/>
          <ac:grpSpMkLst>
            <pc:docMk/>
            <pc:sldMk cId="3943883276" sldId="339"/>
            <ac:grpSpMk id="3" creationId="{9AF9A6DC-4898-2C12-B536-39A54C56F347}"/>
          </ac:grpSpMkLst>
        </pc:grpChg>
        <pc:picChg chg="add mod">
          <ac:chgData name="Adriana Postiglione" userId="4993d28c-a9c4-4ae2-83ef-d6db6f235c6c" providerId="ADAL" clId="{18A8BD80-2A17-F747-9C35-22C3EB37C4A4}" dt="2025-05-17T09:42:26.086" v="740" actId="167"/>
          <ac:picMkLst>
            <pc:docMk/>
            <pc:sldMk cId="3943883276" sldId="339"/>
            <ac:picMk id="2" creationId="{61CD8722-B780-48C9-964C-358C38B6FE12}"/>
          </ac:picMkLst>
        </pc:picChg>
        <pc:picChg chg="mod">
          <ac:chgData name="Adriana Postiglione" userId="4993d28c-a9c4-4ae2-83ef-d6db6f235c6c" providerId="ADAL" clId="{18A8BD80-2A17-F747-9C35-22C3EB37C4A4}" dt="2025-05-17T09:42:20.469" v="739"/>
          <ac:picMkLst>
            <pc:docMk/>
            <pc:sldMk cId="3943883276" sldId="339"/>
            <ac:picMk id="4" creationId="{8EC18838-F357-AF23-3454-EC69EA9FA8D4}"/>
          </ac:picMkLst>
        </pc:picChg>
        <pc:picChg chg="add mod">
          <ac:chgData name="Adriana Postiglione" userId="4993d28c-a9c4-4ae2-83ef-d6db6f235c6c" providerId="ADAL" clId="{18A8BD80-2A17-F747-9C35-22C3EB37C4A4}" dt="2025-05-17T09:44:09.979" v="775" actId="1076"/>
          <ac:picMkLst>
            <pc:docMk/>
            <pc:sldMk cId="3943883276" sldId="339"/>
            <ac:picMk id="6" creationId="{0BDA326A-7D41-0F8F-1968-98582EED6ABD}"/>
          </ac:picMkLst>
        </pc:picChg>
        <pc:picChg chg="mod">
          <ac:chgData name="Adriana Postiglione" userId="4993d28c-a9c4-4ae2-83ef-d6db6f235c6c" providerId="ADAL" clId="{18A8BD80-2A17-F747-9C35-22C3EB37C4A4}" dt="2025-05-17T09:44:24.029" v="799" actId="1036"/>
          <ac:picMkLst>
            <pc:docMk/>
            <pc:sldMk cId="3943883276" sldId="339"/>
            <ac:picMk id="23" creationId="{5EA017B4-1D19-EC86-8C64-BD1EE6CFFB9E}"/>
          </ac:picMkLst>
        </pc:picChg>
      </pc:sldChg>
      <pc:sldChg chg="addSp delSp modSp mod">
        <pc:chgData name="Adriana Postiglione" userId="4993d28c-a9c4-4ae2-83ef-d6db6f235c6c" providerId="ADAL" clId="{18A8BD80-2A17-F747-9C35-22C3EB37C4A4}" dt="2025-05-17T09:48:59.080" v="871" actId="1076"/>
        <pc:sldMkLst>
          <pc:docMk/>
          <pc:sldMk cId="3641540483" sldId="340"/>
        </pc:sldMkLst>
        <pc:picChg chg="add mod">
          <ac:chgData name="Adriana Postiglione" userId="4993d28c-a9c4-4ae2-83ef-d6db6f235c6c" providerId="ADAL" clId="{18A8BD80-2A17-F747-9C35-22C3EB37C4A4}" dt="2025-05-17T09:48:59.080" v="871" actId="1076"/>
          <ac:picMkLst>
            <pc:docMk/>
            <pc:sldMk cId="3641540483" sldId="340"/>
            <ac:picMk id="4" creationId="{0E55F19A-C92A-1ED9-A993-0C45F986528A}"/>
          </ac:picMkLst>
        </pc:picChg>
      </pc:sldChg>
      <pc:sldChg chg="addSp delSp modSp new mod ord">
        <pc:chgData name="Adriana Postiglione" userId="4993d28c-a9c4-4ae2-83ef-d6db6f235c6c" providerId="ADAL" clId="{18A8BD80-2A17-F747-9C35-22C3EB37C4A4}" dt="2025-05-17T09:45:54.197" v="817" actId="14100"/>
        <pc:sldMkLst>
          <pc:docMk/>
          <pc:sldMk cId="242946151" sldId="341"/>
        </pc:sldMkLst>
        <pc:picChg chg="add del mod modCrop">
          <ac:chgData name="Adriana Postiglione" userId="4993d28c-a9c4-4ae2-83ef-d6db6f235c6c" providerId="ADAL" clId="{18A8BD80-2A17-F747-9C35-22C3EB37C4A4}" dt="2025-05-17T09:45:54.197" v="817" actId="14100"/>
          <ac:picMkLst>
            <pc:docMk/>
            <pc:sldMk cId="242946151" sldId="341"/>
            <ac:picMk id="5" creationId="{D287FCF8-D851-8666-14CE-36C197F2C23E}"/>
          </ac:picMkLst>
        </pc:picChg>
      </pc:sldChg>
      <pc:sldChg chg="modSp new del mod">
        <pc:chgData name="Adriana Postiglione" userId="4993d28c-a9c4-4ae2-83ef-d6db6f235c6c" providerId="ADAL" clId="{18A8BD80-2A17-F747-9C35-22C3EB37C4A4}" dt="2025-05-17T09:30:00.532" v="39" actId="2696"/>
        <pc:sldMkLst>
          <pc:docMk/>
          <pc:sldMk cId="1302950668" sldId="341"/>
        </pc:sldMkLst>
      </pc:sldChg>
      <pc:sldChg chg="addSp delSp modSp new del mod">
        <pc:chgData name="Adriana Postiglione" userId="4993d28c-a9c4-4ae2-83ef-d6db6f235c6c" providerId="ADAL" clId="{18A8BD80-2A17-F747-9C35-22C3EB37C4A4}" dt="2025-05-17T16:35:24.955" v="1631" actId="2696"/>
        <pc:sldMkLst>
          <pc:docMk/>
          <pc:sldMk cId="273615948" sldId="342"/>
        </pc:sldMkLst>
      </pc:sldChg>
      <pc:sldChg chg="add">
        <pc:chgData name="Adriana Postiglione" userId="4993d28c-a9c4-4ae2-83ef-d6db6f235c6c" providerId="ADAL" clId="{18A8BD80-2A17-F747-9C35-22C3EB37C4A4}" dt="2025-05-17T16:35:29.154" v="1634"/>
        <pc:sldMkLst>
          <pc:docMk/>
          <pc:sldMk cId="2398937237" sldId="342"/>
        </pc:sldMkLst>
      </pc:sldChg>
      <pc:sldChg chg="add">
        <pc:chgData name="Adriana Postiglione" userId="4993d28c-a9c4-4ae2-83ef-d6db6f235c6c" providerId="ADAL" clId="{18A8BD80-2A17-F747-9C35-22C3EB37C4A4}" dt="2025-05-17T16:35:29.154" v="1634"/>
        <pc:sldMkLst>
          <pc:docMk/>
          <pc:sldMk cId="122798538" sldId="343"/>
        </pc:sldMkLst>
      </pc:sldChg>
      <pc:sldChg chg="addSp delSp modSp new del mod">
        <pc:chgData name="Adriana Postiglione" userId="4993d28c-a9c4-4ae2-83ef-d6db6f235c6c" providerId="ADAL" clId="{18A8BD80-2A17-F747-9C35-22C3EB37C4A4}" dt="2025-05-17T16:35:24.955" v="1631" actId="2696"/>
        <pc:sldMkLst>
          <pc:docMk/>
          <pc:sldMk cId="1470135396" sldId="343"/>
        </pc:sldMkLst>
      </pc:sldChg>
      <pc:sldChg chg="addSp delSp modSp new del mod">
        <pc:chgData name="Adriana Postiglione" userId="4993d28c-a9c4-4ae2-83ef-d6db6f235c6c" providerId="ADAL" clId="{18A8BD80-2A17-F747-9C35-22C3EB37C4A4}" dt="2025-05-19T16:53:03.342" v="3557" actId="2696"/>
        <pc:sldMkLst>
          <pc:docMk/>
          <pc:sldMk cId="109797831" sldId="344"/>
        </pc:sldMkLst>
      </pc:sldChg>
      <pc:sldChg chg="add">
        <pc:chgData name="Adriana Postiglione" userId="4993d28c-a9c4-4ae2-83ef-d6db6f235c6c" providerId="ADAL" clId="{18A8BD80-2A17-F747-9C35-22C3EB37C4A4}" dt="2025-05-19T16:53:08.616" v="3558"/>
        <pc:sldMkLst>
          <pc:docMk/>
          <pc:sldMk cId="4222158045" sldId="344"/>
        </pc:sldMkLst>
      </pc:sldChg>
      <pc:sldChg chg="addSp delSp modSp new del mod setBg">
        <pc:chgData name="Adriana Postiglione" userId="4993d28c-a9c4-4ae2-83ef-d6db6f235c6c" providerId="ADAL" clId="{18A8BD80-2A17-F747-9C35-22C3EB37C4A4}" dt="2025-05-17T09:56:36.088" v="970" actId="2696"/>
        <pc:sldMkLst>
          <pc:docMk/>
          <pc:sldMk cId="213622650" sldId="345"/>
        </pc:sldMkLst>
      </pc:sldChg>
      <pc:sldChg chg="addSp delSp modSp add mod setBg">
        <pc:chgData name="Adriana Postiglione" userId="4993d28c-a9c4-4ae2-83ef-d6db6f235c6c" providerId="ADAL" clId="{18A8BD80-2A17-F747-9C35-22C3EB37C4A4}" dt="2025-05-17T16:56:04.326" v="2732" actId="1038"/>
        <pc:sldMkLst>
          <pc:docMk/>
          <pc:sldMk cId="104908445" sldId="346"/>
        </pc:sldMkLst>
        <pc:picChg chg="mod">
          <ac:chgData name="Adriana Postiglione" userId="4993d28c-a9c4-4ae2-83ef-d6db6f235c6c" providerId="ADAL" clId="{18A8BD80-2A17-F747-9C35-22C3EB37C4A4}" dt="2025-05-17T16:55:56.286" v="2726"/>
          <ac:picMkLst>
            <pc:docMk/>
            <pc:sldMk cId="104908445" sldId="346"/>
            <ac:picMk id="5" creationId="{57655BAA-D016-7E05-9734-6880B11668F1}"/>
          </ac:picMkLst>
        </pc:picChg>
        <pc:picChg chg="mod ord modCrop">
          <ac:chgData name="Adriana Postiglione" userId="4993d28c-a9c4-4ae2-83ef-d6db6f235c6c" providerId="ADAL" clId="{18A8BD80-2A17-F747-9C35-22C3EB37C4A4}" dt="2025-05-17T16:55:59.003" v="2727"/>
          <ac:picMkLst>
            <pc:docMk/>
            <pc:sldMk cId="104908445" sldId="346"/>
            <ac:picMk id="7" creationId="{A79E6BA0-6BF1-712C-AF8A-C3C1916FBB0D}"/>
          </ac:picMkLst>
        </pc:picChg>
        <pc:picChg chg="mod modCrop">
          <ac:chgData name="Adriana Postiglione" userId="4993d28c-a9c4-4ae2-83ef-d6db6f235c6c" providerId="ADAL" clId="{18A8BD80-2A17-F747-9C35-22C3EB37C4A4}" dt="2025-05-17T16:56:04.326" v="2732" actId="1038"/>
          <ac:picMkLst>
            <pc:docMk/>
            <pc:sldMk cId="104908445" sldId="346"/>
            <ac:picMk id="9" creationId="{AFD1AB44-1877-1EAB-E553-132CD9281AF1}"/>
          </ac:picMkLst>
        </pc:picChg>
      </pc:sldChg>
      <pc:sldChg chg="delSp add setBg delDesignElem">
        <pc:chgData name="Adriana Postiglione" userId="4993d28c-a9c4-4ae2-83ef-d6db6f235c6c" providerId="ADAL" clId="{18A8BD80-2A17-F747-9C35-22C3EB37C4A4}" dt="2025-05-17T16:35:29.154" v="1634"/>
        <pc:sldMkLst>
          <pc:docMk/>
          <pc:sldMk cId="666528983" sldId="347"/>
        </pc:sldMkLst>
      </pc:sldChg>
      <pc:sldChg chg="addSp delSp modSp new del mod setBg">
        <pc:chgData name="Adriana Postiglione" userId="4993d28c-a9c4-4ae2-83ef-d6db6f235c6c" providerId="ADAL" clId="{18A8BD80-2A17-F747-9C35-22C3EB37C4A4}" dt="2025-05-17T16:35:24.955" v="1631" actId="2696"/>
        <pc:sldMkLst>
          <pc:docMk/>
          <pc:sldMk cId="1607525886" sldId="347"/>
        </pc:sldMkLst>
      </pc:sldChg>
      <pc:sldChg chg="add">
        <pc:chgData name="Adriana Postiglione" userId="4993d28c-a9c4-4ae2-83ef-d6db6f235c6c" providerId="ADAL" clId="{18A8BD80-2A17-F747-9C35-22C3EB37C4A4}" dt="2025-05-17T16:35:29.154" v="1634"/>
        <pc:sldMkLst>
          <pc:docMk/>
          <pc:sldMk cId="1579154916" sldId="348"/>
        </pc:sldMkLst>
      </pc:sldChg>
      <pc:sldChg chg="addSp delSp modSp new del mod">
        <pc:chgData name="Adriana Postiglione" userId="4993d28c-a9c4-4ae2-83ef-d6db6f235c6c" providerId="ADAL" clId="{18A8BD80-2A17-F747-9C35-22C3EB37C4A4}" dt="2025-05-17T16:35:24.955" v="1631" actId="2696"/>
        <pc:sldMkLst>
          <pc:docMk/>
          <pc:sldMk cId="3432588299" sldId="348"/>
        </pc:sldMkLst>
      </pc:sldChg>
      <pc:sldChg chg="addSp delSp modSp new del mod">
        <pc:chgData name="Adriana Postiglione" userId="4993d28c-a9c4-4ae2-83ef-d6db6f235c6c" providerId="ADAL" clId="{18A8BD80-2A17-F747-9C35-22C3EB37C4A4}" dt="2025-05-19T16:53:03.342" v="3557" actId="2696"/>
        <pc:sldMkLst>
          <pc:docMk/>
          <pc:sldMk cId="292624226" sldId="349"/>
        </pc:sldMkLst>
      </pc:sldChg>
      <pc:sldChg chg="add">
        <pc:chgData name="Adriana Postiglione" userId="4993d28c-a9c4-4ae2-83ef-d6db6f235c6c" providerId="ADAL" clId="{18A8BD80-2A17-F747-9C35-22C3EB37C4A4}" dt="2025-05-19T16:53:08.616" v="3558"/>
        <pc:sldMkLst>
          <pc:docMk/>
          <pc:sldMk cId="835552864" sldId="349"/>
        </pc:sldMkLst>
      </pc:sldChg>
      <pc:sldChg chg="addSp delSp modSp add mod">
        <pc:chgData name="Adriana Postiglione" userId="4993d28c-a9c4-4ae2-83ef-d6db6f235c6c" providerId="ADAL" clId="{18A8BD80-2A17-F747-9C35-22C3EB37C4A4}" dt="2025-05-21T07:56:02.910" v="3647" actId="207"/>
        <pc:sldMkLst>
          <pc:docMk/>
          <pc:sldMk cId="458028937" sldId="350"/>
        </pc:sldMkLst>
        <pc:spChg chg="mod">
          <ac:chgData name="Adriana Postiglione" userId="4993d28c-a9c4-4ae2-83ef-d6db6f235c6c" providerId="ADAL" clId="{18A8BD80-2A17-F747-9C35-22C3EB37C4A4}" dt="2025-05-17T16:37:33.054" v="1716" actId="20577"/>
          <ac:spMkLst>
            <pc:docMk/>
            <pc:sldMk cId="458028937" sldId="350"/>
            <ac:spMk id="2" creationId="{8933B339-5774-0F4B-AD99-20153F3778D2}"/>
          </ac:spMkLst>
        </pc:spChg>
        <pc:spChg chg="add mod">
          <ac:chgData name="Adriana Postiglione" userId="4993d28c-a9c4-4ae2-83ef-d6db6f235c6c" providerId="ADAL" clId="{18A8BD80-2A17-F747-9C35-22C3EB37C4A4}" dt="2025-05-21T07:56:02.910" v="3647" actId="207"/>
          <ac:spMkLst>
            <pc:docMk/>
            <pc:sldMk cId="458028937" sldId="350"/>
            <ac:spMk id="7" creationId="{8B85C300-FBD3-41D9-9DC5-BC007C854486}"/>
          </ac:spMkLst>
        </pc:spChg>
      </pc:sldChg>
      <pc:sldChg chg="add del">
        <pc:chgData name="Adriana Postiglione" userId="4993d28c-a9c4-4ae2-83ef-d6db6f235c6c" providerId="ADAL" clId="{18A8BD80-2A17-F747-9C35-22C3EB37C4A4}" dt="2025-05-17T10:17:53.493" v="1197" actId="2696"/>
        <pc:sldMkLst>
          <pc:docMk/>
          <pc:sldMk cId="2049115165" sldId="350"/>
        </pc:sldMkLst>
      </pc:sldChg>
      <pc:sldChg chg="delSp modSp add mod">
        <pc:chgData name="Adriana Postiglione" userId="4993d28c-a9c4-4ae2-83ef-d6db6f235c6c" providerId="ADAL" clId="{18A8BD80-2A17-F747-9C35-22C3EB37C4A4}" dt="2025-05-17T16:35:57.015" v="1664" actId="1076"/>
        <pc:sldMkLst>
          <pc:docMk/>
          <pc:sldMk cId="1427324821" sldId="351"/>
        </pc:sldMkLst>
        <pc:spChg chg="mod">
          <ac:chgData name="Adriana Postiglione" userId="4993d28c-a9c4-4ae2-83ef-d6db6f235c6c" providerId="ADAL" clId="{18A8BD80-2A17-F747-9C35-22C3EB37C4A4}" dt="2025-05-17T16:35:57.015" v="1664" actId="1076"/>
          <ac:spMkLst>
            <pc:docMk/>
            <pc:sldMk cId="1427324821" sldId="351"/>
            <ac:spMk id="2" creationId="{C06593BA-C63F-D48E-B89B-89435E8D7370}"/>
          </ac:spMkLst>
        </pc:spChg>
      </pc:sldChg>
      <pc:sldChg chg="addSp delSp modSp add mod">
        <pc:chgData name="Adriana Postiglione" userId="4993d28c-a9c4-4ae2-83ef-d6db6f235c6c" providerId="ADAL" clId="{18A8BD80-2A17-F747-9C35-22C3EB37C4A4}" dt="2025-05-21T07:55:38.960" v="3641" actId="207"/>
        <pc:sldMkLst>
          <pc:docMk/>
          <pc:sldMk cId="1462375096" sldId="352"/>
        </pc:sldMkLst>
        <pc:spChg chg="mod">
          <ac:chgData name="Adriana Postiglione" userId="4993d28c-a9c4-4ae2-83ef-d6db6f235c6c" providerId="ADAL" clId="{18A8BD80-2A17-F747-9C35-22C3EB37C4A4}" dt="2025-05-21T07:55:38.960" v="3641" actId="207"/>
          <ac:spMkLst>
            <pc:docMk/>
            <pc:sldMk cId="1462375096" sldId="352"/>
            <ac:spMk id="3" creationId="{2BDA21E6-A9E6-FE7C-A34E-F652C12353B5}"/>
          </ac:spMkLst>
        </pc:spChg>
      </pc:sldChg>
      <pc:sldChg chg="modSp add del mod">
        <pc:chgData name="Adriana Postiglione" userId="4993d28c-a9c4-4ae2-83ef-d6db6f235c6c" providerId="ADAL" clId="{18A8BD80-2A17-F747-9C35-22C3EB37C4A4}" dt="2025-05-17T16:56:37.769" v="2733" actId="2696"/>
        <pc:sldMkLst>
          <pc:docMk/>
          <pc:sldMk cId="1562536723" sldId="353"/>
        </pc:sldMkLst>
      </pc:sldChg>
      <pc:sldChg chg="delSp add setBg delDesignElem">
        <pc:chgData name="Adriana Postiglione" userId="4993d28c-a9c4-4ae2-83ef-d6db6f235c6c" providerId="ADAL" clId="{18A8BD80-2A17-F747-9C35-22C3EB37C4A4}" dt="2025-05-19T15:53:43.014" v="2736"/>
        <pc:sldMkLst>
          <pc:docMk/>
          <pc:sldMk cId="2893429066" sldId="353"/>
        </pc:sldMkLst>
      </pc:sldChg>
      <pc:sldChg chg="new del">
        <pc:chgData name="Adriana Postiglione" userId="4993d28c-a9c4-4ae2-83ef-d6db6f235c6c" providerId="ADAL" clId="{18A8BD80-2A17-F747-9C35-22C3EB37C4A4}" dt="2025-05-19T16:32:54.680" v="3454" actId="2696"/>
        <pc:sldMkLst>
          <pc:docMk/>
          <pc:sldMk cId="1094033074" sldId="354"/>
        </pc:sldMkLst>
      </pc:sldChg>
      <pc:sldChg chg="add del">
        <pc:chgData name="Adriana Postiglione" userId="4993d28c-a9c4-4ae2-83ef-d6db6f235c6c" providerId="ADAL" clId="{18A8BD80-2A17-F747-9C35-22C3EB37C4A4}" dt="2025-05-19T16:24:11.816" v="2884" actId="2696"/>
        <pc:sldMkLst>
          <pc:docMk/>
          <pc:sldMk cId="3874179363" sldId="354"/>
        </pc:sldMkLst>
      </pc:sldChg>
      <pc:sldChg chg="addSp modSp add mod modNotesTx">
        <pc:chgData name="Adriana Postiglione" userId="4993d28c-a9c4-4ae2-83ef-d6db6f235c6c" providerId="ADAL" clId="{18A8BD80-2A17-F747-9C35-22C3EB37C4A4}" dt="2025-05-21T07:56:22.582" v="3654" actId="207"/>
        <pc:sldMkLst>
          <pc:docMk/>
          <pc:sldMk cId="781306887" sldId="355"/>
        </pc:sldMkLst>
        <pc:spChg chg="mod">
          <ac:chgData name="Adriana Postiglione" userId="4993d28c-a9c4-4ae2-83ef-d6db6f235c6c" providerId="ADAL" clId="{18A8BD80-2A17-F747-9C35-22C3EB37C4A4}" dt="2025-05-19T16:31:22.760" v="3332" actId="1036"/>
          <ac:spMkLst>
            <pc:docMk/>
            <pc:sldMk cId="781306887" sldId="355"/>
            <ac:spMk id="3" creationId="{A8824469-B61F-A54E-40D9-F90A5493A0A3}"/>
          </ac:spMkLst>
        </pc:spChg>
        <pc:spChg chg="add mod">
          <ac:chgData name="Adriana Postiglione" userId="4993d28c-a9c4-4ae2-83ef-d6db6f235c6c" providerId="ADAL" clId="{18A8BD80-2A17-F747-9C35-22C3EB37C4A4}" dt="2025-05-21T07:56:22.582" v="3654" actId="207"/>
          <ac:spMkLst>
            <pc:docMk/>
            <pc:sldMk cId="781306887" sldId="355"/>
            <ac:spMk id="4" creationId="{76FEB30C-5F6B-D22A-8821-D68A7328CF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34C83A-ECB1-094C-9166-844EAC75A132}" type="datetimeFigureOut">
              <a:rPr lang="it-IT" smtClean="0"/>
              <a:t>21/05/25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028B5-8B95-3943-85CB-10D98CC24C70}" type="slidenum">
              <a:rPr lang="it-IT" smtClean="0"/>
              <a:t>‹N›</a:t>
            </a:fld>
            <a:endParaRPr lang="it-IT"/>
          </a:p>
        </p:txBody>
      </p:sp>
    </p:spTree>
    <p:extLst>
      <p:ext uri="{BB962C8B-B14F-4D97-AF65-F5344CB8AC3E}">
        <p14:creationId xmlns:p14="http://schemas.microsoft.com/office/powerpoint/2010/main" val="2233287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lab.research.google.com/drive/1Lz7XJp0x8xd52UlAK6YstBK7cvVXXkQU?usp=shari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CONFORT ZONE</a:t>
            </a:r>
          </a:p>
        </p:txBody>
      </p:sp>
      <p:sp>
        <p:nvSpPr>
          <p:cNvPr id="4" name="Segnaposto numero diapositiva 3"/>
          <p:cNvSpPr>
            <a:spLocks noGrp="1"/>
          </p:cNvSpPr>
          <p:nvPr>
            <p:ph type="sldNum" sz="quarter" idx="5"/>
          </p:nvPr>
        </p:nvSpPr>
        <p:spPr/>
        <p:txBody>
          <a:bodyPr/>
          <a:lstStyle/>
          <a:p>
            <a:fld id="{7EE028B5-8B95-3943-85CB-10D98CC24C70}" type="slidenum">
              <a:rPr lang="it-IT" smtClean="0"/>
              <a:t>1</a:t>
            </a:fld>
            <a:endParaRPr lang="it-IT"/>
          </a:p>
        </p:txBody>
      </p:sp>
    </p:spTree>
    <p:extLst>
      <p:ext uri="{BB962C8B-B14F-4D97-AF65-F5344CB8AC3E}">
        <p14:creationId xmlns:p14="http://schemas.microsoft.com/office/powerpoint/2010/main" val="51687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j-lt"/>
                <a:ea typeface="Aptos" panose="020B0004020202020204" pitchFamily="34" charset="0"/>
              </a:rPr>
              <a:t>The group focused on the </a:t>
            </a:r>
            <a:r>
              <a:rPr lang="en-US" sz="1200" b="1" kern="100" dirty="0">
                <a:effectLst/>
                <a:latin typeface="+mj-lt"/>
                <a:ea typeface="Aptos" panose="020B0004020202020204" pitchFamily="34" charset="0"/>
              </a:rPr>
              <a:t>problem of lighting </a:t>
            </a:r>
            <a:r>
              <a:rPr lang="en-US" sz="1200" kern="100" dirty="0">
                <a:effectLst/>
                <a:latin typeface="+mj-lt"/>
                <a:ea typeface="Aptos" panose="020B0004020202020204" pitchFamily="34" charset="0"/>
              </a:rPr>
              <a:t>and, after delving into </a:t>
            </a:r>
            <a:r>
              <a:rPr lang="en-US" sz="1200" b="1" kern="100" dirty="0">
                <a:effectLst/>
                <a:latin typeface="+mj-lt"/>
                <a:ea typeface="Aptos" panose="020B0004020202020204" pitchFamily="34" charset="0"/>
              </a:rPr>
              <a:t>current regulations</a:t>
            </a:r>
            <a:r>
              <a:rPr lang="en-US" sz="1200" kern="100" dirty="0">
                <a:effectLst/>
                <a:latin typeface="+mj-lt"/>
                <a:ea typeface="Aptos" panose="020B0004020202020204" pitchFamily="34" charset="0"/>
              </a:rPr>
              <a:t>, they developed a python </a:t>
            </a:r>
            <a:r>
              <a:rPr lang="en-US" sz="1200" b="1" kern="100" dirty="0">
                <a:effectLst/>
                <a:latin typeface="+mj-lt"/>
                <a:ea typeface="Aptos" panose="020B0004020202020204" pitchFamily="34" charset="0"/>
                <a:hlinkClick r:id="rId3"/>
              </a:rPr>
              <a:t>calculator</a:t>
            </a:r>
            <a:r>
              <a:rPr lang="en-US" sz="1200" kern="100" dirty="0">
                <a:effectLst/>
                <a:latin typeface="+mj-lt"/>
                <a:ea typeface="Aptos" panose="020B0004020202020204" pitchFamily="34" charset="0"/>
              </a:rPr>
              <a:t> that allows any citizen to estimate the consumption of the light bulbs they use at home. The group then proposed to disseminate the calculator in schools, to help spread awareness of the impact of everyone's habits, as well as to support teachers in dealing with these topics.</a:t>
            </a:r>
            <a:endParaRPr lang="it-IT" dirty="0"/>
          </a:p>
        </p:txBody>
      </p:sp>
      <p:sp>
        <p:nvSpPr>
          <p:cNvPr id="4" name="Segnaposto numero diapositiva 3"/>
          <p:cNvSpPr>
            <a:spLocks noGrp="1"/>
          </p:cNvSpPr>
          <p:nvPr>
            <p:ph type="sldNum" sz="quarter" idx="5"/>
          </p:nvPr>
        </p:nvSpPr>
        <p:spPr/>
        <p:txBody>
          <a:bodyPr/>
          <a:lstStyle/>
          <a:p>
            <a:fld id="{7EE028B5-8B95-3943-85CB-10D98CC24C70}" type="slidenum">
              <a:rPr lang="it-IT" smtClean="0"/>
              <a:t>12</a:t>
            </a:fld>
            <a:endParaRPr lang="it-IT"/>
          </a:p>
        </p:txBody>
      </p:sp>
    </p:spTree>
    <p:extLst>
      <p:ext uri="{BB962C8B-B14F-4D97-AF65-F5344CB8AC3E}">
        <p14:creationId xmlns:p14="http://schemas.microsoft.com/office/powerpoint/2010/main" val="318245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OPEN SCIENCE (più enti di ricerca e università) DENTRO LA CITIZEN SCIENCE</a:t>
            </a:r>
          </a:p>
          <a:p>
            <a:r>
              <a:rPr lang="it-IT" dirty="0"/>
              <a:t>Ed è la prima volta che l'INFN si apre ad un'esperienza di questo tipo</a:t>
            </a:r>
          </a:p>
          <a:p>
            <a:endParaRPr lang="it-IT" dirty="0"/>
          </a:p>
          <a:p>
            <a:r>
              <a:rPr lang="it-IT" dirty="0"/>
              <a:t>L'INFN è stato sempre pionieristico, e si è riconfermato pioniere nel voler testare nuovi format - </a:t>
            </a:r>
          </a:p>
          <a:p>
            <a:endParaRPr lang="it-IT" dirty="0"/>
          </a:p>
          <a:p>
            <a:r>
              <a:rPr lang="it-IT" dirty="0"/>
              <a:t>Analisi dati e l'intento è che vada presentare i dati qui e qui</a:t>
            </a:r>
          </a:p>
          <a:p>
            <a:endParaRPr lang="it-IT" dirty="0"/>
          </a:p>
        </p:txBody>
      </p:sp>
      <p:sp>
        <p:nvSpPr>
          <p:cNvPr id="4" name="Segnaposto numero diapositiva 3"/>
          <p:cNvSpPr>
            <a:spLocks noGrp="1"/>
          </p:cNvSpPr>
          <p:nvPr>
            <p:ph type="sldNum" sz="quarter" idx="5"/>
          </p:nvPr>
        </p:nvSpPr>
        <p:spPr/>
        <p:txBody>
          <a:bodyPr/>
          <a:lstStyle/>
          <a:p>
            <a:fld id="{7EE028B5-8B95-3943-85CB-10D98CC24C70}" type="slidenum">
              <a:rPr lang="it-IT" smtClean="0"/>
              <a:t>15</a:t>
            </a:fld>
            <a:endParaRPr lang="it-IT"/>
          </a:p>
        </p:txBody>
      </p:sp>
    </p:spTree>
    <p:extLst>
      <p:ext uri="{BB962C8B-B14F-4D97-AF65-F5344CB8AC3E}">
        <p14:creationId xmlns:p14="http://schemas.microsoft.com/office/powerpoint/2010/main" val="3537076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78D94-1E85-F399-A3FA-6F4E749B95F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34F55B9-0E8D-6272-5F0B-FA983245D9B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CDEF9F8-AB1C-F75C-94C4-11C7F9AB137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444BFBA8-4EF7-FEF3-0E83-EAD5E77AFC10}"/>
              </a:ext>
            </a:extLst>
          </p:cNvPr>
          <p:cNvSpPr>
            <a:spLocks noGrp="1"/>
          </p:cNvSpPr>
          <p:nvPr>
            <p:ph type="sldNum" sz="quarter" idx="5"/>
          </p:nvPr>
        </p:nvSpPr>
        <p:spPr/>
        <p:txBody>
          <a:bodyPr/>
          <a:lstStyle/>
          <a:p>
            <a:fld id="{7EE028B5-8B95-3943-85CB-10D98CC24C70}" type="slidenum">
              <a:rPr lang="it-IT" smtClean="0"/>
              <a:t>16</a:t>
            </a:fld>
            <a:endParaRPr lang="it-IT"/>
          </a:p>
        </p:txBody>
      </p:sp>
    </p:spTree>
    <p:extLst>
      <p:ext uri="{BB962C8B-B14F-4D97-AF65-F5344CB8AC3E}">
        <p14:creationId xmlns:p14="http://schemas.microsoft.com/office/powerpoint/2010/main" val="3663528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E028B5-8B95-3943-85CB-10D98CC24C70}" type="slidenum">
              <a:rPr lang="it-IT" smtClean="0"/>
              <a:t>2</a:t>
            </a:fld>
            <a:endParaRPr lang="it-IT"/>
          </a:p>
        </p:txBody>
      </p:sp>
    </p:spTree>
    <p:extLst>
      <p:ext uri="{BB962C8B-B14F-4D97-AF65-F5344CB8AC3E}">
        <p14:creationId xmlns:p14="http://schemas.microsoft.com/office/powerpoint/2010/main" val="1278722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Uscendo dalla nostra comfort zone</a:t>
            </a:r>
          </a:p>
        </p:txBody>
      </p:sp>
      <p:sp>
        <p:nvSpPr>
          <p:cNvPr id="4" name="Segnaposto numero diapositiva 3"/>
          <p:cNvSpPr>
            <a:spLocks noGrp="1"/>
          </p:cNvSpPr>
          <p:nvPr>
            <p:ph type="sldNum" sz="quarter" idx="5"/>
          </p:nvPr>
        </p:nvSpPr>
        <p:spPr/>
        <p:txBody>
          <a:bodyPr/>
          <a:lstStyle/>
          <a:p>
            <a:fld id="{7EE028B5-8B95-3943-85CB-10D98CC24C70}" type="slidenum">
              <a:rPr lang="it-IT" smtClean="0"/>
              <a:t>3</a:t>
            </a:fld>
            <a:endParaRPr lang="it-IT"/>
          </a:p>
        </p:txBody>
      </p:sp>
    </p:spTree>
    <p:extLst>
      <p:ext uri="{BB962C8B-B14F-4D97-AF65-F5344CB8AC3E}">
        <p14:creationId xmlns:p14="http://schemas.microsoft.com/office/powerpoint/2010/main" val="3203183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800" kern="100" dirty="0">
                <a:effectLst/>
                <a:latin typeface="Calibri" panose="020F0502020204030204" pitchFamily="34" charset="0"/>
                <a:ea typeface="Aptos" panose="020B0004020202020204" pitchFamily="34" charset="0"/>
              </a:rPr>
              <a:t> </a:t>
            </a:r>
            <a:endParaRPr lang="it-IT" sz="1800" kern="100" dirty="0">
              <a:effectLst/>
              <a:latin typeface="Calibri" panose="020F0502020204030204" pitchFamily="34" charset="0"/>
              <a:ea typeface="Aptos" panose="020B0004020202020204" pitchFamily="34" charset="0"/>
            </a:endParaRPr>
          </a:p>
        </p:txBody>
      </p:sp>
      <p:sp>
        <p:nvSpPr>
          <p:cNvPr id="4" name="Segnaposto numero diapositiva 3"/>
          <p:cNvSpPr>
            <a:spLocks noGrp="1"/>
          </p:cNvSpPr>
          <p:nvPr>
            <p:ph type="sldNum" sz="quarter" idx="5"/>
          </p:nvPr>
        </p:nvSpPr>
        <p:spPr/>
        <p:txBody>
          <a:bodyPr/>
          <a:lstStyle/>
          <a:p>
            <a:fld id="{C7B9D464-E0BC-0A40-BEA5-AD21D4F40A4F}" type="slidenum">
              <a:rPr lang="it-IT" smtClean="0"/>
              <a:t>4</a:t>
            </a:fld>
            <a:endParaRPr lang="it-IT"/>
          </a:p>
        </p:txBody>
      </p:sp>
    </p:spTree>
    <p:extLst>
      <p:ext uri="{BB962C8B-B14F-4D97-AF65-F5344CB8AC3E}">
        <p14:creationId xmlns:p14="http://schemas.microsoft.com/office/powerpoint/2010/main" val="3571515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Contributo degli esperti di CS</a:t>
            </a:r>
          </a:p>
          <a:p>
            <a:endParaRPr lang="it-IT" dirty="0"/>
          </a:p>
          <a:p>
            <a:r>
              <a:rPr lang="it-IT" dirty="0"/>
              <a:t>Nostro contributo come: Spazi, competenze, expertise, diffusione, comunicazione, la nostra rete - creare un ambiente in cui si può creare scienza,</a:t>
            </a:r>
          </a:p>
          <a:p>
            <a:endParaRPr lang="it-IT" dirty="0"/>
          </a:p>
          <a:p>
            <a:endParaRPr lang="it-IT" dirty="0"/>
          </a:p>
          <a:p>
            <a:endParaRPr lang="it-IT" dirty="0"/>
          </a:p>
        </p:txBody>
      </p:sp>
      <p:sp>
        <p:nvSpPr>
          <p:cNvPr id="4" name="Segnaposto numero diapositiva 3"/>
          <p:cNvSpPr>
            <a:spLocks noGrp="1"/>
          </p:cNvSpPr>
          <p:nvPr>
            <p:ph type="sldNum" sz="quarter" idx="5"/>
          </p:nvPr>
        </p:nvSpPr>
        <p:spPr/>
        <p:txBody>
          <a:bodyPr/>
          <a:lstStyle/>
          <a:p>
            <a:fld id="{7EE028B5-8B95-3943-85CB-10D98CC24C70}" type="slidenum">
              <a:rPr lang="it-IT" smtClean="0"/>
              <a:t>5</a:t>
            </a:fld>
            <a:endParaRPr lang="it-IT"/>
          </a:p>
        </p:txBody>
      </p:sp>
    </p:spTree>
    <p:extLst>
      <p:ext uri="{BB962C8B-B14F-4D97-AF65-F5344CB8AC3E}">
        <p14:creationId xmlns:p14="http://schemas.microsoft.com/office/powerpoint/2010/main" val="65268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Esempio di Open Science</a:t>
            </a:r>
          </a:p>
        </p:txBody>
      </p:sp>
      <p:sp>
        <p:nvSpPr>
          <p:cNvPr id="4" name="Segnaposto numero diapositiva 3"/>
          <p:cNvSpPr>
            <a:spLocks noGrp="1"/>
          </p:cNvSpPr>
          <p:nvPr>
            <p:ph type="sldNum" sz="quarter" idx="5"/>
          </p:nvPr>
        </p:nvSpPr>
        <p:spPr/>
        <p:txBody>
          <a:bodyPr/>
          <a:lstStyle/>
          <a:p>
            <a:fld id="{7EE028B5-8B95-3943-85CB-10D98CC24C70}" type="slidenum">
              <a:rPr lang="it-IT" smtClean="0"/>
              <a:t>6</a:t>
            </a:fld>
            <a:endParaRPr lang="it-IT"/>
          </a:p>
        </p:txBody>
      </p:sp>
    </p:spTree>
    <p:extLst>
      <p:ext uri="{BB962C8B-B14F-4D97-AF65-F5344CB8AC3E}">
        <p14:creationId xmlns:p14="http://schemas.microsoft.com/office/powerpoint/2010/main" val="977724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tutti i progetti possono essere usati allo stesso modo</a:t>
            </a:r>
          </a:p>
        </p:txBody>
      </p:sp>
      <p:sp>
        <p:nvSpPr>
          <p:cNvPr id="4" name="Segnaposto numero diapositiva 3"/>
          <p:cNvSpPr>
            <a:spLocks noGrp="1"/>
          </p:cNvSpPr>
          <p:nvPr>
            <p:ph type="sldNum" sz="quarter" idx="5"/>
          </p:nvPr>
        </p:nvSpPr>
        <p:spPr/>
        <p:txBody>
          <a:bodyPr/>
          <a:lstStyle/>
          <a:p>
            <a:fld id="{7EE028B5-8B95-3943-85CB-10D98CC24C70}" type="slidenum">
              <a:rPr lang="it-IT" smtClean="0"/>
              <a:t>7</a:t>
            </a:fld>
            <a:endParaRPr lang="it-IT"/>
          </a:p>
        </p:txBody>
      </p:sp>
    </p:spTree>
    <p:extLst>
      <p:ext uri="{BB962C8B-B14F-4D97-AF65-F5344CB8AC3E}">
        <p14:creationId xmlns:p14="http://schemas.microsoft.com/office/powerpoint/2010/main" val="1729083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None/>
            </a:pPr>
            <a:r>
              <a:rPr lang="en-US" sz="1800" kern="100" dirty="0">
                <a:effectLst/>
                <a:latin typeface="Calibri" panose="020F0502020204030204" pitchFamily="34" charset="0"/>
                <a:ea typeface="Aptos" panose="020B0004020202020204" pitchFamily="34" charset="0"/>
              </a:rPr>
              <a:t>CONFORT ZONE</a:t>
            </a:r>
          </a:p>
          <a:p>
            <a:pPr>
              <a:buNone/>
            </a:pPr>
            <a:endParaRPr lang="en-US" sz="1800" kern="100" dirty="0">
              <a:effectLst/>
              <a:latin typeface="Calibri" panose="020F0502020204030204" pitchFamily="34" charset="0"/>
              <a:ea typeface="Aptos" panose="020B0004020202020204" pitchFamily="34" charset="0"/>
            </a:endParaRPr>
          </a:p>
          <a:p>
            <a:pPr>
              <a:buNone/>
            </a:pPr>
            <a:r>
              <a:rPr lang="en-US" sz="1800" kern="100" dirty="0">
                <a:effectLst/>
                <a:latin typeface="Calibri" panose="020F0502020204030204" pitchFamily="34" charset="0"/>
                <a:ea typeface="Aptos" panose="020B0004020202020204" pitchFamily="34" charset="0"/>
              </a:rPr>
              <a:t>At the beginning of the week, an introduction to the citizen science with successful examples set the framework of the project. Then, the presentation of the 5 lines of research enabled participants to get an idea of what to work on. After creating the working groups, we were ready to go.</a:t>
            </a:r>
            <a:endParaRPr lang="it-IT" sz="1800" kern="100" dirty="0">
              <a:effectLst/>
              <a:latin typeface="Calibri" panose="020F0502020204030204" pitchFamily="34" charset="0"/>
              <a:ea typeface="Aptos" panose="020B0004020202020204" pitchFamily="34" charset="0"/>
            </a:endParaRPr>
          </a:p>
          <a:p>
            <a:pPr>
              <a:buNone/>
            </a:pPr>
            <a:r>
              <a:rPr lang="en-US" sz="1800" kern="100" dirty="0">
                <a:effectLst/>
                <a:latin typeface="Calibri" panose="020F0502020204030204" pitchFamily="34" charset="0"/>
                <a:ea typeface="Aptos" panose="020B0004020202020204" pitchFamily="34" charset="0"/>
              </a:rPr>
              <a:t> </a:t>
            </a:r>
            <a:endParaRPr lang="it-IT" sz="1800" kern="100" dirty="0">
              <a:effectLst/>
              <a:latin typeface="Calibri" panose="020F0502020204030204" pitchFamily="34" charset="0"/>
              <a:ea typeface="Aptos" panose="020B0004020202020204" pitchFamily="34" charset="0"/>
            </a:endParaRPr>
          </a:p>
          <a:p>
            <a:pPr>
              <a:buNone/>
            </a:pPr>
            <a:r>
              <a:rPr lang="en-US" sz="1800" kern="100" dirty="0">
                <a:effectLst/>
                <a:latin typeface="Calibri" panose="020F0502020204030204" pitchFamily="34" charset="0"/>
                <a:ea typeface="Aptos" panose="020B0004020202020204" pitchFamily="34" charset="0"/>
              </a:rPr>
              <a:t>Everyday groups worked in parallel in different rooms, each with their own method and rhythm. Some groups saw the leading researcher working side by side with them at every step. In some cases, researchers only participated in parts, leaving participant free to follow their own paths. In other cases, researchers took turns to give a different perspective to the research each time. The citizen science experts took turns in the various groups, sometimes engaging in discussions, sometimes just observing. Every day, a joint meeting at the beginning and the end of the day allows common reflection with the other research lines, sharing strengths, solutions, but, even more often, dead ends and failed paths.</a:t>
            </a:r>
            <a:endParaRPr lang="it-IT" sz="1800" kern="100" dirty="0">
              <a:effectLst/>
              <a:latin typeface="Calibri" panose="020F0502020204030204" pitchFamily="34" charset="0"/>
              <a:ea typeface="Aptos" panose="020B0004020202020204" pitchFamily="34" charset="0"/>
            </a:endParaRPr>
          </a:p>
          <a:p>
            <a:pPr>
              <a:buNone/>
            </a:pPr>
            <a:r>
              <a:rPr lang="en-US" sz="1800" kern="100" dirty="0">
                <a:effectLst/>
                <a:latin typeface="Calibri" panose="020F0502020204030204" pitchFamily="34" charset="0"/>
                <a:ea typeface="Aptos" panose="020B0004020202020204" pitchFamily="34" charset="0"/>
              </a:rPr>
              <a:t> </a:t>
            </a:r>
            <a:endParaRPr lang="it-IT" sz="1800" kern="100" dirty="0">
              <a:effectLst/>
              <a:latin typeface="Calibri" panose="020F0502020204030204" pitchFamily="34" charset="0"/>
              <a:ea typeface="Aptos" panose="020B0004020202020204" pitchFamily="34" charset="0"/>
            </a:endParaRPr>
          </a:p>
          <a:p>
            <a:pPr>
              <a:buNone/>
            </a:pPr>
            <a:r>
              <a:rPr lang="en-US" sz="1800" kern="100" dirty="0">
                <a:effectLst/>
                <a:latin typeface="Calibri" panose="020F0502020204030204" pitchFamily="34" charset="0"/>
                <a:ea typeface="Aptos" panose="020B0004020202020204" pitchFamily="34" charset="0"/>
              </a:rPr>
              <a:t>After a week, as if by magic, each working group had a research project to propose, concrete and feasible. Just like magic, it did not matter who they were or their role, because the only thing that mattered was to share their own point of view and make their contribution. Just like magic, the specific topic being worked on was no longer so relevant, because it was clear that the important thing to take home was the method of working, scientific reasoning, sharing and co-creating something new. In other words: we were learning to do science together. </a:t>
            </a:r>
            <a:endParaRPr lang="it-IT" sz="1800" kern="100" dirty="0">
              <a:effectLst/>
              <a:latin typeface="Calibri" panose="020F0502020204030204" pitchFamily="34" charset="0"/>
              <a:ea typeface="Aptos" panose="020B0004020202020204" pitchFamily="34" charset="0"/>
            </a:endParaRPr>
          </a:p>
          <a:p>
            <a:r>
              <a:rPr lang="en-US" sz="1800" kern="100" dirty="0">
                <a:effectLst/>
                <a:latin typeface="Calibri" panose="020F0502020204030204" pitchFamily="34" charset="0"/>
                <a:ea typeface="Aptos" panose="020B0004020202020204" pitchFamily="34" charset="0"/>
              </a:rPr>
              <a:t> </a:t>
            </a:r>
            <a:endParaRPr lang="it-IT" sz="1800" kern="100" dirty="0">
              <a:effectLst/>
              <a:latin typeface="Calibri" panose="020F0502020204030204" pitchFamily="34" charset="0"/>
              <a:ea typeface="Aptos" panose="020B00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7EE028B5-8B95-3943-85CB-10D98CC24C70}" type="slidenum">
              <a:rPr lang="it-IT" smtClean="0"/>
              <a:t>8</a:t>
            </a:fld>
            <a:endParaRPr lang="it-IT"/>
          </a:p>
        </p:txBody>
      </p:sp>
    </p:spTree>
    <p:extLst>
      <p:ext uri="{BB962C8B-B14F-4D97-AF65-F5344CB8AC3E}">
        <p14:creationId xmlns:p14="http://schemas.microsoft.com/office/powerpoint/2010/main" val="128673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ACE26-9342-B902-6519-45997679E12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4CDAB6E-0307-E066-F93A-4EB5F29B8BC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83981A8-0B0F-F689-28D6-ECE1D306A79A}"/>
              </a:ext>
            </a:extLst>
          </p:cNvPr>
          <p:cNvSpPr>
            <a:spLocks noGrp="1"/>
          </p:cNvSpPr>
          <p:nvPr>
            <p:ph type="body" idx="1"/>
          </p:nvPr>
        </p:nvSpPr>
        <p:spPr/>
        <p:txBody>
          <a:bodyPr/>
          <a:lstStyle/>
          <a:p>
            <a:pPr algn="l" fontAlgn="base">
              <a:buFont typeface="Arial" panose="020B0604020202020204" pitchFamily="34" charset="0"/>
              <a:buChar char="•"/>
            </a:pPr>
            <a:r>
              <a:rPr lang="it-IT" sz="1800" b="1" i="0" dirty="0" err="1">
                <a:solidFill>
                  <a:srgbClr val="324A6D"/>
                </a:solidFill>
                <a:effectLst/>
                <a:latin typeface="Karla" panose="020F0502020204030204" pitchFamily="34" charset="0"/>
              </a:rPr>
              <a:t>Objective</a:t>
            </a:r>
            <a:r>
              <a:rPr lang="it-IT" sz="1800" b="1" i="0" dirty="0">
                <a:solidFill>
                  <a:srgbClr val="324A6D"/>
                </a:solidFill>
                <a:effectLst/>
                <a:latin typeface="Karla" panose="020F0502020204030204" pitchFamily="34" charset="0"/>
              </a:rPr>
              <a:t>: </a:t>
            </a:r>
            <a:r>
              <a:rPr lang="it-IT" sz="1800" b="0" i="0" dirty="0">
                <a:solidFill>
                  <a:srgbClr val="324A6D"/>
                </a:solidFill>
                <a:effectLst/>
                <a:latin typeface="Karla" panose="020F0502020204030204" pitchFamily="34" charset="0"/>
              </a:rPr>
              <a:t>To </a:t>
            </a:r>
            <a:r>
              <a:rPr lang="it-IT" sz="1800" b="0" i="0" dirty="0" err="1">
                <a:solidFill>
                  <a:srgbClr val="324A6D"/>
                </a:solidFill>
                <a:effectLst/>
                <a:latin typeface="Karla" panose="020F0502020204030204" pitchFamily="34" charset="0"/>
              </a:rPr>
              <a:t>reflect</a:t>
            </a:r>
            <a:r>
              <a:rPr lang="it-IT" sz="1800" b="0" i="0" dirty="0">
                <a:solidFill>
                  <a:srgbClr val="324A6D"/>
                </a:solidFill>
                <a:effectLst/>
                <a:latin typeface="Karla" panose="020F0502020204030204" pitchFamily="34" charset="0"/>
              </a:rPr>
              <a:t> on the </a:t>
            </a:r>
            <a:r>
              <a:rPr lang="it-IT" sz="1800" b="0" i="0" dirty="0" err="1">
                <a:solidFill>
                  <a:srgbClr val="324A6D"/>
                </a:solidFill>
                <a:effectLst/>
                <a:latin typeface="Karla" panose="020F0502020204030204" pitchFamily="34" charset="0"/>
              </a:rPr>
              <a:t>role</a:t>
            </a:r>
            <a:r>
              <a:rPr lang="it-IT" sz="1800" b="0" i="0" dirty="0">
                <a:solidFill>
                  <a:srgbClr val="324A6D"/>
                </a:solidFill>
                <a:effectLst/>
                <a:latin typeface="Karla" panose="020F0502020204030204" pitchFamily="34" charset="0"/>
              </a:rPr>
              <a:t> </a:t>
            </a:r>
            <a:r>
              <a:rPr lang="it-IT" sz="1800" b="0" i="0" dirty="0" err="1">
                <a:solidFill>
                  <a:srgbClr val="324A6D"/>
                </a:solidFill>
                <a:effectLst/>
                <a:latin typeface="Karla" panose="020F0502020204030204" pitchFamily="34" charset="0"/>
              </a:rPr>
              <a:t>that</a:t>
            </a:r>
            <a:r>
              <a:rPr lang="it-IT" sz="1800" b="0" i="0" dirty="0">
                <a:solidFill>
                  <a:srgbClr val="324A6D"/>
                </a:solidFill>
                <a:effectLst/>
                <a:latin typeface="Karla" panose="020F0502020204030204" pitchFamily="34" charset="0"/>
              </a:rPr>
              <a:t> </a:t>
            </a:r>
            <a:r>
              <a:rPr lang="it-IT" sz="1800" b="0" i="0" dirty="0" err="1">
                <a:solidFill>
                  <a:srgbClr val="324A6D"/>
                </a:solidFill>
                <a:effectLst/>
                <a:latin typeface="Karla" panose="020F0502020204030204" pitchFamily="34" charset="0"/>
              </a:rPr>
              <a:t>scientific</a:t>
            </a:r>
            <a:r>
              <a:rPr lang="it-IT" sz="1800" b="0" i="0" dirty="0">
                <a:solidFill>
                  <a:srgbClr val="324A6D"/>
                </a:solidFill>
                <a:effectLst/>
                <a:latin typeface="Karla" panose="020F0502020204030204" pitchFamily="34" charset="0"/>
              </a:rPr>
              <a:t> and </a:t>
            </a:r>
            <a:r>
              <a:rPr lang="it-IT" sz="1800" b="0" i="0" dirty="0" err="1">
                <a:solidFill>
                  <a:srgbClr val="324A6D"/>
                </a:solidFill>
                <a:effectLst/>
                <a:latin typeface="Karla" panose="020F0502020204030204" pitchFamily="34" charset="0"/>
              </a:rPr>
              <a:t>technological</a:t>
            </a:r>
            <a:r>
              <a:rPr lang="it-IT" sz="1800" b="0" i="0" dirty="0">
                <a:solidFill>
                  <a:srgbClr val="324A6D"/>
                </a:solidFill>
                <a:effectLst/>
                <a:latin typeface="Karla" panose="020F0502020204030204" pitchFamily="34" charset="0"/>
              </a:rPr>
              <a:t> progress can play in building a </a:t>
            </a:r>
            <a:r>
              <a:rPr lang="it-IT" sz="1800" b="0" i="0" dirty="0" err="1">
                <a:solidFill>
                  <a:srgbClr val="324A6D"/>
                </a:solidFill>
                <a:effectLst/>
                <a:latin typeface="Karla" panose="020F0502020204030204" pitchFamily="34" charset="0"/>
              </a:rPr>
              <a:t>sustainable</a:t>
            </a:r>
            <a:r>
              <a:rPr lang="it-IT" sz="1800" b="0" i="0" dirty="0">
                <a:solidFill>
                  <a:srgbClr val="324A6D"/>
                </a:solidFill>
                <a:effectLst/>
                <a:latin typeface="Karla" panose="020F0502020204030204" pitchFamily="34" charset="0"/>
              </a:rPr>
              <a:t> future, and to propose new </a:t>
            </a:r>
            <a:r>
              <a:rPr lang="it-IT" sz="1800" b="0" i="0" dirty="0" err="1">
                <a:solidFill>
                  <a:srgbClr val="324A6D"/>
                </a:solidFill>
                <a:effectLst/>
                <a:latin typeface="Karla" panose="020F0502020204030204" pitchFamily="34" charset="0"/>
              </a:rPr>
              <a:t>paths</a:t>
            </a:r>
            <a:r>
              <a:rPr lang="it-IT" sz="1800" b="0" i="0" dirty="0">
                <a:solidFill>
                  <a:srgbClr val="324A6D"/>
                </a:solidFill>
                <a:effectLst/>
                <a:latin typeface="Karla" panose="020F0502020204030204" pitchFamily="34" charset="0"/>
              </a:rPr>
              <a:t> </a:t>
            </a:r>
            <a:r>
              <a:rPr lang="it-IT" sz="1800" b="0" i="0" dirty="0" err="1">
                <a:solidFill>
                  <a:srgbClr val="324A6D"/>
                </a:solidFill>
                <a:effectLst/>
                <a:latin typeface="Karla" panose="020F0502020204030204" pitchFamily="34" charset="0"/>
              </a:rPr>
              <a:t>shared</a:t>
            </a:r>
            <a:r>
              <a:rPr lang="it-IT" sz="1800" b="0" i="0" dirty="0">
                <a:solidFill>
                  <a:srgbClr val="324A6D"/>
                </a:solidFill>
                <a:effectLst/>
                <a:latin typeface="Karla" panose="020F0502020204030204" pitchFamily="34" charset="0"/>
              </a:rPr>
              <a:t> with </a:t>
            </a:r>
            <a:r>
              <a:rPr lang="it-IT" sz="1800" b="0" i="0" dirty="0" err="1">
                <a:solidFill>
                  <a:srgbClr val="324A6D"/>
                </a:solidFill>
                <a:effectLst/>
                <a:latin typeface="Karla" panose="020F0502020204030204" pitchFamily="34" charset="0"/>
              </a:rPr>
              <a:t>citizens</a:t>
            </a:r>
            <a:r>
              <a:rPr lang="it-IT" sz="1800" b="1" i="0" dirty="0">
                <a:solidFill>
                  <a:srgbClr val="324A6D"/>
                </a:solidFill>
                <a:effectLst/>
                <a:latin typeface="Karla" panose="020F0502020204030204" pitchFamily="34" charset="0"/>
              </a:rPr>
              <a:t>.</a:t>
            </a:r>
            <a:br>
              <a:rPr lang="it-IT" sz="1800" b="1" i="0" dirty="0">
                <a:solidFill>
                  <a:srgbClr val="324A6D"/>
                </a:solidFill>
                <a:effectLst/>
                <a:latin typeface="Karla" panose="020F0502020204030204" pitchFamily="34" charset="0"/>
              </a:rPr>
            </a:br>
            <a:endParaRPr lang="it-IT" sz="1800" b="0" i="0" dirty="0">
              <a:solidFill>
                <a:srgbClr val="324A6D"/>
              </a:solidFill>
              <a:effectLst/>
              <a:latin typeface="Karla" panose="020F0502020204030204" pitchFamily="34" charset="0"/>
            </a:endParaRPr>
          </a:p>
          <a:p>
            <a:pPr algn="l" fontAlgn="base">
              <a:buFont typeface="Arial" panose="020B0604020202020204" pitchFamily="34" charset="0"/>
              <a:buChar char="•"/>
            </a:pPr>
            <a:r>
              <a:rPr lang="it-IT" sz="1800" b="1" i="0" dirty="0" err="1">
                <a:solidFill>
                  <a:srgbClr val="324A6D"/>
                </a:solidFill>
                <a:effectLst/>
                <a:latin typeface="Karla" panose="020F0502020204030204" pitchFamily="34" charset="0"/>
              </a:rPr>
              <a:t>Methodology</a:t>
            </a:r>
            <a:r>
              <a:rPr lang="it-IT" sz="1800" b="1" i="0" dirty="0">
                <a:solidFill>
                  <a:srgbClr val="324A6D"/>
                </a:solidFill>
                <a:effectLst/>
                <a:latin typeface="Karla" panose="020F0502020204030204" pitchFamily="34" charset="0"/>
              </a:rPr>
              <a:t>: </a:t>
            </a:r>
            <a:r>
              <a:rPr lang="it-IT" sz="1800" b="0" i="0" dirty="0" err="1">
                <a:solidFill>
                  <a:srgbClr val="324A6D"/>
                </a:solidFill>
                <a:effectLst/>
                <a:latin typeface="Karla" panose="020F0502020204030204" pitchFamily="34" charset="0"/>
              </a:rPr>
              <a:t>Starting</a:t>
            </a:r>
            <a:r>
              <a:rPr lang="it-IT" sz="1800" b="0" i="0" dirty="0">
                <a:solidFill>
                  <a:srgbClr val="324A6D"/>
                </a:solidFill>
                <a:effectLst/>
                <a:latin typeface="Karla" panose="020F0502020204030204" pitchFamily="34" charset="0"/>
              </a:rPr>
              <a:t> with a </a:t>
            </a:r>
            <a:r>
              <a:rPr lang="it-IT" sz="1800" b="0" i="0" dirty="0" err="1">
                <a:solidFill>
                  <a:srgbClr val="324A6D"/>
                </a:solidFill>
                <a:effectLst/>
                <a:latin typeface="Karla" panose="020F0502020204030204" pitchFamily="34" charset="0"/>
              </a:rPr>
              <a:t>shared</a:t>
            </a:r>
            <a:r>
              <a:rPr lang="it-IT" sz="1800" b="0" i="0" dirty="0">
                <a:solidFill>
                  <a:srgbClr val="324A6D"/>
                </a:solidFill>
                <a:effectLst/>
                <a:latin typeface="Karla" panose="020F0502020204030204" pitchFamily="34" charset="0"/>
              </a:rPr>
              <a:t> </a:t>
            </a:r>
            <a:r>
              <a:rPr lang="it-IT" sz="1800" b="0" i="0" dirty="0" err="1">
                <a:solidFill>
                  <a:srgbClr val="324A6D"/>
                </a:solidFill>
                <a:effectLst/>
                <a:latin typeface="Karla" panose="020F0502020204030204" pitchFamily="34" charset="0"/>
              </a:rPr>
              <a:t>reflection</a:t>
            </a:r>
            <a:r>
              <a:rPr lang="it-IT" sz="1800" b="0" i="0" dirty="0">
                <a:solidFill>
                  <a:srgbClr val="324A6D"/>
                </a:solidFill>
                <a:effectLst/>
                <a:latin typeface="Karla" panose="020F0502020204030204" pitchFamily="34" charset="0"/>
              </a:rPr>
              <a:t>, the working group </a:t>
            </a:r>
            <a:r>
              <a:rPr lang="it-IT" sz="1800" b="0" i="0" dirty="0" err="1">
                <a:solidFill>
                  <a:srgbClr val="324A6D"/>
                </a:solidFill>
                <a:effectLst/>
                <a:latin typeface="Karla" panose="020F0502020204030204" pitchFamily="34" charset="0"/>
              </a:rPr>
              <a:t>will</a:t>
            </a:r>
            <a:r>
              <a:rPr lang="it-IT" sz="1800" b="0" i="0" dirty="0">
                <a:solidFill>
                  <a:srgbClr val="324A6D"/>
                </a:solidFill>
                <a:effectLst/>
                <a:latin typeface="Karla" panose="020F0502020204030204" pitchFamily="34" charset="0"/>
              </a:rPr>
              <a:t> </a:t>
            </a:r>
            <a:r>
              <a:rPr lang="it-IT" sz="1800" b="0" i="0" dirty="0" err="1">
                <a:solidFill>
                  <a:srgbClr val="324A6D"/>
                </a:solidFill>
                <a:effectLst/>
                <a:latin typeface="Karla" panose="020F0502020204030204" pitchFamily="34" charset="0"/>
              </a:rPr>
              <a:t>define</a:t>
            </a:r>
            <a:r>
              <a:rPr lang="it-IT" sz="1800" b="0" i="0" dirty="0">
                <a:solidFill>
                  <a:srgbClr val="324A6D"/>
                </a:solidFill>
                <a:effectLst/>
                <a:latin typeface="Karla" panose="020F0502020204030204" pitchFamily="34" charset="0"/>
              </a:rPr>
              <a:t> the </a:t>
            </a:r>
            <a:r>
              <a:rPr lang="it-IT" sz="1800" b="0" i="0" dirty="0" err="1">
                <a:solidFill>
                  <a:srgbClr val="324A6D"/>
                </a:solidFill>
                <a:effectLst/>
                <a:latin typeface="Karla" panose="020F0502020204030204" pitchFamily="34" charset="0"/>
              </a:rPr>
              <a:t>questions</a:t>
            </a:r>
            <a:r>
              <a:rPr lang="it-IT" sz="1800" b="0" i="0" dirty="0">
                <a:solidFill>
                  <a:srgbClr val="324A6D"/>
                </a:solidFill>
                <a:effectLst/>
                <a:latin typeface="Karla" panose="020F0502020204030204" pitchFamily="34" charset="0"/>
              </a:rPr>
              <a:t> and </a:t>
            </a:r>
            <a:r>
              <a:rPr lang="it-IT" sz="1800" b="0" i="0" dirty="0" err="1">
                <a:solidFill>
                  <a:srgbClr val="324A6D"/>
                </a:solidFill>
                <a:effectLst/>
                <a:latin typeface="Karla" panose="020F0502020204030204" pitchFamily="34" charset="0"/>
              </a:rPr>
              <a:t>approaches</a:t>
            </a:r>
            <a:r>
              <a:rPr lang="it-IT" sz="1800" b="0" i="0" dirty="0">
                <a:solidFill>
                  <a:srgbClr val="324A6D"/>
                </a:solidFill>
                <a:effectLst/>
                <a:latin typeface="Karla" panose="020F0502020204030204" pitchFamily="34" charset="0"/>
              </a:rPr>
              <a:t> to be </a:t>
            </a:r>
            <a:r>
              <a:rPr lang="it-IT" sz="1800" b="0" i="0" dirty="0" err="1">
                <a:solidFill>
                  <a:srgbClr val="324A6D"/>
                </a:solidFill>
                <a:effectLst/>
                <a:latin typeface="Karla" panose="020F0502020204030204" pitchFamily="34" charset="0"/>
              </a:rPr>
              <a:t>used</a:t>
            </a:r>
            <a:r>
              <a:rPr lang="it-IT" sz="1800" b="0" i="0" dirty="0">
                <a:solidFill>
                  <a:srgbClr val="324A6D"/>
                </a:solidFill>
                <a:effectLst/>
                <a:latin typeface="Karla" panose="020F0502020204030204" pitchFamily="34" charset="0"/>
              </a:rPr>
              <a:t> in a focus group </a:t>
            </a:r>
            <a:r>
              <a:rPr lang="it-IT" sz="1800" b="0" i="0" dirty="0" err="1">
                <a:solidFill>
                  <a:srgbClr val="324A6D"/>
                </a:solidFill>
                <a:effectLst/>
                <a:latin typeface="Karla" panose="020F0502020204030204" pitchFamily="34" charset="0"/>
              </a:rPr>
              <a:t>that</a:t>
            </a:r>
            <a:r>
              <a:rPr lang="it-IT" sz="1800" b="0" i="0" dirty="0">
                <a:solidFill>
                  <a:srgbClr val="324A6D"/>
                </a:solidFill>
                <a:effectLst/>
                <a:latin typeface="Karla" panose="020F0502020204030204" pitchFamily="34" charset="0"/>
              </a:rPr>
              <a:t> can </a:t>
            </a:r>
            <a:r>
              <a:rPr lang="it-IT" sz="1800" b="0" i="0" dirty="0" err="1">
                <a:solidFill>
                  <a:srgbClr val="324A6D"/>
                </a:solidFill>
                <a:effectLst/>
                <a:latin typeface="Karla" panose="020F0502020204030204" pitchFamily="34" charset="0"/>
              </a:rPr>
              <a:t>explore</a:t>
            </a:r>
            <a:r>
              <a:rPr lang="it-IT" sz="1800" b="0" i="0" dirty="0">
                <a:solidFill>
                  <a:srgbClr val="324A6D"/>
                </a:solidFill>
                <a:effectLst/>
                <a:latin typeface="Karla" panose="020F0502020204030204" pitchFamily="34" charset="0"/>
              </a:rPr>
              <a:t> with </a:t>
            </a:r>
            <a:r>
              <a:rPr lang="it-IT" sz="1800" b="0" i="0" dirty="0" err="1">
                <a:solidFill>
                  <a:srgbClr val="324A6D"/>
                </a:solidFill>
                <a:effectLst/>
                <a:latin typeface="Karla" panose="020F0502020204030204" pitchFamily="34" charset="0"/>
              </a:rPr>
              <a:t>citizens</a:t>
            </a:r>
            <a:r>
              <a:rPr lang="it-IT" sz="1800" b="0" i="0" dirty="0">
                <a:solidFill>
                  <a:srgbClr val="324A6D"/>
                </a:solidFill>
                <a:effectLst/>
                <a:latin typeface="Karla" panose="020F0502020204030204" pitchFamily="34" charset="0"/>
              </a:rPr>
              <a:t> the </a:t>
            </a:r>
            <a:r>
              <a:rPr lang="it-IT" sz="1800" b="0" i="0" dirty="0" err="1">
                <a:solidFill>
                  <a:srgbClr val="324A6D"/>
                </a:solidFill>
                <a:effectLst/>
                <a:latin typeface="Karla" panose="020F0502020204030204" pitchFamily="34" charset="0"/>
              </a:rPr>
              <a:t>relationship</a:t>
            </a:r>
            <a:r>
              <a:rPr lang="it-IT" sz="1800" b="0" i="0" dirty="0">
                <a:solidFill>
                  <a:srgbClr val="324A6D"/>
                </a:solidFill>
                <a:effectLst/>
                <a:latin typeface="Karla" panose="020F0502020204030204" pitchFamily="34" charset="0"/>
              </a:rPr>
              <a:t> </a:t>
            </a:r>
            <a:r>
              <a:rPr lang="it-IT" sz="1800" b="0" i="0" dirty="0" err="1">
                <a:solidFill>
                  <a:srgbClr val="324A6D"/>
                </a:solidFill>
                <a:effectLst/>
                <a:latin typeface="Karla" panose="020F0502020204030204" pitchFamily="34" charset="0"/>
              </a:rPr>
              <a:t>between</a:t>
            </a:r>
            <a:r>
              <a:rPr lang="it-IT" sz="1800" b="0" i="0" dirty="0">
                <a:solidFill>
                  <a:srgbClr val="324A6D"/>
                </a:solidFill>
                <a:effectLst/>
                <a:latin typeface="Karla" panose="020F0502020204030204" pitchFamily="34" charset="0"/>
              </a:rPr>
              <a:t> science, </a:t>
            </a:r>
            <a:r>
              <a:rPr lang="it-IT" sz="1800" b="0" i="0" dirty="0" err="1">
                <a:solidFill>
                  <a:srgbClr val="324A6D"/>
                </a:solidFill>
                <a:effectLst/>
                <a:latin typeface="Karla" panose="020F0502020204030204" pitchFamily="34" charset="0"/>
              </a:rPr>
              <a:t>sustainability</a:t>
            </a:r>
            <a:r>
              <a:rPr lang="it-IT" sz="1800" b="0" i="0" dirty="0">
                <a:solidFill>
                  <a:srgbClr val="324A6D"/>
                </a:solidFill>
                <a:effectLst/>
                <a:latin typeface="Karla" panose="020F0502020204030204" pitchFamily="34" charset="0"/>
              </a:rPr>
              <a:t>, </a:t>
            </a:r>
            <a:r>
              <a:rPr lang="it-IT" sz="1800" b="0" i="0" dirty="0" err="1">
                <a:solidFill>
                  <a:srgbClr val="324A6D"/>
                </a:solidFill>
                <a:effectLst/>
                <a:latin typeface="Karla" panose="020F0502020204030204" pitchFamily="34" charset="0"/>
              </a:rPr>
              <a:t>individual</a:t>
            </a:r>
            <a:r>
              <a:rPr lang="it-IT" sz="1800" b="0" i="0" dirty="0">
                <a:solidFill>
                  <a:srgbClr val="324A6D"/>
                </a:solidFill>
                <a:effectLst/>
                <a:latin typeface="Karla" panose="020F0502020204030204" pitchFamily="34" charset="0"/>
              </a:rPr>
              <a:t> </a:t>
            </a:r>
            <a:r>
              <a:rPr lang="it-IT" sz="1800" b="0" i="0" dirty="0" err="1">
                <a:solidFill>
                  <a:srgbClr val="324A6D"/>
                </a:solidFill>
                <a:effectLst/>
                <a:latin typeface="Karla" panose="020F0502020204030204" pitchFamily="34" charset="0"/>
              </a:rPr>
              <a:t>responsibility</a:t>
            </a:r>
            <a:r>
              <a:rPr lang="it-IT" sz="1800" b="0" i="0" dirty="0">
                <a:solidFill>
                  <a:srgbClr val="324A6D"/>
                </a:solidFill>
                <a:effectLst/>
                <a:latin typeface="Karla" panose="020F0502020204030204" pitchFamily="34" charset="0"/>
              </a:rPr>
              <a:t> and society.</a:t>
            </a:r>
          </a:p>
          <a:p>
            <a:endParaRPr lang="it-IT" dirty="0"/>
          </a:p>
        </p:txBody>
      </p:sp>
      <p:sp>
        <p:nvSpPr>
          <p:cNvPr id="4" name="Segnaposto numero diapositiva 3">
            <a:extLst>
              <a:ext uri="{FF2B5EF4-FFF2-40B4-BE49-F238E27FC236}">
                <a16:creationId xmlns:a16="http://schemas.microsoft.com/office/drawing/2014/main" id="{B64E317B-3140-369F-D521-97C7E7AA4F91}"/>
              </a:ext>
            </a:extLst>
          </p:cNvPr>
          <p:cNvSpPr>
            <a:spLocks noGrp="1"/>
          </p:cNvSpPr>
          <p:nvPr>
            <p:ph type="sldNum" sz="quarter" idx="5"/>
          </p:nvPr>
        </p:nvSpPr>
        <p:spPr/>
        <p:txBody>
          <a:bodyPr/>
          <a:lstStyle/>
          <a:p>
            <a:fld id="{7EE028B5-8B95-3943-85CB-10D98CC24C70}" type="slidenum">
              <a:rPr lang="it-IT" smtClean="0"/>
              <a:t>11</a:t>
            </a:fld>
            <a:endParaRPr lang="it-IT"/>
          </a:p>
        </p:txBody>
      </p:sp>
    </p:spTree>
    <p:extLst>
      <p:ext uri="{BB962C8B-B14F-4D97-AF65-F5344CB8AC3E}">
        <p14:creationId xmlns:p14="http://schemas.microsoft.com/office/powerpoint/2010/main" val="32267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380922-560A-1B47-B642-540791F91EE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CB81B92-35DA-5C44-B49D-A092540D1E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02CCB65-075F-344F-8903-ADA9EDCABE18}"/>
              </a:ext>
            </a:extLst>
          </p:cNvPr>
          <p:cNvSpPr>
            <a:spLocks noGrp="1"/>
          </p:cNvSpPr>
          <p:nvPr>
            <p:ph type="dt" sz="half" idx="10"/>
          </p:nvPr>
        </p:nvSpPr>
        <p:spPr/>
        <p:txBody>
          <a:bodyPr/>
          <a:lstStyle/>
          <a:p>
            <a:fld id="{B9DF2080-F957-6148-9DC0-5620B9EFADF2}" type="datetimeFigureOut">
              <a:rPr lang="it-IT" smtClean="0"/>
              <a:t>21/05/25</a:t>
            </a:fld>
            <a:endParaRPr lang="it-IT"/>
          </a:p>
        </p:txBody>
      </p:sp>
      <p:sp>
        <p:nvSpPr>
          <p:cNvPr id="5" name="Segnaposto piè di pagina 4">
            <a:extLst>
              <a:ext uri="{FF2B5EF4-FFF2-40B4-BE49-F238E27FC236}">
                <a16:creationId xmlns:a16="http://schemas.microsoft.com/office/drawing/2014/main" id="{41A31259-8738-D44E-93E5-F5C2BFBD4DB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6595F88-56FE-C947-B1D9-3323F0D3691E}"/>
              </a:ext>
            </a:extLst>
          </p:cNvPr>
          <p:cNvSpPr>
            <a:spLocks noGrp="1"/>
          </p:cNvSpPr>
          <p:nvPr>
            <p:ph type="sldNum" sz="quarter" idx="12"/>
          </p:nvPr>
        </p:nvSpPr>
        <p:spPr/>
        <p:txBody>
          <a:bodyPr/>
          <a:lstStyle/>
          <a:p>
            <a:fld id="{73A571DE-30A5-EC4E-BDB2-B1C8546E4F1B}" type="slidenum">
              <a:rPr lang="it-IT" smtClean="0"/>
              <a:t>‹N›</a:t>
            </a:fld>
            <a:endParaRPr lang="it-IT"/>
          </a:p>
        </p:txBody>
      </p:sp>
    </p:spTree>
    <p:extLst>
      <p:ext uri="{BB962C8B-B14F-4D97-AF65-F5344CB8AC3E}">
        <p14:creationId xmlns:p14="http://schemas.microsoft.com/office/powerpoint/2010/main" val="1837703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7FF31A-2BB8-4B49-A79E-FCFA9C8AD89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C0920CA-9A94-0447-97B0-3E5DC721D968}"/>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D33610D-3463-A44F-AAD9-5F528615D029}"/>
              </a:ext>
            </a:extLst>
          </p:cNvPr>
          <p:cNvSpPr>
            <a:spLocks noGrp="1"/>
          </p:cNvSpPr>
          <p:nvPr>
            <p:ph type="dt" sz="half" idx="10"/>
          </p:nvPr>
        </p:nvSpPr>
        <p:spPr/>
        <p:txBody>
          <a:bodyPr/>
          <a:lstStyle/>
          <a:p>
            <a:fld id="{B9DF2080-F957-6148-9DC0-5620B9EFADF2}" type="datetimeFigureOut">
              <a:rPr lang="it-IT" smtClean="0"/>
              <a:t>21/05/25</a:t>
            </a:fld>
            <a:endParaRPr lang="it-IT"/>
          </a:p>
        </p:txBody>
      </p:sp>
      <p:sp>
        <p:nvSpPr>
          <p:cNvPr id="5" name="Segnaposto piè di pagina 4">
            <a:extLst>
              <a:ext uri="{FF2B5EF4-FFF2-40B4-BE49-F238E27FC236}">
                <a16:creationId xmlns:a16="http://schemas.microsoft.com/office/drawing/2014/main" id="{A42A10EC-857D-2649-A721-BD2C2FEB32D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4871E14-E581-8B46-A808-AA2242BB23A9}"/>
              </a:ext>
            </a:extLst>
          </p:cNvPr>
          <p:cNvSpPr>
            <a:spLocks noGrp="1"/>
          </p:cNvSpPr>
          <p:nvPr>
            <p:ph type="sldNum" sz="quarter" idx="12"/>
          </p:nvPr>
        </p:nvSpPr>
        <p:spPr/>
        <p:txBody>
          <a:bodyPr/>
          <a:lstStyle/>
          <a:p>
            <a:fld id="{73A571DE-30A5-EC4E-BDB2-B1C8546E4F1B}" type="slidenum">
              <a:rPr lang="it-IT" smtClean="0"/>
              <a:t>‹N›</a:t>
            </a:fld>
            <a:endParaRPr lang="it-IT"/>
          </a:p>
        </p:txBody>
      </p:sp>
    </p:spTree>
    <p:extLst>
      <p:ext uri="{BB962C8B-B14F-4D97-AF65-F5344CB8AC3E}">
        <p14:creationId xmlns:p14="http://schemas.microsoft.com/office/powerpoint/2010/main" val="325114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BB0D031-8242-E64A-A13A-4E2D9A296C8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5A5A25C-A051-424A-AA25-25723E1DB8BC}"/>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C6DF51C-C83F-994F-8B13-DCD382964E98}"/>
              </a:ext>
            </a:extLst>
          </p:cNvPr>
          <p:cNvSpPr>
            <a:spLocks noGrp="1"/>
          </p:cNvSpPr>
          <p:nvPr>
            <p:ph type="dt" sz="half" idx="10"/>
          </p:nvPr>
        </p:nvSpPr>
        <p:spPr/>
        <p:txBody>
          <a:bodyPr/>
          <a:lstStyle/>
          <a:p>
            <a:fld id="{B9DF2080-F957-6148-9DC0-5620B9EFADF2}" type="datetimeFigureOut">
              <a:rPr lang="it-IT" smtClean="0"/>
              <a:t>21/05/25</a:t>
            </a:fld>
            <a:endParaRPr lang="it-IT"/>
          </a:p>
        </p:txBody>
      </p:sp>
      <p:sp>
        <p:nvSpPr>
          <p:cNvPr id="5" name="Segnaposto piè di pagina 4">
            <a:extLst>
              <a:ext uri="{FF2B5EF4-FFF2-40B4-BE49-F238E27FC236}">
                <a16:creationId xmlns:a16="http://schemas.microsoft.com/office/drawing/2014/main" id="{D41A80CE-678B-C249-B136-6D98572E2B1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B65DF1-D710-1847-B139-C32F0B92C767}"/>
              </a:ext>
            </a:extLst>
          </p:cNvPr>
          <p:cNvSpPr>
            <a:spLocks noGrp="1"/>
          </p:cNvSpPr>
          <p:nvPr>
            <p:ph type="sldNum" sz="quarter" idx="12"/>
          </p:nvPr>
        </p:nvSpPr>
        <p:spPr/>
        <p:txBody>
          <a:bodyPr/>
          <a:lstStyle/>
          <a:p>
            <a:fld id="{73A571DE-30A5-EC4E-BDB2-B1C8546E4F1B}" type="slidenum">
              <a:rPr lang="it-IT" smtClean="0"/>
              <a:t>‹N›</a:t>
            </a:fld>
            <a:endParaRPr lang="it-IT"/>
          </a:p>
        </p:txBody>
      </p:sp>
    </p:spTree>
    <p:extLst>
      <p:ext uri="{BB962C8B-B14F-4D97-AF65-F5344CB8AC3E}">
        <p14:creationId xmlns:p14="http://schemas.microsoft.com/office/powerpoint/2010/main" val="1369648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1FA18B-22DC-C740-A480-A87AD1D9B91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E608A09-BAA7-A04B-B696-C6B1486FA227}"/>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D4D69596-E593-D941-BA23-67CCC3A80696}"/>
              </a:ext>
            </a:extLst>
          </p:cNvPr>
          <p:cNvSpPr>
            <a:spLocks noGrp="1"/>
          </p:cNvSpPr>
          <p:nvPr>
            <p:ph type="dt" sz="half" idx="10"/>
          </p:nvPr>
        </p:nvSpPr>
        <p:spPr/>
        <p:txBody>
          <a:bodyPr/>
          <a:lstStyle/>
          <a:p>
            <a:fld id="{B9DF2080-F957-6148-9DC0-5620B9EFADF2}" type="datetimeFigureOut">
              <a:rPr lang="it-IT" smtClean="0"/>
              <a:t>21/05/25</a:t>
            </a:fld>
            <a:endParaRPr lang="it-IT"/>
          </a:p>
        </p:txBody>
      </p:sp>
      <p:sp>
        <p:nvSpPr>
          <p:cNvPr id="5" name="Segnaposto piè di pagina 4">
            <a:extLst>
              <a:ext uri="{FF2B5EF4-FFF2-40B4-BE49-F238E27FC236}">
                <a16:creationId xmlns:a16="http://schemas.microsoft.com/office/drawing/2014/main" id="{93123B0D-BDD4-DB47-A3A6-B49B172B52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A880A8C-0095-7343-857A-397782F03EED}"/>
              </a:ext>
            </a:extLst>
          </p:cNvPr>
          <p:cNvSpPr>
            <a:spLocks noGrp="1"/>
          </p:cNvSpPr>
          <p:nvPr>
            <p:ph type="sldNum" sz="quarter" idx="12"/>
          </p:nvPr>
        </p:nvSpPr>
        <p:spPr/>
        <p:txBody>
          <a:bodyPr/>
          <a:lstStyle/>
          <a:p>
            <a:fld id="{73A571DE-30A5-EC4E-BDB2-B1C8546E4F1B}" type="slidenum">
              <a:rPr lang="it-IT" smtClean="0"/>
              <a:t>‹N›</a:t>
            </a:fld>
            <a:endParaRPr lang="it-IT"/>
          </a:p>
        </p:txBody>
      </p:sp>
    </p:spTree>
    <p:extLst>
      <p:ext uri="{BB962C8B-B14F-4D97-AF65-F5344CB8AC3E}">
        <p14:creationId xmlns:p14="http://schemas.microsoft.com/office/powerpoint/2010/main" val="1289630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3D1511-81D5-8245-BAFE-E03F3ED665A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D007E38-7B68-8B4D-9E8D-9158668267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A4A4E722-4C98-6E46-8FDA-6EE45401B6FF}"/>
              </a:ext>
            </a:extLst>
          </p:cNvPr>
          <p:cNvSpPr>
            <a:spLocks noGrp="1"/>
          </p:cNvSpPr>
          <p:nvPr>
            <p:ph type="dt" sz="half" idx="10"/>
          </p:nvPr>
        </p:nvSpPr>
        <p:spPr/>
        <p:txBody>
          <a:bodyPr/>
          <a:lstStyle/>
          <a:p>
            <a:fld id="{B9DF2080-F957-6148-9DC0-5620B9EFADF2}" type="datetimeFigureOut">
              <a:rPr lang="it-IT" smtClean="0"/>
              <a:t>21/05/25</a:t>
            </a:fld>
            <a:endParaRPr lang="it-IT"/>
          </a:p>
        </p:txBody>
      </p:sp>
      <p:sp>
        <p:nvSpPr>
          <p:cNvPr id="5" name="Segnaposto piè di pagina 4">
            <a:extLst>
              <a:ext uri="{FF2B5EF4-FFF2-40B4-BE49-F238E27FC236}">
                <a16:creationId xmlns:a16="http://schemas.microsoft.com/office/drawing/2014/main" id="{CB8EA8A0-BC7F-0942-8D9B-70294A9FAFD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DB9BF50-32C3-9A42-848D-E0739BFDFD68}"/>
              </a:ext>
            </a:extLst>
          </p:cNvPr>
          <p:cNvSpPr>
            <a:spLocks noGrp="1"/>
          </p:cNvSpPr>
          <p:nvPr>
            <p:ph type="sldNum" sz="quarter" idx="12"/>
          </p:nvPr>
        </p:nvSpPr>
        <p:spPr/>
        <p:txBody>
          <a:bodyPr/>
          <a:lstStyle/>
          <a:p>
            <a:fld id="{73A571DE-30A5-EC4E-BDB2-B1C8546E4F1B}" type="slidenum">
              <a:rPr lang="it-IT" smtClean="0"/>
              <a:t>‹N›</a:t>
            </a:fld>
            <a:endParaRPr lang="it-IT"/>
          </a:p>
        </p:txBody>
      </p:sp>
    </p:spTree>
    <p:extLst>
      <p:ext uri="{BB962C8B-B14F-4D97-AF65-F5344CB8AC3E}">
        <p14:creationId xmlns:p14="http://schemas.microsoft.com/office/powerpoint/2010/main" val="181883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0B9EE8-1D47-9848-A1FE-9D6F6E48DB8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7027194-5F6B-EB46-ABAD-87B4D937C342}"/>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16A79938-985F-1E43-AECC-F78277DD4EFF}"/>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515193AA-6587-3B4B-90FD-2C89BF774CF5}"/>
              </a:ext>
            </a:extLst>
          </p:cNvPr>
          <p:cNvSpPr>
            <a:spLocks noGrp="1"/>
          </p:cNvSpPr>
          <p:nvPr>
            <p:ph type="dt" sz="half" idx="10"/>
          </p:nvPr>
        </p:nvSpPr>
        <p:spPr/>
        <p:txBody>
          <a:bodyPr/>
          <a:lstStyle/>
          <a:p>
            <a:fld id="{B9DF2080-F957-6148-9DC0-5620B9EFADF2}" type="datetimeFigureOut">
              <a:rPr lang="it-IT" smtClean="0"/>
              <a:t>21/05/25</a:t>
            </a:fld>
            <a:endParaRPr lang="it-IT"/>
          </a:p>
        </p:txBody>
      </p:sp>
      <p:sp>
        <p:nvSpPr>
          <p:cNvPr id="6" name="Segnaposto piè di pagina 5">
            <a:extLst>
              <a:ext uri="{FF2B5EF4-FFF2-40B4-BE49-F238E27FC236}">
                <a16:creationId xmlns:a16="http://schemas.microsoft.com/office/drawing/2014/main" id="{B7B79A60-A699-AB4A-839E-2875675985A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755C150-7356-7F4D-889B-30E542216220}"/>
              </a:ext>
            </a:extLst>
          </p:cNvPr>
          <p:cNvSpPr>
            <a:spLocks noGrp="1"/>
          </p:cNvSpPr>
          <p:nvPr>
            <p:ph type="sldNum" sz="quarter" idx="12"/>
          </p:nvPr>
        </p:nvSpPr>
        <p:spPr/>
        <p:txBody>
          <a:bodyPr/>
          <a:lstStyle/>
          <a:p>
            <a:fld id="{73A571DE-30A5-EC4E-BDB2-B1C8546E4F1B}" type="slidenum">
              <a:rPr lang="it-IT" smtClean="0"/>
              <a:t>‹N›</a:t>
            </a:fld>
            <a:endParaRPr lang="it-IT"/>
          </a:p>
        </p:txBody>
      </p:sp>
    </p:spTree>
    <p:extLst>
      <p:ext uri="{BB962C8B-B14F-4D97-AF65-F5344CB8AC3E}">
        <p14:creationId xmlns:p14="http://schemas.microsoft.com/office/powerpoint/2010/main" val="2967191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732F55-F4D6-0546-BA22-1C56A775AEC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2B0AE5B-257B-1B47-B1C8-00A3012C54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D826DD32-5CEC-F44A-8F3C-E1C6E5E63B35}"/>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4EE58D84-F3BE-9B4D-824E-DF2B31101B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904DDA23-8927-9C48-9776-0343737BB2B8}"/>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E2B8F034-4E75-F94E-9389-3630382BA408}"/>
              </a:ext>
            </a:extLst>
          </p:cNvPr>
          <p:cNvSpPr>
            <a:spLocks noGrp="1"/>
          </p:cNvSpPr>
          <p:nvPr>
            <p:ph type="dt" sz="half" idx="10"/>
          </p:nvPr>
        </p:nvSpPr>
        <p:spPr/>
        <p:txBody>
          <a:bodyPr/>
          <a:lstStyle/>
          <a:p>
            <a:fld id="{B9DF2080-F957-6148-9DC0-5620B9EFADF2}" type="datetimeFigureOut">
              <a:rPr lang="it-IT" smtClean="0"/>
              <a:t>21/05/25</a:t>
            </a:fld>
            <a:endParaRPr lang="it-IT"/>
          </a:p>
        </p:txBody>
      </p:sp>
      <p:sp>
        <p:nvSpPr>
          <p:cNvPr id="8" name="Segnaposto piè di pagina 7">
            <a:extLst>
              <a:ext uri="{FF2B5EF4-FFF2-40B4-BE49-F238E27FC236}">
                <a16:creationId xmlns:a16="http://schemas.microsoft.com/office/drawing/2014/main" id="{F9DC2D51-314F-EC4C-B1F0-CA048F3CC95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FD8CF8C-A561-624A-9509-0D5A08F7AD71}"/>
              </a:ext>
            </a:extLst>
          </p:cNvPr>
          <p:cNvSpPr>
            <a:spLocks noGrp="1"/>
          </p:cNvSpPr>
          <p:nvPr>
            <p:ph type="sldNum" sz="quarter" idx="12"/>
          </p:nvPr>
        </p:nvSpPr>
        <p:spPr/>
        <p:txBody>
          <a:bodyPr/>
          <a:lstStyle/>
          <a:p>
            <a:fld id="{73A571DE-30A5-EC4E-BDB2-B1C8546E4F1B}" type="slidenum">
              <a:rPr lang="it-IT" smtClean="0"/>
              <a:t>‹N›</a:t>
            </a:fld>
            <a:endParaRPr lang="it-IT"/>
          </a:p>
        </p:txBody>
      </p:sp>
    </p:spTree>
    <p:extLst>
      <p:ext uri="{BB962C8B-B14F-4D97-AF65-F5344CB8AC3E}">
        <p14:creationId xmlns:p14="http://schemas.microsoft.com/office/powerpoint/2010/main" val="320793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F7D1B6-BF56-2C43-90BF-505F6CF1572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8B6C67C-CF6C-5348-A131-C478CE0AF8A3}"/>
              </a:ext>
            </a:extLst>
          </p:cNvPr>
          <p:cNvSpPr>
            <a:spLocks noGrp="1"/>
          </p:cNvSpPr>
          <p:nvPr>
            <p:ph type="dt" sz="half" idx="10"/>
          </p:nvPr>
        </p:nvSpPr>
        <p:spPr/>
        <p:txBody>
          <a:bodyPr/>
          <a:lstStyle/>
          <a:p>
            <a:fld id="{B9DF2080-F957-6148-9DC0-5620B9EFADF2}" type="datetimeFigureOut">
              <a:rPr lang="it-IT" smtClean="0"/>
              <a:t>21/05/25</a:t>
            </a:fld>
            <a:endParaRPr lang="it-IT"/>
          </a:p>
        </p:txBody>
      </p:sp>
      <p:sp>
        <p:nvSpPr>
          <p:cNvPr id="4" name="Segnaposto piè di pagina 3">
            <a:extLst>
              <a:ext uri="{FF2B5EF4-FFF2-40B4-BE49-F238E27FC236}">
                <a16:creationId xmlns:a16="http://schemas.microsoft.com/office/drawing/2014/main" id="{179D6521-6378-724E-AEFB-EEB3EBC793F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61AA15E-B1EF-7B4B-A206-E543034B7D8B}"/>
              </a:ext>
            </a:extLst>
          </p:cNvPr>
          <p:cNvSpPr>
            <a:spLocks noGrp="1"/>
          </p:cNvSpPr>
          <p:nvPr>
            <p:ph type="sldNum" sz="quarter" idx="12"/>
          </p:nvPr>
        </p:nvSpPr>
        <p:spPr/>
        <p:txBody>
          <a:bodyPr/>
          <a:lstStyle/>
          <a:p>
            <a:fld id="{73A571DE-30A5-EC4E-BDB2-B1C8546E4F1B}" type="slidenum">
              <a:rPr lang="it-IT" smtClean="0"/>
              <a:t>‹N›</a:t>
            </a:fld>
            <a:endParaRPr lang="it-IT"/>
          </a:p>
        </p:txBody>
      </p:sp>
    </p:spTree>
    <p:extLst>
      <p:ext uri="{BB962C8B-B14F-4D97-AF65-F5344CB8AC3E}">
        <p14:creationId xmlns:p14="http://schemas.microsoft.com/office/powerpoint/2010/main" val="439049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86FB15D-7C5E-5A44-8A0A-182D6743EBFB}"/>
              </a:ext>
            </a:extLst>
          </p:cNvPr>
          <p:cNvSpPr>
            <a:spLocks noGrp="1"/>
          </p:cNvSpPr>
          <p:nvPr>
            <p:ph type="dt" sz="half" idx="10"/>
          </p:nvPr>
        </p:nvSpPr>
        <p:spPr/>
        <p:txBody>
          <a:bodyPr/>
          <a:lstStyle/>
          <a:p>
            <a:fld id="{B9DF2080-F957-6148-9DC0-5620B9EFADF2}" type="datetimeFigureOut">
              <a:rPr lang="it-IT" smtClean="0"/>
              <a:t>21/05/25</a:t>
            </a:fld>
            <a:endParaRPr lang="it-IT"/>
          </a:p>
        </p:txBody>
      </p:sp>
      <p:sp>
        <p:nvSpPr>
          <p:cNvPr id="3" name="Segnaposto piè di pagina 2">
            <a:extLst>
              <a:ext uri="{FF2B5EF4-FFF2-40B4-BE49-F238E27FC236}">
                <a16:creationId xmlns:a16="http://schemas.microsoft.com/office/drawing/2014/main" id="{96E7DC9D-D25E-8C4B-A720-BDC6C01B034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AA6471E-1F03-BB4C-90C8-C5C33598A5F1}"/>
              </a:ext>
            </a:extLst>
          </p:cNvPr>
          <p:cNvSpPr>
            <a:spLocks noGrp="1"/>
          </p:cNvSpPr>
          <p:nvPr>
            <p:ph type="sldNum" sz="quarter" idx="12"/>
          </p:nvPr>
        </p:nvSpPr>
        <p:spPr/>
        <p:txBody>
          <a:bodyPr/>
          <a:lstStyle/>
          <a:p>
            <a:fld id="{73A571DE-30A5-EC4E-BDB2-B1C8546E4F1B}" type="slidenum">
              <a:rPr lang="it-IT" smtClean="0"/>
              <a:t>‹N›</a:t>
            </a:fld>
            <a:endParaRPr lang="it-IT"/>
          </a:p>
        </p:txBody>
      </p:sp>
    </p:spTree>
    <p:extLst>
      <p:ext uri="{BB962C8B-B14F-4D97-AF65-F5344CB8AC3E}">
        <p14:creationId xmlns:p14="http://schemas.microsoft.com/office/powerpoint/2010/main" val="2264954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5C6EA4-631D-F246-8918-5DECE3BD405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51928D3-F0C8-8649-A07B-F659150817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E24E8D6C-A686-B545-A72C-608188370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AFC2558B-3FDA-9746-BF75-55AA6013E9AD}"/>
              </a:ext>
            </a:extLst>
          </p:cNvPr>
          <p:cNvSpPr>
            <a:spLocks noGrp="1"/>
          </p:cNvSpPr>
          <p:nvPr>
            <p:ph type="dt" sz="half" idx="10"/>
          </p:nvPr>
        </p:nvSpPr>
        <p:spPr/>
        <p:txBody>
          <a:bodyPr/>
          <a:lstStyle/>
          <a:p>
            <a:fld id="{B9DF2080-F957-6148-9DC0-5620B9EFADF2}" type="datetimeFigureOut">
              <a:rPr lang="it-IT" smtClean="0"/>
              <a:t>21/05/25</a:t>
            </a:fld>
            <a:endParaRPr lang="it-IT"/>
          </a:p>
        </p:txBody>
      </p:sp>
      <p:sp>
        <p:nvSpPr>
          <p:cNvPr id="6" name="Segnaposto piè di pagina 5">
            <a:extLst>
              <a:ext uri="{FF2B5EF4-FFF2-40B4-BE49-F238E27FC236}">
                <a16:creationId xmlns:a16="http://schemas.microsoft.com/office/drawing/2014/main" id="{8F3E5FAD-CD2B-3E4B-BDEF-4A74FA0321A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4401BA9-3C0D-1F42-B2DC-5D863B2D0F6E}"/>
              </a:ext>
            </a:extLst>
          </p:cNvPr>
          <p:cNvSpPr>
            <a:spLocks noGrp="1"/>
          </p:cNvSpPr>
          <p:nvPr>
            <p:ph type="sldNum" sz="quarter" idx="12"/>
          </p:nvPr>
        </p:nvSpPr>
        <p:spPr/>
        <p:txBody>
          <a:bodyPr/>
          <a:lstStyle/>
          <a:p>
            <a:fld id="{73A571DE-30A5-EC4E-BDB2-B1C8546E4F1B}" type="slidenum">
              <a:rPr lang="it-IT" smtClean="0"/>
              <a:t>‹N›</a:t>
            </a:fld>
            <a:endParaRPr lang="it-IT"/>
          </a:p>
        </p:txBody>
      </p:sp>
    </p:spTree>
    <p:extLst>
      <p:ext uri="{BB962C8B-B14F-4D97-AF65-F5344CB8AC3E}">
        <p14:creationId xmlns:p14="http://schemas.microsoft.com/office/powerpoint/2010/main" val="6026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9202C8-7E48-734B-AB00-18D9C979DF9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C515FE9-9C45-DC49-BCD6-AE527C38D3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F23DC66-455C-F240-B824-A42E03B3E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DFAD4892-895E-E540-A39E-F7816DEDB569}"/>
              </a:ext>
            </a:extLst>
          </p:cNvPr>
          <p:cNvSpPr>
            <a:spLocks noGrp="1"/>
          </p:cNvSpPr>
          <p:nvPr>
            <p:ph type="dt" sz="half" idx="10"/>
          </p:nvPr>
        </p:nvSpPr>
        <p:spPr/>
        <p:txBody>
          <a:bodyPr/>
          <a:lstStyle/>
          <a:p>
            <a:fld id="{B9DF2080-F957-6148-9DC0-5620B9EFADF2}" type="datetimeFigureOut">
              <a:rPr lang="it-IT" smtClean="0"/>
              <a:t>21/05/25</a:t>
            </a:fld>
            <a:endParaRPr lang="it-IT"/>
          </a:p>
        </p:txBody>
      </p:sp>
      <p:sp>
        <p:nvSpPr>
          <p:cNvPr id="6" name="Segnaposto piè di pagina 5">
            <a:extLst>
              <a:ext uri="{FF2B5EF4-FFF2-40B4-BE49-F238E27FC236}">
                <a16:creationId xmlns:a16="http://schemas.microsoft.com/office/drawing/2014/main" id="{B73CFFC5-A222-AE4D-A35A-5A0589518C5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3A3F324-0C92-C044-936A-BAFD7B262CBF}"/>
              </a:ext>
            </a:extLst>
          </p:cNvPr>
          <p:cNvSpPr>
            <a:spLocks noGrp="1"/>
          </p:cNvSpPr>
          <p:nvPr>
            <p:ph type="sldNum" sz="quarter" idx="12"/>
          </p:nvPr>
        </p:nvSpPr>
        <p:spPr/>
        <p:txBody>
          <a:bodyPr/>
          <a:lstStyle/>
          <a:p>
            <a:fld id="{73A571DE-30A5-EC4E-BDB2-B1C8546E4F1B}" type="slidenum">
              <a:rPr lang="it-IT" smtClean="0"/>
              <a:t>‹N›</a:t>
            </a:fld>
            <a:endParaRPr lang="it-IT"/>
          </a:p>
        </p:txBody>
      </p:sp>
    </p:spTree>
    <p:extLst>
      <p:ext uri="{BB962C8B-B14F-4D97-AF65-F5344CB8AC3E}">
        <p14:creationId xmlns:p14="http://schemas.microsoft.com/office/powerpoint/2010/main" val="2971218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179F6B4-A6DC-1C4F-BCB4-4B2A761C1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A3C71E1-E458-AF49-AB2A-17F26429F7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07ADA692-DEC5-A24B-BD5B-EC6595C16A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F2080-F957-6148-9DC0-5620B9EFADF2}" type="datetimeFigureOut">
              <a:rPr lang="it-IT" smtClean="0"/>
              <a:t>21/05/25</a:t>
            </a:fld>
            <a:endParaRPr lang="it-IT"/>
          </a:p>
        </p:txBody>
      </p:sp>
      <p:sp>
        <p:nvSpPr>
          <p:cNvPr id="5" name="Segnaposto piè di pagina 4">
            <a:extLst>
              <a:ext uri="{FF2B5EF4-FFF2-40B4-BE49-F238E27FC236}">
                <a16:creationId xmlns:a16="http://schemas.microsoft.com/office/drawing/2014/main" id="{DE47EA16-8A89-B141-A564-FC3623910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11EAAB5-9EF8-6041-868D-B93ECF917C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571DE-30A5-EC4E-BDB2-B1C8546E4F1B}" type="slidenum">
              <a:rPr lang="it-IT" smtClean="0"/>
              <a:t>‹N›</a:t>
            </a:fld>
            <a:endParaRPr lang="it-IT"/>
          </a:p>
        </p:txBody>
      </p:sp>
    </p:spTree>
    <p:extLst>
      <p:ext uri="{BB962C8B-B14F-4D97-AF65-F5344CB8AC3E}">
        <p14:creationId xmlns:p14="http://schemas.microsoft.com/office/powerpoint/2010/main" val="1418784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testo, schermata, Carattere, grafica&#10;&#10;Il contenuto generato dall'IA potrebbe non essere corretto.">
            <a:extLst>
              <a:ext uri="{FF2B5EF4-FFF2-40B4-BE49-F238E27FC236}">
                <a16:creationId xmlns:a16="http://schemas.microsoft.com/office/drawing/2014/main" id="{CFF318DC-23AA-6476-1441-9B75BFB4779B}"/>
              </a:ext>
            </a:extLst>
          </p:cNvPr>
          <p:cNvPicPr>
            <a:picLocks noChangeAspect="1"/>
          </p:cNvPicPr>
          <p:nvPr/>
        </p:nvPicPr>
        <p:blipFill>
          <a:blip r:embed="rId3"/>
          <a:stretch>
            <a:fillRect/>
          </a:stretch>
        </p:blipFill>
        <p:spPr>
          <a:xfrm>
            <a:off x="655093" y="1814258"/>
            <a:ext cx="11050196" cy="3839944"/>
          </a:xfrm>
          <a:prstGeom prst="rect">
            <a:avLst/>
          </a:prstGeom>
          <a:ln>
            <a:noFill/>
          </a:ln>
        </p:spPr>
      </p:pic>
      <p:sp>
        <p:nvSpPr>
          <p:cNvPr id="34"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uppo 3">
            <a:extLst>
              <a:ext uri="{FF2B5EF4-FFF2-40B4-BE49-F238E27FC236}">
                <a16:creationId xmlns:a16="http://schemas.microsoft.com/office/drawing/2014/main" id="{D80E1540-2E9B-7A60-B143-59BD7986C493}"/>
              </a:ext>
            </a:extLst>
          </p:cNvPr>
          <p:cNvGrpSpPr/>
          <p:nvPr/>
        </p:nvGrpSpPr>
        <p:grpSpPr>
          <a:xfrm>
            <a:off x="317217" y="5840060"/>
            <a:ext cx="11790331" cy="955548"/>
            <a:chOff x="317217" y="5840060"/>
            <a:chExt cx="11790331" cy="955548"/>
          </a:xfrm>
        </p:grpSpPr>
        <p:pic>
          <p:nvPicPr>
            <p:cNvPr id="7" name="Immagine 6" descr="Immagine che contiene testo, schermata, Carattere&#10;&#10;Il contenuto generato dall'IA potrebbe non essere corretto.">
              <a:extLst>
                <a:ext uri="{FF2B5EF4-FFF2-40B4-BE49-F238E27FC236}">
                  <a16:creationId xmlns:a16="http://schemas.microsoft.com/office/drawing/2014/main" id="{AA8D0B9A-12F4-BBC0-EC04-FECD0CFBCF0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172008" y="5840060"/>
              <a:ext cx="5935540" cy="817498"/>
            </a:xfrm>
            <a:prstGeom prst="rect">
              <a:avLst/>
            </a:prstGeom>
          </p:spPr>
        </p:pic>
        <p:pic>
          <p:nvPicPr>
            <p:cNvPr id="9" name="Immagine 8" descr="Immagine che contiene testo, schermata, Carattere&#10;&#10;Il contenuto generato dall'IA potrebbe non essere corretto.">
              <a:extLst>
                <a:ext uri="{FF2B5EF4-FFF2-40B4-BE49-F238E27FC236}">
                  <a16:creationId xmlns:a16="http://schemas.microsoft.com/office/drawing/2014/main" id="{72C7604D-7BA8-B2D3-0F06-98C1E6A80B7D}"/>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17217" y="5891892"/>
              <a:ext cx="5935539" cy="903716"/>
            </a:xfrm>
            <a:prstGeom prst="rect">
              <a:avLst/>
            </a:prstGeom>
          </p:spPr>
        </p:pic>
      </p:grpSp>
      <p:sp>
        <p:nvSpPr>
          <p:cNvPr id="11" name="Rettangolo 10">
            <a:extLst>
              <a:ext uri="{FF2B5EF4-FFF2-40B4-BE49-F238E27FC236}">
                <a16:creationId xmlns:a16="http://schemas.microsoft.com/office/drawing/2014/main" id="{9105316C-5246-3483-E707-43A39AF6071C}"/>
              </a:ext>
            </a:extLst>
          </p:cNvPr>
          <p:cNvSpPr/>
          <p:nvPr/>
        </p:nvSpPr>
        <p:spPr>
          <a:xfrm>
            <a:off x="3284986" y="1366522"/>
            <a:ext cx="6066448" cy="30836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descr="Immagine che contiene testo, Carattere, bianco, logo&#10;&#10;Il contenuto generato dall'IA potrebbe non essere corretto.">
            <a:extLst>
              <a:ext uri="{FF2B5EF4-FFF2-40B4-BE49-F238E27FC236}">
                <a16:creationId xmlns:a16="http://schemas.microsoft.com/office/drawing/2014/main" id="{03D0FC95-A00F-0563-CBD2-7DCA4CAE4617}"/>
              </a:ext>
            </a:extLst>
          </p:cNvPr>
          <p:cNvPicPr>
            <a:picLocks noChangeAspect="1"/>
          </p:cNvPicPr>
          <p:nvPr/>
        </p:nvPicPr>
        <p:blipFill>
          <a:blip r:embed="rId6"/>
          <a:stretch>
            <a:fillRect/>
          </a:stretch>
        </p:blipFill>
        <p:spPr>
          <a:xfrm>
            <a:off x="3155910" y="661567"/>
            <a:ext cx="6324600" cy="1765300"/>
          </a:xfrm>
          <a:prstGeom prst="rect">
            <a:avLst/>
          </a:prstGeom>
        </p:spPr>
      </p:pic>
      <p:pic>
        <p:nvPicPr>
          <p:cNvPr id="2" name="Immagine 1" descr="Immagine che contiene testo, Carattere, bianco, tipografia&#10;&#10;Il contenuto generato dall'IA potrebbe non essere corretto.">
            <a:extLst>
              <a:ext uri="{FF2B5EF4-FFF2-40B4-BE49-F238E27FC236}">
                <a16:creationId xmlns:a16="http://schemas.microsoft.com/office/drawing/2014/main" id="{5A1D9A40-F4B6-AEC2-5681-00B8C85EDD7B}"/>
              </a:ext>
            </a:extLst>
          </p:cNvPr>
          <p:cNvPicPr>
            <a:picLocks noChangeAspect="1"/>
          </p:cNvPicPr>
          <p:nvPr/>
        </p:nvPicPr>
        <p:blipFill>
          <a:blip r:embed="rId7"/>
          <a:stretch>
            <a:fillRect/>
          </a:stretch>
        </p:blipFill>
        <p:spPr>
          <a:xfrm>
            <a:off x="3768344" y="2541932"/>
            <a:ext cx="4655311" cy="816191"/>
          </a:xfrm>
          <a:prstGeom prst="rect">
            <a:avLst/>
          </a:prstGeom>
        </p:spPr>
      </p:pic>
      <p:pic>
        <p:nvPicPr>
          <p:cNvPr id="10" name="Immagine 9" descr="Immagine che contiene testo, Carattere, bianco&#10;&#10;Il contenuto generato dall'IA potrebbe non essere corretto.">
            <a:extLst>
              <a:ext uri="{FF2B5EF4-FFF2-40B4-BE49-F238E27FC236}">
                <a16:creationId xmlns:a16="http://schemas.microsoft.com/office/drawing/2014/main" id="{91B5D15F-50F5-B350-7577-36AA7679BFAA}"/>
              </a:ext>
            </a:extLst>
          </p:cNvPr>
          <p:cNvPicPr>
            <a:picLocks noChangeAspect="1"/>
          </p:cNvPicPr>
          <p:nvPr/>
        </p:nvPicPr>
        <p:blipFill>
          <a:blip r:embed="rId8"/>
          <a:stretch>
            <a:fillRect/>
          </a:stretch>
        </p:blipFill>
        <p:spPr>
          <a:xfrm>
            <a:off x="3642672" y="3499877"/>
            <a:ext cx="4670380" cy="1303580"/>
          </a:xfrm>
          <a:prstGeom prst="rect">
            <a:avLst/>
          </a:prstGeom>
        </p:spPr>
      </p:pic>
    </p:spTree>
    <p:extLst>
      <p:ext uri="{BB962C8B-B14F-4D97-AF65-F5344CB8AC3E}">
        <p14:creationId xmlns:p14="http://schemas.microsoft.com/office/powerpoint/2010/main" val="512702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EEA02-3209-5B7B-1714-81BC1F5E7A04}"/>
            </a:ext>
          </a:extLst>
        </p:cNvPr>
        <p:cNvGrpSpPr/>
        <p:nvPr/>
      </p:nvGrpSpPr>
      <p:grpSpPr>
        <a:xfrm>
          <a:off x="0" y="0"/>
          <a:ext cx="0" cy="0"/>
          <a:chOff x="0" y="0"/>
          <a:chExt cx="0" cy="0"/>
        </a:xfrm>
      </p:grpSpPr>
      <p:pic>
        <p:nvPicPr>
          <p:cNvPr id="9" name="Immagine 8" descr="Immagine che contiene testo, vestiti, persona, Viso umano&#10;&#10;Il contenuto generato dall'IA potrebbe non essere corretto.">
            <a:extLst>
              <a:ext uri="{FF2B5EF4-FFF2-40B4-BE49-F238E27FC236}">
                <a16:creationId xmlns:a16="http://schemas.microsoft.com/office/drawing/2014/main" id="{AFD1AB44-1877-1EAB-E553-132CD9281AF1}"/>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11778" y="3853261"/>
            <a:ext cx="5288188" cy="2645979"/>
          </a:xfrm>
          <a:prstGeom prst="rect">
            <a:avLst/>
          </a:prstGeom>
          <a:ln>
            <a:noFill/>
          </a:ln>
          <a:effectLst>
            <a:outerShdw blurRad="292100" dist="139700" dir="2700000" algn="tl" rotWithShape="0">
              <a:srgbClr val="333333">
                <a:alpha val="65000"/>
              </a:srgbClr>
            </a:outerShdw>
          </a:effectLst>
        </p:spPr>
      </p:pic>
      <p:pic>
        <p:nvPicPr>
          <p:cNvPr id="5" name="Segnaposto contenuto 4" descr="Immagine che contiene testo, schermata, design&#10;&#10;Il contenuto generato dall'IA potrebbe non essere corretto.">
            <a:extLst>
              <a:ext uri="{FF2B5EF4-FFF2-40B4-BE49-F238E27FC236}">
                <a16:creationId xmlns:a16="http://schemas.microsoft.com/office/drawing/2014/main" id="{57655BAA-D016-7E05-9734-6880B11668F1}"/>
              </a:ext>
            </a:extLst>
          </p:cNvPr>
          <p:cNvPicPr>
            <a:picLocks noGrp="1" noChangeAspect="1"/>
          </p:cNvPicPr>
          <p:nvPr>
            <p:ph idx="1"/>
          </p:nvPr>
        </p:nvPicPr>
        <p:blipFill>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1004716" y="212956"/>
            <a:ext cx="5933367" cy="3216044"/>
          </a:xfrm>
          <a:prstGeom prst="rect">
            <a:avLst/>
          </a:prstGeom>
          <a:ln>
            <a:noFill/>
          </a:ln>
          <a:effectLst>
            <a:outerShdw blurRad="292100" dist="139700" dir="2700000" algn="tl" rotWithShape="0">
              <a:srgbClr val="333333">
                <a:alpha val="65000"/>
              </a:srgbClr>
            </a:outerShdw>
          </a:effectLst>
        </p:spPr>
      </p:pic>
      <p:pic>
        <p:nvPicPr>
          <p:cNvPr id="7" name="Immagine 6" descr="Immagine che contiene testo, uccello, schermata&#10;&#10;Il contenuto generato dall'IA potrebbe non essere corretto.">
            <a:extLst>
              <a:ext uri="{FF2B5EF4-FFF2-40B4-BE49-F238E27FC236}">
                <a16:creationId xmlns:a16="http://schemas.microsoft.com/office/drawing/2014/main" id="{A79E6BA0-6BF1-712C-AF8A-C3C1916FBB0D}"/>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320338" y="1801301"/>
            <a:ext cx="6556352" cy="3681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908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E1D405-1E3B-DE29-BB3F-457B9C92521B}"/>
            </a:ext>
          </a:extLst>
        </p:cNvPr>
        <p:cNvGrpSpPr/>
        <p:nvPr/>
      </p:nvGrpSpPr>
      <p:grpSpPr>
        <a:xfrm>
          <a:off x="0" y="0"/>
          <a:ext cx="0" cy="0"/>
          <a:chOff x="0" y="0"/>
          <a:chExt cx="0" cy="0"/>
        </a:xfrm>
      </p:grpSpPr>
      <p:pic>
        <p:nvPicPr>
          <p:cNvPr id="4" name="Immagine 3" descr="Immagine che contiene testo, schermata, Carattere, design&#10;&#10;Il contenuto generato dall'IA potrebbe non essere corretto.">
            <a:extLst>
              <a:ext uri="{FF2B5EF4-FFF2-40B4-BE49-F238E27FC236}">
                <a16:creationId xmlns:a16="http://schemas.microsoft.com/office/drawing/2014/main" id="{0E55F19A-C92A-1ED9-A993-0C45F986528A}"/>
              </a:ext>
            </a:extLst>
          </p:cNvPr>
          <p:cNvPicPr>
            <a:picLocks noChangeAspect="1"/>
          </p:cNvPicPr>
          <p:nvPr/>
        </p:nvPicPr>
        <p:blipFill>
          <a:blip r:embed="rId3"/>
          <a:stretch>
            <a:fillRect/>
          </a:stretch>
        </p:blipFill>
        <p:spPr>
          <a:xfrm>
            <a:off x="127018" y="525486"/>
            <a:ext cx="12064982" cy="5807028"/>
          </a:xfrm>
          <a:prstGeom prst="rect">
            <a:avLst/>
          </a:prstGeom>
        </p:spPr>
      </p:pic>
    </p:spTree>
    <p:extLst>
      <p:ext uri="{BB962C8B-B14F-4D97-AF65-F5344CB8AC3E}">
        <p14:creationId xmlns:p14="http://schemas.microsoft.com/office/powerpoint/2010/main" val="3641540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descr="Immagine che contiene testo, schermata, biglietto da visita, Carattere&#10;&#10;Il contenuto generato dall'IA potrebbe non essere corretto.">
            <a:extLst>
              <a:ext uri="{FF2B5EF4-FFF2-40B4-BE49-F238E27FC236}">
                <a16:creationId xmlns:a16="http://schemas.microsoft.com/office/drawing/2014/main" id="{30F3298D-DC5F-2A9C-930D-0C67A872EE6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87045" y="10"/>
            <a:ext cx="4661488" cy="3104198"/>
          </a:xfrm>
          <a:prstGeom prst="rect">
            <a:avLst/>
          </a:prstGeom>
        </p:spPr>
      </p:pic>
      <p:pic>
        <p:nvPicPr>
          <p:cNvPr id="12" name="Immagine 11" descr="Immagine che contiene testo, schermata, design, illustrazione&#10;&#10;Il contenuto generato dall'IA potrebbe non essere corretto.">
            <a:extLst>
              <a:ext uri="{FF2B5EF4-FFF2-40B4-BE49-F238E27FC236}">
                <a16:creationId xmlns:a16="http://schemas.microsoft.com/office/drawing/2014/main" id="{510161CE-CB73-2BFA-48EB-AA76E6699164}"/>
              </a:ext>
            </a:extLst>
          </p:cNvPr>
          <p:cNvPicPr>
            <a:picLocks noChangeAspect="1"/>
          </p:cNvPicPr>
          <p:nvPr/>
        </p:nvPicPr>
        <p:blipFill>
          <a:blip r:embed="rId4" cstate="hqprint">
            <a:extLst>
              <a:ext uri="{28A0092B-C50C-407E-A947-70E740481C1C}">
                <a14:useLocalDpi xmlns:a14="http://schemas.microsoft.com/office/drawing/2010/main"/>
              </a:ext>
            </a:extLst>
          </a:blip>
          <a:srcRect r="-1"/>
          <a:stretch/>
        </p:blipFill>
        <p:spPr>
          <a:xfrm>
            <a:off x="5419264" y="3265080"/>
            <a:ext cx="6129269" cy="3592925"/>
          </a:xfrm>
          <a:prstGeom prst="rect">
            <a:avLst/>
          </a:prstGeom>
        </p:spPr>
      </p:pic>
      <p:pic>
        <p:nvPicPr>
          <p:cNvPr id="13" name="Immagine 12" descr="Immagine che contiene testo, Pagina Web, software, Sito Web&#10;&#10;Il contenuto generato dall'IA potrebbe non essere corretto.">
            <a:extLst>
              <a:ext uri="{FF2B5EF4-FFF2-40B4-BE49-F238E27FC236}">
                <a16:creationId xmlns:a16="http://schemas.microsoft.com/office/drawing/2014/main" id="{45628880-B6ED-89CF-493B-B9549714193D}"/>
              </a:ext>
            </a:extLst>
          </p:cNvPr>
          <p:cNvPicPr>
            <a:picLocks noChangeAspect="1"/>
          </p:cNvPicPr>
          <p:nvPr/>
        </p:nvPicPr>
        <p:blipFill>
          <a:blip r:embed="rId5" cstate="hqprint">
            <a:extLst>
              <a:ext uri="{28A0092B-C50C-407E-A947-70E740481C1C}">
                <a14:useLocalDpi xmlns:a14="http://schemas.microsoft.com/office/drawing/2010/main"/>
              </a:ext>
            </a:extLst>
          </a:blip>
          <a:srcRect b="-2"/>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18" name="Rectangle 17">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260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E8B8B-A477-FFA5-5BA7-FA15459451B5}"/>
            </a:ext>
          </a:extLst>
        </p:cNvPr>
        <p:cNvGrpSpPr/>
        <p:nvPr/>
      </p:nvGrpSpPr>
      <p:grpSpPr>
        <a:xfrm>
          <a:off x="0" y="0"/>
          <a:ext cx="0" cy="0"/>
          <a:chOff x="0" y="0"/>
          <a:chExt cx="0" cy="0"/>
        </a:xfrm>
      </p:grpSpPr>
      <p:pic>
        <p:nvPicPr>
          <p:cNvPr id="9" name="Immagine 8" descr="Immagine che contiene testo, schermata, Carattere, grafica&#10;&#10;Il contenuto generato dall'IA potrebbe non essere corretto.">
            <a:extLst>
              <a:ext uri="{FF2B5EF4-FFF2-40B4-BE49-F238E27FC236}">
                <a16:creationId xmlns:a16="http://schemas.microsoft.com/office/drawing/2014/main" id="{0CB6B311-E452-E176-05B0-4C0AAD8674E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74323" y="4588496"/>
            <a:ext cx="2092113" cy="2198154"/>
          </a:xfrm>
          <a:prstGeom prst="rect">
            <a:avLst/>
          </a:prstGeom>
          <a:ln>
            <a:noFill/>
          </a:ln>
        </p:spPr>
      </p:pic>
      <p:grpSp>
        <p:nvGrpSpPr>
          <p:cNvPr id="10" name="Gruppo 9">
            <a:extLst>
              <a:ext uri="{FF2B5EF4-FFF2-40B4-BE49-F238E27FC236}">
                <a16:creationId xmlns:a16="http://schemas.microsoft.com/office/drawing/2014/main" id="{B92CCD65-6182-DEC0-8237-49CC6CA4CC7E}"/>
              </a:ext>
            </a:extLst>
          </p:cNvPr>
          <p:cNvGrpSpPr/>
          <p:nvPr/>
        </p:nvGrpSpPr>
        <p:grpSpPr>
          <a:xfrm>
            <a:off x="8503919" y="5283652"/>
            <a:ext cx="3613757" cy="1502998"/>
            <a:chOff x="5878286" y="2508069"/>
            <a:chExt cx="5670247" cy="2848406"/>
          </a:xfrm>
        </p:grpSpPr>
        <p:pic>
          <p:nvPicPr>
            <p:cNvPr id="11" name="Immagine 10" descr="Immagine che contiene testo, schermata, Carattere, grafica&#10;&#10;Il contenuto generato dall'IA potrebbe non essere corretto.">
              <a:extLst>
                <a:ext uri="{FF2B5EF4-FFF2-40B4-BE49-F238E27FC236}">
                  <a16:creationId xmlns:a16="http://schemas.microsoft.com/office/drawing/2014/main" id="{AAB6966B-9DB2-7900-73CC-DB8CFB76649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70617" y="2873829"/>
              <a:ext cx="4977916" cy="2482646"/>
            </a:xfrm>
            <a:prstGeom prst="rect">
              <a:avLst/>
            </a:prstGeom>
            <a:ln>
              <a:noFill/>
            </a:ln>
          </p:spPr>
        </p:pic>
        <p:sp>
          <p:nvSpPr>
            <p:cNvPr id="12" name="Rettangolo 11">
              <a:extLst>
                <a:ext uri="{FF2B5EF4-FFF2-40B4-BE49-F238E27FC236}">
                  <a16:creationId xmlns:a16="http://schemas.microsoft.com/office/drawing/2014/main" id="{C70CA9F1-4892-0550-5C65-18C1D18B3C04}"/>
                </a:ext>
              </a:extLst>
            </p:cNvPr>
            <p:cNvSpPr/>
            <p:nvPr/>
          </p:nvSpPr>
          <p:spPr>
            <a:xfrm>
              <a:off x="5878286" y="2508069"/>
              <a:ext cx="3043645" cy="1946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Titolo 1">
            <a:extLst>
              <a:ext uri="{FF2B5EF4-FFF2-40B4-BE49-F238E27FC236}">
                <a16:creationId xmlns:a16="http://schemas.microsoft.com/office/drawing/2014/main" id="{8933B339-5774-0F4B-AD99-20153F3778D2}"/>
              </a:ext>
            </a:extLst>
          </p:cNvPr>
          <p:cNvSpPr>
            <a:spLocks noGrp="1"/>
          </p:cNvSpPr>
          <p:nvPr>
            <p:ph type="title"/>
          </p:nvPr>
        </p:nvSpPr>
        <p:spPr/>
        <p:txBody>
          <a:bodyPr/>
          <a:lstStyle/>
          <a:p>
            <a:r>
              <a:rPr lang="it-IT" dirty="0"/>
              <a:t>Impatto su vari livelli</a:t>
            </a:r>
          </a:p>
        </p:txBody>
      </p:sp>
      <p:sp>
        <p:nvSpPr>
          <p:cNvPr id="7" name="CasellaDiTesto 6">
            <a:extLst>
              <a:ext uri="{FF2B5EF4-FFF2-40B4-BE49-F238E27FC236}">
                <a16:creationId xmlns:a16="http://schemas.microsoft.com/office/drawing/2014/main" id="{8B85C300-FBD3-41D9-9DC5-BC007C854486}"/>
              </a:ext>
            </a:extLst>
          </p:cNvPr>
          <p:cNvSpPr txBox="1"/>
          <p:nvPr/>
        </p:nvSpPr>
        <p:spPr>
          <a:xfrm>
            <a:off x="1778877" y="1790663"/>
            <a:ext cx="8634246" cy="3170099"/>
          </a:xfrm>
          <a:prstGeom prst="rect">
            <a:avLst/>
          </a:prstGeom>
          <a:noFill/>
          <a:ln w="28575">
            <a:solidFill>
              <a:srgbClr val="8D77AB"/>
            </a:solidFill>
          </a:ln>
        </p:spPr>
        <p:txBody>
          <a:bodyPr wrap="square">
            <a:spAutoFit/>
          </a:bodyPr>
          <a:lstStyle/>
          <a:p>
            <a:pPr lvl="0"/>
            <a:r>
              <a:rPr lang="it-IT" sz="3200" b="1" dirty="0">
                <a:solidFill>
                  <a:srgbClr val="D52D5C"/>
                </a:solidFill>
                <a:latin typeface="+mj-lt"/>
              </a:rPr>
              <a:t>Studenti e docenti di scuola, studenti universitari</a:t>
            </a:r>
          </a:p>
          <a:p>
            <a:pPr lvl="0"/>
            <a:endParaRPr lang="it-IT" sz="2800" dirty="0">
              <a:latin typeface="+mj-lt"/>
            </a:endParaRPr>
          </a:p>
          <a:p>
            <a:pPr marL="285750" lvl="0" indent="-285750">
              <a:buFontTx/>
              <a:buChar char="-"/>
            </a:pPr>
            <a:r>
              <a:rPr lang="it-IT" sz="2800" dirty="0">
                <a:latin typeface="+mj-lt"/>
              </a:rPr>
              <a:t>Vedere il metodo scientifico all’opera su </a:t>
            </a:r>
            <a:r>
              <a:rPr lang="it-IT" sz="2800" dirty="0">
                <a:solidFill>
                  <a:srgbClr val="D52D5C"/>
                </a:solidFill>
                <a:latin typeface="+mj-lt"/>
              </a:rPr>
              <a:t>progetti concreti</a:t>
            </a:r>
          </a:p>
          <a:p>
            <a:pPr marL="285750" indent="-285750">
              <a:buFontTx/>
              <a:buChar char="-"/>
            </a:pPr>
            <a:r>
              <a:rPr lang="it-IT" sz="2800" dirty="0">
                <a:solidFill>
                  <a:srgbClr val="D52D5C"/>
                </a:solidFill>
                <a:latin typeface="+mj-lt"/>
              </a:rPr>
              <a:t>Sperimentare</a:t>
            </a:r>
            <a:r>
              <a:rPr lang="it-IT" sz="2800" dirty="0">
                <a:latin typeface="+mj-lt"/>
              </a:rPr>
              <a:t> il lavoro di gruppo</a:t>
            </a:r>
          </a:p>
          <a:p>
            <a:pPr marL="285750" lvl="0" indent="-285750">
              <a:buFontTx/>
              <a:buChar char="-"/>
            </a:pPr>
            <a:r>
              <a:rPr lang="it-IT" sz="2800" dirty="0">
                <a:solidFill>
                  <a:srgbClr val="D52D5C"/>
                </a:solidFill>
                <a:latin typeface="+mj-lt"/>
              </a:rPr>
              <a:t>Interagire</a:t>
            </a:r>
            <a:r>
              <a:rPr lang="it-IT" sz="2800" dirty="0">
                <a:latin typeface="+mj-lt"/>
              </a:rPr>
              <a:t> con professionisti della ricerca</a:t>
            </a:r>
          </a:p>
          <a:p>
            <a:pPr marL="285750" lvl="0" indent="-285750">
              <a:buFontTx/>
              <a:buChar char="-"/>
            </a:pPr>
            <a:r>
              <a:rPr lang="it-IT" sz="2800" dirty="0">
                <a:solidFill>
                  <a:srgbClr val="D52D5C"/>
                </a:solidFill>
                <a:latin typeface="+mj-lt"/>
              </a:rPr>
              <a:t>Conoscere</a:t>
            </a:r>
            <a:r>
              <a:rPr lang="it-IT" sz="2800" dirty="0">
                <a:latin typeface="+mj-lt"/>
              </a:rPr>
              <a:t> nuovi progetti e tematiche, anche legate al percorso di studio (&gt; orientamento) </a:t>
            </a:r>
          </a:p>
        </p:txBody>
      </p:sp>
    </p:spTree>
    <p:extLst>
      <p:ext uri="{BB962C8B-B14F-4D97-AF65-F5344CB8AC3E}">
        <p14:creationId xmlns:p14="http://schemas.microsoft.com/office/powerpoint/2010/main" val="458028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DD00-4670-9E91-964F-25373FD70EFF}"/>
            </a:ext>
          </a:extLst>
        </p:cNvPr>
        <p:cNvGrpSpPr/>
        <p:nvPr/>
      </p:nvGrpSpPr>
      <p:grpSpPr>
        <a:xfrm>
          <a:off x="0" y="0"/>
          <a:ext cx="0" cy="0"/>
          <a:chOff x="0" y="0"/>
          <a:chExt cx="0" cy="0"/>
        </a:xfrm>
      </p:grpSpPr>
      <p:pic>
        <p:nvPicPr>
          <p:cNvPr id="9" name="Immagine 8" descr="Immagine che contiene testo, schermata, Carattere, grafica&#10;&#10;Il contenuto generato dall'IA potrebbe non essere corretto.">
            <a:extLst>
              <a:ext uri="{FF2B5EF4-FFF2-40B4-BE49-F238E27FC236}">
                <a16:creationId xmlns:a16="http://schemas.microsoft.com/office/drawing/2014/main" id="{DCCAAAFE-6647-3013-CA5A-5B5955F3120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74323" y="4588496"/>
            <a:ext cx="2092113" cy="2198154"/>
          </a:xfrm>
          <a:prstGeom prst="rect">
            <a:avLst/>
          </a:prstGeom>
          <a:ln>
            <a:noFill/>
          </a:ln>
        </p:spPr>
      </p:pic>
      <p:grpSp>
        <p:nvGrpSpPr>
          <p:cNvPr id="10" name="Gruppo 9">
            <a:extLst>
              <a:ext uri="{FF2B5EF4-FFF2-40B4-BE49-F238E27FC236}">
                <a16:creationId xmlns:a16="http://schemas.microsoft.com/office/drawing/2014/main" id="{BE2905D6-3327-FD81-A7A7-E602F0293A45}"/>
              </a:ext>
            </a:extLst>
          </p:cNvPr>
          <p:cNvGrpSpPr/>
          <p:nvPr/>
        </p:nvGrpSpPr>
        <p:grpSpPr>
          <a:xfrm>
            <a:off x="8503919" y="5283652"/>
            <a:ext cx="3613757" cy="1502998"/>
            <a:chOff x="5878286" y="2508069"/>
            <a:chExt cx="5670247" cy="2848406"/>
          </a:xfrm>
        </p:grpSpPr>
        <p:pic>
          <p:nvPicPr>
            <p:cNvPr id="11" name="Immagine 10" descr="Immagine che contiene testo, schermata, Carattere, grafica&#10;&#10;Il contenuto generato dall'IA potrebbe non essere corretto.">
              <a:extLst>
                <a:ext uri="{FF2B5EF4-FFF2-40B4-BE49-F238E27FC236}">
                  <a16:creationId xmlns:a16="http://schemas.microsoft.com/office/drawing/2014/main" id="{98EA31B5-6731-8569-F635-C5FE1ECEB09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70617" y="2873829"/>
              <a:ext cx="4977916" cy="2482646"/>
            </a:xfrm>
            <a:prstGeom prst="rect">
              <a:avLst/>
            </a:prstGeom>
            <a:ln>
              <a:noFill/>
            </a:ln>
          </p:spPr>
        </p:pic>
        <p:sp>
          <p:nvSpPr>
            <p:cNvPr id="12" name="Rettangolo 11">
              <a:extLst>
                <a:ext uri="{FF2B5EF4-FFF2-40B4-BE49-F238E27FC236}">
                  <a16:creationId xmlns:a16="http://schemas.microsoft.com/office/drawing/2014/main" id="{2BDD13B8-D518-B590-989E-C20AD3430BAD}"/>
                </a:ext>
              </a:extLst>
            </p:cNvPr>
            <p:cNvSpPr/>
            <p:nvPr/>
          </p:nvSpPr>
          <p:spPr>
            <a:xfrm>
              <a:off x="5878286" y="2508069"/>
              <a:ext cx="3043645" cy="1946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Titolo 1">
            <a:extLst>
              <a:ext uri="{FF2B5EF4-FFF2-40B4-BE49-F238E27FC236}">
                <a16:creationId xmlns:a16="http://schemas.microsoft.com/office/drawing/2014/main" id="{72DD462C-E7E7-1BED-19C2-CCA81DE45C4E}"/>
              </a:ext>
            </a:extLst>
          </p:cNvPr>
          <p:cNvSpPr>
            <a:spLocks noGrp="1"/>
          </p:cNvSpPr>
          <p:nvPr>
            <p:ph type="title"/>
          </p:nvPr>
        </p:nvSpPr>
        <p:spPr/>
        <p:txBody>
          <a:bodyPr/>
          <a:lstStyle/>
          <a:p>
            <a:r>
              <a:rPr lang="it-IT" dirty="0"/>
              <a:t>Impatto su vari livelli</a:t>
            </a:r>
          </a:p>
        </p:txBody>
      </p:sp>
      <p:sp>
        <p:nvSpPr>
          <p:cNvPr id="3" name="CasellaDiTesto 2">
            <a:extLst>
              <a:ext uri="{FF2B5EF4-FFF2-40B4-BE49-F238E27FC236}">
                <a16:creationId xmlns:a16="http://schemas.microsoft.com/office/drawing/2014/main" id="{2BDA21E6-A9E6-FE7C-A34E-F652C12353B5}"/>
              </a:ext>
            </a:extLst>
          </p:cNvPr>
          <p:cNvSpPr txBox="1"/>
          <p:nvPr/>
        </p:nvSpPr>
        <p:spPr>
          <a:xfrm>
            <a:off x="1748308" y="1771613"/>
            <a:ext cx="8695384" cy="3600986"/>
          </a:xfrm>
          <a:prstGeom prst="rect">
            <a:avLst/>
          </a:prstGeom>
          <a:noFill/>
          <a:ln w="28575">
            <a:solidFill>
              <a:srgbClr val="8D77AB"/>
            </a:solidFill>
          </a:ln>
        </p:spPr>
        <p:txBody>
          <a:bodyPr wrap="square">
            <a:spAutoFit/>
          </a:bodyPr>
          <a:lstStyle/>
          <a:p>
            <a:pPr lvl="0"/>
            <a:r>
              <a:rPr lang="it-IT" sz="3200" b="1" dirty="0">
                <a:solidFill>
                  <a:srgbClr val="D52D5C"/>
                </a:solidFill>
                <a:latin typeface="+mj-lt"/>
              </a:rPr>
              <a:t>Ricercatrici e ricercatori</a:t>
            </a:r>
          </a:p>
          <a:p>
            <a:pPr lvl="0"/>
            <a:endParaRPr lang="it-IT" sz="2800" dirty="0">
              <a:latin typeface="+mj-lt"/>
            </a:endParaRPr>
          </a:p>
          <a:p>
            <a:pPr marL="285750" lvl="0" indent="-285750">
              <a:buFontTx/>
              <a:buChar char="-"/>
            </a:pPr>
            <a:r>
              <a:rPr lang="it-IT" sz="2800" dirty="0">
                <a:solidFill>
                  <a:srgbClr val="D52D5C"/>
                </a:solidFill>
                <a:latin typeface="+mj-lt"/>
              </a:rPr>
              <a:t>Diffusione</a:t>
            </a:r>
            <a:r>
              <a:rPr lang="it-IT" sz="2800" dirty="0">
                <a:latin typeface="+mj-lt"/>
              </a:rPr>
              <a:t> dei progetti di ricerca</a:t>
            </a:r>
          </a:p>
          <a:p>
            <a:pPr marL="285750" lvl="0" indent="-285750">
              <a:buFontTx/>
              <a:buChar char="-"/>
            </a:pPr>
            <a:r>
              <a:rPr lang="it-IT" sz="2800" dirty="0">
                <a:latin typeface="+mj-lt"/>
              </a:rPr>
              <a:t>Confronto diretto con </a:t>
            </a:r>
            <a:r>
              <a:rPr lang="it-IT" sz="2800" dirty="0">
                <a:solidFill>
                  <a:srgbClr val="D52D5C"/>
                </a:solidFill>
                <a:latin typeface="+mj-lt"/>
              </a:rPr>
              <a:t>diversi attori</a:t>
            </a:r>
            <a:r>
              <a:rPr lang="it-IT" sz="2800" dirty="0">
                <a:latin typeface="+mj-lt"/>
              </a:rPr>
              <a:t>, condivisione delle scelte di ricerca o delle istanze dei partecipanti</a:t>
            </a:r>
          </a:p>
          <a:p>
            <a:pPr marL="285750" lvl="0" indent="-285750">
              <a:buFontTx/>
              <a:buChar char="-"/>
            </a:pPr>
            <a:r>
              <a:rPr lang="it-IT" sz="2800" dirty="0">
                <a:latin typeface="+mj-lt"/>
              </a:rPr>
              <a:t>Sviluppo di </a:t>
            </a:r>
            <a:r>
              <a:rPr lang="it-IT" sz="2800" dirty="0">
                <a:solidFill>
                  <a:srgbClr val="D52D5C"/>
                </a:solidFill>
                <a:latin typeface="+mj-lt"/>
              </a:rPr>
              <a:t>roadmap</a:t>
            </a:r>
            <a:r>
              <a:rPr lang="it-IT" sz="2800" dirty="0">
                <a:latin typeface="+mj-lt"/>
              </a:rPr>
              <a:t> di sviluppo futuro </a:t>
            </a:r>
          </a:p>
          <a:p>
            <a:pPr marL="285750" lvl="0" indent="-285750">
              <a:buFontTx/>
              <a:buChar char="-"/>
            </a:pPr>
            <a:r>
              <a:rPr lang="it-IT" sz="2800" dirty="0">
                <a:latin typeface="+mj-lt"/>
              </a:rPr>
              <a:t>In alcuni casi, ottenimento </a:t>
            </a:r>
            <a:r>
              <a:rPr lang="it-IT" sz="2800" dirty="0">
                <a:solidFill>
                  <a:srgbClr val="D52D5C"/>
                </a:solidFill>
                <a:latin typeface="+mj-lt"/>
              </a:rPr>
              <a:t>risultati concreti </a:t>
            </a:r>
            <a:r>
              <a:rPr lang="it-IT" sz="2800" dirty="0">
                <a:latin typeface="+mj-lt"/>
              </a:rPr>
              <a:t>già applicabili nei prossimi mesi (es. questionario sugli antibiotici)</a:t>
            </a:r>
          </a:p>
        </p:txBody>
      </p:sp>
    </p:spTree>
    <p:extLst>
      <p:ext uri="{BB962C8B-B14F-4D97-AF65-F5344CB8AC3E}">
        <p14:creationId xmlns:p14="http://schemas.microsoft.com/office/powerpoint/2010/main" val="1462375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65D8B-077A-1783-4AEB-D1A31132264A}"/>
            </a:ext>
          </a:extLst>
        </p:cNvPr>
        <p:cNvGrpSpPr/>
        <p:nvPr/>
      </p:nvGrpSpPr>
      <p:grpSpPr>
        <a:xfrm>
          <a:off x="0" y="0"/>
          <a:ext cx="0" cy="0"/>
          <a:chOff x="0" y="0"/>
          <a:chExt cx="0" cy="0"/>
        </a:xfrm>
      </p:grpSpPr>
      <p:pic>
        <p:nvPicPr>
          <p:cNvPr id="9" name="Immagine 8" descr="Immagine che contiene testo, schermata, Carattere, grafica&#10;&#10;Il contenuto generato dall'IA potrebbe non essere corretto.">
            <a:extLst>
              <a:ext uri="{FF2B5EF4-FFF2-40B4-BE49-F238E27FC236}">
                <a16:creationId xmlns:a16="http://schemas.microsoft.com/office/drawing/2014/main" id="{2080DF8D-2184-D8F7-8428-F3B2FBCB810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4323" y="4588496"/>
            <a:ext cx="2092113" cy="2198154"/>
          </a:xfrm>
          <a:prstGeom prst="rect">
            <a:avLst/>
          </a:prstGeom>
          <a:ln>
            <a:noFill/>
          </a:ln>
        </p:spPr>
      </p:pic>
      <p:grpSp>
        <p:nvGrpSpPr>
          <p:cNvPr id="10" name="Gruppo 9">
            <a:extLst>
              <a:ext uri="{FF2B5EF4-FFF2-40B4-BE49-F238E27FC236}">
                <a16:creationId xmlns:a16="http://schemas.microsoft.com/office/drawing/2014/main" id="{3429AD02-20FB-1207-10D8-6ED5D8CDF560}"/>
              </a:ext>
            </a:extLst>
          </p:cNvPr>
          <p:cNvGrpSpPr/>
          <p:nvPr/>
        </p:nvGrpSpPr>
        <p:grpSpPr>
          <a:xfrm>
            <a:off x="8503919" y="5283652"/>
            <a:ext cx="3613757" cy="1502998"/>
            <a:chOff x="5878286" y="2508069"/>
            <a:chExt cx="5670247" cy="2848406"/>
          </a:xfrm>
        </p:grpSpPr>
        <p:pic>
          <p:nvPicPr>
            <p:cNvPr id="11" name="Immagine 10" descr="Immagine che contiene testo, schermata, Carattere, grafica&#10;&#10;Il contenuto generato dall'IA potrebbe non essere corretto.">
              <a:extLst>
                <a:ext uri="{FF2B5EF4-FFF2-40B4-BE49-F238E27FC236}">
                  <a16:creationId xmlns:a16="http://schemas.microsoft.com/office/drawing/2014/main" id="{A35469E1-CD21-AD32-12EE-D57AB93E0B6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570617" y="2873829"/>
              <a:ext cx="4977916" cy="2482646"/>
            </a:xfrm>
            <a:prstGeom prst="rect">
              <a:avLst/>
            </a:prstGeom>
            <a:ln>
              <a:noFill/>
            </a:ln>
          </p:spPr>
        </p:pic>
        <p:sp>
          <p:nvSpPr>
            <p:cNvPr id="12" name="Rettangolo 11">
              <a:extLst>
                <a:ext uri="{FF2B5EF4-FFF2-40B4-BE49-F238E27FC236}">
                  <a16:creationId xmlns:a16="http://schemas.microsoft.com/office/drawing/2014/main" id="{D4F53B34-DF7C-28DE-BFF0-CD361774935A}"/>
                </a:ext>
              </a:extLst>
            </p:cNvPr>
            <p:cNvSpPr/>
            <p:nvPr/>
          </p:nvSpPr>
          <p:spPr>
            <a:xfrm>
              <a:off x="5878286" y="2508069"/>
              <a:ext cx="3043645" cy="1946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Titolo 1">
            <a:extLst>
              <a:ext uri="{FF2B5EF4-FFF2-40B4-BE49-F238E27FC236}">
                <a16:creationId xmlns:a16="http://schemas.microsoft.com/office/drawing/2014/main" id="{1C3A25FE-7E6F-8C7F-3B15-5F85EB5A0CEF}"/>
              </a:ext>
            </a:extLst>
          </p:cNvPr>
          <p:cNvSpPr>
            <a:spLocks noGrp="1"/>
          </p:cNvSpPr>
          <p:nvPr>
            <p:ph type="title"/>
          </p:nvPr>
        </p:nvSpPr>
        <p:spPr/>
        <p:txBody>
          <a:bodyPr/>
          <a:lstStyle/>
          <a:p>
            <a:r>
              <a:rPr lang="it-IT" dirty="0"/>
              <a:t>Impatto su vari livelli</a:t>
            </a:r>
          </a:p>
        </p:txBody>
      </p:sp>
      <p:sp>
        <p:nvSpPr>
          <p:cNvPr id="3" name="CasellaDiTesto 2">
            <a:extLst>
              <a:ext uri="{FF2B5EF4-FFF2-40B4-BE49-F238E27FC236}">
                <a16:creationId xmlns:a16="http://schemas.microsoft.com/office/drawing/2014/main" id="{A8824469-B61F-A54E-40D9-F90A5493A0A3}"/>
              </a:ext>
            </a:extLst>
          </p:cNvPr>
          <p:cNvSpPr txBox="1"/>
          <p:nvPr/>
        </p:nvSpPr>
        <p:spPr>
          <a:xfrm>
            <a:off x="1340487" y="1893591"/>
            <a:ext cx="9511026" cy="1015663"/>
          </a:xfrm>
          <a:prstGeom prst="rect">
            <a:avLst/>
          </a:prstGeom>
          <a:noFill/>
          <a:ln w="28575">
            <a:solidFill>
              <a:srgbClr val="8D77AB"/>
            </a:solidFill>
          </a:ln>
        </p:spPr>
        <p:txBody>
          <a:bodyPr wrap="square">
            <a:spAutoFit/>
          </a:bodyPr>
          <a:lstStyle/>
          <a:p>
            <a:pPr lvl="0"/>
            <a:r>
              <a:rPr lang="it-IT" sz="3200" b="1" dirty="0">
                <a:solidFill>
                  <a:srgbClr val="D52D5C"/>
                </a:solidFill>
                <a:latin typeface="+mj-lt"/>
              </a:rPr>
              <a:t>ECSA e CSI</a:t>
            </a:r>
            <a:endParaRPr lang="it-IT" sz="2800" dirty="0">
              <a:latin typeface="+mj-lt"/>
            </a:endParaRPr>
          </a:p>
          <a:p>
            <a:pPr marL="285750" lvl="0" indent="-285750">
              <a:buFontTx/>
              <a:buChar char="-"/>
            </a:pPr>
            <a:r>
              <a:rPr lang="it-IT" sz="2800" dirty="0">
                <a:latin typeface="+mj-lt"/>
              </a:rPr>
              <a:t>Prima realizzazione di un’attività di questo tipo</a:t>
            </a:r>
          </a:p>
        </p:txBody>
      </p:sp>
      <p:sp>
        <p:nvSpPr>
          <p:cNvPr id="4" name="CasellaDiTesto 3">
            <a:extLst>
              <a:ext uri="{FF2B5EF4-FFF2-40B4-BE49-F238E27FC236}">
                <a16:creationId xmlns:a16="http://schemas.microsoft.com/office/drawing/2014/main" id="{76FEB30C-5F6B-D22A-8821-D68A7328CF2B}"/>
              </a:ext>
            </a:extLst>
          </p:cNvPr>
          <p:cNvSpPr txBox="1"/>
          <p:nvPr/>
        </p:nvSpPr>
        <p:spPr>
          <a:xfrm>
            <a:off x="1340487" y="3443966"/>
            <a:ext cx="9511026" cy="1877437"/>
          </a:xfrm>
          <a:prstGeom prst="rect">
            <a:avLst/>
          </a:prstGeom>
          <a:noFill/>
          <a:ln w="28575">
            <a:solidFill>
              <a:srgbClr val="8D77AB"/>
            </a:solidFill>
          </a:ln>
        </p:spPr>
        <p:txBody>
          <a:bodyPr wrap="square">
            <a:spAutoFit/>
          </a:bodyPr>
          <a:lstStyle/>
          <a:p>
            <a:pPr lvl="0"/>
            <a:r>
              <a:rPr lang="it-IT" sz="3200" b="1" dirty="0">
                <a:solidFill>
                  <a:srgbClr val="D52D5C"/>
                </a:solidFill>
                <a:latin typeface="+mj-lt"/>
              </a:rPr>
              <a:t>INFN</a:t>
            </a:r>
            <a:endParaRPr lang="it-IT" sz="2800" dirty="0">
              <a:latin typeface="+mj-lt"/>
            </a:endParaRPr>
          </a:p>
          <a:p>
            <a:pPr marL="457200" lvl="0" indent="-457200">
              <a:buFontTx/>
              <a:buChar char="-"/>
            </a:pPr>
            <a:r>
              <a:rPr lang="it-IT" sz="2800" dirty="0">
                <a:latin typeface="+mj-lt"/>
              </a:rPr>
              <a:t>Nuovo format testato</a:t>
            </a:r>
          </a:p>
          <a:p>
            <a:pPr marL="457200" lvl="0" indent="-457200">
              <a:buFontTx/>
              <a:buChar char="-"/>
            </a:pPr>
            <a:r>
              <a:rPr lang="it-IT" sz="2800" dirty="0">
                <a:latin typeface="+mj-lt"/>
              </a:rPr>
              <a:t>Realizzazione </a:t>
            </a:r>
            <a:r>
              <a:rPr lang="it-IT" sz="2800" dirty="0">
                <a:solidFill>
                  <a:srgbClr val="D52D5C"/>
                </a:solidFill>
                <a:latin typeface="+mj-lt"/>
              </a:rPr>
              <a:t>Open Science </a:t>
            </a:r>
            <a:r>
              <a:rPr lang="it-IT" sz="2800" dirty="0">
                <a:latin typeface="+mj-lt"/>
              </a:rPr>
              <a:t>e</a:t>
            </a:r>
            <a:r>
              <a:rPr lang="it-IT" sz="2800" dirty="0">
                <a:solidFill>
                  <a:srgbClr val="D52D5C"/>
                </a:solidFill>
                <a:latin typeface="+mj-lt"/>
              </a:rPr>
              <a:t> PE</a:t>
            </a:r>
          </a:p>
          <a:p>
            <a:pPr marL="457200" lvl="0" indent="-457200">
              <a:buFontTx/>
              <a:buChar char="-"/>
            </a:pPr>
            <a:r>
              <a:rPr lang="it-IT" sz="2800" dirty="0">
                <a:latin typeface="+mj-lt"/>
              </a:rPr>
              <a:t>Acquisizione </a:t>
            </a:r>
            <a:r>
              <a:rPr lang="it-IT" sz="2800" dirty="0">
                <a:solidFill>
                  <a:srgbClr val="D52D5C"/>
                </a:solidFill>
                <a:latin typeface="+mj-lt"/>
              </a:rPr>
              <a:t>esperienza</a:t>
            </a:r>
            <a:r>
              <a:rPr lang="it-IT" sz="2800" dirty="0">
                <a:latin typeface="+mj-lt"/>
              </a:rPr>
              <a:t> </a:t>
            </a:r>
            <a:r>
              <a:rPr lang="it-IT" sz="2800" dirty="0">
                <a:solidFill>
                  <a:srgbClr val="D52D5C"/>
                </a:solidFill>
                <a:latin typeface="+mj-lt"/>
              </a:rPr>
              <a:t>PE</a:t>
            </a:r>
            <a:r>
              <a:rPr lang="it-IT" sz="2800" dirty="0">
                <a:latin typeface="+mj-lt"/>
              </a:rPr>
              <a:t> da usare in contesti più affini</a:t>
            </a:r>
          </a:p>
        </p:txBody>
      </p:sp>
    </p:spTree>
    <p:extLst>
      <p:ext uri="{BB962C8B-B14F-4D97-AF65-F5344CB8AC3E}">
        <p14:creationId xmlns:p14="http://schemas.microsoft.com/office/powerpoint/2010/main" val="781306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DCFA5-D993-8ED6-FBC6-73D0C386C1C6}"/>
            </a:ext>
          </a:extLst>
        </p:cNvPr>
        <p:cNvGrpSpPr/>
        <p:nvPr/>
      </p:nvGrpSpPr>
      <p:grpSpPr>
        <a:xfrm>
          <a:off x="0" y="0"/>
          <a:ext cx="0" cy="0"/>
          <a:chOff x="0" y="0"/>
          <a:chExt cx="0" cy="0"/>
        </a:xfrm>
      </p:grpSpPr>
      <p:pic>
        <p:nvPicPr>
          <p:cNvPr id="3" name="Immagine 2" descr="Immagine che contiene testo, schermata, Carattere, grafica&#10;&#10;Il contenuto generato dall'IA potrebbe non essere corretto.">
            <a:extLst>
              <a:ext uri="{FF2B5EF4-FFF2-40B4-BE49-F238E27FC236}">
                <a16:creationId xmlns:a16="http://schemas.microsoft.com/office/drawing/2014/main" id="{FC9292C2-966D-D02E-5C49-1C75405DD826}"/>
              </a:ext>
            </a:extLst>
          </p:cNvPr>
          <p:cNvPicPr>
            <a:picLocks noChangeAspect="1"/>
          </p:cNvPicPr>
          <p:nvPr/>
        </p:nvPicPr>
        <p:blipFill>
          <a:blip r:embed="rId3"/>
          <a:stretch>
            <a:fillRect/>
          </a:stretch>
        </p:blipFill>
        <p:spPr>
          <a:xfrm>
            <a:off x="655093" y="1814258"/>
            <a:ext cx="11050196" cy="3839944"/>
          </a:xfrm>
          <a:prstGeom prst="rect">
            <a:avLst/>
          </a:prstGeom>
          <a:ln>
            <a:noFill/>
          </a:ln>
        </p:spPr>
      </p:pic>
      <p:grpSp>
        <p:nvGrpSpPr>
          <p:cNvPr id="4" name="Gruppo 3">
            <a:extLst>
              <a:ext uri="{FF2B5EF4-FFF2-40B4-BE49-F238E27FC236}">
                <a16:creationId xmlns:a16="http://schemas.microsoft.com/office/drawing/2014/main" id="{04D45784-6DEB-5995-ECA7-D75681E18429}"/>
              </a:ext>
            </a:extLst>
          </p:cNvPr>
          <p:cNvGrpSpPr/>
          <p:nvPr/>
        </p:nvGrpSpPr>
        <p:grpSpPr>
          <a:xfrm>
            <a:off x="317217" y="5840060"/>
            <a:ext cx="11790331" cy="955548"/>
            <a:chOff x="317217" y="5840060"/>
            <a:chExt cx="11790331" cy="955548"/>
          </a:xfrm>
        </p:grpSpPr>
        <p:pic>
          <p:nvPicPr>
            <p:cNvPr id="7" name="Immagine 6" descr="Immagine che contiene testo, schermata, Carattere&#10;&#10;Il contenuto generato dall'IA potrebbe non essere corretto.">
              <a:extLst>
                <a:ext uri="{FF2B5EF4-FFF2-40B4-BE49-F238E27FC236}">
                  <a16:creationId xmlns:a16="http://schemas.microsoft.com/office/drawing/2014/main" id="{614D8D0A-2C9E-1266-8CDF-77F7DBC5136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172008" y="5840060"/>
              <a:ext cx="5935540" cy="817498"/>
            </a:xfrm>
            <a:prstGeom prst="rect">
              <a:avLst/>
            </a:prstGeom>
          </p:spPr>
        </p:pic>
        <p:pic>
          <p:nvPicPr>
            <p:cNvPr id="9" name="Immagine 8" descr="Immagine che contiene testo, schermata, Carattere&#10;&#10;Il contenuto generato dall'IA potrebbe non essere corretto.">
              <a:extLst>
                <a:ext uri="{FF2B5EF4-FFF2-40B4-BE49-F238E27FC236}">
                  <a16:creationId xmlns:a16="http://schemas.microsoft.com/office/drawing/2014/main" id="{44B236B7-AA89-A0BB-2888-582D8C698A2C}"/>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17217" y="5891892"/>
              <a:ext cx="5935539" cy="903716"/>
            </a:xfrm>
            <a:prstGeom prst="rect">
              <a:avLst/>
            </a:prstGeom>
          </p:spPr>
        </p:pic>
      </p:grpSp>
      <p:sp>
        <p:nvSpPr>
          <p:cNvPr id="11" name="Rettangolo 10">
            <a:extLst>
              <a:ext uri="{FF2B5EF4-FFF2-40B4-BE49-F238E27FC236}">
                <a16:creationId xmlns:a16="http://schemas.microsoft.com/office/drawing/2014/main" id="{4C1464A9-C2F0-278D-4959-CA675E89F4B6}"/>
              </a:ext>
            </a:extLst>
          </p:cNvPr>
          <p:cNvSpPr/>
          <p:nvPr/>
        </p:nvSpPr>
        <p:spPr>
          <a:xfrm>
            <a:off x="3284986" y="1366522"/>
            <a:ext cx="6066448" cy="30836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descr="Immagine che contiene testo, Carattere, bianco, logo&#10;&#10;Il contenuto generato dall'IA potrebbe non essere corretto.">
            <a:extLst>
              <a:ext uri="{FF2B5EF4-FFF2-40B4-BE49-F238E27FC236}">
                <a16:creationId xmlns:a16="http://schemas.microsoft.com/office/drawing/2014/main" id="{3321D90E-C4EF-3239-DE4C-A86F33B18D83}"/>
              </a:ext>
            </a:extLst>
          </p:cNvPr>
          <p:cNvPicPr>
            <a:picLocks noChangeAspect="1"/>
          </p:cNvPicPr>
          <p:nvPr/>
        </p:nvPicPr>
        <p:blipFill>
          <a:blip r:embed="rId6"/>
          <a:stretch>
            <a:fillRect/>
          </a:stretch>
        </p:blipFill>
        <p:spPr>
          <a:xfrm>
            <a:off x="3155910" y="661567"/>
            <a:ext cx="6324600" cy="1765300"/>
          </a:xfrm>
          <a:prstGeom prst="rect">
            <a:avLst/>
          </a:prstGeom>
        </p:spPr>
      </p:pic>
      <p:pic>
        <p:nvPicPr>
          <p:cNvPr id="2" name="Immagine 1" descr="Immagine che contiene testo, Carattere, bianco, tipografia&#10;&#10;Il contenuto generato dall'IA potrebbe non essere corretto.">
            <a:extLst>
              <a:ext uri="{FF2B5EF4-FFF2-40B4-BE49-F238E27FC236}">
                <a16:creationId xmlns:a16="http://schemas.microsoft.com/office/drawing/2014/main" id="{08D15281-812D-EF39-0F2C-CDB12C711B20}"/>
              </a:ext>
            </a:extLst>
          </p:cNvPr>
          <p:cNvPicPr>
            <a:picLocks noChangeAspect="1"/>
          </p:cNvPicPr>
          <p:nvPr/>
        </p:nvPicPr>
        <p:blipFill>
          <a:blip r:embed="rId7"/>
          <a:stretch>
            <a:fillRect/>
          </a:stretch>
        </p:blipFill>
        <p:spPr>
          <a:xfrm>
            <a:off x="3768344" y="2541932"/>
            <a:ext cx="4655311" cy="816191"/>
          </a:xfrm>
          <a:prstGeom prst="rect">
            <a:avLst/>
          </a:prstGeom>
        </p:spPr>
      </p:pic>
      <p:pic>
        <p:nvPicPr>
          <p:cNvPr id="10" name="Immagine 9" descr="Immagine che contiene testo, Carattere, bianco&#10;&#10;Il contenuto generato dall'IA potrebbe non essere corretto.">
            <a:extLst>
              <a:ext uri="{FF2B5EF4-FFF2-40B4-BE49-F238E27FC236}">
                <a16:creationId xmlns:a16="http://schemas.microsoft.com/office/drawing/2014/main" id="{3D5226CE-7204-33BD-BB21-9E79C6FE7C02}"/>
              </a:ext>
            </a:extLst>
          </p:cNvPr>
          <p:cNvPicPr>
            <a:picLocks noChangeAspect="1"/>
          </p:cNvPicPr>
          <p:nvPr/>
        </p:nvPicPr>
        <p:blipFill>
          <a:blip r:embed="rId8"/>
          <a:stretch>
            <a:fillRect/>
          </a:stretch>
        </p:blipFill>
        <p:spPr>
          <a:xfrm>
            <a:off x="3642672" y="3499877"/>
            <a:ext cx="4670380" cy="1303580"/>
          </a:xfrm>
          <a:prstGeom prst="rect">
            <a:avLst/>
          </a:prstGeom>
        </p:spPr>
      </p:pic>
    </p:spTree>
    <p:extLst>
      <p:ext uri="{BB962C8B-B14F-4D97-AF65-F5344CB8AC3E}">
        <p14:creationId xmlns:p14="http://schemas.microsoft.com/office/powerpoint/2010/main" val="2893429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AD7D-3553-4493-E0EB-56DBB4390243}"/>
            </a:ext>
          </a:extLst>
        </p:cNvPr>
        <p:cNvGrpSpPr/>
        <p:nvPr/>
      </p:nvGrpSpPr>
      <p:grpSpPr>
        <a:xfrm>
          <a:off x="0" y="0"/>
          <a:ext cx="0" cy="0"/>
          <a:chOff x="0" y="0"/>
          <a:chExt cx="0" cy="0"/>
        </a:xfrm>
      </p:grpSpPr>
      <p:pic>
        <p:nvPicPr>
          <p:cNvPr id="9" name="Immagine 8" descr="Immagine che contiene testo, schermata, Carattere, grafica&#10;&#10;Il contenuto generato dall'IA potrebbe non essere corretto.">
            <a:extLst>
              <a:ext uri="{FF2B5EF4-FFF2-40B4-BE49-F238E27FC236}">
                <a16:creationId xmlns:a16="http://schemas.microsoft.com/office/drawing/2014/main" id="{950EE4CE-5B21-88E2-C12D-E3201C1E6C0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74323" y="4588496"/>
            <a:ext cx="2092113" cy="2198154"/>
          </a:xfrm>
          <a:prstGeom prst="rect">
            <a:avLst/>
          </a:prstGeom>
          <a:ln>
            <a:noFill/>
          </a:ln>
        </p:spPr>
      </p:pic>
      <p:grpSp>
        <p:nvGrpSpPr>
          <p:cNvPr id="10" name="Gruppo 9">
            <a:extLst>
              <a:ext uri="{FF2B5EF4-FFF2-40B4-BE49-F238E27FC236}">
                <a16:creationId xmlns:a16="http://schemas.microsoft.com/office/drawing/2014/main" id="{4322EC90-D648-0F5C-2EC2-22E14E4951E6}"/>
              </a:ext>
            </a:extLst>
          </p:cNvPr>
          <p:cNvGrpSpPr/>
          <p:nvPr/>
        </p:nvGrpSpPr>
        <p:grpSpPr>
          <a:xfrm>
            <a:off x="8503919" y="5283652"/>
            <a:ext cx="3613757" cy="1502998"/>
            <a:chOff x="5878286" y="2508069"/>
            <a:chExt cx="5670247" cy="2848406"/>
          </a:xfrm>
        </p:grpSpPr>
        <p:pic>
          <p:nvPicPr>
            <p:cNvPr id="11" name="Immagine 10" descr="Immagine che contiene testo, schermata, Carattere, grafica&#10;&#10;Il contenuto generato dall'IA potrebbe non essere corretto.">
              <a:extLst>
                <a:ext uri="{FF2B5EF4-FFF2-40B4-BE49-F238E27FC236}">
                  <a16:creationId xmlns:a16="http://schemas.microsoft.com/office/drawing/2014/main" id="{09B65A6A-43B4-EBA3-AB17-01C989DA0F6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70617" y="2873829"/>
              <a:ext cx="4977916" cy="2482646"/>
            </a:xfrm>
            <a:prstGeom prst="rect">
              <a:avLst/>
            </a:prstGeom>
            <a:ln>
              <a:noFill/>
            </a:ln>
          </p:spPr>
        </p:pic>
        <p:sp>
          <p:nvSpPr>
            <p:cNvPr id="12" name="Rettangolo 11">
              <a:extLst>
                <a:ext uri="{FF2B5EF4-FFF2-40B4-BE49-F238E27FC236}">
                  <a16:creationId xmlns:a16="http://schemas.microsoft.com/office/drawing/2014/main" id="{A30266DF-C29F-9603-B0E8-A4EA459E29D8}"/>
                </a:ext>
              </a:extLst>
            </p:cNvPr>
            <p:cNvSpPr/>
            <p:nvPr/>
          </p:nvSpPr>
          <p:spPr>
            <a:xfrm>
              <a:off x="5878286" y="2508069"/>
              <a:ext cx="3043645" cy="1946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Titolo 1">
            <a:extLst>
              <a:ext uri="{FF2B5EF4-FFF2-40B4-BE49-F238E27FC236}">
                <a16:creationId xmlns:a16="http://schemas.microsoft.com/office/drawing/2014/main" id="{C06593BA-C63F-D48E-B89B-89435E8D7370}"/>
              </a:ext>
            </a:extLst>
          </p:cNvPr>
          <p:cNvSpPr>
            <a:spLocks noGrp="1"/>
          </p:cNvSpPr>
          <p:nvPr>
            <p:ph type="title"/>
          </p:nvPr>
        </p:nvSpPr>
        <p:spPr>
          <a:xfrm>
            <a:off x="4024533" y="2766218"/>
            <a:ext cx="4142934" cy="1325563"/>
          </a:xfrm>
        </p:spPr>
        <p:txBody>
          <a:bodyPr/>
          <a:lstStyle/>
          <a:p>
            <a:r>
              <a:rPr lang="it-IT" dirty="0"/>
              <a:t>Approfondimenti</a:t>
            </a:r>
          </a:p>
        </p:txBody>
      </p:sp>
    </p:spTree>
    <p:extLst>
      <p:ext uri="{BB962C8B-B14F-4D97-AF65-F5344CB8AC3E}">
        <p14:creationId xmlns:p14="http://schemas.microsoft.com/office/powerpoint/2010/main" val="1427324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grafica, design&#10;&#10;Il contenuto generato dall'IA potrebbe non essere corretto.">
            <a:extLst>
              <a:ext uri="{FF2B5EF4-FFF2-40B4-BE49-F238E27FC236}">
                <a16:creationId xmlns:a16="http://schemas.microsoft.com/office/drawing/2014/main" id="{B582E73B-5689-185C-A0F0-C2ADCD556FD4}"/>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0" y="526483"/>
            <a:ext cx="12306672" cy="5805034"/>
          </a:xfrm>
        </p:spPr>
      </p:pic>
    </p:spTree>
    <p:extLst>
      <p:ext uri="{BB962C8B-B14F-4D97-AF65-F5344CB8AC3E}">
        <p14:creationId xmlns:p14="http://schemas.microsoft.com/office/powerpoint/2010/main" val="4222158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Carattere, bianco&#10;&#10;Il contenuto generato dall'IA potrebbe non essere corretto.">
            <a:extLst>
              <a:ext uri="{FF2B5EF4-FFF2-40B4-BE49-F238E27FC236}">
                <a16:creationId xmlns:a16="http://schemas.microsoft.com/office/drawing/2014/main" id="{3B6692A0-333D-6E41-EA19-8F5A63CAF07C}"/>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677917" y="672756"/>
            <a:ext cx="5560481" cy="1421292"/>
          </a:xfrm>
          <a:prstGeom prst="rect">
            <a:avLst/>
          </a:prstGeom>
          <a:ln>
            <a:noFill/>
          </a:ln>
          <a:effectLst>
            <a:outerShdw blurRad="292100" dist="139700" dir="2700000" algn="tl" rotWithShape="0">
              <a:srgbClr val="333333">
                <a:alpha val="65000"/>
              </a:srgbClr>
            </a:outerShdw>
          </a:effectLst>
        </p:spPr>
      </p:pic>
      <p:pic>
        <p:nvPicPr>
          <p:cNvPr id="9" name="Immagine 8" descr="Immagine che contiene testo, schermata, ricevuta&#10;&#10;Il contenuto generato dall'IA potrebbe non essere corretto.">
            <a:extLst>
              <a:ext uri="{FF2B5EF4-FFF2-40B4-BE49-F238E27FC236}">
                <a16:creationId xmlns:a16="http://schemas.microsoft.com/office/drawing/2014/main" id="{F760E728-35FE-FEEA-7752-B2836BC4E3C7}"/>
              </a:ext>
            </a:extLst>
          </p:cNvPr>
          <p:cNvPicPr>
            <a:picLocks noChangeAspect="1"/>
          </p:cNvPicPr>
          <p:nvPr/>
        </p:nvPicPr>
        <p:blipFill>
          <a:blip r:embed="rId3" cstate="hqprint">
            <a:extLst>
              <a:ext uri="{28A0092B-C50C-407E-A947-70E740481C1C}">
                <a14:useLocalDpi xmlns:a14="http://schemas.microsoft.com/office/drawing/2010/main"/>
              </a:ext>
            </a:extLst>
          </a:blip>
          <a:srcRect t="-3028"/>
          <a:stretch>
            <a:fillRect/>
          </a:stretch>
        </p:blipFill>
        <p:spPr>
          <a:xfrm>
            <a:off x="7501938" y="4400294"/>
            <a:ext cx="4406430" cy="2189399"/>
          </a:xfrm>
          <a:prstGeom prst="rect">
            <a:avLst/>
          </a:prstGeom>
          <a:ln>
            <a:noFill/>
          </a:ln>
          <a:effectLst>
            <a:outerShdw blurRad="292100" dist="139700" dir="2700000" algn="tl" rotWithShape="0">
              <a:srgbClr val="333333">
                <a:alpha val="65000"/>
              </a:srgbClr>
            </a:outerShdw>
          </a:effectLst>
        </p:spPr>
      </p:pic>
      <p:grpSp>
        <p:nvGrpSpPr>
          <p:cNvPr id="15" name="Gruppo 14">
            <a:extLst>
              <a:ext uri="{FF2B5EF4-FFF2-40B4-BE49-F238E27FC236}">
                <a16:creationId xmlns:a16="http://schemas.microsoft.com/office/drawing/2014/main" id="{467BFB41-6559-C612-7511-13F1B6779D6D}"/>
              </a:ext>
            </a:extLst>
          </p:cNvPr>
          <p:cNvGrpSpPr/>
          <p:nvPr/>
        </p:nvGrpSpPr>
        <p:grpSpPr>
          <a:xfrm>
            <a:off x="409903" y="2683624"/>
            <a:ext cx="7480301" cy="3074276"/>
            <a:chOff x="283779" y="2567778"/>
            <a:chExt cx="7480301" cy="3074276"/>
          </a:xfrm>
        </p:grpSpPr>
        <p:pic>
          <p:nvPicPr>
            <p:cNvPr id="7" name="Immagine 6" descr="Immagine che contiene testo, schermata, Carattere, linea&#10;&#10;Il contenuto generato dall'IA potrebbe non essere corretto.">
              <a:extLst>
                <a:ext uri="{FF2B5EF4-FFF2-40B4-BE49-F238E27FC236}">
                  <a16:creationId xmlns:a16="http://schemas.microsoft.com/office/drawing/2014/main" id="{D5A7ABC6-8F8D-2545-976A-D613478F2AFA}"/>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283779" y="2567778"/>
              <a:ext cx="7480301" cy="3074276"/>
            </a:xfrm>
            <a:prstGeom prst="rect">
              <a:avLst/>
            </a:prstGeom>
            <a:ln>
              <a:noFill/>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D905F1CE-24C8-D857-9605-596A53DF7EEC}"/>
                </a:ext>
              </a:extLst>
            </p:cNvPr>
            <p:cNvSpPr/>
            <p:nvPr/>
          </p:nvSpPr>
          <p:spPr>
            <a:xfrm>
              <a:off x="4903075" y="5013434"/>
              <a:ext cx="2845239" cy="6286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1" name="Immagine 10" descr="Immagine che contiene testo, diagramma, Piano, Disegno tecnico&#10;&#10;Il contenuto generato dall'IA potrebbe non essere corretto.">
            <a:extLst>
              <a:ext uri="{FF2B5EF4-FFF2-40B4-BE49-F238E27FC236}">
                <a16:creationId xmlns:a16="http://schemas.microsoft.com/office/drawing/2014/main" id="{C1245EA5-0A6A-89D9-002E-12A53228283A}"/>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715455" y="422475"/>
            <a:ext cx="5066642" cy="35276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5552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1682DEFB-7933-9D20-C3CE-A509172FA3C7}"/>
              </a:ext>
            </a:extLst>
          </p:cNvPr>
          <p:cNvSpPr txBox="1"/>
          <p:nvPr/>
        </p:nvSpPr>
        <p:spPr>
          <a:xfrm>
            <a:off x="838200" y="1513626"/>
            <a:ext cx="10515600" cy="1384995"/>
          </a:xfrm>
          <a:prstGeom prst="rect">
            <a:avLst/>
          </a:prstGeom>
          <a:noFill/>
        </p:spPr>
        <p:txBody>
          <a:bodyPr wrap="square">
            <a:spAutoFit/>
          </a:bodyPr>
          <a:lstStyle/>
          <a:p>
            <a:pPr algn="ctr"/>
            <a:r>
              <a:rPr lang="en-US" sz="2800" dirty="0" err="1">
                <a:solidFill>
                  <a:srgbClr val="D52D5C"/>
                </a:solidFill>
                <a:latin typeface="+mj-lt"/>
              </a:rPr>
              <a:t>Coinvolgimento</a:t>
            </a:r>
            <a:r>
              <a:rPr lang="en-US" sz="2800" dirty="0">
                <a:latin typeface="+mj-lt"/>
              </a:rPr>
              <a:t> a </a:t>
            </a:r>
            <a:r>
              <a:rPr lang="en-US" sz="2800" dirty="0" err="1">
                <a:latin typeface="+mj-lt"/>
              </a:rPr>
              <a:t>vari</a:t>
            </a:r>
            <a:r>
              <a:rPr lang="en-US" sz="2800" dirty="0">
                <a:latin typeface="+mj-lt"/>
              </a:rPr>
              <a:t> </a:t>
            </a:r>
            <a:r>
              <a:rPr lang="en-US" sz="2800" dirty="0" err="1">
                <a:latin typeface="+mj-lt"/>
              </a:rPr>
              <a:t>livelli</a:t>
            </a:r>
            <a:r>
              <a:rPr lang="en-US" sz="2800" dirty="0">
                <a:latin typeface="+mj-lt"/>
              </a:rPr>
              <a:t> </a:t>
            </a:r>
            <a:r>
              <a:rPr lang="en-US" sz="2800" dirty="0" err="1">
                <a:latin typeface="+mj-lt"/>
              </a:rPr>
              <a:t>delle</a:t>
            </a:r>
            <a:r>
              <a:rPr lang="en-US" sz="2800" dirty="0">
                <a:latin typeface="+mj-lt"/>
              </a:rPr>
              <a:t> </a:t>
            </a:r>
            <a:r>
              <a:rPr lang="en-US" sz="2800" dirty="0" err="1">
                <a:latin typeface="+mj-lt"/>
              </a:rPr>
              <a:t>persone</a:t>
            </a:r>
            <a:r>
              <a:rPr lang="en-US" sz="2800" dirty="0">
                <a:latin typeface="+mj-lt"/>
              </a:rPr>
              <a:t> </a:t>
            </a:r>
            <a:r>
              <a:rPr lang="en-US" sz="2800" b="1" dirty="0" err="1">
                <a:latin typeface="+mj-lt"/>
              </a:rPr>
              <a:t>nelle</a:t>
            </a:r>
            <a:r>
              <a:rPr lang="en-US" sz="2800" b="1" dirty="0">
                <a:latin typeface="+mj-lt"/>
              </a:rPr>
              <a:t> </a:t>
            </a:r>
            <a:r>
              <a:rPr lang="en-US" sz="2800" b="1" dirty="0" err="1">
                <a:latin typeface="+mj-lt"/>
              </a:rPr>
              <a:t>indagini</a:t>
            </a:r>
            <a:r>
              <a:rPr lang="en-US" sz="2800" b="1" dirty="0">
                <a:latin typeface="+mj-lt"/>
              </a:rPr>
              <a:t> </a:t>
            </a:r>
            <a:r>
              <a:rPr lang="en-US" sz="2800" b="1" dirty="0" err="1">
                <a:latin typeface="+mj-lt"/>
              </a:rPr>
              <a:t>scientifiche</a:t>
            </a:r>
            <a:r>
              <a:rPr lang="en-US" sz="2800" b="1" dirty="0">
                <a:latin typeface="+mj-lt"/>
              </a:rPr>
              <a:t> </a:t>
            </a:r>
            <a:r>
              <a:rPr lang="en-US" sz="2800" dirty="0">
                <a:latin typeface="+mj-lt"/>
              </a:rPr>
              <a:t>e </a:t>
            </a:r>
            <a:r>
              <a:rPr lang="en-US" sz="2800" b="1" dirty="0" err="1">
                <a:latin typeface="+mj-lt"/>
              </a:rPr>
              <a:t>nella</a:t>
            </a:r>
            <a:r>
              <a:rPr lang="en-US" sz="2800" b="1" dirty="0">
                <a:latin typeface="+mj-lt"/>
              </a:rPr>
              <a:t> </a:t>
            </a:r>
            <a:r>
              <a:rPr lang="en-US" sz="2800" b="1" dirty="0" err="1">
                <a:latin typeface="+mj-lt"/>
              </a:rPr>
              <a:t>raccolta</a:t>
            </a:r>
            <a:r>
              <a:rPr lang="en-US" sz="2800" b="1" dirty="0">
                <a:latin typeface="+mj-lt"/>
              </a:rPr>
              <a:t> di </a:t>
            </a:r>
            <a:r>
              <a:rPr lang="en-US" sz="2800" b="1" dirty="0" err="1">
                <a:latin typeface="+mj-lt"/>
              </a:rPr>
              <a:t>dati</a:t>
            </a:r>
            <a:r>
              <a:rPr lang="en-US" sz="2800" b="1" dirty="0">
                <a:latin typeface="+mj-lt"/>
              </a:rPr>
              <a:t> </a:t>
            </a:r>
            <a:r>
              <a:rPr lang="en-US" sz="2800" dirty="0" err="1">
                <a:latin typeface="+mj-lt"/>
              </a:rPr>
              <a:t>che</a:t>
            </a:r>
            <a:r>
              <a:rPr lang="en-US" sz="2800" dirty="0">
                <a:latin typeface="+mj-lt"/>
              </a:rPr>
              <a:t> </a:t>
            </a:r>
            <a:r>
              <a:rPr lang="en-US" sz="2800" dirty="0" err="1">
                <a:latin typeface="+mj-lt"/>
              </a:rPr>
              <a:t>hanno</a:t>
            </a:r>
            <a:r>
              <a:rPr lang="en-US" sz="2800" dirty="0">
                <a:latin typeface="+mj-lt"/>
              </a:rPr>
              <a:t> un </a:t>
            </a:r>
            <a:r>
              <a:rPr lang="en-US" sz="2800" dirty="0" err="1">
                <a:latin typeface="+mj-lt"/>
              </a:rPr>
              <a:t>vero</a:t>
            </a:r>
            <a:r>
              <a:rPr lang="en-US" sz="2800" dirty="0">
                <a:latin typeface="+mj-lt"/>
              </a:rPr>
              <a:t> e proprio </a:t>
            </a:r>
            <a:r>
              <a:rPr lang="en-US" sz="2800" dirty="0" err="1">
                <a:latin typeface="+mj-lt"/>
              </a:rPr>
              <a:t>risultato</a:t>
            </a:r>
            <a:r>
              <a:rPr lang="en-US" sz="2800" dirty="0">
                <a:latin typeface="+mj-lt"/>
              </a:rPr>
              <a:t> </a:t>
            </a:r>
            <a:r>
              <a:rPr lang="en-US" sz="2800" dirty="0" err="1">
                <a:latin typeface="+mj-lt"/>
              </a:rPr>
              <a:t>scientifico</a:t>
            </a:r>
            <a:r>
              <a:rPr lang="en-US" sz="2800" dirty="0">
                <a:latin typeface="+mj-lt"/>
              </a:rPr>
              <a:t>, come </a:t>
            </a:r>
            <a:r>
              <a:rPr lang="en-US" sz="2800" dirty="0" err="1">
                <a:latin typeface="+mj-lt"/>
              </a:rPr>
              <a:t>nuove</a:t>
            </a:r>
            <a:r>
              <a:rPr lang="en-US" sz="2800" dirty="0">
                <a:latin typeface="+mj-lt"/>
              </a:rPr>
              <a:t> </a:t>
            </a:r>
            <a:r>
              <a:rPr lang="en-US" sz="2800" dirty="0" err="1">
                <a:latin typeface="+mj-lt"/>
              </a:rPr>
              <a:t>conoscenze</a:t>
            </a:r>
            <a:r>
              <a:rPr lang="en-US" sz="2800" dirty="0">
                <a:latin typeface="+mj-lt"/>
              </a:rPr>
              <a:t>, </a:t>
            </a:r>
            <a:r>
              <a:rPr lang="en-US" sz="2800" dirty="0" err="1">
                <a:latin typeface="+mj-lt"/>
              </a:rPr>
              <a:t>azioni</a:t>
            </a:r>
            <a:r>
              <a:rPr lang="en-US" sz="2800" dirty="0">
                <a:latin typeface="+mj-lt"/>
              </a:rPr>
              <a:t> di </a:t>
            </a:r>
            <a:r>
              <a:rPr lang="en-US" sz="2800" dirty="0" err="1">
                <a:latin typeface="+mj-lt"/>
              </a:rPr>
              <a:t>conservazione</a:t>
            </a:r>
            <a:r>
              <a:rPr lang="en-US" sz="2800" dirty="0">
                <a:latin typeface="+mj-lt"/>
              </a:rPr>
              <a:t> o </a:t>
            </a:r>
            <a:r>
              <a:rPr lang="en-US" sz="2800" dirty="0" err="1">
                <a:latin typeface="+mj-lt"/>
              </a:rPr>
              <a:t>cambiamenti</a:t>
            </a:r>
            <a:r>
              <a:rPr lang="en-US" sz="2800" dirty="0">
                <a:latin typeface="+mj-lt"/>
              </a:rPr>
              <a:t> </a:t>
            </a:r>
            <a:r>
              <a:rPr lang="en-US" sz="2800" dirty="0" err="1">
                <a:latin typeface="+mj-lt"/>
              </a:rPr>
              <a:t>politici</a:t>
            </a:r>
            <a:r>
              <a:rPr lang="en-US" sz="2800" dirty="0">
                <a:latin typeface="+mj-lt"/>
              </a:rPr>
              <a:t>. </a:t>
            </a:r>
            <a:endParaRPr lang="it-IT" sz="2800" dirty="0">
              <a:latin typeface="+mj-lt"/>
            </a:endParaRPr>
          </a:p>
        </p:txBody>
      </p:sp>
      <p:pic>
        <p:nvPicPr>
          <p:cNvPr id="3" name="Immagine 2" descr="Immagine che contiene testo, schermata, Carattere, grafica&#10;&#10;Il contenuto generato dall'IA potrebbe non essere corretto.">
            <a:extLst>
              <a:ext uri="{FF2B5EF4-FFF2-40B4-BE49-F238E27FC236}">
                <a16:creationId xmlns:a16="http://schemas.microsoft.com/office/drawing/2014/main" id="{93517DAC-D2A0-94D8-D3D3-3D07B523C15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4323" y="4588496"/>
            <a:ext cx="2092113" cy="2198154"/>
          </a:xfrm>
          <a:prstGeom prst="rect">
            <a:avLst/>
          </a:prstGeom>
          <a:ln>
            <a:noFill/>
          </a:ln>
        </p:spPr>
      </p:pic>
      <p:grpSp>
        <p:nvGrpSpPr>
          <p:cNvPr id="4" name="Gruppo 3">
            <a:extLst>
              <a:ext uri="{FF2B5EF4-FFF2-40B4-BE49-F238E27FC236}">
                <a16:creationId xmlns:a16="http://schemas.microsoft.com/office/drawing/2014/main" id="{90C9E5B1-2235-69F1-C053-A0C04D9CE36F}"/>
              </a:ext>
            </a:extLst>
          </p:cNvPr>
          <p:cNvGrpSpPr/>
          <p:nvPr/>
        </p:nvGrpSpPr>
        <p:grpSpPr>
          <a:xfrm>
            <a:off x="8503919" y="5283652"/>
            <a:ext cx="3613757" cy="1502998"/>
            <a:chOff x="5878286" y="2508069"/>
            <a:chExt cx="5670247" cy="2848406"/>
          </a:xfrm>
        </p:grpSpPr>
        <p:pic>
          <p:nvPicPr>
            <p:cNvPr id="6" name="Immagine 5" descr="Immagine che contiene testo, schermata, Carattere, grafica&#10;&#10;Il contenuto generato dall'IA potrebbe non essere corretto.">
              <a:extLst>
                <a:ext uri="{FF2B5EF4-FFF2-40B4-BE49-F238E27FC236}">
                  <a16:creationId xmlns:a16="http://schemas.microsoft.com/office/drawing/2014/main" id="{EF122F16-C7E4-D6E4-3F7F-1EF72FDDC03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570617" y="2873829"/>
              <a:ext cx="4977916" cy="2482646"/>
            </a:xfrm>
            <a:prstGeom prst="rect">
              <a:avLst/>
            </a:prstGeom>
            <a:ln>
              <a:noFill/>
            </a:ln>
          </p:spPr>
        </p:pic>
        <p:sp>
          <p:nvSpPr>
            <p:cNvPr id="8" name="Rettangolo 7">
              <a:extLst>
                <a:ext uri="{FF2B5EF4-FFF2-40B4-BE49-F238E27FC236}">
                  <a16:creationId xmlns:a16="http://schemas.microsoft.com/office/drawing/2014/main" id="{EC9D65A8-0E57-89D7-DDB1-F85A3486C56B}"/>
                </a:ext>
              </a:extLst>
            </p:cNvPr>
            <p:cNvSpPr/>
            <p:nvPr/>
          </p:nvSpPr>
          <p:spPr>
            <a:xfrm>
              <a:off x="5878286" y="2508069"/>
              <a:ext cx="3043645" cy="1946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 name="CasellaDiTesto 11">
            <a:extLst>
              <a:ext uri="{FF2B5EF4-FFF2-40B4-BE49-F238E27FC236}">
                <a16:creationId xmlns:a16="http://schemas.microsoft.com/office/drawing/2014/main" id="{C5E2DAD4-C9E0-23DC-69FD-8A4832206A49}"/>
              </a:ext>
            </a:extLst>
          </p:cNvPr>
          <p:cNvSpPr txBox="1"/>
          <p:nvPr/>
        </p:nvSpPr>
        <p:spPr>
          <a:xfrm>
            <a:off x="1502317" y="4932021"/>
            <a:ext cx="9187364" cy="1815882"/>
          </a:xfrm>
          <a:prstGeom prst="rect">
            <a:avLst/>
          </a:prstGeom>
          <a:noFill/>
        </p:spPr>
        <p:txBody>
          <a:bodyPr wrap="square">
            <a:spAutoFit/>
          </a:bodyPr>
          <a:lstStyle/>
          <a:p>
            <a:pPr algn="ctr"/>
            <a:r>
              <a:rPr lang="it-IT" sz="2800" b="1" dirty="0">
                <a:latin typeface="Calibri Light" panose="020F0302020204030204" pitchFamily="34" charset="0"/>
                <a:cs typeface="Calibri Light" panose="020F0302020204030204" pitchFamily="34" charset="0"/>
              </a:rPr>
              <a:t>Project </a:t>
            </a:r>
            <a:r>
              <a:rPr lang="it-IT" sz="2800" b="1" dirty="0" err="1">
                <a:latin typeface="Calibri Light" panose="020F0302020204030204" pitchFamily="34" charset="0"/>
                <a:cs typeface="Calibri Light" panose="020F0302020204030204" pitchFamily="34" charset="0"/>
              </a:rPr>
              <a:t>Based</a:t>
            </a:r>
            <a:r>
              <a:rPr lang="it-IT" sz="2800" b="1" dirty="0">
                <a:latin typeface="Calibri Light" panose="020F0302020204030204" pitchFamily="34" charset="0"/>
                <a:cs typeface="Calibri Light" panose="020F0302020204030204" pitchFamily="34" charset="0"/>
              </a:rPr>
              <a:t> learning</a:t>
            </a:r>
            <a:r>
              <a:rPr lang="it-IT" sz="2800" dirty="0">
                <a:latin typeface="Calibri Light" panose="020F0302020204030204" pitchFamily="34" charset="0"/>
                <a:cs typeface="Calibri Light" panose="020F0302020204030204" pitchFamily="34" charset="0"/>
              </a:rPr>
              <a:t>, partecipazione attiva, apprendimento esperienziale del metodo scientifico e del pensiero critico</a:t>
            </a:r>
          </a:p>
          <a:p>
            <a:pPr algn="ctr"/>
            <a:endParaRPr lang="it-IT" sz="2800" dirty="0">
              <a:latin typeface="Calibri Light" panose="020F0302020204030204" pitchFamily="34" charset="0"/>
              <a:cs typeface="Calibri Light" panose="020F0302020204030204" pitchFamily="34" charset="0"/>
            </a:endParaRPr>
          </a:p>
          <a:p>
            <a:pPr algn="ctr"/>
            <a:r>
              <a:rPr lang="it-IT" sz="2800" dirty="0">
                <a:latin typeface="Calibri Light" panose="020F0302020204030204" pitchFamily="34" charset="0"/>
                <a:cs typeface="Calibri Light" panose="020F0302020204030204" pitchFamily="34" charset="0"/>
              </a:rPr>
              <a:t>Utile anche per gli insegnanti</a:t>
            </a:r>
          </a:p>
        </p:txBody>
      </p:sp>
      <p:sp>
        <p:nvSpPr>
          <p:cNvPr id="13" name="Freccia giù 12">
            <a:extLst>
              <a:ext uri="{FF2B5EF4-FFF2-40B4-BE49-F238E27FC236}">
                <a16:creationId xmlns:a16="http://schemas.microsoft.com/office/drawing/2014/main" id="{EB4F3573-0252-7AA9-8DE7-6FCE75E729DD}"/>
              </a:ext>
            </a:extLst>
          </p:cNvPr>
          <p:cNvSpPr/>
          <p:nvPr/>
        </p:nvSpPr>
        <p:spPr>
          <a:xfrm>
            <a:off x="5960504" y="4364353"/>
            <a:ext cx="270992" cy="492750"/>
          </a:xfrm>
          <a:prstGeom prst="downArrow">
            <a:avLst/>
          </a:prstGeom>
          <a:solidFill>
            <a:srgbClr val="D52D5C"/>
          </a:solidFill>
          <a:ln>
            <a:solidFill>
              <a:srgbClr val="D5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rgbClr val="D52D5C"/>
              </a:solidFill>
            </a:endParaRPr>
          </a:p>
        </p:txBody>
      </p:sp>
      <p:sp>
        <p:nvSpPr>
          <p:cNvPr id="17" name="Titolo 1">
            <a:extLst>
              <a:ext uri="{FF2B5EF4-FFF2-40B4-BE49-F238E27FC236}">
                <a16:creationId xmlns:a16="http://schemas.microsoft.com/office/drawing/2014/main" id="{BCD73F1D-C731-D3CC-1015-26B7256807D8}"/>
              </a:ext>
            </a:extLst>
          </p:cNvPr>
          <p:cNvSpPr>
            <a:spLocks noGrp="1"/>
          </p:cNvSpPr>
          <p:nvPr>
            <p:ph type="title"/>
          </p:nvPr>
        </p:nvSpPr>
        <p:spPr>
          <a:xfrm>
            <a:off x="838200" y="365125"/>
            <a:ext cx="10515600" cy="1325563"/>
          </a:xfrm>
        </p:spPr>
        <p:txBody>
          <a:bodyPr/>
          <a:lstStyle/>
          <a:p>
            <a:r>
              <a:rPr lang="it-IT" dirty="0"/>
              <a:t>Perché Citizen Science</a:t>
            </a:r>
          </a:p>
        </p:txBody>
      </p:sp>
      <p:sp>
        <p:nvSpPr>
          <p:cNvPr id="2" name="CasellaDiTesto 1">
            <a:extLst>
              <a:ext uri="{FF2B5EF4-FFF2-40B4-BE49-F238E27FC236}">
                <a16:creationId xmlns:a16="http://schemas.microsoft.com/office/drawing/2014/main" id="{A43F6AB7-F7D0-AB0B-09FA-549952EF1072}"/>
              </a:ext>
            </a:extLst>
          </p:cNvPr>
          <p:cNvSpPr txBox="1"/>
          <p:nvPr/>
        </p:nvSpPr>
        <p:spPr>
          <a:xfrm>
            <a:off x="4554746" y="3605009"/>
            <a:ext cx="3082507" cy="540934"/>
          </a:xfrm>
          <a:prstGeom prst="rect">
            <a:avLst/>
          </a:prstGeom>
          <a:noFill/>
          <a:ln w="28575">
            <a:solidFill>
              <a:srgbClr val="D52D5C"/>
            </a:solidFill>
          </a:ln>
        </p:spPr>
        <p:txBody>
          <a:bodyPr wrap="square">
            <a:spAutoFit/>
          </a:bodyPr>
          <a:lstStyle/>
          <a:p>
            <a:pPr algn="ctr"/>
            <a:r>
              <a:rPr lang="it-IT" sz="2800" b="1" dirty="0">
                <a:latin typeface="Calibri Light" panose="020F0302020204030204" pitchFamily="34" charset="0"/>
                <a:cs typeface="Calibri Light" panose="020F0302020204030204" pitchFamily="34" charset="0"/>
              </a:rPr>
              <a:t>Public Engagement</a:t>
            </a:r>
            <a:endParaRPr lang="it-IT" sz="2800" dirty="0">
              <a:latin typeface="Calibri Light" panose="020F0302020204030204" pitchFamily="34" charset="0"/>
              <a:cs typeface="Calibri Light" panose="020F0302020204030204" pitchFamily="34" charset="0"/>
            </a:endParaRPr>
          </a:p>
        </p:txBody>
      </p:sp>
      <p:sp>
        <p:nvSpPr>
          <p:cNvPr id="10" name="Freccia giù 9">
            <a:extLst>
              <a:ext uri="{FF2B5EF4-FFF2-40B4-BE49-F238E27FC236}">
                <a16:creationId xmlns:a16="http://schemas.microsoft.com/office/drawing/2014/main" id="{0BD074DC-8D36-001E-B964-10504721DFD9}"/>
              </a:ext>
            </a:extLst>
          </p:cNvPr>
          <p:cNvSpPr/>
          <p:nvPr/>
        </p:nvSpPr>
        <p:spPr>
          <a:xfrm>
            <a:off x="5960504" y="2938775"/>
            <a:ext cx="270992" cy="492750"/>
          </a:xfrm>
          <a:prstGeom prst="downArrow">
            <a:avLst/>
          </a:prstGeom>
          <a:solidFill>
            <a:srgbClr val="D52D5C"/>
          </a:solidFill>
          <a:ln>
            <a:solidFill>
              <a:srgbClr val="D5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rgbClr val="D52D5C"/>
              </a:solidFill>
            </a:endParaRPr>
          </a:p>
        </p:txBody>
      </p:sp>
    </p:spTree>
    <p:extLst>
      <p:ext uri="{BB962C8B-B14F-4D97-AF65-F5344CB8AC3E}">
        <p14:creationId xmlns:p14="http://schemas.microsoft.com/office/powerpoint/2010/main" val="1172447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Carattere, design&#10;&#10;Il contenuto generato dall'IA potrebbe non essere corretto.">
            <a:extLst>
              <a:ext uri="{FF2B5EF4-FFF2-40B4-BE49-F238E27FC236}">
                <a16:creationId xmlns:a16="http://schemas.microsoft.com/office/drawing/2014/main" id="{225C1A27-D0D7-0E65-52E0-070ACBCC1047}"/>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102973" y="197708"/>
            <a:ext cx="11986054" cy="6054811"/>
          </a:xfrm>
        </p:spPr>
      </p:pic>
    </p:spTree>
    <p:extLst>
      <p:ext uri="{BB962C8B-B14F-4D97-AF65-F5344CB8AC3E}">
        <p14:creationId xmlns:p14="http://schemas.microsoft.com/office/powerpoint/2010/main" val="2398937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schermata, Carattere&#10;&#10;Il contenuto generato dall'IA potrebbe non essere corretto.">
            <a:extLst>
              <a:ext uri="{FF2B5EF4-FFF2-40B4-BE49-F238E27FC236}">
                <a16:creationId xmlns:a16="http://schemas.microsoft.com/office/drawing/2014/main" id="{C6DBB15A-2A71-BA2B-6F20-0DB09AA0842A}"/>
              </a:ext>
            </a:extLst>
          </p:cNvPr>
          <p:cNvPicPr>
            <a:picLocks noChangeAspect="1"/>
          </p:cNvPicPr>
          <p:nvPr/>
        </p:nvPicPr>
        <p:blipFill>
          <a:blip r:embed="rId2" cstate="hqprint">
            <a:extLst>
              <a:ext uri="{28A0092B-C50C-407E-A947-70E740481C1C}">
                <a14:useLocalDpi xmlns:a14="http://schemas.microsoft.com/office/drawing/2010/main"/>
              </a:ext>
            </a:extLst>
          </a:blip>
          <a:srcRect r="-2" b="3333"/>
          <a:stretch>
            <a:fillRect/>
          </a:stretch>
        </p:blipFill>
        <p:spPr>
          <a:xfrm>
            <a:off x="321734" y="321733"/>
            <a:ext cx="5674894" cy="3030842"/>
          </a:xfrm>
          <a:prstGeom prst="rect">
            <a:avLst/>
          </a:prstGeom>
        </p:spPr>
      </p:pic>
      <p:pic>
        <p:nvPicPr>
          <p:cNvPr id="5" name="Segnaposto contenuto 4" descr="Immagine che contiene testo, carta, calligrafia, Prodotto di carta&#10;&#10;Il contenuto generato dall'IA potrebbe non essere corretto.">
            <a:extLst>
              <a:ext uri="{FF2B5EF4-FFF2-40B4-BE49-F238E27FC236}">
                <a16:creationId xmlns:a16="http://schemas.microsoft.com/office/drawing/2014/main" id="{FF410569-EE74-FDBA-C67B-8FA67EF422DE}"/>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rcRect/>
          <a:stretch>
            <a:fillRect/>
          </a:stretch>
        </p:blipFill>
        <p:spPr>
          <a:xfrm rot="5400000">
            <a:off x="271766" y="3574258"/>
            <a:ext cx="2776517" cy="2676579"/>
          </a:xfrm>
          <a:prstGeom prst="rect">
            <a:avLst/>
          </a:prstGeom>
        </p:spPr>
      </p:pic>
      <p:pic>
        <p:nvPicPr>
          <p:cNvPr id="11" name="Immagine 10" descr="Immagine che contiene vestiti, interno, persona, calzature&#10;&#10;Il contenuto generato dall'IA potrebbe non essere corretto.">
            <a:extLst>
              <a:ext uri="{FF2B5EF4-FFF2-40B4-BE49-F238E27FC236}">
                <a16:creationId xmlns:a16="http://schemas.microsoft.com/office/drawing/2014/main" id="{71734283-B3E7-FF71-8E48-9FCF4571027B}"/>
              </a:ext>
            </a:extLst>
          </p:cNvPr>
          <p:cNvPicPr>
            <a:picLocks noChangeAspect="1"/>
          </p:cNvPicPr>
          <p:nvPr/>
        </p:nvPicPr>
        <p:blipFill>
          <a:blip r:embed="rId4" cstate="hqprint">
            <a:extLst>
              <a:ext uri="{28A0092B-C50C-407E-A947-70E740481C1C}">
                <a14:useLocalDpi xmlns:a14="http://schemas.microsoft.com/office/drawing/2010/main"/>
              </a:ext>
            </a:extLst>
          </a:blip>
          <a:srcRect b="-3"/>
          <a:stretch>
            <a:fillRect/>
          </a:stretch>
        </p:blipFill>
        <p:spPr>
          <a:xfrm>
            <a:off x="3159553" y="3514855"/>
            <a:ext cx="2837076" cy="2785951"/>
          </a:xfrm>
          <a:prstGeom prst="rect">
            <a:avLst/>
          </a:prstGeom>
        </p:spPr>
      </p:pic>
      <p:pic>
        <p:nvPicPr>
          <p:cNvPr id="7" name="Immagine 6" descr="Immagine che contiene testo, calligrafia, cancelleria, forniture per ufficio&#10;&#10;Il contenuto generato dall'IA potrebbe non essere corretto.">
            <a:extLst>
              <a:ext uri="{FF2B5EF4-FFF2-40B4-BE49-F238E27FC236}">
                <a16:creationId xmlns:a16="http://schemas.microsoft.com/office/drawing/2014/main" id="{32759EBF-B761-43A9-7221-141C483634B2}"/>
              </a:ext>
            </a:extLst>
          </p:cNvPr>
          <p:cNvPicPr>
            <a:picLocks noChangeAspect="1"/>
          </p:cNvPicPr>
          <p:nvPr/>
        </p:nvPicPr>
        <p:blipFill>
          <a:blip r:embed="rId5" cstate="hqprint">
            <a:extLst>
              <a:ext uri="{28A0092B-C50C-407E-A947-70E740481C1C}">
                <a14:useLocalDpi xmlns:a14="http://schemas.microsoft.com/office/drawing/2010/main"/>
              </a:ext>
            </a:extLst>
          </a:blip>
          <a:srcRect b="-2"/>
          <a:stretch>
            <a:fillRect/>
          </a:stretch>
        </p:blipFill>
        <p:spPr>
          <a:xfrm rot="5400000">
            <a:off x="6043282" y="473824"/>
            <a:ext cx="5979074" cy="5674892"/>
          </a:xfrm>
          <a:prstGeom prst="rect">
            <a:avLst/>
          </a:prstGeom>
        </p:spPr>
      </p:pic>
      <p:pic>
        <p:nvPicPr>
          <p:cNvPr id="14" name="Immagine 13" descr="Immagine che contiene vestiti, persona, Viso umano, muro&#10;&#10;Il contenuto generato dall'IA potrebbe non essere corretto.">
            <a:extLst>
              <a:ext uri="{FF2B5EF4-FFF2-40B4-BE49-F238E27FC236}">
                <a16:creationId xmlns:a16="http://schemas.microsoft.com/office/drawing/2014/main" id="{54D45181-255A-1E40-4694-9395A0BD63E7}"/>
              </a:ext>
            </a:extLst>
          </p:cNvPr>
          <p:cNvPicPr>
            <a:picLocks noChangeAspect="1"/>
          </p:cNvPicPr>
          <p:nvPr/>
        </p:nvPicPr>
        <p:blipFill>
          <a:blip r:embed="rId6" cstate="hqprint">
            <a:extLst>
              <a:ext uri="{28A0092B-C50C-407E-A947-70E740481C1C}">
                <a14:useLocalDpi xmlns:a14="http://schemas.microsoft.com/office/drawing/2010/main"/>
              </a:ext>
            </a:extLst>
          </a:blip>
          <a:srcRect t="-664"/>
          <a:stretch>
            <a:fillRect/>
          </a:stretch>
        </p:blipFill>
        <p:spPr>
          <a:xfrm>
            <a:off x="321733" y="3505426"/>
            <a:ext cx="2676578" cy="2804466"/>
          </a:xfrm>
          <a:prstGeom prst="rect">
            <a:avLst/>
          </a:prstGeom>
        </p:spPr>
      </p:pic>
    </p:spTree>
    <p:extLst>
      <p:ext uri="{BB962C8B-B14F-4D97-AF65-F5344CB8AC3E}">
        <p14:creationId xmlns:p14="http://schemas.microsoft.com/office/powerpoint/2010/main" val="666528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vestiti, design&#10;&#10;Il contenuto generato dall'IA potrebbe non essere corretto.">
            <a:extLst>
              <a:ext uri="{FF2B5EF4-FFF2-40B4-BE49-F238E27FC236}">
                <a16:creationId xmlns:a16="http://schemas.microsoft.com/office/drawing/2014/main" id="{5A60AA48-33ED-9FCF-8181-0395BCA7D382}"/>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0" y="494267"/>
            <a:ext cx="12290856" cy="5857103"/>
          </a:xfrm>
        </p:spPr>
      </p:pic>
    </p:spTree>
    <p:extLst>
      <p:ext uri="{BB962C8B-B14F-4D97-AF65-F5344CB8AC3E}">
        <p14:creationId xmlns:p14="http://schemas.microsoft.com/office/powerpoint/2010/main" val="1227985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 schermata, Carattere, documento&#10;&#10;Il contenuto generato dall'IA potrebbe non essere corretto.">
            <a:extLst>
              <a:ext uri="{FF2B5EF4-FFF2-40B4-BE49-F238E27FC236}">
                <a16:creationId xmlns:a16="http://schemas.microsoft.com/office/drawing/2014/main" id="{E610A8F0-E57F-209A-7C19-EBFA3620E16B}"/>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8292662" y="896225"/>
            <a:ext cx="3586656" cy="5065548"/>
          </a:xfrm>
          <a:prstGeom prst="rect">
            <a:avLst/>
          </a:prstGeom>
          <a:ln>
            <a:noFill/>
          </a:ln>
          <a:effectLst>
            <a:outerShdw blurRad="292100" dist="139700" dir="2700000" algn="tl" rotWithShape="0">
              <a:srgbClr val="333333">
                <a:alpha val="65000"/>
              </a:srgbClr>
            </a:outerShdw>
          </a:effectLst>
        </p:spPr>
      </p:pic>
      <p:pic>
        <p:nvPicPr>
          <p:cNvPr id="5" name="Segnaposto contenuto 4" descr="Immagine che contiene testo, Viso umano, schermata, pelle&#10;&#10;Il contenuto generato dall'IA potrebbe non essere corretto.">
            <a:extLst>
              <a:ext uri="{FF2B5EF4-FFF2-40B4-BE49-F238E27FC236}">
                <a16:creationId xmlns:a16="http://schemas.microsoft.com/office/drawing/2014/main" id="{96A94540-5878-7FC7-9410-01B7FA16C073}"/>
              </a:ext>
            </a:extLst>
          </p:cNvPr>
          <p:cNvPicPr>
            <a:picLocks noGrp="1" noChangeAspect="1"/>
          </p:cNvPicPr>
          <p:nvPr>
            <p:ph idx="1"/>
          </p:nvPr>
        </p:nvPicPr>
        <p:blipFill>
          <a:blip r:embed="rId3"/>
          <a:stretch>
            <a:fillRect/>
          </a:stretch>
        </p:blipFill>
        <p:spPr>
          <a:xfrm>
            <a:off x="606972" y="1391014"/>
            <a:ext cx="7373008" cy="4075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9154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C124-BC67-44F0-67FF-CA5F1E6F7F82}"/>
            </a:ext>
          </a:extLst>
        </p:cNvPr>
        <p:cNvGrpSpPr/>
        <p:nvPr/>
      </p:nvGrpSpPr>
      <p:grpSpPr>
        <a:xfrm>
          <a:off x="0" y="0"/>
          <a:ext cx="0" cy="0"/>
          <a:chOff x="0" y="0"/>
          <a:chExt cx="0" cy="0"/>
        </a:xfrm>
      </p:grpSpPr>
      <p:pic>
        <p:nvPicPr>
          <p:cNvPr id="9" name="Immagine 8" descr="Immagine che contiene testo, schermata, Carattere, grafica&#10;&#10;Il contenuto generato dall'IA potrebbe non essere corretto.">
            <a:extLst>
              <a:ext uri="{FF2B5EF4-FFF2-40B4-BE49-F238E27FC236}">
                <a16:creationId xmlns:a16="http://schemas.microsoft.com/office/drawing/2014/main" id="{87C650AC-C39D-4C51-C67E-4E5B4524A8C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4323" y="4588496"/>
            <a:ext cx="2092113" cy="2198154"/>
          </a:xfrm>
          <a:prstGeom prst="rect">
            <a:avLst/>
          </a:prstGeom>
          <a:ln>
            <a:noFill/>
          </a:ln>
        </p:spPr>
      </p:pic>
      <p:grpSp>
        <p:nvGrpSpPr>
          <p:cNvPr id="10" name="Gruppo 9">
            <a:extLst>
              <a:ext uri="{FF2B5EF4-FFF2-40B4-BE49-F238E27FC236}">
                <a16:creationId xmlns:a16="http://schemas.microsoft.com/office/drawing/2014/main" id="{0DBB554C-2850-B246-9CC9-E2D6CF1B02AE}"/>
              </a:ext>
            </a:extLst>
          </p:cNvPr>
          <p:cNvGrpSpPr/>
          <p:nvPr/>
        </p:nvGrpSpPr>
        <p:grpSpPr>
          <a:xfrm>
            <a:off x="8503919" y="5283652"/>
            <a:ext cx="3613757" cy="1502998"/>
            <a:chOff x="5878286" y="2508069"/>
            <a:chExt cx="5670247" cy="2848406"/>
          </a:xfrm>
        </p:grpSpPr>
        <p:pic>
          <p:nvPicPr>
            <p:cNvPr id="11" name="Immagine 10" descr="Immagine che contiene testo, schermata, Carattere, grafica&#10;&#10;Il contenuto generato dall'IA potrebbe non essere corretto.">
              <a:extLst>
                <a:ext uri="{FF2B5EF4-FFF2-40B4-BE49-F238E27FC236}">
                  <a16:creationId xmlns:a16="http://schemas.microsoft.com/office/drawing/2014/main" id="{690C2CEA-B7D1-4AB1-783C-80786F4FB0A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570617" y="2873829"/>
              <a:ext cx="4977916" cy="2482646"/>
            </a:xfrm>
            <a:prstGeom prst="rect">
              <a:avLst/>
            </a:prstGeom>
            <a:ln>
              <a:noFill/>
            </a:ln>
          </p:spPr>
        </p:pic>
        <p:sp>
          <p:nvSpPr>
            <p:cNvPr id="12" name="Rettangolo 11">
              <a:extLst>
                <a:ext uri="{FF2B5EF4-FFF2-40B4-BE49-F238E27FC236}">
                  <a16:creationId xmlns:a16="http://schemas.microsoft.com/office/drawing/2014/main" id="{6B450FFB-7BEA-8A79-F1F3-E9185EED3D62}"/>
                </a:ext>
              </a:extLst>
            </p:cNvPr>
            <p:cNvSpPr/>
            <p:nvPr/>
          </p:nvSpPr>
          <p:spPr>
            <a:xfrm>
              <a:off x="5878286" y="2508069"/>
              <a:ext cx="3043645" cy="1946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Titolo 1">
            <a:extLst>
              <a:ext uri="{FF2B5EF4-FFF2-40B4-BE49-F238E27FC236}">
                <a16:creationId xmlns:a16="http://schemas.microsoft.com/office/drawing/2014/main" id="{633DF06F-2696-4C00-F55F-599131215ACB}"/>
              </a:ext>
            </a:extLst>
          </p:cNvPr>
          <p:cNvSpPr>
            <a:spLocks noGrp="1"/>
          </p:cNvSpPr>
          <p:nvPr>
            <p:ph type="title"/>
          </p:nvPr>
        </p:nvSpPr>
        <p:spPr/>
        <p:txBody>
          <a:bodyPr/>
          <a:lstStyle/>
          <a:p>
            <a:r>
              <a:rPr lang="it-IT" dirty="0"/>
              <a:t>Perché Citizen Science</a:t>
            </a:r>
          </a:p>
        </p:txBody>
      </p:sp>
      <p:sp>
        <p:nvSpPr>
          <p:cNvPr id="5" name="CasellaDiTesto 4">
            <a:extLst>
              <a:ext uri="{FF2B5EF4-FFF2-40B4-BE49-F238E27FC236}">
                <a16:creationId xmlns:a16="http://schemas.microsoft.com/office/drawing/2014/main" id="{28EC7B59-3DBF-F35C-768E-67081A7978BE}"/>
              </a:ext>
            </a:extLst>
          </p:cNvPr>
          <p:cNvSpPr txBox="1"/>
          <p:nvPr/>
        </p:nvSpPr>
        <p:spPr>
          <a:xfrm>
            <a:off x="838200" y="1622130"/>
            <a:ext cx="10782300" cy="3108543"/>
          </a:xfrm>
          <a:prstGeom prst="rect">
            <a:avLst/>
          </a:prstGeom>
          <a:noFill/>
        </p:spPr>
        <p:txBody>
          <a:bodyPr wrap="square">
            <a:spAutoFit/>
          </a:bodyPr>
          <a:lstStyle/>
          <a:p>
            <a:pPr marL="457200" indent="-457200">
              <a:buFont typeface="Arial" panose="020B0604020202020204" pitchFamily="34" charset="0"/>
              <a:buChar char="•"/>
            </a:pPr>
            <a:r>
              <a:rPr lang="it-IT" sz="2800" b="0" dirty="0">
                <a:effectLst/>
                <a:latin typeface="+mj-lt"/>
              </a:rPr>
              <a:t>La Citizen Science è uno degli 8 pilastri identificati dall’Unione Europea per </a:t>
            </a:r>
            <a:r>
              <a:rPr lang="it-IT" sz="2800" b="0" dirty="0">
                <a:solidFill>
                  <a:srgbClr val="D52D5C"/>
                </a:solidFill>
                <a:effectLst/>
                <a:latin typeface="+mj-lt"/>
              </a:rPr>
              <a:t>l’Open Science</a:t>
            </a:r>
            <a:r>
              <a:rPr lang="it-IT" sz="2800" b="0" dirty="0">
                <a:effectLst/>
                <a:latin typeface="+mj-lt"/>
              </a:rPr>
              <a:t>, che rappresenta una priorità per la Commissione Europea</a:t>
            </a:r>
          </a:p>
          <a:p>
            <a:endParaRPr lang="it-IT" sz="2800" b="0" dirty="0">
              <a:effectLst/>
              <a:latin typeface="+mj-lt"/>
            </a:endParaRPr>
          </a:p>
          <a:p>
            <a:pPr marL="457200" indent="-457200">
              <a:buFont typeface="Arial" panose="020B0604020202020204" pitchFamily="34" charset="0"/>
              <a:buChar char="•"/>
            </a:pPr>
            <a:r>
              <a:rPr lang="it-IT" sz="2800" dirty="0">
                <a:latin typeface="+mj-lt"/>
              </a:rPr>
              <a:t>E’ parte integrante del Piano Nazionale per la Scienza Aperta del Programma Nazionale della Ricerca (PNR) 2021-2027 del Ministero dell’Università e della Ricerca Italiano</a:t>
            </a:r>
          </a:p>
        </p:txBody>
      </p:sp>
      <p:sp>
        <p:nvSpPr>
          <p:cNvPr id="3" name="CasellaDiTesto 2">
            <a:extLst>
              <a:ext uri="{FF2B5EF4-FFF2-40B4-BE49-F238E27FC236}">
                <a16:creationId xmlns:a16="http://schemas.microsoft.com/office/drawing/2014/main" id="{648FA0F5-98C4-1AE1-DBC5-C0D26EC822D0}"/>
              </a:ext>
            </a:extLst>
          </p:cNvPr>
          <p:cNvSpPr txBox="1"/>
          <p:nvPr/>
        </p:nvSpPr>
        <p:spPr>
          <a:xfrm>
            <a:off x="2110229" y="5040303"/>
            <a:ext cx="7971541" cy="523220"/>
          </a:xfrm>
          <a:prstGeom prst="rect">
            <a:avLst/>
          </a:prstGeom>
          <a:noFill/>
          <a:ln w="28575">
            <a:solidFill>
              <a:srgbClr val="D52D5C"/>
            </a:solidFill>
          </a:ln>
        </p:spPr>
        <p:txBody>
          <a:bodyPr wrap="none" rtlCol="0">
            <a:spAutoFit/>
          </a:bodyPr>
          <a:lstStyle/>
          <a:p>
            <a:r>
              <a:rPr lang="it-IT" sz="2800" dirty="0">
                <a:latin typeface="+mj-lt"/>
              </a:rPr>
              <a:t>Prima esperienza INFN; Open Science e PE in concreto</a:t>
            </a:r>
          </a:p>
        </p:txBody>
      </p:sp>
    </p:spTree>
    <p:extLst>
      <p:ext uri="{BB962C8B-B14F-4D97-AF65-F5344CB8AC3E}">
        <p14:creationId xmlns:p14="http://schemas.microsoft.com/office/powerpoint/2010/main" val="709041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DF6C7-E3FC-3413-AFD7-AE6CF16B9CA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D9A5E6E-E349-4A5F-89A9-2CE9597CF8EC}"/>
              </a:ext>
            </a:extLst>
          </p:cNvPr>
          <p:cNvSpPr>
            <a:spLocks noGrp="1"/>
          </p:cNvSpPr>
          <p:nvPr>
            <p:ph type="title"/>
          </p:nvPr>
        </p:nvSpPr>
        <p:spPr>
          <a:xfrm>
            <a:off x="722072" y="228678"/>
            <a:ext cx="10515600" cy="1325563"/>
          </a:xfrm>
        </p:spPr>
        <p:txBody>
          <a:bodyPr/>
          <a:lstStyle/>
          <a:p>
            <a:r>
              <a:rPr lang="it-IT" dirty="0"/>
              <a:t>Rome Technopole</a:t>
            </a:r>
          </a:p>
        </p:txBody>
      </p:sp>
      <p:sp>
        <p:nvSpPr>
          <p:cNvPr id="9" name="CasellaDiTesto 8">
            <a:extLst>
              <a:ext uri="{FF2B5EF4-FFF2-40B4-BE49-F238E27FC236}">
                <a16:creationId xmlns:a16="http://schemas.microsoft.com/office/drawing/2014/main" id="{C2665494-3BF2-6484-4065-EABC10F05120}"/>
              </a:ext>
            </a:extLst>
          </p:cNvPr>
          <p:cNvSpPr txBox="1"/>
          <p:nvPr/>
        </p:nvSpPr>
        <p:spPr>
          <a:xfrm>
            <a:off x="694299" y="1451049"/>
            <a:ext cx="11331487" cy="1384995"/>
          </a:xfrm>
          <a:prstGeom prst="rect">
            <a:avLst/>
          </a:prstGeom>
          <a:noFill/>
        </p:spPr>
        <p:txBody>
          <a:bodyPr wrap="square">
            <a:spAutoFit/>
          </a:bodyPr>
          <a:lstStyle/>
          <a:p>
            <a:r>
              <a:rPr lang="en-US" sz="2800" dirty="0" err="1">
                <a:latin typeface="+mj-lt"/>
                <a:ea typeface="Times New Roman" panose="02020603050405020304" pitchFamily="18" charset="0"/>
                <a:cs typeface="Times New Roman" panose="02020603050405020304" pitchFamily="18" charset="0"/>
              </a:rPr>
              <a:t>Ecosistema</a:t>
            </a:r>
            <a:r>
              <a:rPr lang="en-US" sz="2800" dirty="0">
                <a:latin typeface="+mj-lt"/>
                <a:ea typeface="Times New Roman" panose="02020603050405020304" pitchFamily="18" charset="0"/>
                <a:cs typeface="Times New Roman" panose="02020603050405020304" pitchFamily="18" charset="0"/>
              </a:rPr>
              <a:t> di </a:t>
            </a:r>
            <a:r>
              <a:rPr lang="en-US" sz="2800" dirty="0" err="1">
                <a:latin typeface="+mj-lt"/>
                <a:ea typeface="Times New Roman" panose="02020603050405020304" pitchFamily="18" charset="0"/>
                <a:cs typeface="Times New Roman" panose="02020603050405020304" pitchFamily="18" charset="0"/>
              </a:rPr>
              <a:t>Innovazione</a:t>
            </a:r>
            <a:r>
              <a:rPr lang="en-US" sz="2800" dirty="0">
                <a:latin typeface="+mj-lt"/>
                <a:ea typeface="Times New Roman" panose="02020603050405020304" pitchFamily="18" charset="0"/>
                <a:cs typeface="Times New Roman" panose="02020603050405020304" pitchFamily="18" charset="0"/>
              </a:rPr>
              <a:t> </a:t>
            </a:r>
            <a:r>
              <a:rPr lang="en-US" sz="2800" dirty="0" err="1">
                <a:latin typeface="+mj-lt"/>
                <a:ea typeface="Times New Roman" panose="02020603050405020304" pitchFamily="18" charset="0"/>
                <a:cs typeface="Times New Roman" panose="02020603050405020304" pitchFamily="18" charset="0"/>
              </a:rPr>
              <a:t>della</a:t>
            </a:r>
            <a:r>
              <a:rPr lang="en-US" sz="2800" dirty="0">
                <a:latin typeface="+mj-lt"/>
                <a:ea typeface="Times New Roman" panose="02020603050405020304" pitchFamily="18" charset="0"/>
                <a:cs typeface="Times New Roman" panose="02020603050405020304" pitchFamily="18" charset="0"/>
              </a:rPr>
              <a:t> </a:t>
            </a:r>
            <a:r>
              <a:rPr lang="en-US" sz="2800" dirty="0" err="1">
                <a:latin typeface="+mj-lt"/>
                <a:ea typeface="Times New Roman" panose="02020603050405020304" pitchFamily="18" charset="0"/>
                <a:cs typeface="Times New Roman" panose="02020603050405020304" pitchFamily="18" charset="0"/>
              </a:rPr>
              <a:t>regione</a:t>
            </a:r>
            <a:r>
              <a:rPr lang="en-US" sz="2800" dirty="0">
                <a:latin typeface="+mj-lt"/>
                <a:ea typeface="Times New Roman" panose="02020603050405020304" pitchFamily="18" charset="0"/>
                <a:cs typeface="Times New Roman" panose="02020603050405020304" pitchFamily="18" charset="0"/>
              </a:rPr>
              <a:t> Lazio, </a:t>
            </a:r>
            <a:r>
              <a:rPr lang="en-US" sz="2800" dirty="0" err="1">
                <a:latin typeface="+mj-lt"/>
                <a:ea typeface="Times New Roman" panose="02020603050405020304" pitchFamily="18" charset="0"/>
                <a:cs typeface="Times New Roman" panose="02020603050405020304" pitchFamily="18" charset="0"/>
              </a:rPr>
              <a:t>creato</a:t>
            </a:r>
            <a:r>
              <a:rPr lang="en-US" sz="2800" dirty="0">
                <a:latin typeface="+mj-lt"/>
                <a:ea typeface="Times New Roman" panose="02020603050405020304" pitchFamily="18" charset="0"/>
                <a:cs typeface="Times New Roman" panose="02020603050405020304" pitchFamily="18" charset="0"/>
              </a:rPr>
              <a:t> </a:t>
            </a:r>
            <a:r>
              <a:rPr lang="en-US" sz="2800" dirty="0" err="1">
                <a:latin typeface="+mj-lt"/>
                <a:ea typeface="Times New Roman" panose="02020603050405020304" pitchFamily="18" charset="0"/>
                <a:cs typeface="Times New Roman" panose="02020603050405020304" pitchFamily="18" charset="0"/>
              </a:rPr>
              <a:t>nell’ambito</a:t>
            </a:r>
            <a:r>
              <a:rPr lang="en-US" sz="2800" dirty="0">
                <a:latin typeface="+mj-lt"/>
                <a:ea typeface="Times New Roman" panose="02020603050405020304" pitchFamily="18" charset="0"/>
                <a:cs typeface="Times New Roman" panose="02020603050405020304" pitchFamily="18" charset="0"/>
              </a:rPr>
              <a:t> del </a:t>
            </a:r>
            <a:r>
              <a:rPr lang="en-US" sz="2800" dirty="0" err="1">
                <a:solidFill>
                  <a:srgbClr val="D52D5C"/>
                </a:solidFill>
                <a:latin typeface="+mj-lt"/>
                <a:ea typeface="Times New Roman" panose="02020603050405020304" pitchFamily="18" charset="0"/>
                <a:cs typeface="Times New Roman" panose="02020603050405020304" pitchFamily="18" charset="0"/>
              </a:rPr>
              <a:t>NextGenerationEU</a:t>
            </a:r>
            <a:r>
              <a:rPr lang="en-US" sz="2800" dirty="0">
                <a:solidFill>
                  <a:srgbClr val="D52D5C"/>
                </a:solidFill>
                <a:latin typeface="+mj-lt"/>
                <a:ea typeface="Times New Roman" panose="02020603050405020304" pitchFamily="18" charset="0"/>
                <a:cs typeface="Times New Roman" panose="02020603050405020304" pitchFamily="18" charset="0"/>
              </a:rPr>
              <a:t> plan</a:t>
            </a:r>
            <a:r>
              <a:rPr lang="en-US" sz="2800" dirty="0">
                <a:solidFill>
                  <a:srgbClr val="852434"/>
                </a:solidFill>
                <a:latin typeface="+mj-lt"/>
                <a:ea typeface="Times New Roman" panose="02020603050405020304" pitchFamily="18" charset="0"/>
                <a:cs typeface="Times New Roman" panose="02020603050405020304" pitchFamily="18" charset="0"/>
              </a:rPr>
              <a:t>. </a:t>
            </a:r>
            <a:r>
              <a:rPr lang="en-US" sz="2800" b="1" dirty="0">
                <a:latin typeface="+mj-lt"/>
                <a:ea typeface="Times New Roman" panose="02020603050405020304" pitchFamily="18" charset="0"/>
                <a:cs typeface="Times New Roman" panose="02020603050405020304" pitchFamily="18" charset="0"/>
              </a:rPr>
              <a:t>39 partner </a:t>
            </a:r>
            <a:r>
              <a:rPr lang="en-US" sz="2800" b="1" dirty="0" err="1">
                <a:latin typeface="+mj-lt"/>
                <a:ea typeface="Times New Roman" panose="02020603050405020304" pitchFamily="18" charset="0"/>
                <a:cs typeface="Times New Roman" panose="02020603050405020304" pitchFamily="18" charset="0"/>
              </a:rPr>
              <a:t>fondatori</a:t>
            </a:r>
            <a:r>
              <a:rPr lang="en-US" sz="2800" dirty="0">
                <a:latin typeface="+mj-lt"/>
                <a:ea typeface="Times New Roman" panose="02020603050405020304" pitchFamily="18" charset="0"/>
                <a:cs typeface="Times New Roman" panose="02020603050405020304" pitchFamily="18" charset="0"/>
              </a:rPr>
              <a:t>: </a:t>
            </a:r>
            <a:r>
              <a:rPr lang="en-US" sz="2800" dirty="0" err="1">
                <a:latin typeface="+mj-lt"/>
                <a:ea typeface="Times New Roman" panose="02020603050405020304" pitchFamily="18" charset="0"/>
                <a:cs typeface="Times New Roman" panose="02020603050405020304" pitchFamily="18" charset="0"/>
              </a:rPr>
              <a:t>università</a:t>
            </a:r>
            <a:r>
              <a:rPr lang="en-US" sz="2800" dirty="0">
                <a:latin typeface="+mj-lt"/>
                <a:ea typeface="Times New Roman" panose="02020603050405020304" pitchFamily="18" charset="0"/>
                <a:cs typeface="Times New Roman" panose="02020603050405020304" pitchFamily="18" charset="0"/>
              </a:rPr>
              <a:t>, </a:t>
            </a:r>
            <a:r>
              <a:rPr lang="en-US" sz="2800" dirty="0" err="1">
                <a:latin typeface="+mj-lt"/>
                <a:ea typeface="Times New Roman" panose="02020603050405020304" pitchFamily="18" charset="0"/>
                <a:cs typeface="Times New Roman" panose="02020603050405020304" pitchFamily="18" charset="0"/>
              </a:rPr>
              <a:t>enti</a:t>
            </a:r>
            <a:r>
              <a:rPr lang="en-US" sz="2800" dirty="0">
                <a:latin typeface="+mj-lt"/>
                <a:ea typeface="Times New Roman" panose="02020603050405020304" pitchFamily="18" charset="0"/>
                <a:cs typeface="Times New Roman" panose="02020603050405020304" pitchFamily="18" charset="0"/>
              </a:rPr>
              <a:t> di </a:t>
            </a:r>
            <a:r>
              <a:rPr lang="en-US" sz="2800" dirty="0" err="1">
                <a:latin typeface="+mj-lt"/>
                <a:ea typeface="Times New Roman" panose="02020603050405020304" pitchFamily="18" charset="0"/>
                <a:cs typeface="Times New Roman" panose="02020603050405020304" pitchFamily="18" charset="0"/>
              </a:rPr>
              <a:t>ricerca</a:t>
            </a:r>
            <a:r>
              <a:rPr lang="en-US" sz="2800" dirty="0">
                <a:latin typeface="+mj-lt"/>
                <a:ea typeface="Times New Roman" panose="02020603050405020304" pitchFamily="18" charset="0"/>
                <a:cs typeface="Times New Roman" panose="02020603050405020304" pitchFamily="18" charset="0"/>
              </a:rPr>
              <a:t> (CNR, ENEA, ISS, INFN), </a:t>
            </a:r>
            <a:r>
              <a:rPr lang="en-US" sz="2800" dirty="0" err="1">
                <a:latin typeface="+mj-lt"/>
                <a:ea typeface="Times New Roman" panose="02020603050405020304" pitchFamily="18" charset="0"/>
                <a:cs typeface="Times New Roman" panose="02020603050405020304" pitchFamily="18" charset="0"/>
              </a:rPr>
              <a:t>imprese</a:t>
            </a:r>
            <a:r>
              <a:rPr lang="en-US" sz="2800" dirty="0">
                <a:latin typeface="+mj-lt"/>
                <a:ea typeface="Times New Roman" panose="02020603050405020304" pitchFamily="18" charset="0"/>
                <a:cs typeface="Times New Roman" panose="02020603050405020304" pitchFamily="18" charset="0"/>
              </a:rPr>
              <a:t>, </a:t>
            </a:r>
            <a:r>
              <a:rPr lang="en-US" sz="2800" dirty="0" err="1">
                <a:latin typeface="+mj-lt"/>
                <a:ea typeface="Times New Roman" panose="02020603050405020304" pitchFamily="18" charset="0"/>
                <a:cs typeface="Times New Roman" panose="02020603050405020304" pitchFamily="18" charset="0"/>
              </a:rPr>
              <a:t>Istituzioni</a:t>
            </a:r>
            <a:r>
              <a:rPr lang="en-US" sz="2800" dirty="0">
                <a:latin typeface="+mj-lt"/>
                <a:ea typeface="Times New Roman" panose="02020603050405020304" pitchFamily="18" charset="0"/>
                <a:cs typeface="Times New Roman" panose="02020603050405020304" pitchFamily="18" charset="0"/>
              </a:rPr>
              <a:t> </a:t>
            </a:r>
            <a:r>
              <a:rPr lang="en-US" sz="2800" dirty="0" err="1">
                <a:latin typeface="+mj-lt"/>
                <a:ea typeface="Times New Roman" panose="02020603050405020304" pitchFamily="18" charset="0"/>
                <a:cs typeface="Times New Roman" panose="02020603050405020304" pitchFamily="18" charset="0"/>
              </a:rPr>
              <a:t>locali</a:t>
            </a:r>
            <a:r>
              <a:rPr lang="en-US" sz="2800" dirty="0">
                <a:latin typeface="+mj-lt"/>
                <a:ea typeface="Times New Roman" panose="02020603050405020304" pitchFamily="18" charset="0"/>
                <a:cs typeface="Times New Roman" panose="02020603050405020304" pitchFamily="18" charset="0"/>
              </a:rPr>
              <a:t> (</a:t>
            </a:r>
            <a:r>
              <a:rPr lang="en-US" sz="2800" dirty="0" err="1">
                <a:latin typeface="+mj-lt"/>
                <a:ea typeface="Times New Roman" panose="02020603050405020304" pitchFamily="18" charset="0"/>
                <a:cs typeface="Times New Roman" panose="02020603050405020304" pitchFamily="18" charset="0"/>
              </a:rPr>
              <a:t>Regione</a:t>
            </a:r>
            <a:r>
              <a:rPr lang="en-US" sz="2800" dirty="0">
                <a:latin typeface="+mj-lt"/>
                <a:ea typeface="Times New Roman" panose="02020603050405020304" pitchFamily="18" charset="0"/>
                <a:cs typeface="Times New Roman" panose="02020603050405020304" pitchFamily="18" charset="0"/>
              </a:rPr>
              <a:t> Lazio, Roma Capitale)</a:t>
            </a:r>
            <a:endParaRPr lang="it-IT" sz="2800" dirty="0">
              <a:latin typeface="+mj-lt"/>
            </a:endParaRPr>
          </a:p>
        </p:txBody>
      </p:sp>
      <p:sp>
        <p:nvSpPr>
          <p:cNvPr id="15" name="CasellaDiTesto 14">
            <a:extLst>
              <a:ext uri="{FF2B5EF4-FFF2-40B4-BE49-F238E27FC236}">
                <a16:creationId xmlns:a16="http://schemas.microsoft.com/office/drawing/2014/main" id="{85F843A6-DA21-3B07-155D-548E3A004F23}"/>
              </a:ext>
            </a:extLst>
          </p:cNvPr>
          <p:cNvSpPr txBox="1"/>
          <p:nvPr/>
        </p:nvSpPr>
        <p:spPr>
          <a:xfrm>
            <a:off x="3854908" y="3087205"/>
            <a:ext cx="4495183" cy="646331"/>
          </a:xfrm>
          <a:prstGeom prst="rect">
            <a:avLst/>
          </a:prstGeom>
          <a:noFill/>
        </p:spPr>
        <p:txBody>
          <a:bodyPr wrap="square">
            <a:spAutoFit/>
          </a:bodyPr>
          <a:lstStyle/>
          <a:p>
            <a:r>
              <a:rPr lang="en-US" sz="3600" dirty="0">
                <a:latin typeface="+mj-lt"/>
                <a:ea typeface="Times New Roman" panose="02020603050405020304" pitchFamily="18" charset="0"/>
                <a:cs typeface="Times New Roman" panose="02020603050405020304" pitchFamily="18" charset="0"/>
              </a:rPr>
              <a:t>3 </a:t>
            </a:r>
            <a:r>
              <a:rPr lang="en-US" sz="3600" dirty="0" err="1">
                <a:latin typeface="+mj-lt"/>
                <a:ea typeface="Times New Roman" panose="02020603050405020304" pitchFamily="18" charset="0"/>
                <a:cs typeface="Times New Roman" panose="02020603050405020304" pitchFamily="18" charset="0"/>
              </a:rPr>
              <a:t>macroaree</a:t>
            </a:r>
            <a:r>
              <a:rPr lang="en-US" sz="3600" dirty="0">
                <a:latin typeface="+mj-lt"/>
                <a:ea typeface="Times New Roman" panose="02020603050405020304" pitchFamily="18" charset="0"/>
                <a:cs typeface="Times New Roman" panose="02020603050405020304" pitchFamily="18" charset="0"/>
              </a:rPr>
              <a:t> di </a:t>
            </a:r>
            <a:r>
              <a:rPr lang="en-US" sz="3600" dirty="0" err="1">
                <a:latin typeface="+mj-lt"/>
                <a:ea typeface="Times New Roman" panose="02020603050405020304" pitchFamily="18" charset="0"/>
                <a:cs typeface="Times New Roman" panose="02020603050405020304" pitchFamily="18" charset="0"/>
              </a:rPr>
              <a:t>ricerca</a:t>
            </a:r>
            <a:r>
              <a:rPr lang="en-US" sz="3600" dirty="0">
                <a:latin typeface="+mj-lt"/>
                <a:ea typeface="Times New Roman" panose="02020603050405020304" pitchFamily="18" charset="0"/>
                <a:cs typeface="Times New Roman" panose="02020603050405020304" pitchFamily="18" charset="0"/>
              </a:rPr>
              <a:t>:</a:t>
            </a:r>
            <a:endParaRPr lang="it-IT" sz="3600" dirty="0">
              <a:latin typeface="+mj-lt"/>
            </a:endParaRPr>
          </a:p>
        </p:txBody>
      </p:sp>
      <p:pic>
        <p:nvPicPr>
          <p:cNvPr id="20" name="Immagine 19" descr="Immagine che contiene testo, schermata, Carattere, grafica&#10;&#10;Il contenuto generato dall'IA potrebbe non essere corretto.">
            <a:extLst>
              <a:ext uri="{FF2B5EF4-FFF2-40B4-BE49-F238E27FC236}">
                <a16:creationId xmlns:a16="http://schemas.microsoft.com/office/drawing/2014/main" id="{931A51AB-631E-4D7D-D468-54ED5DC3D22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4323" y="4588496"/>
            <a:ext cx="2092113" cy="2198154"/>
          </a:xfrm>
          <a:prstGeom prst="rect">
            <a:avLst/>
          </a:prstGeom>
          <a:ln>
            <a:noFill/>
          </a:ln>
        </p:spPr>
      </p:pic>
      <p:grpSp>
        <p:nvGrpSpPr>
          <p:cNvPr id="24" name="Gruppo 23">
            <a:extLst>
              <a:ext uri="{FF2B5EF4-FFF2-40B4-BE49-F238E27FC236}">
                <a16:creationId xmlns:a16="http://schemas.microsoft.com/office/drawing/2014/main" id="{EE701DE1-7414-9E0B-EB55-C5CEE7207D82}"/>
              </a:ext>
            </a:extLst>
          </p:cNvPr>
          <p:cNvGrpSpPr/>
          <p:nvPr/>
        </p:nvGrpSpPr>
        <p:grpSpPr>
          <a:xfrm>
            <a:off x="8503919" y="5283652"/>
            <a:ext cx="3613757" cy="1502998"/>
            <a:chOff x="5878286" y="2508069"/>
            <a:chExt cx="5670247" cy="2848406"/>
          </a:xfrm>
        </p:grpSpPr>
        <p:pic>
          <p:nvPicPr>
            <p:cNvPr id="25" name="Immagine 24" descr="Immagine che contiene testo, schermata, Carattere, grafica&#10;&#10;Il contenuto generato dall'IA potrebbe non essere corretto.">
              <a:extLst>
                <a:ext uri="{FF2B5EF4-FFF2-40B4-BE49-F238E27FC236}">
                  <a16:creationId xmlns:a16="http://schemas.microsoft.com/office/drawing/2014/main" id="{52392A57-DF46-34FB-EB8D-F4561262E3D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570617" y="2873829"/>
              <a:ext cx="4977916" cy="2482646"/>
            </a:xfrm>
            <a:prstGeom prst="rect">
              <a:avLst/>
            </a:prstGeom>
            <a:ln>
              <a:noFill/>
            </a:ln>
          </p:spPr>
        </p:pic>
        <p:sp>
          <p:nvSpPr>
            <p:cNvPr id="26" name="Rettangolo 25">
              <a:extLst>
                <a:ext uri="{FF2B5EF4-FFF2-40B4-BE49-F238E27FC236}">
                  <a16:creationId xmlns:a16="http://schemas.microsoft.com/office/drawing/2014/main" id="{5C8E7482-5D80-4BF1-9DBA-D5FFB4B94860}"/>
                </a:ext>
              </a:extLst>
            </p:cNvPr>
            <p:cNvSpPr/>
            <p:nvPr/>
          </p:nvSpPr>
          <p:spPr>
            <a:xfrm>
              <a:off x="5878286" y="2508069"/>
              <a:ext cx="3043645" cy="1946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7" name="Immagine 16" descr="Immagine che contiene testo, Elementi grafici, grafica, Carattere&#10;&#10;Descrizione generata automaticamente">
            <a:extLst>
              <a:ext uri="{FF2B5EF4-FFF2-40B4-BE49-F238E27FC236}">
                <a16:creationId xmlns:a16="http://schemas.microsoft.com/office/drawing/2014/main" id="{AD35AE35-1134-AD9F-26B6-9AD9A4616B9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0147764" y="68499"/>
            <a:ext cx="1785940" cy="1743229"/>
          </a:xfrm>
          <a:prstGeom prst="rect">
            <a:avLst/>
          </a:prstGeom>
        </p:spPr>
      </p:pic>
      <p:grpSp>
        <p:nvGrpSpPr>
          <p:cNvPr id="19" name="Gruppo 18">
            <a:extLst>
              <a:ext uri="{FF2B5EF4-FFF2-40B4-BE49-F238E27FC236}">
                <a16:creationId xmlns:a16="http://schemas.microsoft.com/office/drawing/2014/main" id="{8C45FDEE-6A1D-EEF9-2478-4C96608FD6B8}"/>
              </a:ext>
            </a:extLst>
          </p:cNvPr>
          <p:cNvGrpSpPr/>
          <p:nvPr/>
        </p:nvGrpSpPr>
        <p:grpSpPr>
          <a:xfrm>
            <a:off x="1772539" y="4058415"/>
            <a:ext cx="9175005" cy="1496623"/>
            <a:chOff x="1526374" y="4175329"/>
            <a:chExt cx="9175005" cy="1496623"/>
          </a:xfrm>
        </p:grpSpPr>
        <p:sp>
          <p:nvSpPr>
            <p:cNvPr id="6" name="CasellaDiTesto 5">
              <a:extLst>
                <a:ext uri="{FF2B5EF4-FFF2-40B4-BE49-F238E27FC236}">
                  <a16:creationId xmlns:a16="http://schemas.microsoft.com/office/drawing/2014/main" id="{DC225934-4C1B-4F14-CB57-EB32BCE6A0CA}"/>
                </a:ext>
              </a:extLst>
            </p:cNvPr>
            <p:cNvSpPr txBox="1"/>
            <p:nvPr/>
          </p:nvSpPr>
          <p:spPr>
            <a:xfrm>
              <a:off x="7515689" y="5264935"/>
              <a:ext cx="3185690" cy="400110"/>
            </a:xfrm>
            <a:prstGeom prst="rect">
              <a:avLst/>
            </a:prstGeom>
            <a:noFill/>
          </p:spPr>
          <p:txBody>
            <a:bodyPr wrap="square">
              <a:spAutoFit/>
            </a:bodyPr>
            <a:lstStyle/>
            <a:p>
              <a:pPr algn="ctr"/>
              <a:r>
                <a:rPr lang="en-US" sz="2000" dirty="0">
                  <a:effectLst/>
                  <a:latin typeface="+mj-lt"/>
                  <a:ea typeface="Times New Roman" panose="02020603050405020304" pitchFamily="18" charset="0"/>
                  <a:cs typeface="Times New Roman" panose="02020603050405020304" pitchFamily="18" charset="0"/>
                </a:rPr>
                <a:t>HEALTH&amp;BIOPHARMA</a:t>
              </a:r>
            </a:p>
          </p:txBody>
        </p:sp>
        <p:grpSp>
          <p:nvGrpSpPr>
            <p:cNvPr id="22" name="Gruppo 21">
              <a:extLst>
                <a:ext uri="{FF2B5EF4-FFF2-40B4-BE49-F238E27FC236}">
                  <a16:creationId xmlns:a16="http://schemas.microsoft.com/office/drawing/2014/main" id="{7504926C-8BB8-093E-2E3C-F768DEC5894F}"/>
                </a:ext>
              </a:extLst>
            </p:cNvPr>
            <p:cNvGrpSpPr/>
            <p:nvPr/>
          </p:nvGrpSpPr>
          <p:grpSpPr>
            <a:xfrm>
              <a:off x="2408506" y="4209305"/>
              <a:ext cx="1200237" cy="926442"/>
              <a:chOff x="1984162" y="3763351"/>
              <a:chExt cx="1200237" cy="926442"/>
            </a:xfrm>
          </p:grpSpPr>
          <p:sp>
            <p:nvSpPr>
              <p:cNvPr id="12" name="Rettangolo 11">
                <a:extLst>
                  <a:ext uri="{FF2B5EF4-FFF2-40B4-BE49-F238E27FC236}">
                    <a16:creationId xmlns:a16="http://schemas.microsoft.com/office/drawing/2014/main" id="{502D077E-E712-C2C7-CC10-03BBD096B88E}"/>
                  </a:ext>
                </a:extLst>
              </p:cNvPr>
              <p:cNvSpPr/>
              <p:nvPr/>
            </p:nvSpPr>
            <p:spPr>
              <a:xfrm>
                <a:off x="1984162" y="3763351"/>
                <a:ext cx="1200237" cy="926442"/>
              </a:xfrm>
              <a:prstGeom prst="rect">
                <a:avLst/>
              </a:prstGeom>
              <a:solidFill>
                <a:srgbClr val="C29C9A"/>
              </a:solidFill>
              <a:ln>
                <a:solidFill>
                  <a:srgbClr val="C2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Elementi grafici, disegno, Carattere, clipart&#10;&#10;Descrizione generata automaticamente">
                <a:extLst>
                  <a:ext uri="{FF2B5EF4-FFF2-40B4-BE49-F238E27FC236}">
                    <a16:creationId xmlns:a16="http://schemas.microsoft.com/office/drawing/2014/main" id="{16CA20B1-AAF1-1FE0-8ED8-80F39C1CA817}"/>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2028026" y="3810470"/>
                <a:ext cx="1084018" cy="851028"/>
              </a:xfrm>
              <a:prstGeom prst="rect">
                <a:avLst/>
              </a:prstGeom>
            </p:spPr>
          </p:pic>
        </p:grpSp>
        <p:grpSp>
          <p:nvGrpSpPr>
            <p:cNvPr id="21" name="Gruppo 20">
              <a:extLst>
                <a:ext uri="{FF2B5EF4-FFF2-40B4-BE49-F238E27FC236}">
                  <a16:creationId xmlns:a16="http://schemas.microsoft.com/office/drawing/2014/main" id="{25214050-273E-63FB-8314-DF81B872D312}"/>
                </a:ext>
              </a:extLst>
            </p:cNvPr>
            <p:cNvGrpSpPr/>
            <p:nvPr/>
          </p:nvGrpSpPr>
          <p:grpSpPr>
            <a:xfrm>
              <a:off x="5375261" y="4209305"/>
              <a:ext cx="1200237" cy="926442"/>
              <a:chOff x="5356645" y="4932812"/>
              <a:chExt cx="1200237" cy="926442"/>
            </a:xfrm>
          </p:grpSpPr>
          <p:sp>
            <p:nvSpPr>
              <p:cNvPr id="13" name="Rettangolo 12">
                <a:extLst>
                  <a:ext uri="{FF2B5EF4-FFF2-40B4-BE49-F238E27FC236}">
                    <a16:creationId xmlns:a16="http://schemas.microsoft.com/office/drawing/2014/main" id="{0133B631-C561-2DE5-3436-131ACDCB6B73}"/>
                  </a:ext>
                </a:extLst>
              </p:cNvPr>
              <p:cNvSpPr/>
              <p:nvPr/>
            </p:nvSpPr>
            <p:spPr>
              <a:xfrm>
                <a:off x="5356645" y="4932812"/>
                <a:ext cx="1200237" cy="926442"/>
              </a:xfrm>
              <a:prstGeom prst="rect">
                <a:avLst/>
              </a:prstGeom>
              <a:solidFill>
                <a:srgbClr val="C29C9A"/>
              </a:solidFill>
              <a:ln>
                <a:solidFill>
                  <a:srgbClr val="C2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descr="Immagine che contiene Elementi grafici, disegno, Carattere, clipart&#10;&#10;Descrizione generata automaticamente">
                <a:extLst>
                  <a:ext uri="{FF2B5EF4-FFF2-40B4-BE49-F238E27FC236}">
                    <a16:creationId xmlns:a16="http://schemas.microsoft.com/office/drawing/2014/main" id="{7044C4A5-E65C-0235-D0B7-DC989CBB4E6B}"/>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5442577" y="4932812"/>
                <a:ext cx="1054481" cy="894103"/>
              </a:xfrm>
              <a:prstGeom prst="rect">
                <a:avLst/>
              </a:prstGeom>
            </p:spPr>
          </p:pic>
        </p:grpSp>
        <p:grpSp>
          <p:nvGrpSpPr>
            <p:cNvPr id="23" name="Gruppo 22">
              <a:extLst>
                <a:ext uri="{FF2B5EF4-FFF2-40B4-BE49-F238E27FC236}">
                  <a16:creationId xmlns:a16="http://schemas.microsoft.com/office/drawing/2014/main" id="{61B662AB-FE7D-8EA2-F18A-9B511303D502}"/>
                </a:ext>
              </a:extLst>
            </p:cNvPr>
            <p:cNvGrpSpPr/>
            <p:nvPr/>
          </p:nvGrpSpPr>
          <p:grpSpPr>
            <a:xfrm>
              <a:off x="8508415" y="4175329"/>
              <a:ext cx="1200237" cy="928079"/>
              <a:chOff x="8847787" y="3473437"/>
              <a:chExt cx="1200237" cy="928079"/>
            </a:xfrm>
          </p:grpSpPr>
          <p:sp>
            <p:nvSpPr>
              <p:cNvPr id="14" name="Rettangolo 13">
                <a:extLst>
                  <a:ext uri="{FF2B5EF4-FFF2-40B4-BE49-F238E27FC236}">
                    <a16:creationId xmlns:a16="http://schemas.microsoft.com/office/drawing/2014/main" id="{5C7BCE3F-1376-7281-A500-9F96BC283D57}"/>
                  </a:ext>
                </a:extLst>
              </p:cNvPr>
              <p:cNvSpPr/>
              <p:nvPr/>
            </p:nvSpPr>
            <p:spPr>
              <a:xfrm>
                <a:off x="8847787" y="3475074"/>
                <a:ext cx="1200237" cy="926442"/>
              </a:xfrm>
              <a:prstGeom prst="rect">
                <a:avLst/>
              </a:prstGeom>
              <a:solidFill>
                <a:srgbClr val="C29C9A"/>
              </a:solidFill>
              <a:ln>
                <a:solidFill>
                  <a:srgbClr val="C29C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descr="Immagine che contiene Elementi grafici, disegno, Carattere, clipart&#10;&#10;Descrizione generata automaticamente">
                <a:extLst>
                  <a:ext uri="{FF2B5EF4-FFF2-40B4-BE49-F238E27FC236}">
                    <a16:creationId xmlns:a16="http://schemas.microsoft.com/office/drawing/2014/main" id="{BA692B65-5476-A60B-7E34-459D7FD3AACD}"/>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9014187" y="3473437"/>
                <a:ext cx="867437" cy="894104"/>
              </a:xfrm>
              <a:prstGeom prst="rect">
                <a:avLst/>
              </a:prstGeom>
            </p:spPr>
          </p:pic>
        </p:grpSp>
        <p:sp>
          <p:nvSpPr>
            <p:cNvPr id="16" name="CasellaDiTesto 15">
              <a:extLst>
                <a:ext uri="{FF2B5EF4-FFF2-40B4-BE49-F238E27FC236}">
                  <a16:creationId xmlns:a16="http://schemas.microsoft.com/office/drawing/2014/main" id="{52149797-B844-1B4E-A5B3-F76034F852CD}"/>
                </a:ext>
              </a:extLst>
            </p:cNvPr>
            <p:cNvSpPr txBox="1"/>
            <p:nvPr/>
          </p:nvSpPr>
          <p:spPr>
            <a:xfrm>
              <a:off x="1526374" y="5271842"/>
              <a:ext cx="2926742" cy="400110"/>
            </a:xfrm>
            <a:prstGeom prst="rect">
              <a:avLst/>
            </a:prstGeom>
            <a:noFill/>
          </p:spPr>
          <p:txBody>
            <a:bodyPr wrap="square">
              <a:spAutoFit/>
            </a:bodyPr>
            <a:lstStyle/>
            <a:p>
              <a:pPr algn="ctr"/>
              <a:r>
                <a:rPr lang="en-US" sz="2000" dirty="0">
                  <a:effectLst/>
                  <a:latin typeface="+mj-lt"/>
                  <a:ea typeface="Times New Roman" panose="02020603050405020304" pitchFamily="18" charset="0"/>
                  <a:cs typeface="Times New Roman" panose="02020603050405020304" pitchFamily="18" charset="0"/>
                </a:rPr>
                <a:t>ENERGY TRANSITION </a:t>
              </a:r>
              <a:endParaRPr lang="it-IT" sz="2000" dirty="0"/>
            </a:p>
          </p:txBody>
        </p:sp>
        <p:sp>
          <p:nvSpPr>
            <p:cNvPr id="18" name="CasellaDiTesto 17">
              <a:extLst>
                <a:ext uri="{FF2B5EF4-FFF2-40B4-BE49-F238E27FC236}">
                  <a16:creationId xmlns:a16="http://schemas.microsoft.com/office/drawing/2014/main" id="{2404FF9A-FF04-1D17-D4C6-A506FC0C6192}"/>
                </a:ext>
              </a:extLst>
            </p:cNvPr>
            <p:cNvSpPr txBox="1"/>
            <p:nvPr/>
          </p:nvSpPr>
          <p:spPr>
            <a:xfrm>
              <a:off x="4603829" y="5271842"/>
              <a:ext cx="2761147" cy="400110"/>
            </a:xfrm>
            <a:prstGeom prst="rect">
              <a:avLst/>
            </a:prstGeom>
            <a:noFill/>
          </p:spPr>
          <p:txBody>
            <a:bodyPr wrap="square">
              <a:spAutoFit/>
            </a:bodyPr>
            <a:lstStyle/>
            <a:p>
              <a:pPr algn="ctr"/>
              <a:r>
                <a:rPr lang="en-US" sz="2000" dirty="0">
                  <a:effectLst/>
                  <a:latin typeface="+mj-lt"/>
                  <a:ea typeface="Times New Roman" panose="02020603050405020304" pitchFamily="18" charset="0"/>
                  <a:cs typeface="Times New Roman" panose="02020603050405020304" pitchFamily="18" charset="0"/>
                </a:rPr>
                <a:t>DIGITAL TRANSITION </a:t>
              </a:r>
              <a:endParaRPr lang="it-IT" sz="2000" dirty="0"/>
            </a:p>
          </p:txBody>
        </p:sp>
      </p:grpSp>
    </p:spTree>
    <p:extLst>
      <p:ext uri="{BB962C8B-B14F-4D97-AF65-F5344CB8AC3E}">
        <p14:creationId xmlns:p14="http://schemas.microsoft.com/office/powerpoint/2010/main" val="95076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magine 9" descr="Immagine che contiene martin pescatore, uccello&#10;&#10;Il contenuto generato dall'IA potrebbe non essere corretto.">
            <a:extLst>
              <a:ext uri="{FF2B5EF4-FFF2-40B4-BE49-F238E27FC236}">
                <a16:creationId xmlns:a16="http://schemas.microsoft.com/office/drawing/2014/main" id="{9BC9738B-D1CF-2776-0874-C47E74DE75A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21730" y="321732"/>
            <a:ext cx="5674897" cy="3017405"/>
          </a:xfrm>
          <a:prstGeom prst="rect">
            <a:avLst/>
          </a:prstGeom>
        </p:spPr>
      </p:pic>
      <p:pic>
        <p:nvPicPr>
          <p:cNvPr id="2" name="Immagine 1" descr="Immagine che contiene cielo, aria aperta, albero, Aerofotogrammetria&#10;&#10;Il contenuto generato dall'IA potrebbe non essere corretto.">
            <a:extLst>
              <a:ext uri="{FF2B5EF4-FFF2-40B4-BE49-F238E27FC236}">
                <a16:creationId xmlns:a16="http://schemas.microsoft.com/office/drawing/2014/main" id="{8A869B28-A58F-8240-AFD2-31736EC43102}"/>
              </a:ext>
            </a:extLst>
          </p:cNvPr>
          <p:cNvPicPr>
            <a:picLocks noChangeAspect="1"/>
          </p:cNvPicPr>
          <p:nvPr/>
        </p:nvPicPr>
        <p:blipFill>
          <a:blip r:embed="rId4" cstate="hqprint">
            <a:extLst>
              <a:ext uri="{28A0092B-C50C-407E-A947-70E740481C1C}">
                <a14:useLocalDpi xmlns:a14="http://schemas.microsoft.com/office/drawing/2010/main"/>
              </a:ext>
            </a:extLst>
          </a:blip>
          <a:srcRect r="-2"/>
          <a:stretch>
            <a:fillRect/>
          </a:stretch>
        </p:blipFill>
        <p:spPr>
          <a:xfrm>
            <a:off x="321730" y="3510853"/>
            <a:ext cx="5674897" cy="2789954"/>
          </a:xfrm>
          <a:prstGeom prst="rect">
            <a:avLst/>
          </a:prstGeom>
        </p:spPr>
      </p:pic>
      <p:pic>
        <p:nvPicPr>
          <p:cNvPr id="12" name="Immagine 11" descr="Immagine che contiene testo, schermata, persona, Viso umano&#10;&#10;Il contenuto generato dall'IA potrebbe non essere corretto.">
            <a:extLst>
              <a:ext uri="{FF2B5EF4-FFF2-40B4-BE49-F238E27FC236}">
                <a16:creationId xmlns:a16="http://schemas.microsoft.com/office/drawing/2014/main" id="{A7F532ED-775D-1525-C9E2-3D252B643A1E}"/>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195373" y="321733"/>
            <a:ext cx="5674897" cy="5979074"/>
          </a:xfrm>
          <a:prstGeom prst="rect">
            <a:avLst/>
          </a:prstGeom>
        </p:spPr>
      </p:pic>
      <p:sp>
        <p:nvSpPr>
          <p:cNvPr id="3" name="Rettangolo 2">
            <a:extLst>
              <a:ext uri="{FF2B5EF4-FFF2-40B4-BE49-F238E27FC236}">
                <a16:creationId xmlns:a16="http://schemas.microsoft.com/office/drawing/2014/main" id="{987FE7AA-DBB1-6FEB-53B6-A54A4A484510}"/>
              </a:ext>
            </a:extLst>
          </p:cNvPr>
          <p:cNvSpPr/>
          <p:nvPr/>
        </p:nvSpPr>
        <p:spPr>
          <a:xfrm>
            <a:off x="6195372" y="4307840"/>
            <a:ext cx="5674897" cy="1992968"/>
          </a:xfrm>
          <a:prstGeom prst="rect">
            <a:avLst/>
          </a:prstGeom>
          <a:solidFill>
            <a:srgbClr val="8D77AB"/>
          </a:solidFill>
          <a:ln>
            <a:solidFill>
              <a:srgbClr val="8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14784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descr="Immagine che contiene testo, schermata, Carattere, grafica&#10;&#10;Il contenuto generato dall'IA potrebbe non essere corretto.">
            <a:extLst>
              <a:ext uri="{FF2B5EF4-FFF2-40B4-BE49-F238E27FC236}">
                <a16:creationId xmlns:a16="http://schemas.microsoft.com/office/drawing/2014/main" id="{A3F1229A-C3CE-4820-8B73-833762CE0E7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4323" y="4588496"/>
            <a:ext cx="2092113" cy="2198154"/>
          </a:xfrm>
          <a:prstGeom prst="rect">
            <a:avLst/>
          </a:prstGeom>
          <a:ln>
            <a:noFill/>
          </a:ln>
        </p:spPr>
      </p:pic>
      <p:pic>
        <p:nvPicPr>
          <p:cNvPr id="29" name="Immagine 28" descr="Immagine che contiene vestiti, persona, calzature, uomo&#10;&#10;Il contenuto generato dall'IA potrebbe non essere corretto.">
            <a:extLst>
              <a:ext uri="{FF2B5EF4-FFF2-40B4-BE49-F238E27FC236}">
                <a16:creationId xmlns:a16="http://schemas.microsoft.com/office/drawing/2014/main" id="{848E260F-851F-14A2-8540-047EBB24D00E}"/>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0" name="CasellaDiTesto 29">
            <a:extLst>
              <a:ext uri="{FF2B5EF4-FFF2-40B4-BE49-F238E27FC236}">
                <a16:creationId xmlns:a16="http://schemas.microsoft.com/office/drawing/2014/main" id="{5038E4B4-D94B-342F-ECEA-00947141F85C}"/>
              </a:ext>
            </a:extLst>
          </p:cNvPr>
          <p:cNvSpPr txBox="1"/>
          <p:nvPr/>
        </p:nvSpPr>
        <p:spPr>
          <a:xfrm>
            <a:off x="1267968" y="3429000"/>
            <a:ext cx="9656063" cy="2452687"/>
          </a:xfrm>
          <a:prstGeom prst="rect">
            <a:avLst/>
          </a:prstGeom>
        </p:spPr>
        <p:txBody>
          <a:bodyPr vert="horz" lIns="91440" tIns="45720" rIns="91440" bIns="45720" rtlCol="0" anchor="ctr">
            <a:normAutofit/>
          </a:bodyPr>
          <a:lstStyle/>
          <a:p>
            <a:pPr algn="ctr">
              <a:lnSpc>
                <a:spcPct val="90000"/>
              </a:lnSpc>
              <a:spcAft>
                <a:spcPts val="600"/>
              </a:spcAft>
            </a:pPr>
            <a:r>
              <a:rPr lang="en-US" sz="3200" b="1" dirty="0">
                <a:effectLst/>
                <a:latin typeface="+mj-lt"/>
              </a:rPr>
              <a:t>30 </a:t>
            </a:r>
            <a:r>
              <a:rPr lang="en-US" sz="3200" b="1" dirty="0" err="1">
                <a:effectLst/>
                <a:latin typeface="+mj-lt"/>
              </a:rPr>
              <a:t>partecipanti</a:t>
            </a:r>
            <a:r>
              <a:rPr lang="en-US" sz="3200" dirty="0">
                <a:effectLst/>
                <a:latin typeface="+mj-lt"/>
              </a:rPr>
              <a:t>: </a:t>
            </a:r>
            <a:r>
              <a:rPr lang="en-US" sz="3200" dirty="0" err="1">
                <a:effectLst/>
                <a:latin typeface="+mj-lt"/>
              </a:rPr>
              <a:t>ricercatori</a:t>
            </a:r>
            <a:r>
              <a:rPr lang="en-US" sz="3200" dirty="0">
                <a:effectLst/>
                <a:latin typeface="+mj-lt"/>
              </a:rPr>
              <a:t>/</a:t>
            </a:r>
            <a:r>
              <a:rPr lang="en-US" sz="3200" dirty="0" err="1">
                <a:effectLst/>
                <a:latin typeface="+mj-lt"/>
              </a:rPr>
              <a:t>trici</a:t>
            </a:r>
            <a:r>
              <a:rPr lang="en-US" sz="3200" dirty="0">
                <a:effectLst/>
                <a:latin typeface="+mj-lt"/>
              </a:rPr>
              <a:t> (</a:t>
            </a:r>
            <a:r>
              <a:rPr lang="en-US" sz="2400" dirty="0">
                <a:effectLst/>
                <a:latin typeface="+mj-lt"/>
              </a:rPr>
              <a:t>Sapienza, Tor </a:t>
            </a:r>
            <a:r>
              <a:rPr lang="en-US" sz="2400" dirty="0" err="1">
                <a:effectLst/>
                <a:latin typeface="+mj-lt"/>
              </a:rPr>
              <a:t>Vergata</a:t>
            </a:r>
            <a:r>
              <a:rPr lang="en-US" sz="2400" dirty="0">
                <a:effectLst/>
                <a:latin typeface="+mj-lt"/>
              </a:rPr>
              <a:t>, INFN</a:t>
            </a:r>
            <a:r>
              <a:rPr lang="en-US" sz="3200" dirty="0">
                <a:effectLst/>
                <a:latin typeface="+mj-lt"/>
              </a:rPr>
              <a:t>), </a:t>
            </a:r>
            <a:r>
              <a:rPr lang="en-US" sz="3200" dirty="0" err="1">
                <a:effectLst/>
                <a:latin typeface="+mj-lt"/>
              </a:rPr>
              <a:t>studenti</a:t>
            </a:r>
            <a:r>
              <a:rPr lang="en-US" sz="3200" dirty="0">
                <a:effectLst/>
                <a:latin typeface="+mj-lt"/>
              </a:rPr>
              <a:t> e </a:t>
            </a:r>
            <a:r>
              <a:rPr lang="en-US" sz="3200" dirty="0" err="1">
                <a:effectLst/>
                <a:latin typeface="+mj-lt"/>
              </a:rPr>
              <a:t>docenti</a:t>
            </a:r>
            <a:r>
              <a:rPr lang="en-US" sz="3200" dirty="0">
                <a:effectLst/>
                <a:latin typeface="+mj-lt"/>
              </a:rPr>
              <a:t> di </a:t>
            </a:r>
            <a:r>
              <a:rPr lang="en-US" sz="3200" dirty="0" err="1">
                <a:effectLst/>
                <a:latin typeface="+mj-lt"/>
              </a:rPr>
              <a:t>scuola</a:t>
            </a:r>
            <a:r>
              <a:rPr lang="en-US" sz="3200" dirty="0">
                <a:effectLst/>
                <a:latin typeface="+mj-lt"/>
              </a:rPr>
              <a:t>, </a:t>
            </a:r>
            <a:r>
              <a:rPr lang="en-US" sz="3200" dirty="0" err="1">
                <a:effectLst/>
                <a:latin typeface="+mj-lt"/>
              </a:rPr>
              <a:t>studenti</a:t>
            </a:r>
            <a:r>
              <a:rPr lang="en-US" sz="3200" dirty="0">
                <a:effectLst/>
                <a:latin typeface="+mj-lt"/>
              </a:rPr>
              <a:t> </a:t>
            </a:r>
            <a:r>
              <a:rPr lang="en-US" sz="3200" dirty="0" err="1">
                <a:effectLst/>
                <a:latin typeface="+mj-lt"/>
              </a:rPr>
              <a:t>universitari</a:t>
            </a:r>
            <a:r>
              <a:rPr lang="en-US" sz="3200" dirty="0">
                <a:latin typeface="+mj-lt"/>
              </a:rPr>
              <a:t>, </a:t>
            </a:r>
            <a:br>
              <a:rPr lang="en-US" sz="3200" dirty="0">
                <a:latin typeface="+mj-lt"/>
              </a:rPr>
            </a:br>
            <a:r>
              <a:rPr lang="en-US" sz="3200" dirty="0" err="1">
                <a:latin typeface="+mj-lt"/>
              </a:rPr>
              <a:t>esperti</a:t>
            </a:r>
            <a:r>
              <a:rPr lang="en-US" sz="3200" dirty="0">
                <a:latin typeface="+mj-lt"/>
              </a:rPr>
              <a:t> di </a:t>
            </a:r>
            <a:r>
              <a:rPr lang="en-US" sz="3200" dirty="0">
                <a:effectLst/>
                <a:latin typeface="+mj-lt"/>
              </a:rPr>
              <a:t>citizen science</a:t>
            </a:r>
            <a:endParaRPr lang="en-US" sz="3200" dirty="0">
              <a:latin typeface="+mj-lt"/>
            </a:endParaRPr>
          </a:p>
        </p:txBody>
      </p:sp>
      <p:grpSp>
        <p:nvGrpSpPr>
          <p:cNvPr id="3" name="Gruppo 2">
            <a:extLst>
              <a:ext uri="{FF2B5EF4-FFF2-40B4-BE49-F238E27FC236}">
                <a16:creationId xmlns:a16="http://schemas.microsoft.com/office/drawing/2014/main" id="{4D7E68AE-E2AE-7540-6021-32A4B6F427BE}"/>
              </a:ext>
            </a:extLst>
          </p:cNvPr>
          <p:cNvGrpSpPr/>
          <p:nvPr/>
        </p:nvGrpSpPr>
        <p:grpSpPr>
          <a:xfrm>
            <a:off x="8503919" y="5283652"/>
            <a:ext cx="3613757" cy="1502998"/>
            <a:chOff x="5878286" y="2508069"/>
            <a:chExt cx="5670247" cy="2848406"/>
          </a:xfrm>
        </p:grpSpPr>
        <p:pic>
          <p:nvPicPr>
            <p:cNvPr id="4" name="Immagine 3" descr="Immagine che contiene testo, schermata, Carattere, grafica&#10;&#10;Il contenuto generato dall'IA potrebbe non essere corretto.">
              <a:extLst>
                <a:ext uri="{FF2B5EF4-FFF2-40B4-BE49-F238E27FC236}">
                  <a16:creationId xmlns:a16="http://schemas.microsoft.com/office/drawing/2014/main" id="{270BEB33-EA7F-D873-3AD0-144448A57056}"/>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6570617" y="2873829"/>
              <a:ext cx="4977916" cy="2482646"/>
            </a:xfrm>
            <a:prstGeom prst="rect">
              <a:avLst/>
            </a:prstGeom>
            <a:ln>
              <a:noFill/>
            </a:ln>
          </p:spPr>
        </p:pic>
        <p:sp>
          <p:nvSpPr>
            <p:cNvPr id="5" name="Rettangolo 4">
              <a:extLst>
                <a:ext uri="{FF2B5EF4-FFF2-40B4-BE49-F238E27FC236}">
                  <a16:creationId xmlns:a16="http://schemas.microsoft.com/office/drawing/2014/main" id="{2AC35E75-365A-1CAA-31B4-4B431F10D50D}"/>
                </a:ext>
              </a:extLst>
            </p:cNvPr>
            <p:cNvSpPr/>
            <p:nvPr/>
          </p:nvSpPr>
          <p:spPr>
            <a:xfrm>
              <a:off x="5878286" y="2508069"/>
              <a:ext cx="3043645" cy="1946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994759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24BC3-426B-F597-A0C4-D70EB3ECEC8E}"/>
            </a:ext>
          </a:extLst>
        </p:cNvPr>
        <p:cNvGrpSpPr/>
        <p:nvPr/>
      </p:nvGrpSpPr>
      <p:grpSpPr>
        <a:xfrm>
          <a:off x="0" y="0"/>
          <a:ext cx="0" cy="0"/>
          <a:chOff x="0" y="0"/>
          <a:chExt cx="0" cy="0"/>
        </a:xfrm>
      </p:grpSpPr>
      <p:pic>
        <p:nvPicPr>
          <p:cNvPr id="2" name="Immagine 1" descr="Immagine che contiene testo, schermata, Carattere, grafica&#10;&#10;Il contenuto generato dall'IA potrebbe non essere corretto.">
            <a:extLst>
              <a:ext uri="{FF2B5EF4-FFF2-40B4-BE49-F238E27FC236}">
                <a16:creationId xmlns:a16="http://schemas.microsoft.com/office/drawing/2014/main" id="{61CD8722-B780-48C9-964C-358C38B6FE1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4323" y="4588496"/>
            <a:ext cx="2092113" cy="2198154"/>
          </a:xfrm>
          <a:prstGeom prst="rect">
            <a:avLst/>
          </a:prstGeom>
          <a:ln>
            <a:noFill/>
          </a:ln>
        </p:spPr>
      </p:pic>
      <p:grpSp>
        <p:nvGrpSpPr>
          <p:cNvPr id="3" name="Gruppo 2">
            <a:extLst>
              <a:ext uri="{FF2B5EF4-FFF2-40B4-BE49-F238E27FC236}">
                <a16:creationId xmlns:a16="http://schemas.microsoft.com/office/drawing/2014/main" id="{9AF9A6DC-4898-2C12-B536-39A54C56F347}"/>
              </a:ext>
            </a:extLst>
          </p:cNvPr>
          <p:cNvGrpSpPr/>
          <p:nvPr/>
        </p:nvGrpSpPr>
        <p:grpSpPr>
          <a:xfrm>
            <a:off x="8503919" y="5283652"/>
            <a:ext cx="3613757" cy="1502998"/>
            <a:chOff x="5878286" y="2508069"/>
            <a:chExt cx="5670247" cy="2848406"/>
          </a:xfrm>
        </p:grpSpPr>
        <p:pic>
          <p:nvPicPr>
            <p:cNvPr id="4" name="Immagine 3" descr="Immagine che contiene testo, schermata, Carattere, grafica&#10;&#10;Il contenuto generato dall'IA potrebbe non essere corretto.">
              <a:extLst>
                <a:ext uri="{FF2B5EF4-FFF2-40B4-BE49-F238E27FC236}">
                  <a16:creationId xmlns:a16="http://schemas.microsoft.com/office/drawing/2014/main" id="{8EC18838-F357-AF23-3454-EC69EA9FA8D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570617" y="2873829"/>
              <a:ext cx="4977916" cy="2482646"/>
            </a:xfrm>
            <a:prstGeom prst="rect">
              <a:avLst/>
            </a:prstGeom>
            <a:ln>
              <a:noFill/>
            </a:ln>
          </p:spPr>
        </p:pic>
        <p:sp>
          <p:nvSpPr>
            <p:cNvPr id="5" name="Rettangolo 4">
              <a:extLst>
                <a:ext uri="{FF2B5EF4-FFF2-40B4-BE49-F238E27FC236}">
                  <a16:creationId xmlns:a16="http://schemas.microsoft.com/office/drawing/2014/main" id="{8DF50BCC-8DEA-4CC4-9802-E2964EC3719F}"/>
                </a:ext>
              </a:extLst>
            </p:cNvPr>
            <p:cNvSpPr/>
            <p:nvPr/>
          </p:nvSpPr>
          <p:spPr>
            <a:xfrm>
              <a:off x="5878286" y="2508069"/>
              <a:ext cx="3043645" cy="1946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3" name="Immagine 22" descr="Immagine che contiene testo, schermata, grafica, design&#10;&#10;Il contenuto generato dall'IA potrebbe non essere corretto.">
            <a:extLst>
              <a:ext uri="{FF2B5EF4-FFF2-40B4-BE49-F238E27FC236}">
                <a16:creationId xmlns:a16="http://schemas.microsoft.com/office/drawing/2014/main" id="{5EA017B4-1D19-EC86-8C64-BD1EE6CFFB9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29738" y="433023"/>
            <a:ext cx="12334522" cy="4928381"/>
          </a:xfrm>
          <a:prstGeom prst="rect">
            <a:avLst/>
          </a:prstGeom>
        </p:spPr>
      </p:pic>
      <p:pic>
        <p:nvPicPr>
          <p:cNvPr id="6" name="Immagine 5" descr="Immagine che contiene testo, schermata, Carattere, grafica&#10;&#10;Il contenuto generato dall'IA potrebbe non essere corretto.">
            <a:extLst>
              <a:ext uri="{FF2B5EF4-FFF2-40B4-BE49-F238E27FC236}">
                <a16:creationId xmlns:a16="http://schemas.microsoft.com/office/drawing/2014/main" id="{0BDA326A-7D41-0F8F-1968-98582EED6ABD}"/>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6306" b="99399" l="0" r="89905">
                        <a14:foregroundMark x1="0" y1="13514" x2="71609" y2="98498"/>
                        <a14:foregroundMark x1="71924" y1="98799" x2="13565" y2="89790"/>
                        <a14:foregroundMark x1="13565" y1="89790" x2="7256" y2="87087"/>
                        <a14:foregroundMark x1="69085" y1="93694" x2="46057" y2="71171"/>
                        <a14:foregroundMark x1="46057" y1="71171" x2="1262" y2="11712"/>
                        <a14:foregroundMark x1="0" y1="10811" x2="946" y2="11411"/>
                        <a14:foregroundMark x1="76341" y1="93694" x2="53312" y2="78679"/>
                        <a14:foregroundMark x1="53312" y1="78679" x2="20189" y2="36336"/>
                        <a14:foregroundMark x1="20189" y1="36336" x2="1262" y2="23123"/>
                        <a14:foregroundMark x1="1262" y1="23123" x2="1262" y2="23123"/>
                        <a14:foregroundMark x1="63091" y1="86186" x2="2524" y2="43844"/>
                        <a14:foregroundMark x1="2524" y1="43844" x2="1262" y2="42643"/>
                        <a14:foregroundMark x1="57098" y1="76276" x2="10410" y2="58859"/>
                        <a14:foregroundMark x1="24606" y1="84985" x2="24606" y2="79279"/>
                        <a14:foregroundMark x1="631" y1="6607" x2="631" y2="6607"/>
                        <a14:foregroundMark x1="18927" y1="79279" x2="18927" y2="79279"/>
                        <a14:foregroundMark x1="17035" y1="87688" x2="17035" y2="87688"/>
                        <a14:foregroundMark x1="1262" y1="98799" x2="25237" y2="99399"/>
                        <a14:foregroundMark x1="25237" y1="99399" x2="48265" y2="98198"/>
                        <a14:foregroundMark x1="48265" y1="98198" x2="72871" y2="98799"/>
                        <a14:foregroundMark x1="72871" y1="98799" x2="83281" y2="97598"/>
                        <a14:foregroundMark x1="26498" y1="97598" x2="35962" y2="98198"/>
                        <a14:foregroundMark x1="10095" y1="76877" x2="37224" y2="85886"/>
                        <a14:foregroundMark x1="37224" y1="85886" x2="47950" y2="94294"/>
                        <a14:foregroundMark x1="47319" y1="96096" x2="35962" y2="77477"/>
                        <a14:foregroundMark x1="18927" y1="67267" x2="45110" y2="78979"/>
                        <a14:foregroundMark x1="45110" y1="78979" x2="51420" y2="84084"/>
                        <a14:foregroundMark x1="11356" y1="85285" x2="35331" y2="83483"/>
                        <a14:foregroundMark x1="35331" y1="83483" x2="37224" y2="83483"/>
                        <a14:foregroundMark x1="9464" y1="99399" x2="37855" y2="82883"/>
                        <a14:foregroundMark x1="37855" y1="82883" x2="48896" y2="80781"/>
                        <a14:foregroundMark x1="35016" y1="92492" x2="16088" y2="78078"/>
                        <a14:foregroundMark x1="37855" y1="93093" x2="30284" y2="83183"/>
                        <a14:foregroundMark x1="15457" y1="57357" x2="23344" y2="78679"/>
                        <a14:foregroundMark x1="23344" y1="78679" x2="23659" y2="78679"/>
                        <a14:foregroundMark x1="23028" y1="58859" x2="43533" y2="79580"/>
                        <a14:foregroundMark x1="43533" y1="79580" x2="45426" y2="80180"/>
                        <a14:foregroundMark x1="23659" y1="72973" x2="25237" y2="97297"/>
                        <a14:foregroundMark x1="25237" y1="97297" x2="38486" y2="94294"/>
                        <a14:foregroundMark x1="25552" y1="58859" x2="28707" y2="82282"/>
                        <a14:foregroundMark x1="28707" y1="82282" x2="12618" y2="98198"/>
                        <a14:foregroundMark x1="12618" y1="98198" x2="45741" y2="95495"/>
                        <a14:foregroundMark x1="45741" y1="95495" x2="21136" y2="54955"/>
                      </a14:backgroundRemoval>
                    </a14:imgEffect>
                  </a14:imgLayer>
                </a14:imgProps>
              </a:ext>
              <a:ext uri="{28A0092B-C50C-407E-A947-70E740481C1C}">
                <a14:useLocalDpi xmlns:a14="http://schemas.microsoft.com/office/drawing/2010/main"/>
              </a:ext>
            </a:extLst>
          </a:blip>
          <a:srcRect/>
          <a:stretch/>
        </p:blipFill>
        <p:spPr>
          <a:xfrm>
            <a:off x="74323" y="4587551"/>
            <a:ext cx="2092113" cy="2198154"/>
          </a:xfrm>
          <a:prstGeom prst="rect">
            <a:avLst/>
          </a:prstGeom>
          <a:ln>
            <a:noFill/>
          </a:ln>
        </p:spPr>
      </p:pic>
    </p:spTree>
    <p:extLst>
      <p:ext uri="{BB962C8B-B14F-4D97-AF65-F5344CB8AC3E}">
        <p14:creationId xmlns:p14="http://schemas.microsoft.com/office/powerpoint/2010/main" val="3943883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vestiti, interno, persona, Uffici&#10;&#10;Il contenuto generato dall'IA potrebbe non essere corretto.">
            <a:extLst>
              <a:ext uri="{FF2B5EF4-FFF2-40B4-BE49-F238E27FC236}">
                <a16:creationId xmlns:a16="http://schemas.microsoft.com/office/drawing/2014/main" id="{64E63C4A-6348-2FB2-088B-CF60DFBA9A5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91084" y="171715"/>
            <a:ext cx="7812386" cy="3724422"/>
          </a:xfrm>
          <a:prstGeom prst="rect">
            <a:avLst/>
          </a:prstGeom>
        </p:spPr>
      </p:pic>
      <p:pic>
        <p:nvPicPr>
          <p:cNvPr id="17" name="Immagine 16" descr="Immagine che contiene interno, vestiti, seminario, presentazione&#10;&#10;Il contenuto generato dall'IA potrebbe non essere corretto.">
            <a:extLst>
              <a:ext uri="{FF2B5EF4-FFF2-40B4-BE49-F238E27FC236}">
                <a16:creationId xmlns:a16="http://schemas.microsoft.com/office/drawing/2014/main" id="{D9DFF7E6-4260-8184-68A9-2D088991A84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8195999" y="169254"/>
            <a:ext cx="3826711" cy="2066161"/>
          </a:xfrm>
          <a:prstGeom prst="rect">
            <a:avLst/>
          </a:prstGeom>
        </p:spPr>
      </p:pic>
      <p:pic>
        <p:nvPicPr>
          <p:cNvPr id="13" name="Immagine 12" descr="Immagine che contiene persona, computer, interno, computer&#10;&#10;Il contenuto generato dall'IA potrebbe non essere corretto.">
            <a:extLst>
              <a:ext uri="{FF2B5EF4-FFF2-40B4-BE49-F238E27FC236}">
                <a16:creationId xmlns:a16="http://schemas.microsoft.com/office/drawing/2014/main" id="{0867B2A3-76FC-354A-76D8-7A073DC847BF}"/>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91087" y="4070780"/>
            <a:ext cx="3808694" cy="2624098"/>
          </a:xfrm>
          <a:prstGeom prst="rect">
            <a:avLst/>
          </a:prstGeom>
        </p:spPr>
      </p:pic>
      <p:pic>
        <p:nvPicPr>
          <p:cNvPr id="15" name="Immagine 14">
            <a:extLst>
              <a:ext uri="{FF2B5EF4-FFF2-40B4-BE49-F238E27FC236}">
                <a16:creationId xmlns:a16="http://schemas.microsoft.com/office/drawing/2014/main" id="{5CEA3491-2B31-2753-EDFE-B68E9E9078D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185626" y="4074509"/>
            <a:ext cx="3814183" cy="2605117"/>
          </a:xfrm>
          <a:prstGeom prst="rect">
            <a:avLst/>
          </a:prstGeom>
        </p:spPr>
      </p:pic>
      <p:pic>
        <p:nvPicPr>
          <p:cNvPr id="23" name="Immagine 22" descr="Immagine che contiene vestiti, persona, interno, lavagna&#10;&#10;Il contenuto generato dall'IA potrebbe non essere corretto.">
            <a:extLst>
              <a:ext uri="{FF2B5EF4-FFF2-40B4-BE49-F238E27FC236}">
                <a16:creationId xmlns:a16="http://schemas.microsoft.com/office/drawing/2014/main" id="{F4CDA55E-DF7E-78B1-6B57-693AE13902D2}"/>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8179442" y="2391883"/>
            <a:ext cx="3826711" cy="2072296"/>
          </a:xfrm>
          <a:prstGeom prst="rect">
            <a:avLst/>
          </a:prstGeom>
        </p:spPr>
      </p:pic>
      <p:pic>
        <p:nvPicPr>
          <p:cNvPr id="25" name="Immagine 24" descr="Immagine che contiene interno, sedia, vestiti, arredo&#10;&#10;Il contenuto generato dall'IA potrebbe non essere corretto.">
            <a:extLst>
              <a:ext uri="{FF2B5EF4-FFF2-40B4-BE49-F238E27FC236}">
                <a16:creationId xmlns:a16="http://schemas.microsoft.com/office/drawing/2014/main" id="{45F58202-79F6-78D5-A914-D4E0A8D0DD51}"/>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8177665" y="4620643"/>
            <a:ext cx="3826711" cy="2066908"/>
          </a:xfrm>
          <a:prstGeom prst="rect">
            <a:avLst/>
          </a:prstGeom>
        </p:spPr>
      </p:pic>
    </p:spTree>
    <p:extLst>
      <p:ext uri="{BB962C8B-B14F-4D97-AF65-F5344CB8AC3E}">
        <p14:creationId xmlns:p14="http://schemas.microsoft.com/office/powerpoint/2010/main" val="484145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 schermata, Carattere, design&#10;&#10;Il contenuto generato dall'IA potrebbe non essere corretto.">
            <a:extLst>
              <a:ext uri="{FF2B5EF4-FFF2-40B4-BE49-F238E27FC236}">
                <a16:creationId xmlns:a16="http://schemas.microsoft.com/office/drawing/2014/main" id="{D287FCF8-D851-8666-14CE-36C197F2C23E}"/>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115329" y="321276"/>
            <a:ext cx="12064900" cy="5758248"/>
          </a:xfrm>
        </p:spPr>
      </p:pic>
    </p:spTree>
    <p:extLst>
      <p:ext uri="{BB962C8B-B14F-4D97-AF65-F5344CB8AC3E}">
        <p14:creationId xmlns:p14="http://schemas.microsoft.com/office/powerpoint/2010/main" val="24294615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ae0461b-27c7-44e2-b0e1-3d2ed6511787" xsi:nil="true"/>
    <lcf76f155ced4ddcb4097134ff3c332f xmlns="540144d6-1158-4b24-b350-4c634f4564d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1329CD1E28BE2C42B851D05E3CB5256C" ma:contentTypeVersion="14" ma:contentTypeDescription="Creare un nuovo documento." ma:contentTypeScope="" ma:versionID="336199467565ac75d93e66d8549f4fb4">
  <xsd:schema xmlns:xsd="http://www.w3.org/2001/XMLSchema" xmlns:xs="http://www.w3.org/2001/XMLSchema" xmlns:p="http://schemas.microsoft.com/office/2006/metadata/properties" xmlns:ns2="540144d6-1158-4b24-b350-4c634f4564d0" xmlns:ns3="9ae0461b-27c7-44e2-b0e1-3d2ed6511787" targetNamespace="http://schemas.microsoft.com/office/2006/metadata/properties" ma:root="true" ma:fieldsID="d9afbe5ae04442ff81a5c7d1be646b54" ns2:_="" ns3:_="">
    <xsd:import namespace="540144d6-1158-4b24-b350-4c634f4564d0"/>
    <xsd:import namespace="9ae0461b-27c7-44e2-b0e1-3d2ed651178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0144d6-1158-4b24-b350-4c634f4564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Tag immagine"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e0461b-27c7-44e2-b0e1-3d2ed6511787"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element name="TaxCatchAll" ma:index="14" nillable="true" ma:displayName="Taxonomy Catch All Column" ma:hidden="true" ma:list="{12e81ac8-4362-4d32-b5a7-05e4496aa752}" ma:internalName="TaxCatchAll" ma:showField="CatchAllData" ma:web="9ae0461b-27c7-44e2-b0e1-3d2ed65117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485816-EA6F-469C-AD1E-94FCE37F5F00}">
  <ds:schemaRefs>
    <ds:schemaRef ds:uri="http://www.w3.org/XML/1998/namespace"/>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infopath/2007/PartnerControls"/>
    <ds:schemaRef ds:uri="http://purl.org/dc/terms/"/>
    <ds:schemaRef ds:uri="9ae0461b-27c7-44e2-b0e1-3d2ed6511787"/>
    <ds:schemaRef ds:uri="540144d6-1158-4b24-b350-4c634f4564d0"/>
    <ds:schemaRef ds:uri="http://schemas.microsoft.com/office/2006/metadata/properties"/>
  </ds:schemaRefs>
</ds:datastoreItem>
</file>

<file path=customXml/itemProps2.xml><?xml version="1.0" encoding="utf-8"?>
<ds:datastoreItem xmlns:ds="http://schemas.openxmlformats.org/officeDocument/2006/customXml" ds:itemID="{63145614-E71F-4F7F-9493-005CADD6C6F9}">
  <ds:schemaRefs>
    <ds:schemaRef ds:uri="http://schemas.microsoft.com/sharepoint/v3/contenttype/forms"/>
  </ds:schemaRefs>
</ds:datastoreItem>
</file>

<file path=customXml/itemProps3.xml><?xml version="1.0" encoding="utf-8"?>
<ds:datastoreItem xmlns:ds="http://schemas.openxmlformats.org/officeDocument/2006/customXml" ds:itemID="{5C465617-57AB-4646-A647-3564A6C339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0144d6-1158-4b24-b350-4c634f4564d0"/>
    <ds:schemaRef ds:uri="9ae0461b-27c7-44e2-b0e1-3d2ed65117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2862</TotalTime>
  <Words>910</Words>
  <Application>Microsoft Macintosh PowerPoint</Application>
  <PresentationFormat>Widescreen</PresentationFormat>
  <Paragraphs>78</Paragraphs>
  <Slides>23</Slides>
  <Notes>12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23</vt:i4>
      </vt:variant>
    </vt:vector>
  </HeadingPairs>
  <TitlesOfParts>
    <vt:vector size="29" baseType="lpstr">
      <vt:lpstr>Aptos</vt:lpstr>
      <vt:lpstr>Arial</vt:lpstr>
      <vt:lpstr>Calibri</vt:lpstr>
      <vt:lpstr>Calibri Light</vt:lpstr>
      <vt:lpstr>Karla</vt:lpstr>
      <vt:lpstr>Tema di Office</vt:lpstr>
      <vt:lpstr>Presentazione standard di PowerPoint</vt:lpstr>
      <vt:lpstr>Perché Citizen Science</vt:lpstr>
      <vt:lpstr>Perché Citizen Science</vt:lpstr>
      <vt:lpstr>Rome Technopole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Impatto su vari livelli</vt:lpstr>
      <vt:lpstr>Impatto su vari livelli</vt:lpstr>
      <vt:lpstr>Impatto su vari livelli</vt:lpstr>
      <vt:lpstr>Presentazione standard di PowerPoint</vt:lpstr>
      <vt:lpstr>Approfondimenti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Adriana Postiglione</cp:lastModifiedBy>
  <cp:revision>21</cp:revision>
  <cp:lastPrinted>2023-03-27T07:47:56Z</cp:lastPrinted>
  <dcterms:created xsi:type="dcterms:W3CDTF">2023-03-26T15:32:33Z</dcterms:created>
  <dcterms:modified xsi:type="dcterms:W3CDTF">2025-05-21T08:06:35Z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0x0101001329CD1E28BE2C42B851D05E3CB5256C</vt:lpwstr>
  </property>
</Properties>
</file>