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61" r:id="rId3"/>
    <p:sldId id="262" r:id="rId4"/>
    <p:sldId id="265" r:id="rId5"/>
    <p:sldId id="267" r:id="rId6"/>
  </p:sldIdLst>
  <p:sldSz cx="12192000" cy="6858000"/>
  <p:notesSz cx="6858000" cy="9144000"/>
  <p:embeddedFontLst>
    <p:embeddedFont>
      <p:font typeface="Oswald" panose="00000500000000000000" pitchFamily="2" charset="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0BA167F-ED5F-C3FB-402E-AE144CB394D7}" name="Lorenzo Caccianiga" initials="LC" userId="S::lcaccia@infn.it::b821b510-984a-49e1-b920-c900710e369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CAB1"/>
    <a:srgbClr val="7C9263"/>
    <a:srgbClr val="00B0F0"/>
    <a:srgbClr val="0097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D3A564-571E-F0FE-9FA7-AC44F5F8E142}" v="239" dt="2025-05-20T13:14:36.806"/>
    <p1510:client id="{C2EB63EE-AF72-4DC7-8CA7-4E4CCB9E99A2}" v="1760" dt="2025-05-20T09:48:33.4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91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renzo Caccianiga" userId="43663acf-f688-463c-9334-81d48f9364f3" providerId="ADAL" clId="{4CA3DBF5-44B5-41DB-B914-A42CFB226F51}"/>
    <pc:docChg chg="undo redo custSel addSld delSld modSld sldOrd">
      <pc:chgData name="Lorenzo Caccianiga" userId="43663acf-f688-463c-9334-81d48f9364f3" providerId="ADAL" clId="{4CA3DBF5-44B5-41DB-B914-A42CFB226F51}" dt="2024-01-10T22:11:51.572" v="7224"/>
      <pc:docMkLst>
        <pc:docMk/>
      </pc:docMkLst>
      <pc:sldChg chg="modSp mod">
        <pc:chgData name="Lorenzo Caccianiga" userId="43663acf-f688-463c-9334-81d48f9364f3" providerId="ADAL" clId="{4CA3DBF5-44B5-41DB-B914-A42CFB226F51}" dt="2024-01-09T16:41:59.976" v="4141" actId="20577"/>
        <pc:sldMkLst>
          <pc:docMk/>
          <pc:sldMk cId="0" sldId="256"/>
        </pc:sldMkLst>
      </pc:sldChg>
      <pc:sldChg chg="del">
        <pc:chgData name="Lorenzo Caccianiga" userId="43663acf-f688-463c-9334-81d48f9364f3" providerId="ADAL" clId="{4CA3DBF5-44B5-41DB-B914-A42CFB226F51}" dt="2024-01-07T08:52:00.501" v="0" actId="47"/>
        <pc:sldMkLst>
          <pc:docMk/>
          <pc:sldMk cId="0" sldId="257"/>
        </pc:sldMkLst>
      </pc:sldChg>
      <pc:sldChg chg="modSp modAnim">
        <pc:chgData name="Lorenzo Caccianiga" userId="43663acf-f688-463c-9334-81d48f9364f3" providerId="ADAL" clId="{4CA3DBF5-44B5-41DB-B914-A42CFB226F51}" dt="2024-01-09T17:02:39.371" v="4967"/>
        <pc:sldMkLst>
          <pc:docMk/>
          <pc:sldMk cId="0" sldId="258"/>
        </pc:sldMkLst>
      </pc:sldChg>
      <pc:sldChg chg="del">
        <pc:chgData name="Lorenzo Caccianiga" userId="43663acf-f688-463c-9334-81d48f9364f3" providerId="ADAL" clId="{4CA3DBF5-44B5-41DB-B914-A42CFB226F51}" dt="2024-01-07T08:52:20.667" v="1" actId="47"/>
        <pc:sldMkLst>
          <pc:docMk/>
          <pc:sldMk cId="0" sldId="259"/>
        </pc:sldMkLst>
      </pc:sldChg>
      <pc:sldChg chg="del">
        <pc:chgData name="Lorenzo Caccianiga" userId="43663acf-f688-463c-9334-81d48f9364f3" providerId="ADAL" clId="{4CA3DBF5-44B5-41DB-B914-A42CFB226F51}" dt="2024-01-07T08:52:23.224" v="2" actId="47"/>
        <pc:sldMkLst>
          <pc:docMk/>
          <pc:sldMk cId="0" sldId="260"/>
        </pc:sldMkLst>
      </pc:sldChg>
      <pc:sldChg chg="addSp delSp modSp mod modAnim">
        <pc:chgData name="Lorenzo Caccianiga" userId="43663acf-f688-463c-9334-81d48f9364f3" providerId="ADAL" clId="{4CA3DBF5-44B5-41DB-B914-A42CFB226F51}" dt="2024-01-10T14:46:00.565" v="6477" actId="20577"/>
        <pc:sldMkLst>
          <pc:docMk/>
          <pc:sldMk cId="0" sldId="261"/>
        </pc:sldMkLst>
      </pc:sldChg>
      <pc:sldChg chg="del">
        <pc:chgData name="Lorenzo Caccianiga" userId="43663acf-f688-463c-9334-81d48f9364f3" providerId="ADAL" clId="{4CA3DBF5-44B5-41DB-B914-A42CFB226F51}" dt="2024-01-07T08:53:11.847" v="12" actId="47"/>
        <pc:sldMkLst>
          <pc:docMk/>
          <pc:sldMk cId="0" sldId="262"/>
        </pc:sldMkLst>
      </pc:sldChg>
      <pc:sldChg chg="del">
        <pc:chgData name="Lorenzo Caccianiga" userId="43663acf-f688-463c-9334-81d48f9364f3" providerId="ADAL" clId="{4CA3DBF5-44B5-41DB-B914-A42CFB226F51}" dt="2024-01-07T08:53:13.464" v="13" actId="47"/>
        <pc:sldMkLst>
          <pc:docMk/>
          <pc:sldMk cId="0" sldId="263"/>
        </pc:sldMkLst>
      </pc:sldChg>
      <pc:sldChg chg="del">
        <pc:chgData name="Lorenzo Caccianiga" userId="43663acf-f688-463c-9334-81d48f9364f3" providerId="ADAL" clId="{4CA3DBF5-44B5-41DB-B914-A42CFB226F51}" dt="2024-01-07T08:53:14.889" v="14" actId="47"/>
        <pc:sldMkLst>
          <pc:docMk/>
          <pc:sldMk cId="0" sldId="264"/>
        </pc:sldMkLst>
      </pc:sldChg>
      <pc:sldChg chg="modSp mod">
        <pc:chgData name="Lorenzo Caccianiga" userId="43663acf-f688-463c-9334-81d48f9364f3" providerId="ADAL" clId="{4CA3DBF5-44B5-41DB-B914-A42CFB226F51}" dt="2024-01-07T08:53:30.740" v="15" actId="1076"/>
        <pc:sldMkLst>
          <pc:docMk/>
          <pc:sldMk cId="0" sldId="265"/>
        </pc:sldMkLst>
      </pc:sldChg>
      <pc:sldChg chg="addSp delSp modSp mod addAnim delAnim modAnim">
        <pc:chgData name="Lorenzo Caccianiga" userId="43663acf-f688-463c-9334-81d48f9364f3" providerId="ADAL" clId="{4CA3DBF5-44B5-41DB-B914-A42CFB226F51}" dt="2024-01-10T21:34:12.706" v="7219" actId="478"/>
        <pc:sldMkLst>
          <pc:docMk/>
          <pc:sldMk cId="0" sldId="266"/>
        </pc:sldMkLst>
      </pc:sldChg>
      <pc:sldChg chg="modSp mod ord">
        <pc:chgData name="Lorenzo Caccianiga" userId="43663acf-f688-463c-9334-81d48f9364f3" providerId="ADAL" clId="{4CA3DBF5-44B5-41DB-B914-A42CFB226F51}" dt="2024-01-09T21:43:45.825" v="5875"/>
        <pc:sldMkLst>
          <pc:docMk/>
          <pc:sldMk cId="0" sldId="267"/>
        </pc:sldMkLst>
      </pc:sldChg>
      <pc:sldChg chg="del">
        <pc:chgData name="Lorenzo Caccianiga" userId="43663acf-f688-463c-9334-81d48f9364f3" providerId="ADAL" clId="{4CA3DBF5-44B5-41DB-B914-A42CFB226F51}" dt="2024-01-07T08:54:37.748" v="49" actId="47"/>
        <pc:sldMkLst>
          <pc:docMk/>
          <pc:sldMk cId="0" sldId="268"/>
        </pc:sldMkLst>
      </pc:sldChg>
      <pc:sldChg chg="add del">
        <pc:chgData name="Lorenzo Caccianiga" userId="43663acf-f688-463c-9334-81d48f9364f3" providerId="ADAL" clId="{4CA3DBF5-44B5-41DB-B914-A42CFB226F51}" dt="2024-01-10T14:57:57.296" v="6533"/>
        <pc:sldMkLst>
          <pc:docMk/>
          <pc:sldMk cId="0" sldId="269"/>
        </pc:sldMkLst>
      </pc:sldChg>
      <pc:sldChg chg="add del">
        <pc:chgData name="Lorenzo Caccianiga" userId="43663acf-f688-463c-9334-81d48f9364f3" providerId="ADAL" clId="{4CA3DBF5-44B5-41DB-B914-A42CFB226F51}" dt="2024-01-10T14:57:57.296" v="6533"/>
        <pc:sldMkLst>
          <pc:docMk/>
          <pc:sldMk cId="0" sldId="270"/>
        </pc:sldMkLst>
      </pc:sldChg>
      <pc:sldChg chg="modSp add del mod">
        <pc:chgData name="Lorenzo Caccianiga" userId="43663acf-f688-463c-9334-81d48f9364f3" providerId="ADAL" clId="{4CA3DBF5-44B5-41DB-B914-A42CFB226F51}" dt="2024-01-10T14:58:32.808" v="6534" actId="20577"/>
        <pc:sldMkLst>
          <pc:docMk/>
          <pc:sldMk cId="0" sldId="271"/>
        </pc:sldMkLst>
      </pc:sldChg>
      <pc:sldChg chg="modSp modAnim">
        <pc:chgData name="Lorenzo Caccianiga" userId="43663acf-f688-463c-9334-81d48f9364f3" providerId="ADAL" clId="{4CA3DBF5-44B5-41DB-B914-A42CFB226F51}" dt="2024-01-07T08:55:04.445" v="53" actId="20577"/>
        <pc:sldMkLst>
          <pc:docMk/>
          <pc:sldMk cId="0" sldId="272"/>
        </pc:sldMkLst>
      </pc:sldChg>
      <pc:sldChg chg="modSp ord">
        <pc:chgData name="Lorenzo Caccianiga" userId="43663acf-f688-463c-9334-81d48f9364f3" providerId="ADAL" clId="{4CA3DBF5-44B5-41DB-B914-A42CFB226F51}" dt="2024-01-10T21:31:51.323" v="7217" actId="20577"/>
        <pc:sldMkLst>
          <pc:docMk/>
          <pc:sldMk cId="0" sldId="274"/>
        </pc:sldMkLst>
      </pc:sldChg>
      <pc:sldChg chg="addSp delSp modSp mod modAnim">
        <pc:chgData name="Lorenzo Caccianiga" userId="43663acf-f688-463c-9334-81d48f9364f3" providerId="ADAL" clId="{4CA3DBF5-44B5-41DB-B914-A42CFB226F51}" dt="2024-01-10T21:18:22.568" v="6829" actId="20577"/>
        <pc:sldMkLst>
          <pc:docMk/>
          <pc:sldMk cId="0" sldId="275"/>
        </pc:sldMkLst>
      </pc:sldChg>
      <pc:sldChg chg="addSp delSp modSp del mod addAnim delAnim modAnim">
        <pc:chgData name="Lorenzo Caccianiga" userId="43663acf-f688-463c-9334-81d48f9364f3" providerId="ADAL" clId="{4CA3DBF5-44B5-41DB-B914-A42CFB226F51}" dt="2024-01-08T18:52:10.980" v="2534" actId="47"/>
        <pc:sldMkLst>
          <pc:docMk/>
          <pc:sldMk cId="0" sldId="276"/>
        </pc:sldMkLst>
      </pc:sldChg>
      <pc:sldChg chg="ord">
        <pc:chgData name="Lorenzo Caccianiga" userId="43663acf-f688-463c-9334-81d48f9364f3" providerId="ADAL" clId="{4CA3DBF5-44B5-41DB-B914-A42CFB226F51}" dt="2024-01-08T21:21:55.937" v="2902"/>
        <pc:sldMkLst>
          <pc:docMk/>
          <pc:sldMk cId="0" sldId="277"/>
        </pc:sldMkLst>
      </pc:sldChg>
      <pc:sldChg chg="addSp delSp modSp mod delAnim modAnim">
        <pc:chgData name="Lorenzo Caccianiga" userId="43663acf-f688-463c-9334-81d48f9364f3" providerId="ADAL" clId="{4CA3DBF5-44B5-41DB-B914-A42CFB226F51}" dt="2024-01-10T21:21:38.303" v="6909" actId="207"/>
        <pc:sldMkLst>
          <pc:docMk/>
          <pc:sldMk cId="0" sldId="278"/>
        </pc:sldMkLst>
      </pc:sldChg>
      <pc:sldChg chg="del">
        <pc:chgData name="Lorenzo Caccianiga" userId="43663acf-f688-463c-9334-81d48f9364f3" providerId="ADAL" clId="{4CA3DBF5-44B5-41DB-B914-A42CFB226F51}" dt="2024-01-10T14:56:56.241" v="6532" actId="47"/>
        <pc:sldMkLst>
          <pc:docMk/>
          <pc:sldMk cId="0" sldId="282"/>
        </pc:sldMkLst>
      </pc:sldChg>
      <pc:sldChg chg="del">
        <pc:chgData name="Lorenzo Caccianiga" userId="43663acf-f688-463c-9334-81d48f9364f3" providerId="ADAL" clId="{4CA3DBF5-44B5-41DB-B914-A42CFB226F51}" dt="2024-01-10T14:56:47.725" v="6531" actId="47"/>
        <pc:sldMkLst>
          <pc:docMk/>
          <pc:sldMk cId="0" sldId="283"/>
        </pc:sldMkLst>
      </pc:sldChg>
      <pc:sldChg chg="del">
        <pc:chgData name="Lorenzo Caccianiga" userId="43663acf-f688-463c-9334-81d48f9364f3" providerId="ADAL" clId="{4CA3DBF5-44B5-41DB-B914-A42CFB226F51}" dt="2024-01-10T14:56:35.943" v="6529" actId="47"/>
        <pc:sldMkLst>
          <pc:docMk/>
          <pc:sldMk cId="0" sldId="284"/>
        </pc:sldMkLst>
      </pc:sldChg>
      <pc:sldChg chg="del">
        <pc:chgData name="Lorenzo Caccianiga" userId="43663acf-f688-463c-9334-81d48f9364f3" providerId="ADAL" clId="{4CA3DBF5-44B5-41DB-B914-A42CFB226F51}" dt="2024-01-10T14:56:39.644" v="6530" actId="47"/>
        <pc:sldMkLst>
          <pc:docMk/>
          <pc:sldMk cId="0" sldId="285"/>
        </pc:sldMkLst>
      </pc:sldChg>
      <pc:sldChg chg="modSp add mod modAnim">
        <pc:chgData name="Lorenzo Caccianiga" userId="43663acf-f688-463c-9334-81d48f9364f3" providerId="ADAL" clId="{4CA3DBF5-44B5-41DB-B914-A42CFB226F51}" dt="2024-01-10T20:10:04.869" v="6740" actId="20577"/>
        <pc:sldMkLst>
          <pc:docMk/>
          <pc:sldMk cId="3010492281" sldId="286"/>
        </pc:sldMkLst>
      </pc:sldChg>
      <pc:sldChg chg="addSp delSp modSp add del mod ord modAnim">
        <pc:chgData name="Lorenzo Caccianiga" userId="43663acf-f688-463c-9334-81d48f9364f3" providerId="ADAL" clId="{4CA3DBF5-44B5-41DB-B914-A42CFB226F51}" dt="2024-01-09T15:03:36.938" v="3523" actId="47"/>
        <pc:sldMkLst>
          <pc:docMk/>
          <pc:sldMk cId="3593443305" sldId="287"/>
        </pc:sldMkLst>
      </pc:sldChg>
      <pc:sldChg chg="addSp delSp modSp add mod modAnim">
        <pc:chgData name="Lorenzo Caccianiga" userId="43663acf-f688-463c-9334-81d48f9364f3" providerId="ADAL" clId="{4CA3DBF5-44B5-41DB-B914-A42CFB226F51}" dt="2024-01-09T17:06:21.966" v="4988"/>
        <pc:sldMkLst>
          <pc:docMk/>
          <pc:sldMk cId="1170377658" sldId="288"/>
        </pc:sldMkLst>
      </pc:sldChg>
      <pc:sldChg chg="modSp add del mod">
        <pc:chgData name="Lorenzo Caccianiga" userId="43663acf-f688-463c-9334-81d48f9364f3" providerId="ADAL" clId="{4CA3DBF5-44B5-41DB-B914-A42CFB226F51}" dt="2024-01-09T16:56:07.121" v="4953" actId="47"/>
        <pc:sldMkLst>
          <pc:docMk/>
          <pc:sldMk cId="3670415552" sldId="289"/>
        </pc:sldMkLst>
      </pc:sldChg>
      <pc:sldChg chg="delSp modSp add del mod modAnim">
        <pc:chgData name="Lorenzo Caccianiga" userId="43663acf-f688-463c-9334-81d48f9364f3" providerId="ADAL" clId="{4CA3DBF5-44B5-41DB-B914-A42CFB226F51}" dt="2024-01-09T19:46:10.579" v="5871" actId="47"/>
        <pc:sldMkLst>
          <pc:docMk/>
          <pc:sldMk cId="3863474639" sldId="290"/>
        </pc:sldMkLst>
      </pc:sldChg>
      <pc:sldChg chg="delSp modSp add mod delAnim">
        <pc:chgData name="Lorenzo Caccianiga" userId="43663acf-f688-463c-9334-81d48f9364f3" providerId="ADAL" clId="{4CA3DBF5-44B5-41DB-B914-A42CFB226F51}" dt="2024-01-10T21:24:11.432" v="7043" actId="113"/>
        <pc:sldMkLst>
          <pc:docMk/>
          <pc:sldMk cId="1288157114" sldId="291"/>
        </pc:sldMkLst>
      </pc:sldChg>
      <pc:sldChg chg="addSp modSp add mod modAnim">
        <pc:chgData name="Lorenzo Caccianiga" userId="43663acf-f688-463c-9334-81d48f9364f3" providerId="ADAL" clId="{4CA3DBF5-44B5-41DB-B914-A42CFB226F51}" dt="2024-01-10T21:27:00.060" v="7213" actId="1076"/>
        <pc:sldMkLst>
          <pc:docMk/>
          <pc:sldMk cId="2513599282" sldId="292"/>
        </pc:sldMkLst>
      </pc:sldChg>
      <pc:sldChg chg="addSp delSp modSp add mod delAnim modAnim">
        <pc:chgData name="Lorenzo Caccianiga" userId="43663acf-f688-463c-9334-81d48f9364f3" providerId="ADAL" clId="{4CA3DBF5-44B5-41DB-B914-A42CFB226F51}" dt="2024-01-10T19:24:05.618" v="6555" actId="14100"/>
        <pc:sldMkLst>
          <pc:docMk/>
          <pc:sldMk cId="2046372578" sldId="293"/>
        </pc:sldMkLst>
      </pc:sldChg>
      <pc:sldChg chg="addSp delSp modSp add mod modAnim">
        <pc:chgData name="Lorenzo Caccianiga" userId="43663acf-f688-463c-9334-81d48f9364f3" providerId="ADAL" clId="{4CA3DBF5-44B5-41DB-B914-A42CFB226F51}" dt="2024-01-09T17:07:06.475" v="5020"/>
        <pc:sldMkLst>
          <pc:docMk/>
          <pc:sldMk cId="3579148009" sldId="294"/>
        </pc:sldMkLst>
      </pc:sldChg>
      <pc:sldChg chg="addSp delSp modSp add mod modAnim">
        <pc:chgData name="Lorenzo Caccianiga" userId="43663acf-f688-463c-9334-81d48f9364f3" providerId="ADAL" clId="{4CA3DBF5-44B5-41DB-B914-A42CFB226F51}" dt="2024-01-08T21:34:18.440" v="3112" actId="404"/>
        <pc:sldMkLst>
          <pc:docMk/>
          <pc:sldMk cId="1823862531" sldId="295"/>
        </pc:sldMkLst>
      </pc:sldChg>
      <pc:sldChg chg="addSp delSp modSp add mod modAnim">
        <pc:chgData name="Lorenzo Caccianiga" userId="43663acf-f688-463c-9334-81d48f9364f3" providerId="ADAL" clId="{4CA3DBF5-44B5-41DB-B914-A42CFB226F51}" dt="2024-01-10T21:16:28.840" v="6749" actId="20577"/>
        <pc:sldMkLst>
          <pc:docMk/>
          <pc:sldMk cId="3365911501" sldId="296"/>
        </pc:sldMkLst>
      </pc:sldChg>
      <pc:sldChg chg="addSp delSp modSp add mod ord delAnim modAnim">
        <pc:chgData name="Lorenzo Caccianiga" userId="43663acf-f688-463c-9334-81d48f9364f3" providerId="ADAL" clId="{4CA3DBF5-44B5-41DB-B914-A42CFB226F51}" dt="2024-01-10T22:11:51.572" v="7224"/>
        <pc:sldMkLst>
          <pc:docMk/>
          <pc:sldMk cId="406125172" sldId="297"/>
        </pc:sldMkLst>
      </pc:sldChg>
    </pc:docChg>
  </pc:docChgLst>
  <pc:docChgLst>
    <pc:chgData name="Lorenzo Caccianiga" userId="b821b510-984a-49e1-b920-c900710e3693" providerId="ADAL" clId="{A3D8D14C-5510-49F3-AE36-FBD52FC5088E}"/>
    <pc:docChg chg="custSel addSld delSld modSld">
      <pc:chgData name="Lorenzo Caccianiga" userId="b821b510-984a-49e1-b920-c900710e3693" providerId="ADAL" clId="{A3D8D14C-5510-49F3-AE36-FBD52FC5088E}" dt="2025-02-04T14:06:09.150" v="41" actId="1076"/>
      <pc:docMkLst>
        <pc:docMk/>
      </pc:docMkLst>
      <pc:sldChg chg="add">
        <pc:chgData name="Lorenzo Caccianiga" userId="b821b510-984a-49e1-b920-c900710e3693" providerId="ADAL" clId="{A3D8D14C-5510-49F3-AE36-FBD52FC5088E}" dt="2025-02-04T13:48:02.932" v="31"/>
        <pc:sldMkLst>
          <pc:docMk/>
          <pc:sldMk cId="2320719617" sldId="257"/>
        </pc:sldMkLst>
      </pc:sldChg>
      <pc:sldChg chg="add">
        <pc:chgData name="Lorenzo Caccianiga" userId="b821b510-984a-49e1-b920-c900710e3693" providerId="ADAL" clId="{A3D8D14C-5510-49F3-AE36-FBD52FC5088E}" dt="2025-02-04T13:48:02.932" v="31"/>
        <pc:sldMkLst>
          <pc:docMk/>
          <pc:sldMk cId="3550345583" sldId="258"/>
        </pc:sldMkLst>
      </pc:sldChg>
      <pc:sldChg chg="modSp">
        <pc:chgData name="Lorenzo Caccianiga" userId="b821b510-984a-49e1-b920-c900710e3693" providerId="ADAL" clId="{A3D8D14C-5510-49F3-AE36-FBD52FC5088E}" dt="2025-02-04T13:44:52.053" v="19" actId="20577"/>
        <pc:sldMkLst>
          <pc:docMk/>
          <pc:sldMk cId="0" sldId="261"/>
        </pc:sldMkLst>
      </pc:sldChg>
      <pc:sldChg chg="addSp delSp modSp mod">
        <pc:chgData name="Lorenzo Caccianiga" userId="b821b510-984a-49e1-b920-c900710e3693" providerId="ADAL" clId="{A3D8D14C-5510-49F3-AE36-FBD52FC5088E}" dt="2025-02-04T14:06:09.150" v="41" actId="1076"/>
        <pc:sldMkLst>
          <pc:docMk/>
          <pc:sldMk cId="1809833735" sldId="262"/>
        </pc:sldMkLst>
      </pc:sldChg>
      <pc:sldChg chg="del">
        <pc:chgData name="Lorenzo Caccianiga" userId="b821b510-984a-49e1-b920-c900710e3693" providerId="ADAL" clId="{A3D8D14C-5510-49F3-AE36-FBD52FC5088E}" dt="2025-02-04T13:47:10.142" v="21" actId="47"/>
        <pc:sldMkLst>
          <pc:docMk/>
          <pc:sldMk cId="1322440293" sldId="264"/>
        </pc:sldMkLst>
      </pc:sldChg>
      <pc:sldChg chg="modSp">
        <pc:chgData name="Lorenzo Caccianiga" userId="b821b510-984a-49e1-b920-c900710e3693" providerId="ADAL" clId="{A3D8D14C-5510-49F3-AE36-FBD52FC5088E}" dt="2025-02-04T13:47:25.262" v="30" actId="20577"/>
        <pc:sldMkLst>
          <pc:docMk/>
          <pc:sldMk cId="2155527140" sldId="265"/>
        </pc:sldMkLst>
      </pc:sldChg>
      <pc:sldChg chg="add">
        <pc:chgData name="Lorenzo Caccianiga" userId="b821b510-984a-49e1-b920-c900710e3693" providerId="ADAL" clId="{A3D8D14C-5510-49F3-AE36-FBD52FC5088E}" dt="2025-02-04T13:48:02.932" v="31"/>
        <pc:sldMkLst>
          <pc:docMk/>
          <pc:sldMk cId="489212539" sldId="266"/>
        </pc:sldMkLst>
      </pc:sldChg>
    </pc:docChg>
  </pc:docChgLst>
  <pc:docChgLst>
    <pc:chgData name="Lorenzo Caccianiga" userId="b821b510-984a-49e1-b920-c900710e3693" providerId="ADAL" clId="{93374C58-DFE2-4B7E-82B4-BDA85FED6F3D}"/>
    <pc:docChg chg="custSel addSld delSld modSld">
      <pc:chgData name="Lorenzo Caccianiga" userId="b821b510-984a-49e1-b920-c900710e3693" providerId="ADAL" clId="{93374C58-DFE2-4B7E-82B4-BDA85FED6F3D}" dt="2024-10-02T07:14:09.101" v="2629" actId="1076"/>
      <pc:docMkLst>
        <pc:docMk/>
      </pc:docMkLst>
      <pc:sldChg chg="modSp mod">
        <pc:chgData name="Lorenzo Caccianiga" userId="b821b510-984a-49e1-b920-c900710e3693" providerId="ADAL" clId="{93374C58-DFE2-4B7E-82B4-BDA85FED6F3D}" dt="2024-10-01T16:15:13.871" v="53" actId="20577"/>
        <pc:sldMkLst>
          <pc:docMk/>
          <pc:sldMk cId="0" sldId="256"/>
        </pc:sldMkLst>
      </pc:sldChg>
      <pc:sldChg chg="del">
        <pc:chgData name="Lorenzo Caccianiga" userId="b821b510-984a-49e1-b920-c900710e3693" providerId="ADAL" clId="{93374C58-DFE2-4B7E-82B4-BDA85FED6F3D}" dt="2024-10-01T16:15:16.608" v="54" actId="47"/>
        <pc:sldMkLst>
          <pc:docMk/>
          <pc:sldMk cId="0" sldId="258"/>
        </pc:sldMkLst>
      </pc:sldChg>
      <pc:sldChg chg="addSp delSp modSp mod">
        <pc:chgData name="Lorenzo Caccianiga" userId="b821b510-984a-49e1-b920-c900710e3693" providerId="ADAL" clId="{93374C58-DFE2-4B7E-82B4-BDA85FED6F3D}" dt="2024-10-01T16:38:44.184" v="2544" actId="5793"/>
        <pc:sldMkLst>
          <pc:docMk/>
          <pc:sldMk cId="0" sldId="261"/>
        </pc:sldMkLst>
      </pc:sldChg>
      <pc:sldChg chg="addSp delSp modSp add mod delAnim">
        <pc:chgData name="Lorenzo Caccianiga" userId="b821b510-984a-49e1-b920-c900710e3693" providerId="ADAL" clId="{93374C58-DFE2-4B7E-82B4-BDA85FED6F3D}" dt="2024-10-01T16:48:26.038" v="2546" actId="478"/>
        <pc:sldMkLst>
          <pc:docMk/>
          <pc:sldMk cId="1809833735" sldId="262"/>
        </pc:sldMkLst>
      </pc:sldChg>
      <pc:sldChg chg="addSp delSp modSp add mod">
        <pc:chgData name="Lorenzo Caccianiga" userId="b821b510-984a-49e1-b920-c900710e3693" providerId="ADAL" clId="{93374C58-DFE2-4B7E-82B4-BDA85FED6F3D}" dt="2024-10-02T07:14:09.101" v="2629" actId="1076"/>
        <pc:sldMkLst>
          <pc:docMk/>
          <pc:sldMk cId="4113965252" sldId="263"/>
        </pc:sldMkLst>
      </pc:sldChg>
      <pc:sldChg chg="del">
        <pc:chgData name="Lorenzo Caccianiga" userId="b821b510-984a-49e1-b920-c900710e3693" providerId="ADAL" clId="{93374C58-DFE2-4B7E-82B4-BDA85FED6F3D}" dt="2024-10-01T16:18:16.565" v="352" actId="47"/>
        <pc:sldMkLst>
          <pc:docMk/>
          <pc:sldMk cId="0" sldId="266"/>
        </pc:sldMkLst>
      </pc:sldChg>
      <pc:sldChg chg="del">
        <pc:chgData name="Lorenzo Caccianiga" userId="b821b510-984a-49e1-b920-c900710e3693" providerId="ADAL" clId="{93374C58-DFE2-4B7E-82B4-BDA85FED6F3D}" dt="2024-10-01T16:18:16.565" v="352" actId="47"/>
        <pc:sldMkLst>
          <pc:docMk/>
          <pc:sldMk cId="0" sldId="267"/>
        </pc:sldMkLst>
      </pc:sldChg>
      <pc:sldChg chg="del">
        <pc:chgData name="Lorenzo Caccianiga" userId="b821b510-984a-49e1-b920-c900710e3693" providerId="ADAL" clId="{93374C58-DFE2-4B7E-82B4-BDA85FED6F3D}" dt="2024-10-01T16:18:16.565" v="352" actId="47"/>
        <pc:sldMkLst>
          <pc:docMk/>
          <pc:sldMk cId="0" sldId="269"/>
        </pc:sldMkLst>
      </pc:sldChg>
      <pc:sldChg chg="del">
        <pc:chgData name="Lorenzo Caccianiga" userId="b821b510-984a-49e1-b920-c900710e3693" providerId="ADAL" clId="{93374C58-DFE2-4B7E-82B4-BDA85FED6F3D}" dt="2024-10-01T16:18:16.565" v="352" actId="47"/>
        <pc:sldMkLst>
          <pc:docMk/>
          <pc:sldMk cId="0" sldId="270"/>
        </pc:sldMkLst>
      </pc:sldChg>
      <pc:sldChg chg="del">
        <pc:chgData name="Lorenzo Caccianiga" userId="b821b510-984a-49e1-b920-c900710e3693" providerId="ADAL" clId="{93374C58-DFE2-4B7E-82B4-BDA85FED6F3D}" dt="2024-10-01T16:18:16.565" v="352" actId="47"/>
        <pc:sldMkLst>
          <pc:docMk/>
          <pc:sldMk cId="0" sldId="271"/>
        </pc:sldMkLst>
      </pc:sldChg>
      <pc:sldChg chg="del">
        <pc:chgData name="Lorenzo Caccianiga" userId="b821b510-984a-49e1-b920-c900710e3693" providerId="ADAL" clId="{93374C58-DFE2-4B7E-82B4-BDA85FED6F3D}" dt="2024-10-01T16:18:16.565" v="352" actId="47"/>
        <pc:sldMkLst>
          <pc:docMk/>
          <pc:sldMk cId="0" sldId="272"/>
        </pc:sldMkLst>
      </pc:sldChg>
      <pc:sldChg chg="del">
        <pc:chgData name="Lorenzo Caccianiga" userId="b821b510-984a-49e1-b920-c900710e3693" providerId="ADAL" clId="{93374C58-DFE2-4B7E-82B4-BDA85FED6F3D}" dt="2024-10-01T16:18:16.565" v="352" actId="47"/>
        <pc:sldMkLst>
          <pc:docMk/>
          <pc:sldMk cId="0" sldId="273"/>
        </pc:sldMkLst>
      </pc:sldChg>
      <pc:sldChg chg="del">
        <pc:chgData name="Lorenzo Caccianiga" userId="b821b510-984a-49e1-b920-c900710e3693" providerId="ADAL" clId="{93374C58-DFE2-4B7E-82B4-BDA85FED6F3D}" dt="2024-10-01T16:18:16.565" v="352" actId="47"/>
        <pc:sldMkLst>
          <pc:docMk/>
          <pc:sldMk cId="0" sldId="274"/>
        </pc:sldMkLst>
      </pc:sldChg>
      <pc:sldChg chg="del">
        <pc:chgData name="Lorenzo Caccianiga" userId="b821b510-984a-49e1-b920-c900710e3693" providerId="ADAL" clId="{93374C58-DFE2-4B7E-82B4-BDA85FED6F3D}" dt="2024-10-01T16:18:16.565" v="352" actId="47"/>
        <pc:sldMkLst>
          <pc:docMk/>
          <pc:sldMk cId="0" sldId="275"/>
        </pc:sldMkLst>
      </pc:sldChg>
      <pc:sldChg chg="del">
        <pc:chgData name="Lorenzo Caccianiga" userId="b821b510-984a-49e1-b920-c900710e3693" providerId="ADAL" clId="{93374C58-DFE2-4B7E-82B4-BDA85FED6F3D}" dt="2024-10-01T16:18:16.565" v="352" actId="47"/>
        <pc:sldMkLst>
          <pc:docMk/>
          <pc:sldMk cId="0" sldId="277"/>
        </pc:sldMkLst>
      </pc:sldChg>
      <pc:sldChg chg="del">
        <pc:chgData name="Lorenzo Caccianiga" userId="b821b510-984a-49e1-b920-c900710e3693" providerId="ADAL" clId="{93374C58-DFE2-4B7E-82B4-BDA85FED6F3D}" dt="2024-10-01T16:18:16.565" v="352" actId="47"/>
        <pc:sldMkLst>
          <pc:docMk/>
          <pc:sldMk cId="0" sldId="278"/>
        </pc:sldMkLst>
      </pc:sldChg>
      <pc:sldChg chg="del">
        <pc:chgData name="Lorenzo Caccianiga" userId="b821b510-984a-49e1-b920-c900710e3693" providerId="ADAL" clId="{93374C58-DFE2-4B7E-82B4-BDA85FED6F3D}" dt="2024-10-01T16:18:16.565" v="352" actId="47"/>
        <pc:sldMkLst>
          <pc:docMk/>
          <pc:sldMk cId="0" sldId="279"/>
        </pc:sldMkLst>
      </pc:sldChg>
      <pc:sldChg chg="del">
        <pc:chgData name="Lorenzo Caccianiga" userId="b821b510-984a-49e1-b920-c900710e3693" providerId="ADAL" clId="{93374C58-DFE2-4B7E-82B4-BDA85FED6F3D}" dt="2024-10-01T16:18:16.565" v="352" actId="47"/>
        <pc:sldMkLst>
          <pc:docMk/>
          <pc:sldMk cId="0" sldId="280"/>
        </pc:sldMkLst>
      </pc:sldChg>
      <pc:sldChg chg="del">
        <pc:chgData name="Lorenzo Caccianiga" userId="b821b510-984a-49e1-b920-c900710e3693" providerId="ADAL" clId="{93374C58-DFE2-4B7E-82B4-BDA85FED6F3D}" dt="2024-10-01T16:18:16.565" v="352" actId="47"/>
        <pc:sldMkLst>
          <pc:docMk/>
          <pc:sldMk cId="0" sldId="281"/>
        </pc:sldMkLst>
      </pc:sldChg>
      <pc:sldChg chg="del">
        <pc:chgData name="Lorenzo Caccianiga" userId="b821b510-984a-49e1-b920-c900710e3693" providerId="ADAL" clId="{93374C58-DFE2-4B7E-82B4-BDA85FED6F3D}" dt="2024-10-01T16:18:16.565" v="352" actId="47"/>
        <pc:sldMkLst>
          <pc:docMk/>
          <pc:sldMk cId="1288157114" sldId="291"/>
        </pc:sldMkLst>
      </pc:sldChg>
      <pc:sldChg chg="del">
        <pc:chgData name="Lorenzo Caccianiga" userId="b821b510-984a-49e1-b920-c900710e3693" providerId="ADAL" clId="{93374C58-DFE2-4B7E-82B4-BDA85FED6F3D}" dt="2024-10-01T16:18:16.565" v="352" actId="47"/>
        <pc:sldMkLst>
          <pc:docMk/>
          <pc:sldMk cId="2513599282" sldId="292"/>
        </pc:sldMkLst>
      </pc:sldChg>
      <pc:sldChg chg="del">
        <pc:chgData name="Lorenzo Caccianiga" userId="b821b510-984a-49e1-b920-c900710e3693" providerId="ADAL" clId="{93374C58-DFE2-4B7E-82B4-BDA85FED6F3D}" dt="2024-10-01T16:18:16.565" v="352" actId="47"/>
        <pc:sldMkLst>
          <pc:docMk/>
          <pc:sldMk cId="2046372578" sldId="293"/>
        </pc:sldMkLst>
      </pc:sldChg>
      <pc:sldChg chg="del">
        <pc:chgData name="Lorenzo Caccianiga" userId="b821b510-984a-49e1-b920-c900710e3693" providerId="ADAL" clId="{93374C58-DFE2-4B7E-82B4-BDA85FED6F3D}" dt="2024-10-01T16:18:16.565" v="352" actId="47"/>
        <pc:sldMkLst>
          <pc:docMk/>
          <pc:sldMk cId="3579148009" sldId="294"/>
        </pc:sldMkLst>
      </pc:sldChg>
      <pc:sldChg chg="del">
        <pc:chgData name="Lorenzo Caccianiga" userId="b821b510-984a-49e1-b920-c900710e3693" providerId="ADAL" clId="{93374C58-DFE2-4B7E-82B4-BDA85FED6F3D}" dt="2024-10-01T16:18:16.565" v="352" actId="47"/>
        <pc:sldMkLst>
          <pc:docMk/>
          <pc:sldMk cId="1823862531" sldId="295"/>
        </pc:sldMkLst>
      </pc:sldChg>
      <pc:sldChg chg="del">
        <pc:chgData name="Lorenzo Caccianiga" userId="b821b510-984a-49e1-b920-c900710e3693" providerId="ADAL" clId="{93374C58-DFE2-4B7E-82B4-BDA85FED6F3D}" dt="2024-10-01T16:18:16.565" v="352" actId="47"/>
        <pc:sldMkLst>
          <pc:docMk/>
          <pc:sldMk cId="2760244888" sldId="296"/>
        </pc:sldMkLst>
      </pc:sldChg>
      <pc:sldChg chg="del">
        <pc:chgData name="Lorenzo Caccianiga" userId="b821b510-984a-49e1-b920-c900710e3693" providerId="ADAL" clId="{93374C58-DFE2-4B7E-82B4-BDA85FED6F3D}" dt="2024-10-01T16:18:16.565" v="352" actId="47"/>
        <pc:sldMkLst>
          <pc:docMk/>
          <pc:sldMk cId="1198765316" sldId="297"/>
        </pc:sldMkLst>
      </pc:sldChg>
      <pc:sldChg chg="del">
        <pc:chgData name="Lorenzo Caccianiga" userId="b821b510-984a-49e1-b920-c900710e3693" providerId="ADAL" clId="{93374C58-DFE2-4B7E-82B4-BDA85FED6F3D}" dt="2024-10-01T16:18:16.565" v="352" actId="47"/>
        <pc:sldMkLst>
          <pc:docMk/>
          <pc:sldMk cId="56385837" sldId="298"/>
        </pc:sldMkLst>
      </pc:sldChg>
      <pc:sldChg chg="del">
        <pc:chgData name="Lorenzo Caccianiga" userId="b821b510-984a-49e1-b920-c900710e3693" providerId="ADAL" clId="{93374C58-DFE2-4B7E-82B4-BDA85FED6F3D}" dt="2024-10-01T16:18:16.565" v="352" actId="47"/>
        <pc:sldMkLst>
          <pc:docMk/>
          <pc:sldMk cId="2963949098" sldId="299"/>
        </pc:sldMkLst>
      </pc:sldChg>
      <pc:sldChg chg="del">
        <pc:chgData name="Lorenzo Caccianiga" userId="b821b510-984a-49e1-b920-c900710e3693" providerId="ADAL" clId="{93374C58-DFE2-4B7E-82B4-BDA85FED6F3D}" dt="2024-10-01T16:18:16.565" v="352" actId="47"/>
        <pc:sldMkLst>
          <pc:docMk/>
          <pc:sldMk cId="1973689509" sldId="300"/>
        </pc:sldMkLst>
      </pc:sldChg>
      <pc:sldChg chg="del">
        <pc:chgData name="Lorenzo Caccianiga" userId="b821b510-984a-49e1-b920-c900710e3693" providerId="ADAL" clId="{93374C58-DFE2-4B7E-82B4-BDA85FED6F3D}" dt="2024-10-01T16:18:16.565" v="352" actId="47"/>
        <pc:sldMkLst>
          <pc:docMk/>
          <pc:sldMk cId="1621841963" sldId="301"/>
        </pc:sldMkLst>
      </pc:sldChg>
    </pc:docChg>
  </pc:docChgLst>
  <pc:docChgLst>
    <pc:chgData name="Lorenzo Caccianiga" userId="b821b510-984a-49e1-b920-c900710e3693" providerId="ADAL" clId="{94E98BE6-A4F8-40C1-BC40-C18310880641}"/>
    <pc:docChg chg="undo redo custSel addSld delSld modSld sldOrd">
      <pc:chgData name="Lorenzo Caccianiga" userId="b821b510-984a-49e1-b920-c900710e3693" providerId="ADAL" clId="{94E98BE6-A4F8-40C1-BC40-C18310880641}" dt="2024-09-26T11:01:17.419" v="8951"/>
      <pc:docMkLst>
        <pc:docMk/>
      </pc:docMkLst>
      <pc:sldChg chg="modSp mod">
        <pc:chgData name="Lorenzo Caccianiga" userId="b821b510-984a-49e1-b920-c900710e3693" providerId="ADAL" clId="{94E98BE6-A4F8-40C1-BC40-C18310880641}" dt="2024-09-19T07:09:47.892" v="42" actId="20577"/>
        <pc:sldMkLst>
          <pc:docMk/>
          <pc:sldMk cId="0" sldId="256"/>
        </pc:sldMkLst>
      </pc:sldChg>
      <pc:sldChg chg="addSp delSp modSp mod delAnim">
        <pc:chgData name="Lorenzo Caccianiga" userId="b821b510-984a-49e1-b920-c900710e3693" providerId="ADAL" clId="{94E98BE6-A4F8-40C1-BC40-C18310880641}" dt="2024-09-25T12:07:57.658" v="3352" actId="20577"/>
        <pc:sldMkLst>
          <pc:docMk/>
          <pc:sldMk cId="0" sldId="258"/>
        </pc:sldMkLst>
      </pc:sldChg>
      <pc:sldChg chg="addSp delSp modSp mod delAnim modAnim">
        <pc:chgData name="Lorenzo Caccianiga" userId="b821b510-984a-49e1-b920-c900710e3693" providerId="ADAL" clId="{94E98BE6-A4F8-40C1-BC40-C18310880641}" dt="2024-09-25T14:39:28.316" v="5335" actId="113"/>
        <pc:sldMkLst>
          <pc:docMk/>
          <pc:sldMk cId="0" sldId="261"/>
        </pc:sldMkLst>
      </pc:sldChg>
      <pc:sldChg chg="del">
        <pc:chgData name="Lorenzo Caccianiga" userId="b821b510-984a-49e1-b920-c900710e3693" providerId="ADAL" clId="{94E98BE6-A4F8-40C1-BC40-C18310880641}" dt="2024-09-19T07:46:29.046" v="900" actId="47"/>
        <pc:sldMkLst>
          <pc:docMk/>
          <pc:sldMk cId="0" sldId="265"/>
        </pc:sldMkLst>
      </pc:sldChg>
      <pc:sldChg chg="delSp modSp mod delAnim">
        <pc:chgData name="Lorenzo Caccianiga" userId="b821b510-984a-49e1-b920-c900710e3693" providerId="ADAL" clId="{94E98BE6-A4F8-40C1-BC40-C18310880641}" dt="2024-09-25T08:24:59.818" v="1866"/>
        <pc:sldMkLst>
          <pc:docMk/>
          <pc:sldMk cId="0" sldId="266"/>
        </pc:sldMkLst>
      </pc:sldChg>
      <pc:sldChg chg="modSp">
        <pc:chgData name="Lorenzo Caccianiga" userId="b821b510-984a-49e1-b920-c900710e3693" providerId="ADAL" clId="{94E98BE6-A4F8-40C1-BC40-C18310880641}" dt="2024-09-25T08:24:59.818" v="1866"/>
        <pc:sldMkLst>
          <pc:docMk/>
          <pc:sldMk cId="0" sldId="267"/>
        </pc:sldMkLst>
      </pc:sldChg>
      <pc:sldChg chg="modSp">
        <pc:chgData name="Lorenzo Caccianiga" userId="b821b510-984a-49e1-b920-c900710e3693" providerId="ADAL" clId="{94E98BE6-A4F8-40C1-BC40-C18310880641}" dt="2024-09-25T08:24:59.818" v="1866"/>
        <pc:sldMkLst>
          <pc:docMk/>
          <pc:sldMk cId="0" sldId="269"/>
        </pc:sldMkLst>
      </pc:sldChg>
      <pc:sldChg chg="modSp">
        <pc:chgData name="Lorenzo Caccianiga" userId="b821b510-984a-49e1-b920-c900710e3693" providerId="ADAL" clId="{94E98BE6-A4F8-40C1-BC40-C18310880641}" dt="2024-09-25T08:24:59.818" v="1866"/>
        <pc:sldMkLst>
          <pc:docMk/>
          <pc:sldMk cId="0" sldId="270"/>
        </pc:sldMkLst>
      </pc:sldChg>
      <pc:sldChg chg="modSp">
        <pc:chgData name="Lorenzo Caccianiga" userId="b821b510-984a-49e1-b920-c900710e3693" providerId="ADAL" clId="{94E98BE6-A4F8-40C1-BC40-C18310880641}" dt="2024-09-25T08:24:59.818" v="1866"/>
        <pc:sldMkLst>
          <pc:docMk/>
          <pc:sldMk cId="0" sldId="271"/>
        </pc:sldMkLst>
      </pc:sldChg>
      <pc:sldChg chg="addSp delSp modSp mod modAnim">
        <pc:chgData name="Lorenzo Caccianiga" userId="b821b510-984a-49e1-b920-c900710e3693" providerId="ADAL" clId="{94E98BE6-A4F8-40C1-BC40-C18310880641}" dt="2024-09-25T12:43:49.521" v="4324" actId="20577"/>
        <pc:sldMkLst>
          <pc:docMk/>
          <pc:sldMk cId="0" sldId="272"/>
        </pc:sldMkLst>
      </pc:sldChg>
      <pc:sldChg chg="addSp delSp modSp mod addAnim delAnim modAnim modCm">
        <pc:chgData name="Lorenzo Caccianiga" userId="b821b510-984a-49e1-b920-c900710e3693" providerId="ADAL" clId="{94E98BE6-A4F8-40C1-BC40-C18310880641}" dt="2024-09-26T09:55:06.015" v="7029" actId="14100"/>
        <pc:sldMkLst>
          <pc:docMk/>
          <pc:sldMk cId="0" sldId="27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Lorenzo Caccianiga" userId="b821b510-984a-49e1-b920-c900710e3693" providerId="ADAL" clId="{94E98BE6-A4F8-40C1-BC40-C18310880641}" dt="2024-09-26T09:54:25.883" v="7018" actId="20577"/>
              <pc2:cmMkLst xmlns:pc2="http://schemas.microsoft.com/office/powerpoint/2019/9/main/command">
                <pc:docMk/>
                <pc:sldMk cId="0" sldId="273"/>
                <pc2:cmMk id="{7FDB1B1D-0B3E-4160-A30C-38010AE5C988}"/>
              </pc2:cmMkLst>
            </pc226:cmChg>
            <pc226:cmChg xmlns:pc226="http://schemas.microsoft.com/office/powerpoint/2022/06/main/command" chg="mod">
              <pc226:chgData name="Lorenzo Caccianiga" userId="b821b510-984a-49e1-b920-c900710e3693" providerId="ADAL" clId="{94E98BE6-A4F8-40C1-BC40-C18310880641}" dt="2024-09-26T09:54:25.883" v="7018" actId="20577"/>
              <pc2:cmMkLst xmlns:pc2="http://schemas.microsoft.com/office/powerpoint/2019/9/main/command">
                <pc:docMk/>
                <pc:sldMk cId="0" sldId="273"/>
                <pc2:cmMk id="{1F20FB28-43EE-4201-BAEF-E09E96A73901}"/>
              </pc2:cmMkLst>
            </pc226:cmChg>
            <pc226:cmChg xmlns:pc226="http://schemas.microsoft.com/office/powerpoint/2022/06/main/command" chg="mod">
              <pc226:chgData name="Lorenzo Caccianiga" userId="b821b510-984a-49e1-b920-c900710e3693" providerId="ADAL" clId="{94E98BE6-A4F8-40C1-BC40-C18310880641}" dt="2024-09-26T09:54:25.883" v="7018" actId="20577"/>
              <pc2:cmMkLst xmlns:pc2="http://schemas.microsoft.com/office/powerpoint/2019/9/main/command">
                <pc:docMk/>
                <pc:sldMk cId="0" sldId="273"/>
                <pc2:cmMk id="{F200B54F-9EE7-4B5E-9E08-F688F867E020}"/>
              </pc2:cmMkLst>
            </pc226:cmChg>
            <pc226:cmChg xmlns:pc226="http://schemas.microsoft.com/office/powerpoint/2022/06/main/command" chg="mod">
              <pc226:chgData name="Lorenzo Caccianiga" userId="b821b510-984a-49e1-b920-c900710e3693" providerId="ADAL" clId="{94E98BE6-A4F8-40C1-BC40-C18310880641}" dt="2024-09-26T09:54:25.883" v="7018" actId="20577"/>
              <pc2:cmMkLst xmlns:pc2="http://schemas.microsoft.com/office/powerpoint/2019/9/main/command">
                <pc:docMk/>
                <pc:sldMk cId="0" sldId="273"/>
                <pc2:cmMk id="{2F9C2B79-8B65-497E-839A-E13E13B0C273}"/>
              </pc2:cmMkLst>
            </pc226:cmChg>
          </p:ext>
        </pc:extLst>
      </pc:sldChg>
      <pc:sldChg chg="modSp">
        <pc:chgData name="Lorenzo Caccianiga" userId="b821b510-984a-49e1-b920-c900710e3693" providerId="ADAL" clId="{94E98BE6-A4F8-40C1-BC40-C18310880641}" dt="2024-09-25T08:24:59.818" v="1866"/>
        <pc:sldMkLst>
          <pc:docMk/>
          <pc:sldMk cId="0" sldId="274"/>
        </pc:sldMkLst>
      </pc:sldChg>
      <pc:sldChg chg="addSp delSp modSp mod delAnim modAnim">
        <pc:chgData name="Lorenzo Caccianiga" userId="b821b510-984a-49e1-b920-c900710e3693" providerId="ADAL" clId="{94E98BE6-A4F8-40C1-BC40-C18310880641}" dt="2024-09-26T10:38:21.067" v="8452" actId="14100"/>
        <pc:sldMkLst>
          <pc:docMk/>
          <pc:sldMk cId="0" sldId="275"/>
        </pc:sldMkLst>
      </pc:sldChg>
      <pc:sldChg chg="addSp delSp modSp mod modAnim">
        <pc:chgData name="Lorenzo Caccianiga" userId="b821b510-984a-49e1-b920-c900710e3693" providerId="ADAL" clId="{94E98BE6-A4F8-40C1-BC40-C18310880641}" dt="2024-09-26T09:49:55.917" v="6697" actId="20577"/>
        <pc:sldMkLst>
          <pc:docMk/>
          <pc:sldMk cId="0" sldId="277"/>
        </pc:sldMkLst>
      </pc:sldChg>
      <pc:sldChg chg="modSp">
        <pc:chgData name="Lorenzo Caccianiga" userId="b821b510-984a-49e1-b920-c900710e3693" providerId="ADAL" clId="{94E98BE6-A4F8-40C1-BC40-C18310880641}" dt="2024-09-25T08:24:59.818" v="1866"/>
        <pc:sldMkLst>
          <pc:docMk/>
          <pc:sldMk cId="0" sldId="278"/>
        </pc:sldMkLst>
      </pc:sldChg>
      <pc:sldChg chg="modSp">
        <pc:chgData name="Lorenzo Caccianiga" userId="b821b510-984a-49e1-b920-c900710e3693" providerId="ADAL" clId="{94E98BE6-A4F8-40C1-BC40-C18310880641}" dt="2024-09-25T08:24:59.818" v="1866"/>
        <pc:sldMkLst>
          <pc:docMk/>
          <pc:sldMk cId="0" sldId="280"/>
        </pc:sldMkLst>
      </pc:sldChg>
      <pc:sldChg chg="modSp">
        <pc:chgData name="Lorenzo Caccianiga" userId="b821b510-984a-49e1-b920-c900710e3693" providerId="ADAL" clId="{94E98BE6-A4F8-40C1-BC40-C18310880641}" dt="2024-09-25T08:24:59.818" v="1866"/>
        <pc:sldMkLst>
          <pc:docMk/>
          <pc:sldMk cId="0" sldId="281"/>
        </pc:sldMkLst>
      </pc:sldChg>
      <pc:sldChg chg="del">
        <pc:chgData name="Lorenzo Caccianiga" userId="b821b510-984a-49e1-b920-c900710e3693" providerId="ADAL" clId="{94E98BE6-A4F8-40C1-BC40-C18310880641}" dt="2024-09-21T12:37:00.946" v="1487" actId="47"/>
        <pc:sldMkLst>
          <pc:docMk/>
          <pc:sldMk cId="3010492281" sldId="286"/>
        </pc:sldMkLst>
      </pc:sldChg>
      <pc:sldChg chg="delSp modSp del modAnim">
        <pc:chgData name="Lorenzo Caccianiga" userId="b821b510-984a-49e1-b920-c900710e3693" providerId="ADAL" clId="{94E98BE6-A4F8-40C1-BC40-C18310880641}" dt="2024-09-21T12:35:49.545" v="1486" actId="47"/>
        <pc:sldMkLst>
          <pc:docMk/>
          <pc:sldMk cId="1170377658" sldId="288"/>
        </pc:sldMkLst>
      </pc:sldChg>
      <pc:sldChg chg="modSp">
        <pc:chgData name="Lorenzo Caccianiga" userId="b821b510-984a-49e1-b920-c900710e3693" providerId="ADAL" clId="{94E98BE6-A4F8-40C1-BC40-C18310880641}" dt="2024-09-25T08:24:59.818" v="1866"/>
        <pc:sldMkLst>
          <pc:docMk/>
          <pc:sldMk cId="1288157114" sldId="291"/>
        </pc:sldMkLst>
      </pc:sldChg>
      <pc:sldChg chg="modSp">
        <pc:chgData name="Lorenzo Caccianiga" userId="b821b510-984a-49e1-b920-c900710e3693" providerId="ADAL" clId="{94E98BE6-A4F8-40C1-BC40-C18310880641}" dt="2024-09-25T08:24:59.818" v="1866"/>
        <pc:sldMkLst>
          <pc:docMk/>
          <pc:sldMk cId="2513599282" sldId="292"/>
        </pc:sldMkLst>
      </pc:sldChg>
      <pc:sldChg chg="modSp">
        <pc:chgData name="Lorenzo Caccianiga" userId="b821b510-984a-49e1-b920-c900710e3693" providerId="ADAL" clId="{94E98BE6-A4F8-40C1-BC40-C18310880641}" dt="2024-09-25T08:24:59.818" v="1866"/>
        <pc:sldMkLst>
          <pc:docMk/>
          <pc:sldMk cId="2046372578" sldId="293"/>
        </pc:sldMkLst>
      </pc:sldChg>
      <pc:sldChg chg="modSp">
        <pc:chgData name="Lorenzo Caccianiga" userId="b821b510-984a-49e1-b920-c900710e3693" providerId="ADAL" clId="{94E98BE6-A4F8-40C1-BC40-C18310880641}" dt="2024-09-25T08:24:59.818" v="1866"/>
        <pc:sldMkLst>
          <pc:docMk/>
          <pc:sldMk cId="3579148009" sldId="294"/>
        </pc:sldMkLst>
      </pc:sldChg>
      <pc:sldChg chg="addSp delSp modSp mod ord">
        <pc:chgData name="Lorenzo Caccianiga" userId="b821b510-984a-49e1-b920-c900710e3693" providerId="ADAL" clId="{94E98BE6-A4F8-40C1-BC40-C18310880641}" dt="2024-09-26T09:52:10.391" v="6861" actId="14100"/>
        <pc:sldMkLst>
          <pc:docMk/>
          <pc:sldMk cId="1823862531" sldId="295"/>
        </pc:sldMkLst>
      </pc:sldChg>
      <pc:sldChg chg="addSp delSp modSp add mod modAnim modCm">
        <pc:chgData name="Lorenzo Caccianiga" userId="b821b510-984a-49e1-b920-c900710e3693" providerId="ADAL" clId="{94E98BE6-A4F8-40C1-BC40-C18310880641}" dt="2024-09-25T12:44:26.372" v="4346" actId="20577"/>
        <pc:sldMkLst>
          <pc:docMk/>
          <pc:sldMk cId="2760244888" sldId="29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Lorenzo Caccianiga" userId="b821b510-984a-49e1-b920-c900710e3693" providerId="ADAL" clId="{94E98BE6-A4F8-40C1-BC40-C18310880641}" dt="2024-09-25T12:44:26.372" v="4346" actId="20577"/>
              <pc2:cmMkLst xmlns:pc2="http://schemas.microsoft.com/office/powerpoint/2019/9/main/command">
                <pc:docMk/>
                <pc:sldMk cId="2760244888" sldId="296"/>
                <pc2:cmMk id="{CD93F461-CBA2-41B3-83FC-D7AE4BFC82E7}"/>
              </pc2:cmMkLst>
            </pc226:cmChg>
            <pc226:cmChg xmlns:pc226="http://schemas.microsoft.com/office/powerpoint/2022/06/main/command" chg="mod">
              <pc226:chgData name="Lorenzo Caccianiga" userId="b821b510-984a-49e1-b920-c900710e3693" providerId="ADAL" clId="{94E98BE6-A4F8-40C1-BC40-C18310880641}" dt="2024-09-25T12:44:26.372" v="4346" actId="20577"/>
              <pc2:cmMkLst xmlns:pc2="http://schemas.microsoft.com/office/powerpoint/2019/9/main/command">
                <pc:docMk/>
                <pc:sldMk cId="2760244888" sldId="296"/>
                <pc2:cmMk id="{B95C56A6-96BC-4531-9FBB-477FAFA4B4C9}"/>
              </pc2:cmMkLst>
            </pc226:cmChg>
          </p:ext>
        </pc:extLst>
      </pc:sldChg>
      <pc:sldChg chg="del">
        <pc:chgData name="Lorenzo Caccianiga" userId="b821b510-984a-49e1-b920-c900710e3693" providerId="ADAL" clId="{94E98BE6-A4F8-40C1-BC40-C18310880641}" dt="2024-09-19T07:10:25.970" v="43" actId="47"/>
        <pc:sldMkLst>
          <pc:docMk/>
          <pc:sldMk cId="3365911501" sldId="296"/>
        </pc:sldMkLst>
      </pc:sldChg>
      <pc:sldChg chg="del">
        <pc:chgData name="Lorenzo Caccianiga" userId="b821b510-984a-49e1-b920-c900710e3693" providerId="ADAL" clId="{94E98BE6-A4F8-40C1-BC40-C18310880641}" dt="2024-09-19T07:10:25.970" v="43" actId="47"/>
        <pc:sldMkLst>
          <pc:docMk/>
          <pc:sldMk cId="406125172" sldId="297"/>
        </pc:sldMkLst>
      </pc:sldChg>
      <pc:sldChg chg="addSp delSp modSp add mod modAnim">
        <pc:chgData name="Lorenzo Caccianiga" userId="b821b510-984a-49e1-b920-c900710e3693" providerId="ADAL" clId="{94E98BE6-A4F8-40C1-BC40-C18310880641}" dt="2024-09-26T09:59:12.135" v="7656" actId="1076"/>
        <pc:sldMkLst>
          <pc:docMk/>
          <pc:sldMk cId="1198765316" sldId="297"/>
        </pc:sldMkLst>
      </pc:sldChg>
      <pc:sldChg chg="addSp modSp add mod">
        <pc:chgData name="Lorenzo Caccianiga" userId="b821b510-984a-49e1-b920-c900710e3693" providerId="ADAL" clId="{94E98BE6-A4F8-40C1-BC40-C18310880641}" dt="2024-09-25T08:24:59.818" v="1866"/>
        <pc:sldMkLst>
          <pc:docMk/>
          <pc:sldMk cId="56385837" sldId="298"/>
        </pc:sldMkLst>
      </pc:sldChg>
      <pc:sldChg chg="modSp add mod">
        <pc:chgData name="Lorenzo Caccianiga" userId="b821b510-984a-49e1-b920-c900710e3693" providerId="ADAL" clId="{94E98BE6-A4F8-40C1-BC40-C18310880641}" dt="2024-09-26T10:24:44.657" v="7689" actId="14100"/>
        <pc:sldMkLst>
          <pc:docMk/>
          <pc:sldMk cId="2963949098" sldId="299"/>
        </pc:sldMkLst>
      </pc:sldChg>
      <pc:sldChg chg="addSp delSp modSp add mod modAnim">
        <pc:chgData name="Lorenzo Caccianiga" userId="b821b510-984a-49e1-b920-c900710e3693" providerId="ADAL" clId="{94E98BE6-A4F8-40C1-BC40-C18310880641}" dt="2024-09-25T14:36:28.457" v="5327" actId="1076"/>
        <pc:sldMkLst>
          <pc:docMk/>
          <pc:sldMk cId="1973689509" sldId="300"/>
        </pc:sldMkLst>
      </pc:sldChg>
      <pc:sldChg chg="add del">
        <pc:chgData name="Lorenzo Caccianiga" userId="b821b510-984a-49e1-b920-c900710e3693" providerId="ADAL" clId="{94E98BE6-A4F8-40C1-BC40-C18310880641}" dt="2024-09-26T09:50:10.698" v="6698" actId="47"/>
        <pc:sldMkLst>
          <pc:docMk/>
          <pc:sldMk cId="1580194105" sldId="301"/>
        </pc:sldMkLst>
      </pc:sldChg>
      <pc:sldChg chg="addSp delSp modSp add mod delAnim modAnim">
        <pc:chgData name="Lorenzo Caccianiga" userId="b821b510-984a-49e1-b920-c900710e3693" providerId="ADAL" clId="{94E98BE6-A4F8-40C1-BC40-C18310880641}" dt="2024-09-26T11:01:17.419" v="8951"/>
        <pc:sldMkLst>
          <pc:docMk/>
          <pc:sldMk cId="1621841963" sldId="301"/>
        </pc:sldMkLst>
      </pc:sldChg>
    </pc:docChg>
  </pc:docChgLst>
  <pc:docChgLst>
    <pc:chgData name="Stefano Della Torre" userId="S::sdellato@infn.it::e564ac07-faad-4d04-835b-9321fd51a779" providerId="AD" clId="Web-{50D3A564-571E-F0FE-9FA7-AC44F5F8E142}"/>
    <pc:docChg chg="modSld">
      <pc:chgData name="Stefano Della Torre" userId="S::sdellato@infn.it::e564ac07-faad-4d04-835b-9321fd51a779" providerId="AD" clId="Web-{50D3A564-571E-F0FE-9FA7-AC44F5F8E142}" dt="2025-05-20T13:14:36.134" v="120" actId="20577"/>
      <pc:docMkLst>
        <pc:docMk/>
      </pc:docMkLst>
      <pc:sldChg chg="modSp">
        <pc:chgData name="Stefano Della Torre" userId="S::sdellato@infn.it::e564ac07-faad-4d04-835b-9321fd51a779" providerId="AD" clId="Web-{50D3A564-571E-F0FE-9FA7-AC44F5F8E142}" dt="2025-05-20T13:14:36.134" v="120" actId="20577"/>
        <pc:sldMkLst>
          <pc:docMk/>
          <pc:sldMk cId="76159924" sldId="267"/>
        </pc:sldMkLst>
        <pc:spChg chg="mod">
          <ac:chgData name="Stefano Della Torre" userId="S::sdellato@infn.it::e564ac07-faad-4d04-835b-9321fd51a779" providerId="AD" clId="Web-{50D3A564-571E-F0FE-9FA7-AC44F5F8E142}" dt="2025-05-20T13:14:36.134" v="120" actId="20577"/>
          <ac:spMkLst>
            <pc:docMk/>
            <pc:sldMk cId="76159924" sldId="267"/>
            <ac:spMk id="3" creationId="{BDC0CF92-9371-36C3-8DBB-369BEE232518}"/>
          </ac:spMkLst>
        </pc:spChg>
      </pc:sldChg>
    </pc:docChg>
  </pc:docChgLst>
  <pc:docChgLst>
    <pc:chgData name="Lorenzo Caccianiga" userId="b821b510-984a-49e1-b920-c900710e3693" providerId="ADAL" clId="{C2EB63EE-AF72-4DC7-8CA7-4E4CCB9E99A2}"/>
    <pc:docChg chg="undo custSel addSld delSld modSld">
      <pc:chgData name="Lorenzo Caccianiga" userId="b821b510-984a-49e1-b920-c900710e3693" providerId="ADAL" clId="{C2EB63EE-AF72-4DC7-8CA7-4E4CCB9E99A2}" dt="2025-05-20T09:48:33.429" v="1831" actId="20577"/>
      <pc:docMkLst>
        <pc:docMk/>
      </pc:docMkLst>
      <pc:sldChg chg="add del">
        <pc:chgData name="Lorenzo Caccianiga" userId="b821b510-984a-49e1-b920-c900710e3693" providerId="ADAL" clId="{C2EB63EE-AF72-4DC7-8CA7-4E4CCB9E99A2}" dt="2025-05-20T09:32:35.238" v="491" actId="47"/>
        <pc:sldMkLst>
          <pc:docMk/>
          <pc:sldMk cId="2320719617" sldId="257"/>
        </pc:sldMkLst>
      </pc:sldChg>
      <pc:sldChg chg="add del">
        <pc:chgData name="Lorenzo Caccianiga" userId="b821b510-984a-49e1-b920-c900710e3693" providerId="ADAL" clId="{C2EB63EE-AF72-4DC7-8CA7-4E4CCB9E99A2}" dt="2025-05-20T09:32:35.238" v="491" actId="47"/>
        <pc:sldMkLst>
          <pc:docMk/>
          <pc:sldMk cId="3550345583" sldId="258"/>
        </pc:sldMkLst>
      </pc:sldChg>
      <pc:sldChg chg="addSp modSp add del mod">
        <pc:chgData name="Lorenzo Caccianiga" userId="b821b510-984a-49e1-b920-c900710e3693" providerId="ADAL" clId="{C2EB63EE-AF72-4DC7-8CA7-4E4CCB9E99A2}" dt="2025-05-20T09:48:33.429" v="1831" actId="20577"/>
        <pc:sldMkLst>
          <pc:docMk/>
          <pc:sldMk cId="2155527140" sldId="265"/>
        </pc:sldMkLst>
        <pc:spChg chg="mod">
          <ac:chgData name="Lorenzo Caccianiga" userId="b821b510-984a-49e1-b920-c900710e3693" providerId="ADAL" clId="{C2EB63EE-AF72-4DC7-8CA7-4E4CCB9E99A2}" dt="2025-05-20T09:48:33.429" v="1831" actId="20577"/>
          <ac:spMkLst>
            <pc:docMk/>
            <pc:sldMk cId="2155527140" sldId="265"/>
            <ac:spMk id="3" creationId="{DEED3CEC-C8AB-F920-6ACD-DFCBB705173D}"/>
          </ac:spMkLst>
        </pc:spChg>
        <pc:spChg chg="add mod">
          <ac:chgData name="Lorenzo Caccianiga" userId="b821b510-984a-49e1-b920-c900710e3693" providerId="ADAL" clId="{C2EB63EE-AF72-4DC7-8CA7-4E4CCB9E99A2}" dt="2025-05-20T09:25:11.839" v="467" actId="1076"/>
          <ac:spMkLst>
            <pc:docMk/>
            <pc:sldMk cId="2155527140" sldId="265"/>
            <ac:spMk id="5" creationId="{75EE9FC8-EC18-9F0A-224D-62896AF40B75}"/>
          </ac:spMkLst>
        </pc:spChg>
        <pc:graphicFrameChg chg="add mod">
          <ac:chgData name="Lorenzo Caccianiga" userId="b821b510-984a-49e1-b920-c900710e3693" providerId="ADAL" clId="{C2EB63EE-AF72-4DC7-8CA7-4E4CCB9E99A2}" dt="2025-05-20T09:47:40.008" v="1757" actId="14100"/>
          <ac:graphicFrameMkLst>
            <pc:docMk/>
            <pc:sldMk cId="2155527140" sldId="265"/>
            <ac:graphicFrameMk id="2" creationId="{8987F6CF-C78E-F62D-F714-985FF4D20A0C}"/>
          </ac:graphicFrameMkLst>
        </pc:graphicFrameChg>
        <pc:graphicFrameChg chg="add mod">
          <ac:chgData name="Lorenzo Caccianiga" userId="b821b510-984a-49e1-b920-c900710e3693" providerId="ADAL" clId="{C2EB63EE-AF72-4DC7-8CA7-4E4CCB9E99A2}" dt="2025-05-20T09:42:03.398" v="1528" actId="1076"/>
          <ac:graphicFrameMkLst>
            <pc:docMk/>
            <pc:sldMk cId="2155527140" sldId="265"/>
            <ac:graphicFrameMk id="6" creationId="{00000000-0008-0000-0000-000003000000}"/>
          </ac:graphicFrameMkLst>
        </pc:graphicFrameChg>
      </pc:sldChg>
      <pc:sldChg chg="add del">
        <pc:chgData name="Lorenzo Caccianiga" userId="b821b510-984a-49e1-b920-c900710e3693" providerId="ADAL" clId="{C2EB63EE-AF72-4DC7-8CA7-4E4CCB9E99A2}" dt="2025-05-20T09:32:35.238" v="491" actId="47"/>
        <pc:sldMkLst>
          <pc:docMk/>
          <pc:sldMk cId="489212539" sldId="266"/>
        </pc:sldMkLst>
      </pc:sldChg>
      <pc:sldChg chg="delSp modSp add del mod">
        <pc:chgData name="Lorenzo Caccianiga" userId="b821b510-984a-49e1-b920-c900710e3693" providerId="ADAL" clId="{C2EB63EE-AF72-4DC7-8CA7-4E4CCB9E99A2}" dt="2025-05-20T09:37:18.037" v="1524" actId="20577"/>
        <pc:sldMkLst>
          <pc:docMk/>
          <pc:sldMk cId="76159924" sldId="267"/>
        </pc:sldMkLst>
        <pc:spChg chg="mod">
          <ac:chgData name="Lorenzo Caccianiga" userId="b821b510-984a-49e1-b920-c900710e3693" providerId="ADAL" clId="{C2EB63EE-AF72-4DC7-8CA7-4E4CCB9E99A2}" dt="2025-05-20T09:37:18.037" v="1524" actId="20577"/>
          <ac:spMkLst>
            <pc:docMk/>
            <pc:sldMk cId="76159924" sldId="267"/>
            <ac:spMk id="3" creationId="{BDC0CF92-9371-36C3-8DBB-369BEE232518}"/>
          </ac:spMkLst>
        </pc:spChg>
        <pc:spChg chg="del">
          <ac:chgData name="Lorenzo Caccianiga" userId="b821b510-984a-49e1-b920-c900710e3693" providerId="ADAL" clId="{C2EB63EE-AF72-4DC7-8CA7-4E4CCB9E99A2}" dt="2025-05-20T09:32:26.084" v="488" actId="478"/>
          <ac:spMkLst>
            <pc:docMk/>
            <pc:sldMk cId="76159924" sldId="267"/>
            <ac:spMk id="5" creationId="{DF3A3FDC-590D-6C33-26CA-2F07C3D1E28F}"/>
          </ac:spMkLst>
        </pc:spChg>
        <pc:spChg chg="mod">
          <ac:chgData name="Lorenzo Caccianiga" userId="b821b510-984a-49e1-b920-c900710e3693" providerId="ADAL" clId="{C2EB63EE-AF72-4DC7-8CA7-4E4CCB9E99A2}" dt="2025-05-20T09:32:20.252" v="486" actId="20577"/>
          <ac:spMkLst>
            <pc:docMk/>
            <pc:sldMk cId="76159924" sldId="267"/>
            <ac:spMk id="102" creationId="{627804E6-13F7-01BE-F8B5-836E7226C56B}"/>
          </ac:spMkLst>
        </pc:spChg>
        <pc:graphicFrameChg chg="del">
          <ac:chgData name="Lorenzo Caccianiga" userId="b821b510-984a-49e1-b920-c900710e3693" providerId="ADAL" clId="{C2EB63EE-AF72-4DC7-8CA7-4E4CCB9E99A2}" dt="2025-05-20T09:32:17.155" v="475" actId="478"/>
          <ac:graphicFrameMkLst>
            <pc:docMk/>
            <pc:sldMk cId="76159924" sldId="267"/>
            <ac:graphicFrameMk id="2" creationId="{0B7C645B-CA26-C109-7B7B-C8EDD9025009}"/>
          </ac:graphicFrameMkLst>
        </pc:graphicFrameChg>
        <pc:graphicFrameChg chg="del">
          <ac:chgData name="Lorenzo Caccianiga" userId="b821b510-984a-49e1-b920-c900710e3693" providerId="ADAL" clId="{C2EB63EE-AF72-4DC7-8CA7-4E4CCB9E99A2}" dt="2025-05-20T09:32:23.738" v="487" actId="478"/>
          <ac:graphicFrameMkLst>
            <pc:docMk/>
            <pc:sldMk cId="76159924" sldId="267"/>
            <ac:graphicFrameMk id="6" creationId="{75907BE0-43AB-3BA6-5BC4-DF33B0D8527F}"/>
          </ac:graphicFrameMkLst>
        </pc:graphicFrameChg>
      </pc:sldChg>
      <pc:sldMasterChg chg="addSldLayout delSldLayout">
        <pc:chgData name="Lorenzo Caccianiga" userId="b821b510-984a-49e1-b920-c900710e3693" providerId="ADAL" clId="{C2EB63EE-AF72-4DC7-8CA7-4E4CCB9E99A2}" dt="2025-05-20T09:32:35.238" v="491" actId="47"/>
        <pc:sldMasterMkLst>
          <pc:docMk/>
          <pc:sldMasterMk cId="0" sldId="2147483659"/>
        </pc:sldMasterMkLst>
        <pc:sldLayoutChg chg="add del">
          <pc:chgData name="Lorenzo Caccianiga" userId="b821b510-984a-49e1-b920-c900710e3693" providerId="ADAL" clId="{C2EB63EE-AF72-4DC7-8CA7-4E4CCB9E99A2}" dt="2025-05-20T09:32:35.238" v="491" actId="47"/>
          <pc:sldLayoutMkLst>
            <pc:docMk/>
            <pc:sldMasterMk cId="0" sldId="2147483659"/>
            <pc:sldLayoutMk cId="1509571767" sldId="2147483660"/>
          </pc:sldLayoutMkLst>
        </pc:sldLayoutChg>
      </pc:sldMasterChg>
    </pc:docChg>
  </pc:docChgLst>
  <pc:docChgLst>
    <pc:chgData name="Lorenzo Caccianiga" userId="b821b510-984a-49e1-b920-c900710e3693" providerId="ADAL" clId="{E322F5A8-EA62-4D8D-BEE3-3260D678C866}"/>
    <pc:docChg chg="custSel addSld delSld modSld">
      <pc:chgData name="Lorenzo Caccianiga" userId="b821b510-984a-49e1-b920-c900710e3693" providerId="ADAL" clId="{E322F5A8-EA62-4D8D-BEE3-3260D678C866}" dt="2024-12-02T12:19:15.166" v="3753" actId="20577"/>
      <pc:docMkLst>
        <pc:docMk/>
      </pc:docMkLst>
      <pc:sldChg chg="modSp mod">
        <pc:chgData name="Lorenzo Caccianiga" userId="b821b510-984a-49e1-b920-c900710e3693" providerId="ADAL" clId="{E322F5A8-EA62-4D8D-BEE3-3260D678C866}" dt="2024-12-02T12:09:25.861" v="1898" actId="790"/>
        <pc:sldMkLst>
          <pc:docMk/>
          <pc:sldMk cId="0" sldId="256"/>
        </pc:sldMkLst>
      </pc:sldChg>
      <pc:sldChg chg="delSp modSp mod">
        <pc:chgData name="Lorenzo Caccianiga" userId="b821b510-984a-49e1-b920-c900710e3693" providerId="ADAL" clId="{E322F5A8-EA62-4D8D-BEE3-3260D678C866}" dt="2024-12-02T12:09:25.861" v="1898" actId="790"/>
        <pc:sldMkLst>
          <pc:docMk/>
          <pc:sldMk cId="0" sldId="261"/>
        </pc:sldMkLst>
      </pc:sldChg>
      <pc:sldChg chg="addSp delSp modSp mod modAnim">
        <pc:chgData name="Lorenzo Caccianiga" userId="b821b510-984a-49e1-b920-c900710e3693" providerId="ADAL" clId="{E322F5A8-EA62-4D8D-BEE3-3260D678C866}" dt="2024-12-02T12:09:25.861" v="1898" actId="790"/>
        <pc:sldMkLst>
          <pc:docMk/>
          <pc:sldMk cId="1809833735" sldId="262"/>
        </pc:sldMkLst>
      </pc:sldChg>
      <pc:sldChg chg="del">
        <pc:chgData name="Lorenzo Caccianiga" userId="b821b510-984a-49e1-b920-c900710e3693" providerId="ADAL" clId="{E322F5A8-EA62-4D8D-BEE3-3260D678C866}" dt="2024-12-02T12:04:26.007" v="1229" actId="47"/>
        <pc:sldMkLst>
          <pc:docMk/>
          <pc:sldMk cId="4113965252" sldId="263"/>
        </pc:sldMkLst>
      </pc:sldChg>
      <pc:sldChg chg="addSp delSp modSp add mod modAnim">
        <pc:chgData name="Lorenzo Caccianiga" userId="b821b510-984a-49e1-b920-c900710e3693" providerId="ADAL" clId="{E322F5A8-EA62-4D8D-BEE3-3260D678C866}" dt="2024-12-02T12:13:13.146" v="2536" actId="14100"/>
        <pc:sldMkLst>
          <pc:docMk/>
          <pc:sldMk cId="1322440293" sldId="264"/>
        </pc:sldMkLst>
      </pc:sldChg>
      <pc:sldChg chg="delSp modSp add mod delAnim">
        <pc:chgData name="Lorenzo Caccianiga" userId="b821b510-984a-49e1-b920-c900710e3693" providerId="ADAL" clId="{E322F5A8-EA62-4D8D-BEE3-3260D678C866}" dt="2024-12-02T12:19:15.166" v="3753" actId="20577"/>
        <pc:sldMkLst>
          <pc:docMk/>
          <pc:sldMk cId="2155527140" sldId="265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ownloads\presenze_stan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ownloads\presenze_stan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Calibrazioni</a:t>
            </a:r>
            <a:r>
              <a:rPr lang="it-IT" baseline="0"/>
              <a:t> conteggi Play 2025</a:t>
            </a:r>
            <a:endParaRPr lang="it-IT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Sheet1!$J$3:$J$15</c:f>
                <c:numCache>
                  <c:formatCode>General</c:formatCode>
                  <c:ptCount val="13"/>
                  <c:pt idx="0">
                    <c:v>2.8772284672221132E-2</c:v>
                  </c:pt>
                  <c:pt idx="1">
                    <c:v>1.7033056096895823E-2</c:v>
                  </c:pt>
                  <c:pt idx="2">
                    <c:v>5.3136893132405716E-2</c:v>
                  </c:pt>
                  <c:pt idx="3">
                    <c:v>3.3456562342625819E-2</c:v>
                  </c:pt>
                  <c:pt idx="5">
                    <c:v>1.2869345677476296E-2</c:v>
                  </c:pt>
                  <c:pt idx="6">
                    <c:v>1.7849826188163737E-2</c:v>
                  </c:pt>
                  <c:pt idx="7">
                    <c:v>1.6239573730697471E-2</c:v>
                  </c:pt>
                  <c:pt idx="8">
                    <c:v>2.6571319296553063E-2</c:v>
                  </c:pt>
                  <c:pt idx="10">
                    <c:v>1.4205030294911597E-2</c:v>
                  </c:pt>
                  <c:pt idx="11">
                    <c:v>2.4681617475740165E-2</c:v>
                  </c:pt>
                  <c:pt idx="12">
                    <c:v>1.3527047516522294E-2</c:v>
                  </c:pt>
                </c:numCache>
              </c:numRef>
            </c:plus>
            <c:minus>
              <c:numRef>
                <c:f>Sheet1!$J$3:$J$15</c:f>
                <c:numCache>
                  <c:formatCode>General</c:formatCode>
                  <c:ptCount val="13"/>
                  <c:pt idx="0">
                    <c:v>2.8772284672221132E-2</c:v>
                  </c:pt>
                  <c:pt idx="1">
                    <c:v>1.7033056096895823E-2</c:v>
                  </c:pt>
                  <c:pt idx="2">
                    <c:v>5.3136893132405716E-2</c:v>
                  </c:pt>
                  <c:pt idx="3">
                    <c:v>3.3456562342625819E-2</c:v>
                  </c:pt>
                  <c:pt idx="5">
                    <c:v>1.2869345677476296E-2</c:v>
                  </c:pt>
                  <c:pt idx="6">
                    <c:v>1.7849826188163737E-2</c:v>
                  </c:pt>
                  <c:pt idx="7">
                    <c:v>1.6239573730697471E-2</c:v>
                  </c:pt>
                  <c:pt idx="8">
                    <c:v>2.6571319296553063E-2</c:v>
                  </c:pt>
                  <c:pt idx="10">
                    <c:v>1.4205030294911597E-2</c:v>
                  </c:pt>
                  <c:pt idx="11">
                    <c:v>2.4681617475740165E-2</c:v>
                  </c:pt>
                  <c:pt idx="12">
                    <c:v>1.3527047516522294E-2</c:v>
                  </c:pt>
                </c:numCache>
              </c:numRef>
            </c:minus>
            <c:spPr>
              <a:noFill/>
              <a:ln w="1587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</c:spPr>
          </c:errBars>
          <c:cat>
            <c:strRef>
              <c:f>Sheet1!$H$3:$H$15</c:f>
              <c:strCache>
                <c:ptCount val="13"/>
                <c:pt idx="0">
                  <c:v>Ven 9-12</c:v>
                </c:pt>
                <c:pt idx="1">
                  <c:v>ven 12-15</c:v>
                </c:pt>
                <c:pt idx="2">
                  <c:v>ven 15-17</c:v>
                </c:pt>
                <c:pt idx="3">
                  <c:v>ven 17-20</c:v>
                </c:pt>
                <c:pt idx="5">
                  <c:v>Sab 9-12</c:v>
                </c:pt>
                <c:pt idx="6">
                  <c:v>Sab 12-15</c:v>
                </c:pt>
                <c:pt idx="7">
                  <c:v>Sab 15-17</c:v>
                </c:pt>
                <c:pt idx="8">
                  <c:v>Sab 17-20</c:v>
                </c:pt>
                <c:pt idx="10">
                  <c:v>Dom 9-13</c:v>
                </c:pt>
                <c:pt idx="11">
                  <c:v>Dom 13-15</c:v>
                </c:pt>
                <c:pt idx="12">
                  <c:v>Dom 15-19</c:v>
                </c:pt>
              </c:strCache>
            </c:strRef>
          </c:cat>
          <c:val>
            <c:numRef>
              <c:f>Sheet1!$I$3:$I$15</c:f>
              <c:numCache>
                <c:formatCode>0.000</c:formatCode>
                <c:ptCount val="13"/>
                <c:pt idx="0">
                  <c:v>9.5238095238095233E-2</c:v>
                </c:pt>
                <c:pt idx="1">
                  <c:v>5.5E-2</c:v>
                </c:pt>
                <c:pt idx="2">
                  <c:v>0.2</c:v>
                </c:pt>
                <c:pt idx="3">
                  <c:v>0.13333333333333333</c:v>
                </c:pt>
                <c:pt idx="5">
                  <c:v>3.3492822966507178E-2</c:v>
                </c:pt>
                <c:pt idx="6">
                  <c:v>7.6923076923076927E-2</c:v>
                </c:pt>
                <c:pt idx="7">
                  <c:v>6.4885496183206104E-2</c:v>
                </c:pt>
                <c:pt idx="8">
                  <c:v>8.8235294117647065E-2</c:v>
                </c:pt>
                <c:pt idx="10">
                  <c:v>3.9408866995073892E-2</c:v>
                </c:pt>
                <c:pt idx="11">
                  <c:v>5.3763440860215055E-2</c:v>
                </c:pt>
                <c:pt idx="12">
                  <c:v>3.5175879396984924E-2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89-4107-822F-758C4785A6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46679536"/>
        <c:axId val="1446667056"/>
      </c:barChart>
      <c:catAx>
        <c:axId val="14466795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/>
                  <a:t>Periodo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46667056"/>
        <c:crosses val="autoZero"/>
        <c:auto val="1"/>
        <c:lblAlgn val="ctr"/>
        <c:lblOffset val="100"/>
        <c:noMultiLvlLbl val="0"/>
      </c:catAx>
      <c:valAx>
        <c:axId val="1446667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/>
                  <a:t>Interazioni tablet/conteggi manuali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0.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46679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/>
          <a:lstStyle/>
          <a:p>
            <a:pPr>
              <a:defRPr sz="1300" b="0" strike="noStrike" spc="-1">
                <a:latin typeface="Arial"/>
              </a:defRPr>
            </a:pPr>
            <a:r>
              <a:rPr lang="it-IT" sz="1300" b="0" strike="noStrike" spc="-1">
                <a:latin typeface="Arial"/>
              </a:rPr>
              <a:t>Gradimento Stand</a:t>
            </a:r>
          </a:p>
        </c:rich>
      </c:tx>
      <c:overlay val="0"/>
      <c:spPr>
        <a:noFill/>
        <a:ln w="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Sheet1!$A$23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4586"/>
            </a:solidFill>
            <a:ln w="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none"/>
              <a:lstStyle/>
              <a:p>
                <a:pPr>
                  <a:defRPr sz="1000" b="0" strike="noStrike" spc="-1">
                    <a:latin typeface="Arial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Sheet1!$B$22:$E$22</c:f>
              <c:strCache>
                <c:ptCount val="4"/>
                <c:pt idx="0">
                  <c:v>Ven</c:v>
                </c:pt>
                <c:pt idx="1">
                  <c:v>Sab</c:v>
                </c:pt>
                <c:pt idx="2">
                  <c:v>Dom</c:v>
                </c:pt>
                <c:pt idx="3">
                  <c:v>Totali</c:v>
                </c:pt>
              </c:strCache>
            </c:strRef>
          </c:cat>
          <c:val>
            <c:numRef>
              <c:f>Sheet1!$B$23:$E$23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81-4D7C-9A7A-D07142189C38}"/>
            </c:ext>
          </c:extLst>
        </c:ser>
        <c:ser>
          <c:idx val="1"/>
          <c:order val="1"/>
          <c:tx>
            <c:strRef>
              <c:f>Sheet1!$A$24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F420E"/>
            </a:solidFill>
            <a:ln w="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none"/>
              <a:lstStyle/>
              <a:p>
                <a:pPr>
                  <a:defRPr sz="1000" b="0" strike="noStrike" spc="-1">
                    <a:latin typeface="Arial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Sheet1!$B$22:$E$22</c:f>
              <c:strCache>
                <c:ptCount val="4"/>
                <c:pt idx="0">
                  <c:v>Ven</c:v>
                </c:pt>
                <c:pt idx="1">
                  <c:v>Sab</c:v>
                </c:pt>
                <c:pt idx="2">
                  <c:v>Dom</c:v>
                </c:pt>
                <c:pt idx="3">
                  <c:v>Totali</c:v>
                </c:pt>
              </c:strCache>
            </c:strRef>
          </c:cat>
          <c:val>
            <c:numRef>
              <c:f>Sheet1!$B$24:$E$24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81-4D7C-9A7A-D07142189C38}"/>
            </c:ext>
          </c:extLst>
        </c:ser>
        <c:ser>
          <c:idx val="2"/>
          <c:order val="2"/>
          <c:tx>
            <c:strRef>
              <c:f>Sheet1!$A$25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FD320"/>
            </a:solidFill>
            <a:ln w="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none"/>
              <a:lstStyle/>
              <a:p>
                <a:pPr>
                  <a:defRPr sz="1000" b="0" strike="noStrike" spc="-1">
                    <a:latin typeface="Arial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Sheet1!$B$22:$E$22</c:f>
              <c:strCache>
                <c:ptCount val="4"/>
                <c:pt idx="0">
                  <c:v>Ven</c:v>
                </c:pt>
                <c:pt idx="1">
                  <c:v>Sab</c:v>
                </c:pt>
                <c:pt idx="2">
                  <c:v>Dom</c:v>
                </c:pt>
                <c:pt idx="3">
                  <c:v>Totali</c:v>
                </c:pt>
              </c:strCache>
            </c:strRef>
          </c:cat>
          <c:val>
            <c:numRef>
              <c:f>Sheet1!$B$25:$E$25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81-4D7C-9A7A-D07142189C38}"/>
            </c:ext>
          </c:extLst>
        </c:ser>
        <c:ser>
          <c:idx val="3"/>
          <c:order val="3"/>
          <c:tx>
            <c:strRef>
              <c:f>Sheet1!$A$26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579D1C"/>
            </a:solidFill>
            <a:ln w="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none"/>
              <a:lstStyle/>
              <a:p>
                <a:pPr>
                  <a:defRPr sz="1000" b="0" strike="noStrike" spc="-1">
                    <a:latin typeface="Arial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Sheet1!$B$22:$E$22</c:f>
              <c:strCache>
                <c:ptCount val="4"/>
                <c:pt idx="0">
                  <c:v>Ven</c:v>
                </c:pt>
                <c:pt idx="1">
                  <c:v>Sab</c:v>
                </c:pt>
                <c:pt idx="2">
                  <c:v>Dom</c:v>
                </c:pt>
                <c:pt idx="3">
                  <c:v>Totali</c:v>
                </c:pt>
              </c:strCache>
            </c:strRef>
          </c:cat>
          <c:val>
            <c:numRef>
              <c:f>Sheet1!$B$26:$E$26</c:f>
              <c:numCache>
                <c:formatCode>General</c:formatCode>
                <c:ptCount val="4"/>
                <c:pt idx="0">
                  <c:v>11</c:v>
                </c:pt>
                <c:pt idx="1">
                  <c:v>6</c:v>
                </c:pt>
                <c:pt idx="2">
                  <c:v>0</c:v>
                </c:pt>
                <c:pt idx="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D81-4D7C-9A7A-D07142189C38}"/>
            </c:ext>
          </c:extLst>
        </c:ser>
        <c:ser>
          <c:idx val="4"/>
          <c:order val="4"/>
          <c:tx>
            <c:strRef>
              <c:f>Sheet1!$A$27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7E0021"/>
            </a:solidFill>
            <a:ln w="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none"/>
              <a:lstStyle/>
              <a:p>
                <a:pPr>
                  <a:defRPr sz="1000" b="0" strike="noStrike" spc="-1">
                    <a:latin typeface="Arial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Sheet1!$B$22:$E$22</c:f>
              <c:strCache>
                <c:ptCount val="4"/>
                <c:pt idx="0">
                  <c:v>Ven</c:v>
                </c:pt>
                <c:pt idx="1">
                  <c:v>Sab</c:v>
                </c:pt>
                <c:pt idx="2">
                  <c:v>Dom</c:v>
                </c:pt>
                <c:pt idx="3">
                  <c:v>Totali</c:v>
                </c:pt>
              </c:strCache>
            </c:strRef>
          </c:cat>
          <c:val>
            <c:numRef>
              <c:f>Sheet1!$B$27:$E$27</c:f>
              <c:numCache>
                <c:formatCode>General</c:formatCode>
                <c:ptCount val="4"/>
                <c:pt idx="0">
                  <c:v>45</c:v>
                </c:pt>
                <c:pt idx="1">
                  <c:v>46</c:v>
                </c:pt>
                <c:pt idx="2">
                  <c:v>19</c:v>
                </c:pt>
                <c:pt idx="3">
                  <c:v>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D81-4D7C-9A7A-D07142189C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78063828"/>
        <c:axId val="43819837"/>
      </c:barChart>
      <c:catAx>
        <c:axId val="780638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latin typeface="Arial"/>
              </a:defRPr>
            </a:pPr>
            <a:endParaRPr lang="it-IT"/>
          </a:p>
        </c:txPr>
        <c:crossAx val="43819837"/>
        <c:crosses val="autoZero"/>
        <c:auto val="1"/>
        <c:lblAlgn val="ctr"/>
        <c:lblOffset val="100"/>
        <c:noMultiLvlLbl val="0"/>
      </c:catAx>
      <c:valAx>
        <c:axId val="43819837"/>
        <c:scaling>
          <c:orientation val="minMax"/>
        </c:scaling>
        <c:delete val="0"/>
        <c:axPos val="l"/>
        <c:majorGridlines>
          <c:spPr>
            <a:ln w="0">
              <a:solidFill>
                <a:srgbClr val="B3B3B3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latin typeface="Arial"/>
              </a:defRPr>
            </a:pPr>
            <a:endParaRPr lang="it-IT"/>
          </a:p>
        </c:txPr>
        <c:crossAx val="78063828"/>
        <c:crosses val="autoZero"/>
        <c:crossBetween val="between"/>
      </c:valAx>
      <c:spPr>
        <a:noFill/>
        <a:ln w="0">
          <a:solidFill>
            <a:srgbClr val="B3B3B3"/>
          </a:solidFill>
        </a:ln>
      </c:spPr>
    </c:plotArea>
    <c:legend>
      <c:legendPos val="r"/>
      <c:overlay val="0"/>
      <c:spPr>
        <a:noFill/>
        <a:ln w="0">
          <a:noFill/>
        </a:ln>
      </c:spPr>
      <c:txPr>
        <a:bodyPr/>
        <a:lstStyle/>
        <a:p>
          <a:pPr>
            <a:defRPr sz="1000" b="0" strike="noStrike" spc="-1">
              <a:latin typeface="Arial"/>
            </a:defRPr>
          </a:pPr>
          <a:endParaRPr lang="it-IT"/>
        </a:p>
      </c:txPr>
    </c:legend>
    <c:plotVisOnly val="1"/>
    <c:dispBlanksAs val="gap"/>
    <c:showDLblsOverMax val="1"/>
  </c:chart>
  <c:spPr>
    <a:solidFill>
      <a:srgbClr val="FFFFFF"/>
    </a:solidFill>
    <a:ln w="0">
      <a:noFill/>
    </a:ln>
  </c:sp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" name="Google Shape;6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17143dd656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g117143dd656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17143dd656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g117143dd656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35979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>
          <a:extLst>
            <a:ext uri="{FF2B5EF4-FFF2-40B4-BE49-F238E27FC236}">
              <a16:creationId xmlns:a16="http://schemas.microsoft.com/office/drawing/2014/main" id="{A59641BD-DE16-383E-E74F-016F44CA72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17143dd656_0_64:notes">
            <a:extLst>
              <a:ext uri="{FF2B5EF4-FFF2-40B4-BE49-F238E27FC236}">
                <a16:creationId xmlns:a16="http://schemas.microsoft.com/office/drawing/2014/main" id="{879761F7-B04D-F7D4-956E-A5C071BAC7E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g117143dd656_0_64:notes">
            <a:extLst>
              <a:ext uri="{FF2B5EF4-FFF2-40B4-BE49-F238E27FC236}">
                <a16:creationId xmlns:a16="http://schemas.microsoft.com/office/drawing/2014/main" id="{CF844E7D-D333-9751-AA01-D631A19E815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65729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>
          <a:extLst>
            <a:ext uri="{FF2B5EF4-FFF2-40B4-BE49-F238E27FC236}">
              <a16:creationId xmlns:a16="http://schemas.microsoft.com/office/drawing/2014/main" id="{EB18CAA8-A1DB-54CF-F81A-07398F962B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17143dd656_0_64:notes">
            <a:extLst>
              <a:ext uri="{FF2B5EF4-FFF2-40B4-BE49-F238E27FC236}">
                <a16:creationId xmlns:a16="http://schemas.microsoft.com/office/drawing/2014/main" id="{2B48B246-8AEF-6012-C27F-50551E9C1FE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g117143dd656_0_64:notes">
            <a:extLst>
              <a:ext uri="{FF2B5EF4-FFF2-40B4-BE49-F238E27FC236}">
                <a16:creationId xmlns:a16="http://schemas.microsoft.com/office/drawing/2014/main" id="{7FF975F4-0C3C-61AE-20D9-86321C9202C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73023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Oswald"/>
              <a:buNone/>
              <a:defRPr sz="52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Oswald"/>
              <a:buNone/>
              <a:defRPr sz="28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  <p:cxnSp>
        <p:nvCxnSpPr>
          <p:cNvPr id="13" name="Google Shape;13;p2"/>
          <p:cNvCxnSpPr/>
          <p:nvPr/>
        </p:nvCxnSpPr>
        <p:spPr>
          <a:xfrm>
            <a:off x="493233" y="3602233"/>
            <a:ext cx="10201600" cy="0"/>
          </a:xfrm>
          <a:prstGeom prst="straightConnector1">
            <a:avLst/>
          </a:prstGeom>
          <a:noFill/>
          <a:ln w="38100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4" name="Google Shape;14;p2"/>
          <p:cNvCxnSpPr/>
          <p:nvPr/>
        </p:nvCxnSpPr>
        <p:spPr>
          <a:xfrm>
            <a:off x="1204433" y="3703833"/>
            <a:ext cx="10201600" cy="0"/>
          </a:xfrm>
          <a:prstGeom prst="straightConnector1">
            <a:avLst/>
          </a:prstGeom>
          <a:noFill/>
          <a:ln w="38100" cap="flat" cmpd="sng">
            <a:solidFill>
              <a:srgbClr val="C9DAF8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  <p:cxnSp>
        <p:nvCxnSpPr>
          <p:cNvPr id="19" name="Google Shape;19;p3"/>
          <p:cNvCxnSpPr/>
          <p:nvPr/>
        </p:nvCxnSpPr>
        <p:spPr>
          <a:xfrm>
            <a:off x="415600" y="1309233"/>
            <a:ext cx="10201600" cy="0"/>
          </a:xfrm>
          <a:prstGeom prst="straightConnector1">
            <a:avLst/>
          </a:prstGeom>
          <a:noFill/>
          <a:ln w="38100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" name="Google Shape;20;p3"/>
          <p:cNvCxnSpPr/>
          <p:nvPr/>
        </p:nvCxnSpPr>
        <p:spPr>
          <a:xfrm>
            <a:off x="1126800" y="1410833"/>
            <a:ext cx="10201600" cy="0"/>
          </a:xfrm>
          <a:prstGeom prst="straightConnector1">
            <a:avLst/>
          </a:prstGeom>
          <a:noFill/>
          <a:ln w="38100" cap="flat" cmpd="sng">
            <a:solidFill>
              <a:srgbClr val="C9DAF8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  <p:cxnSp>
        <p:nvCxnSpPr>
          <p:cNvPr id="24" name="Google Shape;24;p4"/>
          <p:cNvCxnSpPr/>
          <p:nvPr/>
        </p:nvCxnSpPr>
        <p:spPr>
          <a:xfrm>
            <a:off x="639600" y="4300800"/>
            <a:ext cx="10201600" cy="0"/>
          </a:xfrm>
          <a:prstGeom prst="straightConnector1">
            <a:avLst/>
          </a:prstGeom>
          <a:noFill/>
          <a:ln w="38100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" name="Google Shape;25;p4"/>
          <p:cNvCxnSpPr/>
          <p:nvPr/>
        </p:nvCxnSpPr>
        <p:spPr>
          <a:xfrm>
            <a:off x="1350800" y="4402400"/>
            <a:ext cx="10201600" cy="0"/>
          </a:xfrm>
          <a:prstGeom prst="straightConnector1">
            <a:avLst/>
          </a:prstGeom>
          <a:noFill/>
          <a:ln w="38100" cap="flat" cmpd="sng">
            <a:solidFill>
              <a:srgbClr val="C9DAF8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6" name="Google Shape;26;p4"/>
          <p:cNvCxnSpPr/>
          <p:nvPr/>
        </p:nvCxnSpPr>
        <p:spPr>
          <a:xfrm>
            <a:off x="639600" y="2354000"/>
            <a:ext cx="10201600" cy="0"/>
          </a:xfrm>
          <a:prstGeom prst="straightConnector1">
            <a:avLst/>
          </a:prstGeom>
          <a:noFill/>
          <a:ln w="38100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7" name="Google Shape;27;p4"/>
          <p:cNvCxnSpPr/>
          <p:nvPr/>
        </p:nvCxnSpPr>
        <p:spPr>
          <a:xfrm>
            <a:off x="1350800" y="2455600"/>
            <a:ext cx="10201600" cy="0"/>
          </a:xfrm>
          <a:prstGeom prst="straightConnector1">
            <a:avLst/>
          </a:prstGeom>
          <a:noFill/>
          <a:ln w="38100" cap="flat" cmpd="sng">
            <a:solidFill>
              <a:srgbClr val="C9DAF8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  <p:cxnSp>
        <p:nvCxnSpPr>
          <p:cNvPr id="33" name="Google Shape;33;p5"/>
          <p:cNvCxnSpPr/>
          <p:nvPr/>
        </p:nvCxnSpPr>
        <p:spPr>
          <a:xfrm>
            <a:off x="415600" y="1309233"/>
            <a:ext cx="10201600" cy="0"/>
          </a:xfrm>
          <a:prstGeom prst="straightConnector1">
            <a:avLst/>
          </a:prstGeom>
          <a:noFill/>
          <a:ln w="38100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4" name="Google Shape;34;p5"/>
          <p:cNvCxnSpPr/>
          <p:nvPr/>
        </p:nvCxnSpPr>
        <p:spPr>
          <a:xfrm>
            <a:off x="1126800" y="1410833"/>
            <a:ext cx="10201600" cy="0"/>
          </a:xfrm>
          <a:prstGeom prst="straightConnector1">
            <a:avLst/>
          </a:prstGeom>
          <a:noFill/>
          <a:ln w="38100" cap="flat" cmpd="sng">
            <a:solidFill>
              <a:srgbClr val="C9DAF8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  <p:cxnSp>
        <p:nvCxnSpPr>
          <p:cNvPr id="38" name="Google Shape;38;p6"/>
          <p:cNvCxnSpPr/>
          <p:nvPr/>
        </p:nvCxnSpPr>
        <p:spPr>
          <a:xfrm>
            <a:off x="415600" y="1309233"/>
            <a:ext cx="10201600" cy="0"/>
          </a:xfrm>
          <a:prstGeom prst="straightConnector1">
            <a:avLst/>
          </a:prstGeom>
          <a:noFill/>
          <a:ln w="38100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9" name="Google Shape;39;p6"/>
          <p:cNvCxnSpPr/>
          <p:nvPr/>
        </p:nvCxnSpPr>
        <p:spPr>
          <a:xfrm>
            <a:off x="1126800" y="1410833"/>
            <a:ext cx="10201600" cy="0"/>
          </a:xfrm>
          <a:prstGeom prst="straightConnector1">
            <a:avLst/>
          </a:prstGeom>
          <a:noFill/>
          <a:ln w="38100" cap="flat" cmpd="sng">
            <a:solidFill>
              <a:srgbClr val="C9DAF8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0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swald"/>
              <a:buChar char="●"/>
              <a:defRPr sz="1800" b="0" i="0" u="none" strike="noStrike" cap="none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swald"/>
              <a:buChar char="○"/>
              <a:defRPr sz="1400" b="0" i="0" u="none" strike="noStrike" cap="none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swald"/>
              <a:buChar char="■"/>
              <a:defRPr sz="1400" b="0" i="0" u="none" strike="noStrike" cap="none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swald"/>
              <a:buChar char="●"/>
              <a:defRPr sz="1400" b="0" i="0" u="none" strike="noStrike" cap="none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swald"/>
              <a:buChar char="○"/>
              <a:defRPr sz="1400" b="0" i="0" u="none" strike="noStrike" cap="none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swald"/>
              <a:buChar char="■"/>
              <a:defRPr sz="1400" b="0" i="0" u="none" strike="noStrike" cap="none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swald"/>
              <a:buChar char="●"/>
              <a:defRPr sz="1400" b="0" i="0" u="none" strike="noStrike" cap="none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swald"/>
              <a:buChar char="○"/>
              <a:defRPr sz="1400" b="0" i="0" u="none" strike="noStrike" cap="none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swald"/>
              <a:buChar char="■"/>
              <a:defRPr sz="1400" b="0" i="0" u="none" strike="noStrike" cap="none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ctrTitle"/>
          </p:nvPr>
        </p:nvSpPr>
        <p:spPr>
          <a:xfrm>
            <a:off x="127600" y="1447975"/>
            <a:ext cx="11688900" cy="20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Oswald"/>
              <a:buNone/>
            </a:pPr>
            <a:r>
              <a:rPr lang="it-IT" sz="4100" noProof="0" dirty="0"/>
              <a:t>GDL Presenze festival</a:t>
            </a:r>
            <a:endParaRPr lang="it-IT" sz="3600" noProof="0" dirty="0"/>
          </a:p>
        </p:txBody>
      </p:sp>
      <p:sp>
        <p:nvSpPr>
          <p:cNvPr id="67" name="Google Shape;67;p13"/>
          <p:cNvSpPr txBox="1">
            <a:spLocks noGrp="1"/>
          </p:cNvSpPr>
          <p:nvPr>
            <p:ph type="subTitle" idx="1"/>
          </p:nvPr>
        </p:nvSpPr>
        <p:spPr>
          <a:xfrm>
            <a:off x="1835700" y="3854902"/>
            <a:ext cx="8520600" cy="55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it-IT" noProof="0" dirty="0"/>
              <a:t>Lorenzo Caccianiga 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it-IT" noProof="0" dirty="0"/>
              <a:t>Stefano della Torre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it-IT" noProof="0" dirty="0"/>
              <a:t>Luigi Cimmino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lang="it-IT" noProof="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lang="it-IT" noProof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>
            <a:spLocks noGrp="1"/>
          </p:cNvSpPr>
          <p:nvPr>
            <p:ph type="title"/>
          </p:nvPr>
        </p:nvSpPr>
        <p:spPr>
          <a:xfrm>
            <a:off x="949050" y="593375"/>
            <a:ext cx="10165066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it-IT" b="1" noProof="0" dirty="0"/>
              <a:t>Su cosa ci stiamo concentrando</a:t>
            </a:r>
          </a:p>
        </p:txBody>
      </p:sp>
      <p:sp>
        <p:nvSpPr>
          <p:cNvPr id="103" name="Google Shape;103;p1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it-IT" noProof="0" smtClean="0"/>
              <a:t>2</a:t>
            </a:fld>
            <a:endParaRPr lang="it-IT" noProof="0" dirty="0"/>
          </a:p>
        </p:txBody>
      </p:sp>
      <p:sp>
        <p:nvSpPr>
          <p:cNvPr id="107" name="Google Shape;107;p18"/>
          <p:cNvSpPr txBox="1"/>
          <p:nvPr/>
        </p:nvSpPr>
        <p:spPr>
          <a:xfrm>
            <a:off x="437799" y="1648007"/>
            <a:ext cx="11266521" cy="4185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it-IT" sz="20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Anche dopo la passata riunione C3M, ci stiamo focalizzando sulle seguenti opzioni:</a:t>
            </a:r>
          </a:p>
          <a:p>
            <a:pPr lvl="0"/>
            <a:endParaRPr lang="it-IT" sz="2000" noProof="0" dirty="0">
              <a:solidFill>
                <a:schemeClr val="tx1">
                  <a:lumMod val="75000"/>
                  <a:lumOff val="25000"/>
                </a:schemeClr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342900" lvl="0" indent="-342900">
              <a:buFontTx/>
              <a:buChar char="-"/>
            </a:pPr>
            <a:r>
              <a:rPr lang="it-IT" sz="2000" b="1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Opzione primaria: Una pulsantiera di gradimento </a:t>
            </a:r>
            <a:r>
              <a:rPr lang="it-IT" sz="20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che si possa installare facilmente ovunque, I cui conteggi vengono poi “calibrati” da un conteggio a mano preciso fatto per un tempo limitato da una persona dedicate.</a:t>
            </a:r>
          </a:p>
          <a:p>
            <a:pPr marL="342900" lvl="0" indent="-342900">
              <a:buFontTx/>
              <a:buChar char="-"/>
            </a:pPr>
            <a:r>
              <a:rPr lang="it-IT" sz="2000" b="1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Opzione secondaria</a:t>
            </a:r>
            <a:r>
              <a:rPr lang="it-IT" sz="20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: Luigi sta sviluppando un prototipo di </a:t>
            </a:r>
            <a:r>
              <a:rPr lang="it-IT" sz="2000" b="1" noProof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wifi</a:t>
            </a:r>
            <a:r>
              <a:rPr lang="it-IT" sz="2000" b="1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 sniffer</a:t>
            </a:r>
            <a:r>
              <a:rPr lang="it-IT" sz="20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, con ottimi progressi</a:t>
            </a:r>
          </a:p>
          <a:p>
            <a:pPr lvl="0"/>
            <a:endParaRPr lang="it-IT" sz="2000" noProof="0" dirty="0">
              <a:solidFill>
                <a:schemeClr val="tx1">
                  <a:lumMod val="75000"/>
                  <a:lumOff val="25000"/>
                </a:schemeClr>
              </a:solidFill>
              <a:latin typeface="Oswald"/>
              <a:ea typeface="Oswald"/>
              <a:cs typeface="Oswald"/>
              <a:sym typeface="Oswald"/>
            </a:endParaRPr>
          </a:p>
          <a:p>
            <a:pPr lvl="0"/>
            <a:r>
              <a:rPr lang="it-IT" sz="20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Altre opzioni complementari:</a:t>
            </a:r>
          </a:p>
          <a:p>
            <a:pPr marL="342900" lvl="0" indent="-342900">
              <a:buFontTx/>
              <a:buChar char="-"/>
            </a:pPr>
            <a:r>
              <a:rPr lang="it-IT" sz="2000" b="1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Conteggio a mano </a:t>
            </a:r>
            <a:r>
              <a:rPr lang="it-IT" sz="20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per chi lo voglia fare (in particolare in situazioni con classi intere e simili)</a:t>
            </a:r>
          </a:p>
          <a:p>
            <a:pPr marL="342900" lvl="0" indent="-342900">
              <a:buFontTx/>
              <a:buChar char="-"/>
            </a:pPr>
            <a:r>
              <a:rPr lang="it-IT" sz="2000" b="1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Fotocellula per conteggio passaggi </a:t>
            </a:r>
            <a:r>
              <a:rPr lang="it-IT" sz="20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dove la conformazione dello stand lo permetta (non applicabile ovunque)</a:t>
            </a:r>
          </a:p>
          <a:p>
            <a:pPr marL="342900" lvl="0" indent="-342900">
              <a:buFontTx/>
              <a:buChar char="-"/>
            </a:pPr>
            <a:endParaRPr lang="it-IT" sz="2000" noProof="0" dirty="0">
              <a:solidFill>
                <a:schemeClr val="tx1">
                  <a:lumMod val="75000"/>
                  <a:lumOff val="25000"/>
                </a:schemeClr>
              </a:solidFill>
              <a:latin typeface="Oswald"/>
              <a:ea typeface="Oswald"/>
              <a:cs typeface="Oswald"/>
              <a:sym typeface="Oswald"/>
            </a:endParaRPr>
          </a:p>
          <a:p>
            <a:pPr lvl="0"/>
            <a:endParaRPr lang="it-IT" sz="2000" noProof="0" dirty="0">
              <a:solidFill>
                <a:schemeClr val="tx1">
                  <a:lumMod val="75000"/>
                  <a:lumOff val="25000"/>
                </a:schemeClr>
              </a:solidFill>
              <a:latin typeface="Oswald"/>
              <a:ea typeface="Oswald"/>
              <a:cs typeface="Oswald"/>
              <a:sym typeface="Oswald"/>
            </a:endParaRPr>
          </a:p>
          <a:p>
            <a:pPr lvl="0"/>
            <a:r>
              <a:rPr lang="it-IT" sz="20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Per il momento stiamo escludendo l’opzione videocamere che sembra complessa sia dal punto di vista pratico che da quello legale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>
            <a:spLocks noGrp="1"/>
          </p:cNvSpPr>
          <p:nvPr>
            <p:ph type="title"/>
          </p:nvPr>
        </p:nvSpPr>
        <p:spPr>
          <a:xfrm>
            <a:off x="949050" y="593375"/>
            <a:ext cx="10165066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it-IT" b="1" noProof="0" dirty="0"/>
              <a:t>La pulsantiera di gradimento</a:t>
            </a:r>
          </a:p>
        </p:txBody>
      </p:sp>
      <p:sp>
        <p:nvSpPr>
          <p:cNvPr id="103" name="Google Shape;103;p1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it-IT" noProof="0" smtClean="0"/>
              <a:t>3</a:t>
            </a:fld>
            <a:endParaRPr lang="it-IT" noProof="0" dirty="0"/>
          </a:p>
        </p:txBody>
      </p:sp>
      <p:sp>
        <p:nvSpPr>
          <p:cNvPr id="3" name="Google Shape;107;p18">
            <a:extLst>
              <a:ext uri="{FF2B5EF4-FFF2-40B4-BE49-F238E27FC236}">
                <a16:creationId xmlns:a16="http://schemas.microsoft.com/office/drawing/2014/main" id="{C2DD2D63-9BCE-A7FB-AAA4-C9FA1E4DA3C8}"/>
              </a:ext>
            </a:extLst>
          </p:cNvPr>
          <p:cNvSpPr txBox="1"/>
          <p:nvPr/>
        </p:nvSpPr>
        <p:spPr>
          <a:xfrm>
            <a:off x="259077" y="1356875"/>
            <a:ext cx="11673845" cy="800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it-IT" sz="20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Più che pulsantiera, ormai quasi tutti propongono un “tablet” (anche l’azienda che originalmente si era inventata la pulsantiera)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D997200-7248-31EF-6CA8-92B41119B9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0427" y="2157064"/>
            <a:ext cx="9511143" cy="456606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0983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>
          <a:extLst>
            <a:ext uri="{FF2B5EF4-FFF2-40B4-BE49-F238E27FC236}">
              <a16:creationId xmlns:a16="http://schemas.microsoft.com/office/drawing/2014/main" id="{EE5219B9-F936-04FB-40F8-2FFC584787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>
            <a:extLst>
              <a:ext uri="{FF2B5EF4-FFF2-40B4-BE49-F238E27FC236}">
                <a16:creationId xmlns:a16="http://schemas.microsoft.com/office/drawing/2014/main" id="{9C155ECE-DB9E-9D1C-D24A-1B3FB6839EB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49050" y="593375"/>
            <a:ext cx="10165066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it-IT" b="1" noProof="0" dirty="0"/>
              <a:t>La pulsantiera di gradimento</a:t>
            </a:r>
          </a:p>
        </p:txBody>
      </p:sp>
      <p:sp>
        <p:nvSpPr>
          <p:cNvPr id="103" name="Google Shape;103;p18">
            <a:extLst>
              <a:ext uri="{FF2B5EF4-FFF2-40B4-BE49-F238E27FC236}">
                <a16:creationId xmlns:a16="http://schemas.microsoft.com/office/drawing/2014/main" id="{97DF909A-8505-3235-82C4-F4D48DF6265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it-IT" noProof="0" smtClean="0"/>
              <a:t>4</a:t>
            </a:fld>
            <a:endParaRPr lang="it-IT" noProof="0" dirty="0"/>
          </a:p>
        </p:txBody>
      </p:sp>
      <p:sp>
        <p:nvSpPr>
          <p:cNvPr id="3" name="Google Shape;107;p18">
            <a:extLst>
              <a:ext uri="{FF2B5EF4-FFF2-40B4-BE49-F238E27FC236}">
                <a16:creationId xmlns:a16="http://schemas.microsoft.com/office/drawing/2014/main" id="{DEED3CEC-C8AB-F920-6ACD-DFCBB705173D}"/>
              </a:ext>
            </a:extLst>
          </p:cNvPr>
          <p:cNvSpPr txBox="1"/>
          <p:nvPr/>
        </p:nvSpPr>
        <p:spPr>
          <a:xfrm>
            <a:off x="259077" y="1469097"/>
            <a:ext cx="11673845" cy="572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it-IT" sz="2000" b="1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Testata a Play e a Salone del libro</a:t>
            </a:r>
          </a:p>
          <a:p>
            <a:pPr lvl="0"/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swald"/>
              <a:ea typeface="Oswald"/>
              <a:cs typeface="Oswald"/>
              <a:sym typeface="Oswald"/>
            </a:endParaRPr>
          </a:p>
          <a:p>
            <a:pPr lvl="0"/>
            <a:r>
              <a:rPr lang="it-IT" sz="20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Feedback (principalmente da Play visto che il salone è stato poco fa): </a:t>
            </a:r>
          </a:p>
          <a:p>
            <a:pPr marL="342900" lvl="0" indent="-342900">
              <a:buFontTx/>
              <a:buChar char="-"/>
            </a:pPr>
            <a:r>
              <a:rPr lang="it-IT" sz="20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migliorare l’interfaccia per rendere più chiaro se è stato cliccato (pensavo di averlo fatto ma non abbastanza, visto che c’è stata la stessa lamentela a </a:t>
            </a:r>
            <a:r>
              <a:rPr lang="it-IT" sz="2000" noProof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SalTO</a:t>
            </a:r>
            <a:r>
              <a:rPr lang="it-IT" sz="20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)</a:t>
            </a:r>
          </a:p>
          <a:p>
            <a:pPr marL="342900" lvl="0" indent="-342900">
              <a:buFontTx/>
              <a:buChar char="-"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Possono esserci grosse variazioni in base al tipo di attività e tempo di permanenza allo stand</a:t>
            </a:r>
          </a:p>
          <a:p>
            <a:pPr marL="342900" lvl="0" indent="-342900">
              <a:buFontTx/>
              <a:buChar char="-"/>
            </a:pPr>
            <a:endParaRPr lang="it-IT" sz="2000" noProof="0" dirty="0">
              <a:solidFill>
                <a:schemeClr val="tx1">
                  <a:lumMod val="75000"/>
                  <a:lumOff val="25000"/>
                </a:schemeClr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342900" lvl="0" indent="-342900">
              <a:buFontTx/>
              <a:buChar char="-"/>
            </a:pP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342900" lvl="0" indent="-342900">
              <a:buFontTx/>
              <a:buChar char="-"/>
            </a:pPr>
            <a:endParaRPr lang="it-IT" sz="2000" noProof="0" dirty="0">
              <a:solidFill>
                <a:schemeClr val="tx1">
                  <a:lumMod val="75000"/>
                  <a:lumOff val="25000"/>
                </a:schemeClr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342900" lvl="0" indent="-342900">
              <a:buFontTx/>
              <a:buChar char="-"/>
            </a:pP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342900" lvl="0" indent="-342900">
              <a:buFontTx/>
              <a:buChar char="-"/>
            </a:pPr>
            <a:endParaRPr lang="it-IT" sz="2000" noProof="0" dirty="0">
              <a:solidFill>
                <a:schemeClr val="tx1">
                  <a:lumMod val="75000"/>
                  <a:lumOff val="25000"/>
                </a:schemeClr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342900" lvl="0" indent="-342900">
              <a:buFontTx/>
              <a:buChar char="-"/>
            </a:pP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342900" lvl="0" indent="-342900">
              <a:buFontTx/>
              <a:buChar char="-"/>
            </a:pPr>
            <a:endParaRPr lang="it-IT" sz="2000" noProof="0" dirty="0">
              <a:solidFill>
                <a:schemeClr val="tx1">
                  <a:lumMod val="75000"/>
                  <a:lumOff val="25000"/>
                </a:schemeClr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342900" lvl="0" indent="-342900">
              <a:buFontTx/>
              <a:buChar char="-"/>
            </a:pP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342900" lvl="0" indent="-342900">
              <a:buFontTx/>
              <a:buChar char="-"/>
            </a:pPr>
            <a:endParaRPr lang="it-IT" sz="2000" noProof="0" dirty="0">
              <a:solidFill>
                <a:schemeClr val="tx1">
                  <a:lumMod val="75000"/>
                  <a:lumOff val="25000"/>
                </a:schemeClr>
              </a:solidFill>
              <a:latin typeface="Oswald"/>
              <a:ea typeface="Oswald"/>
              <a:cs typeface="Oswald"/>
              <a:sym typeface="Oswald"/>
            </a:endParaRPr>
          </a:p>
          <a:p>
            <a:pPr lvl="0"/>
            <a:r>
              <a:rPr lang="it-IT" sz="20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- Se avessimo preso conteggi manuali solo nelle mattine dei tre giorni, avremmo avuto una stima di 2670±527 contro un conteggio manuale totale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 di 1908</a:t>
            </a:r>
            <a:endParaRPr lang="it-IT" sz="2000" noProof="0" dirty="0">
              <a:solidFill>
                <a:schemeClr val="tx1">
                  <a:lumMod val="75000"/>
                  <a:lumOff val="25000"/>
                </a:schemeClr>
              </a:solidFill>
              <a:latin typeface="Oswald"/>
              <a:ea typeface="Oswald"/>
              <a:cs typeface="Oswald"/>
              <a:sym typeface="Oswald"/>
            </a:endParaRPr>
          </a:p>
          <a:p>
            <a:pPr lvl="0"/>
            <a:endParaRPr lang="it-IT" sz="2000" noProof="0" dirty="0">
              <a:solidFill>
                <a:schemeClr val="tx1">
                  <a:lumMod val="75000"/>
                  <a:lumOff val="25000"/>
                </a:schemeClr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8987F6CF-C78E-F62D-F714-985FF4D20A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7835743"/>
              </p:ext>
            </p:extLst>
          </p:nvPr>
        </p:nvGraphicFramePr>
        <p:xfrm>
          <a:off x="586018" y="3383280"/>
          <a:ext cx="4738284" cy="2955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75EE9FC8-EC18-9F0A-224D-62896AF40B75}"/>
              </a:ext>
            </a:extLst>
          </p:cNvPr>
          <p:cNvSpPr txBox="1"/>
          <p:nvPr/>
        </p:nvSpPr>
        <p:spPr>
          <a:xfrm>
            <a:off x="3247159" y="4289265"/>
            <a:ext cx="257590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Circa il 5-10% delle persone clicca</a:t>
            </a:r>
            <a:endParaRPr lang="it-IT" dirty="0"/>
          </a:p>
        </p:txBody>
      </p:sp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612938"/>
              </p:ext>
            </p:extLst>
          </p:nvPr>
        </p:nvGraphicFramePr>
        <p:xfrm>
          <a:off x="6531156" y="3429000"/>
          <a:ext cx="4440107" cy="2700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5552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>
          <a:extLst>
            <a:ext uri="{FF2B5EF4-FFF2-40B4-BE49-F238E27FC236}">
              <a16:creationId xmlns:a16="http://schemas.microsoft.com/office/drawing/2014/main" id="{22DE679B-E96C-E38F-90A8-9AE5C20555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>
            <a:extLst>
              <a:ext uri="{FF2B5EF4-FFF2-40B4-BE49-F238E27FC236}">
                <a16:creationId xmlns:a16="http://schemas.microsoft.com/office/drawing/2014/main" id="{627804E6-13F7-01BE-F8B5-836E7226C5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49050" y="593375"/>
            <a:ext cx="10165066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it-IT" b="1" noProof="0" dirty="0"/>
              <a:t>Conclusioni</a:t>
            </a:r>
          </a:p>
        </p:txBody>
      </p:sp>
      <p:sp>
        <p:nvSpPr>
          <p:cNvPr id="103" name="Google Shape;103;p18">
            <a:extLst>
              <a:ext uri="{FF2B5EF4-FFF2-40B4-BE49-F238E27FC236}">
                <a16:creationId xmlns:a16="http://schemas.microsoft.com/office/drawing/2014/main" id="{BBC61F19-BE46-D10A-5129-7B6919C244E5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it-IT" noProof="0" smtClean="0"/>
              <a:t>5</a:t>
            </a:fld>
            <a:endParaRPr lang="it-IT" noProof="0" dirty="0"/>
          </a:p>
        </p:txBody>
      </p:sp>
      <p:sp>
        <p:nvSpPr>
          <p:cNvPr id="3" name="Google Shape;107;p18">
            <a:extLst>
              <a:ext uri="{FF2B5EF4-FFF2-40B4-BE49-F238E27FC236}">
                <a16:creationId xmlns:a16="http://schemas.microsoft.com/office/drawing/2014/main" id="{BDC0CF92-9371-36C3-8DBB-369BEE232518}"/>
              </a:ext>
            </a:extLst>
          </p:cNvPr>
          <p:cNvSpPr txBox="1"/>
          <p:nvPr/>
        </p:nvSpPr>
        <p:spPr>
          <a:xfrm>
            <a:off x="259077" y="1469097"/>
            <a:ext cx="11673845" cy="51090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342900" lvl="0" indent="-342900">
              <a:buFont typeface="Calibri"/>
              <a:buChar char="-"/>
            </a:pPr>
            <a:r>
              <a:rPr lang="it-IT" sz="20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La pulsantiera funziona, con molte cose da migliorare</a:t>
            </a:r>
            <a:endParaRPr lang="it-IT"/>
          </a:p>
          <a:p>
            <a:pPr marL="342900" lvl="0" indent="-342900">
              <a:buFont typeface="Calibri"/>
              <a:buChar char="-"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Sicuramente i risultati sulle presenze con questo metodo avranno grosse barre d’errore</a:t>
            </a:r>
            <a:endParaRPr lang="it-IT" sz="2000" noProof="0" dirty="0">
              <a:solidFill>
                <a:schemeClr val="tx1">
                  <a:lumMod val="75000"/>
                  <a:lumOff val="25000"/>
                </a:schemeClr>
              </a:solidFill>
              <a:latin typeface="Oswald"/>
              <a:ea typeface="Oswald"/>
              <a:cs typeface="Oswald"/>
            </a:endParaRPr>
          </a:p>
          <a:p>
            <a:pPr marL="342900" lvl="0" indent="-342900">
              <a:buFont typeface="Calibri"/>
              <a:buChar char="-"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Avremo presto un prototipo per il </a:t>
            </a:r>
            <a:r>
              <a:rPr lang="it-IT" sz="2000" err="1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wifi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 sniffer che fornirà una misura complementare molto utile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swald"/>
              <a:ea typeface="Oswald"/>
              <a:cs typeface="Oswald"/>
            </a:endParaRPr>
          </a:p>
          <a:p>
            <a:pPr marL="342900" lvl="0" indent="-342900">
              <a:buFont typeface="Calibri"/>
              <a:buChar char="-"/>
            </a:pPr>
            <a:r>
              <a:rPr lang="it-IT" sz="20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Rimane aperta la possibilità di valutare altro (telecamere?) nel futuro, se non ci soddisfa</a:t>
            </a:r>
            <a:endParaRPr lang="it-IT" sz="2000" noProof="0" dirty="0">
              <a:solidFill>
                <a:schemeClr val="tx1">
                  <a:lumMod val="75000"/>
                  <a:lumOff val="25000"/>
                </a:schemeClr>
              </a:solidFill>
              <a:latin typeface="Oswald"/>
              <a:ea typeface="Oswald"/>
              <a:cs typeface="Oswald"/>
            </a:endParaRPr>
          </a:p>
          <a:p>
            <a:pPr marL="342900" lvl="0" indent="-342900">
              <a:buFont typeface="Calibri"/>
              <a:buChar char="-"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I colleghi ai festival stanno diventando esperti di conteggio manuale, un enorme grazie a tutti!</a:t>
            </a:r>
            <a:endParaRPr lang="it-IT" sz="2000" noProof="0" dirty="0">
              <a:solidFill>
                <a:schemeClr val="tx1">
                  <a:lumMod val="75000"/>
                  <a:lumOff val="25000"/>
                </a:schemeClr>
              </a:solidFill>
              <a:latin typeface="Oswald"/>
              <a:ea typeface="Oswald"/>
              <a:cs typeface="Oswald"/>
            </a:endParaRPr>
          </a:p>
          <a:p>
            <a:pPr lvl="0"/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swald"/>
              <a:ea typeface="Oswald"/>
              <a:cs typeface="Oswald"/>
              <a:sym typeface="Oswald"/>
            </a:endParaRPr>
          </a:p>
          <a:p>
            <a:pPr lvl="0"/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Domande per la commissione:</a:t>
            </a:r>
          </a:p>
          <a:p>
            <a:pPr lvl="0"/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swald"/>
              <a:ea typeface="Oswald"/>
              <a:cs typeface="Oswald"/>
              <a:sym typeface="Oswald"/>
            </a:endParaRPr>
          </a:p>
          <a:p>
            <a:pPr lvl="0"/>
            <a:r>
              <a:rPr lang="it-IT" sz="20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- Quale precisione ci serve raggiungere? </a:t>
            </a:r>
          </a:p>
          <a:p>
            <a:pPr lvl="0"/>
            <a:r>
              <a:rPr lang="it-IT" sz="20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- Che dati aggiuntivi sarebbero comodi? </a:t>
            </a:r>
            <a:br>
              <a:rPr lang="it-IT" sz="20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</a:br>
            <a:r>
              <a:rPr lang="it-IT" sz="20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e.g. telecamere o </a:t>
            </a:r>
            <a:r>
              <a:rPr lang="it-IT" sz="2000" noProof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wifi</a:t>
            </a:r>
            <a:r>
              <a:rPr lang="it-IT" sz="20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 sniffer possono dare informazioni sul tempo di permanenza, che pulsantiera o conteggi manuali non danno</a:t>
            </a:r>
          </a:p>
          <a:p>
            <a:pPr marL="342900" indent="-342900">
              <a:buFont typeface="Calibri"/>
              <a:buChar char="-"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</a:rPr>
              <a:t>Lo sviluppo si fa su materiale recuperato, ma per la produzione servirà acquistare l'hardware dedicato, quanti kit tablet/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</a:rPr>
              <a:t>wifi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</a:rPr>
              <a:t>/fotocellula? </a:t>
            </a:r>
          </a:p>
          <a:p>
            <a:pPr lvl="0"/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. Quanto sono pesanti i conteggi manuali? Ci stiamo abituando e possiamo chiudere il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GdL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swald"/>
                <a:ea typeface="Oswald"/>
                <a:cs typeface="Oswald"/>
                <a:sym typeface="Oswald"/>
              </a:rPr>
              <a:t>? (domanda provocatoria)</a:t>
            </a:r>
            <a:endParaRPr lang="it-IT" sz="2000" noProof="0" dirty="0">
              <a:solidFill>
                <a:schemeClr val="tx1">
                  <a:lumMod val="75000"/>
                  <a:lumOff val="25000"/>
                </a:schemeClr>
              </a:solidFill>
              <a:latin typeface="Oswald"/>
              <a:ea typeface="Oswald"/>
              <a:cs typeface="Oswald"/>
              <a:sym typeface="Oswald"/>
            </a:endParaRPr>
          </a:p>
          <a:p>
            <a:pPr lvl="0"/>
            <a:endParaRPr lang="it-IT" sz="2000" noProof="0" dirty="0">
              <a:solidFill>
                <a:schemeClr val="tx1">
                  <a:lumMod val="75000"/>
                  <a:lumOff val="25000"/>
                </a:schemeClr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  <p:extLst>
      <p:ext uri="{BB962C8B-B14F-4D97-AF65-F5344CB8AC3E}">
        <p14:creationId xmlns:p14="http://schemas.microsoft.com/office/powerpoint/2010/main" val="76159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accia">
  <a:themeElements>
    <a:clrScheme name="Caccia">
      <a:dk1>
        <a:sysClr val="windowText" lastClr="000000"/>
      </a:dk1>
      <a:lt1>
        <a:sysClr val="window" lastClr="FFFFFF"/>
      </a:lt1>
      <a:dk2>
        <a:srgbClr val="344D6C"/>
      </a:dk2>
      <a:lt2>
        <a:srgbClr val="CCD8E6"/>
      </a:lt2>
      <a:accent1>
        <a:srgbClr val="7C9263"/>
      </a:accent1>
      <a:accent2>
        <a:srgbClr val="4E74A3"/>
      </a:accent2>
      <a:accent3>
        <a:srgbClr val="DD7E0E"/>
      </a:accent3>
      <a:accent4>
        <a:srgbClr val="B79214"/>
      </a:accent4>
      <a:accent5>
        <a:srgbClr val="5F5353"/>
      </a:accent5>
      <a:accent6>
        <a:srgbClr val="809EC2"/>
      </a:accent6>
      <a:hlink>
        <a:srgbClr val="00B0F0"/>
      </a:hlink>
      <a:folHlink>
        <a:srgbClr val="7F6F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8306</TotalTime>
  <Words>423</Words>
  <Application>Microsoft Office PowerPoint</Application>
  <PresentationFormat>Widescreen</PresentationFormat>
  <Paragraphs>55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Caccia</vt:lpstr>
      <vt:lpstr>GDL Presenze festival</vt:lpstr>
      <vt:lpstr>Su cosa ci stiamo concentrando</vt:lpstr>
      <vt:lpstr>La pulsantiera di gradimento</vt:lpstr>
      <vt:lpstr>La pulsantiera di gradimento</vt:lpstr>
      <vt:lpstr>Conclusioni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cosmic-ray harvest in the dried-out Mediterranean basin</dc:title>
  <cp:lastModifiedBy>Lorenzo Caccianiga</cp:lastModifiedBy>
  <cp:revision>18</cp:revision>
  <dcterms:modified xsi:type="dcterms:W3CDTF">2025-05-20T13:14:39Z</dcterms:modified>
</cp:coreProperties>
</file>