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1625" r:id="rId5"/>
    <p:sldId id="1597" r:id="rId6"/>
    <p:sldId id="1490" r:id="rId7"/>
    <p:sldId id="1576" r:id="rId8"/>
    <p:sldId id="1626" r:id="rId9"/>
    <p:sldId id="1622" r:id="rId10"/>
    <p:sldId id="1512" r:id="rId11"/>
    <p:sldId id="1567" r:id="rId12"/>
    <p:sldId id="1631" r:id="rId13"/>
    <p:sldId id="1636" r:id="rId14"/>
    <p:sldId id="1637" r:id="rId15"/>
    <p:sldId id="1648" r:id="rId16"/>
    <p:sldId id="1649" r:id="rId17"/>
    <p:sldId id="1635" r:id="rId18"/>
    <p:sldId id="1527" r:id="rId19"/>
    <p:sldId id="1634" r:id="rId20"/>
    <p:sldId id="1647" r:id="rId21"/>
    <p:sldId id="1505" r:id="rId22"/>
    <p:sldId id="1507" r:id="rId23"/>
    <p:sldId id="1639" r:id="rId24"/>
    <p:sldId id="1638" r:id="rId25"/>
    <p:sldId id="1644" r:id="rId26"/>
    <p:sldId id="1640" r:id="rId27"/>
    <p:sldId id="1641" r:id="rId28"/>
    <p:sldId id="1642" r:id="rId29"/>
    <p:sldId id="1643" r:id="rId30"/>
    <p:sldId id="1645" r:id="rId31"/>
    <p:sldId id="164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3ED1"/>
    <a:srgbClr val="05B050"/>
    <a:srgbClr val="4E81BD"/>
    <a:srgbClr val="2AA0A4"/>
    <a:srgbClr val="E3008D"/>
    <a:srgbClr val="8700EE"/>
    <a:srgbClr val="F89745"/>
    <a:srgbClr val="0000FF"/>
    <a:srgbClr val="637DEF"/>
    <a:srgbClr val="B70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83B9DE-DA94-904E-82B1-D0EF90C1B664}" v="170" dt="2025-05-20T12:52:02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0" autoAdjust="0"/>
    <p:restoredTop sz="90858"/>
  </p:normalViewPr>
  <p:slideViewPr>
    <p:cSldViewPr snapToGrid="0">
      <p:cViewPr varScale="1">
        <p:scale>
          <a:sx n="82" d="100"/>
          <a:sy n="82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3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 Postiglione" userId="4993d28c-a9c4-4ae2-83ef-d6db6f235c6c" providerId="ADAL" clId="{053C2105-844A-754E-AC6A-0D63C38A4DDD}"/>
    <pc:docChg chg="undo custSel addSld delSld modSld">
      <pc:chgData name="Adriana Postiglione" userId="4993d28c-a9c4-4ae2-83ef-d6db6f235c6c" providerId="ADAL" clId="{053C2105-844A-754E-AC6A-0D63C38A4DDD}" dt="2024-10-01T14:25:19.705" v="1214" actId="20577"/>
      <pc:docMkLst>
        <pc:docMk/>
      </pc:docMkLst>
      <pc:sldChg chg="delSp mod">
        <pc:chgData name="Adriana Postiglione" userId="4993d28c-a9c4-4ae2-83ef-d6db6f235c6c" providerId="ADAL" clId="{053C2105-844A-754E-AC6A-0D63C38A4DDD}" dt="2024-09-30T10:05:11.535" v="1" actId="478"/>
        <pc:sldMkLst>
          <pc:docMk/>
          <pc:sldMk cId="2776685433" sldId="1505"/>
        </pc:sldMkLst>
      </pc:sldChg>
      <pc:sldChg chg="modSp mod">
        <pc:chgData name="Adriana Postiglione" userId="4993d28c-a9c4-4ae2-83ef-d6db6f235c6c" providerId="ADAL" clId="{053C2105-844A-754E-AC6A-0D63C38A4DDD}" dt="2024-09-30T10:05:50.491" v="18" actId="20577"/>
        <pc:sldMkLst>
          <pc:docMk/>
          <pc:sldMk cId="1298819971" sldId="1507"/>
        </pc:sldMkLst>
      </pc:sldChg>
      <pc:sldChg chg="modSp add mod">
        <pc:chgData name="Adriana Postiglione" userId="4993d28c-a9c4-4ae2-83ef-d6db6f235c6c" providerId="ADAL" clId="{053C2105-844A-754E-AC6A-0D63C38A4DDD}" dt="2024-09-30T10:17:42.387" v="370" actId="20577"/>
        <pc:sldMkLst>
          <pc:docMk/>
          <pc:sldMk cId="2384669742" sldId="1512"/>
        </pc:sldMkLst>
      </pc:sldChg>
      <pc:sldChg chg="delSp modSp add del mod">
        <pc:chgData name="Adriana Postiglione" userId="4993d28c-a9c4-4ae2-83ef-d6db6f235c6c" providerId="ADAL" clId="{053C2105-844A-754E-AC6A-0D63C38A4DDD}" dt="2024-09-30T10:17:17.696" v="351" actId="2696"/>
        <pc:sldMkLst>
          <pc:docMk/>
          <pc:sldMk cId="4084472102" sldId="1512"/>
        </pc:sldMkLst>
      </pc:sldChg>
      <pc:sldChg chg="add">
        <pc:chgData name="Adriana Postiglione" userId="4993d28c-a9c4-4ae2-83ef-d6db6f235c6c" providerId="ADAL" clId="{053C2105-844A-754E-AC6A-0D63C38A4DDD}" dt="2024-09-30T10:11:26.006" v="212"/>
        <pc:sldMkLst>
          <pc:docMk/>
          <pc:sldMk cId="5552884" sldId="1513"/>
        </pc:sldMkLst>
      </pc:sldChg>
      <pc:sldChg chg="add del">
        <pc:chgData name="Adriana Postiglione" userId="4993d28c-a9c4-4ae2-83ef-d6db6f235c6c" providerId="ADAL" clId="{053C2105-844A-754E-AC6A-0D63C38A4DDD}" dt="2024-09-30T10:11:19.935" v="211" actId="2696"/>
        <pc:sldMkLst>
          <pc:docMk/>
          <pc:sldMk cId="1327119809" sldId="1513"/>
        </pc:sldMkLst>
      </pc:sldChg>
      <pc:sldChg chg="del">
        <pc:chgData name="Adriana Postiglione" userId="4993d28c-a9c4-4ae2-83ef-d6db6f235c6c" providerId="ADAL" clId="{053C2105-844A-754E-AC6A-0D63C38A4DDD}" dt="2024-09-30T10:06:41.120" v="31" actId="2696"/>
        <pc:sldMkLst>
          <pc:docMk/>
          <pc:sldMk cId="1789163562" sldId="1513"/>
        </pc:sldMkLst>
      </pc:sldChg>
      <pc:sldChg chg="del">
        <pc:chgData name="Adriana Postiglione" userId="4993d28c-a9c4-4ae2-83ef-d6db6f235c6c" providerId="ADAL" clId="{053C2105-844A-754E-AC6A-0D63C38A4DDD}" dt="2024-09-30T10:06:41.120" v="31" actId="2696"/>
        <pc:sldMkLst>
          <pc:docMk/>
          <pc:sldMk cId="210668556" sldId="1517"/>
        </pc:sldMkLst>
      </pc:sldChg>
      <pc:sldChg chg="add del">
        <pc:chgData name="Adriana Postiglione" userId="4993d28c-a9c4-4ae2-83ef-d6db6f235c6c" providerId="ADAL" clId="{053C2105-844A-754E-AC6A-0D63C38A4DDD}" dt="2024-09-30T10:11:19.935" v="211" actId="2696"/>
        <pc:sldMkLst>
          <pc:docMk/>
          <pc:sldMk cId="543293571" sldId="1517"/>
        </pc:sldMkLst>
      </pc:sldChg>
      <pc:sldChg chg="add">
        <pc:chgData name="Adriana Postiglione" userId="4993d28c-a9c4-4ae2-83ef-d6db6f235c6c" providerId="ADAL" clId="{053C2105-844A-754E-AC6A-0D63C38A4DDD}" dt="2024-09-30T10:11:26.006" v="212"/>
        <pc:sldMkLst>
          <pc:docMk/>
          <pc:sldMk cId="1922137438" sldId="1517"/>
        </pc:sldMkLst>
      </pc:sldChg>
      <pc:sldChg chg="addSp delSp modSp add mod">
        <pc:chgData name="Adriana Postiglione" userId="4993d28c-a9c4-4ae2-83ef-d6db6f235c6c" providerId="ADAL" clId="{053C2105-844A-754E-AC6A-0D63C38A4DDD}" dt="2024-09-30T11:24:14.638" v="1198" actId="1076"/>
        <pc:sldMkLst>
          <pc:docMk/>
          <pc:sldMk cId="3021476905" sldId="1528"/>
        </pc:sldMkLst>
      </pc:sldChg>
      <pc:sldChg chg="del mod modShow">
        <pc:chgData name="Adriana Postiglione" userId="4993d28c-a9c4-4ae2-83ef-d6db6f235c6c" providerId="ADAL" clId="{053C2105-844A-754E-AC6A-0D63C38A4DDD}" dt="2024-09-30T10:07:27.464" v="67" actId="2696"/>
        <pc:sldMkLst>
          <pc:docMk/>
          <pc:sldMk cId="1677524995" sldId="1564"/>
        </pc:sldMkLst>
      </pc:sldChg>
      <pc:sldChg chg="del mod modShow">
        <pc:chgData name="Adriana Postiglione" userId="4993d28c-a9c4-4ae2-83ef-d6db6f235c6c" providerId="ADAL" clId="{053C2105-844A-754E-AC6A-0D63C38A4DDD}" dt="2024-09-30T10:07:27.832" v="68" actId="2696"/>
        <pc:sldMkLst>
          <pc:docMk/>
          <pc:sldMk cId="2551611915" sldId="1567"/>
        </pc:sldMkLst>
      </pc:sldChg>
      <pc:sldChg chg="modSp mod">
        <pc:chgData name="Adriana Postiglione" userId="4993d28c-a9c4-4ae2-83ef-d6db6f235c6c" providerId="ADAL" clId="{053C2105-844A-754E-AC6A-0D63C38A4DDD}" dt="2024-09-30T11:26:48.381" v="1203" actId="20577"/>
        <pc:sldMkLst>
          <pc:docMk/>
          <pc:sldMk cId="2085592540" sldId="1574"/>
        </pc:sldMkLst>
      </pc:sldChg>
      <pc:sldChg chg="del mod modShow">
        <pc:chgData name="Adriana Postiglione" userId="4993d28c-a9c4-4ae2-83ef-d6db6f235c6c" providerId="ADAL" clId="{053C2105-844A-754E-AC6A-0D63C38A4DDD}" dt="2024-09-30T10:07:27.022" v="66" actId="2696"/>
        <pc:sldMkLst>
          <pc:docMk/>
          <pc:sldMk cId="456096392" sldId="1576"/>
        </pc:sldMkLst>
      </pc:sldChg>
      <pc:sldChg chg="add del">
        <pc:chgData name="Adriana Postiglione" userId="4993d28c-a9c4-4ae2-83ef-d6db6f235c6c" providerId="ADAL" clId="{053C2105-844A-754E-AC6A-0D63C38A4DDD}" dt="2024-09-30T10:11:19.935" v="211" actId="2696"/>
        <pc:sldMkLst>
          <pc:docMk/>
          <pc:sldMk cId="1236261073" sldId="1592"/>
        </pc:sldMkLst>
      </pc:sldChg>
      <pc:sldChg chg="add">
        <pc:chgData name="Adriana Postiglione" userId="4993d28c-a9c4-4ae2-83ef-d6db6f235c6c" providerId="ADAL" clId="{053C2105-844A-754E-AC6A-0D63C38A4DDD}" dt="2024-09-30T10:11:26.006" v="212"/>
        <pc:sldMkLst>
          <pc:docMk/>
          <pc:sldMk cId="2122972514" sldId="1592"/>
        </pc:sldMkLst>
      </pc:sldChg>
      <pc:sldChg chg="del">
        <pc:chgData name="Adriana Postiglione" userId="4993d28c-a9c4-4ae2-83ef-d6db6f235c6c" providerId="ADAL" clId="{053C2105-844A-754E-AC6A-0D63C38A4DDD}" dt="2024-09-30T10:06:41.120" v="31" actId="2696"/>
        <pc:sldMkLst>
          <pc:docMk/>
          <pc:sldMk cId="2643748427" sldId="1592"/>
        </pc:sldMkLst>
      </pc:sldChg>
      <pc:sldChg chg="add del">
        <pc:chgData name="Adriana Postiglione" userId="4993d28c-a9c4-4ae2-83ef-d6db6f235c6c" providerId="ADAL" clId="{053C2105-844A-754E-AC6A-0D63C38A4DDD}" dt="2024-09-30T10:11:11.818" v="210" actId="2696"/>
        <pc:sldMkLst>
          <pc:docMk/>
          <pc:sldMk cId="1645937010" sldId="1596"/>
        </pc:sldMkLst>
      </pc:sldChg>
      <pc:sldChg chg="del">
        <pc:chgData name="Adriana Postiglione" userId="4993d28c-a9c4-4ae2-83ef-d6db6f235c6c" providerId="ADAL" clId="{053C2105-844A-754E-AC6A-0D63C38A4DDD}" dt="2024-09-30T10:06:41.120" v="31" actId="2696"/>
        <pc:sldMkLst>
          <pc:docMk/>
          <pc:sldMk cId="3289816836" sldId="1596"/>
        </pc:sldMkLst>
      </pc:sldChg>
      <pc:sldChg chg="del">
        <pc:chgData name="Adriana Postiglione" userId="4993d28c-a9c4-4ae2-83ef-d6db6f235c6c" providerId="ADAL" clId="{053C2105-844A-754E-AC6A-0D63C38A4DDD}" dt="2024-09-30T10:05:39.790" v="2" actId="2696"/>
        <pc:sldMkLst>
          <pc:docMk/>
          <pc:sldMk cId="810682059" sldId="1602"/>
        </pc:sldMkLst>
      </pc:sldChg>
      <pc:sldChg chg="modSp add mod">
        <pc:chgData name="Adriana Postiglione" userId="4993d28c-a9c4-4ae2-83ef-d6db6f235c6c" providerId="ADAL" clId="{053C2105-844A-754E-AC6A-0D63C38A4DDD}" dt="2024-09-30T10:40:55.739" v="958" actId="404"/>
        <pc:sldMkLst>
          <pc:docMk/>
          <pc:sldMk cId="2933824469" sldId="1602"/>
        </pc:sldMkLst>
      </pc:sldChg>
      <pc:sldChg chg="modSp add mod">
        <pc:chgData name="Adriana Postiglione" userId="4993d28c-a9c4-4ae2-83ef-d6db6f235c6c" providerId="ADAL" clId="{053C2105-844A-754E-AC6A-0D63C38A4DDD}" dt="2024-09-30T11:11:20.897" v="1142" actId="1035"/>
        <pc:sldMkLst>
          <pc:docMk/>
          <pc:sldMk cId="1040622036" sldId="1603"/>
        </pc:sldMkLst>
      </pc:sldChg>
      <pc:sldChg chg="del">
        <pc:chgData name="Adriana Postiglione" userId="4993d28c-a9c4-4ae2-83ef-d6db6f235c6c" providerId="ADAL" clId="{053C2105-844A-754E-AC6A-0D63C38A4DDD}" dt="2024-09-30T10:05:39.790" v="2" actId="2696"/>
        <pc:sldMkLst>
          <pc:docMk/>
          <pc:sldMk cId="2635978177" sldId="1603"/>
        </pc:sldMkLst>
      </pc:sldChg>
      <pc:sldChg chg="del">
        <pc:chgData name="Adriana Postiglione" userId="4993d28c-a9c4-4ae2-83ef-d6db6f235c6c" providerId="ADAL" clId="{053C2105-844A-754E-AC6A-0D63C38A4DDD}" dt="2024-09-30T10:05:39.790" v="2" actId="2696"/>
        <pc:sldMkLst>
          <pc:docMk/>
          <pc:sldMk cId="2844218903" sldId="1604"/>
        </pc:sldMkLst>
      </pc:sldChg>
      <pc:sldChg chg="addSp modSp add mod">
        <pc:chgData name="Adriana Postiglione" userId="4993d28c-a9c4-4ae2-83ef-d6db6f235c6c" providerId="ADAL" clId="{053C2105-844A-754E-AC6A-0D63C38A4DDD}" dt="2024-09-30T10:36:29.086" v="858" actId="1076"/>
        <pc:sldMkLst>
          <pc:docMk/>
          <pc:sldMk cId="4114987331" sldId="1604"/>
        </pc:sldMkLst>
      </pc:sldChg>
      <pc:sldChg chg="addSp delSp modSp add mod">
        <pc:chgData name="Adriana Postiglione" userId="4993d28c-a9c4-4ae2-83ef-d6db6f235c6c" providerId="ADAL" clId="{053C2105-844A-754E-AC6A-0D63C38A4DDD}" dt="2024-09-30T11:17:34.571" v="1170" actId="1035"/>
        <pc:sldMkLst>
          <pc:docMk/>
          <pc:sldMk cId="239923906" sldId="1605"/>
        </pc:sldMkLst>
      </pc:sldChg>
      <pc:sldChg chg="del">
        <pc:chgData name="Adriana Postiglione" userId="4993d28c-a9c4-4ae2-83ef-d6db6f235c6c" providerId="ADAL" clId="{053C2105-844A-754E-AC6A-0D63C38A4DDD}" dt="2024-09-30T10:05:39.790" v="2" actId="2696"/>
        <pc:sldMkLst>
          <pc:docMk/>
          <pc:sldMk cId="4181973017" sldId="1605"/>
        </pc:sldMkLst>
      </pc:sldChg>
      <pc:sldChg chg="modSp add mod">
        <pc:chgData name="Adriana Postiglione" userId="4993d28c-a9c4-4ae2-83ef-d6db6f235c6c" providerId="ADAL" clId="{053C2105-844A-754E-AC6A-0D63C38A4DDD}" dt="2024-09-30T11:20:31.684" v="1177" actId="20577"/>
        <pc:sldMkLst>
          <pc:docMk/>
          <pc:sldMk cId="881339918" sldId="1606"/>
        </pc:sldMkLst>
      </pc:sldChg>
      <pc:sldChg chg="del">
        <pc:chgData name="Adriana Postiglione" userId="4993d28c-a9c4-4ae2-83ef-d6db6f235c6c" providerId="ADAL" clId="{053C2105-844A-754E-AC6A-0D63C38A4DDD}" dt="2024-09-30T10:05:39.790" v="2" actId="2696"/>
        <pc:sldMkLst>
          <pc:docMk/>
          <pc:sldMk cId="2185768883" sldId="1606"/>
        </pc:sldMkLst>
      </pc:sldChg>
      <pc:sldChg chg="add del">
        <pc:chgData name="Adriana Postiglione" userId="4993d28c-a9c4-4ae2-83ef-d6db6f235c6c" providerId="ADAL" clId="{053C2105-844A-754E-AC6A-0D63C38A4DDD}" dt="2024-09-30T10:11:19.935" v="211" actId="2696"/>
        <pc:sldMkLst>
          <pc:docMk/>
          <pc:sldMk cId="36021641" sldId="1607"/>
        </pc:sldMkLst>
      </pc:sldChg>
      <pc:sldChg chg="del">
        <pc:chgData name="Adriana Postiglione" userId="4993d28c-a9c4-4ae2-83ef-d6db6f235c6c" providerId="ADAL" clId="{053C2105-844A-754E-AC6A-0D63C38A4DDD}" dt="2024-09-30T10:06:41.120" v="31" actId="2696"/>
        <pc:sldMkLst>
          <pc:docMk/>
          <pc:sldMk cId="1814652017" sldId="1607"/>
        </pc:sldMkLst>
      </pc:sldChg>
      <pc:sldChg chg="add">
        <pc:chgData name="Adriana Postiglione" userId="4993d28c-a9c4-4ae2-83ef-d6db6f235c6c" providerId="ADAL" clId="{053C2105-844A-754E-AC6A-0D63C38A4DDD}" dt="2024-09-30T10:11:26.006" v="212"/>
        <pc:sldMkLst>
          <pc:docMk/>
          <pc:sldMk cId="1881668596" sldId="1607"/>
        </pc:sldMkLst>
      </pc:sldChg>
      <pc:sldChg chg="del">
        <pc:chgData name="Adriana Postiglione" userId="4993d28c-a9c4-4ae2-83ef-d6db6f235c6c" providerId="ADAL" clId="{053C2105-844A-754E-AC6A-0D63C38A4DDD}" dt="2024-09-30T10:05:39.790" v="2" actId="2696"/>
        <pc:sldMkLst>
          <pc:docMk/>
          <pc:sldMk cId="2209395141" sldId="1608"/>
        </pc:sldMkLst>
      </pc:sldChg>
      <pc:sldChg chg="modSp add mod">
        <pc:chgData name="Adriana Postiglione" userId="4993d28c-a9c4-4ae2-83ef-d6db6f235c6c" providerId="ADAL" clId="{053C2105-844A-754E-AC6A-0D63C38A4DDD}" dt="2024-09-30T10:44:46.776" v="1027" actId="20577"/>
        <pc:sldMkLst>
          <pc:docMk/>
          <pc:sldMk cId="4089798853" sldId="1608"/>
        </pc:sldMkLst>
      </pc:sldChg>
      <pc:sldChg chg="del">
        <pc:chgData name="Adriana Postiglione" userId="4993d28c-a9c4-4ae2-83ef-d6db6f235c6c" providerId="ADAL" clId="{053C2105-844A-754E-AC6A-0D63C38A4DDD}" dt="2024-09-30T10:06:41.120" v="31" actId="2696"/>
        <pc:sldMkLst>
          <pc:docMk/>
          <pc:sldMk cId="416625356" sldId="1609"/>
        </pc:sldMkLst>
      </pc:sldChg>
      <pc:sldChg chg="addSp delSp modSp add mod">
        <pc:chgData name="Adriana Postiglione" userId="4993d28c-a9c4-4ae2-83ef-d6db6f235c6c" providerId="ADAL" clId="{053C2105-844A-754E-AC6A-0D63C38A4DDD}" dt="2024-10-01T14:25:19.705" v="1214" actId="20577"/>
        <pc:sldMkLst>
          <pc:docMk/>
          <pc:sldMk cId="2572967126" sldId="1609"/>
        </pc:sldMkLst>
      </pc:sldChg>
      <pc:sldChg chg="add del">
        <pc:chgData name="Adriana Postiglione" userId="4993d28c-a9c4-4ae2-83ef-d6db6f235c6c" providerId="ADAL" clId="{053C2105-844A-754E-AC6A-0D63C38A4DDD}" dt="2024-09-30T10:08:28.045" v="69" actId="2696"/>
        <pc:sldMkLst>
          <pc:docMk/>
          <pc:sldMk cId="3617491793" sldId="1609"/>
        </pc:sldMkLst>
      </pc:sldChg>
      <pc:sldChg chg="del">
        <pc:chgData name="Adriana Postiglione" userId="4993d28c-a9c4-4ae2-83ef-d6db6f235c6c" providerId="ADAL" clId="{053C2105-844A-754E-AC6A-0D63C38A4DDD}" dt="2024-09-30T10:05:39.790" v="2" actId="2696"/>
        <pc:sldMkLst>
          <pc:docMk/>
          <pc:sldMk cId="1688128346" sldId="1610"/>
        </pc:sldMkLst>
      </pc:sldChg>
      <pc:sldChg chg="addSp delSp modSp add mod">
        <pc:chgData name="Adriana Postiglione" userId="4993d28c-a9c4-4ae2-83ef-d6db6f235c6c" providerId="ADAL" clId="{053C2105-844A-754E-AC6A-0D63C38A4DDD}" dt="2024-09-30T11:21:48.079" v="1195" actId="1076"/>
        <pc:sldMkLst>
          <pc:docMk/>
          <pc:sldMk cId="1822488573" sldId="1610"/>
        </pc:sldMkLst>
      </pc:sldChg>
      <pc:sldChg chg="add del">
        <pc:chgData name="Adriana Postiglione" userId="4993d28c-a9c4-4ae2-83ef-d6db6f235c6c" providerId="ADAL" clId="{053C2105-844A-754E-AC6A-0D63C38A4DDD}" dt="2024-09-30T10:38:08.262" v="905" actId="2696"/>
        <pc:sldMkLst>
          <pc:docMk/>
          <pc:sldMk cId="55154681" sldId="1611"/>
        </pc:sldMkLst>
      </pc:sldChg>
      <pc:sldChg chg="del">
        <pc:chgData name="Adriana Postiglione" userId="4993d28c-a9c4-4ae2-83ef-d6db6f235c6c" providerId="ADAL" clId="{053C2105-844A-754E-AC6A-0D63C38A4DDD}" dt="2024-09-30T10:05:39.790" v="2" actId="2696"/>
        <pc:sldMkLst>
          <pc:docMk/>
          <pc:sldMk cId="221702534" sldId="1611"/>
        </pc:sldMkLst>
      </pc:sldChg>
      <pc:sldChg chg="modSp new del mod">
        <pc:chgData name="Adriana Postiglione" userId="4993d28c-a9c4-4ae2-83ef-d6db6f235c6c" providerId="ADAL" clId="{053C2105-844A-754E-AC6A-0D63C38A4DDD}" dt="2024-09-30T10:38:11.146" v="906" actId="2696"/>
        <pc:sldMkLst>
          <pc:docMk/>
          <pc:sldMk cId="3578675863" sldId="1612"/>
        </pc:sldMkLst>
      </pc:sldChg>
      <pc:sldChg chg="modSp new del mod">
        <pc:chgData name="Adriana Postiglione" userId="4993d28c-a9c4-4ae2-83ef-d6db6f235c6c" providerId="ADAL" clId="{053C2105-844A-754E-AC6A-0D63C38A4DDD}" dt="2024-09-30T10:17:23.090" v="353" actId="2696"/>
        <pc:sldMkLst>
          <pc:docMk/>
          <pc:sldMk cId="92024745" sldId="1613"/>
        </pc:sldMkLst>
      </pc:sldChg>
      <pc:sldChg chg="delSp modSp add mod">
        <pc:chgData name="Adriana Postiglione" userId="4993d28c-a9c4-4ae2-83ef-d6db6f235c6c" providerId="ADAL" clId="{053C2105-844A-754E-AC6A-0D63C38A4DDD}" dt="2024-09-30T10:18:37.411" v="401" actId="1076"/>
        <pc:sldMkLst>
          <pc:docMk/>
          <pc:sldMk cId="697453332" sldId="1613"/>
        </pc:sldMkLst>
      </pc:sldChg>
      <pc:sldChg chg="addSp modSp add mod">
        <pc:chgData name="Adriana Postiglione" userId="4993d28c-a9c4-4ae2-83ef-d6db6f235c6c" providerId="ADAL" clId="{053C2105-844A-754E-AC6A-0D63C38A4DDD}" dt="2024-09-30T10:44:39.308" v="1016" actId="1076"/>
        <pc:sldMkLst>
          <pc:docMk/>
          <pc:sldMk cId="2544455652" sldId="1614"/>
        </pc:sldMkLst>
      </pc:sldChg>
      <pc:sldChg chg="modSp add del mod">
        <pc:chgData name="Adriana Postiglione" userId="4993d28c-a9c4-4ae2-83ef-d6db6f235c6c" providerId="ADAL" clId="{053C2105-844A-754E-AC6A-0D63C38A4DDD}" dt="2024-09-30T10:55:52.314" v="1125" actId="207"/>
        <pc:sldMkLst>
          <pc:docMk/>
          <pc:sldMk cId="3857988558" sldId="1615"/>
        </pc:sldMkLst>
      </pc:sldChg>
    </pc:docChg>
  </pc:docChgLst>
  <pc:docChgLst>
    <pc:chgData name="Adriana Postiglione" userId="S::postiglione@infn.it::4993d28c-a9c4-4ae2-83ef-d6db6f235c6c" providerId="AD" clId="Web-{DBA3BA35-2F0C-F4FD-4754-7D6DAFFC3006}"/>
    <pc:docChg chg="modSld">
      <pc:chgData name="Adriana Postiglione" userId="S::postiglione@infn.it::4993d28c-a9c4-4ae2-83ef-d6db6f235c6c" providerId="AD" clId="Web-{DBA3BA35-2F0C-F4FD-4754-7D6DAFFC3006}" dt="2023-07-13T15:52:05.348" v="16" actId="1076"/>
      <pc:docMkLst>
        <pc:docMk/>
      </pc:docMkLst>
      <pc:sldChg chg="modSp">
        <pc:chgData name="Adriana Postiglione" userId="S::postiglione@infn.it::4993d28c-a9c4-4ae2-83ef-d6db6f235c6c" providerId="AD" clId="Web-{DBA3BA35-2F0C-F4FD-4754-7D6DAFFC3006}" dt="2023-07-13T15:51:23.144" v="7" actId="20577"/>
        <pc:sldMkLst>
          <pc:docMk/>
          <pc:sldMk cId="737649119" sldId="1440"/>
        </pc:sldMkLst>
      </pc:sldChg>
      <pc:sldChg chg="modSp">
        <pc:chgData name="Adriana Postiglione" userId="S::postiglione@infn.it::4993d28c-a9c4-4ae2-83ef-d6db6f235c6c" providerId="AD" clId="Web-{DBA3BA35-2F0C-F4FD-4754-7D6DAFFC3006}" dt="2023-07-13T15:52:05.348" v="16" actId="1076"/>
        <pc:sldMkLst>
          <pc:docMk/>
          <pc:sldMk cId="4197574236" sldId="1490"/>
        </pc:sldMkLst>
      </pc:sldChg>
    </pc:docChg>
  </pc:docChgLst>
  <pc:docChgLst>
    <pc:chgData name="Adriana Postiglione" userId="4993d28c-a9c4-4ae2-83ef-d6db6f235c6c" providerId="ADAL" clId="{FFAB0373-54EF-B440-A82B-4C2FCF0FD76E}"/>
    <pc:docChg chg="modSld">
      <pc:chgData name="Adriana Postiglione" userId="4993d28c-a9c4-4ae2-83ef-d6db6f235c6c" providerId="ADAL" clId="{FFAB0373-54EF-B440-A82B-4C2FCF0FD76E}" dt="2024-09-30T08:53:34.607" v="0" actId="5736"/>
      <pc:docMkLst>
        <pc:docMk/>
      </pc:docMkLst>
      <pc:sldChg chg="modSp">
        <pc:chgData name="Adriana Postiglione" userId="4993d28c-a9c4-4ae2-83ef-d6db6f235c6c" providerId="ADAL" clId="{FFAB0373-54EF-B440-A82B-4C2FCF0FD76E}" dt="2024-09-30T08:53:34.607" v="0" actId="5736"/>
        <pc:sldMkLst>
          <pc:docMk/>
          <pc:sldMk cId="3501238976" sldId="1591"/>
        </pc:sldMkLst>
      </pc:sldChg>
    </pc:docChg>
  </pc:docChgLst>
  <pc:docChgLst>
    <pc:chgData name="Adriana Postiglione" userId="4993d28c-a9c4-4ae2-83ef-d6db6f235c6c" providerId="ADAL" clId="{B883B9DE-DA94-904E-82B1-D0EF90C1B664}"/>
    <pc:docChg chg="undo custSel addSld delSld modSld sldOrd">
      <pc:chgData name="Adriana Postiglione" userId="4993d28c-a9c4-4ae2-83ef-d6db6f235c6c" providerId="ADAL" clId="{B883B9DE-DA94-904E-82B1-D0EF90C1B664}" dt="2025-05-20T12:52:02.649" v="5264"/>
      <pc:docMkLst>
        <pc:docMk/>
      </pc:docMkLst>
      <pc:sldChg chg="modSp add mod">
        <pc:chgData name="Adriana Postiglione" userId="4993d28c-a9c4-4ae2-83ef-d6db6f235c6c" providerId="ADAL" clId="{B883B9DE-DA94-904E-82B1-D0EF90C1B664}" dt="2025-05-20T09:57:06.794" v="4630" actId="20577"/>
        <pc:sldMkLst>
          <pc:docMk/>
          <pc:sldMk cId="4197574236" sldId="1490"/>
        </pc:sldMkLst>
        <pc:spChg chg="mod">
          <ac:chgData name="Adriana Postiglione" userId="4993d28c-a9c4-4ae2-83ef-d6db6f235c6c" providerId="ADAL" clId="{B883B9DE-DA94-904E-82B1-D0EF90C1B664}" dt="2025-05-19T16:15:41.426" v="4615" actId="27636"/>
          <ac:spMkLst>
            <pc:docMk/>
            <pc:sldMk cId="4197574236" sldId="1490"/>
            <ac:spMk id="3" creationId="{1BB0D5E4-565A-460E-9EBC-358381C06895}"/>
          </ac:spMkLst>
        </pc:spChg>
        <pc:spChg chg="mod">
          <ac:chgData name="Adriana Postiglione" userId="4993d28c-a9c4-4ae2-83ef-d6db6f235c6c" providerId="ADAL" clId="{B883B9DE-DA94-904E-82B1-D0EF90C1B664}" dt="2025-05-20T09:57:06.794" v="4630" actId="20577"/>
          <ac:spMkLst>
            <pc:docMk/>
            <pc:sldMk cId="4197574236" sldId="1490"/>
            <ac:spMk id="4" creationId="{1784DC29-3E0A-080A-003F-EAF6EEEAB230}"/>
          </ac:spMkLst>
        </pc:spChg>
        <pc:spChg chg="mod">
          <ac:chgData name="Adriana Postiglione" userId="4993d28c-a9c4-4ae2-83ef-d6db6f235c6c" providerId="ADAL" clId="{B883B9DE-DA94-904E-82B1-D0EF90C1B664}" dt="2025-05-19T16:16:54.250" v="4616" actId="1076"/>
          <ac:spMkLst>
            <pc:docMk/>
            <pc:sldMk cId="4197574236" sldId="1490"/>
            <ac:spMk id="6" creationId="{6B547EFA-13B1-412D-CB27-038E9F1EB7A9}"/>
          </ac:spMkLst>
        </pc:spChg>
      </pc:sldChg>
      <pc:sldChg chg="del mod modShow">
        <pc:chgData name="Adriana Postiglione" userId="4993d28c-a9c4-4ae2-83ef-d6db6f235c6c" providerId="ADAL" clId="{B883B9DE-DA94-904E-82B1-D0EF90C1B664}" dt="2025-05-19T16:18:20.913" v="4619" actId="2696"/>
        <pc:sldMkLst>
          <pc:docMk/>
          <pc:sldMk cId="2776685433" sldId="1505"/>
        </pc:sldMkLst>
      </pc:sldChg>
      <pc:sldChg chg="add del">
        <pc:chgData name="Adriana Postiglione" userId="4993d28c-a9c4-4ae2-83ef-d6db6f235c6c" providerId="ADAL" clId="{B883B9DE-DA94-904E-82B1-D0EF90C1B664}" dt="2025-05-20T12:51:57.675" v="5263" actId="2696"/>
        <pc:sldMkLst>
          <pc:docMk/>
          <pc:sldMk cId="3488177412" sldId="1505"/>
        </pc:sldMkLst>
      </pc:sldChg>
      <pc:sldChg chg="add">
        <pc:chgData name="Adriana Postiglione" userId="4993d28c-a9c4-4ae2-83ef-d6db6f235c6c" providerId="ADAL" clId="{B883B9DE-DA94-904E-82B1-D0EF90C1B664}" dt="2025-05-20T12:52:02.649" v="5264"/>
        <pc:sldMkLst>
          <pc:docMk/>
          <pc:sldMk cId="4201948747" sldId="1505"/>
        </pc:sldMkLst>
      </pc:sldChg>
      <pc:sldChg chg="del mod modShow">
        <pc:chgData name="Adriana Postiglione" userId="4993d28c-a9c4-4ae2-83ef-d6db6f235c6c" providerId="ADAL" clId="{B883B9DE-DA94-904E-82B1-D0EF90C1B664}" dt="2025-05-19T16:18:20.913" v="4619" actId="2696"/>
        <pc:sldMkLst>
          <pc:docMk/>
          <pc:sldMk cId="1298819971" sldId="1507"/>
        </pc:sldMkLst>
      </pc:sldChg>
      <pc:sldChg chg="add del">
        <pc:chgData name="Adriana Postiglione" userId="4993d28c-a9c4-4ae2-83ef-d6db6f235c6c" providerId="ADAL" clId="{B883B9DE-DA94-904E-82B1-D0EF90C1B664}" dt="2025-05-20T12:51:57.675" v="5263" actId="2696"/>
        <pc:sldMkLst>
          <pc:docMk/>
          <pc:sldMk cId="1521100503" sldId="1507"/>
        </pc:sldMkLst>
      </pc:sldChg>
      <pc:sldChg chg="add">
        <pc:chgData name="Adriana Postiglione" userId="4993d28c-a9c4-4ae2-83ef-d6db6f235c6c" providerId="ADAL" clId="{B883B9DE-DA94-904E-82B1-D0EF90C1B664}" dt="2025-05-20T12:52:02.649" v="5264"/>
        <pc:sldMkLst>
          <pc:docMk/>
          <pc:sldMk cId="3494981235" sldId="1507"/>
        </pc:sldMkLst>
      </pc:sldChg>
      <pc:sldChg chg="ord">
        <pc:chgData name="Adriana Postiglione" userId="4993d28c-a9c4-4ae2-83ef-d6db6f235c6c" providerId="ADAL" clId="{B883B9DE-DA94-904E-82B1-D0EF90C1B664}" dt="2025-05-09T14:01:20.389" v="117" actId="20578"/>
        <pc:sldMkLst>
          <pc:docMk/>
          <pc:sldMk cId="3097393970" sldId="1512"/>
        </pc:sldMkLst>
      </pc:sldChg>
      <pc:sldChg chg="addSp delSp modSp add mod ord">
        <pc:chgData name="Adriana Postiglione" userId="4993d28c-a9c4-4ae2-83ef-d6db6f235c6c" providerId="ADAL" clId="{B883B9DE-DA94-904E-82B1-D0EF90C1B664}" dt="2025-05-19T16:19:06.481" v="4622" actId="404"/>
        <pc:sldMkLst>
          <pc:docMk/>
          <pc:sldMk cId="976706944" sldId="1527"/>
        </pc:sldMkLst>
        <pc:spChg chg="add mod">
          <ac:chgData name="Adriana Postiglione" userId="4993d28c-a9c4-4ae2-83ef-d6db6f235c6c" providerId="ADAL" clId="{B883B9DE-DA94-904E-82B1-D0EF90C1B664}" dt="2025-05-17T16:57:24.403" v="2276" actId="14100"/>
          <ac:spMkLst>
            <pc:docMk/>
            <pc:sldMk cId="976706944" sldId="1527"/>
            <ac:spMk id="2" creationId="{B08F10EB-0C85-B4A2-225C-4C8ED08E2FF4}"/>
          </ac:spMkLst>
        </pc:spChg>
        <pc:spChg chg="add mod">
          <ac:chgData name="Adriana Postiglione" userId="4993d28c-a9c4-4ae2-83ef-d6db6f235c6c" providerId="ADAL" clId="{B883B9DE-DA94-904E-82B1-D0EF90C1B664}" dt="2025-05-16T11:33:15.946" v="2273" actId="5793"/>
          <ac:spMkLst>
            <pc:docMk/>
            <pc:sldMk cId="976706944" sldId="1527"/>
            <ac:spMk id="7" creationId="{D5266320-DBE6-C316-B938-C149DC11504F}"/>
          </ac:spMkLst>
        </pc:spChg>
        <pc:spChg chg="add mod">
          <ac:chgData name="Adriana Postiglione" userId="4993d28c-a9c4-4ae2-83ef-d6db6f235c6c" providerId="ADAL" clId="{B883B9DE-DA94-904E-82B1-D0EF90C1B664}" dt="2025-05-19T16:19:06.481" v="4622" actId="404"/>
          <ac:spMkLst>
            <pc:docMk/>
            <pc:sldMk cId="976706944" sldId="1527"/>
            <ac:spMk id="10" creationId="{9ABC8CCD-11BE-6958-9CF2-B4C801E6771D}"/>
          </ac:spMkLst>
        </pc:spChg>
        <pc:spChg chg="mod">
          <ac:chgData name="Adriana Postiglione" userId="4993d28c-a9c4-4ae2-83ef-d6db6f235c6c" providerId="ADAL" clId="{B883B9DE-DA94-904E-82B1-D0EF90C1B664}" dt="2025-05-16T10:56:14.996" v="2030" actId="13926"/>
          <ac:spMkLst>
            <pc:docMk/>
            <pc:sldMk cId="976706944" sldId="1527"/>
            <ac:spMk id="11" creationId="{08C241D2-2FCF-004A-67FE-2AF89E66E269}"/>
          </ac:spMkLst>
        </pc:spChg>
        <pc:graphicFrameChg chg="mod modGraphic">
          <ac:chgData name="Adriana Postiglione" userId="4993d28c-a9c4-4ae2-83ef-d6db6f235c6c" providerId="ADAL" clId="{B883B9DE-DA94-904E-82B1-D0EF90C1B664}" dt="2025-05-17T16:57:19.626" v="2275" actId="14734"/>
          <ac:graphicFrameMkLst>
            <pc:docMk/>
            <pc:sldMk cId="976706944" sldId="1527"/>
            <ac:graphicFrameMk id="13" creationId="{4C510052-AD7A-A4B7-C3D1-CB2B51E0818F}"/>
          </ac:graphicFrameMkLst>
        </pc:graphicFrameChg>
        <pc:cxnChg chg="add mod">
          <ac:chgData name="Adriana Postiglione" userId="4993d28c-a9c4-4ae2-83ef-d6db6f235c6c" providerId="ADAL" clId="{B883B9DE-DA94-904E-82B1-D0EF90C1B664}" dt="2025-05-17T16:58:02.051" v="2293" actId="692"/>
          <ac:cxnSpMkLst>
            <pc:docMk/>
            <pc:sldMk cId="976706944" sldId="1527"/>
            <ac:cxnSpMk id="6" creationId="{3B0FE5F6-ED16-E62B-8875-DC95577CB693}"/>
          </ac:cxnSpMkLst>
        </pc:cxnChg>
      </pc:sldChg>
      <pc:sldChg chg="delSp modSp add del mod setBg delDesignElem">
        <pc:chgData name="Adriana Postiglione" userId="4993d28c-a9c4-4ae2-83ef-d6db6f235c6c" providerId="ADAL" clId="{B883B9DE-DA94-904E-82B1-D0EF90C1B664}" dt="2025-05-09T14:11:42.903" v="307" actId="2696"/>
        <pc:sldMkLst>
          <pc:docMk/>
          <pc:sldMk cId="1677524995" sldId="1564"/>
        </pc:sldMkLst>
      </pc:sldChg>
      <pc:sldChg chg="addSp delSp modSp add mod setBg delDesignElem">
        <pc:chgData name="Adriana Postiglione" userId="4993d28c-a9c4-4ae2-83ef-d6db6f235c6c" providerId="ADAL" clId="{B883B9DE-DA94-904E-82B1-D0EF90C1B664}" dt="2025-05-18T10:23:57.219" v="3677" actId="1076"/>
        <pc:sldMkLst>
          <pc:docMk/>
          <pc:sldMk cId="2551611915" sldId="1567"/>
        </pc:sldMkLst>
        <pc:spChg chg="mod">
          <ac:chgData name="Adriana Postiglione" userId="4993d28c-a9c4-4ae2-83ef-d6db6f235c6c" providerId="ADAL" clId="{B883B9DE-DA94-904E-82B1-D0EF90C1B664}" dt="2025-05-09T15:16:50.968" v="1308" actId="1076"/>
          <ac:spMkLst>
            <pc:docMk/>
            <pc:sldMk cId="2551611915" sldId="1567"/>
            <ac:spMk id="2" creationId="{FD033217-DA35-4B3E-C7E7-2DA245318AB9}"/>
          </ac:spMkLst>
        </pc:spChg>
        <pc:spChg chg="mod">
          <ac:chgData name="Adriana Postiglione" userId="4993d28c-a9c4-4ae2-83ef-d6db6f235c6c" providerId="ADAL" clId="{B883B9DE-DA94-904E-82B1-D0EF90C1B664}" dt="2025-05-18T10:23:54.136" v="3676" actId="1076"/>
          <ac:spMkLst>
            <pc:docMk/>
            <pc:sldMk cId="2551611915" sldId="1567"/>
            <ac:spMk id="3" creationId="{A8D4C041-6379-A60C-A065-7F2715EFB330}"/>
          </ac:spMkLst>
        </pc:spChg>
        <pc:spChg chg="mod">
          <ac:chgData name="Adriana Postiglione" userId="4993d28c-a9c4-4ae2-83ef-d6db6f235c6c" providerId="ADAL" clId="{B883B9DE-DA94-904E-82B1-D0EF90C1B664}" dt="2025-05-09T15:16:50.968" v="1308" actId="1076"/>
          <ac:spMkLst>
            <pc:docMk/>
            <pc:sldMk cId="2551611915" sldId="1567"/>
            <ac:spMk id="4" creationId="{FD59C798-D700-0089-8386-840B765A32E2}"/>
          </ac:spMkLst>
        </pc:spChg>
        <pc:spChg chg="mod">
          <ac:chgData name="Adriana Postiglione" userId="4993d28c-a9c4-4ae2-83ef-d6db6f235c6c" providerId="ADAL" clId="{B883B9DE-DA94-904E-82B1-D0EF90C1B664}" dt="2025-05-18T10:23:57.219" v="3677" actId="1076"/>
          <ac:spMkLst>
            <pc:docMk/>
            <pc:sldMk cId="2551611915" sldId="1567"/>
            <ac:spMk id="6" creationId="{6A97A7F4-3A0B-E2DD-FF87-D198F957CE57}"/>
          </ac:spMkLst>
        </pc:spChg>
        <pc:picChg chg="add mod">
          <ac:chgData name="Adriana Postiglione" userId="4993d28c-a9c4-4ae2-83ef-d6db6f235c6c" providerId="ADAL" clId="{B883B9DE-DA94-904E-82B1-D0EF90C1B664}" dt="2025-05-09T15:14:39.765" v="1266"/>
          <ac:picMkLst>
            <pc:docMk/>
            <pc:sldMk cId="2551611915" sldId="1567"/>
            <ac:picMk id="9" creationId="{FCE822FA-5064-BB87-9FBA-7655E5CEC911}"/>
          </ac:picMkLst>
        </pc:picChg>
      </pc:sldChg>
      <pc:sldChg chg="del">
        <pc:chgData name="Adriana Postiglione" userId="4993d28c-a9c4-4ae2-83ef-d6db6f235c6c" providerId="ADAL" clId="{B883B9DE-DA94-904E-82B1-D0EF90C1B664}" dt="2025-05-09T14:50:13.707" v="951" actId="2696"/>
        <pc:sldMkLst>
          <pc:docMk/>
          <pc:sldMk cId="2085592540" sldId="1574"/>
        </pc:sldMkLst>
      </pc:sldChg>
      <pc:sldChg chg="delSp add del setBg delDesignElem">
        <pc:chgData name="Adriana Postiglione" userId="4993d28c-a9c4-4ae2-83ef-d6db6f235c6c" providerId="ADAL" clId="{B883B9DE-DA94-904E-82B1-D0EF90C1B664}" dt="2025-05-09T14:29:36.442" v="417" actId="2696"/>
        <pc:sldMkLst>
          <pc:docMk/>
          <pc:sldMk cId="2343759809" sldId="1575"/>
        </pc:sldMkLst>
      </pc:sldChg>
      <pc:sldChg chg="addSp delSp modSp add mod setBg">
        <pc:chgData name="Adriana Postiglione" userId="4993d28c-a9c4-4ae2-83ef-d6db6f235c6c" providerId="ADAL" clId="{B883B9DE-DA94-904E-82B1-D0EF90C1B664}" dt="2025-05-16T10:06:34.229" v="1816" actId="2711"/>
        <pc:sldMkLst>
          <pc:docMk/>
          <pc:sldMk cId="456096392" sldId="1576"/>
        </pc:sldMkLst>
        <pc:spChg chg="add mod">
          <ac:chgData name="Adriana Postiglione" userId="4993d28c-a9c4-4ae2-83ef-d6db6f235c6c" providerId="ADAL" clId="{B883B9DE-DA94-904E-82B1-D0EF90C1B664}" dt="2025-05-16T10:06:34.229" v="1816" actId="2711"/>
          <ac:spMkLst>
            <pc:docMk/>
            <pc:sldMk cId="456096392" sldId="1576"/>
            <ac:spMk id="5" creationId="{DA17EB7D-F03D-C08B-E880-AB862A0ED86E}"/>
          </ac:spMkLst>
        </pc:spChg>
        <pc:spChg chg="mod">
          <ac:chgData name="Adriana Postiglione" userId="4993d28c-a9c4-4ae2-83ef-d6db6f235c6c" providerId="ADAL" clId="{B883B9DE-DA94-904E-82B1-D0EF90C1B664}" dt="2025-05-16T10:06:18.096" v="1815" actId="1076"/>
          <ac:spMkLst>
            <pc:docMk/>
            <pc:sldMk cId="456096392" sldId="1576"/>
            <ac:spMk id="9" creationId="{D36B23EB-6D88-064E-AA94-4753047BA20C}"/>
          </ac:spMkLst>
        </pc:spChg>
        <pc:spChg chg="mod">
          <ac:chgData name="Adriana Postiglione" userId="4993d28c-a9c4-4ae2-83ef-d6db6f235c6c" providerId="ADAL" clId="{B883B9DE-DA94-904E-82B1-D0EF90C1B664}" dt="2025-05-09T14:02:26.510" v="125" actId="20577"/>
          <ac:spMkLst>
            <pc:docMk/>
            <pc:sldMk cId="456096392" sldId="1576"/>
            <ac:spMk id="11" creationId="{AFC3C431-6F85-B348-829D-4B44E809F8A5}"/>
          </ac:spMkLst>
        </pc:spChg>
        <pc:spChg chg="mod">
          <ac:chgData name="Adriana Postiglione" userId="4993d28c-a9c4-4ae2-83ef-d6db6f235c6c" providerId="ADAL" clId="{B883B9DE-DA94-904E-82B1-D0EF90C1B664}" dt="2025-05-16T10:06:14.275" v="1813" actId="1076"/>
          <ac:spMkLst>
            <pc:docMk/>
            <pc:sldMk cId="456096392" sldId="1576"/>
            <ac:spMk id="13" creationId="{B874804D-3905-EE4D-894C-50BB48659044}"/>
          </ac:spMkLst>
        </pc:spChg>
      </pc:sldChg>
      <pc:sldChg chg="del">
        <pc:chgData name="Adriana Postiglione" userId="4993d28c-a9c4-4ae2-83ef-d6db6f235c6c" providerId="ADAL" clId="{B883B9DE-DA94-904E-82B1-D0EF90C1B664}" dt="2025-05-09T14:12:09.441" v="334" actId="2696"/>
        <pc:sldMkLst>
          <pc:docMk/>
          <pc:sldMk cId="206395849" sldId="1596"/>
        </pc:sldMkLst>
      </pc:sldChg>
      <pc:sldChg chg="add ord">
        <pc:chgData name="Adriana Postiglione" userId="4993d28c-a9c4-4ae2-83ef-d6db6f235c6c" providerId="ADAL" clId="{B883B9DE-DA94-904E-82B1-D0EF90C1B664}" dt="2025-05-19T16:16:57.349" v="4617" actId="20578"/>
        <pc:sldMkLst>
          <pc:docMk/>
          <pc:sldMk cId="4229698672" sldId="1597"/>
        </pc:sldMkLst>
      </pc:sldChg>
      <pc:sldChg chg="add del">
        <pc:chgData name="Adriana Postiglione" userId="4993d28c-a9c4-4ae2-83ef-d6db6f235c6c" providerId="ADAL" clId="{B883B9DE-DA94-904E-82B1-D0EF90C1B664}" dt="2025-05-09T14:14:21.975" v="349" actId="2696"/>
        <pc:sldMkLst>
          <pc:docMk/>
          <pc:sldMk cId="1539129128" sldId="1609"/>
        </pc:sldMkLst>
      </pc:sldChg>
      <pc:sldChg chg="del">
        <pc:chgData name="Adriana Postiglione" userId="4993d28c-a9c4-4ae2-83ef-d6db6f235c6c" providerId="ADAL" clId="{B883B9DE-DA94-904E-82B1-D0EF90C1B664}" dt="2025-05-09T13:58:36.526" v="90" actId="2696"/>
        <pc:sldMkLst>
          <pc:docMk/>
          <pc:sldMk cId="2886891295" sldId="1617"/>
        </pc:sldMkLst>
      </pc:sldChg>
      <pc:sldChg chg="del">
        <pc:chgData name="Adriana Postiglione" userId="4993d28c-a9c4-4ae2-83ef-d6db6f235c6c" providerId="ADAL" clId="{B883B9DE-DA94-904E-82B1-D0EF90C1B664}" dt="2025-05-09T14:12:09.968" v="335" actId="2696"/>
        <pc:sldMkLst>
          <pc:docMk/>
          <pc:sldMk cId="2571982859" sldId="1618"/>
        </pc:sldMkLst>
      </pc:sldChg>
      <pc:sldChg chg="addSp delSp modSp add del mod setBg delDesignElem">
        <pc:chgData name="Adriana Postiglione" userId="4993d28c-a9c4-4ae2-83ef-d6db6f235c6c" providerId="ADAL" clId="{B883B9DE-DA94-904E-82B1-D0EF90C1B664}" dt="2025-05-09T14:29:49.441" v="424" actId="2696"/>
        <pc:sldMkLst>
          <pc:docMk/>
          <pc:sldMk cId="1380613818" sldId="1619"/>
        </pc:sldMkLst>
      </pc:sldChg>
      <pc:sldChg chg="del">
        <pc:chgData name="Adriana Postiglione" userId="4993d28c-a9c4-4ae2-83ef-d6db6f235c6c" providerId="ADAL" clId="{B883B9DE-DA94-904E-82B1-D0EF90C1B664}" dt="2025-05-09T14:00:58.862" v="115" actId="2696"/>
        <pc:sldMkLst>
          <pc:docMk/>
          <pc:sldMk cId="2643748427" sldId="1619"/>
        </pc:sldMkLst>
      </pc:sldChg>
      <pc:sldChg chg="del">
        <pc:chgData name="Adriana Postiglione" userId="4993d28c-a9c4-4ae2-83ef-d6db6f235c6c" providerId="ADAL" clId="{B883B9DE-DA94-904E-82B1-D0EF90C1B664}" dt="2025-05-09T14:12:10.803" v="336" actId="2696"/>
        <pc:sldMkLst>
          <pc:docMk/>
          <pc:sldMk cId="1622708677" sldId="1620"/>
        </pc:sldMkLst>
      </pc:sldChg>
      <pc:sldChg chg="modSp mod ord">
        <pc:chgData name="Adriana Postiglione" userId="4993d28c-a9c4-4ae2-83ef-d6db6f235c6c" providerId="ADAL" clId="{B883B9DE-DA94-904E-82B1-D0EF90C1B664}" dt="2025-05-09T14:00:37.881" v="114" actId="1076"/>
        <pc:sldMkLst>
          <pc:docMk/>
          <pc:sldMk cId="2025535534" sldId="1622"/>
        </pc:sldMkLst>
        <pc:spChg chg="mod">
          <ac:chgData name="Adriana Postiglione" userId="4993d28c-a9c4-4ae2-83ef-d6db6f235c6c" providerId="ADAL" clId="{B883B9DE-DA94-904E-82B1-D0EF90C1B664}" dt="2025-05-09T14:00:31.963" v="113" actId="1076"/>
          <ac:spMkLst>
            <pc:docMk/>
            <pc:sldMk cId="2025535534" sldId="1622"/>
            <ac:spMk id="3" creationId="{0D3FEBC7-A268-B03B-40A3-199C315D868B}"/>
          </ac:spMkLst>
        </pc:spChg>
        <pc:spChg chg="mod">
          <ac:chgData name="Adriana Postiglione" userId="4993d28c-a9c4-4ae2-83ef-d6db6f235c6c" providerId="ADAL" clId="{B883B9DE-DA94-904E-82B1-D0EF90C1B664}" dt="2025-05-09T14:00:37.881" v="114" actId="1076"/>
          <ac:spMkLst>
            <pc:docMk/>
            <pc:sldMk cId="2025535534" sldId="1622"/>
            <ac:spMk id="6" creationId="{1B535F4E-4CAB-CA3D-01B8-F016BCC5F2CA}"/>
          </ac:spMkLst>
        </pc:spChg>
      </pc:sldChg>
      <pc:sldChg chg="del">
        <pc:chgData name="Adriana Postiglione" userId="4993d28c-a9c4-4ae2-83ef-d6db6f235c6c" providerId="ADAL" clId="{B883B9DE-DA94-904E-82B1-D0EF90C1B664}" dt="2025-05-09T14:12:11.494" v="337" actId="2696"/>
        <pc:sldMkLst>
          <pc:docMk/>
          <pc:sldMk cId="2208234061" sldId="1623"/>
        </pc:sldMkLst>
      </pc:sldChg>
      <pc:sldChg chg="del">
        <pc:chgData name="Adriana Postiglione" userId="4993d28c-a9c4-4ae2-83ef-d6db6f235c6c" providerId="ADAL" clId="{B883B9DE-DA94-904E-82B1-D0EF90C1B664}" dt="2025-05-09T14:50:14.096" v="952" actId="2696"/>
        <pc:sldMkLst>
          <pc:docMk/>
          <pc:sldMk cId="1104259298" sldId="1624"/>
        </pc:sldMkLst>
      </pc:sldChg>
      <pc:sldChg chg="addSp delSp modSp new mod ord">
        <pc:chgData name="Adriana Postiglione" userId="4993d28c-a9c4-4ae2-83ef-d6db6f235c6c" providerId="ADAL" clId="{B883B9DE-DA94-904E-82B1-D0EF90C1B664}" dt="2025-05-09T13:51:05.550" v="12" actId="14100"/>
        <pc:sldMkLst>
          <pc:docMk/>
          <pc:sldMk cId="2580893438" sldId="1625"/>
        </pc:sldMkLst>
        <pc:picChg chg="add mod">
          <ac:chgData name="Adriana Postiglione" userId="4993d28c-a9c4-4ae2-83ef-d6db6f235c6c" providerId="ADAL" clId="{B883B9DE-DA94-904E-82B1-D0EF90C1B664}" dt="2025-05-09T13:51:05.550" v="12" actId="14100"/>
          <ac:picMkLst>
            <pc:docMk/>
            <pc:sldMk cId="2580893438" sldId="1625"/>
            <ac:picMk id="9" creationId="{DDFAAAE8-B20C-D056-D35E-EA4044690630}"/>
          </ac:picMkLst>
        </pc:picChg>
      </pc:sldChg>
      <pc:sldChg chg="addSp delSp modSp add mod setBg">
        <pc:chgData name="Adriana Postiglione" userId="4993d28c-a9c4-4ae2-83ef-d6db6f235c6c" providerId="ADAL" clId="{B883B9DE-DA94-904E-82B1-D0EF90C1B664}" dt="2025-05-09T13:58:20.163" v="88" actId="1076"/>
        <pc:sldMkLst>
          <pc:docMk/>
          <pc:sldMk cId="410568431" sldId="1626"/>
        </pc:sldMkLst>
        <pc:spChg chg="ord">
          <ac:chgData name="Adriana Postiglione" userId="4993d28c-a9c4-4ae2-83ef-d6db6f235c6c" providerId="ADAL" clId="{B883B9DE-DA94-904E-82B1-D0EF90C1B664}" dt="2025-05-09T13:56:31.286" v="56" actId="26606"/>
          <ac:spMkLst>
            <pc:docMk/>
            <pc:sldMk cId="410568431" sldId="1626"/>
            <ac:spMk id="2" creationId="{C7E80003-4166-6531-AB13-FC918E4E8208}"/>
          </ac:spMkLst>
        </pc:spChg>
        <pc:spChg chg="mod">
          <ac:chgData name="Adriana Postiglione" userId="4993d28c-a9c4-4ae2-83ef-d6db6f235c6c" providerId="ADAL" clId="{B883B9DE-DA94-904E-82B1-D0EF90C1B664}" dt="2025-05-09T13:58:20.163" v="88" actId="1076"/>
          <ac:spMkLst>
            <pc:docMk/>
            <pc:sldMk cId="410568431" sldId="1626"/>
            <ac:spMk id="11" creationId="{119EDFC1-397D-1A35-45C6-AC7EA3671AB3}"/>
          </ac:spMkLst>
        </pc:spChg>
        <pc:spChg chg="add mod">
          <ac:chgData name="Adriana Postiglione" userId="4993d28c-a9c4-4ae2-83ef-d6db6f235c6c" providerId="ADAL" clId="{B883B9DE-DA94-904E-82B1-D0EF90C1B664}" dt="2025-05-09T13:58:17.388" v="87" actId="1076"/>
          <ac:spMkLst>
            <pc:docMk/>
            <pc:sldMk cId="410568431" sldId="1626"/>
            <ac:spMk id="18" creationId="{FED0E29E-1DCE-BED1-2E53-37F58B79BFA0}"/>
          </ac:spMkLst>
        </pc:spChg>
        <pc:picChg chg="add mod ord modCrop">
          <ac:chgData name="Adriana Postiglione" userId="4993d28c-a9c4-4ae2-83ef-d6db6f235c6c" providerId="ADAL" clId="{B883B9DE-DA94-904E-82B1-D0EF90C1B664}" dt="2025-05-09T13:58:10.445" v="86" actId="18131"/>
          <ac:picMkLst>
            <pc:docMk/>
            <pc:sldMk cId="410568431" sldId="1626"/>
            <ac:picMk id="14" creationId="{00A91C41-0B77-7249-64F7-AC413B8EFFBF}"/>
          </ac:picMkLst>
        </pc:picChg>
      </pc:sldChg>
      <pc:sldChg chg="delSp modSp add del mod setBg">
        <pc:chgData name="Adriana Postiglione" userId="4993d28c-a9c4-4ae2-83ef-d6db6f235c6c" providerId="ADAL" clId="{B883B9DE-DA94-904E-82B1-D0EF90C1B664}" dt="2025-05-09T13:58:25.556" v="89" actId="2696"/>
        <pc:sldMkLst>
          <pc:docMk/>
          <pc:sldMk cId="783298878" sldId="1627"/>
        </pc:sldMkLst>
      </pc:sldChg>
      <pc:sldChg chg="addSp delSp modSp add del mod">
        <pc:chgData name="Adriana Postiglione" userId="4993d28c-a9c4-4ae2-83ef-d6db6f235c6c" providerId="ADAL" clId="{B883B9DE-DA94-904E-82B1-D0EF90C1B664}" dt="2025-05-09T14:29:47.913" v="423" actId="2696"/>
        <pc:sldMkLst>
          <pc:docMk/>
          <pc:sldMk cId="3159585832" sldId="1627"/>
        </pc:sldMkLst>
      </pc:sldChg>
      <pc:sldChg chg="addSp delSp modSp add del mod setBg">
        <pc:chgData name="Adriana Postiglione" userId="4993d28c-a9c4-4ae2-83ef-d6db6f235c6c" providerId="ADAL" clId="{B883B9DE-DA94-904E-82B1-D0EF90C1B664}" dt="2025-05-09T14:29:35.866" v="416" actId="2696"/>
        <pc:sldMkLst>
          <pc:docMk/>
          <pc:sldMk cId="376123087" sldId="1628"/>
        </pc:sldMkLst>
      </pc:sldChg>
      <pc:sldChg chg="addSp delSp modSp new del mod">
        <pc:chgData name="Adriana Postiglione" userId="4993d28c-a9c4-4ae2-83ef-d6db6f235c6c" providerId="ADAL" clId="{B883B9DE-DA94-904E-82B1-D0EF90C1B664}" dt="2025-05-18T10:49:49.170" v="4481" actId="2696"/>
        <pc:sldMkLst>
          <pc:docMk/>
          <pc:sldMk cId="3424714723" sldId="1629"/>
        </pc:sldMkLst>
      </pc:sldChg>
      <pc:sldChg chg="addSp delSp modSp add del mod">
        <pc:chgData name="Adriana Postiglione" userId="4993d28c-a9c4-4ae2-83ef-d6db6f235c6c" providerId="ADAL" clId="{B883B9DE-DA94-904E-82B1-D0EF90C1B664}" dt="2025-05-09T15:18:35.488" v="1331" actId="2696"/>
        <pc:sldMkLst>
          <pc:docMk/>
          <pc:sldMk cId="4066806602" sldId="1630"/>
        </pc:sldMkLst>
      </pc:sldChg>
      <pc:sldChg chg="addSp delSp modSp new mod setBg">
        <pc:chgData name="Adriana Postiglione" userId="4993d28c-a9c4-4ae2-83ef-d6db6f235c6c" providerId="ADAL" clId="{B883B9DE-DA94-904E-82B1-D0EF90C1B664}" dt="2025-05-19T14:10:46.074" v="4606" actId="113"/>
        <pc:sldMkLst>
          <pc:docMk/>
          <pc:sldMk cId="3257106779" sldId="1631"/>
        </pc:sldMkLst>
        <pc:spChg chg="mod">
          <ac:chgData name="Adriana Postiglione" userId="4993d28c-a9c4-4ae2-83ef-d6db6f235c6c" providerId="ADAL" clId="{B883B9DE-DA94-904E-82B1-D0EF90C1B664}" dt="2025-05-18T11:01:17.349" v="4547" actId="14100"/>
          <ac:spMkLst>
            <pc:docMk/>
            <pc:sldMk cId="3257106779" sldId="1631"/>
            <ac:spMk id="2" creationId="{AA575D56-F298-E2EE-9DA9-5FD7F2F20F80}"/>
          </ac:spMkLst>
        </pc:spChg>
        <pc:spChg chg="add mod">
          <ac:chgData name="Adriana Postiglione" userId="4993d28c-a9c4-4ae2-83ef-d6db6f235c6c" providerId="ADAL" clId="{B883B9DE-DA94-904E-82B1-D0EF90C1B664}" dt="2025-05-19T14:10:46.074" v="4606" actId="113"/>
          <ac:spMkLst>
            <pc:docMk/>
            <pc:sldMk cId="3257106779" sldId="1631"/>
            <ac:spMk id="9" creationId="{63F71486-CCCF-631A-9A4F-08F3829BB18D}"/>
          </ac:spMkLst>
        </pc:spChg>
        <pc:spChg chg="add mod">
          <ac:chgData name="Adriana Postiglione" userId="4993d28c-a9c4-4ae2-83ef-d6db6f235c6c" providerId="ADAL" clId="{B883B9DE-DA94-904E-82B1-D0EF90C1B664}" dt="2025-05-18T11:01:17.349" v="4547" actId="14100"/>
          <ac:spMkLst>
            <pc:docMk/>
            <pc:sldMk cId="3257106779" sldId="1631"/>
            <ac:spMk id="10" creationId="{741D8B60-22D7-436C-B350-937DADF4E81A}"/>
          </ac:spMkLst>
        </pc:spChg>
        <pc:picChg chg="add mod ord">
          <ac:chgData name="Adriana Postiglione" userId="4993d28c-a9c4-4ae2-83ef-d6db6f235c6c" providerId="ADAL" clId="{B883B9DE-DA94-904E-82B1-D0EF90C1B664}" dt="2025-05-09T15:40:31.385" v="1607" actId="26606"/>
          <ac:picMkLst>
            <pc:docMk/>
            <pc:sldMk cId="3257106779" sldId="1631"/>
            <ac:picMk id="4" creationId="{B4BEBED0-8A9A-879D-5FBD-B08C1F783536}"/>
          </ac:picMkLst>
        </pc:picChg>
        <pc:picChg chg="add mod ord">
          <ac:chgData name="Adriana Postiglione" userId="4993d28c-a9c4-4ae2-83ef-d6db6f235c6c" providerId="ADAL" clId="{B883B9DE-DA94-904E-82B1-D0EF90C1B664}" dt="2025-05-09T15:40:31.385" v="1607" actId="26606"/>
          <ac:picMkLst>
            <pc:docMk/>
            <pc:sldMk cId="3257106779" sldId="1631"/>
            <ac:picMk id="5" creationId="{A9A096FB-2CBA-CA28-F5B3-2BDD4628A0E1}"/>
          </ac:picMkLst>
        </pc:picChg>
        <pc:picChg chg="add mod ord">
          <ac:chgData name="Adriana Postiglione" userId="4993d28c-a9c4-4ae2-83ef-d6db6f235c6c" providerId="ADAL" clId="{B883B9DE-DA94-904E-82B1-D0EF90C1B664}" dt="2025-05-09T15:40:31.385" v="1607" actId="26606"/>
          <ac:picMkLst>
            <pc:docMk/>
            <pc:sldMk cId="3257106779" sldId="1631"/>
            <ac:picMk id="6" creationId="{32DE21DF-2CDA-7EE0-383B-1AD68FA3B1A8}"/>
          </ac:picMkLst>
        </pc:picChg>
        <pc:cxnChg chg="add">
          <ac:chgData name="Adriana Postiglione" userId="4993d28c-a9c4-4ae2-83ef-d6db6f235c6c" providerId="ADAL" clId="{B883B9DE-DA94-904E-82B1-D0EF90C1B664}" dt="2025-05-09T15:40:31.385" v="1607" actId="26606"/>
          <ac:cxnSpMkLst>
            <pc:docMk/>
            <pc:sldMk cId="3257106779" sldId="1631"/>
            <ac:cxnSpMk id="19" creationId="{1503BFE4-729B-D9D0-C17B-501E6AF1127A}"/>
          </ac:cxnSpMkLst>
        </pc:cxnChg>
      </pc:sldChg>
      <pc:sldChg chg="delSp modSp new del mod">
        <pc:chgData name="Adriana Postiglione" userId="4993d28c-a9c4-4ae2-83ef-d6db6f235c6c" providerId="ADAL" clId="{B883B9DE-DA94-904E-82B1-D0EF90C1B664}" dt="2025-05-16T10:09:38.282" v="1964" actId="2696"/>
        <pc:sldMkLst>
          <pc:docMk/>
          <pc:sldMk cId="3161227608" sldId="1632"/>
        </pc:sldMkLst>
      </pc:sldChg>
      <pc:sldChg chg="modSp new del mod">
        <pc:chgData name="Adriana Postiglione" userId="4993d28c-a9c4-4ae2-83ef-d6db6f235c6c" providerId="ADAL" clId="{B883B9DE-DA94-904E-82B1-D0EF90C1B664}" dt="2025-05-16T10:56:16.474" v="2031" actId="2696"/>
        <pc:sldMkLst>
          <pc:docMk/>
          <pc:sldMk cId="2727144738" sldId="1633"/>
        </pc:sldMkLst>
      </pc:sldChg>
      <pc:sldChg chg="addSp delSp modSp new mod setBg">
        <pc:chgData name="Adriana Postiglione" userId="4993d28c-a9c4-4ae2-83ef-d6db6f235c6c" providerId="ADAL" clId="{B883B9DE-DA94-904E-82B1-D0EF90C1B664}" dt="2025-05-20T07:04:55.371" v="4629" actId="20577"/>
        <pc:sldMkLst>
          <pc:docMk/>
          <pc:sldMk cId="1592861393" sldId="1634"/>
        </pc:sldMkLst>
        <pc:spChg chg="mod">
          <ac:chgData name="Adriana Postiglione" userId="4993d28c-a9c4-4ae2-83ef-d6db6f235c6c" providerId="ADAL" clId="{B883B9DE-DA94-904E-82B1-D0EF90C1B664}" dt="2025-05-18T10:48:34.278" v="4397" actId="14100"/>
          <ac:spMkLst>
            <pc:docMk/>
            <pc:sldMk cId="1592861393" sldId="1634"/>
            <ac:spMk id="2" creationId="{3C8A908D-3BF8-832D-7024-8FE33C478EB4}"/>
          </ac:spMkLst>
        </pc:spChg>
        <pc:spChg chg="mod ord">
          <ac:chgData name="Adriana Postiglione" userId="4993d28c-a9c4-4ae2-83ef-d6db6f235c6c" providerId="ADAL" clId="{B883B9DE-DA94-904E-82B1-D0EF90C1B664}" dt="2025-05-20T07:04:55.371" v="4629" actId="20577"/>
          <ac:spMkLst>
            <pc:docMk/>
            <pc:sldMk cId="1592861393" sldId="1634"/>
            <ac:spMk id="3" creationId="{C268C4C4-5736-9D58-90BD-E03A7143BEFF}"/>
          </ac:spMkLst>
        </pc:spChg>
        <pc:spChg chg="add mod">
          <ac:chgData name="Adriana Postiglione" userId="4993d28c-a9c4-4ae2-83ef-d6db6f235c6c" providerId="ADAL" clId="{B883B9DE-DA94-904E-82B1-D0EF90C1B664}" dt="2025-05-18T10:48:30.224" v="4396" actId="207"/>
          <ac:spMkLst>
            <pc:docMk/>
            <pc:sldMk cId="1592861393" sldId="1634"/>
            <ac:spMk id="6" creationId="{57E767EE-F3CD-3E21-931E-7B2DE0181A59}"/>
          </ac:spMkLst>
        </pc:spChg>
        <pc:spChg chg="add">
          <ac:chgData name="Adriana Postiglione" userId="4993d28c-a9c4-4ae2-83ef-d6db6f235c6c" providerId="ADAL" clId="{B883B9DE-DA94-904E-82B1-D0EF90C1B664}" dt="2025-05-18T10:48:04.332" v="4388" actId="26606"/>
          <ac:spMkLst>
            <pc:docMk/>
            <pc:sldMk cId="1592861393" sldId="1634"/>
            <ac:spMk id="13" creationId="{38468727-63BE-4191-B4A6-C30C82C0E986}"/>
          </ac:spMkLst>
        </pc:spChg>
        <pc:spChg chg="add">
          <ac:chgData name="Adriana Postiglione" userId="4993d28c-a9c4-4ae2-83ef-d6db6f235c6c" providerId="ADAL" clId="{B883B9DE-DA94-904E-82B1-D0EF90C1B664}" dt="2025-05-18T10:48:04.332" v="4388" actId="26606"/>
          <ac:spMkLst>
            <pc:docMk/>
            <pc:sldMk cId="1592861393" sldId="1634"/>
            <ac:spMk id="15" creationId="{9D355BB6-1BB8-4828-B246-CFB31742D7B8}"/>
          </ac:spMkLst>
        </pc:spChg>
        <pc:spChg chg="add">
          <ac:chgData name="Adriana Postiglione" userId="4993d28c-a9c4-4ae2-83ef-d6db6f235c6c" providerId="ADAL" clId="{B883B9DE-DA94-904E-82B1-D0EF90C1B664}" dt="2025-05-18T10:48:04.332" v="4388" actId="26606"/>
          <ac:spMkLst>
            <pc:docMk/>
            <pc:sldMk cId="1592861393" sldId="1634"/>
            <ac:spMk id="20" creationId="{CA52A9B9-B2B3-46F0-9D53-0EFF9905BF8F}"/>
          </ac:spMkLst>
        </pc:spChg>
        <pc:picChg chg="add mod ord">
          <ac:chgData name="Adriana Postiglione" userId="4993d28c-a9c4-4ae2-83ef-d6db6f235c6c" providerId="ADAL" clId="{B883B9DE-DA94-904E-82B1-D0EF90C1B664}" dt="2025-05-18T10:48:04.332" v="4388" actId="26606"/>
          <ac:picMkLst>
            <pc:docMk/>
            <pc:sldMk cId="1592861393" sldId="1634"/>
            <ac:picMk id="4" creationId="{74CE1C53-513A-411F-A262-B5D06B47D860}"/>
          </ac:picMkLst>
        </pc:picChg>
        <pc:picChg chg="add mod">
          <ac:chgData name="Adriana Postiglione" userId="4993d28c-a9c4-4ae2-83ef-d6db6f235c6c" providerId="ADAL" clId="{B883B9DE-DA94-904E-82B1-D0EF90C1B664}" dt="2025-05-18T10:48:04.332" v="4388" actId="26606"/>
          <ac:picMkLst>
            <pc:docMk/>
            <pc:sldMk cId="1592861393" sldId="1634"/>
            <ac:picMk id="5" creationId="{4A739E81-34ED-412E-E00A-D6E03FAA73F0}"/>
          </ac:picMkLst>
        </pc:picChg>
      </pc:sldChg>
      <pc:sldChg chg="addSp delSp modSp add del mod setBg">
        <pc:chgData name="Adriana Postiglione" userId="4993d28c-a9c4-4ae2-83ef-d6db6f235c6c" providerId="ADAL" clId="{B883B9DE-DA94-904E-82B1-D0EF90C1B664}" dt="2025-05-09T15:17:27.263" v="1312" actId="2696"/>
        <pc:sldMkLst>
          <pc:docMk/>
          <pc:sldMk cId="1237919461" sldId="1635"/>
        </pc:sldMkLst>
      </pc:sldChg>
      <pc:sldChg chg="addSp delSp modSp add mod">
        <pc:chgData name="Adriana Postiglione" userId="4993d28c-a9c4-4ae2-83ef-d6db6f235c6c" providerId="ADAL" clId="{B883B9DE-DA94-904E-82B1-D0EF90C1B664}" dt="2025-05-18T10:24:57.038" v="3705" actId="14100"/>
        <pc:sldMkLst>
          <pc:docMk/>
          <pc:sldMk cId="2827991995" sldId="1635"/>
        </pc:sldMkLst>
        <pc:spChg chg="mod">
          <ac:chgData name="Adriana Postiglione" userId="4993d28c-a9c4-4ae2-83ef-d6db6f235c6c" providerId="ADAL" clId="{B883B9DE-DA94-904E-82B1-D0EF90C1B664}" dt="2025-05-09T15:17:56.048" v="1327" actId="20577"/>
          <ac:spMkLst>
            <pc:docMk/>
            <pc:sldMk cId="2827991995" sldId="1635"/>
            <ac:spMk id="2" creationId="{BC4F780D-7B09-6709-D25F-8CEDFDBA9024}"/>
          </ac:spMkLst>
        </pc:spChg>
        <pc:spChg chg="mod">
          <ac:chgData name="Adriana Postiglione" userId="4993d28c-a9c4-4ae2-83ef-d6db6f235c6c" providerId="ADAL" clId="{B883B9DE-DA94-904E-82B1-D0EF90C1B664}" dt="2025-05-18T10:24:41.519" v="3699" actId="1036"/>
          <ac:spMkLst>
            <pc:docMk/>
            <pc:sldMk cId="2827991995" sldId="1635"/>
            <ac:spMk id="3" creationId="{6F059B71-B1AB-06EA-D412-F765E57F9DAC}"/>
          </ac:spMkLst>
        </pc:spChg>
        <pc:spChg chg="mod">
          <ac:chgData name="Adriana Postiglione" userId="4993d28c-a9c4-4ae2-83ef-d6db6f235c6c" providerId="ADAL" clId="{B883B9DE-DA94-904E-82B1-D0EF90C1B664}" dt="2025-05-18T10:24:57.038" v="3705" actId="14100"/>
          <ac:spMkLst>
            <pc:docMk/>
            <pc:sldMk cId="2827991995" sldId="1635"/>
            <ac:spMk id="6" creationId="{CD230488-1783-F7F7-2AFA-885D49C65E69}"/>
          </ac:spMkLst>
        </pc:spChg>
        <pc:picChg chg="add mod modCrop">
          <ac:chgData name="Adriana Postiglione" userId="4993d28c-a9c4-4ae2-83ef-d6db6f235c6c" providerId="ADAL" clId="{B883B9DE-DA94-904E-82B1-D0EF90C1B664}" dt="2025-05-09T15:17:50.420" v="1320" actId="732"/>
          <ac:picMkLst>
            <pc:docMk/>
            <pc:sldMk cId="2827991995" sldId="1635"/>
            <ac:picMk id="5" creationId="{F9D73929-1049-6F16-5FC7-2EEC94F19F83}"/>
          </ac:picMkLst>
        </pc:picChg>
      </pc:sldChg>
      <pc:sldChg chg="addSp delSp modSp add mod modAnim">
        <pc:chgData name="Adriana Postiglione" userId="4993d28c-a9c4-4ae2-83ef-d6db6f235c6c" providerId="ADAL" clId="{B883B9DE-DA94-904E-82B1-D0EF90C1B664}" dt="2025-05-09T15:45:26.247" v="1669" actId="1076"/>
        <pc:sldMkLst>
          <pc:docMk/>
          <pc:sldMk cId="1478066728" sldId="1636"/>
        </pc:sldMkLst>
        <pc:spChg chg="add mod">
          <ac:chgData name="Adriana Postiglione" userId="4993d28c-a9c4-4ae2-83ef-d6db6f235c6c" providerId="ADAL" clId="{B883B9DE-DA94-904E-82B1-D0EF90C1B664}" dt="2025-05-09T15:44:47.669" v="1661" actId="1076"/>
          <ac:spMkLst>
            <pc:docMk/>
            <pc:sldMk cId="1478066728" sldId="1636"/>
            <ac:spMk id="13" creationId="{FE987BF7-CBFA-A10B-8C44-4EF7EB9FC138}"/>
          </ac:spMkLst>
        </pc:spChg>
        <pc:spChg chg="add mod">
          <ac:chgData name="Adriana Postiglione" userId="4993d28c-a9c4-4ae2-83ef-d6db6f235c6c" providerId="ADAL" clId="{B883B9DE-DA94-904E-82B1-D0EF90C1B664}" dt="2025-05-09T15:44:47.669" v="1661" actId="1076"/>
          <ac:spMkLst>
            <pc:docMk/>
            <pc:sldMk cId="1478066728" sldId="1636"/>
            <ac:spMk id="15" creationId="{B3D6B372-0699-E242-252F-910015C20DDE}"/>
          </ac:spMkLst>
        </pc:spChg>
        <pc:picChg chg="add mod">
          <ac:chgData name="Adriana Postiglione" userId="4993d28c-a9c4-4ae2-83ef-d6db6f235c6c" providerId="ADAL" clId="{B883B9DE-DA94-904E-82B1-D0EF90C1B664}" dt="2025-05-09T15:45:26.247" v="1669" actId="1076"/>
          <ac:picMkLst>
            <pc:docMk/>
            <pc:sldMk cId="1478066728" sldId="1636"/>
            <ac:picMk id="12" creationId="{5914F092-EA75-04BA-E093-3CB6732A1421}"/>
          </ac:picMkLst>
        </pc:picChg>
        <pc:picChg chg="add mod">
          <ac:chgData name="Adriana Postiglione" userId="4993d28c-a9c4-4ae2-83ef-d6db6f235c6c" providerId="ADAL" clId="{B883B9DE-DA94-904E-82B1-D0EF90C1B664}" dt="2025-05-09T15:45:24.829" v="1668" actId="14100"/>
          <ac:picMkLst>
            <pc:docMk/>
            <pc:sldMk cId="1478066728" sldId="1636"/>
            <ac:picMk id="18" creationId="{3351384C-0F96-9D66-C8A1-2FCA2C4A447F}"/>
          </ac:picMkLst>
        </pc:picChg>
        <pc:picChg chg="add mod">
          <ac:chgData name="Adriana Postiglione" userId="4993d28c-a9c4-4ae2-83ef-d6db6f235c6c" providerId="ADAL" clId="{B883B9DE-DA94-904E-82B1-D0EF90C1B664}" dt="2025-05-09T15:44:49.220" v="1662" actId="1076"/>
          <ac:picMkLst>
            <pc:docMk/>
            <pc:sldMk cId="1478066728" sldId="1636"/>
            <ac:picMk id="19" creationId="{5813D3C9-FF61-2E2A-6144-C906232AAAFD}"/>
          </ac:picMkLst>
        </pc:picChg>
      </pc:sldChg>
      <pc:sldChg chg="addSp delSp modSp add mod ord">
        <pc:chgData name="Adriana Postiglione" userId="4993d28c-a9c4-4ae2-83ef-d6db6f235c6c" providerId="ADAL" clId="{B883B9DE-DA94-904E-82B1-D0EF90C1B664}" dt="2025-05-18T10:16:10.313" v="3659" actId="1076"/>
        <pc:sldMkLst>
          <pc:docMk/>
          <pc:sldMk cId="1073760600" sldId="1637"/>
        </pc:sldMkLst>
        <pc:spChg chg="mod">
          <ac:chgData name="Adriana Postiglione" userId="4993d28c-a9c4-4ae2-83ef-d6db6f235c6c" providerId="ADAL" clId="{B883B9DE-DA94-904E-82B1-D0EF90C1B664}" dt="2025-05-18T10:16:04.265" v="3657" actId="1076"/>
          <ac:spMkLst>
            <pc:docMk/>
            <pc:sldMk cId="1073760600" sldId="1637"/>
            <ac:spMk id="5" creationId="{2EDA56A2-6077-0E50-0F46-EB99DCB69052}"/>
          </ac:spMkLst>
        </pc:spChg>
        <pc:spChg chg="mod">
          <ac:chgData name="Adriana Postiglione" userId="4993d28c-a9c4-4ae2-83ef-d6db6f235c6c" providerId="ADAL" clId="{B883B9DE-DA94-904E-82B1-D0EF90C1B664}" dt="2025-05-18T10:16:10.313" v="3659" actId="1076"/>
          <ac:spMkLst>
            <pc:docMk/>
            <pc:sldMk cId="1073760600" sldId="1637"/>
            <ac:spMk id="11" creationId="{AECA1B50-E0C4-2A30-9FD8-235E70E07AB1}"/>
          </ac:spMkLst>
        </pc:spChg>
      </pc:sldChg>
      <pc:sldChg chg="addSp delSp modSp new del mod">
        <pc:chgData name="Adriana Postiglione" userId="4993d28c-a9c4-4ae2-83ef-d6db6f235c6c" providerId="ADAL" clId="{B883B9DE-DA94-904E-82B1-D0EF90C1B664}" dt="2025-05-19T14:17:24.843" v="4612" actId="2696"/>
        <pc:sldMkLst>
          <pc:docMk/>
          <pc:sldMk cId="2414350980" sldId="1638"/>
        </pc:sldMkLst>
      </pc:sldChg>
      <pc:sldChg chg="add">
        <pc:chgData name="Adriana Postiglione" userId="4993d28c-a9c4-4ae2-83ef-d6db6f235c6c" providerId="ADAL" clId="{B883B9DE-DA94-904E-82B1-D0EF90C1B664}" dt="2025-05-19T14:17:27.007" v="4613"/>
        <pc:sldMkLst>
          <pc:docMk/>
          <pc:sldMk cId="3406049938" sldId="1638"/>
        </pc:sldMkLst>
      </pc:sldChg>
      <pc:sldChg chg="add">
        <pc:chgData name="Adriana Postiglione" userId="4993d28c-a9c4-4ae2-83ef-d6db6f235c6c" providerId="ADAL" clId="{B883B9DE-DA94-904E-82B1-D0EF90C1B664}" dt="2025-05-19T14:17:27.007" v="4613"/>
        <pc:sldMkLst>
          <pc:docMk/>
          <pc:sldMk cId="1973336248" sldId="1639"/>
        </pc:sldMkLst>
      </pc:sldChg>
      <pc:sldChg chg="addSp delSp modSp new del mod ord">
        <pc:chgData name="Adriana Postiglione" userId="4993d28c-a9c4-4ae2-83ef-d6db6f235c6c" providerId="ADAL" clId="{B883B9DE-DA94-904E-82B1-D0EF90C1B664}" dt="2025-05-19T14:17:24.843" v="4612" actId="2696"/>
        <pc:sldMkLst>
          <pc:docMk/>
          <pc:sldMk cId="4247504139" sldId="1639"/>
        </pc:sldMkLst>
      </pc:sldChg>
      <pc:sldChg chg="add">
        <pc:chgData name="Adriana Postiglione" userId="4993d28c-a9c4-4ae2-83ef-d6db6f235c6c" providerId="ADAL" clId="{B883B9DE-DA94-904E-82B1-D0EF90C1B664}" dt="2025-05-18T10:15:30.301" v="3623"/>
        <pc:sldMkLst>
          <pc:docMk/>
          <pc:sldMk cId="3618984939" sldId="1640"/>
        </pc:sldMkLst>
      </pc:sldChg>
      <pc:sldChg chg="addSp delSp modSp new del mod">
        <pc:chgData name="Adriana Postiglione" userId="4993d28c-a9c4-4ae2-83ef-d6db6f235c6c" providerId="ADAL" clId="{B883B9DE-DA94-904E-82B1-D0EF90C1B664}" dt="2025-05-18T10:15:27.872" v="3622" actId="2696"/>
        <pc:sldMkLst>
          <pc:docMk/>
          <pc:sldMk cId="3849810259" sldId="1640"/>
        </pc:sldMkLst>
      </pc:sldChg>
      <pc:sldChg chg="addSp delSp modSp new del mod">
        <pc:chgData name="Adriana Postiglione" userId="4993d28c-a9c4-4ae2-83ef-d6db6f235c6c" providerId="ADAL" clId="{B883B9DE-DA94-904E-82B1-D0EF90C1B664}" dt="2025-05-18T10:15:27.872" v="3622" actId="2696"/>
        <pc:sldMkLst>
          <pc:docMk/>
          <pc:sldMk cId="918293293" sldId="1641"/>
        </pc:sldMkLst>
      </pc:sldChg>
      <pc:sldChg chg="add">
        <pc:chgData name="Adriana Postiglione" userId="4993d28c-a9c4-4ae2-83ef-d6db6f235c6c" providerId="ADAL" clId="{B883B9DE-DA94-904E-82B1-D0EF90C1B664}" dt="2025-05-18T10:15:30.301" v="3623"/>
        <pc:sldMkLst>
          <pc:docMk/>
          <pc:sldMk cId="2972874474" sldId="1641"/>
        </pc:sldMkLst>
      </pc:sldChg>
      <pc:sldChg chg="addSp delSp modSp new del mod">
        <pc:chgData name="Adriana Postiglione" userId="4993d28c-a9c4-4ae2-83ef-d6db6f235c6c" providerId="ADAL" clId="{B883B9DE-DA94-904E-82B1-D0EF90C1B664}" dt="2025-05-18T10:15:27.872" v="3622" actId="2696"/>
        <pc:sldMkLst>
          <pc:docMk/>
          <pc:sldMk cId="1196071334" sldId="1642"/>
        </pc:sldMkLst>
      </pc:sldChg>
      <pc:sldChg chg="add">
        <pc:chgData name="Adriana Postiglione" userId="4993d28c-a9c4-4ae2-83ef-d6db6f235c6c" providerId="ADAL" clId="{B883B9DE-DA94-904E-82B1-D0EF90C1B664}" dt="2025-05-18T10:15:30.301" v="3623"/>
        <pc:sldMkLst>
          <pc:docMk/>
          <pc:sldMk cId="2751389089" sldId="1642"/>
        </pc:sldMkLst>
      </pc:sldChg>
      <pc:sldChg chg="addSp delSp modSp new del mod">
        <pc:chgData name="Adriana Postiglione" userId="4993d28c-a9c4-4ae2-83ef-d6db6f235c6c" providerId="ADAL" clId="{B883B9DE-DA94-904E-82B1-D0EF90C1B664}" dt="2025-05-18T10:15:27.872" v="3622" actId="2696"/>
        <pc:sldMkLst>
          <pc:docMk/>
          <pc:sldMk cId="1345928670" sldId="1643"/>
        </pc:sldMkLst>
      </pc:sldChg>
      <pc:sldChg chg="add">
        <pc:chgData name="Adriana Postiglione" userId="4993d28c-a9c4-4ae2-83ef-d6db6f235c6c" providerId="ADAL" clId="{B883B9DE-DA94-904E-82B1-D0EF90C1B664}" dt="2025-05-18T10:15:30.301" v="3623"/>
        <pc:sldMkLst>
          <pc:docMk/>
          <pc:sldMk cId="2639273214" sldId="1643"/>
        </pc:sldMkLst>
      </pc:sldChg>
      <pc:sldChg chg="add">
        <pc:chgData name="Adriana Postiglione" userId="4993d28c-a9c4-4ae2-83ef-d6db6f235c6c" providerId="ADAL" clId="{B883B9DE-DA94-904E-82B1-D0EF90C1B664}" dt="2025-05-19T14:17:27.007" v="4613"/>
        <pc:sldMkLst>
          <pc:docMk/>
          <pc:sldMk cId="1105456650" sldId="1644"/>
        </pc:sldMkLst>
      </pc:sldChg>
      <pc:sldChg chg="addSp delSp modSp add del mod">
        <pc:chgData name="Adriana Postiglione" userId="4993d28c-a9c4-4ae2-83ef-d6db6f235c6c" providerId="ADAL" clId="{B883B9DE-DA94-904E-82B1-D0EF90C1B664}" dt="2025-05-19T14:17:24.843" v="4612" actId="2696"/>
        <pc:sldMkLst>
          <pc:docMk/>
          <pc:sldMk cId="3966764170" sldId="1644"/>
        </pc:sldMkLst>
      </pc:sldChg>
      <pc:sldChg chg="add">
        <pc:chgData name="Adriana Postiglione" userId="4993d28c-a9c4-4ae2-83ef-d6db6f235c6c" providerId="ADAL" clId="{B883B9DE-DA94-904E-82B1-D0EF90C1B664}" dt="2025-05-18T10:15:30.301" v="3623"/>
        <pc:sldMkLst>
          <pc:docMk/>
          <pc:sldMk cId="1192607211" sldId="1645"/>
        </pc:sldMkLst>
      </pc:sldChg>
      <pc:sldChg chg="addSp delSp modSp new del mod">
        <pc:chgData name="Adriana Postiglione" userId="4993d28c-a9c4-4ae2-83ef-d6db6f235c6c" providerId="ADAL" clId="{B883B9DE-DA94-904E-82B1-D0EF90C1B664}" dt="2025-05-18T10:15:27.872" v="3622" actId="2696"/>
        <pc:sldMkLst>
          <pc:docMk/>
          <pc:sldMk cId="3040350143" sldId="1645"/>
        </pc:sldMkLst>
      </pc:sldChg>
      <pc:sldChg chg="add">
        <pc:chgData name="Adriana Postiglione" userId="4993d28c-a9c4-4ae2-83ef-d6db6f235c6c" providerId="ADAL" clId="{B883B9DE-DA94-904E-82B1-D0EF90C1B664}" dt="2025-05-18T10:15:30.301" v="3623"/>
        <pc:sldMkLst>
          <pc:docMk/>
          <pc:sldMk cId="1246791320" sldId="1646"/>
        </pc:sldMkLst>
      </pc:sldChg>
      <pc:sldChg chg="addSp delSp modSp new del mod modNotesTx">
        <pc:chgData name="Adriana Postiglione" userId="4993d28c-a9c4-4ae2-83ef-d6db6f235c6c" providerId="ADAL" clId="{B883B9DE-DA94-904E-82B1-D0EF90C1B664}" dt="2025-05-18T10:15:27.872" v="3622" actId="2696"/>
        <pc:sldMkLst>
          <pc:docMk/>
          <pc:sldMk cId="2446016564" sldId="1646"/>
        </pc:sldMkLst>
      </pc:sldChg>
      <pc:sldChg chg="addSp delSp modSp new mod">
        <pc:chgData name="Adriana Postiglione" userId="4993d28c-a9c4-4ae2-83ef-d6db6f235c6c" providerId="ADAL" clId="{B883B9DE-DA94-904E-82B1-D0EF90C1B664}" dt="2025-05-18T10:15:54.782" v="3656" actId="1076"/>
        <pc:sldMkLst>
          <pc:docMk/>
          <pc:sldMk cId="201079717" sldId="1647"/>
        </pc:sldMkLst>
        <pc:spChg chg="add mod">
          <ac:chgData name="Adriana Postiglione" userId="4993d28c-a9c4-4ae2-83ef-d6db6f235c6c" providerId="ADAL" clId="{B883B9DE-DA94-904E-82B1-D0EF90C1B664}" dt="2025-05-18T10:15:54.782" v="3656" actId="1076"/>
          <ac:spMkLst>
            <pc:docMk/>
            <pc:sldMk cId="201079717" sldId="1647"/>
            <ac:spMk id="4" creationId="{B7F909F2-7268-A260-6AF2-BEF2A0614AB6}"/>
          </ac:spMkLst>
        </pc:spChg>
      </pc:sldChg>
      <pc:sldChg chg="addSp modSp add mod">
        <pc:chgData name="Adriana Postiglione" userId="4993d28c-a9c4-4ae2-83ef-d6db6f235c6c" providerId="ADAL" clId="{B883B9DE-DA94-904E-82B1-D0EF90C1B664}" dt="2025-05-20T10:43:39.693" v="5259" actId="1036"/>
        <pc:sldMkLst>
          <pc:docMk/>
          <pc:sldMk cId="2118086779" sldId="1648"/>
        </pc:sldMkLst>
        <pc:spChg chg="add mod">
          <ac:chgData name="Adriana Postiglione" userId="4993d28c-a9c4-4ae2-83ef-d6db6f235c6c" providerId="ADAL" clId="{B883B9DE-DA94-904E-82B1-D0EF90C1B664}" dt="2025-05-20T10:42:56.881" v="5246" actId="1036"/>
          <ac:spMkLst>
            <pc:docMk/>
            <pc:sldMk cId="2118086779" sldId="1648"/>
            <ac:spMk id="2" creationId="{A53A8B22-E72B-CBE5-368D-403195E7360B}"/>
          </ac:spMkLst>
        </pc:spChg>
        <pc:spChg chg="add mod">
          <ac:chgData name="Adriana Postiglione" userId="4993d28c-a9c4-4ae2-83ef-d6db6f235c6c" providerId="ADAL" clId="{B883B9DE-DA94-904E-82B1-D0EF90C1B664}" dt="2025-05-20T10:42:56.881" v="5246" actId="1036"/>
          <ac:spMkLst>
            <pc:docMk/>
            <pc:sldMk cId="2118086779" sldId="1648"/>
            <ac:spMk id="3" creationId="{E6B316A4-59C5-8EEB-CBA7-CBF0F2945A9F}"/>
          </ac:spMkLst>
        </pc:spChg>
        <pc:spChg chg="add mod">
          <ac:chgData name="Adriana Postiglione" userId="4993d28c-a9c4-4ae2-83ef-d6db6f235c6c" providerId="ADAL" clId="{B883B9DE-DA94-904E-82B1-D0EF90C1B664}" dt="2025-05-20T10:43:02.915" v="5253" actId="1036"/>
          <ac:spMkLst>
            <pc:docMk/>
            <pc:sldMk cId="2118086779" sldId="1648"/>
            <ac:spMk id="5" creationId="{FE41E91F-339C-6D89-A644-09ECF11810B8}"/>
          </ac:spMkLst>
        </pc:spChg>
        <pc:spChg chg="add mod">
          <ac:chgData name="Adriana Postiglione" userId="4993d28c-a9c4-4ae2-83ef-d6db6f235c6c" providerId="ADAL" clId="{B883B9DE-DA94-904E-82B1-D0EF90C1B664}" dt="2025-05-20T10:43:33.703" v="5255" actId="14100"/>
          <ac:spMkLst>
            <pc:docMk/>
            <pc:sldMk cId="2118086779" sldId="1648"/>
            <ac:spMk id="6" creationId="{82A45F91-CC50-DAF9-B175-62F3CCF83A6F}"/>
          </ac:spMkLst>
        </pc:spChg>
        <pc:spChg chg="mod">
          <ac:chgData name="Adriana Postiglione" userId="4993d28c-a9c4-4ae2-83ef-d6db6f235c6c" providerId="ADAL" clId="{B883B9DE-DA94-904E-82B1-D0EF90C1B664}" dt="2025-05-20T10:42:56.881" v="5246" actId="1036"/>
          <ac:spMkLst>
            <pc:docMk/>
            <pc:sldMk cId="2118086779" sldId="1648"/>
            <ac:spMk id="7" creationId="{3CB72408-C7B1-1674-C868-16EC726592D8}"/>
          </ac:spMkLst>
        </pc:spChg>
        <pc:spChg chg="add mod">
          <ac:chgData name="Adriana Postiglione" userId="4993d28c-a9c4-4ae2-83ef-d6db6f235c6c" providerId="ADAL" clId="{B883B9DE-DA94-904E-82B1-D0EF90C1B664}" dt="2025-05-20T10:43:39.693" v="5259" actId="1036"/>
          <ac:spMkLst>
            <pc:docMk/>
            <pc:sldMk cId="2118086779" sldId="1648"/>
            <ac:spMk id="8" creationId="{D6A2D56D-02FD-04E0-3920-B8BC967BBDCD}"/>
          </ac:spMkLst>
        </pc:spChg>
        <pc:spChg chg="add mod">
          <ac:chgData name="Adriana Postiglione" userId="4993d28c-a9c4-4ae2-83ef-d6db6f235c6c" providerId="ADAL" clId="{B883B9DE-DA94-904E-82B1-D0EF90C1B664}" dt="2025-05-20T10:43:39.693" v="5259" actId="1036"/>
          <ac:spMkLst>
            <pc:docMk/>
            <pc:sldMk cId="2118086779" sldId="1648"/>
            <ac:spMk id="9" creationId="{1EDDDBEB-8652-672F-C366-E60466B0C56B}"/>
          </ac:spMkLst>
        </pc:spChg>
        <pc:spChg chg="mod">
          <ac:chgData name="Adriana Postiglione" userId="4993d28c-a9c4-4ae2-83ef-d6db6f235c6c" providerId="ADAL" clId="{B883B9DE-DA94-904E-82B1-D0EF90C1B664}" dt="2025-05-20T10:43:39.693" v="5259" actId="1036"/>
          <ac:spMkLst>
            <pc:docMk/>
            <pc:sldMk cId="2118086779" sldId="1648"/>
            <ac:spMk id="13" creationId="{6B8E6421-8C41-88B3-5171-C17D5986006E}"/>
          </ac:spMkLst>
        </pc:spChg>
        <pc:spChg chg="mod">
          <ac:chgData name="Adriana Postiglione" userId="4993d28c-a9c4-4ae2-83ef-d6db6f235c6c" providerId="ADAL" clId="{B883B9DE-DA94-904E-82B1-D0EF90C1B664}" dt="2025-05-20T10:43:02.915" v="5253" actId="1036"/>
          <ac:spMkLst>
            <pc:docMk/>
            <pc:sldMk cId="2118086779" sldId="1648"/>
            <ac:spMk id="15" creationId="{D2F448F0-554E-D82F-2409-9554556AA61B}"/>
          </ac:spMkLst>
        </pc:spChg>
        <pc:spChg chg="mod">
          <ac:chgData name="Adriana Postiglione" userId="4993d28c-a9c4-4ae2-83ef-d6db6f235c6c" providerId="ADAL" clId="{B883B9DE-DA94-904E-82B1-D0EF90C1B664}" dt="2025-05-20T10:43:39.693" v="5259" actId="1036"/>
          <ac:spMkLst>
            <pc:docMk/>
            <pc:sldMk cId="2118086779" sldId="1648"/>
            <ac:spMk id="17" creationId="{7D0C4B53-0596-3616-9A32-AEA5C745559A}"/>
          </ac:spMkLst>
        </pc:spChg>
        <pc:spChg chg="mod">
          <ac:chgData name="Adriana Postiglione" userId="4993d28c-a9c4-4ae2-83ef-d6db6f235c6c" providerId="ADAL" clId="{B883B9DE-DA94-904E-82B1-D0EF90C1B664}" dt="2025-05-20T10:43:02.915" v="5253" actId="1036"/>
          <ac:spMkLst>
            <pc:docMk/>
            <pc:sldMk cId="2118086779" sldId="1648"/>
            <ac:spMk id="19" creationId="{F731594E-A182-6DE0-7124-F47D029974A4}"/>
          </ac:spMkLst>
        </pc:spChg>
        <pc:spChg chg="mod">
          <ac:chgData name="Adriana Postiglione" userId="4993d28c-a9c4-4ae2-83ef-d6db6f235c6c" providerId="ADAL" clId="{B883B9DE-DA94-904E-82B1-D0EF90C1B664}" dt="2025-05-20T10:43:02.915" v="5253" actId="1036"/>
          <ac:spMkLst>
            <pc:docMk/>
            <pc:sldMk cId="2118086779" sldId="1648"/>
            <ac:spMk id="21" creationId="{B42E36EC-B53B-A4B1-B1D2-ACE6246EAD8E}"/>
          </ac:spMkLst>
        </pc:spChg>
        <pc:spChg chg="mod">
          <ac:chgData name="Adriana Postiglione" userId="4993d28c-a9c4-4ae2-83ef-d6db6f235c6c" providerId="ADAL" clId="{B883B9DE-DA94-904E-82B1-D0EF90C1B664}" dt="2025-05-20T10:42:56.881" v="5246" actId="1036"/>
          <ac:spMkLst>
            <pc:docMk/>
            <pc:sldMk cId="2118086779" sldId="1648"/>
            <ac:spMk id="23" creationId="{1FFB721A-2B19-E846-50F2-B3A6C10A2C0C}"/>
          </ac:spMkLst>
        </pc:spChg>
        <pc:spChg chg="mod">
          <ac:chgData name="Adriana Postiglione" userId="4993d28c-a9c4-4ae2-83ef-d6db6f235c6c" providerId="ADAL" clId="{B883B9DE-DA94-904E-82B1-D0EF90C1B664}" dt="2025-05-20T10:42:56.881" v="5246" actId="1036"/>
          <ac:spMkLst>
            <pc:docMk/>
            <pc:sldMk cId="2118086779" sldId="1648"/>
            <ac:spMk id="25" creationId="{E1E61747-037F-FD1F-DF44-DC66A24CC4CD}"/>
          </ac:spMkLst>
        </pc:spChg>
        <pc:spChg chg="mod">
          <ac:chgData name="Adriana Postiglione" userId="4993d28c-a9c4-4ae2-83ef-d6db6f235c6c" providerId="ADAL" clId="{B883B9DE-DA94-904E-82B1-D0EF90C1B664}" dt="2025-05-20T10:43:39.693" v="5259" actId="1036"/>
          <ac:spMkLst>
            <pc:docMk/>
            <pc:sldMk cId="2118086779" sldId="1648"/>
            <ac:spMk id="27" creationId="{CC869F37-22D4-415B-A620-E2CE36E88CE7}"/>
          </ac:spMkLst>
        </pc:spChg>
        <pc:spChg chg="mod">
          <ac:chgData name="Adriana Postiglione" userId="4993d28c-a9c4-4ae2-83ef-d6db6f235c6c" providerId="ADAL" clId="{B883B9DE-DA94-904E-82B1-D0EF90C1B664}" dt="2025-05-20T10:43:30.408" v="5254" actId="14100"/>
          <ac:spMkLst>
            <pc:docMk/>
            <pc:sldMk cId="2118086779" sldId="1648"/>
            <ac:spMk id="29" creationId="{E4373C21-6B53-D603-2B6B-D9C1B2A8683F}"/>
          </ac:spMkLst>
        </pc:spChg>
        <pc:spChg chg="mod">
          <ac:chgData name="Adriana Postiglione" userId="4993d28c-a9c4-4ae2-83ef-d6db6f235c6c" providerId="ADAL" clId="{B883B9DE-DA94-904E-82B1-D0EF90C1B664}" dt="2025-05-20T10:43:39.693" v="5259" actId="1036"/>
          <ac:spMkLst>
            <pc:docMk/>
            <pc:sldMk cId="2118086779" sldId="1648"/>
            <ac:spMk id="33" creationId="{751A04FE-1B4A-EEB5-A26E-D7F32E81E6E3}"/>
          </ac:spMkLst>
        </pc:spChg>
      </pc:sldChg>
      <pc:sldChg chg="addSp delSp modSp new del mod">
        <pc:chgData name="Adriana Postiglione" userId="4993d28c-a9c4-4ae2-83ef-d6db6f235c6c" providerId="ADAL" clId="{B883B9DE-DA94-904E-82B1-D0EF90C1B664}" dt="2025-05-19T14:13:00.663" v="4607" actId="2696"/>
        <pc:sldMkLst>
          <pc:docMk/>
          <pc:sldMk cId="2375751546" sldId="1648"/>
        </pc:sldMkLst>
      </pc:sldChg>
      <pc:sldChg chg="addSp delSp modSp add mod">
        <pc:chgData name="Adriana Postiglione" userId="4993d28c-a9c4-4ae2-83ef-d6db6f235c6c" providerId="ADAL" clId="{B883B9DE-DA94-904E-82B1-D0EF90C1B664}" dt="2025-05-20T10:45:38.254" v="5262" actId="1038"/>
        <pc:sldMkLst>
          <pc:docMk/>
          <pc:sldMk cId="2163820093" sldId="1649"/>
        </pc:sldMkLst>
        <pc:spChg chg="add mod">
          <ac:chgData name="Adriana Postiglione" userId="4993d28c-a9c4-4ae2-83ef-d6db6f235c6c" providerId="ADAL" clId="{B883B9DE-DA94-904E-82B1-D0EF90C1B664}" dt="2025-05-20T10:45:38.254" v="5262" actId="1038"/>
          <ac:spMkLst>
            <pc:docMk/>
            <pc:sldMk cId="2163820093" sldId="1649"/>
            <ac:spMk id="2" creationId="{D1DD6E57-FF9B-E664-CDA0-A343DFB36277}"/>
          </ac:spMkLst>
        </pc:spChg>
        <pc:spChg chg="add mod">
          <ac:chgData name="Adriana Postiglione" userId="4993d28c-a9c4-4ae2-83ef-d6db6f235c6c" providerId="ADAL" clId="{B883B9DE-DA94-904E-82B1-D0EF90C1B664}" dt="2025-05-20T10:40:22.056" v="5147" actId="1036"/>
          <ac:spMkLst>
            <pc:docMk/>
            <pc:sldMk cId="2163820093" sldId="1649"/>
            <ac:spMk id="3" creationId="{45B60A18-91F2-8D97-E9D9-85E7C449BF1E}"/>
          </ac:spMkLst>
        </pc:spChg>
        <pc:spChg chg="add mod">
          <ac:chgData name="Adriana Postiglione" userId="4993d28c-a9c4-4ae2-83ef-d6db6f235c6c" providerId="ADAL" clId="{B883B9DE-DA94-904E-82B1-D0EF90C1B664}" dt="2025-05-20T10:42:40.224" v="5237" actId="1038"/>
          <ac:spMkLst>
            <pc:docMk/>
            <pc:sldMk cId="2163820093" sldId="1649"/>
            <ac:spMk id="4" creationId="{50B08137-25ED-2A31-2B2A-8ADE1FCD80B8}"/>
          </ac:spMkLst>
        </pc:spChg>
        <pc:spChg chg="add mod">
          <ac:chgData name="Adriana Postiglione" userId="4993d28c-a9c4-4ae2-83ef-d6db6f235c6c" providerId="ADAL" clId="{B883B9DE-DA94-904E-82B1-D0EF90C1B664}" dt="2025-05-20T10:42:35.937" v="5231" actId="1037"/>
          <ac:spMkLst>
            <pc:docMk/>
            <pc:sldMk cId="2163820093" sldId="1649"/>
            <ac:spMk id="6" creationId="{8FB84A97-2022-BCB3-8DFF-18A1BEB57D69}"/>
          </ac:spMkLst>
        </pc:spChg>
        <pc:spChg chg="add mod">
          <ac:chgData name="Adriana Postiglione" userId="4993d28c-a9c4-4ae2-83ef-d6db6f235c6c" providerId="ADAL" clId="{B883B9DE-DA94-904E-82B1-D0EF90C1B664}" dt="2025-05-20T10:40:43.321" v="5152" actId="1076"/>
          <ac:spMkLst>
            <pc:docMk/>
            <pc:sldMk cId="2163820093" sldId="1649"/>
            <ac:spMk id="7" creationId="{65F467EF-998D-D6F2-2853-4646FE598488}"/>
          </ac:spMkLst>
        </pc:spChg>
        <pc:spChg chg="mod">
          <ac:chgData name="Adriana Postiglione" userId="4993d28c-a9c4-4ae2-83ef-d6db6f235c6c" providerId="ADAL" clId="{B883B9DE-DA94-904E-82B1-D0EF90C1B664}" dt="2025-05-20T10:40:22.056" v="5147" actId="1036"/>
          <ac:spMkLst>
            <pc:docMk/>
            <pc:sldMk cId="2163820093" sldId="1649"/>
            <ac:spMk id="8" creationId="{1D1E725F-8C41-2657-931B-06BD72523882}"/>
          </ac:spMkLst>
        </pc:spChg>
        <pc:spChg chg="add mod">
          <ac:chgData name="Adriana Postiglione" userId="4993d28c-a9c4-4ae2-83ef-d6db6f235c6c" providerId="ADAL" clId="{B883B9DE-DA94-904E-82B1-D0EF90C1B664}" dt="2025-05-20T10:41:45.590" v="5194" actId="1076"/>
          <ac:spMkLst>
            <pc:docMk/>
            <pc:sldMk cId="2163820093" sldId="1649"/>
            <ac:spMk id="9" creationId="{CE920DB7-2982-E8A5-BFF9-45EA43063F00}"/>
          </ac:spMkLst>
        </pc:spChg>
        <pc:spChg chg="mod">
          <ac:chgData name="Adriana Postiglione" userId="4993d28c-a9c4-4ae2-83ef-d6db6f235c6c" providerId="ADAL" clId="{B883B9DE-DA94-904E-82B1-D0EF90C1B664}" dt="2025-05-20T10:42:35.937" v="5231" actId="1037"/>
          <ac:spMkLst>
            <pc:docMk/>
            <pc:sldMk cId="2163820093" sldId="1649"/>
            <ac:spMk id="10" creationId="{1DD08547-0B63-A456-471E-EC00D4A19B10}"/>
          </ac:spMkLst>
        </pc:spChg>
        <pc:spChg chg="add mod">
          <ac:chgData name="Adriana Postiglione" userId="4993d28c-a9c4-4ae2-83ef-d6db6f235c6c" providerId="ADAL" clId="{B883B9DE-DA94-904E-82B1-D0EF90C1B664}" dt="2025-05-20T10:42:02.316" v="5198" actId="208"/>
          <ac:spMkLst>
            <pc:docMk/>
            <pc:sldMk cId="2163820093" sldId="1649"/>
            <ac:spMk id="11" creationId="{81584BC6-40FF-6782-6502-382829FA32EE}"/>
          </ac:spMkLst>
        </pc:spChg>
        <pc:spChg chg="mod">
          <ac:chgData name="Adriana Postiglione" userId="4993d28c-a9c4-4ae2-83ef-d6db6f235c6c" providerId="ADAL" clId="{B883B9DE-DA94-904E-82B1-D0EF90C1B664}" dt="2025-05-20T10:40:22.056" v="5147" actId="1036"/>
          <ac:spMkLst>
            <pc:docMk/>
            <pc:sldMk cId="2163820093" sldId="1649"/>
            <ac:spMk id="12" creationId="{D88AA141-2682-C644-3DF4-46023BC261D5}"/>
          </ac:spMkLst>
        </pc:spChg>
        <pc:spChg chg="mod">
          <ac:chgData name="Adriana Postiglione" userId="4993d28c-a9c4-4ae2-83ef-d6db6f235c6c" providerId="ADAL" clId="{B883B9DE-DA94-904E-82B1-D0EF90C1B664}" dt="2025-05-20T10:42:35.937" v="5231" actId="1037"/>
          <ac:spMkLst>
            <pc:docMk/>
            <pc:sldMk cId="2163820093" sldId="1649"/>
            <ac:spMk id="17" creationId="{19FAFAA5-E55A-16D9-024B-3409A1E101BC}"/>
          </ac:spMkLst>
        </pc:spChg>
        <pc:spChg chg="del">
          <ac:chgData name="Adriana Postiglione" userId="4993d28c-a9c4-4ae2-83ef-d6db6f235c6c" providerId="ADAL" clId="{B883B9DE-DA94-904E-82B1-D0EF90C1B664}" dt="2025-05-20T10:34:05.175" v="4981" actId="478"/>
          <ac:spMkLst>
            <pc:docMk/>
            <pc:sldMk cId="2163820093" sldId="1649"/>
            <ac:spMk id="20" creationId="{4B78C137-035E-5C65-21D5-5E47804AB1F2}"/>
          </ac:spMkLst>
        </pc:spChg>
        <pc:spChg chg="mod">
          <ac:chgData name="Adriana Postiglione" userId="4993d28c-a9c4-4ae2-83ef-d6db6f235c6c" providerId="ADAL" clId="{B883B9DE-DA94-904E-82B1-D0EF90C1B664}" dt="2025-05-20T10:40:22.056" v="5147" actId="1036"/>
          <ac:spMkLst>
            <pc:docMk/>
            <pc:sldMk cId="2163820093" sldId="1649"/>
            <ac:spMk id="23" creationId="{2FEDE9BF-5B5E-3D08-F16B-FB43FD05E124}"/>
          </ac:spMkLst>
        </pc:spChg>
        <pc:spChg chg="mod">
          <ac:chgData name="Adriana Postiglione" userId="4993d28c-a9c4-4ae2-83ef-d6db6f235c6c" providerId="ADAL" clId="{B883B9DE-DA94-904E-82B1-D0EF90C1B664}" dt="2025-05-20T10:42:35.937" v="5231" actId="1037"/>
          <ac:spMkLst>
            <pc:docMk/>
            <pc:sldMk cId="2163820093" sldId="1649"/>
            <ac:spMk id="27" creationId="{7B61F51C-584E-D1D6-2BAC-30C5D64428E6}"/>
          </ac:spMkLst>
        </pc:spChg>
        <pc:spChg chg="mod">
          <ac:chgData name="Adriana Postiglione" userId="4993d28c-a9c4-4ae2-83ef-d6db6f235c6c" providerId="ADAL" clId="{B883B9DE-DA94-904E-82B1-D0EF90C1B664}" dt="2025-05-20T10:40:43.321" v="5152" actId="1076"/>
          <ac:spMkLst>
            <pc:docMk/>
            <pc:sldMk cId="2163820093" sldId="1649"/>
            <ac:spMk id="30" creationId="{0EE0C966-F480-69C2-BD38-44055A56744B}"/>
          </ac:spMkLst>
        </pc:spChg>
        <pc:spChg chg="mod">
          <ac:chgData name="Adriana Postiglione" userId="4993d28c-a9c4-4ae2-83ef-d6db6f235c6c" providerId="ADAL" clId="{B883B9DE-DA94-904E-82B1-D0EF90C1B664}" dt="2025-05-20T10:40:22.056" v="5147" actId="1036"/>
          <ac:spMkLst>
            <pc:docMk/>
            <pc:sldMk cId="2163820093" sldId="1649"/>
            <ac:spMk id="32" creationId="{3A0A3662-0801-5731-91B0-74EA1E8B5D6A}"/>
          </ac:spMkLst>
        </pc:spChg>
        <pc:spChg chg="mod">
          <ac:chgData name="Adriana Postiglione" userId="4993d28c-a9c4-4ae2-83ef-d6db6f235c6c" providerId="ADAL" clId="{B883B9DE-DA94-904E-82B1-D0EF90C1B664}" dt="2025-05-20T10:40:22.056" v="5147" actId="1036"/>
          <ac:spMkLst>
            <pc:docMk/>
            <pc:sldMk cId="2163820093" sldId="1649"/>
            <ac:spMk id="34" creationId="{BB9566B0-199E-462F-35C4-526E313F800B}"/>
          </ac:spMkLst>
        </pc:spChg>
        <pc:spChg chg="mod">
          <ac:chgData name="Adriana Postiglione" userId="4993d28c-a9c4-4ae2-83ef-d6db6f235c6c" providerId="ADAL" clId="{B883B9DE-DA94-904E-82B1-D0EF90C1B664}" dt="2025-05-20T10:41:33.026" v="5191" actId="1076"/>
          <ac:spMkLst>
            <pc:docMk/>
            <pc:sldMk cId="2163820093" sldId="1649"/>
            <ac:spMk id="36" creationId="{ABFAA527-91DF-C611-63A4-40F09655AAAC}"/>
          </ac:spMkLst>
        </pc:spChg>
        <pc:spChg chg="mod">
          <ac:chgData name="Adriana Postiglione" userId="4993d28c-a9c4-4ae2-83ef-d6db6f235c6c" providerId="ADAL" clId="{B883B9DE-DA94-904E-82B1-D0EF90C1B664}" dt="2025-05-20T10:41:37.868" v="5193" actId="20577"/>
          <ac:spMkLst>
            <pc:docMk/>
            <pc:sldMk cId="2163820093" sldId="1649"/>
            <ac:spMk id="38" creationId="{ADD33FC3-5E60-9495-D993-9FBD9BAA95D1}"/>
          </ac:spMkLst>
        </pc:spChg>
      </pc:sldChg>
      <pc:sldChg chg="addSp delSp modSp new del mod">
        <pc:chgData name="Adriana Postiglione" userId="4993d28c-a9c4-4ae2-83ef-d6db6f235c6c" providerId="ADAL" clId="{B883B9DE-DA94-904E-82B1-D0EF90C1B664}" dt="2025-05-19T14:13:00.663" v="4607" actId="2696"/>
        <pc:sldMkLst>
          <pc:docMk/>
          <pc:sldMk cId="3202705831" sldId="1649"/>
        </pc:sldMkLst>
      </pc:sldChg>
    </pc:docChg>
  </pc:docChgLst>
  <pc:docChgLst>
    <pc:chgData name="Adriana Postiglione" userId="4993d28c-a9c4-4ae2-83ef-d6db6f235c6c" providerId="ADAL" clId="{743EBA18-EE19-6E4D-937F-6A208783217F}"/>
    <pc:docChg chg="undo custSel addSld delSld modSld delMainMaster">
      <pc:chgData name="Adriana Postiglione" userId="4993d28c-a9c4-4ae2-83ef-d6db6f235c6c" providerId="ADAL" clId="{743EBA18-EE19-6E4D-937F-6A208783217F}" dt="2025-02-11T14:53:02.661" v="896" actId="14100"/>
      <pc:docMkLst>
        <pc:docMk/>
      </pc:docMkLst>
      <pc:sldChg chg="del">
        <pc:chgData name="Adriana Postiglione" userId="4993d28c-a9c4-4ae2-83ef-d6db6f235c6c" providerId="ADAL" clId="{743EBA18-EE19-6E4D-937F-6A208783217F}" dt="2025-01-29T15:53:07.005" v="212" actId="2696"/>
        <pc:sldMkLst>
          <pc:docMk/>
          <pc:sldMk cId="4197574236" sldId="1490"/>
        </pc:sldMkLst>
      </pc:sldChg>
      <pc:sldChg chg="del">
        <pc:chgData name="Adriana Postiglione" userId="4993d28c-a9c4-4ae2-83ef-d6db6f235c6c" providerId="ADAL" clId="{743EBA18-EE19-6E4D-937F-6A208783217F}" dt="2025-01-29T15:45:29.269" v="0" actId="2696"/>
        <pc:sldMkLst>
          <pc:docMk/>
          <pc:sldMk cId="1615095091" sldId="1491"/>
        </pc:sldMkLst>
      </pc:sldChg>
      <pc:sldChg chg="del">
        <pc:chgData name="Adriana Postiglione" userId="4993d28c-a9c4-4ae2-83ef-d6db6f235c6c" providerId="ADAL" clId="{743EBA18-EE19-6E4D-937F-6A208783217F}" dt="2025-01-29T15:53:11.038" v="215" actId="2696"/>
        <pc:sldMkLst>
          <pc:docMk/>
          <pc:sldMk cId="2384669742" sldId="1512"/>
        </pc:sldMkLst>
      </pc:sldChg>
      <pc:sldChg chg="delSp modSp add mod">
        <pc:chgData name="Adriana Postiglione" userId="4993d28c-a9c4-4ae2-83ef-d6db6f235c6c" providerId="ADAL" clId="{743EBA18-EE19-6E4D-937F-6A208783217F}" dt="2025-01-30T08:32:41.573" v="871" actId="1076"/>
        <pc:sldMkLst>
          <pc:docMk/>
          <pc:sldMk cId="3097393970" sldId="1512"/>
        </pc:sldMkLst>
      </pc:sldChg>
      <pc:sldChg chg="del">
        <pc:chgData name="Adriana Postiglione" userId="4993d28c-a9c4-4ae2-83ef-d6db6f235c6c" providerId="ADAL" clId="{743EBA18-EE19-6E4D-937F-6A208783217F}" dt="2025-01-29T15:53:06.436" v="211" actId="2696"/>
        <pc:sldMkLst>
          <pc:docMk/>
          <pc:sldMk cId="5552884" sldId="1513"/>
        </pc:sldMkLst>
      </pc:sldChg>
      <pc:sldChg chg="del">
        <pc:chgData name="Adriana Postiglione" userId="4993d28c-a9c4-4ae2-83ef-d6db6f235c6c" providerId="ADAL" clId="{743EBA18-EE19-6E4D-937F-6A208783217F}" dt="2025-01-29T15:53:06.178" v="210" actId="2696"/>
        <pc:sldMkLst>
          <pc:docMk/>
          <pc:sldMk cId="1922137438" sldId="1517"/>
        </pc:sldMkLst>
      </pc:sldChg>
      <pc:sldChg chg="del">
        <pc:chgData name="Adriana Postiglione" userId="4993d28c-a9c4-4ae2-83ef-d6db6f235c6c" providerId="ADAL" clId="{743EBA18-EE19-6E4D-937F-6A208783217F}" dt="2025-01-29T15:52:48.708" v="202" actId="2696"/>
        <pc:sldMkLst>
          <pc:docMk/>
          <pc:sldMk cId="3021476905" sldId="1528"/>
        </pc:sldMkLst>
      </pc:sldChg>
      <pc:sldChg chg="del">
        <pc:chgData name="Adriana Postiglione" userId="4993d28c-a9c4-4ae2-83ef-d6db6f235c6c" providerId="ADAL" clId="{743EBA18-EE19-6E4D-937F-6A208783217F}" dt="2025-01-29T15:53:03.981" v="206" actId="2696"/>
        <pc:sldMkLst>
          <pc:docMk/>
          <pc:sldMk cId="824901215" sldId="1546"/>
        </pc:sldMkLst>
      </pc:sldChg>
      <pc:sldChg chg="del">
        <pc:chgData name="Adriana Postiglione" userId="4993d28c-a9c4-4ae2-83ef-d6db6f235c6c" providerId="ADAL" clId="{743EBA18-EE19-6E4D-937F-6A208783217F}" dt="2025-01-29T15:53:04.708" v="207" actId="2696"/>
        <pc:sldMkLst>
          <pc:docMk/>
          <pc:sldMk cId="2816047440" sldId="1560"/>
        </pc:sldMkLst>
      </pc:sldChg>
      <pc:sldChg chg="addSp delSp add del setBg delDesignElem">
        <pc:chgData name="Adriana Postiglione" userId="4993d28c-a9c4-4ae2-83ef-d6db6f235c6c" providerId="ADAL" clId="{743EBA18-EE19-6E4D-937F-6A208783217F}" dt="2025-02-10T15:16:43.948" v="884"/>
        <pc:sldMkLst>
          <pc:docMk/>
          <pc:sldMk cId="1851870495" sldId="1574"/>
        </pc:sldMkLst>
      </pc:sldChg>
      <pc:sldChg chg="modSp add del mod">
        <pc:chgData name="Adriana Postiglione" userId="4993d28c-a9c4-4ae2-83ef-d6db6f235c6c" providerId="ADAL" clId="{743EBA18-EE19-6E4D-937F-6A208783217F}" dt="2025-02-10T15:16:44.346" v="885" actId="2696"/>
        <pc:sldMkLst>
          <pc:docMk/>
          <pc:sldMk cId="2085592540" sldId="1574"/>
        </pc:sldMkLst>
      </pc:sldChg>
      <pc:sldChg chg="del">
        <pc:chgData name="Adriana Postiglione" userId="4993d28c-a9c4-4ae2-83ef-d6db6f235c6c" providerId="ADAL" clId="{743EBA18-EE19-6E4D-937F-6A208783217F}" dt="2025-01-29T15:53:03.566" v="205" actId="2696"/>
        <pc:sldMkLst>
          <pc:docMk/>
          <pc:sldMk cId="1851517801" sldId="1590"/>
        </pc:sldMkLst>
      </pc:sldChg>
      <pc:sldChg chg="del">
        <pc:chgData name="Adriana Postiglione" userId="4993d28c-a9c4-4ae2-83ef-d6db6f235c6c" providerId="ADAL" clId="{743EBA18-EE19-6E4D-937F-6A208783217F}" dt="2025-01-29T15:53:03.221" v="204" actId="2696"/>
        <pc:sldMkLst>
          <pc:docMk/>
          <pc:sldMk cId="3501238976" sldId="1591"/>
        </pc:sldMkLst>
      </pc:sldChg>
      <pc:sldChg chg="del">
        <pc:chgData name="Adriana Postiglione" userId="4993d28c-a9c4-4ae2-83ef-d6db6f235c6c" providerId="ADAL" clId="{743EBA18-EE19-6E4D-937F-6A208783217F}" dt="2025-01-29T15:53:04.983" v="208" actId="2696"/>
        <pc:sldMkLst>
          <pc:docMk/>
          <pc:sldMk cId="2122972514" sldId="1592"/>
        </pc:sldMkLst>
      </pc:sldChg>
      <pc:sldChg chg="modSp add mod">
        <pc:chgData name="Adriana Postiglione" userId="4993d28c-a9c4-4ae2-83ef-d6db6f235c6c" providerId="ADAL" clId="{743EBA18-EE19-6E4D-937F-6A208783217F}" dt="2025-01-29T15:48:19.835" v="118" actId="20577"/>
        <pc:sldMkLst>
          <pc:docMk/>
          <pc:sldMk cId="206395849" sldId="1596"/>
        </pc:sldMkLst>
      </pc:sldChg>
      <pc:sldChg chg="del">
        <pc:chgData name="Adriana Postiglione" userId="4993d28c-a9c4-4ae2-83ef-d6db6f235c6c" providerId="ADAL" clId="{743EBA18-EE19-6E4D-937F-6A208783217F}" dt="2025-01-29T15:53:08.083" v="213" actId="2696"/>
        <pc:sldMkLst>
          <pc:docMk/>
          <pc:sldMk cId="4229698672" sldId="1597"/>
        </pc:sldMkLst>
      </pc:sldChg>
      <pc:sldChg chg="del">
        <pc:chgData name="Adriana Postiglione" userId="4993d28c-a9c4-4ae2-83ef-d6db6f235c6c" providerId="ADAL" clId="{743EBA18-EE19-6E4D-937F-6A208783217F}" dt="2025-01-29T15:52:44.068" v="194" actId="2696"/>
        <pc:sldMkLst>
          <pc:docMk/>
          <pc:sldMk cId="2933824469" sldId="1602"/>
        </pc:sldMkLst>
      </pc:sldChg>
      <pc:sldChg chg="del">
        <pc:chgData name="Adriana Postiglione" userId="4993d28c-a9c4-4ae2-83ef-d6db6f235c6c" providerId="ADAL" clId="{743EBA18-EE19-6E4D-937F-6A208783217F}" dt="2025-01-29T15:52:43.720" v="193" actId="2696"/>
        <pc:sldMkLst>
          <pc:docMk/>
          <pc:sldMk cId="1040622036" sldId="1603"/>
        </pc:sldMkLst>
      </pc:sldChg>
      <pc:sldChg chg="del">
        <pc:chgData name="Adriana Postiglione" userId="4993d28c-a9c4-4ae2-83ef-d6db6f235c6c" providerId="ADAL" clId="{743EBA18-EE19-6E4D-937F-6A208783217F}" dt="2025-01-29T15:52:45.155" v="195" actId="2696"/>
        <pc:sldMkLst>
          <pc:docMk/>
          <pc:sldMk cId="4114987331" sldId="1604"/>
        </pc:sldMkLst>
      </pc:sldChg>
      <pc:sldChg chg="del">
        <pc:chgData name="Adriana Postiglione" userId="4993d28c-a9c4-4ae2-83ef-d6db6f235c6c" providerId="ADAL" clId="{743EBA18-EE19-6E4D-937F-6A208783217F}" dt="2025-01-29T15:52:45.508" v="196" actId="2696"/>
        <pc:sldMkLst>
          <pc:docMk/>
          <pc:sldMk cId="239923906" sldId="1605"/>
        </pc:sldMkLst>
      </pc:sldChg>
      <pc:sldChg chg="del">
        <pc:chgData name="Adriana Postiglione" userId="4993d28c-a9c4-4ae2-83ef-d6db6f235c6c" providerId="ADAL" clId="{743EBA18-EE19-6E4D-937F-6A208783217F}" dt="2025-01-29T15:52:47.054" v="199" actId="2696"/>
        <pc:sldMkLst>
          <pc:docMk/>
          <pc:sldMk cId="881339918" sldId="1606"/>
        </pc:sldMkLst>
      </pc:sldChg>
      <pc:sldChg chg="del">
        <pc:chgData name="Adriana Postiglione" userId="4993d28c-a9c4-4ae2-83ef-d6db6f235c6c" providerId="ADAL" clId="{743EBA18-EE19-6E4D-937F-6A208783217F}" dt="2025-01-29T15:53:05.749" v="209" actId="2696"/>
        <pc:sldMkLst>
          <pc:docMk/>
          <pc:sldMk cId="1881668596" sldId="1607"/>
        </pc:sldMkLst>
      </pc:sldChg>
      <pc:sldChg chg="del">
        <pc:chgData name="Adriana Postiglione" userId="4993d28c-a9c4-4ae2-83ef-d6db6f235c6c" providerId="ADAL" clId="{743EBA18-EE19-6E4D-937F-6A208783217F}" dt="2025-01-29T15:52:45.970" v="197" actId="2696"/>
        <pc:sldMkLst>
          <pc:docMk/>
          <pc:sldMk cId="4089798853" sldId="1608"/>
        </pc:sldMkLst>
      </pc:sldChg>
      <pc:sldChg chg="del">
        <pc:chgData name="Adriana Postiglione" userId="4993d28c-a9c4-4ae2-83ef-d6db6f235c6c" providerId="ADAL" clId="{743EBA18-EE19-6E4D-937F-6A208783217F}" dt="2025-01-29T16:04:49.710" v="592" actId="2696"/>
        <pc:sldMkLst>
          <pc:docMk/>
          <pc:sldMk cId="2572967126" sldId="1609"/>
        </pc:sldMkLst>
      </pc:sldChg>
      <pc:sldChg chg="del">
        <pc:chgData name="Adriana Postiglione" userId="4993d28c-a9c4-4ae2-83ef-d6db6f235c6c" providerId="ADAL" clId="{743EBA18-EE19-6E4D-937F-6A208783217F}" dt="2025-01-29T15:52:47.672" v="200" actId="2696"/>
        <pc:sldMkLst>
          <pc:docMk/>
          <pc:sldMk cId="1822488573" sldId="1610"/>
        </pc:sldMkLst>
      </pc:sldChg>
      <pc:sldChg chg="del">
        <pc:chgData name="Adriana Postiglione" userId="4993d28c-a9c4-4ae2-83ef-d6db6f235c6c" providerId="ADAL" clId="{743EBA18-EE19-6E4D-937F-6A208783217F}" dt="2025-01-29T15:53:02.866" v="203" actId="2696"/>
        <pc:sldMkLst>
          <pc:docMk/>
          <pc:sldMk cId="697453332" sldId="1613"/>
        </pc:sldMkLst>
      </pc:sldChg>
      <pc:sldChg chg="del">
        <pc:chgData name="Adriana Postiglione" userId="4993d28c-a9c4-4ae2-83ef-d6db6f235c6c" providerId="ADAL" clId="{743EBA18-EE19-6E4D-937F-6A208783217F}" dt="2025-01-29T15:52:46.455" v="198" actId="2696"/>
        <pc:sldMkLst>
          <pc:docMk/>
          <pc:sldMk cId="2544455652" sldId="1614"/>
        </pc:sldMkLst>
      </pc:sldChg>
      <pc:sldChg chg="del">
        <pc:chgData name="Adriana Postiglione" userId="4993d28c-a9c4-4ae2-83ef-d6db6f235c6c" providerId="ADAL" clId="{743EBA18-EE19-6E4D-937F-6A208783217F}" dt="2025-01-29T15:52:48.173" v="201" actId="2696"/>
        <pc:sldMkLst>
          <pc:docMk/>
          <pc:sldMk cId="3857988558" sldId="1615"/>
        </pc:sldMkLst>
      </pc:sldChg>
      <pc:sldChg chg="add del">
        <pc:chgData name="Adriana Postiglione" userId="4993d28c-a9c4-4ae2-83ef-d6db6f235c6c" providerId="ADAL" clId="{743EBA18-EE19-6E4D-937F-6A208783217F}" dt="2025-01-29T15:45:43.648" v="2" actId="2696"/>
        <pc:sldMkLst>
          <pc:docMk/>
          <pc:sldMk cId="1021237925" sldId="1616"/>
        </pc:sldMkLst>
      </pc:sldChg>
      <pc:sldChg chg="addSp modSp add mod">
        <pc:chgData name="Adriana Postiglione" userId="4993d28c-a9c4-4ae2-83ef-d6db6f235c6c" providerId="ADAL" clId="{743EBA18-EE19-6E4D-937F-6A208783217F}" dt="2025-01-30T08:32:30.349" v="870" actId="1076"/>
        <pc:sldMkLst>
          <pc:docMk/>
          <pc:sldMk cId="2886891295" sldId="1617"/>
        </pc:sldMkLst>
      </pc:sldChg>
      <pc:sldChg chg="modSp add mod">
        <pc:chgData name="Adriana Postiglione" userId="4993d28c-a9c4-4ae2-83ef-d6db6f235c6c" providerId="ADAL" clId="{743EBA18-EE19-6E4D-937F-6A208783217F}" dt="2025-01-30T08:33:19.786" v="876" actId="207"/>
        <pc:sldMkLst>
          <pc:docMk/>
          <pc:sldMk cId="2571982859" sldId="1618"/>
        </pc:sldMkLst>
      </pc:sldChg>
      <pc:sldChg chg="modSp add mod">
        <pc:chgData name="Adriana Postiglione" userId="4993d28c-a9c4-4ae2-83ef-d6db6f235c6c" providerId="ADAL" clId="{743EBA18-EE19-6E4D-937F-6A208783217F}" dt="2025-01-29T15:48:45.706" v="128" actId="1076"/>
        <pc:sldMkLst>
          <pc:docMk/>
          <pc:sldMk cId="2643748427" sldId="1619"/>
        </pc:sldMkLst>
      </pc:sldChg>
      <pc:sldChg chg="modSp add mod">
        <pc:chgData name="Adriana Postiglione" userId="4993d28c-a9c4-4ae2-83ef-d6db6f235c6c" providerId="ADAL" clId="{743EBA18-EE19-6E4D-937F-6A208783217F}" dt="2025-01-30T08:33:24.131" v="877" actId="207"/>
        <pc:sldMkLst>
          <pc:docMk/>
          <pc:sldMk cId="1622708677" sldId="1620"/>
        </pc:sldMkLst>
      </pc:sldChg>
      <pc:sldChg chg="addSp modSp add del mod">
        <pc:chgData name="Adriana Postiglione" userId="4993d28c-a9c4-4ae2-83ef-d6db6f235c6c" providerId="ADAL" clId="{743EBA18-EE19-6E4D-937F-6A208783217F}" dt="2025-01-30T08:33:57.129" v="880" actId="2696"/>
        <pc:sldMkLst>
          <pc:docMk/>
          <pc:sldMk cId="2747450371" sldId="1621"/>
        </pc:sldMkLst>
      </pc:sldChg>
      <pc:sldChg chg="addSp delSp modSp add mod">
        <pc:chgData name="Adriana Postiglione" userId="4993d28c-a9c4-4ae2-83ef-d6db6f235c6c" providerId="ADAL" clId="{743EBA18-EE19-6E4D-937F-6A208783217F}" dt="2025-01-29T16:12:13.876" v="759" actId="20577"/>
        <pc:sldMkLst>
          <pc:docMk/>
          <pc:sldMk cId="2025535534" sldId="1622"/>
        </pc:sldMkLst>
      </pc:sldChg>
      <pc:sldChg chg="addSp modSp add">
        <pc:chgData name="Adriana Postiglione" userId="4993d28c-a9c4-4ae2-83ef-d6db6f235c6c" providerId="ADAL" clId="{743EBA18-EE19-6E4D-937F-6A208783217F}" dt="2025-01-30T08:33:55.443" v="879"/>
        <pc:sldMkLst>
          <pc:docMk/>
          <pc:sldMk cId="2208234061" sldId="1623"/>
        </pc:sldMkLst>
      </pc:sldChg>
      <pc:sldChg chg="addSp delSp modSp new mod">
        <pc:chgData name="Adriana Postiglione" userId="4993d28c-a9c4-4ae2-83ef-d6db6f235c6c" providerId="ADAL" clId="{743EBA18-EE19-6E4D-937F-6A208783217F}" dt="2025-02-11T14:53:02.661" v="896" actId="14100"/>
        <pc:sldMkLst>
          <pc:docMk/>
          <pc:sldMk cId="1104259298" sldId="1624"/>
        </pc:sldMkLst>
      </pc:sldChg>
      <pc:sldMasterChg chg="del">
        <pc:chgData name="Adriana Postiglione" userId="4993d28c-a9c4-4ae2-83ef-d6db6f235c6c" providerId="ADAL" clId="{743EBA18-EE19-6E4D-937F-6A208783217F}" dt="2025-01-29T15:53:08.091" v="214" actId="2696"/>
        <pc:sldMasterMkLst>
          <pc:docMk/>
          <pc:sldMasterMk cId="2011892355" sldId="2147483673"/>
        </pc:sldMasterMkLst>
      </pc:sldMasterChg>
    </pc:docChg>
  </pc:docChgLst>
  <pc:docChgLst>
    <pc:chgData name="Adriana Postiglione" userId="4993d28c-a9c4-4ae2-83ef-d6db6f235c6c" providerId="ADAL" clId="{0FA9CFFC-284D-6546-9885-5B4D9670652A}"/>
    <pc:docChg chg="undo custSel addSld delSld modSld sldOrd delMainMaster">
      <pc:chgData name="Adriana Postiglione" userId="4993d28c-a9c4-4ae2-83ef-d6db6f235c6c" providerId="ADAL" clId="{0FA9CFFC-284D-6546-9885-5B4D9670652A}" dt="2024-07-11T16:27:54.665" v="4709" actId="113"/>
      <pc:docMkLst>
        <pc:docMk/>
      </pc:docMkLst>
      <pc:sldChg chg="del">
        <pc:chgData name="Adriana Postiglione" userId="4993d28c-a9c4-4ae2-83ef-d6db6f235c6c" providerId="ADAL" clId="{0FA9CFFC-284D-6546-9885-5B4D9670652A}" dt="2024-06-20T09:53:14.065" v="43" actId="2696"/>
        <pc:sldMkLst>
          <pc:docMk/>
          <pc:sldMk cId="4154196452" sldId="269"/>
        </pc:sldMkLst>
      </pc:sldChg>
      <pc:sldChg chg="del">
        <pc:chgData name="Adriana Postiglione" userId="4993d28c-a9c4-4ae2-83ef-d6db6f235c6c" providerId="ADAL" clId="{0FA9CFFC-284D-6546-9885-5B4D9670652A}" dt="2024-06-20T09:53:14.441" v="44" actId="2696"/>
        <pc:sldMkLst>
          <pc:docMk/>
          <pc:sldMk cId="3462959627" sldId="270"/>
        </pc:sldMkLst>
      </pc:sldChg>
      <pc:sldChg chg="del">
        <pc:chgData name="Adriana Postiglione" userId="4993d28c-a9c4-4ae2-83ef-d6db6f235c6c" providerId="ADAL" clId="{0FA9CFFC-284D-6546-9885-5B4D9670652A}" dt="2024-06-20T09:53:15.333" v="46" actId="2696"/>
        <pc:sldMkLst>
          <pc:docMk/>
          <pc:sldMk cId="881622518" sldId="302"/>
        </pc:sldMkLst>
      </pc:sldChg>
      <pc:sldChg chg="del">
        <pc:chgData name="Adriana Postiglione" userId="4993d28c-a9c4-4ae2-83ef-d6db6f235c6c" providerId="ADAL" clId="{0FA9CFFC-284D-6546-9885-5B4D9670652A}" dt="2024-06-20T09:53:14.815" v="45" actId="2696"/>
        <pc:sldMkLst>
          <pc:docMk/>
          <pc:sldMk cId="2528515850" sldId="306"/>
        </pc:sldMkLst>
      </pc:sldChg>
      <pc:sldChg chg="del">
        <pc:chgData name="Adriana Postiglione" userId="4993d28c-a9c4-4ae2-83ef-d6db6f235c6c" providerId="ADAL" clId="{0FA9CFFC-284D-6546-9885-5B4D9670652A}" dt="2024-06-20T09:50:24.447" v="2" actId="2696"/>
        <pc:sldMkLst>
          <pc:docMk/>
          <pc:sldMk cId="3091724861" sldId="1425"/>
        </pc:sldMkLst>
      </pc:sldChg>
      <pc:sldChg chg="del">
        <pc:chgData name="Adriana Postiglione" userId="4993d28c-a9c4-4ae2-83ef-d6db6f235c6c" providerId="ADAL" clId="{0FA9CFFC-284D-6546-9885-5B4D9670652A}" dt="2024-06-20T09:50:31.900" v="4" actId="2696"/>
        <pc:sldMkLst>
          <pc:docMk/>
          <pc:sldMk cId="1596208426" sldId="1427"/>
        </pc:sldMkLst>
      </pc:sldChg>
      <pc:sldChg chg="del">
        <pc:chgData name="Adriana Postiglione" userId="4993d28c-a9c4-4ae2-83ef-d6db6f235c6c" providerId="ADAL" clId="{0FA9CFFC-284D-6546-9885-5B4D9670652A}" dt="2024-06-20T09:54:37.303" v="80" actId="2696"/>
        <pc:sldMkLst>
          <pc:docMk/>
          <pc:sldMk cId="4064397841" sldId="1429"/>
        </pc:sldMkLst>
      </pc:sldChg>
      <pc:sldChg chg="addSp delSp modSp del mod">
        <pc:chgData name="Adriana Postiglione" userId="4993d28c-a9c4-4ae2-83ef-d6db6f235c6c" providerId="ADAL" clId="{0FA9CFFC-284D-6546-9885-5B4D9670652A}" dt="2024-06-28T16:47:39.285" v="3291" actId="2696"/>
        <pc:sldMkLst>
          <pc:docMk/>
          <pc:sldMk cId="737649119" sldId="1440"/>
        </pc:sldMkLst>
      </pc:sldChg>
      <pc:sldChg chg="del">
        <pc:chgData name="Adriana Postiglione" userId="4993d28c-a9c4-4ae2-83ef-d6db6f235c6c" providerId="ADAL" clId="{0FA9CFFC-284D-6546-9885-5B4D9670652A}" dt="2024-06-20T09:50:35.459" v="7" actId="2696"/>
        <pc:sldMkLst>
          <pc:docMk/>
          <pc:sldMk cId="1823762319" sldId="1452"/>
        </pc:sldMkLst>
      </pc:sldChg>
      <pc:sldChg chg="del">
        <pc:chgData name="Adriana Postiglione" userId="4993d28c-a9c4-4ae2-83ef-d6db6f235c6c" providerId="ADAL" clId="{0FA9CFFC-284D-6546-9885-5B4D9670652A}" dt="2024-06-20T09:50:33.130" v="6" actId="2696"/>
        <pc:sldMkLst>
          <pc:docMk/>
          <pc:sldMk cId="1737561337" sldId="1466"/>
        </pc:sldMkLst>
      </pc:sldChg>
      <pc:sldChg chg="del">
        <pc:chgData name="Adriana Postiglione" userId="4993d28c-a9c4-4ae2-83ef-d6db6f235c6c" providerId="ADAL" clId="{0FA9CFFC-284D-6546-9885-5B4D9670652A}" dt="2024-06-20T09:50:30.081" v="3" actId="2696"/>
        <pc:sldMkLst>
          <pc:docMk/>
          <pc:sldMk cId="3178722688" sldId="1483"/>
        </pc:sldMkLst>
      </pc:sldChg>
      <pc:sldChg chg="del">
        <pc:chgData name="Adriana Postiglione" userId="4993d28c-a9c4-4ae2-83ef-d6db6f235c6c" providerId="ADAL" clId="{0FA9CFFC-284D-6546-9885-5B4D9670652A}" dt="2024-06-20T09:50:32.451" v="5" actId="2696"/>
        <pc:sldMkLst>
          <pc:docMk/>
          <pc:sldMk cId="317670203" sldId="1487"/>
        </pc:sldMkLst>
      </pc:sldChg>
      <pc:sldChg chg="del">
        <pc:chgData name="Adriana Postiglione" userId="4993d28c-a9c4-4ae2-83ef-d6db6f235c6c" providerId="ADAL" clId="{0FA9CFFC-284D-6546-9885-5B4D9670652A}" dt="2024-06-20T09:50:37.827" v="8" actId="2696"/>
        <pc:sldMkLst>
          <pc:docMk/>
          <pc:sldMk cId="2881805397" sldId="1488"/>
        </pc:sldMkLst>
      </pc:sldChg>
      <pc:sldChg chg="del">
        <pc:chgData name="Adriana Postiglione" userId="4993d28c-a9c4-4ae2-83ef-d6db6f235c6c" providerId="ADAL" clId="{0FA9CFFC-284D-6546-9885-5B4D9670652A}" dt="2024-06-20T09:53:13.692" v="42" actId="2696"/>
        <pc:sldMkLst>
          <pc:docMk/>
          <pc:sldMk cId="994280242" sldId="1489"/>
        </pc:sldMkLst>
      </pc:sldChg>
      <pc:sldChg chg="addSp modSp mod">
        <pc:chgData name="Adriana Postiglione" userId="4993d28c-a9c4-4ae2-83ef-d6db6f235c6c" providerId="ADAL" clId="{0FA9CFFC-284D-6546-9885-5B4D9670652A}" dt="2024-06-20T09:59:27.571" v="263" actId="1076"/>
        <pc:sldMkLst>
          <pc:docMk/>
          <pc:sldMk cId="4197574236" sldId="1490"/>
        </pc:sldMkLst>
      </pc:sldChg>
      <pc:sldChg chg="delSp add mod modNotesTx">
        <pc:chgData name="Adriana Postiglione" userId="4993d28c-a9c4-4ae2-83ef-d6db6f235c6c" providerId="ADAL" clId="{0FA9CFFC-284D-6546-9885-5B4D9670652A}" dt="2024-07-10T13:04:22.609" v="4294" actId="478"/>
        <pc:sldMkLst>
          <pc:docMk/>
          <pc:sldMk cId="1615095091" sldId="1491"/>
        </pc:sldMkLst>
      </pc:sldChg>
      <pc:sldChg chg="add mod modShow">
        <pc:chgData name="Adriana Postiglione" userId="4993d28c-a9c4-4ae2-83ef-d6db6f235c6c" providerId="ADAL" clId="{0FA9CFFC-284D-6546-9885-5B4D9670652A}" dt="2024-07-11T07:41:49.080" v="4297" actId="729"/>
        <pc:sldMkLst>
          <pc:docMk/>
          <pc:sldMk cId="2776685433" sldId="1505"/>
        </pc:sldMkLst>
      </pc:sldChg>
      <pc:sldChg chg="add mod modShow">
        <pc:chgData name="Adriana Postiglione" userId="4993d28c-a9c4-4ae2-83ef-d6db6f235c6c" providerId="ADAL" clId="{0FA9CFFC-284D-6546-9885-5B4D9670652A}" dt="2024-07-11T07:41:51.973" v="4298" actId="729"/>
        <pc:sldMkLst>
          <pc:docMk/>
          <pc:sldMk cId="1298819971" sldId="1507"/>
        </pc:sldMkLst>
      </pc:sldChg>
      <pc:sldChg chg="add del">
        <pc:chgData name="Adriana Postiglione" userId="4993d28c-a9c4-4ae2-83ef-d6db6f235c6c" providerId="ADAL" clId="{0FA9CFFC-284D-6546-9885-5B4D9670652A}" dt="2024-06-28T13:34:45.288" v="2543"/>
        <pc:sldMkLst>
          <pc:docMk/>
          <pc:sldMk cId="1789163562" sldId="1513"/>
        </pc:sldMkLst>
      </pc:sldChg>
      <pc:sldChg chg="modSp add mod">
        <pc:chgData name="Adriana Postiglione" userId="4993d28c-a9c4-4ae2-83ef-d6db6f235c6c" providerId="ADAL" clId="{0FA9CFFC-284D-6546-9885-5B4D9670652A}" dt="2024-06-20T09:57:59.138" v="242" actId="207"/>
        <pc:sldMkLst>
          <pc:docMk/>
          <pc:sldMk cId="210668556" sldId="1517"/>
        </pc:sldMkLst>
      </pc:sldChg>
      <pc:sldChg chg="add">
        <pc:chgData name="Adriana Postiglione" userId="4993d28c-a9c4-4ae2-83ef-d6db6f235c6c" providerId="ADAL" clId="{0FA9CFFC-284D-6546-9885-5B4D9670652A}" dt="2024-06-20T09:53:09.207" v="41"/>
        <pc:sldMkLst>
          <pc:docMk/>
          <pc:sldMk cId="824901215" sldId="1546"/>
        </pc:sldMkLst>
      </pc:sldChg>
      <pc:sldChg chg="add modNotesTx">
        <pc:chgData name="Adriana Postiglione" userId="4993d28c-a9c4-4ae2-83ef-d6db6f235c6c" providerId="ADAL" clId="{0FA9CFFC-284D-6546-9885-5B4D9670652A}" dt="2024-06-28T16:51:32.944" v="3341" actId="20577"/>
        <pc:sldMkLst>
          <pc:docMk/>
          <pc:sldMk cId="2816047440" sldId="1560"/>
        </pc:sldMkLst>
      </pc:sldChg>
      <pc:sldChg chg="delSp add setBg delDesignElem modNotesTx">
        <pc:chgData name="Adriana Postiglione" userId="4993d28c-a9c4-4ae2-83ef-d6db6f235c6c" providerId="ADAL" clId="{0FA9CFFC-284D-6546-9885-5B4D9670652A}" dt="2024-06-28T16:51:39.994" v="3342" actId="20577"/>
        <pc:sldMkLst>
          <pc:docMk/>
          <pc:sldMk cId="1677524995" sldId="1564"/>
        </pc:sldMkLst>
      </pc:sldChg>
      <pc:sldChg chg="delSp add setBg delDesignElem">
        <pc:chgData name="Adriana Postiglione" userId="4993d28c-a9c4-4ae2-83ef-d6db6f235c6c" providerId="ADAL" clId="{0FA9CFFC-284D-6546-9885-5B4D9670652A}" dt="2024-06-20T09:50:47.035" v="11"/>
        <pc:sldMkLst>
          <pc:docMk/>
          <pc:sldMk cId="2551611915" sldId="1567"/>
        </pc:sldMkLst>
      </pc:sldChg>
      <pc:sldChg chg="addSp delSp modSp add mod setBg delDesignElem modNotesTx">
        <pc:chgData name="Adriana Postiglione" userId="4993d28c-a9c4-4ae2-83ef-d6db6f235c6c" providerId="ADAL" clId="{0FA9CFFC-284D-6546-9885-5B4D9670652A}" dt="2024-06-28T16:51:18.619" v="3339" actId="20577"/>
        <pc:sldMkLst>
          <pc:docMk/>
          <pc:sldMk cId="2085592540" sldId="1574"/>
        </pc:sldMkLst>
      </pc:sldChg>
      <pc:sldChg chg="add mod setBg modShow">
        <pc:chgData name="Adriana Postiglione" userId="4993d28c-a9c4-4ae2-83ef-d6db6f235c6c" providerId="ADAL" clId="{0FA9CFFC-284D-6546-9885-5B4D9670652A}" dt="2024-07-11T07:41:55.777" v="4299" actId="729"/>
        <pc:sldMkLst>
          <pc:docMk/>
          <pc:sldMk cId="456096392" sldId="1576"/>
        </pc:sldMkLst>
      </pc:sldChg>
      <pc:sldChg chg="delSp modSp add del mod setBg delDesignElem">
        <pc:chgData name="Adriana Postiglione" userId="4993d28c-a9c4-4ae2-83ef-d6db6f235c6c" providerId="ADAL" clId="{0FA9CFFC-284D-6546-9885-5B4D9670652A}" dt="2024-06-20T09:52:53.536" v="40" actId="2696"/>
        <pc:sldMkLst>
          <pc:docMk/>
          <pc:sldMk cId="1859992259" sldId="1577"/>
        </pc:sldMkLst>
      </pc:sldChg>
      <pc:sldChg chg="add modNotesTx">
        <pc:chgData name="Adriana Postiglione" userId="4993d28c-a9c4-4ae2-83ef-d6db6f235c6c" providerId="ADAL" clId="{0FA9CFFC-284D-6546-9885-5B4D9670652A}" dt="2024-06-28T16:51:27.479" v="3340" actId="20577"/>
        <pc:sldMkLst>
          <pc:docMk/>
          <pc:sldMk cId="1851517801" sldId="1590"/>
        </pc:sldMkLst>
      </pc:sldChg>
      <pc:sldChg chg="add">
        <pc:chgData name="Adriana Postiglione" userId="4993d28c-a9c4-4ae2-83ef-d6db6f235c6c" providerId="ADAL" clId="{0FA9CFFC-284D-6546-9885-5B4D9670652A}" dt="2024-06-20T09:53:09.207" v="41"/>
        <pc:sldMkLst>
          <pc:docMk/>
          <pc:sldMk cId="3501238976" sldId="1591"/>
        </pc:sldMkLst>
      </pc:sldChg>
      <pc:sldChg chg="modSp add mod">
        <pc:chgData name="Adriana Postiglione" userId="4993d28c-a9c4-4ae2-83ef-d6db6f235c6c" providerId="ADAL" clId="{0FA9CFFC-284D-6546-9885-5B4D9670652A}" dt="2024-07-02T14:51:44.716" v="4037" actId="20577"/>
        <pc:sldMkLst>
          <pc:docMk/>
          <pc:sldMk cId="2643748427" sldId="1592"/>
        </pc:sldMkLst>
      </pc:sldChg>
      <pc:sldChg chg="add">
        <pc:chgData name="Adriana Postiglione" userId="4993d28c-a9c4-4ae2-83ef-d6db6f235c6c" providerId="ADAL" clId="{0FA9CFFC-284D-6546-9885-5B4D9670652A}" dt="2024-06-20T09:53:50.056" v="76"/>
        <pc:sldMkLst>
          <pc:docMk/>
          <pc:sldMk cId="3289816836" sldId="1596"/>
        </pc:sldMkLst>
      </pc:sldChg>
      <pc:sldChg chg="addSp delSp modSp new mod">
        <pc:chgData name="Adriana Postiglione" userId="4993d28c-a9c4-4ae2-83ef-d6db6f235c6c" providerId="ADAL" clId="{0FA9CFFC-284D-6546-9885-5B4D9670652A}" dt="2024-07-11T07:50:22.831" v="4425" actId="20577"/>
        <pc:sldMkLst>
          <pc:docMk/>
          <pc:sldMk cId="4229698672" sldId="1597"/>
        </pc:sldMkLst>
      </pc:sldChg>
      <pc:sldChg chg="addSp delSp modSp add del mod">
        <pc:chgData name="Adriana Postiglione" userId="4993d28c-a9c4-4ae2-83ef-d6db6f235c6c" providerId="ADAL" clId="{0FA9CFFC-284D-6546-9885-5B4D9670652A}" dt="2024-06-28T16:47:39.969" v="3293" actId="2696"/>
        <pc:sldMkLst>
          <pc:docMk/>
          <pc:sldMk cId="3816013219" sldId="1598"/>
        </pc:sldMkLst>
      </pc:sldChg>
      <pc:sldChg chg="modSp new del mod">
        <pc:chgData name="Adriana Postiglione" userId="4993d28c-a9c4-4ae2-83ef-d6db6f235c6c" providerId="ADAL" clId="{0FA9CFFC-284D-6546-9885-5B4D9670652A}" dt="2024-06-28T16:47:40.412" v="3294" actId="2696"/>
        <pc:sldMkLst>
          <pc:docMk/>
          <pc:sldMk cId="110055603" sldId="1599"/>
        </pc:sldMkLst>
      </pc:sldChg>
      <pc:sldChg chg="add del">
        <pc:chgData name="Adriana Postiglione" userId="4993d28c-a9c4-4ae2-83ef-d6db6f235c6c" providerId="ADAL" clId="{0FA9CFFC-284D-6546-9885-5B4D9670652A}" dt="2024-06-28T16:47:39.647" v="3292" actId="2696"/>
        <pc:sldMkLst>
          <pc:docMk/>
          <pc:sldMk cId="2730097943" sldId="1600"/>
        </pc:sldMkLst>
      </pc:sldChg>
      <pc:sldChg chg="addSp delSp modSp new add del mod">
        <pc:chgData name="Adriana Postiglione" userId="4993d28c-a9c4-4ae2-83ef-d6db6f235c6c" providerId="ADAL" clId="{0FA9CFFC-284D-6546-9885-5B4D9670652A}" dt="2024-06-28T12:40:15.871" v="1609" actId="2696"/>
        <pc:sldMkLst>
          <pc:docMk/>
          <pc:sldMk cId="4100287589" sldId="1601"/>
        </pc:sldMkLst>
      </pc:sldChg>
      <pc:sldChg chg="addSp delSp modSp add mod">
        <pc:chgData name="Adriana Postiglione" userId="4993d28c-a9c4-4ae2-83ef-d6db6f235c6c" providerId="ADAL" clId="{0FA9CFFC-284D-6546-9885-5B4D9670652A}" dt="2024-07-08T11:18:14.556" v="4106" actId="20577"/>
        <pc:sldMkLst>
          <pc:docMk/>
          <pc:sldMk cId="810682059" sldId="1602"/>
        </pc:sldMkLst>
      </pc:sldChg>
      <pc:sldChg chg="addSp modSp add mod ord">
        <pc:chgData name="Adriana Postiglione" userId="4993d28c-a9c4-4ae2-83ef-d6db6f235c6c" providerId="ADAL" clId="{0FA9CFFC-284D-6546-9885-5B4D9670652A}" dt="2024-07-11T07:51:00.973" v="4453" actId="20577"/>
        <pc:sldMkLst>
          <pc:docMk/>
          <pc:sldMk cId="2635978177" sldId="1603"/>
        </pc:sldMkLst>
      </pc:sldChg>
      <pc:sldChg chg="addSp delSp modSp new mod">
        <pc:chgData name="Adriana Postiglione" userId="4993d28c-a9c4-4ae2-83ef-d6db6f235c6c" providerId="ADAL" clId="{0FA9CFFC-284D-6546-9885-5B4D9670652A}" dt="2024-07-08T11:18:26.620" v="4110" actId="20577"/>
        <pc:sldMkLst>
          <pc:docMk/>
          <pc:sldMk cId="2844218903" sldId="1604"/>
        </pc:sldMkLst>
      </pc:sldChg>
      <pc:sldChg chg="addSp delSp modSp add mod">
        <pc:chgData name="Adriana Postiglione" userId="4993d28c-a9c4-4ae2-83ef-d6db6f235c6c" providerId="ADAL" clId="{0FA9CFFC-284D-6546-9885-5B4D9670652A}" dt="2024-07-08T10:54:04.139" v="4072" actId="207"/>
        <pc:sldMkLst>
          <pc:docMk/>
          <pc:sldMk cId="4181973017" sldId="1605"/>
        </pc:sldMkLst>
      </pc:sldChg>
      <pc:sldChg chg="modSp add del mod">
        <pc:chgData name="Adriana Postiglione" userId="4993d28c-a9c4-4ae2-83ef-d6db6f235c6c" providerId="ADAL" clId="{0FA9CFFC-284D-6546-9885-5B4D9670652A}" dt="2024-07-11T15:56:55.188" v="4590" actId="20577"/>
        <pc:sldMkLst>
          <pc:docMk/>
          <pc:sldMk cId="2185768883" sldId="1606"/>
        </pc:sldMkLst>
      </pc:sldChg>
      <pc:sldChg chg="addSp delSp modSp new mod">
        <pc:chgData name="Adriana Postiglione" userId="4993d28c-a9c4-4ae2-83ef-d6db6f235c6c" providerId="ADAL" clId="{0FA9CFFC-284D-6546-9885-5B4D9670652A}" dt="2024-06-28T13:57:51.461" v="2695" actId="20577"/>
        <pc:sldMkLst>
          <pc:docMk/>
          <pc:sldMk cId="1814652017" sldId="1607"/>
        </pc:sldMkLst>
      </pc:sldChg>
      <pc:sldChg chg="delSp modSp add mod modNotesTx">
        <pc:chgData name="Adriana Postiglione" userId="4993d28c-a9c4-4ae2-83ef-d6db6f235c6c" providerId="ADAL" clId="{0FA9CFFC-284D-6546-9885-5B4D9670652A}" dt="2024-07-08T11:18:39.702" v="4114" actId="20577"/>
        <pc:sldMkLst>
          <pc:docMk/>
          <pc:sldMk cId="2209395141" sldId="1608"/>
        </pc:sldMkLst>
      </pc:sldChg>
      <pc:sldChg chg="addSp delSp modSp add mod">
        <pc:chgData name="Adriana Postiglione" userId="4993d28c-a9c4-4ae2-83ef-d6db6f235c6c" providerId="ADAL" clId="{0FA9CFFC-284D-6546-9885-5B4D9670652A}" dt="2024-07-11T16:27:54.665" v="4709" actId="113"/>
        <pc:sldMkLst>
          <pc:docMk/>
          <pc:sldMk cId="416625356" sldId="1609"/>
        </pc:sldMkLst>
      </pc:sldChg>
      <pc:sldChg chg="addSp delSp modSp new mod">
        <pc:chgData name="Adriana Postiglione" userId="4993d28c-a9c4-4ae2-83ef-d6db6f235c6c" providerId="ADAL" clId="{0FA9CFFC-284D-6546-9885-5B4D9670652A}" dt="2024-07-11T16:25:41.512" v="4664" actId="20577"/>
        <pc:sldMkLst>
          <pc:docMk/>
          <pc:sldMk cId="1688128346" sldId="1610"/>
        </pc:sldMkLst>
      </pc:sldChg>
      <pc:sldChg chg="addSp delSp modSp new mod">
        <pc:chgData name="Adriana Postiglione" userId="4993d28c-a9c4-4ae2-83ef-d6db6f235c6c" providerId="ADAL" clId="{0FA9CFFC-284D-6546-9885-5B4D9670652A}" dt="2024-07-11T16:26:40.207" v="4692" actId="1076"/>
        <pc:sldMkLst>
          <pc:docMk/>
          <pc:sldMk cId="221702534" sldId="1611"/>
        </pc:sldMkLst>
      </pc:sldChg>
      <pc:sldChg chg="addSp delSp modSp add del mod">
        <pc:chgData name="Adriana Postiglione" userId="4993d28c-a9c4-4ae2-83ef-d6db6f235c6c" providerId="ADAL" clId="{0FA9CFFC-284D-6546-9885-5B4D9670652A}" dt="2024-07-11T16:22:26.371" v="4620" actId="2696"/>
        <pc:sldMkLst>
          <pc:docMk/>
          <pc:sldMk cId="4103365788" sldId="1611"/>
        </pc:sldMkLst>
      </pc:sldChg>
      <pc:sldMasterChg chg="del delSldLayout">
        <pc:chgData name="Adriana Postiglione" userId="4993d28c-a9c4-4ae2-83ef-d6db6f235c6c" providerId="ADAL" clId="{0FA9CFFC-284D-6546-9885-5B4D9670652A}" dt="2024-06-28T16:47:40.422" v="3306" actId="2696"/>
        <pc:sldMasterMkLst>
          <pc:docMk/>
          <pc:sldMasterMk cId="2814086818" sldId="2147483685"/>
        </pc:sldMasterMkLst>
        <pc:sldLayoutChg chg="del">
          <pc:chgData name="Adriana Postiglione" userId="4993d28c-a9c4-4ae2-83ef-d6db6f235c6c" providerId="ADAL" clId="{0FA9CFFC-284D-6546-9885-5B4D9670652A}" dt="2024-06-28T16:47:40.415" v="3295" actId="2696"/>
          <pc:sldLayoutMkLst>
            <pc:docMk/>
            <pc:sldMasterMk cId="2814086818" sldId="2147483685"/>
            <pc:sldLayoutMk cId="50542160" sldId="2147483686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16" v="3296" actId="2696"/>
          <pc:sldLayoutMkLst>
            <pc:docMk/>
            <pc:sldMasterMk cId="2814086818" sldId="2147483685"/>
            <pc:sldLayoutMk cId="3774031081" sldId="2147483687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17" v="3297" actId="2696"/>
          <pc:sldLayoutMkLst>
            <pc:docMk/>
            <pc:sldMasterMk cId="2814086818" sldId="2147483685"/>
            <pc:sldLayoutMk cId="2928579227" sldId="2147483688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17" v="3298" actId="2696"/>
          <pc:sldLayoutMkLst>
            <pc:docMk/>
            <pc:sldMasterMk cId="2814086818" sldId="2147483685"/>
            <pc:sldLayoutMk cId="272284315" sldId="2147483689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18" v="3299" actId="2696"/>
          <pc:sldLayoutMkLst>
            <pc:docMk/>
            <pc:sldMasterMk cId="2814086818" sldId="2147483685"/>
            <pc:sldLayoutMk cId="4008628708" sldId="2147483690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18" v="3300" actId="2696"/>
          <pc:sldLayoutMkLst>
            <pc:docMk/>
            <pc:sldMasterMk cId="2814086818" sldId="2147483685"/>
            <pc:sldLayoutMk cId="3688824926" sldId="2147483691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19" v="3301" actId="2696"/>
          <pc:sldLayoutMkLst>
            <pc:docMk/>
            <pc:sldMasterMk cId="2814086818" sldId="2147483685"/>
            <pc:sldLayoutMk cId="2419368345" sldId="2147483692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19" v="3302" actId="2696"/>
          <pc:sldLayoutMkLst>
            <pc:docMk/>
            <pc:sldMasterMk cId="2814086818" sldId="2147483685"/>
            <pc:sldLayoutMk cId="3074108092" sldId="2147483693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20" v="3303" actId="2696"/>
          <pc:sldLayoutMkLst>
            <pc:docMk/>
            <pc:sldMasterMk cId="2814086818" sldId="2147483685"/>
            <pc:sldLayoutMk cId="2469586052" sldId="2147483694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20" v="3304" actId="2696"/>
          <pc:sldLayoutMkLst>
            <pc:docMk/>
            <pc:sldMasterMk cId="2814086818" sldId="2147483685"/>
            <pc:sldLayoutMk cId="743040133" sldId="2147483695"/>
          </pc:sldLayoutMkLst>
        </pc:sldLayoutChg>
        <pc:sldLayoutChg chg="del">
          <pc:chgData name="Adriana Postiglione" userId="4993d28c-a9c4-4ae2-83ef-d6db6f235c6c" providerId="ADAL" clId="{0FA9CFFC-284D-6546-9885-5B4D9670652A}" dt="2024-06-28T16:47:40.421" v="3305" actId="2696"/>
          <pc:sldLayoutMkLst>
            <pc:docMk/>
            <pc:sldMasterMk cId="2814086818" sldId="2147483685"/>
            <pc:sldLayoutMk cId="2298484856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6BB90-B50F-4C77-8901-2694B3F4DB33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64A69-A348-494B-ADC1-CC17D194DA2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60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472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 questo ruolo si è riflesso nel 2024 nella costituzione di una commissione scientifica che potesse unire queste anime di INSPYRE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A0915-D380-7849-9E6E-BB36081C2BF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844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70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>
                <a:effectLst/>
              </a:rPr>
              <a:t>Physics</a:t>
            </a:r>
            <a:r>
              <a:rPr lang="it-IT" dirty="0">
                <a:effectLst/>
              </a:rPr>
              <a:t> Camp in Trieste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5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A1C08-06DB-B74B-0894-01B2F7F67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9E59871-FC5D-74AF-4A7D-B13C7AFA6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3C826E8-EDE9-DF8E-46EA-64D8710C2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9479FF-ABF8-CFA1-A54F-2100E0138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83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0665C-2F13-E626-5544-33D7EA41B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2B98C98-E1F9-C5E1-0E05-84DF1E32E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14C7F02-D21D-04CD-33AB-61FD48611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Quando abbiamo messo la selezione, sono arrivate il triplo delle candidature!!</a:t>
            </a:r>
          </a:p>
          <a:p>
            <a:r>
              <a:rPr lang="it-IT" dirty="0"/>
              <a:t>272 </a:t>
            </a:r>
            <a:r>
              <a:rPr lang="it-IT" dirty="0" err="1"/>
              <a:t>application</a:t>
            </a:r>
            <a:r>
              <a:rPr lang="it-IT" dirty="0"/>
              <a:t> per il 2024</a:t>
            </a:r>
          </a:p>
          <a:p>
            <a:endParaRPr lang="it-IT" dirty="0"/>
          </a:p>
          <a:p>
            <a:r>
              <a:rPr lang="it-IT" dirty="0"/>
              <a:t>Questo anche perché abbiamo esteso al quinto anno e non abbiamo imposto nessun limite al numero di persone candidate per scuola (prima erano solo 2)</a:t>
            </a:r>
          </a:p>
          <a:p>
            <a:endParaRPr lang="it-IT" b="1" dirty="0"/>
          </a:p>
          <a:p>
            <a:r>
              <a:rPr lang="it-IT" b="1" dirty="0"/>
              <a:t>Ci siamo trovati bene – forse quello che potremmo migliorare è chiedere nella </a:t>
            </a:r>
            <a:r>
              <a:rPr lang="it-IT" b="1" dirty="0" err="1"/>
              <a:t>raccomandation</a:t>
            </a:r>
            <a:r>
              <a:rPr lang="it-IT" b="1" dirty="0"/>
              <a:t> </a:t>
            </a:r>
            <a:r>
              <a:rPr lang="it-IT" b="1" dirty="0" err="1"/>
              <a:t>letter</a:t>
            </a:r>
            <a:r>
              <a:rPr lang="it-IT" b="1" dirty="0"/>
              <a:t> perché vogliono venire proprio a Frascati , così come a Legnaro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CC2D8D-51D7-5AB6-D49B-98F42574C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68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Quando abbiamo messo la selezione, sono arrivate il triplo delle candidature!!</a:t>
            </a:r>
          </a:p>
          <a:p>
            <a:r>
              <a:rPr lang="it-IT" dirty="0"/>
              <a:t>272 </a:t>
            </a:r>
            <a:r>
              <a:rPr lang="it-IT" dirty="0" err="1"/>
              <a:t>application</a:t>
            </a:r>
            <a:r>
              <a:rPr lang="it-IT" dirty="0"/>
              <a:t> per il 2024</a:t>
            </a:r>
          </a:p>
          <a:p>
            <a:endParaRPr lang="it-IT" dirty="0"/>
          </a:p>
          <a:p>
            <a:r>
              <a:rPr lang="it-IT" dirty="0"/>
              <a:t>Questo anche perché abbiamo esteso al quinto anno e non abbiamo imposto nessun limite al numero di persone candidate per scuola (prima erano solo 2)</a:t>
            </a:r>
          </a:p>
          <a:p>
            <a:endParaRPr lang="it-IT" b="1" dirty="0"/>
          </a:p>
          <a:p>
            <a:r>
              <a:rPr lang="it-IT" b="1" dirty="0"/>
              <a:t>Ci siamo trovati bene – forse quello che potremmo migliorare è chiedere nella </a:t>
            </a:r>
            <a:r>
              <a:rPr lang="it-IT" b="1" dirty="0" err="1"/>
              <a:t>raccomandation</a:t>
            </a:r>
            <a:r>
              <a:rPr lang="it-IT" b="1" dirty="0"/>
              <a:t> </a:t>
            </a:r>
            <a:r>
              <a:rPr lang="it-IT" b="1" dirty="0" err="1"/>
              <a:t>letter</a:t>
            </a:r>
            <a:r>
              <a:rPr lang="it-IT" b="1" dirty="0"/>
              <a:t> perché vogliono venire proprio a Frascati , così come a Legnaro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01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siamo andati?</a:t>
            </a:r>
          </a:p>
          <a:p>
            <a:endParaRPr lang="it-IT" dirty="0"/>
          </a:p>
          <a:p>
            <a:r>
              <a:rPr lang="it-IT" dirty="0"/>
              <a:t>Vediamo dai questionari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046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982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067E0-972B-C2AB-6955-D7757B13F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E195C30-B6A5-2D05-8E72-1653C8E23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40DEE85-C8CB-378E-7F47-F6A79DCB9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Quando abbiamo messo la selezione, sono arrivate il triplo delle candidature!!</a:t>
            </a:r>
          </a:p>
          <a:p>
            <a:r>
              <a:rPr lang="it-IT" dirty="0"/>
              <a:t>272 </a:t>
            </a:r>
            <a:r>
              <a:rPr lang="it-IT" dirty="0" err="1"/>
              <a:t>application</a:t>
            </a:r>
            <a:r>
              <a:rPr lang="it-IT" dirty="0"/>
              <a:t> per il 2024</a:t>
            </a:r>
          </a:p>
          <a:p>
            <a:endParaRPr lang="it-IT" dirty="0"/>
          </a:p>
          <a:p>
            <a:r>
              <a:rPr lang="it-IT" dirty="0"/>
              <a:t>Questo anche perché abbiamo esteso al quinto anno e non abbiamo imposto nessun limite al numero di persone candidate per scuola (prima erano solo 2)</a:t>
            </a:r>
          </a:p>
          <a:p>
            <a:endParaRPr lang="it-IT" b="1" dirty="0"/>
          </a:p>
          <a:p>
            <a:r>
              <a:rPr lang="it-IT" b="1" dirty="0"/>
              <a:t>Ci siamo trovati bene – forse quello che potremmo migliorare è chiedere nella </a:t>
            </a:r>
            <a:r>
              <a:rPr lang="it-IT" b="1" dirty="0" err="1"/>
              <a:t>raccomandation</a:t>
            </a:r>
            <a:r>
              <a:rPr lang="it-IT" b="1" dirty="0"/>
              <a:t> </a:t>
            </a:r>
            <a:r>
              <a:rPr lang="it-IT" b="1" dirty="0" err="1"/>
              <a:t>letter</a:t>
            </a:r>
            <a:r>
              <a:rPr lang="it-IT" b="1" dirty="0"/>
              <a:t> perché vogliono venire proprio a Frascati , così come a Legnaro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09F3E6-B0DF-43F2-0C3E-C41844CFA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34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741C7-37B3-6524-F964-B88F8117C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2362ECC-B086-D086-0B29-E10BC788C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62602D8-D463-9F59-1A28-836389906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siamo andati?</a:t>
            </a:r>
          </a:p>
          <a:p>
            <a:endParaRPr lang="it-IT" dirty="0"/>
          </a:p>
          <a:p>
            <a:r>
              <a:rPr lang="it-IT" dirty="0"/>
              <a:t>Vediamo dai questionari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32A804-F779-BCFA-0275-17A37A400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4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Attrezzature scientifiche trasferite in altri servizi = servizio navetta (trasporto)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64A69-A348-494B-ADC1-CC17D194DA2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53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25EC9-D7D1-4FFC-B4C3-F37AF3A08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2FD9F-8CEE-4B5E-A871-21F7C80F7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D528-06B2-4E32-886D-AA48F209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3A8D-2DEC-4B77-9B14-E6D93079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18616-19BA-4198-B5D3-EC78CD60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8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AA80-CA11-4496-BF82-C504C899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969AE-70F1-450B-A5D3-DEA30695A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FE5-02B5-4CCE-986A-FA8F4AB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27E0D-5A89-4CBC-82DF-146FCAEE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45316-A2EA-433A-B069-98E5D15F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863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0C3FB2-B7FC-4F88-8EEA-3D9D5E4DD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8372D-6429-44B6-86B2-E046ACEEB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7721B-2966-40E6-9520-570420ED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47323-890E-4AE4-B055-0CC61495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5199B-1C11-4E44-87D0-1133A6C6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22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F681-E3BD-46F4-A190-1BBAFED8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F6FDD-36EA-4C67-9917-7F9075CEF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3557E-18D3-419D-80D9-EEF10034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2931D-C507-4FAA-A700-5338DD52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7580F-B28A-4BCE-86C8-8A6CFAAF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4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2FBAC-8463-4044-8DF5-93A814A8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11957-7CB8-48DF-A2A8-10DC3B5A1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B64E5-DE84-4634-8B93-E0E2E74D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EA1CC-E97A-46CE-BEE3-1074F0F6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9234C-91BB-41A4-A3FF-CE2162E2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17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43AC-1745-4E61-A2FF-A524C43D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79AC8-C3A9-42FD-ADF1-63D521743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ECA62-EBED-458E-BF1C-AB67F780C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C685B-04CC-4D05-B4B9-30422FC7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B10D7-1524-40B4-96D1-DE318520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53656-B3CC-47D9-BB43-C044A590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84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D829-8DCC-4A03-A2D8-2C79ED0C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3C913-F469-458D-8782-005E37631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063D3-14B1-4F03-8DD2-1C7A986F2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EE6F66-B6F6-4B47-B080-4C8B437FD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C6DF9-69C2-4F7D-B4AF-AE164E927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A051B8-6094-4EFA-8F98-9A94351D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F0CCB-E23B-45FB-85D2-5C51F7D9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77D5F-F50B-48F7-923F-D9B9F2F24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71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6943-31B4-43FC-8A8B-75D34CB1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49209-09CD-486F-9B2F-E5431BAF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690C5-2FB8-48B0-8515-431F4E6C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3DE7C-5450-4E0B-9190-441D25A4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01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F8AC0-249E-4F71-8840-69949F60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5C2ED-0EAA-472A-9002-CF00A936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F1256-A8B7-4FD3-8BF7-3C312FF2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7807-C20A-4E38-BBDF-B105EE368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F487-B885-496F-AFC4-CE9BBEE76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F6148-4182-4315-9C44-F167C766E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4AA40-B999-49C0-AEC8-A7FDD712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F68FD-6A0F-438C-A413-30857E84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D6980-A34E-439B-B1E3-5AF1AB73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57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7C74-B28B-494F-B8BB-A762243C9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BFCD43-44AB-4D92-96C8-B66B1ACA8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ADB7D-6338-4260-9F52-26713C036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2341B-128B-4DB0-992A-15E21179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60E6-19C2-4A20-A34A-60D0CA6B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F62FE-0D15-4DF1-9C56-A9CD1D45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21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D247D-CDD0-456E-B436-B3487B71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B2F39-55EE-45F3-B044-D660E1947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6BF47-0FDD-4F25-B55D-7C5EBD225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31394-4DD3-4DBA-8B92-E973E0993B3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5D5AA-FD30-4CA9-B9C3-426538AC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5BCDE-A6FC-4001-956A-F7E745A12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57210-2244-48BA-A8DC-FBE7000A77A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82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DDFAAAE8-B20C-D056-D35E-EA4044690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93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60217-CBFA-06D5-17A3-7D35CD983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BB2EC57-DE62-5A44-98C3-390FD8FD9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 descr="Immagine che contiene testo, schermata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5914F092-EA75-04BA-E093-3CB6732A1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67" y="3663632"/>
            <a:ext cx="5322585" cy="285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FE987BF7-CBFA-A10B-8C44-4EF7EB9FC138}"/>
              </a:ext>
            </a:extLst>
          </p:cNvPr>
          <p:cNvSpPr txBox="1">
            <a:spLocks/>
          </p:cNvSpPr>
          <p:nvPr/>
        </p:nvSpPr>
        <p:spPr>
          <a:xfrm>
            <a:off x="444623" y="663474"/>
            <a:ext cx="3893126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/>
              <a:t>Flipped</a:t>
            </a:r>
            <a:r>
              <a:rPr lang="it-IT" sz="3200" dirty="0"/>
              <a:t> </a:t>
            </a:r>
            <a:r>
              <a:rPr lang="it-IT" sz="3200" dirty="0" err="1"/>
              <a:t>classroom</a:t>
            </a:r>
            <a:endParaRPr lang="it-IT" sz="32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3D6B372-0699-E242-252F-910015C20DDE}"/>
              </a:ext>
            </a:extLst>
          </p:cNvPr>
          <p:cNvSpPr/>
          <p:nvPr/>
        </p:nvSpPr>
        <p:spPr>
          <a:xfrm>
            <a:off x="547761" y="374014"/>
            <a:ext cx="736939" cy="45719"/>
          </a:xfrm>
          <a:prstGeom prst="rect">
            <a:avLst/>
          </a:prstGeom>
          <a:solidFill>
            <a:srgbClr val="913DD1"/>
          </a:solidFill>
          <a:ln>
            <a:solidFill>
              <a:srgbClr val="870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detection with accelerators.mp4">
            <a:hlinkClick r:id="" action="ppaction://media"/>
            <a:extLst>
              <a:ext uri="{FF2B5EF4-FFF2-40B4-BE49-F238E27FC236}">
                <a16:creationId xmlns:a16="http://schemas.microsoft.com/office/drawing/2014/main" id="{3351384C-0F96-9D66-C8A1-2FCA2C4A4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4111" y="166464"/>
            <a:ext cx="5763266" cy="3241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darkMatter video_cut.mp4">
            <a:hlinkClick r:id="" action="ppaction://media"/>
            <a:extLst>
              <a:ext uri="{FF2B5EF4-FFF2-40B4-BE49-F238E27FC236}">
                <a16:creationId xmlns:a16="http://schemas.microsoft.com/office/drawing/2014/main" id="{5813D3C9-FF61-2E2A-6144-C906232AAA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7434" y="1640850"/>
            <a:ext cx="2727504" cy="4728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0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18088-6F11-CAFD-18E6-388A74E1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CA1B50-E0C4-2A30-9FD8-235E70E07AB1}"/>
              </a:ext>
            </a:extLst>
          </p:cNvPr>
          <p:cNvSpPr txBox="1"/>
          <p:nvPr/>
        </p:nvSpPr>
        <p:spPr>
          <a:xfrm>
            <a:off x="4802952" y="724862"/>
            <a:ext cx="2586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>
                <a:latin typeface="+mj-lt"/>
              </a:rPr>
              <a:t>Questionari</a:t>
            </a:r>
            <a:endParaRPr lang="it-IT" sz="3600" dirty="0"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DA56A2-6077-0E50-0F46-EB99DCB69052}"/>
              </a:ext>
            </a:extLst>
          </p:cNvPr>
          <p:cNvSpPr txBox="1"/>
          <p:nvPr/>
        </p:nvSpPr>
        <p:spPr>
          <a:xfrm>
            <a:off x="636383" y="2521059"/>
            <a:ext cx="109192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fontAlgn="base"/>
            <a:r>
              <a:rPr lang="it-IT" sz="2800" dirty="0">
                <a:latin typeface="+mj-lt"/>
              </a:rPr>
              <a:t>Questionari </a:t>
            </a:r>
            <a:r>
              <a:rPr lang="it-IT" sz="2800" dirty="0" err="1">
                <a:latin typeface="+mj-lt"/>
              </a:rPr>
              <a:t>pre</a:t>
            </a:r>
            <a:r>
              <a:rPr lang="it-IT" sz="2800" dirty="0">
                <a:latin typeface="+mj-lt"/>
              </a:rPr>
              <a:t> e post, correlati tramite nickname distribuiti da noi</a:t>
            </a:r>
          </a:p>
          <a:p>
            <a:pPr algn="just" rtl="0" fontAlgn="base"/>
            <a:r>
              <a:rPr lang="it-IT" sz="2800" dirty="0">
                <a:latin typeface="+mj-lt"/>
              </a:rPr>
              <a:t> </a:t>
            </a:r>
          </a:p>
          <a:p>
            <a:pPr algn="just" rtl="0" fontAlgn="base"/>
            <a:r>
              <a:rPr lang="it-IT" sz="2800" dirty="0">
                <a:latin typeface="+mj-lt"/>
              </a:rPr>
              <a:t>Domande CC3M + domande integrative</a:t>
            </a:r>
          </a:p>
          <a:p>
            <a:pPr algn="just" rtl="0" fontAlgn="base"/>
            <a:r>
              <a:rPr lang="it-IT" sz="2800" i="0" dirty="0">
                <a:effectLst/>
                <a:latin typeface="+mj-lt"/>
              </a:rPr>
              <a:t> </a:t>
            </a:r>
          </a:p>
        </p:txBody>
      </p:sp>
      <p:pic>
        <p:nvPicPr>
          <p:cNvPr id="2" name="Immagine 1" descr="Immagine che contiene violetto, viola, Elementi grafici, Carattere&#10;&#10;Descrizione generata automaticamente">
            <a:extLst>
              <a:ext uri="{FF2B5EF4-FFF2-40B4-BE49-F238E27FC236}">
                <a16:creationId xmlns:a16="http://schemas.microsoft.com/office/drawing/2014/main" id="{DA33CF99-469A-F5AE-DE70-D7DDB0257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72572"/>
            <a:ext cx="2319253" cy="13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0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B5287B-9C4E-A3FC-F624-E1BECF8DAA43}"/>
              </a:ext>
            </a:extLst>
          </p:cNvPr>
          <p:cNvSpPr txBox="1"/>
          <p:nvPr/>
        </p:nvSpPr>
        <p:spPr>
          <a:xfrm>
            <a:off x="1978172" y="198025"/>
            <a:ext cx="8859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latin typeface="+mj-lt"/>
              </a:rPr>
              <a:t>What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did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you</a:t>
            </a:r>
            <a:r>
              <a:rPr lang="it-IT" sz="3200" dirty="0">
                <a:latin typeface="+mj-lt"/>
              </a:rPr>
              <a:t> like </a:t>
            </a:r>
            <a:r>
              <a:rPr lang="it-IT" sz="3200" dirty="0" err="1">
                <a:latin typeface="+mj-lt"/>
              </a:rPr>
              <a:t>most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about</a:t>
            </a:r>
            <a:r>
              <a:rPr lang="it-IT" sz="3200" dirty="0">
                <a:latin typeface="+mj-lt"/>
              </a:rPr>
              <a:t> the </a:t>
            </a:r>
            <a:r>
              <a:rPr lang="it-IT" sz="3200" dirty="0" err="1">
                <a:latin typeface="+mj-lt"/>
              </a:rPr>
              <a:t>flipped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classroom</a:t>
            </a:r>
            <a:r>
              <a:rPr lang="it-IT" sz="3200" dirty="0">
                <a:latin typeface="+mj-lt"/>
              </a:rPr>
              <a:t>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B72408-C7B1-1674-C868-16EC726592D8}"/>
              </a:ext>
            </a:extLst>
          </p:cNvPr>
          <p:cNvSpPr txBox="1"/>
          <p:nvPr/>
        </p:nvSpPr>
        <p:spPr>
          <a:xfrm>
            <a:off x="503265" y="1651253"/>
            <a:ext cx="2651666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-The </a:t>
            </a:r>
            <a:r>
              <a:rPr lang="it-IT" dirty="0" err="1">
                <a:latin typeface="+mj-lt"/>
              </a:rPr>
              <a:t>possibility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speak</a:t>
            </a:r>
            <a:r>
              <a:rPr lang="it-IT" dirty="0">
                <a:latin typeface="+mj-lt"/>
              </a:rPr>
              <a:t> on a </a:t>
            </a:r>
            <a:r>
              <a:rPr lang="it-IT" dirty="0" err="1">
                <a:latin typeface="+mj-lt"/>
              </a:rPr>
              <a:t>topic</a:t>
            </a:r>
            <a:r>
              <a:rPr lang="it-IT" dirty="0">
                <a:latin typeface="+mj-lt"/>
              </a:rPr>
              <a:t> I love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B8E6421-8C41-88B3-5171-C17D5986006E}"/>
              </a:ext>
            </a:extLst>
          </p:cNvPr>
          <p:cNvSpPr txBox="1"/>
          <p:nvPr/>
        </p:nvSpPr>
        <p:spPr>
          <a:xfrm>
            <a:off x="443464" y="5314142"/>
            <a:ext cx="5832425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-The </a:t>
            </a:r>
            <a:r>
              <a:rPr lang="it-IT" dirty="0" err="1">
                <a:latin typeface="+mj-lt"/>
              </a:rPr>
              <a:t>increased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amount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you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learn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compared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lectures</a:t>
            </a:r>
            <a:endParaRPr lang="it-IT" dirty="0"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F448F0-554E-D82F-2409-9554556AA61B}"/>
              </a:ext>
            </a:extLst>
          </p:cNvPr>
          <p:cNvSpPr txBox="1"/>
          <p:nvPr/>
        </p:nvSpPr>
        <p:spPr>
          <a:xfrm>
            <a:off x="5702455" y="1982675"/>
            <a:ext cx="6038495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-The </a:t>
            </a:r>
            <a:r>
              <a:rPr lang="it-IT" dirty="0" err="1">
                <a:latin typeface="+mj-lt"/>
              </a:rPr>
              <a:t>cooperation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beetween</a:t>
            </a:r>
            <a:r>
              <a:rPr lang="it-IT" dirty="0">
                <a:latin typeface="+mj-lt"/>
              </a:rPr>
              <a:t> the </a:t>
            </a:r>
            <a:r>
              <a:rPr lang="it-IT" dirty="0" err="1">
                <a:latin typeface="+mj-lt"/>
              </a:rPr>
              <a:t>students</a:t>
            </a:r>
            <a:r>
              <a:rPr lang="it-IT" dirty="0">
                <a:latin typeface="+mj-lt"/>
              </a:rPr>
              <a:t> and the </a:t>
            </a:r>
            <a:r>
              <a:rPr lang="it-IT" dirty="0" err="1">
                <a:latin typeface="+mj-lt"/>
              </a:rPr>
              <a:t>teacher</a:t>
            </a:r>
            <a:endParaRPr lang="it-IT" dirty="0">
              <a:latin typeface="+mj-lt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D0C4B53-0596-3616-9A32-AEA5C745559A}"/>
              </a:ext>
            </a:extLst>
          </p:cNvPr>
          <p:cNvSpPr txBox="1"/>
          <p:nvPr/>
        </p:nvSpPr>
        <p:spPr>
          <a:xfrm>
            <a:off x="6543054" y="4896875"/>
            <a:ext cx="5437279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</a:t>
            </a:r>
            <a:r>
              <a:rPr lang="it-IT" dirty="0" err="1">
                <a:latin typeface="+mj-lt"/>
              </a:rPr>
              <a:t>Having</a:t>
            </a:r>
            <a:r>
              <a:rPr lang="it-IT" dirty="0">
                <a:latin typeface="+mj-lt"/>
              </a:rPr>
              <a:t> the </a:t>
            </a:r>
            <a:r>
              <a:rPr lang="it-IT" dirty="0" err="1">
                <a:latin typeface="+mj-lt"/>
              </a:rPr>
              <a:t>opportunity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ask</a:t>
            </a:r>
            <a:r>
              <a:rPr lang="it-IT" dirty="0">
                <a:latin typeface="+mj-lt"/>
              </a:rPr>
              <a:t> an </a:t>
            </a:r>
            <a:r>
              <a:rPr lang="it-IT" dirty="0" err="1">
                <a:latin typeface="+mj-lt"/>
              </a:rPr>
              <a:t>expert</a:t>
            </a:r>
            <a:r>
              <a:rPr lang="it-IT" dirty="0">
                <a:latin typeface="+mj-lt"/>
              </a:rPr>
              <a:t>. </a:t>
            </a:r>
            <a:r>
              <a:rPr lang="it-IT" dirty="0" err="1">
                <a:latin typeface="+mj-lt"/>
              </a:rPr>
              <a:t>Also</a:t>
            </a:r>
            <a:r>
              <a:rPr lang="it-IT" dirty="0">
                <a:latin typeface="+mj-lt"/>
              </a:rPr>
              <a:t> working in team and </a:t>
            </a:r>
            <a:r>
              <a:rPr lang="it-IT" dirty="0" err="1">
                <a:latin typeface="+mj-lt"/>
              </a:rPr>
              <a:t>having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really</a:t>
            </a:r>
            <a:r>
              <a:rPr lang="it-IT" dirty="0">
                <a:latin typeface="+mj-lt"/>
              </a:rPr>
              <a:t> know the </a:t>
            </a:r>
            <a:r>
              <a:rPr lang="it-IT" dirty="0" err="1">
                <a:latin typeface="+mj-lt"/>
              </a:rPr>
              <a:t>topic</a:t>
            </a:r>
            <a:r>
              <a:rPr lang="it-IT" dirty="0">
                <a:latin typeface="+mj-lt"/>
              </a:rPr>
              <a:t> in </a:t>
            </a:r>
            <a:r>
              <a:rPr lang="it-IT" dirty="0" err="1">
                <a:latin typeface="+mj-lt"/>
              </a:rPr>
              <a:t>order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present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it</a:t>
            </a:r>
            <a:r>
              <a:rPr lang="it-IT" dirty="0">
                <a:latin typeface="+mj-lt"/>
              </a:rPr>
              <a:t>. I like </a:t>
            </a:r>
            <a:r>
              <a:rPr lang="it-IT" dirty="0" err="1">
                <a:latin typeface="+mj-lt"/>
              </a:rPr>
              <a:t>that</a:t>
            </a:r>
            <a:r>
              <a:rPr lang="it-IT" dirty="0">
                <a:latin typeface="+mj-lt"/>
              </a:rPr>
              <a:t> i </a:t>
            </a:r>
            <a:r>
              <a:rPr lang="it-IT" dirty="0" err="1">
                <a:latin typeface="+mj-lt"/>
              </a:rPr>
              <a:t>could</a:t>
            </a:r>
            <a:r>
              <a:rPr lang="it-IT" dirty="0">
                <a:latin typeface="+mj-lt"/>
              </a:rPr>
              <a:t> use </a:t>
            </a:r>
            <a:r>
              <a:rPr lang="it-IT" dirty="0" err="1">
                <a:latin typeface="+mj-lt"/>
              </a:rPr>
              <a:t>all</a:t>
            </a:r>
            <a:r>
              <a:rPr lang="it-IT" dirty="0">
                <a:latin typeface="+mj-lt"/>
              </a:rPr>
              <a:t> the information I </a:t>
            </a:r>
            <a:r>
              <a:rPr lang="it-IT" dirty="0" err="1">
                <a:latin typeface="+mj-lt"/>
              </a:rPr>
              <a:t>have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learned</a:t>
            </a:r>
            <a:r>
              <a:rPr lang="it-IT" dirty="0">
                <a:latin typeface="+mj-lt"/>
              </a:rPr>
              <a:t> from </a:t>
            </a:r>
            <a:r>
              <a:rPr lang="it-IT" dirty="0" err="1">
                <a:latin typeface="+mj-lt"/>
              </a:rPr>
              <a:t>previous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lectures</a:t>
            </a:r>
            <a:r>
              <a:rPr lang="it-IT" dirty="0">
                <a:latin typeface="+mj-lt"/>
              </a:rPr>
              <a:t>.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731594E-A182-6DE0-7124-F47D029974A4}"/>
              </a:ext>
            </a:extLst>
          </p:cNvPr>
          <p:cNvSpPr txBox="1"/>
          <p:nvPr/>
        </p:nvSpPr>
        <p:spPr>
          <a:xfrm>
            <a:off x="5702454" y="2372591"/>
            <a:ext cx="5891097" cy="92333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</a:t>
            </a:r>
            <a:r>
              <a:rPr lang="it-IT" dirty="0" err="1">
                <a:latin typeface="+mj-lt"/>
              </a:rPr>
              <a:t>Understanding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that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is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really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difficult</a:t>
            </a:r>
            <a:r>
              <a:rPr lang="it-IT" dirty="0">
                <a:latin typeface="+mj-lt"/>
              </a:rPr>
              <a:t> to work in a group of people </a:t>
            </a:r>
            <a:r>
              <a:rPr lang="it-IT" dirty="0" err="1">
                <a:latin typeface="+mj-lt"/>
              </a:rPr>
              <a:t>you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don’t</a:t>
            </a:r>
            <a:r>
              <a:rPr lang="it-IT" dirty="0">
                <a:latin typeface="+mj-lt"/>
              </a:rPr>
              <a:t> know and learning to </a:t>
            </a:r>
            <a:r>
              <a:rPr lang="it-IT" dirty="0" err="1">
                <a:latin typeface="+mj-lt"/>
              </a:rPr>
              <a:t>find</a:t>
            </a:r>
            <a:r>
              <a:rPr lang="it-IT" dirty="0">
                <a:latin typeface="+mj-lt"/>
              </a:rPr>
              <a:t> a </a:t>
            </a:r>
            <a:r>
              <a:rPr lang="it-IT" dirty="0" err="1">
                <a:latin typeface="+mj-lt"/>
              </a:rPr>
              <a:t>solution</a:t>
            </a:r>
            <a:r>
              <a:rPr lang="it-IT" dirty="0">
                <a:latin typeface="+mj-lt"/>
              </a:rPr>
              <a:t> good for </a:t>
            </a:r>
            <a:r>
              <a:rPr lang="it-IT" dirty="0" err="1">
                <a:latin typeface="+mj-lt"/>
              </a:rPr>
              <a:t>everyone</a:t>
            </a:r>
            <a:r>
              <a:rPr lang="it-IT" dirty="0">
                <a:latin typeface="+mj-lt"/>
              </a:rPr>
              <a:t>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42E36EC-B53B-A4B1-B1D2-ACE6246EAD8E}"/>
              </a:ext>
            </a:extLst>
          </p:cNvPr>
          <p:cNvSpPr txBox="1"/>
          <p:nvPr/>
        </p:nvSpPr>
        <p:spPr>
          <a:xfrm>
            <a:off x="5702455" y="1579237"/>
            <a:ext cx="5802707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</a:t>
            </a:r>
            <a:r>
              <a:rPr lang="it-IT" dirty="0" err="1">
                <a:latin typeface="+mj-lt"/>
              </a:rPr>
              <a:t>Understanding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how</a:t>
            </a:r>
            <a:r>
              <a:rPr lang="it-IT" dirty="0">
                <a:latin typeface="+mj-lt"/>
              </a:rPr>
              <a:t> group projects are in </a:t>
            </a:r>
            <a:r>
              <a:rPr lang="it-IT" dirty="0" err="1">
                <a:latin typeface="+mj-lt"/>
              </a:rPr>
              <a:t>scientific</a:t>
            </a:r>
            <a:r>
              <a:rPr lang="it-IT" dirty="0">
                <a:latin typeface="+mj-lt"/>
              </a:rPr>
              <a:t> field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FFB721A-2B19-E846-50F2-B3A6C10A2C0C}"/>
              </a:ext>
            </a:extLst>
          </p:cNvPr>
          <p:cNvSpPr txBox="1"/>
          <p:nvPr/>
        </p:nvSpPr>
        <p:spPr>
          <a:xfrm>
            <a:off x="1407975" y="2308312"/>
            <a:ext cx="3914956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-I </a:t>
            </a:r>
            <a:r>
              <a:rPr lang="it-IT" dirty="0" err="1">
                <a:latin typeface="+mj-lt"/>
              </a:rPr>
              <a:t>liked</a:t>
            </a:r>
            <a:r>
              <a:rPr lang="it-IT" dirty="0">
                <a:latin typeface="+mj-lt"/>
              </a:rPr>
              <a:t> the feeling of </a:t>
            </a:r>
            <a:r>
              <a:rPr lang="it-IT" dirty="0" err="1">
                <a:latin typeface="+mj-lt"/>
              </a:rPr>
              <a:t>talking</a:t>
            </a:r>
            <a:r>
              <a:rPr lang="it-IT" dirty="0">
                <a:latin typeface="+mj-lt"/>
              </a:rPr>
              <a:t> of </a:t>
            </a:r>
            <a:r>
              <a:rPr lang="it-IT" dirty="0" err="1">
                <a:latin typeface="+mj-lt"/>
              </a:rPr>
              <a:t>physics</a:t>
            </a:r>
            <a:r>
              <a:rPr lang="it-IT" dirty="0">
                <a:latin typeface="+mj-lt"/>
              </a:rPr>
              <a:t> in front of </a:t>
            </a:r>
            <a:r>
              <a:rPr lang="it-IT" dirty="0" err="1">
                <a:latin typeface="+mj-lt"/>
              </a:rPr>
              <a:t>all</a:t>
            </a:r>
            <a:r>
              <a:rPr lang="it-IT" dirty="0">
                <a:latin typeface="+mj-lt"/>
              </a:rPr>
              <a:t> the </a:t>
            </a:r>
            <a:r>
              <a:rPr lang="it-IT" dirty="0" err="1">
                <a:latin typeface="+mj-lt"/>
              </a:rPr>
              <a:t>researchers</a:t>
            </a:r>
            <a:endParaRPr lang="it-IT" dirty="0">
              <a:latin typeface="+mj-lt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1E61747-037F-FD1F-DF44-DC66A24CC4CD}"/>
              </a:ext>
            </a:extLst>
          </p:cNvPr>
          <p:cNvSpPr txBox="1"/>
          <p:nvPr/>
        </p:nvSpPr>
        <p:spPr>
          <a:xfrm>
            <a:off x="287547" y="2999645"/>
            <a:ext cx="443541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 -</a:t>
            </a:r>
            <a:r>
              <a:rPr lang="it-IT" dirty="0" err="1">
                <a:latin typeface="+mj-lt"/>
              </a:rPr>
              <a:t>We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were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able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feel</a:t>
            </a:r>
            <a:r>
              <a:rPr lang="it-IT" dirty="0">
                <a:latin typeface="+mj-lt"/>
              </a:rPr>
              <a:t> like "</a:t>
            </a:r>
            <a:r>
              <a:rPr lang="it-IT" dirty="0" err="1">
                <a:latin typeface="+mj-lt"/>
              </a:rPr>
              <a:t>researchers</a:t>
            </a:r>
            <a:r>
              <a:rPr lang="it-IT" dirty="0">
                <a:latin typeface="+mj-lt"/>
              </a:rPr>
              <a:t>" for a </a:t>
            </a:r>
            <a:r>
              <a:rPr lang="it-IT" dirty="0" err="1">
                <a:latin typeface="+mj-lt"/>
              </a:rPr>
              <a:t>couple</a:t>
            </a:r>
            <a:r>
              <a:rPr lang="it-IT" dirty="0">
                <a:latin typeface="+mj-lt"/>
              </a:rPr>
              <a:t> of hours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C869F37-22D4-415B-A620-E2CE36E88CE7}"/>
              </a:ext>
            </a:extLst>
          </p:cNvPr>
          <p:cNvSpPr txBox="1"/>
          <p:nvPr/>
        </p:nvSpPr>
        <p:spPr>
          <a:xfrm>
            <a:off x="971316" y="5874986"/>
            <a:ext cx="4958840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[…] the </a:t>
            </a:r>
            <a:r>
              <a:rPr lang="it-IT" dirty="0" err="1">
                <a:latin typeface="+mj-lt"/>
              </a:rPr>
              <a:t>fact</a:t>
            </a:r>
            <a:r>
              <a:rPr lang="it-IT" dirty="0">
                <a:latin typeface="+mj-lt"/>
              </a:rPr>
              <a:t> to start from zero and </a:t>
            </a:r>
            <a:r>
              <a:rPr lang="it-IT" dirty="0" err="1">
                <a:latin typeface="+mj-lt"/>
              </a:rPr>
              <a:t>try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understand</a:t>
            </a:r>
            <a:r>
              <a:rPr lang="it-IT" dirty="0">
                <a:latin typeface="+mj-lt"/>
              </a:rPr>
              <a:t> and </a:t>
            </a:r>
            <a:r>
              <a:rPr lang="it-IT" dirty="0" err="1">
                <a:latin typeface="+mj-lt"/>
              </a:rPr>
              <a:t>explain</a:t>
            </a:r>
            <a:r>
              <a:rPr lang="it-IT" dirty="0">
                <a:latin typeface="+mj-lt"/>
              </a:rPr>
              <a:t> a </a:t>
            </a:r>
            <a:r>
              <a:rPr lang="it-IT" dirty="0" err="1">
                <a:latin typeface="+mj-lt"/>
              </a:rPr>
              <a:t>difficult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subject</a:t>
            </a:r>
            <a:endParaRPr lang="it-IT" dirty="0">
              <a:latin typeface="+mj-lt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4373C21-6B53-D603-2B6B-D9C1B2A8683F}"/>
              </a:ext>
            </a:extLst>
          </p:cNvPr>
          <p:cNvSpPr txBox="1"/>
          <p:nvPr/>
        </p:nvSpPr>
        <p:spPr>
          <a:xfrm>
            <a:off x="5702454" y="3335236"/>
            <a:ext cx="603849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-The </a:t>
            </a:r>
            <a:r>
              <a:rPr lang="it-IT" dirty="0" err="1">
                <a:latin typeface="+mj-lt"/>
              </a:rPr>
              <a:t>fact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that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we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were</a:t>
            </a:r>
            <a:r>
              <a:rPr lang="it-IT" dirty="0">
                <a:latin typeface="+mj-lt"/>
              </a:rPr>
              <a:t> put to work under pressure with new people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51A04FE-1B4A-EEB5-A26E-D7F32E81E6E3}"/>
              </a:ext>
            </a:extLst>
          </p:cNvPr>
          <p:cNvSpPr txBox="1"/>
          <p:nvPr/>
        </p:nvSpPr>
        <p:spPr>
          <a:xfrm>
            <a:off x="970535" y="4604855"/>
            <a:ext cx="5437279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</a:t>
            </a:r>
            <a:r>
              <a:rPr lang="it-IT" dirty="0" err="1">
                <a:latin typeface="+mj-lt"/>
              </a:rPr>
              <a:t>Taking</a:t>
            </a:r>
            <a:r>
              <a:rPr lang="it-IT" dirty="0">
                <a:latin typeface="+mj-lt"/>
              </a:rPr>
              <a:t> with the </a:t>
            </a:r>
            <a:r>
              <a:rPr lang="it-IT" dirty="0" err="1">
                <a:latin typeface="+mj-lt"/>
              </a:rPr>
              <a:t>experts</a:t>
            </a:r>
            <a:r>
              <a:rPr lang="it-IT" dirty="0">
                <a:latin typeface="+mj-lt"/>
              </a:rPr>
              <a:t> in </a:t>
            </a:r>
            <a:r>
              <a:rPr lang="it-IT" dirty="0" err="1">
                <a:latin typeface="+mj-lt"/>
              </a:rPr>
              <a:t>smaller</a:t>
            </a:r>
            <a:r>
              <a:rPr lang="it-IT" dirty="0">
                <a:latin typeface="+mj-lt"/>
              </a:rPr>
              <a:t> groups </a:t>
            </a:r>
            <a:r>
              <a:rPr lang="it-IT" dirty="0" err="1">
                <a:latin typeface="+mj-lt"/>
              </a:rPr>
              <a:t>because</a:t>
            </a:r>
            <a:r>
              <a:rPr lang="it-IT" dirty="0">
                <a:latin typeface="+mj-lt"/>
              </a:rPr>
              <a:t> I </a:t>
            </a:r>
            <a:r>
              <a:rPr lang="it-IT" dirty="0" err="1">
                <a:latin typeface="+mj-lt"/>
              </a:rPr>
              <a:t>felt</a:t>
            </a:r>
            <a:r>
              <a:rPr lang="it-IT" dirty="0">
                <a:latin typeface="+mj-lt"/>
              </a:rPr>
              <a:t> more </a:t>
            </a:r>
            <a:r>
              <a:rPr lang="it-IT" dirty="0" err="1">
                <a:latin typeface="+mj-lt"/>
              </a:rPr>
              <a:t>comfortable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asking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questions</a:t>
            </a:r>
            <a:r>
              <a:rPr lang="it-IT" dirty="0">
                <a:latin typeface="+mj-lt"/>
              </a:rPr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3A8B22-E72B-CBE5-368D-403195E7360B}"/>
              </a:ext>
            </a:extLst>
          </p:cNvPr>
          <p:cNvSpPr txBox="1"/>
          <p:nvPr/>
        </p:nvSpPr>
        <p:spPr>
          <a:xfrm>
            <a:off x="193611" y="1136844"/>
            <a:ext cx="323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E3008D"/>
                </a:solidFill>
              </a:rPr>
              <a:t>PARTECIPAZIONE ATTIVA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6B316A4-59C5-8EEB-CBA7-CBF0F2945A9F}"/>
              </a:ext>
            </a:extLst>
          </p:cNvPr>
          <p:cNvSpPr/>
          <p:nvPr/>
        </p:nvSpPr>
        <p:spPr>
          <a:xfrm>
            <a:off x="288482" y="1543407"/>
            <a:ext cx="4980942" cy="2163698"/>
          </a:xfrm>
          <a:prstGeom prst="rect">
            <a:avLst/>
          </a:prstGeom>
          <a:noFill/>
          <a:ln w="28575">
            <a:solidFill>
              <a:srgbClr val="E300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41E91F-339C-6D89-A644-09ECF11810B8}"/>
              </a:ext>
            </a:extLst>
          </p:cNvPr>
          <p:cNvSpPr txBox="1"/>
          <p:nvPr/>
        </p:nvSpPr>
        <p:spPr>
          <a:xfrm>
            <a:off x="5536221" y="1070562"/>
            <a:ext cx="2703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2AA0A4"/>
                </a:solidFill>
              </a:rPr>
              <a:t>LAVORO DI GRUPPO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2A45F91-CC50-DAF9-B175-62F3CCF83A6F}"/>
              </a:ext>
            </a:extLst>
          </p:cNvPr>
          <p:cNvSpPr/>
          <p:nvPr/>
        </p:nvSpPr>
        <p:spPr>
          <a:xfrm>
            <a:off x="5648948" y="1465271"/>
            <a:ext cx="6454552" cy="2516295"/>
          </a:xfrm>
          <a:prstGeom prst="rect">
            <a:avLst/>
          </a:prstGeom>
          <a:noFill/>
          <a:ln w="28575">
            <a:solidFill>
              <a:srgbClr val="2AA0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A2D56D-02FD-04E0-3920-B8BC967BBDCD}"/>
              </a:ext>
            </a:extLst>
          </p:cNvPr>
          <p:cNvSpPr txBox="1"/>
          <p:nvPr/>
        </p:nvSpPr>
        <p:spPr>
          <a:xfrm>
            <a:off x="193611" y="4134023"/>
            <a:ext cx="5519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913ED1"/>
                </a:solidFill>
              </a:rPr>
              <a:t>INTERAZIONE DIRETTA e APPRENDIMENTO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EDDDBEB-8652-672F-C366-E60466B0C56B}"/>
              </a:ext>
            </a:extLst>
          </p:cNvPr>
          <p:cNvSpPr/>
          <p:nvPr/>
        </p:nvSpPr>
        <p:spPr>
          <a:xfrm>
            <a:off x="287547" y="4542863"/>
            <a:ext cx="11692786" cy="2214397"/>
          </a:xfrm>
          <a:prstGeom prst="rect">
            <a:avLst/>
          </a:prstGeom>
          <a:noFill/>
          <a:ln w="28575">
            <a:solidFill>
              <a:srgbClr val="913E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086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D07E47-2084-5842-3CB3-9B7F690E5251}"/>
              </a:ext>
            </a:extLst>
          </p:cNvPr>
          <p:cNvSpPr txBox="1"/>
          <p:nvPr/>
        </p:nvSpPr>
        <p:spPr>
          <a:xfrm>
            <a:off x="1978172" y="198025"/>
            <a:ext cx="8807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latin typeface="+mj-lt"/>
              </a:rPr>
              <a:t>What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did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you</a:t>
            </a:r>
            <a:r>
              <a:rPr lang="it-IT" sz="3200" dirty="0">
                <a:latin typeface="+mj-lt"/>
              </a:rPr>
              <a:t> like </a:t>
            </a:r>
            <a:r>
              <a:rPr lang="it-IT" sz="3200" dirty="0" err="1">
                <a:latin typeface="+mj-lt"/>
              </a:rPr>
              <a:t>least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about</a:t>
            </a:r>
            <a:r>
              <a:rPr lang="it-IT" sz="3200" dirty="0">
                <a:latin typeface="+mj-lt"/>
              </a:rPr>
              <a:t> the </a:t>
            </a:r>
            <a:r>
              <a:rPr lang="it-IT" sz="3200" dirty="0" err="1">
                <a:latin typeface="+mj-lt"/>
              </a:rPr>
              <a:t>flipped</a:t>
            </a:r>
            <a:r>
              <a:rPr lang="it-IT" sz="3200" dirty="0">
                <a:latin typeface="+mj-lt"/>
              </a:rPr>
              <a:t> </a:t>
            </a:r>
            <a:r>
              <a:rPr lang="it-IT" sz="3200" dirty="0" err="1">
                <a:latin typeface="+mj-lt"/>
              </a:rPr>
              <a:t>classroom</a:t>
            </a:r>
            <a:r>
              <a:rPr lang="it-IT" sz="3200" dirty="0">
                <a:latin typeface="+mj-lt"/>
              </a:rPr>
              <a:t>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1E725F-8C41-2657-931B-06BD72523882}"/>
              </a:ext>
            </a:extLst>
          </p:cNvPr>
          <p:cNvSpPr txBox="1"/>
          <p:nvPr/>
        </p:nvSpPr>
        <p:spPr>
          <a:xfrm>
            <a:off x="484868" y="1665713"/>
            <a:ext cx="411048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-Not </a:t>
            </a:r>
            <a:r>
              <a:rPr lang="it-IT" dirty="0" err="1">
                <a:latin typeface="+mj-lt"/>
              </a:rPr>
              <a:t>being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able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choose</a:t>
            </a:r>
            <a:r>
              <a:rPr lang="it-IT" dirty="0">
                <a:latin typeface="+mj-lt"/>
              </a:rPr>
              <a:t> the groups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D08547-0B63-A456-471E-EC00D4A19B10}"/>
              </a:ext>
            </a:extLst>
          </p:cNvPr>
          <p:cNvSpPr txBox="1"/>
          <p:nvPr/>
        </p:nvSpPr>
        <p:spPr>
          <a:xfrm>
            <a:off x="6741609" y="2123768"/>
            <a:ext cx="288122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-The </a:t>
            </a:r>
            <a:r>
              <a:rPr lang="it-IT" dirty="0" err="1">
                <a:latin typeface="+mj-lt"/>
              </a:rPr>
              <a:t>amount</a:t>
            </a:r>
            <a:r>
              <a:rPr lang="it-IT" dirty="0">
                <a:latin typeface="+mj-lt"/>
              </a:rPr>
              <a:t> of time </a:t>
            </a:r>
            <a:r>
              <a:rPr lang="it-IT" dirty="0" err="1">
                <a:latin typeface="+mj-lt"/>
              </a:rPr>
              <a:t>given</a:t>
            </a:r>
            <a:r>
              <a:rPr lang="it-IT" dirty="0">
                <a:latin typeface="+mj-lt"/>
              </a:rPr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8AA141-2682-C644-3DF4-46023BC261D5}"/>
              </a:ext>
            </a:extLst>
          </p:cNvPr>
          <p:cNvSpPr txBox="1"/>
          <p:nvPr/>
        </p:nvSpPr>
        <p:spPr>
          <a:xfrm>
            <a:off x="484868" y="1983242"/>
            <a:ext cx="609887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-The </a:t>
            </a:r>
            <a:r>
              <a:rPr lang="it-IT" dirty="0" err="1">
                <a:latin typeface="+mj-lt"/>
              </a:rPr>
              <a:t>topic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that</a:t>
            </a:r>
            <a:r>
              <a:rPr lang="it-IT" dirty="0">
                <a:latin typeface="+mj-lt"/>
              </a:rPr>
              <a:t> i </a:t>
            </a:r>
            <a:r>
              <a:rPr lang="it-IT" dirty="0" err="1">
                <a:latin typeface="+mj-lt"/>
              </a:rPr>
              <a:t>had</a:t>
            </a:r>
            <a:r>
              <a:rPr lang="it-IT" dirty="0">
                <a:latin typeface="+mj-lt"/>
              </a:rPr>
              <a:t>, cause i </a:t>
            </a:r>
            <a:r>
              <a:rPr lang="it-IT" dirty="0" err="1">
                <a:latin typeface="+mj-lt"/>
              </a:rPr>
              <a:t>hoped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get</a:t>
            </a:r>
            <a:r>
              <a:rPr lang="it-IT" dirty="0">
                <a:latin typeface="+mj-lt"/>
              </a:rPr>
              <a:t> a </a:t>
            </a:r>
            <a:r>
              <a:rPr lang="it-IT" dirty="0" err="1">
                <a:latin typeface="+mj-lt"/>
              </a:rPr>
              <a:t>different</a:t>
            </a:r>
            <a:r>
              <a:rPr lang="it-IT" dirty="0">
                <a:latin typeface="+mj-lt"/>
              </a:rPr>
              <a:t> one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9FAFAA5-E55A-16D9-024B-3409A1E101BC}"/>
              </a:ext>
            </a:extLst>
          </p:cNvPr>
          <p:cNvSpPr txBox="1"/>
          <p:nvPr/>
        </p:nvSpPr>
        <p:spPr>
          <a:xfrm>
            <a:off x="6721624" y="2528406"/>
            <a:ext cx="522101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-I think </a:t>
            </a:r>
            <a:r>
              <a:rPr lang="it-IT" dirty="0" err="1">
                <a:latin typeface="+mj-lt"/>
              </a:rPr>
              <a:t>we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didnt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have</a:t>
            </a:r>
            <a:r>
              <a:rPr lang="it-IT" dirty="0">
                <a:latin typeface="+mj-lt"/>
              </a:rPr>
              <a:t> so </a:t>
            </a:r>
            <a:r>
              <a:rPr lang="it-IT" dirty="0" err="1">
                <a:latin typeface="+mj-lt"/>
              </a:rPr>
              <a:t>much</a:t>
            </a:r>
            <a:r>
              <a:rPr lang="it-IT" dirty="0">
                <a:latin typeface="+mj-lt"/>
              </a:rPr>
              <a:t> time to </a:t>
            </a:r>
            <a:r>
              <a:rPr lang="it-IT" dirty="0" err="1">
                <a:latin typeface="+mj-lt"/>
              </a:rPr>
              <a:t>prepare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them</a:t>
            </a:r>
            <a:endParaRPr lang="it-IT" dirty="0">
              <a:latin typeface="+mj-lt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FEDE9BF-5B5E-3D08-F16B-FB43FD05E124}"/>
              </a:ext>
            </a:extLst>
          </p:cNvPr>
          <p:cNvSpPr txBox="1"/>
          <p:nvPr/>
        </p:nvSpPr>
        <p:spPr>
          <a:xfrm>
            <a:off x="484868" y="2396508"/>
            <a:ext cx="447771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-Not </a:t>
            </a:r>
            <a:r>
              <a:rPr lang="it-IT" dirty="0" err="1">
                <a:latin typeface="+mj-lt"/>
              </a:rPr>
              <a:t>being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able</a:t>
            </a:r>
            <a:r>
              <a:rPr lang="it-IT" dirty="0">
                <a:latin typeface="+mj-lt"/>
              </a:rPr>
              <a:t> to coordinate </a:t>
            </a:r>
            <a:r>
              <a:rPr lang="it-IT" dirty="0" err="1">
                <a:latin typeface="+mj-lt"/>
              </a:rPr>
              <a:t>all</a:t>
            </a:r>
            <a:r>
              <a:rPr lang="it-IT" dirty="0">
                <a:latin typeface="+mj-lt"/>
              </a:rPr>
              <a:t> the group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B61F51C-584E-D1D6-2BAC-30C5D64428E6}"/>
              </a:ext>
            </a:extLst>
          </p:cNvPr>
          <p:cNvSpPr txBox="1"/>
          <p:nvPr/>
        </p:nvSpPr>
        <p:spPr>
          <a:xfrm>
            <a:off x="6741609" y="2924012"/>
            <a:ext cx="3344172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-The </a:t>
            </a:r>
            <a:r>
              <a:rPr lang="it-IT" dirty="0" err="1">
                <a:latin typeface="+mj-lt"/>
              </a:rPr>
              <a:t>difficulty</a:t>
            </a:r>
            <a:r>
              <a:rPr lang="it-IT" dirty="0">
                <a:latin typeface="+mj-lt"/>
              </a:rPr>
              <a:t> of the challenge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EE0C966-F480-69C2-BD38-44055A56744B}"/>
              </a:ext>
            </a:extLst>
          </p:cNvPr>
          <p:cNvSpPr txBox="1"/>
          <p:nvPr/>
        </p:nvSpPr>
        <p:spPr>
          <a:xfrm>
            <a:off x="363407" y="4838460"/>
            <a:ext cx="5395954" cy="101566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latin typeface="+mj-lt"/>
              </a:rPr>
              <a:t>Most</a:t>
            </a:r>
            <a:r>
              <a:rPr lang="it-IT" sz="2000" dirty="0">
                <a:latin typeface="+mj-lt"/>
              </a:rPr>
              <a:t> people </a:t>
            </a:r>
            <a:r>
              <a:rPr lang="it-IT" sz="2000" dirty="0" err="1">
                <a:latin typeface="+mj-lt"/>
              </a:rPr>
              <a:t>hadn't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read</a:t>
            </a:r>
            <a:r>
              <a:rPr lang="it-IT" sz="2000" dirty="0">
                <a:latin typeface="+mj-lt"/>
              </a:rPr>
              <a:t> the </a:t>
            </a:r>
            <a:r>
              <a:rPr lang="it-IT" sz="2000" dirty="0" err="1">
                <a:latin typeface="+mj-lt"/>
              </a:rPr>
              <a:t>preparatory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materials</a:t>
            </a:r>
            <a:r>
              <a:rPr lang="it-IT" sz="2000" dirty="0">
                <a:latin typeface="+mj-lt"/>
              </a:rPr>
              <a:t> and </a:t>
            </a:r>
            <a:r>
              <a:rPr lang="it-IT" sz="2000" dirty="0" err="1">
                <a:latin typeface="+mj-lt"/>
              </a:rPr>
              <a:t>everyone</a:t>
            </a:r>
            <a:r>
              <a:rPr lang="it-IT" sz="2000" dirty="0">
                <a:latin typeface="+mj-lt"/>
              </a:rPr>
              <a:t> made </a:t>
            </a:r>
            <a:r>
              <a:rPr lang="it-IT" sz="2000" dirty="0" err="1">
                <a:latin typeface="+mj-lt"/>
              </a:rPr>
              <a:t>their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presentations</a:t>
            </a:r>
            <a:r>
              <a:rPr lang="it-IT" sz="2000" dirty="0">
                <a:latin typeface="+mj-lt"/>
              </a:rPr>
              <a:t> with A.I. and </a:t>
            </a:r>
            <a:r>
              <a:rPr lang="it-IT" sz="2000" dirty="0" err="1">
                <a:latin typeface="+mj-lt"/>
              </a:rPr>
              <a:t>very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little</a:t>
            </a:r>
            <a:r>
              <a:rPr lang="it-IT" sz="2000" dirty="0">
                <a:latin typeface="+mj-lt"/>
              </a:rPr>
              <a:t> work </a:t>
            </a:r>
            <a:r>
              <a:rPr lang="it-IT" sz="2000" dirty="0" err="1">
                <a:latin typeface="+mj-lt"/>
              </a:rPr>
              <a:t>involved</a:t>
            </a:r>
            <a:r>
              <a:rPr lang="it-IT" sz="2000" dirty="0">
                <a:latin typeface="+mj-lt"/>
              </a:rPr>
              <a:t>.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A0A3662-0801-5731-91B0-74EA1E8B5D6A}"/>
              </a:ext>
            </a:extLst>
          </p:cNvPr>
          <p:cNvSpPr txBox="1"/>
          <p:nvPr/>
        </p:nvSpPr>
        <p:spPr>
          <a:xfrm>
            <a:off x="484868" y="3460636"/>
            <a:ext cx="5799106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</a:t>
            </a:r>
            <a:r>
              <a:rPr lang="it-IT" dirty="0" err="1">
                <a:latin typeface="+mj-lt"/>
              </a:rPr>
              <a:t>It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would</a:t>
            </a:r>
            <a:r>
              <a:rPr lang="it-IT" dirty="0">
                <a:latin typeface="+mj-lt"/>
              </a:rPr>
              <a:t> be </a:t>
            </a:r>
            <a:r>
              <a:rPr lang="it-IT" dirty="0" err="1">
                <a:latin typeface="+mj-lt"/>
              </a:rPr>
              <a:t>better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if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it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was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based</a:t>
            </a:r>
            <a:r>
              <a:rPr lang="it-IT" dirty="0">
                <a:latin typeface="+mj-lt"/>
              </a:rPr>
              <a:t> in the </a:t>
            </a:r>
            <a:r>
              <a:rPr lang="it-IT" dirty="0" err="1">
                <a:latin typeface="+mj-lt"/>
              </a:rPr>
              <a:t>experiments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that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we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did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during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these</a:t>
            </a:r>
            <a:r>
              <a:rPr lang="it-IT" dirty="0">
                <a:latin typeface="+mj-lt"/>
              </a:rPr>
              <a:t> days […] to </a:t>
            </a:r>
            <a:r>
              <a:rPr lang="it-IT" dirty="0" err="1">
                <a:latin typeface="+mj-lt"/>
              </a:rPr>
              <a:t>have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all</a:t>
            </a:r>
            <a:r>
              <a:rPr lang="it-IT" dirty="0">
                <a:latin typeface="+mj-lt"/>
              </a:rPr>
              <a:t> the </a:t>
            </a:r>
            <a:r>
              <a:rPr lang="it-IT" dirty="0" err="1">
                <a:latin typeface="+mj-lt"/>
              </a:rPr>
              <a:t>same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preparation</a:t>
            </a:r>
            <a:r>
              <a:rPr lang="it-IT" dirty="0">
                <a:latin typeface="+mj-lt"/>
              </a:rPr>
              <a:t>)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B9566B0-199E-462F-35C4-526E313F800B}"/>
              </a:ext>
            </a:extLst>
          </p:cNvPr>
          <p:cNvSpPr txBox="1"/>
          <p:nvPr/>
        </p:nvSpPr>
        <p:spPr>
          <a:xfrm>
            <a:off x="502905" y="2757212"/>
            <a:ext cx="5506046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-The </a:t>
            </a:r>
            <a:r>
              <a:rPr lang="it-IT" dirty="0" err="1">
                <a:latin typeface="+mj-lt"/>
              </a:rPr>
              <a:t>fact</a:t>
            </a:r>
            <a:r>
              <a:rPr lang="it-IT" dirty="0">
                <a:latin typeface="+mj-lt"/>
              </a:rPr>
              <a:t> of </a:t>
            </a:r>
            <a:r>
              <a:rPr lang="it-IT" dirty="0" err="1">
                <a:latin typeface="+mj-lt"/>
              </a:rPr>
              <a:t>preparing</a:t>
            </a:r>
            <a:r>
              <a:rPr lang="it-IT" dirty="0">
                <a:latin typeface="+mj-lt"/>
              </a:rPr>
              <a:t> 3 </a:t>
            </a:r>
            <a:r>
              <a:rPr lang="it-IT" dirty="0" err="1">
                <a:latin typeface="+mj-lt"/>
              </a:rPr>
              <a:t>different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presentations</a:t>
            </a:r>
            <a:r>
              <a:rPr lang="it-IT" dirty="0">
                <a:latin typeface="+mj-lt"/>
              </a:rPr>
              <a:t> on the </a:t>
            </a:r>
            <a:r>
              <a:rPr lang="it-IT" dirty="0" err="1">
                <a:latin typeface="+mj-lt"/>
              </a:rPr>
              <a:t>same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topic</a:t>
            </a:r>
            <a:r>
              <a:rPr lang="it-IT" dirty="0">
                <a:latin typeface="+mj-lt"/>
              </a:rPr>
              <a:t> […]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BFAA527-91DF-C611-63A4-40F09655AAAC}"/>
              </a:ext>
            </a:extLst>
          </p:cNvPr>
          <p:cNvSpPr txBox="1"/>
          <p:nvPr/>
        </p:nvSpPr>
        <p:spPr>
          <a:xfrm>
            <a:off x="6613136" y="4322469"/>
            <a:ext cx="5414574" cy="70788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sz="2000" dirty="0">
                <a:latin typeface="+mj-lt"/>
              </a:rPr>
              <a:t>[…] the time </a:t>
            </a:r>
            <a:r>
              <a:rPr lang="it-IT" sz="2000" dirty="0" err="1">
                <a:latin typeface="+mj-lt"/>
              </a:rPr>
              <a:t>spent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doing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it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could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have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been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spent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talking</a:t>
            </a:r>
            <a:r>
              <a:rPr lang="it-IT" sz="2000" dirty="0">
                <a:latin typeface="+mj-lt"/>
              </a:rPr>
              <a:t> with the </a:t>
            </a:r>
            <a:r>
              <a:rPr lang="it-IT" sz="2000" dirty="0" err="1">
                <a:latin typeface="+mj-lt"/>
              </a:rPr>
              <a:t>experts</a:t>
            </a:r>
            <a:r>
              <a:rPr lang="it-IT" sz="2000" dirty="0">
                <a:latin typeface="+mj-lt"/>
              </a:rPr>
              <a:t> 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DD33FC3-5E60-9495-D993-9FBD9BAA95D1}"/>
              </a:ext>
            </a:extLst>
          </p:cNvPr>
          <p:cNvSpPr txBox="1"/>
          <p:nvPr/>
        </p:nvSpPr>
        <p:spPr>
          <a:xfrm>
            <a:off x="6633121" y="5030355"/>
            <a:ext cx="5156494" cy="70788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sz="2000" dirty="0">
                <a:latin typeface="+mj-lt"/>
              </a:rPr>
              <a:t>-I </a:t>
            </a:r>
            <a:r>
              <a:rPr lang="it-IT" sz="2000" dirty="0" err="1">
                <a:latin typeface="+mj-lt"/>
              </a:rPr>
              <a:t>would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have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preferred</a:t>
            </a:r>
            <a:r>
              <a:rPr lang="it-IT" sz="2000" dirty="0">
                <a:latin typeface="+mj-lt"/>
              </a:rPr>
              <a:t> to use </a:t>
            </a:r>
            <a:r>
              <a:rPr lang="it-IT" sz="2000" dirty="0" err="1">
                <a:latin typeface="+mj-lt"/>
              </a:rPr>
              <a:t>this</a:t>
            </a:r>
            <a:r>
              <a:rPr lang="it-IT" sz="2000" dirty="0">
                <a:latin typeface="+mj-lt"/>
              </a:rPr>
              <a:t> time to </a:t>
            </a:r>
            <a:r>
              <a:rPr lang="it-IT" sz="2000" dirty="0" err="1">
                <a:latin typeface="+mj-lt"/>
              </a:rPr>
              <a:t>attend</a:t>
            </a:r>
            <a:r>
              <a:rPr lang="it-IT" sz="2000" dirty="0">
                <a:latin typeface="+mj-lt"/>
              </a:rPr>
              <a:t> more </a:t>
            </a:r>
            <a:r>
              <a:rPr lang="it-IT" sz="2000" dirty="0" err="1">
                <a:latin typeface="+mj-lt"/>
              </a:rPr>
              <a:t>lectures</a:t>
            </a:r>
            <a:r>
              <a:rPr lang="it-IT" sz="2000" dirty="0">
                <a:latin typeface="+mj-lt"/>
              </a:rPr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DD6E57-FF9B-E664-CDA0-A343DFB36277}"/>
              </a:ext>
            </a:extLst>
          </p:cNvPr>
          <p:cNvSpPr txBox="1"/>
          <p:nvPr/>
        </p:nvSpPr>
        <p:spPr>
          <a:xfrm>
            <a:off x="172771" y="1197579"/>
            <a:ext cx="6183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E3008D"/>
                </a:solidFill>
              </a:rPr>
              <a:t>ORGANIZZAZIONE GRUPPI E OUTPUT RICHIESTO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5B60A18-91F2-8D97-E9D9-85E7C449BF1E}"/>
              </a:ext>
            </a:extLst>
          </p:cNvPr>
          <p:cNvSpPr/>
          <p:nvPr/>
        </p:nvSpPr>
        <p:spPr>
          <a:xfrm>
            <a:off x="288482" y="1623397"/>
            <a:ext cx="6037230" cy="2603557"/>
          </a:xfrm>
          <a:prstGeom prst="rect">
            <a:avLst/>
          </a:prstGeom>
          <a:noFill/>
          <a:ln w="28575">
            <a:solidFill>
              <a:srgbClr val="E300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B08137-25ED-2A31-2B2A-8ADE1FCD80B8}"/>
              </a:ext>
            </a:extLst>
          </p:cNvPr>
          <p:cNvSpPr txBox="1"/>
          <p:nvPr/>
        </p:nvSpPr>
        <p:spPr>
          <a:xfrm>
            <a:off x="6599240" y="1705621"/>
            <a:ext cx="2979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4E81BD"/>
                </a:solidFill>
              </a:rPr>
              <a:t>GESTIONE DEL TEMPO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FB84A97-2022-BCB3-8DFF-18A1BEB57D69}"/>
              </a:ext>
            </a:extLst>
          </p:cNvPr>
          <p:cNvSpPr/>
          <p:nvPr/>
        </p:nvSpPr>
        <p:spPr>
          <a:xfrm>
            <a:off x="6710267" y="2088661"/>
            <a:ext cx="5194960" cy="1336465"/>
          </a:xfrm>
          <a:prstGeom prst="rect">
            <a:avLst/>
          </a:prstGeom>
          <a:noFill/>
          <a:ln w="28575">
            <a:solidFill>
              <a:srgbClr val="4E81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F467EF-998D-D6F2-2853-4646FE598488}"/>
              </a:ext>
            </a:extLst>
          </p:cNvPr>
          <p:cNvSpPr txBox="1"/>
          <p:nvPr/>
        </p:nvSpPr>
        <p:spPr>
          <a:xfrm>
            <a:off x="261069" y="4445580"/>
            <a:ext cx="1664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5B050"/>
                </a:solidFill>
              </a:rPr>
              <a:t>USO DELL’AI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920DB7-2982-E8A5-BFF9-45EA43063F00}"/>
              </a:ext>
            </a:extLst>
          </p:cNvPr>
          <p:cNvSpPr txBox="1"/>
          <p:nvPr/>
        </p:nvSpPr>
        <p:spPr>
          <a:xfrm>
            <a:off x="6583742" y="3917831"/>
            <a:ext cx="4221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913ED1"/>
                </a:solidFill>
              </a:rPr>
              <a:t>FLIPPED CLASSROOM vs LEZIONI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1584BC6-40FF-6782-6502-382829FA32EE}"/>
              </a:ext>
            </a:extLst>
          </p:cNvPr>
          <p:cNvSpPr/>
          <p:nvPr/>
        </p:nvSpPr>
        <p:spPr>
          <a:xfrm>
            <a:off x="6663745" y="4314112"/>
            <a:ext cx="5194960" cy="1540011"/>
          </a:xfrm>
          <a:prstGeom prst="rect">
            <a:avLst/>
          </a:prstGeom>
          <a:noFill/>
          <a:ln w="28575">
            <a:solidFill>
              <a:srgbClr val="913E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82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EB9BD-1B7E-9609-9AB0-CBDE3337A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4F780D-7B09-6709-D25F-8CEDFDBA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06" y="-328006"/>
            <a:ext cx="5190367" cy="1719072"/>
          </a:xfrm>
        </p:spPr>
        <p:txBody>
          <a:bodyPr anchor="b">
            <a:normAutofit/>
          </a:bodyPr>
          <a:lstStyle/>
          <a:p>
            <a:r>
              <a:rPr lang="it-IT" sz="3600" dirty="0"/>
              <a:t>Programma Legnaro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059B71-B1AB-06EA-D412-F765E57F9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04" y="2501662"/>
            <a:ext cx="6274159" cy="4174144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6 seminari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accelerators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Nuclear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application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medicine,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Nuclear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cross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section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measurements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SPES,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Microdosimetry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CN,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Nuclear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applications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energy, Computing - 2LNL, 3INFN, 1 esterni)</a:t>
            </a:r>
          </a:p>
          <a:p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 esperimenti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materials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science,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nuclear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applied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cultural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heritage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environmental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radioactivity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silicon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photomultiplier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3LNL, 1INFN)</a:t>
            </a:r>
          </a:p>
          <a:p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VR Lab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Cena Sociale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visita guidata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F3F8EA8-1A0C-FC83-CDA9-7745A51F2932}"/>
              </a:ext>
            </a:extLst>
          </p:cNvPr>
          <p:cNvSpPr/>
          <p:nvPr/>
        </p:nvSpPr>
        <p:spPr>
          <a:xfrm rot="16200000">
            <a:off x="-258921" y="968569"/>
            <a:ext cx="656018" cy="138176"/>
          </a:xfrm>
          <a:prstGeom prst="rect">
            <a:avLst/>
          </a:prstGeom>
          <a:solidFill>
            <a:srgbClr val="913DD1"/>
          </a:solidFill>
          <a:ln>
            <a:solidFill>
              <a:srgbClr val="870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D230488-1783-F7F7-2AFA-885D49C65E69}"/>
              </a:ext>
            </a:extLst>
          </p:cNvPr>
          <p:cNvSpPr txBox="1">
            <a:spLocks/>
          </p:cNvSpPr>
          <p:nvPr/>
        </p:nvSpPr>
        <p:spPr>
          <a:xfrm>
            <a:off x="212904" y="1713495"/>
            <a:ext cx="6843503" cy="5293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Tema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it-IT" sz="23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Unveiling</a:t>
            </a:r>
            <a:r>
              <a:rPr lang="it-IT" sz="23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the power of </a:t>
            </a:r>
            <a:r>
              <a:rPr lang="it-IT" sz="23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nuclear</a:t>
            </a:r>
            <a:r>
              <a:rPr lang="it-IT" sz="23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3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it-IT" sz="23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in society</a:t>
            </a:r>
          </a:p>
        </p:txBody>
      </p:sp>
      <p:pic>
        <p:nvPicPr>
          <p:cNvPr id="5" name="Immagine 4" descr="Immagine che contiene persona, vestiti, interno, Tecnico&#10;&#10;Il contenuto generato dall'IA potrebbe non essere corretto.">
            <a:extLst>
              <a:ext uri="{FF2B5EF4-FFF2-40B4-BE49-F238E27FC236}">
                <a16:creationId xmlns:a16="http://schemas.microsoft.com/office/drawing/2014/main" id="{F9D73929-1049-6F16-5FC7-2EEC94F19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9"/>
          <a:stretch/>
        </p:blipFill>
        <p:spPr>
          <a:xfrm>
            <a:off x="7199440" y="1"/>
            <a:ext cx="4992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91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616D6-0859-042F-1E42-2D265A2DB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C241D2-2FCF-004A-67FE-2AF89E66E269}"/>
              </a:ext>
            </a:extLst>
          </p:cNvPr>
          <p:cNvSpPr txBox="1"/>
          <p:nvPr/>
        </p:nvSpPr>
        <p:spPr>
          <a:xfrm>
            <a:off x="3103457" y="540343"/>
            <a:ext cx="5985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latin typeface="+mj-lt"/>
              </a:rPr>
              <a:t>Stato del budget - maggio 2025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EA06AA-D00B-DC3A-9DE2-DDD9DE73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465" y="318239"/>
            <a:ext cx="1605663" cy="1090541"/>
          </a:xfrm>
          <a:prstGeom prst="rect">
            <a:avLst/>
          </a:prstGeom>
        </p:spPr>
      </p:pic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4C510052-AD7A-A4B7-C3D1-CB2B51E08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170795"/>
              </p:ext>
            </p:extLst>
          </p:nvPr>
        </p:nvGraphicFramePr>
        <p:xfrm>
          <a:off x="1037331" y="1718982"/>
          <a:ext cx="7712192" cy="341821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28048">
                  <a:extLst>
                    <a:ext uri="{9D8B030D-6E8A-4147-A177-3AD203B41FA5}">
                      <a16:colId xmlns:a16="http://schemas.microsoft.com/office/drawing/2014/main" val="280769000"/>
                    </a:ext>
                  </a:extLst>
                </a:gridCol>
                <a:gridCol w="1928048">
                  <a:extLst>
                    <a:ext uri="{9D8B030D-6E8A-4147-A177-3AD203B41FA5}">
                      <a16:colId xmlns:a16="http://schemas.microsoft.com/office/drawing/2014/main" val="3837563626"/>
                    </a:ext>
                  </a:extLst>
                </a:gridCol>
                <a:gridCol w="1928048">
                  <a:extLst>
                    <a:ext uri="{9D8B030D-6E8A-4147-A177-3AD203B41FA5}">
                      <a16:colId xmlns:a16="http://schemas.microsoft.com/office/drawing/2014/main" val="3494029609"/>
                    </a:ext>
                  </a:extLst>
                </a:gridCol>
                <a:gridCol w="1928048">
                  <a:extLst>
                    <a:ext uri="{9D8B030D-6E8A-4147-A177-3AD203B41FA5}">
                      <a16:colId xmlns:a16="http://schemas.microsoft.com/office/drawing/2014/main" val="2489192216"/>
                    </a:ext>
                  </a:extLst>
                </a:gridCol>
              </a:tblGrid>
              <a:tr h="504281">
                <a:tc gridSpan="4"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Budget 2025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453367"/>
                  </a:ext>
                </a:extLst>
              </a:tr>
              <a:tr h="900500"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solidFill>
                            <a:srgbClr val="FF0000"/>
                          </a:solidFill>
                          <a:latin typeface="+mj-lt"/>
                        </a:rPr>
                        <a:t>Capitolo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solidFill>
                            <a:srgbClr val="FF0000"/>
                          </a:solidFill>
                          <a:latin typeface="+mj-lt"/>
                        </a:rPr>
                        <a:t>Richiesto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solidFill>
                            <a:srgbClr val="FF0000"/>
                          </a:solidFill>
                          <a:latin typeface="+mj-lt"/>
                        </a:rPr>
                        <a:t>Assegnato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solidFill>
                            <a:srgbClr val="FF0000"/>
                          </a:solidFill>
                          <a:latin typeface="+mj-lt"/>
                        </a:rPr>
                        <a:t>Residui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22071"/>
                  </a:ext>
                </a:extLst>
              </a:tr>
              <a:tr h="500586"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2,5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2,5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2,5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288949"/>
                  </a:ext>
                </a:extLst>
              </a:tr>
              <a:tr h="504281"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Trasporti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0,5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0,5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0,5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45552"/>
                  </a:ext>
                </a:extLst>
              </a:tr>
              <a:tr h="504281"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Seminari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5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5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3,6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362111"/>
                  </a:ext>
                </a:extLst>
              </a:tr>
              <a:tr h="504281"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Missioni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>
                          <a:latin typeface="+mj-lt"/>
                        </a:rPr>
                        <a:t>2,3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980802"/>
                  </a:ext>
                </a:extLst>
              </a:tr>
            </a:tbl>
          </a:graphicData>
        </a:graphic>
      </p:graphicFrame>
      <p:sp>
        <p:nvSpPr>
          <p:cNvPr id="2" name="Ovale 1">
            <a:extLst>
              <a:ext uri="{FF2B5EF4-FFF2-40B4-BE49-F238E27FC236}">
                <a16:creationId xmlns:a16="http://schemas.microsoft.com/office/drawing/2014/main" id="{B08F10EB-0C85-B4A2-225C-4C8ED08E2FF4}"/>
              </a:ext>
            </a:extLst>
          </p:cNvPr>
          <p:cNvSpPr/>
          <p:nvPr/>
        </p:nvSpPr>
        <p:spPr>
          <a:xfrm>
            <a:off x="7197587" y="2912012"/>
            <a:ext cx="1148391" cy="2358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B0FE5F6-ED16-E62B-8875-DC95577CB693}"/>
              </a:ext>
            </a:extLst>
          </p:cNvPr>
          <p:cNvCxnSpPr>
            <a:cxnSpLocks/>
          </p:cNvCxnSpPr>
          <p:nvPr/>
        </p:nvCxnSpPr>
        <p:spPr>
          <a:xfrm flipV="1">
            <a:off x="8519950" y="3613976"/>
            <a:ext cx="1008381" cy="32497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D5266320-DBE6-C316-B938-C149DC115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285" y="3286654"/>
            <a:ext cx="2394001" cy="556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latin typeface="+mj-lt"/>
              </a:rPr>
              <a:t>scuola LNL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9ABC8CCD-11BE-6958-9CF2-B4C801E6771D}"/>
              </a:ext>
            </a:extLst>
          </p:cNvPr>
          <p:cNvSpPr txBox="1">
            <a:spLocks/>
          </p:cNvSpPr>
          <p:nvPr/>
        </p:nvSpPr>
        <p:spPr>
          <a:xfrm>
            <a:off x="1037331" y="5456121"/>
            <a:ext cx="10805838" cy="1053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latin typeface="+mj-lt"/>
              </a:rPr>
              <a:t>Spese scuola LNF: </a:t>
            </a:r>
            <a:br>
              <a:rPr lang="it-IT" dirty="0">
                <a:latin typeface="+mj-lt"/>
              </a:rPr>
            </a:br>
            <a:r>
              <a:rPr lang="it-IT" sz="2400" dirty="0">
                <a:latin typeface="+mj-lt"/>
              </a:rPr>
              <a:t>3,1 k consumo (fondi esterni); 1,4 k seminari; 2,5 k missioni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6706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8A908D-3BF8-832D-7024-8FE33C478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1958195" cy="2101850"/>
          </a:xfrm>
        </p:spPr>
        <p:txBody>
          <a:bodyPr>
            <a:normAutofit/>
          </a:bodyPr>
          <a:lstStyle/>
          <a:p>
            <a:r>
              <a:rPr lang="it-IT" sz="2800" dirty="0"/>
              <a:t>Per le prossime edizioni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8C4C4-5736-9D58-90BD-E03A7143B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556" y="-110095"/>
            <a:ext cx="4451947" cy="322309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it-IT" sz="2400" dirty="0">
                <a:latin typeface="+mj-lt"/>
              </a:rPr>
              <a:t>Proporre ancora attività che coinvolgano i partecipanti </a:t>
            </a:r>
            <a:r>
              <a:rPr lang="it-IT" sz="2400" b="1" dirty="0">
                <a:latin typeface="+mj-lt"/>
              </a:rPr>
              <a:t>attivamente</a:t>
            </a:r>
            <a:r>
              <a:rPr lang="it-IT" sz="2400" dirty="0">
                <a:latin typeface="+mj-lt"/>
              </a:rPr>
              <a:t> </a:t>
            </a:r>
          </a:p>
          <a:p>
            <a:r>
              <a:rPr lang="it-IT" sz="2400" b="1" dirty="0">
                <a:latin typeface="+mj-lt"/>
              </a:rPr>
              <a:t>Comitato scientifico più attivo</a:t>
            </a:r>
            <a:r>
              <a:rPr lang="it-IT" sz="2400" dirty="0">
                <a:latin typeface="+mj-lt"/>
              </a:rPr>
              <a:t>, che supporti nella ricerca di esperti e metodologie </a:t>
            </a:r>
          </a:p>
          <a:p>
            <a:r>
              <a:rPr lang="it-IT" sz="2400" dirty="0">
                <a:latin typeface="+mj-lt"/>
              </a:rPr>
              <a:t>Sedi 2026</a:t>
            </a:r>
          </a:p>
        </p:txBody>
      </p:sp>
      <p:pic>
        <p:nvPicPr>
          <p:cNvPr id="4" name="Immagine 3" descr="Immagine che contiene persona, vestiti, Viso umano, interno&#10;&#10;Il contenuto generato dall'IA potrebbe non essere corretto.">
            <a:extLst>
              <a:ext uri="{FF2B5EF4-FFF2-40B4-BE49-F238E27FC236}">
                <a16:creationId xmlns:a16="http://schemas.microsoft.com/office/drawing/2014/main" id="{74CE1C53-513A-411F-A262-B5D06B47D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Immagine 4" descr="Immagine che contiene Viso umano, persona, vestiti, occhiali&#10;&#10;Il contenuto generato dall'IA potrebbe non essere corretto.">
            <a:extLst>
              <a:ext uri="{FF2B5EF4-FFF2-40B4-BE49-F238E27FC236}">
                <a16:creationId xmlns:a16="http://schemas.microsoft.com/office/drawing/2014/main" id="{4A739E81-34ED-412E-E00A-D6E03FAA7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26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7E767EE-F3CD-3E21-931E-7B2DE0181A59}"/>
              </a:ext>
            </a:extLst>
          </p:cNvPr>
          <p:cNvSpPr/>
          <p:nvPr/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rgbClr val="8700E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861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F909F2-7268-A260-6AF2-BEF2A0614AB6}"/>
              </a:ext>
            </a:extLst>
          </p:cNvPr>
          <p:cNvSpPr txBox="1"/>
          <p:nvPr/>
        </p:nvSpPr>
        <p:spPr>
          <a:xfrm>
            <a:off x="4247705" y="3075057"/>
            <a:ext cx="3696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atin typeface="+mj-lt"/>
              </a:rPr>
              <a:t>Approfondimenti</a:t>
            </a:r>
          </a:p>
        </p:txBody>
      </p:sp>
    </p:spTree>
    <p:extLst>
      <p:ext uri="{BB962C8B-B14F-4D97-AF65-F5344CB8AC3E}">
        <p14:creationId xmlns:p14="http://schemas.microsoft.com/office/powerpoint/2010/main" val="201079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C3C431-6F85-B348-829D-4B44E809F8A5}"/>
              </a:ext>
            </a:extLst>
          </p:cNvPr>
          <p:cNvSpPr txBox="1"/>
          <p:nvPr/>
        </p:nvSpPr>
        <p:spPr>
          <a:xfrm>
            <a:off x="3108440" y="578985"/>
            <a:ext cx="570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latin typeface="+mj-lt"/>
              </a:rPr>
              <a:t>INSPYRE – obiettivi e pubblico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74804D-3905-EE4D-894C-50BB48659044}"/>
              </a:ext>
            </a:extLst>
          </p:cNvPr>
          <p:cNvSpPr txBox="1"/>
          <p:nvPr/>
        </p:nvSpPr>
        <p:spPr>
          <a:xfrm>
            <a:off x="980801" y="1830054"/>
            <a:ext cx="102303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it-IT" sz="2800" b="1" i="0" dirty="0">
                <a:solidFill>
                  <a:srgbClr val="000000"/>
                </a:solidFill>
                <a:effectLst/>
                <a:latin typeface="+mj-lt"/>
              </a:rPr>
              <a:t>Pubblico</a:t>
            </a:r>
            <a:r>
              <a:rPr lang="it-IT" sz="2800" b="0" i="0" dirty="0">
                <a:solidFill>
                  <a:srgbClr val="000000"/>
                </a:solidFill>
                <a:effectLst/>
                <a:latin typeface="+mj-lt"/>
              </a:rPr>
              <a:t>: </a:t>
            </a:r>
            <a:r>
              <a:rPr lang="it-IT" sz="2800" b="0" i="0" dirty="0">
                <a:solidFill>
                  <a:srgbClr val="913DD1"/>
                </a:solidFill>
                <a:effectLst/>
                <a:latin typeface="+mj-lt"/>
              </a:rPr>
              <a:t>Studenti e studentesse italiani e stranieri </a:t>
            </a:r>
            <a:r>
              <a:rPr lang="it-IT" sz="2800" b="0" i="0" dirty="0">
                <a:solidFill>
                  <a:srgbClr val="000000"/>
                </a:solidFill>
                <a:effectLst/>
                <a:latin typeface="+mj-lt"/>
              </a:rPr>
              <a:t>che frequentano gli </a:t>
            </a:r>
            <a:r>
              <a:rPr lang="it-IT" sz="2800" b="0" i="0" dirty="0">
                <a:solidFill>
                  <a:srgbClr val="913DD1"/>
                </a:solidFill>
                <a:effectLst/>
                <a:latin typeface="+mj-lt"/>
              </a:rPr>
              <a:t>ultimi due anni </a:t>
            </a:r>
            <a:r>
              <a:rPr lang="it-IT" sz="2800" b="0" i="0" dirty="0">
                <a:solidFill>
                  <a:srgbClr val="000000"/>
                </a:solidFill>
                <a:effectLst/>
                <a:latin typeface="+mj-lt"/>
              </a:rPr>
              <a:t>della </a:t>
            </a:r>
            <a:r>
              <a:rPr lang="it-IT" sz="2800" b="0" i="0" dirty="0">
                <a:solidFill>
                  <a:srgbClr val="913DD1"/>
                </a:solidFill>
                <a:effectLst/>
                <a:latin typeface="+mj-lt"/>
              </a:rPr>
              <a:t>scuola secondaria superiore </a:t>
            </a:r>
            <a:r>
              <a:rPr lang="it-IT" sz="2800" b="0" i="0" dirty="0">
                <a:solidFill>
                  <a:srgbClr val="000000"/>
                </a:solidFill>
                <a:effectLst/>
                <a:latin typeface="+mj-lt"/>
              </a:rPr>
              <a:t>e che sono particolarmente </a:t>
            </a:r>
            <a:r>
              <a:rPr lang="it-IT" sz="2800" b="0" i="0" dirty="0">
                <a:solidFill>
                  <a:srgbClr val="913DD1"/>
                </a:solidFill>
                <a:effectLst/>
                <a:latin typeface="+mj-lt"/>
              </a:rPr>
              <a:t>interessati alla scienza</a:t>
            </a:r>
            <a:r>
              <a:rPr lang="it-IT" sz="2800" b="0" i="0" dirty="0">
                <a:solidFill>
                  <a:srgbClr val="000000"/>
                </a:solidFill>
                <a:effectLst/>
                <a:latin typeface="+mj-lt"/>
              </a:rPr>
              <a:t>. </a:t>
            </a:r>
            <a:endParaRPr lang="it-IT" sz="40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/>
            <a:endParaRPr lang="it-IT" sz="2800" b="1" dirty="0">
              <a:solidFill>
                <a:srgbClr val="000000"/>
              </a:solidFill>
              <a:latin typeface="+mj-lt"/>
            </a:endParaRPr>
          </a:p>
          <a:p>
            <a:pPr algn="just" fontAlgn="base"/>
            <a:r>
              <a:rPr lang="it-IT" sz="2800" b="1" i="0" dirty="0">
                <a:solidFill>
                  <a:srgbClr val="000000"/>
                </a:solidFill>
                <a:effectLst/>
                <a:latin typeface="+mj-lt"/>
              </a:rPr>
              <a:t>Obiettivo: </a:t>
            </a:r>
            <a:r>
              <a:rPr lang="it-IT" sz="2800" i="0" dirty="0">
                <a:solidFill>
                  <a:srgbClr val="000000"/>
                </a:solidFill>
                <a:effectLst/>
                <a:latin typeface="+mj-lt"/>
              </a:rPr>
              <a:t>A</a:t>
            </a:r>
            <a:r>
              <a:rPr lang="it-IT" sz="2800" dirty="0">
                <a:solidFill>
                  <a:srgbClr val="000000"/>
                </a:solidFill>
                <a:latin typeface="+mj-lt"/>
              </a:rPr>
              <a:t>vvicinare i giovani partecipanti alle </a:t>
            </a:r>
            <a:r>
              <a:rPr lang="it-IT" sz="2800" dirty="0">
                <a:solidFill>
                  <a:srgbClr val="913DD1"/>
                </a:solidFill>
                <a:latin typeface="+mj-lt"/>
              </a:rPr>
              <a:t>carriere STEM</a:t>
            </a:r>
            <a:r>
              <a:rPr lang="it-IT" sz="2800" dirty="0">
                <a:solidFill>
                  <a:srgbClr val="000000"/>
                </a:solidFill>
                <a:latin typeface="+mj-lt"/>
              </a:rPr>
              <a:t>, e in particolare alla </a:t>
            </a:r>
            <a:r>
              <a:rPr lang="it-IT" sz="2800" dirty="0">
                <a:solidFill>
                  <a:srgbClr val="913DD1"/>
                </a:solidFill>
                <a:latin typeface="+mj-lt"/>
              </a:rPr>
              <a:t>fisica moderna </a:t>
            </a:r>
            <a:r>
              <a:rPr lang="it-IT" sz="2800" dirty="0">
                <a:solidFill>
                  <a:srgbClr val="000000"/>
                </a:solidFill>
                <a:latin typeface="+mj-lt"/>
              </a:rPr>
              <a:t>e al mondo della ricerca scientifica e tecnologica, facendo </a:t>
            </a:r>
            <a:r>
              <a:rPr lang="it-IT" sz="2800" dirty="0">
                <a:solidFill>
                  <a:srgbClr val="913DD1"/>
                </a:solidFill>
                <a:latin typeface="+mj-lt"/>
              </a:rPr>
              <a:t>conoscere l’INFN</a:t>
            </a:r>
            <a:r>
              <a:rPr lang="it-IT" sz="2800" dirty="0">
                <a:solidFill>
                  <a:srgbClr val="000000"/>
                </a:solidFill>
                <a:latin typeface="+mj-lt"/>
              </a:rPr>
              <a:t>, le sue ricerche e il lavoro svolto dai suoi ricercatori e ricercatrici. </a:t>
            </a:r>
            <a:endParaRPr lang="it-IT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5" name="Immagine 4" descr="Immagine che contiene violetto, viola, Elementi grafici, Carattere&#10;&#10;Descrizione generata automaticamente">
            <a:extLst>
              <a:ext uri="{FF2B5EF4-FFF2-40B4-BE49-F238E27FC236}">
                <a16:creationId xmlns:a16="http://schemas.microsoft.com/office/drawing/2014/main" id="{99FD3629-AD5D-DC5A-DBAA-7251F4989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72572"/>
            <a:ext cx="2319253" cy="13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48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C3C431-6F85-B348-829D-4B44E809F8A5}"/>
              </a:ext>
            </a:extLst>
          </p:cNvPr>
          <p:cNvSpPr txBox="1"/>
          <p:nvPr/>
        </p:nvSpPr>
        <p:spPr>
          <a:xfrm>
            <a:off x="3713415" y="578985"/>
            <a:ext cx="4497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INSPYRE – metodologia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74804D-3905-EE4D-894C-50BB48659044}"/>
              </a:ext>
            </a:extLst>
          </p:cNvPr>
          <p:cNvSpPr txBox="1"/>
          <p:nvPr/>
        </p:nvSpPr>
        <p:spPr>
          <a:xfrm>
            <a:off x="980801" y="1770677"/>
            <a:ext cx="102303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it-IT" sz="2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Metodologia</a:t>
            </a:r>
            <a:r>
              <a:rPr lang="it-IT" sz="2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: presentare la fisica moderna in primis attraverso </a:t>
            </a:r>
            <a:r>
              <a:rPr lang="it-IT" sz="2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attività sperimentali ed </a:t>
            </a:r>
            <a:r>
              <a:rPr lang="it-IT" sz="2800" dirty="0" err="1">
                <a:solidFill>
                  <a:srgbClr val="8700E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hands-on</a:t>
            </a:r>
            <a:r>
              <a:rPr lang="it-IT" sz="2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che permettono ai partecipanti di diventare protagonisti del loro apprendimento e di conoscere gli ambienti e gli </a:t>
            </a:r>
            <a:r>
              <a:rPr lang="it-IT" sz="2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strumenti della ricerca INFN</a:t>
            </a:r>
            <a:r>
              <a:rPr lang="it-IT" sz="2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just" fontAlgn="base"/>
            <a:endParaRPr lang="it-IT" sz="2800" dirty="0">
              <a:solidFill>
                <a:srgbClr val="00000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fontAlgn="base"/>
            <a:r>
              <a:rPr lang="it-IT" sz="2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Ampio spazio è dato a Università ed Enti di ricerca nazionali ed internazionali (CERN). In tal modo, si </a:t>
            </a:r>
            <a:r>
              <a:rPr lang="it-IT" sz="2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amplia l’offerta degli argomenti trattati</a:t>
            </a:r>
            <a:r>
              <a:rPr lang="it-IT" sz="2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e si sottolinea il ruolo fondamentale giocato dalle </a:t>
            </a:r>
            <a:r>
              <a:rPr lang="it-IT" sz="2800" dirty="0">
                <a:solidFill>
                  <a:srgbClr val="913DD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collaborazioni dell’INFN </a:t>
            </a:r>
            <a:r>
              <a:rPr lang="it-IT" sz="2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nel panorama della ricerca italiana e internazionale.</a:t>
            </a:r>
          </a:p>
        </p:txBody>
      </p:sp>
      <p:pic>
        <p:nvPicPr>
          <p:cNvPr id="5" name="Immagine 4" descr="Immagine che contiene violetto, viola, Elementi grafici, Carattere&#10;&#10;Descrizione generata automaticamente">
            <a:extLst>
              <a:ext uri="{FF2B5EF4-FFF2-40B4-BE49-F238E27FC236}">
                <a16:creationId xmlns:a16="http://schemas.microsoft.com/office/drawing/2014/main" id="{99FD3629-AD5D-DC5A-DBAA-7251F4989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72572"/>
            <a:ext cx="2319253" cy="13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8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5C6F3E6-5667-3D6B-6AB0-35B263627AB8}"/>
              </a:ext>
            </a:extLst>
          </p:cNvPr>
          <p:cNvSpPr txBox="1"/>
          <p:nvPr/>
        </p:nvSpPr>
        <p:spPr>
          <a:xfrm>
            <a:off x="974124" y="1143000"/>
            <a:ext cx="10243752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30 gennaio 2025 </a:t>
            </a:r>
            <a:endParaRPr lang="it-IT" sz="2400" dirty="0">
              <a:solidFill>
                <a:srgbClr val="8700EE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	Pubblicazione sito web dell’evento 2025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Fine luglio 2025 </a:t>
            </a:r>
            <a:endParaRPr lang="it-IT" sz="2400" dirty="0">
              <a:solidFill>
                <a:srgbClr val="8700EE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	Raggiungimento del 700° studente dalla prima edizione del 2011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15 </a:t>
            </a:r>
            <a:r>
              <a:rPr lang="it-IT" sz="2400" dirty="0">
                <a:solidFill>
                  <a:srgbClr val="8700EE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settembre</a:t>
            </a:r>
            <a:r>
              <a:rPr lang="it-IT" sz="24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2025 </a:t>
            </a:r>
            <a:endParaRPr lang="it-IT" sz="2400" dirty="0">
              <a:solidFill>
                <a:srgbClr val="8700EE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	Analisi questionario di valutazione dell’impatto di INSPYRE 2025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30 novembre 2025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	</a:t>
            </a:r>
            <a:r>
              <a:rPr lang="it-IT" sz="2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Apertura </a:t>
            </a:r>
            <a:r>
              <a:rPr lang="it-IT" sz="24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application</a:t>
            </a:r>
            <a:r>
              <a:rPr lang="it-IT" sz="2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per i partecipanti per l’edizione 2026</a:t>
            </a:r>
            <a:endParaRPr lang="it-IT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0E1A72-6B66-A11E-25CE-0945AE366993}"/>
              </a:ext>
            </a:extLst>
          </p:cNvPr>
          <p:cNvSpPr txBox="1">
            <a:spLocks/>
          </p:cNvSpPr>
          <p:nvPr/>
        </p:nvSpPr>
        <p:spPr>
          <a:xfrm>
            <a:off x="433496" y="5560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Calibri Light"/>
                <a:cs typeface="Calibri Light"/>
              </a:rPr>
              <a:t>Milestone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9698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716002D9-CB4C-1676-8CA6-5AFA467BB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6" t="26483" r="14124" b="5327"/>
          <a:stretch>
            <a:fillRect/>
          </a:stretch>
        </p:blipFill>
        <p:spPr>
          <a:xfrm>
            <a:off x="4186177" y="1124501"/>
            <a:ext cx="2942027" cy="2634937"/>
          </a:xfrm>
        </p:spPr>
      </p:pic>
      <p:pic>
        <p:nvPicPr>
          <p:cNvPr id="6" name="Segnaposto contenuto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ED3FE772-9545-8415-6D13-D0AFC948D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4" r="75485" b="17527"/>
          <a:stretch>
            <a:fillRect/>
          </a:stretch>
        </p:blipFill>
        <p:spPr>
          <a:xfrm>
            <a:off x="842425" y="1318253"/>
            <a:ext cx="3485370" cy="21925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6C6480-2E6C-331E-8F19-D4D829673EED}"/>
              </a:ext>
            </a:extLst>
          </p:cNvPr>
          <p:cNvSpPr txBox="1"/>
          <p:nvPr/>
        </p:nvSpPr>
        <p:spPr>
          <a:xfrm>
            <a:off x="1177025" y="451998"/>
            <a:ext cx="983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latin typeface="+mj-lt"/>
              </a:rPr>
              <a:t>Having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attended</a:t>
            </a:r>
            <a:r>
              <a:rPr lang="it-IT" sz="2800" dirty="0">
                <a:latin typeface="+mj-lt"/>
              </a:rPr>
              <a:t> INSPYRE, </a:t>
            </a:r>
            <a:r>
              <a:rPr lang="it-IT" sz="2800" dirty="0" err="1">
                <a:latin typeface="+mj-lt"/>
              </a:rPr>
              <a:t>would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you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say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your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interest</a:t>
            </a:r>
            <a:r>
              <a:rPr lang="it-IT" sz="2800" dirty="0">
                <a:latin typeface="+mj-lt"/>
              </a:rPr>
              <a:t> in science </a:t>
            </a:r>
            <a:r>
              <a:rPr lang="it-IT" sz="2800" dirty="0" err="1">
                <a:latin typeface="+mj-lt"/>
              </a:rPr>
              <a:t>is</a:t>
            </a:r>
            <a:r>
              <a:rPr lang="it-IT" sz="2800" dirty="0">
                <a:latin typeface="+mj-lt"/>
              </a:rPr>
              <a:t>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3EAECAE-416A-B849-C515-8705BD0D1078}"/>
              </a:ext>
            </a:extLst>
          </p:cNvPr>
          <p:cNvSpPr txBox="1"/>
          <p:nvPr/>
        </p:nvSpPr>
        <p:spPr>
          <a:xfrm>
            <a:off x="8243674" y="4210265"/>
            <a:ext cx="3699295" cy="707886"/>
          </a:xfrm>
          <a:prstGeom prst="rect">
            <a:avLst/>
          </a:prstGeom>
          <a:noFill/>
          <a:ln w="19050">
            <a:solidFill>
              <a:srgbClr val="E3008D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E3008D"/>
                </a:solidFill>
                <a:latin typeface="+mj-lt"/>
              </a:rPr>
              <a:t>Because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it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increased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in some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aspect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but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not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in the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all</a:t>
            </a:r>
            <a:endParaRPr lang="it-IT" sz="2000" dirty="0">
              <a:solidFill>
                <a:srgbClr val="E3008D"/>
              </a:solidFill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A95691-6C9C-BB44-2BAF-FC56B9D9690D}"/>
              </a:ext>
            </a:extLst>
          </p:cNvPr>
          <p:cNvSpPr txBox="1"/>
          <p:nvPr/>
        </p:nvSpPr>
        <p:spPr>
          <a:xfrm>
            <a:off x="6506842" y="5107926"/>
            <a:ext cx="4061605" cy="707886"/>
          </a:xfrm>
          <a:prstGeom prst="rect">
            <a:avLst/>
          </a:prstGeom>
          <a:noFill/>
          <a:ln w="19050">
            <a:solidFill>
              <a:srgbClr val="E3008D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E3008D"/>
                </a:solidFill>
                <a:latin typeface="+mj-lt"/>
              </a:rPr>
              <a:t>I’m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curious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and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this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didn’t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fill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out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my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curiosity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so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I’m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still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curious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B6C376-4DE5-953C-4FFA-2F14A47634CA}"/>
              </a:ext>
            </a:extLst>
          </p:cNvPr>
          <p:cNvSpPr txBox="1"/>
          <p:nvPr/>
        </p:nvSpPr>
        <p:spPr>
          <a:xfrm>
            <a:off x="203439" y="6009875"/>
            <a:ext cx="11785122" cy="707886"/>
          </a:xfrm>
          <a:prstGeom prst="rect">
            <a:avLst/>
          </a:prstGeom>
          <a:noFill/>
          <a:ln w="19050">
            <a:solidFill>
              <a:srgbClr val="2AA0A4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2AA0A4"/>
                </a:solidFill>
                <a:latin typeface="+mj-lt"/>
              </a:rPr>
              <a:t>Because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I've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had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the chance to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discover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all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the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experimental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aspects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of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physics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and I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realized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it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isn't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the field for me,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being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more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interested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in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philosophy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of science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than</a:t>
            </a:r>
            <a:r>
              <a:rPr lang="it-IT" sz="2000" dirty="0">
                <a:solidFill>
                  <a:srgbClr val="2AA0A4"/>
                </a:solidFill>
                <a:latin typeface="+mj-lt"/>
              </a:rPr>
              <a:t> science </a:t>
            </a:r>
            <a:r>
              <a:rPr lang="it-IT" sz="2000" dirty="0" err="1">
                <a:solidFill>
                  <a:srgbClr val="2AA0A4"/>
                </a:solidFill>
                <a:latin typeface="+mj-lt"/>
              </a:rPr>
              <a:t>itself</a:t>
            </a:r>
            <a:endParaRPr lang="it-IT" sz="2000" dirty="0">
              <a:solidFill>
                <a:srgbClr val="2AA0A4"/>
              </a:solidFill>
              <a:latin typeface="+mj-lt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85E467D-6BD0-948E-C054-F453B74F5E6C}"/>
              </a:ext>
            </a:extLst>
          </p:cNvPr>
          <p:cNvSpPr txBox="1"/>
          <p:nvPr/>
        </p:nvSpPr>
        <p:spPr>
          <a:xfrm>
            <a:off x="1906241" y="3871823"/>
            <a:ext cx="4869611" cy="707886"/>
          </a:xfrm>
          <a:prstGeom prst="rect">
            <a:avLst/>
          </a:prstGeom>
          <a:noFill/>
          <a:ln w="19050">
            <a:solidFill>
              <a:srgbClr val="637DE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637DEF"/>
                </a:solidFill>
                <a:latin typeface="+mj-lt"/>
              </a:rPr>
              <a:t>There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is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so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much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more to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physics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than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i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had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originally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known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before</a:t>
            </a:r>
            <a:endParaRPr lang="it-IT" sz="2000" dirty="0">
              <a:solidFill>
                <a:srgbClr val="637DEF"/>
              </a:solidFill>
              <a:latin typeface="+mj-lt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70ECF14-094E-3C13-49DD-431B661885BE}"/>
              </a:ext>
            </a:extLst>
          </p:cNvPr>
          <p:cNvSpPr txBox="1"/>
          <p:nvPr/>
        </p:nvSpPr>
        <p:spPr>
          <a:xfrm>
            <a:off x="842425" y="4784902"/>
            <a:ext cx="4814765" cy="1015663"/>
          </a:xfrm>
          <a:prstGeom prst="rect">
            <a:avLst/>
          </a:prstGeom>
          <a:noFill/>
          <a:ln w="19050">
            <a:solidFill>
              <a:srgbClr val="637DE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637DEF"/>
                </a:solidFill>
                <a:latin typeface="+mj-lt"/>
              </a:rPr>
              <a:t>Because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i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have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always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prefered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chemistry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physics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but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thanks to INSPYRE, i think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that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now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i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prefer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physics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!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BEF76E-D203-5DF5-A709-8381F14B3118}"/>
              </a:ext>
            </a:extLst>
          </p:cNvPr>
          <p:cNvSpPr txBox="1"/>
          <p:nvPr/>
        </p:nvSpPr>
        <p:spPr>
          <a:xfrm>
            <a:off x="7413844" y="1526952"/>
            <a:ext cx="3935731" cy="1015663"/>
          </a:xfrm>
          <a:prstGeom prst="rect">
            <a:avLst/>
          </a:prstGeom>
          <a:noFill/>
          <a:ln w="19050">
            <a:solidFill>
              <a:srgbClr val="637DE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637DEF"/>
                </a:solidFill>
                <a:latin typeface="+mj-lt"/>
              </a:rPr>
              <a:t>Because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I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have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understood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better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what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it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means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to study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physics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and to do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research</a:t>
            </a:r>
            <a:endParaRPr lang="it-IT" sz="2000" dirty="0">
              <a:solidFill>
                <a:srgbClr val="637DEF"/>
              </a:solidFill>
              <a:latin typeface="+mj-lt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5E12FD3-EBBF-7E55-9EFA-413A2326081B}"/>
              </a:ext>
            </a:extLst>
          </p:cNvPr>
          <p:cNvSpPr txBox="1"/>
          <p:nvPr/>
        </p:nvSpPr>
        <p:spPr>
          <a:xfrm>
            <a:off x="7671547" y="2895353"/>
            <a:ext cx="4257031" cy="1015663"/>
          </a:xfrm>
          <a:prstGeom prst="rect">
            <a:avLst/>
          </a:prstGeom>
          <a:noFill/>
          <a:ln w="19050">
            <a:solidFill>
              <a:srgbClr val="637DE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637DEF"/>
                </a:solidFill>
                <a:latin typeface="+mj-lt"/>
              </a:rPr>
              <a:t>it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showed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me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how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useful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and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expansive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physics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research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can be and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how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many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different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kinds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of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areas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there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are.</a:t>
            </a:r>
          </a:p>
        </p:txBody>
      </p:sp>
    </p:spTree>
    <p:extLst>
      <p:ext uri="{BB962C8B-B14F-4D97-AF65-F5344CB8AC3E}">
        <p14:creationId xmlns:p14="http://schemas.microsoft.com/office/powerpoint/2010/main" val="1973336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F47893D6-C4A9-57A3-B5BD-FD6339B3C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8" t="25107" r="17650" b="4345"/>
          <a:stretch>
            <a:fillRect/>
          </a:stretch>
        </p:blipFill>
        <p:spPr>
          <a:xfrm>
            <a:off x="4488122" y="905271"/>
            <a:ext cx="2758067" cy="291023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A3B1C8-9B8E-1147-F33D-EF56200930AF}"/>
              </a:ext>
            </a:extLst>
          </p:cNvPr>
          <p:cNvSpPr txBox="1"/>
          <p:nvPr/>
        </p:nvSpPr>
        <p:spPr>
          <a:xfrm>
            <a:off x="1177025" y="451998"/>
            <a:ext cx="9119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latin typeface="+mj-lt"/>
              </a:rPr>
              <a:t>Would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you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recommend</a:t>
            </a:r>
            <a:r>
              <a:rPr lang="it-IT" sz="2800" dirty="0">
                <a:latin typeface="+mj-lt"/>
              </a:rPr>
              <a:t> people </a:t>
            </a:r>
            <a:r>
              <a:rPr lang="it-IT" sz="2800" dirty="0" err="1">
                <a:latin typeface="+mj-lt"/>
              </a:rPr>
              <a:t>your</a:t>
            </a:r>
            <a:r>
              <a:rPr lang="it-IT" sz="2800" dirty="0">
                <a:latin typeface="+mj-lt"/>
              </a:rPr>
              <a:t> age to </a:t>
            </a:r>
            <a:r>
              <a:rPr lang="it-IT" sz="2800" dirty="0" err="1">
                <a:latin typeface="+mj-lt"/>
              </a:rPr>
              <a:t>attend</a:t>
            </a:r>
            <a:r>
              <a:rPr lang="it-IT" sz="2800" dirty="0">
                <a:latin typeface="+mj-lt"/>
              </a:rPr>
              <a:t> the school?</a:t>
            </a:r>
          </a:p>
        </p:txBody>
      </p:sp>
      <p:pic>
        <p:nvPicPr>
          <p:cNvPr id="8" name="Immagine 7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507C2FAC-A957-B3C4-808E-2F44FA2B6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47777" r="85297" b="31334"/>
          <a:stretch>
            <a:fillRect/>
          </a:stretch>
        </p:blipFill>
        <p:spPr>
          <a:xfrm>
            <a:off x="2011579" y="1794202"/>
            <a:ext cx="2094596" cy="117889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E37035A-9BB1-3A6D-24B5-38B89ACC2955}"/>
              </a:ext>
            </a:extLst>
          </p:cNvPr>
          <p:cNvSpPr txBox="1"/>
          <p:nvPr/>
        </p:nvSpPr>
        <p:spPr>
          <a:xfrm>
            <a:off x="245093" y="4718507"/>
            <a:ext cx="6507054" cy="1015663"/>
          </a:xfrm>
          <a:prstGeom prst="rect">
            <a:avLst/>
          </a:prstGeom>
          <a:noFill/>
          <a:ln w="19050">
            <a:solidFill>
              <a:srgbClr val="637DE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637DEF"/>
                </a:solidFill>
                <a:latin typeface="+mj-lt"/>
              </a:rPr>
              <a:t>[…] I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also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appreciated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the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experimental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and interactive activities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that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were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offered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, and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I’m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grateful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for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having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had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the chance to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speak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with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experts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in the field.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71E387B-9BAC-069A-C75D-01A9AF64EB73}"/>
              </a:ext>
            </a:extLst>
          </p:cNvPr>
          <p:cNvSpPr txBox="1"/>
          <p:nvPr/>
        </p:nvSpPr>
        <p:spPr>
          <a:xfrm>
            <a:off x="7764046" y="1563624"/>
            <a:ext cx="3704663" cy="1015663"/>
          </a:xfrm>
          <a:prstGeom prst="rect">
            <a:avLst/>
          </a:prstGeom>
          <a:noFill/>
          <a:ln w="19050">
            <a:solidFill>
              <a:srgbClr val="637DE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637DEF"/>
                </a:solidFill>
                <a:latin typeface="+mj-lt"/>
              </a:rPr>
              <a:t>We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had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the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opportunity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learn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and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understand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things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we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wolud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not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been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able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anywhere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else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FDC73B6-7833-EA50-0504-8B83E53D408D}"/>
              </a:ext>
            </a:extLst>
          </p:cNvPr>
          <p:cNvSpPr txBox="1"/>
          <p:nvPr/>
        </p:nvSpPr>
        <p:spPr>
          <a:xfrm>
            <a:off x="554291" y="5964508"/>
            <a:ext cx="6691898" cy="707886"/>
          </a:xfrm>
          <a:prstGeom prst="rect">
            <a:avLst/>
          </a:prstGeom>
          <a:noFill/>
          <a:ln w="19050">
            <a:solidFill>
              <a:srgbClr val="E3008D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E3008D"/>
                </a:solidFill>
                <a:latin typeface="+mj-lt"/>
              </a:rPr>
              <a:t>I think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there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was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a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superficial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approach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to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most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lessons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and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experiments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.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Topics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were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not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studied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in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depth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as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I </a:t>
            </a:r>
            <a:r>
              <a:rPr lang="it-IT" sz="2000" dirty="0" err="1">
                <a:solidFill>
                  <a:srgbClr val="E3008D"/>
                </a:solidFill>
                <a:latin typeface="+mj-lt"/>
              </a:rPr>
              <a:t>expected</a:t>
            </a:r>
            <a:r>
              <a:rPr lang="it-IT" sz="2000" dirty="0">
                <a:solidFill>
                  <a:srgbClr val="E3008D"/>
                </a:solidFill>
                <a:latin typeface="+mj-lt"/>
              </a:rPr>
              <a:t>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1EC775A-39D6-7B8B-C2DD-BF9AADC83D99}"/>
              </a:ext>
            </a:extLst>
          </p:cNvPr>
          <p:cNvSpPr txBox="1"/>
          <p:nvPr/>
        </p:nvSpPr>
        <p:spPr>
          <a:xfrm>
            <a:off x="7937312" y="2894662"/>
            <a:ext cx="4042185" cy="1015663"/>
          </a:xfrm>
          <a:prstGeom prst="rect">
            <a:avLst/>
          </a:prstGeom>
          <a:noFill/>
          <a:ln w="19050">
            <a:solidFill>
              <a:srgbClr val="637DE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637DEF"/>
                </a:solidFill>
                <a:latin typeface="+mj-lt"/>
              </a:rPr>
              <a:t>[…]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it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helped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me to make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my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mind clear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about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my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future plans, I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want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to study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this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subject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more and more!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DC0986D-153C-3262-20DE-259785CC3D3F}"/>
              </a:ext>
            </a:extLst>
          </p:cNvPr>
          <p:cNvSpPr txBox="1"/>
          <p:nvPr/>
        </p:nvSpPr>
        <p:spPr>
          <a:xfrm>
            <a:off x="1184890" y="3731168"/>
            <a:ext cx="3324391" cy="706283"/>
          </a:xfrm>
          <a:prstGeom prst="rect">
            <a:avLst/>
          </a:prstGeom>
          <a:noFill/>
          <a:ln w="19050">
            <a:solidFill>
              <a:srgbClr val="637DE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637DEF"/>
                </a:solidFill>
                <a:latin typeface="+mj-lt"/>
              </a:rPr>
              <a:t>Because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it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makes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you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see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how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scientific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job’s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world works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E8C77F5-1303-F5B3-18F8-114FB2247251}"/>
              </a:ext>
            </a:extLst>
          </p:cNvPr>
          <p:cNvSpPr txBox="1"/>
          <p:nvPr/>
        </p:nvSpPr>
        <p:spPr>
          <a:xfrm>
            <a:off x="7452541" y="4309247"/>
            <a:ext cx="4646226" cy="1943754"/>
          </a:xfrm>
          <a:prstGeom prst="rect">
            <a:avLst/>
          </a:prstGeom>
          <a:noFill/>
          <a:ln w="19050">
            <a:solidFill>
              <a:srgbClr val="637DE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637DEF"/>
                </a:solidFill>
                <a:latin typeface="+mj-lt"/>
              </a:rPr>
              <a:t>It's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a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wonderful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way to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connect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with people from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different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countries and to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learn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more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about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the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frontiers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of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physics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.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However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I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would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have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appreciated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longer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and more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frequent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lectures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and more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detailed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theoretical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introductions</a:t>
            </a:r>
            <a:r>
              <a:rPr lang="it-IT" sz="2000" dirty="0">
                <a:solidFill>
                  <a:srgbClr val="637DEF"/>
                </a:solidFill>
                <a:latin typeface="+mj-lt"/>
              </a:rPr>
              <a:t> to </a:t>
            </a:r>
            <a:r>
              <a:rPr lang="it-IT" sz="2000" dirty="0" err="1">
                <a:solidFill>
                  <a:srgbClr val="637DEF"/>
                </a:solidFill>
                <a:latin typeface="+mj-lt"/>
              </a:rPr>
              <a:t>experiments</a:t>
            </a:r>
            <a:endParaRPr lang="it-IT" sz="2000" dirty="0">
              <a:solidFill>
                <a:srgbClr val="637DE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6049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94E05-B6A3-D047-8571-7FBCDE3F5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F98A016A-164A-8B44-F71E-3AB6D8258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0" t="22425" r="7691" b="1177"/>
          <a:stretch>
            <a:fillRect/>
          </a:stretch>
        </p:blipFill>
        <p:spPr>
          <a:xfrm>
            <a:off x="6096000" y="2156372"/>
            <a:ext cx="5003321" cy="254525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ACBF67-5C2E-7049-A29B-B9F3A678DE4D}"/>
              </a:ext>
            </a:extLst>
          </p:cNvPr>
          <p:cNvSpPr txBox="1"/>
          <p:nvPr/>
        </p:nvSpPr>
        <p:spPr>
          <a:xfrm>
            <a:off x="2229973" y="1159363"/>
            <a:ext cx="7732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+mj-lt"/>
              </a:rPr>
              <a:t>Overall, </a:t>
            </a:r>
            <a:r>
              <a:rPr lang="it-IT" sz="2800" dirty="0" err="1">
                <a:latin typeface="+mj-lt"/>
              </a:rPr>
              <a:t>what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evaluation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would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you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give</a:t>
            </a:r>
            <a:r>
              <a:rPr lang="it-IT" sz="2800" dirty="0">
                <a:latin typeface="+mj-lt"/>
              </a:rPr>
              <a:t> to INSPYRE?</a:t>
            </a:r>
          </a:p>
        </p:txBody>
      </p:sp>
      <p:pic>
        <p:nvPicPr>
          <p:cNvPr id="3" name="Immagine 2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1A391035-90CD-208C-3EE1-6C57553D6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39213" r="66307" b="13144"/>
          <a:stretch>
            <a:fillRect/>
          </a:stretch>
        </p:blipFill>
        <p:spPr>
          <a:xfrm>
            <a:off x="1988433" y="2333445"/>
            <a:ext cx="3667727" cy="21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56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testo, Policromia, design&#10;&#10;Il contenuto generato dall'IA potrebbe non essere corretto.">
            <a:extLst>
              <a:ext uri="{FF2B5EF4-FFF2-40B4-BE49-F238E27FC236}">
                <a16:creationId xmlns:a16="http://schemas.microsoft.com/office/drawing/2014/main" id="{C2F7B3EE-F522-BE51-1CBC-757A16AA2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1" y="1112035"/>
            <a:ext cx="9705076" cy="57459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6FB7500-32D6-0F28-9C1F-E3DE6E95913A}"/>
              </a:ext>
            </a:extLst>
          </p:cNvPr>
          <p:cNvSpPr txBox="1"/>
          <p:nvPr/>
        </p:nvSpPr>
        <p:spPr>
          <a:xfrm>
            <a:off x="928912" y="331228"/>
            <a:ext cx="1033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+mj-lt"/>
              </a:rPr>
              <a:t>In the future </a:t>
            </a:r>
            <a:r>
              <a:rPr lang="it-IT" sz="2800" dirty="0" err="1">
                <a:latin typeface="+mj-lt"/>
              </a:rPr>
              <a:t>would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you</a:t>
            </a:r>
            <a:r>
              <a:rPr lang="it-IT" sz="2800" dirty="0">
                <a:latin typeface="+mj-lt"/>
              </a:rPr>
              <a:t> like to study and/or work in fields </a:t>
            </a:r>
            <a:r>
              <a:rPr lang="it-IT" sz="2800" dirty="0" err="1">
                <a:latin typeface="+mj-lt"/>
              </a:rPr>
              <a:t>that</a:t>
            </a:r>
            <a:r>
              <a:rPr lang="it-IT" sz="2800" dirty="0">
                <a:latin typeface="+mj-lt"/>
              </a:rPr>
              <a:t> include:</a:t>
            </a:r>
          </a:p>
        </p:txBody>
      </p:sp>
    </p:spTree>
    <p:extLst>
      <p:ext uri="{BB962C8B-B14F-4D97-AF65-F5344CB8AC3E}">
        <p14:creationId xmlns:p14="http://schemas.microsoft.com/office/powerpoint/2010/main" val="3618984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839889F0-66D8-033E-E815-C8E39E392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" t="31018" r="79095" b="18720"/>
          <a:stretch>
            <a:fillRect/>
          </a:stretch>
        </p:blipFill>
        <p:spPr>
          <a:xfrm>
            <a:off x="2438745" y="2260822"/>
            <a:ext cx="2984395" cy="2711779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337FA6-73F2-E402-DFD2-3C9D6C05C453}"/>
              </a:ext>
            </a:extLst>
          </p:cNvPr>
          <p:cNvSpPr txBox="1"/>
          <p:nvPr/>
        </p:nvSpPr>
        <p:spPr>
          <a:xfrm>
            <a:off x="1488296" y="883318"/>
            <a:ext cx="9215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+mj-lt"/>
              </a:rPr>
              <a:t>How </a:t>
            </a:r>
            <a:r>
              <a:rPr lang="it-IT" sz="2800" dirty="0" err="1">
                <a:latin typeface="+mj-lt"/>
              </a:rPr>
              <a:t>inclined</a:t>
            </a:r>
            <a:r>
              <a:rPr lang="it-IT" sz="2800" dirty="0">
                <a:latin typeface="+mj-lt"/>
              </a:rPr>
              <a:t> do </a:t>
            </a:r>
            <a:r>
              <a:rPr lang="it-IT" sz="2800" dirty="0" err="1">
                <a:latin typeface="+mj-lt"/>
              </a:rPr>
              <a:t>you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believe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you</a:t>
            </a:r>
            <a:r>
              <a:rPr lang="it-IT" sz="2800" dirty="0">
                <a:latin typeface="+mj-lt"/>
              </a:rPr>
              <a:t> are </a:t>
            </a:r>
            <a:r>
              <a:rPr lang="it-IT" sz="2800" dirty="0" err="1">
                <a:latin typeface="+mj-lt"/>
              </a:rPr>
              <a:t>towards</a:t>
            </a:r>
            <a:r>
              <a:rPr lang="it-IT" sz="2800" dirty="0">
                <a:latin typeface="+mj-lt"/>
              </a:rPr>
              <a:t> science </a:t>
            </a:r>
            <a:r>
              <a:rPr lang="it-IT" sz="2800" dirty="0" err="1">
                <a:latin typeface="+mj-lt"/>
              </a:rPr>
              <a:t>subjects</a:t>
            </a:r>
            <a:r>
              <a:rPr lang="it-IT" sz="2800" dirty="0">
                <a:latin typeface="+mj-lt"/>
              </a:rPr>
              <a:t>?</a:t>
            </a:r>
          </a:p>
        </p:txBody>
      </p:sp>
      <p:pic>
        <p:nvPicPr>
          <p:cNvPr id="9" name="Segnaposto contenuto 4" descr="Immagine che contiene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DE6CA056-93E8-816F-6145-479A5DC27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5" t="20905" r="15084" b="14570"/>
          <a:stretch>
            <a:fillRect/>
          </a:stretch>
        </p:blipFill>
        <p:spPr>
          <a:xfrm>
            <a:off x="5831458" y="2053436"/>
            <a:ext cx="3795278" cy="31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74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hermata, testo, software, linea&#10;&#10;Il contenuto generato dall'IA potrebbe non essere corretto.">
            <a:extLst>
              <a:ext uri="{FF2B5EF4-FFF2-40B4-BE49-F238E27FC236}">
                <a16:creationId xmlns:a16="http://schemas.microsoft.com/office/drawing/2014/main" id="{E9DCF45A-2A7D-DD84-5097-D591F6AF9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16329" r="12086" b="3182"/>
          <a:stretch>
            <a:fillRect/>
          </a:stretch>
        </p:blipFill>
        <p:spPr>
          <a:xfrm>
            <a:off x="1742536" y="1518248"/>
            <a:ext cx="9410185" cy="4811759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0F5FBFD-9C81-EEEE-320C-939ABEF5E81D}"/>
              </a:ext>
            </a:extLst>
          </p:cNvPr>
          <p:cNvSpPr txBox="1"/>
          <p:nvPr/>
        </p:nvSpPr>
        <p:spPr>
          <a:xfrm>
            <a:off x="3251759" y="594772"/>
            <a:ext cx="568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latin typeface="+mj-lt"/>
              </a:rPr>
              <a:t>Generally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speaking</a:t>
            </a:r>
            <a:r>
              <a:rPr lang="it-IT" sz="2800" dirty="0">
                <a:latin typeface="+mj-lt"/>
              </a:rPr>
              <a:t>, </a:t>
            </a:r>
            <a:r>
              <a:rPr lang="it-IT" sz="2800" dirty="0" err="1">
                <a:latin typeface="+mj-lt"/>
              </a:rPr>
              <a:t>your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interests</a:t>
            </a:r>
            <a:r>
              <a:rPr lang="it-IT" sz="2800" dirty="0">
                <a:latin typeface="+mj-lt"/>
              </a:rPr>
              <a:t> are: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62B95F-3694-78DE-FF71-D8FB02804774}"/>
              </a:ext>
            </a:extLst>
          </p:cNvPr>
          <p:cNvSpPr txBox="1"/>
          <p:nvPr/>
        </p:nvSpPr>
        <p:spPr>
          <a:xfrm>
            <a:off x="1039279" y="6068397"/>
            <a:ext cx="5688481" cy="661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+mj-lt"/>
              </a:rPr>
              <a:t>Other</a:t>
            </a:r>
            <a:r>
              <a:rPr lang="it-IT" dirty="0">
                <a:latin typeface="+mj-lt"/>
              </a:rPr>
              <a:t>: scouts, </a:t>
            </a:r>
            <a:r>
              <a:rPr lang="it-IT" dirty="0" err="1">
                <a:latin typeface="+mj-lt"/>
              </a:rPr>
              <a:t>drawing</a:t>
            </a:r>
            <a:r>
              <a:rPr lang="it-IT" dirty="0">
                <a:latin typeface="+mj-lt"/>
              </a:rPr>
              <a:t>, </a:t>
            </a:r>
            <a:r>
              <a:rPr lang="it-IT" dirty="0" err="1">
                <a:latin typeface="+mj-lt"/>
              </a:rPr>
              <a:t>philosophy</a:t>
            </a:r>
            <a:r>
              <a:rPr lang="it-IT" dirty="0">
                <a:latin typeface="+mj-lt"/>
              </a:rPr>
              <a:t>, </a:t>
            </a:r>
            <a:r>
              <a:rPr lang="it-IT" dirty="0" err="1">
                <a:latin typeface="+mj-lt"/>
              </a:rPr>
              <a:t>not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only</a:t>
            </a:r>
            <a:r>
              <a:rPr lang="it-IT" dirty="0">
                <a:latin typeface="+mj-lt"/>
              </a:rPr>
              <a:t> science </a:t>
            </a:r>
            <a:r>
              <a:rPr lang="it-IT" dirty="0" err="1">
                <a:latin typeface="+mj-lt"/>
              </a:rPr>
              <a:t>but</a:t>
            </a:r>
            <a:r>
              <a:rPr lang="it-IT" dirty="0">
                <a:latin typeface="+mj-lt"/>
              </a:rPr>
              <a:t> culture in general, </a:t>
            </a:r>
            <a:r>
              <a:rPr lang="it-IT" dirty="0" err="1">
                <a:latin typeface="+mj-lt"/>
              </a:rPr>
              <a:t>photography</a:t>
            </a: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389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2E73481A-473D-8905-AD44-5F5C3C88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20267" r="11925" b="4842"/>
          <a:stretch>
            <a:fillRect/>
          </a:stretch>
        </p:blipFill>
        <p:spPr>
          <a:xfrm>
            <a:off x="264090" y="1466491"/>
            <a:ext cx="11663819" cy="42964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670EC3-E40F-544D-CAC3-68746B2F979B}"/>
              </a:ext>
            </a:extLst>
          </p:cNvPr>
          <p:cNvSpPr txBox="1"/>
          <p:nvPr/>
        </p:nvSpPr>
        <p:spPr>
          <a:xfrm>
            <a:off x="2467538" y="525761"/>
            <a:ext cx="7256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+mj-lt"/>
              </a:rPr>
              <a:t>In </a:t>
            </a:r>
            <a:r>
              <a:rPr lang="it-IT" sz="2800" dirty="0" err="1">
                <a:latin typeface="+mj-lt"/>
              </a:rPr>
              <a:t>your</a:t>
            </a:r>
            <a:r>
              <a:rPr lang="it-IT" sz="2800" dirty="0">
                <a:latin typeface="+mj-lt"/>
              </a:rPr>
              <a:t> opinion, </a:t>
            </a:r>
            <a:r>
              <a:rPr lang="it-IT" sz="2800" dirty="0" err="1">
                <a:latin typeface="+mj-lt"/>
              </a:rPr>
              <a:t>it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is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easier</a:t>
            </a:r>
            <a:r>
              <a:rPr lang="it-IT" sz="2800" dirty="0">
                <a:latin typeface="+mj-lt"/>
              </a:rPr>
              <a:t> for </a:t>
            </a:r>
            <a:r>
              <a:rPr lang="it-IT" sz="2800" dirty="0" err="1">
                <a:latin typeface="+mj-lt"/>
              </a:rPr>
              <a:t>you</a:t>
            </a:r>
            <a:r>
              <a:rPr lang="it-IT" sz="2800" dirty="0">
                <a:latin typeface="+mj-lt"/>
              </a:rPr>
              <a:t> to </a:t>
            </a:r>
            <a:r>
              <a:rPr lang="it-IT" sz="2800" dirty="0" err="1">
                <a:latin typeface="+mj-lt"/>
              </a:rPr>
              <a:t>learn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when</a:t>
            </a:r>
            <a:r>
              <a:rPr lang="it-IT" sz="2800" dirty="0"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39273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Carattere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92780E3F-4270-5AB6-3252-D029F9127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48559" r="83689" b="24799"/>
          <a:stretch>
            <a:fillRect/>
          </a:stretch>
        </p:blipFill>
        <p:spPr>
          <a:xfrm>
            <a:off x="3230112" y="2631058"/>
            <a:ext cx="2630252" cy="159588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7CC44F-FCFA-14BC-6E63-E2853FD06516}"/>
              </a:ext>
            </a:extLst>
          </p:cNvPr>
          <p:cNvSpPr txBox="1"/>
          <p:nvPr/>
        </p:nvSpPr>
        <p:spPr>
          <a:xfrm>
            <a:off x="2986030" y="1247105"/>
            <a:ext cx="6641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latin typeface="+mj-lt"/>
              </a:rPr>
              <a:t>Had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you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ever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heard</a:t>
            </a:r>
            <a:r>
              <a:rPr lang="it-IT" sz="2800" dirty="0">
                <a:latin typeface="+mj-lt"/>
              </a:rPr>
              <a:t> of INFN </a:t>
            </a:r>
            <a:r>
              <a:rPr lang="it-IT" sz="2800" dirty="0" err="1">
                <a:latin typeface="+mj-lt"/>
              </a:rPr>
              <a:t>before</a:t>
            </a:r>
            <a:r>
              <a:rPr lang="it-IT" sz="2800" dirty="0">
                <a:latin typeface="+mj-lt"/>
              </a:rPr>
              <a:t> INSPYRE?</a:t>
            </a:r>
          </a:p>
        </p:txBody>
      </p:sp>
      <p:pic>
        <p:nvPicPr>
          <p:cNvPr id="7" name="Segnaposto contenuto 4" descr="Immagine che contiene testo, Carattere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D305EDF0-1EA1-3FD3-6DAD-8B7DAE1D8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4" t="29277" r="15244" b="7943"/>
          <a:stretch>
            <a:fillRect/>
          </a:stretch>
        </p:blipFill>
        <p:spPr>
          <a:xfrm>
            <a:off x="6096000" y="2232652"/>
            <a:ext cx="3364302" cy="25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07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hermata, testo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A6BC98A5-C47F-FE8C-FF04-58D0AB4FA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17902" r="10815"/>
          <a:stretch>
            <a:fillRect/>
          </a:stretch>
        </p:blipFill>
        <p:spPr>
          <a:xfrm>
            <a:off x="1190444" y="1626374"/>
            <a:ext cx="10647491" cy="360525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769A28-BB34-03E9-D947-FC1263D7BEAB}"/>
              </a:ext>
            </a:extLst>
          </p:cNvPr>
          <p:cNvSpPr txBox="1"/>
          <p:nvPr/>
        </p:nvSpPr>
        <p:spPr>
          <a:xfrm>
            <a:off x="3461881" y="637621"/>
            <a:ext cx="5268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latin typeface="+mj-lt"/>
              </a:rPr>
              <a:t>If</a:t>
            </a:r>
            <a:r>
              <a:rPr lang="it-IT" sz="2800" dirty="0">
                <a:latin typeface="+mj-lt"/>
              </a:rPr>
              <a:t> yes, </a:t>
            </a:r>
            <a:r>
              <a:rPr lang="it-IT" sz="2800" dirty="0" err="1">
                <a:latin typeface="+mj-lt"/>
              </a:rPr>
              <a:t>where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did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you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hear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about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it</a:t>
            </a:r>
            <a:r>
              <a:rPr lang="it-IT" sz="2800" dirty="0">
                <a:latin typeface="+mj-lt"/>
              </a:rPr>
              <a:t>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B39E9E-A162-C277-6682-D83962330580}"/>
              </a:ext>
            </a:extLst>
          </p:cNvPr>
          <p:cNvSpPr txBox="1"/>
          <p:nvPr/>
        </p:nvSpPr>
        <p:spPr>
          <a:xfrm>
            <a:off x="573453" y="5231625"/>
            <a:ext cx="617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+mj-lt"/>
              </a:rPr>
              <a:t>Other</a:t>
            </a:r>
            <a:r>
              <a:rPr lang="it-IT" dirty="0">
                <a:latin typeface="+mj-lt"/>
              </a:rPr>
              <a:t>: I </a:t>
            </a:r>
            <a:r>
              <a:rPr lang="it-IT" dirty="0" err="1">
                <a:latin typeface="+mj-lt"/>
              </a:rPr>
              <a:t>didn’t</a:t>
            </a:r>
            <a:r>
              <a:rPr lang="it-IT" dirty="0">
                <a:latin typeface="+mj-lt"/>
              </a:rPr>
              <a:t>, I </a:t>
            </a:r>
            <a:r>
              <a:rPr lang="it-IT" dirty="0" err="1">
                <a:latin typeface="+mj-lt"/>
              </a:rPr>
              <a:t>heard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it</a:t>
            </a:r>
            <a:r>
              <a:rPr lang="it-IT" dirty="0">
                <a:latin typeface="+mj-lt"/>
              </a:rPr>
              <a:t> from </a:t>
            </a:r>
            <a:r>
              <a:rPr lang="it-IT" dirty="0" err="1">
                <a:latin typeface="+mj-lt"/>
              </a:rPr>
              <a:t>my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father</a:t>
            </a:r>
            <a:r>
              <a:rPr lang="it-IT" dirty="0">
                <a:latin typeface="+mj-lt"/>
              </a:rPr>
              <a:t>, </a:t>
            </a:r>
            <a:r>
              <a:rPr lang="it-IT" dirty="0" err="1">
                <a:latin typeface="+mj-lt"/>
              </a:rPr>
              <a:t>Physics</a:t>
            </a:r>
            <a:r>
              <a:rPr lang="it-IT" dirty="0">
                <a:latin typeface="+mj-lt"/>
              </a:rPr>
              <a:t> Camp in Trieste</a:t>
            </a:r>
          </a:p>
        </p:txBody>
      </p:sp>
    </p:spTree>
    <p:extLst>
      <p:ext uri="{BB962C8B-B14F-4D97-AF65-F5344CB8AC3E}">
        <p14:creationId xmlns:p14="http://schemas.microsoft.com/office/powerpoint/2010/main" val="1246791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CFE7-04B3-4DA3-9B66-C87659F5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53" y="0"/>
            <a:ext cx="10972800" cy="1143000"/>
          </a:xfrm>
        </p:spPr>
        <p:txBody>
          <a:bodyPr>
            <a:normAutofit/>
          </a:bodyPr>
          <a:lstStyle/>
          <a:p>
            <a:r>
              <a:rPr lang="en-GB" sz="4000" dirty="0" err="1">
                <a:latin typeface="Calibri Light"/>
                <a:cs typeface="Calibri Light"/>
              </a:rPr>
              <a:t>Attività</a:t>
            </a:r>
            <a:r>
              <a:rPr lang="en-GB" sz="4000" dirty="0">
                <a:latin typeface="Calibri Light"/>
                <a:cs typeface="Calibri Light"/>
              </a:rPr>
              <a:t> per </a:t>
            </a:r>
            <a:r>
              <a:rPr lang="en-GB" sz="4000" dirty="0" err="1">
                <a:latin typeface="Calibri Light"/>
                <a:cs typeface="Calibri Light"/>
              </a:rPr>
              <a:t>l’anno</a:t>
            </a:r>
            <a:r>
              <a:rPr lang="en-GB" sz="4000" dirty="0">
                <a:latin typeface="Calibri Light"/>
                <a:cs typeface="Calibri Light"/>
              </a:rPr>
              <a:t> 2025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0D5E4-565A-460E-9EBC-358381C0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015" y="2231096"/>
            <a:ext cx="4971722" cy="431798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Presentazione dell’edizione 2024 alle </a:t>
            </a:r>
            <a:r>
              <a:rPr lang="it-IT" sz="1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Conferenza</a:t>
            </a: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ICHEP2024, WCPE 2024, SIF 2024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preparazione dell'evento </a:t>
            </a:r>
            <a:r>
              <a:rPr lang="it-IT" sz="1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INSPYRE 2025</a:t>
            </a: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Laboratori Nazionali di Legnaro e ai Laboratori Nazionali di Frascati; include: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668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richiesta </a:t>
            </a:r>
            <a:r>
              <a:rPr lang="it-IT" sz="16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patrocinio</a:t>
            </a: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EPS, SIF, GIREP; </a:t>
            </a:r>
            <a:b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definizione </a:t>
            </a:r>
            <a:r>
              <a:rPr lang="it-IT" sz="16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requisiti</a:t>
            </a: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dei partecipanti; </a:t>
            </a:r>
            <a:b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creazione nuovo </a:t>
            </a:r>
            <a:r>
              <a:rPr lang="it-IT" sz="16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Comitato Scientifico</a:t>
            </a:r>
            <a:b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definizione del </a:t>
            </a:r>
            <a:r>
              <a:rPr lang="it-IT" sz="16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Programma Scientifico </a:t>
            </a: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LNF e LNL e degli esperimenti con il Comitato Scientifico</a:t>
            </a:r>
            <a:b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definizione degli </a:t>
            </a:r>
            <a:r>
              <a:rPr lang="it-IT" sz="16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speaker e dei tutor </a:t>
            </a: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coinvolgere</a:t>
            </a:r>
            <a:b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creazione del </a:t>
            </a:r>
            <a:r>
              <a:rPr lang="it-IT" sz="16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sito</a:t>
            </a: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dei materiali promozionali</a:t>
            </a:r>
            <a:b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6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promozione</a:t>
            </a: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alle scuole</a:t>
            </a:r>
            <a:b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apertura iscrizioni e </a:t>
            </a:r>
            <a:r>
              <a:rPr lang="it-IT" sz="16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selezione candidati </a:t>
            </a:r>
            <a:endParaRPr lang="it-IT" sz="1600" dirty="0">
              <a:solidFill>
                <a:srgbClr val="8700E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84DC29-3E0A-080A-003F-EAF6EEEAB230}"/>
              </a:ext>
            </a:extLst>
          </p:cNvPr>
          <p:cNvSpPr txBox="1">
            <a:spLocks/>
          </p:cNvSpPr>
          <p:nvPr/>
        </p:nvSpPr>
        <p:spPr>
          <a:xfrm>
            <a:off x="6265697" y="1810864"/>
            <a:ext cx="5362832" cy="59098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680" indent="0">
              <a:lnSpc>
                <a:spcPct val="107000"/>
              </a:lnSpc>
              <a:spcAft>
                <a:spcPts val="800"/>
              </a:spcAft>
              <a:buNone/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svolgimento della scuola INSPYRE 2025 a marzo/aprile ai Laboratori Nazionali di </a:t>
            </a:r>
            <a:r>
              <a:rPr lang="it-IT" sz="1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Frascati</a:t>
            </a: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a luglio ai Laboratori Nazionali di </a:t>
            </a:r>
            <a:r>
              <a:rPr lang="it-IT" sz="1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Legnaro</a:t>
            </a: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it-IT" sz="1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analisi dei questionari </a:t>
            </a: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valutare l’impatto della scuola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promozione dell’evento ad una o più </a:t>
            </a:r>
            <a:r>
              <a:rPr lang="it-IT" sz="1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conferenze</a:t>
            </a: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internazionali dedicate alla didattica e all’</a:t>
            </a:r>
            <a:r>
              <a:rPr lang="it-IT" sz="18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outreach</a:t>
            </a: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preparazione </a:t>
            </a:r>
            <a:r>
              <a:rPr lang="it-IT" sz="1800" dirty="0">
                <a:solidFill>
                  <a:srgbClr val="8700EE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INSPYRE 2026</a:t>
            </a:r>
            <a:r>
              <a:rPr lang="it-IT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scelta periodo per i Laboratori, invito scuole, preparazione sito evento etc.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it-IT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547EFA-13B1-412D-CB27-038E9F1EB7A9}"/>
              </a:ext>
            </a:extLst>
          </p:cNvPr>
          <p:cNvSpPr txBox="1"/>
          <p:nvPr/>
        </p:nvSpPr>
        <p:spPr>
          <a:xfrm>
            <a:off x="1942051" y="1340864"/>
            <a:ext cx="7980404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maggio 2024 a luglio 2025 sono previste le seguenti attività: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57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6B23EB-6D88-064E-AA94-4753047BA20C}"/>
              </a:ext>
            </a:extLst>
          </p:cNvPr>
          <p:cNvSpPr txBox="1"/>
          <p:nvPr/>
        </p:nvSpPr>
        <p:spPr>
          <a:xfrm>
            <a:off x="980800" y="3429000"/>
            <a:ext cx="9060872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it-IT" sz="2400" b="1" i="0" dirty="0">
                <a:solidFill>
                  <a:srgbClr val="913ED1"/>
                </a:solidFill>
                <a:effectLst/>
                <a:latin typeface="+mj-lt"/>
              </a:rPr>
              <a:t>Scientific Committee</a:t>
            </a:r>
            <a:endParaRPr lang="it-IT" sz="2400" b="0" i="0" dirty="0">
              <a:solidFill>
                <a:srgbClr val="913ED1"/>
              </a:solidFill>
              <a:effectLst/>
              <a:latin typeface="+mj-lt"/>
            </a:endParaRPr>
          </a:p>
          <a:p>
            <a:pPr algn="l"/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Susanna Bertelli (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+mj-lt"/>
              </a:rPr>
              <a:t>INFN – LNF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)</a:t>
            </a:r>
          </a:p>
          <a:p>
            <a:pPr algn="l"/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Catalina </a:t>
            </a:r>
            <a:r>
              <a:rPr lang="it-IT" sz="2400" b="0" i="0" dirty="0" err="1">
                <a:solidFill>
                  <a:srgbClr val="333333"/>
                </a:solidFill>
                <a:effectLst/>
                <a:latin typeface="+mj-lt"/>
              </a:rPr>
              <a:t>Curceanu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 (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+mj-lt"/>
              </a:rPr>
              <a:t>INFN – LNF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)</a:t>
            </a:r>
          </a:p>
          <a:p>
            <a:pPr algn="l"/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Alessandra Filippi (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+mj-lt"/>
              </a:rPr>
              <a:t>INFN – Torino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)</a:t>
            </a:r>
          </a:p>
          <a:p>
            <a:pPr algn="l"/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Andrea </a:t>
            </a:r>
            <a:r>
              <a:rPr lang="it-IT" sz="2400" b="0" i="0" dirty="0" err="1">
                <a:solidFill>
                  <a:srgbClr val="333333"/>
                </a:solidFill>
                <a:effectLst/>
                <a:latin typeface="+mj-lt"/>
              </a:rPr>
              <a:t>Gozzelino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 (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+mj-lt"/>
              </a:rPr>
              <a:t>INFN – LNL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)</a:t>
            </a:r>
          </a:p>
          <a:p>
            <a:pPr algn="l"/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Adriana Postiglione (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+mj-lt"/>
              </a:rPr>
              <a:t>INFN – LNF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)</a:t>
            </a:r>
          </a:p>
          <a:p>
            <a:pPr algn="l"/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Sascha Schmeling (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+mj-lt"/>
              </a:rPr>
              <a:t>CERN </a:t>
            </a:r>
            <a:r>
              <a:rPr lang="it-IT" sz="2000" b="0" i="0" dirty="0" err="1">
                <a:solidFill>
                  <a:srgbClr val="333333"/>
                </a:solidFill>
                <a:effectLst/>
                <a:latin typeface="+mj-lt"/>
              </a:rPr>
              <a:t>Section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+mj-lt"/>
              </a:rPr>
              <a:t> Leader for </a:t>
            </a:r>
            <a:r>
              <a:rPr lang="it-IT" sz="2000" b="0" i="0" dirty="0" err="1">
                <a:solidFill>
                  <a:srgbClr val="333333"/>
                </a:solidFill>
                <a:effectLst/>
                <a:latin typeface="+mj-lt"/>
              </a:rPr>
              <a:t>Teacher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+mj-lt"/>
              </a:rPr>
              <a:t> and </a:t>
            </a:r>
            <a:r>
              <a:rPr lang="it-IT" sz="2000" b="0" i="0" dirty="0" err="1">
                <a:solidFill>
                  <a:srgbClr val="333333"/>
                </a:solidFill>
                <a:effectLst/>
                <a:latin typeface="+mj-lt"/>
              </a:rPr>
              <a:t>Student</a:t>
            </a:r>
            <a:r>
              <a:rPr lang="it-IT" sz="2000" dirty="0">
                <a:solidFill>
                  <a:srgbClr val="333333"/>
                </a:solidFill>
                <a:latin typeface="+mj-lt"/>
              </a:rPr>
              <a:t> </a:t>
            </a:r>
            <a:r>
              <a:rPr lang="it-IT" sz="2000" b="0" i="0" dirty="0" err="1">
                <a:solidFill>
                  <a:srgbClr val="333333"/>
                </a:solidFill>
                <a:effectLst/>
                <a:latin typeface="+mj-lt"/>
              </a:rPr>
              <a:t>Programmes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+mj-lt"/>
              </a:rPr>
              <a:t>)</a:t>
            </a:r>
          </a:p>
          <a:p>
            <a:pPr algn="l"/>
            <a:r>
              <a:rPr lang="it-IT" sz="2400" dirty="0" err="1">
                <a:solidFill>
                  <a:srgbClr val="333333"/>
                </a:solidFill>
                <a:latin typeface="+mj-lt"/>
              </a:rPr>
              <a:t>Stamatis</a:t>
            </a:r>
            <a:r>
              <a:rPr lang="it-IT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it-IT" sz="2400" dirty="0" err="1">
                <a:solidFill>
                  <a:srgbClr val="333333"/>
                </a:solidFill>
                <a:latin typeface="+mj-lt"/>
              </a:rPr>
              <a:t>Vokos</a:t>
            </a:r>
            <a:r>
              <a:rPr lang="it-IT" sz="2400" dirty="0">
                <a:solidFill>
                  <a:srgbClr val="333333"/>
                </a:solidFill>
                <a:latin typeface="+mj-lt"/>
              </a:rPr>
              <a:t> (</a:t>
            </a:r>
            <a:r>
              <a:rPr lang="it-IT" sz="2000" b="0" i="0" dirty="0" err="1">
                <a:solidFill>
                  <a:srgbClr val="323232"/>
                </a:solidFill>
                <a:effectLst/>
                <a:latin typeface="+mj-lt"/>
              </a:rPr>
              <a:t>Physics</a:t>
            </a:r>
            <a:r>
              <a:rPr lang="it-IT" sz="2000" b="0" i="0" dirty="0">
                <a:solidFill>
                  <a:srgbClr val="323232"/>
                </a:solidFill>
                <a:effectLst/>
                <a:latin typeface="+mj-lt"/>
              </a:rPr>
              <a:t> </a:t>
            </a:r>
            <a:r>
              <a:rPr lang="it-IT" sz="2000" b="0" i="0" dirty="0" err="1">
                <a:solidFill>
                  <a:srgbClr val="323232"/>
                </a:solidFill>
                <a:effectLst/>
                <a:latin typeface="+mj-lt"/>
              </a:rPr>
              <a:t>Education</a:t>
            </a:r>
            <a:r>
              <a:rPr lang="it-IT" sz="2000" b="0" i="0" dirty="0">
                <a:solidFill>
                  <a:srgbClr val="323232"/>
                </a:solidFill>
                <a:effectLst/>
                <a:latin typeface="+mj-lt"/>
              </a:rPr>
              <a:t> professor, </a:t>
            </a:r>
            <a:r>
              <a:rPr lang="it-IT" sz="2000" b="0" i="0" dirty="0" err="1">
                <a:solidFill>
                  <a:srgbClr val="323232"/>
                </a:solidFill>
                <a:effectLst/>
                <a:latin typeface="+mj-lt"/>
              </a:rPr>
              <a:t>UniCal</a:t>
            </a:r>
            <a:r>
              <a:rPr lang="it-IT" sz="2400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)</a:t>
            </a:r>
            <a:endParaRPr lang="it-IT" sz="24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C3C431-6F85-B348-829D-4B44E809F8A5}"/>
              </a:ext>
            </a:extLst>
          </p:cNvPr>
          <p:cNvSpPr txBox="1"/>
          <p:nvPr/>
        </p:nvSpPr>
        <p:spPr>
          <a:xfrm>
            <a:off x="2872939" y="540343"/>
            <a:ext cx="6446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latin typeface="+mj-lt"/>
              </a:rPr>
              <a:t>INSPYRE 2025 - struttura progetto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74804D-3905-EE4D-894C-50BB48659044}"/>
              </a:ext>
            </a:extLst>
          </p:cNvPr>
          <p:cNvSpPr txBox="1"/>
          <p:nvPr/>
        </p:nvSpPr>
        <p:spPr>
          <a:xfrm>
            <a:off x="980800" y="1476840"/>
            <a:ext cx="10230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9645D3"/>
                </a:solidFill>
                <a:latin typeface="+mj-lt"/>
              </a:rPr>
              <a:t>Responsabili Nazionali</a:t>
            </a:r>
            <a:endParaRPr lang="it-IT" sz="2400" dirty="0">
              <a:solidFill>
                <a:srgbClr val="9645D3"/>
              </a:solidFill>
              <a:latin typeface="+mj-lt"/>
            </a:endParaRPr>
          </a:p>
          <a:p>
            <a:r>
              <a:rPr lang="it-IT" sz="2400" dirty="0">
                <a:latin typeface="+mj-lt"/>
                <a:cs typeface="Calibri Light"/>
              </a:rPr>
              <a:t>Catalina </a:t>
            </a:r>
            <a:r>
              <a:rPr lang="it-IT" sz="2400" dirty="0" err="1">
                <a:latin typeface="Calibri Light"/>
                <a:ea typeface="+mn-lt"/>
                <a:cs typeface="Calibri Light"/>
              </a:rPr>
              <a:t>Curceanu</a:t>
            </a:r>
            <a:r>
              <a:rPr lang="it-IT" sz="2400" dirty="0">
                <a:latin typeface="+mj-lt"/>
                <a:cs typeface="Calibri Light"/>
              </a:rPr>
              <a:t>, Adriana Postiglione (LNF)</a:t>
            </a:r>
          </a:p>
        </p:txBody>
      </p:sp>
      <p:pic>
        <p:nvPicPr>
          <p:cNvPr id="10" name="Immagine 9" descr="Immagine che contiene violetto, viola, Elementi grafici, Carattere&#10;&#10;Descrizione generata automaticamente">
            <a:extLst>
              <a:ext uri="{FF2B5EF4-FFF2-40B4-BE49-F238E27FC236}">
                <a16:creationId xmlns:a16="http://schemas.microsoft.com/office/drawing/2014/main" id="{0FA4E0B8-F625-C421-1390-25A0DB69F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72572"/>
            <a:ext cx="2319253" cy="13045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17EB7D-F03D-C08B-E880-AB862A0ED86E}"/>
              </a:ext>
            </a:extLst>
          </p:cNvPr>
          <p:cNvSpPr txBox="1"/>
          <p:nvPr/>
        </p:nvSpPr>
        <p:spPr>
          <a:xfrm>
            <a:off x="980800" y="2430724"/>
            <a:ext cx="10230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913DD1"/>
                </a:solidFill>
                <a:latin typeface="+mj-lt"/>
              </a:rPr>
              <a:t>Responsabili Locali</a:t>
            </a:r>
            <a:endParaRPr lang="it-IT" sz="2400" dirty="0">
              <a:solidFill>
                <a:srgbClr val="913DD1"/>
              </a:solidFill>
              <a:latin typeface="+mj-lt"/>
            </a:endParaRPr>
          </a:p>
          <a:p>
            <a:r>
              <a:rPr lang="it-IT" sz="2400" dirty="0">
                <a:latin typeface="+mj-lt"/>
                <a:cs typeface="Calibri Light" panose="020F0302020204030204" pitchFamily="34" charset="0"/>
              </a:rPr>
              <a:t>Silvia Martin (LNL), </a:t>
            </a:r>
            <a:r>
              <a:rPr lang="it-IT" sz="2400" dirty="0">
                <a:latin typeface="+mj-lt"/>
                <a:cs typeface="Calibri Light"/>
              </a:rPr>
              <a:t>Adriana Postiglione (LNF)</a:t>
            </a:r>
            <a:endParaRPr lang="it-IT" sz="2400" dirty="0"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9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18F7F-7BF3-A8C2-C235-3E9EE7377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9EDFC1-397D-1A35-45C6-AC7EA3671AB3}"/>
              </a:ext>
            </a:extLst>
          </p:cNvPr>
          <p:cNvSpPr txBox="1"/>
          <p:nvPr/>
        </p:nvSpPr>
        <p:spPr>
          <a:xfrm>
            <a:off x="1448979" y="554207"/>
            <a:ext cx="3290887" cy="2287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INSPYRE 2025</a:t>
            </a:r>
          </a:p>
        </p:txBody>
      </p:sp>
      <p:pic>
        <p:nvPicPr>
          <p:cNvPr id="14" name="Immagine 13" descr="Immagine che contiene persona, vestiti, aria aperta, gruppo&#10;&#10;Il contenuto generato dall'IA potrebbe non essere corretto.">
            <a:extLst>
              <a:ext uri="{FF2B5EF4-FFF2-40B4-BE49-F238E27FC236}">
                <a16:creationId xmlns:a16="http://schemas.microsoft.com/office/drawing/2014/main" id="{00A91C41-0B77-7249-64F7-AC413B8EF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 b="2258"/>
          <a:stretch/>
        </p:blipFill>
        <p:spPr>
          <a:xfrm>
            <a:off x="-9168" y="3046062"/>
            <a:ext cx="12201168" cy="4097688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E80003-4166-6531-AB13-FC918E4E8208}"/>
              </a:ext>
            </a:extLst>
          </p:cNvPr>
          <p:cNvSpPr txBox="1"/>
          <p:nvPr/>
        </p:nvSpPr>
        <p:spPr>
          <a:xfrm>
            <a:off x="240330" y="349939"/>
            <a:ext cx="5708187" cy="9379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000" i="1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ED0E29E-1DCE-BED1-2E53-37F58B79BFA0}"/>
              </a:ext>
            </a:extLst>
          </p:cNvPr>
          <p:cNvSpPr txBox="1"/>
          <p:nvPr/>
        </p:nvSpPr>
        <p:spPr>
          <a:xfrm>
            <a:off x="5509601" y="349939"/>
            <a:ext cx="9348311" cy="269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sz="2800" b="1" dirty="0">
                <a:solidFill>
                  <a:srgbClr val="913DD1"/>
                </a:solidFill>
                <a:latin typeface="+mj-lt"/>
              </a:rPr>
              <a:t>Frascati National Laboratory:</a:t>
            </a:r>
            <a:br>
              <a:rPr lang="en-US" sz="2800" b="1" dirty="0">
                <a:solidFill>
                  <a:srgbClr val="913DD1"/>
                </a:solidFill>
                <a:latin typeface="+mj-lt"/>
              </a:rPr>
            </a:br>
            <a:r>
              <a:rPr lang="it-IT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April 7-11, 2025</a:t>
            </a:r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; 40 </a:t>
            </a:r>
            <a:r>
              <a:rPr lang="it-IT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students</a:t>
            </a:r>
            <a:endParaRPr lang="it-IT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>
              <a:lnSpc>
                <a:spcPct val="90000"/>
              </a:lnSpc>
            </a:pP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3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mornings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experimental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activities </a:t>
            </a:r>
            <a:endParaRPr lang="en-US" sz="2400" b="1" dirty="0">
              <a:solidFill>
                <a:srgbClr val="913DD1"/>
              </a:solidFill>
              <a:latin typeface="+mj-lt"/>
            </a:endParaRPr>
          </a:p>
          <a:p>
            <a:pPr fontAlgn="base">
              <a:lnSpc>
                <a:spcPct val="90000"/>
              </a:lnSpc>
            </a:pPr>
            <a:endParaRPr lang="en-US" sz="2800" dirty="0">
              <a:latin typeface="+mj-lt"/>
            </a:endParaRPr>
          </a:p>
          <a:p>
            <a:pPr fontAlgn="base">
              <a:lnSpc>
                <a:spcPct val="90000"/>
              </a:lnSpc>
            </a:pPr>
            <a:r>
              <a:rPr lang="en-US" sz="2800" b="1" dirty="0" err="1">
                <a:solidFill>
                  <a:srgbClr val="913DD1"/>
                </a:solidFill>
                <a:latin typeface="+mj-lt"/>
              </a:rPr>
              <a:t>Legnaro</a:t>
            </a:r>
            <a:r>
              <a:rPr lang="en-US" sz="2800" b="1" dirty="0">
                <a:solidFill>
                  <a:srgbClr val="913DD1"/>
                </a:solidFill>
                <a:latin typeface="+mj-lt"/>
              </a:rPr>
              <a:t> National Laboratory:</a:t>
            </a:r>
            <a:endParaRPr lang="en-US" sz="2400" b="0" i="0" dirty="0">
              <a:effectLst/>
              <a:latin typeface="+mj-lt"/>
            </a:endParaRPr>
          </a:p>
          <a:p>
            <a:pPr fontAlgn="base">
              <a:lnSpc>
                <a:spcPct val="90000"/>
              </a:lnSpc>
            </a:pPr>
            <a:r>
              <a:rPr lang="it-IT" sz="2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July</a:t>
            </a:r>
            <a:r>
              <a:rPr lang="it-IT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14-18, 2025</a:t>
            </a:r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; 28 </a:t>
            </a:r>
            <a:r>
              <a:rPr lang="it-IT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students</a:t>
            </a:r>
            <a:endParaRPr lang="it-IT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>
              <a:lnSpc>
                <a:spcPct val="90000"/>
              </a:lnSpc>
            </a:pP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2 days of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experimental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activities </a:t>
            </a:r>
            <a:endParaRPr lang="en-US" sz="2400" b="1" dirty="0">
              <a:solidFill>
                <a:srgbClr val="913DD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56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C1E1C-53AD-6157-1447-869209B18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2C3968F-CAFC-1342-F985-C81CEFC6BB27}"/>
              </a:ext>
            </a:extLst>
          </p:cNvPr>
          <p:cNvSpPr txBox="1"/>
          <p:nvPr/>
        </p:nvSpPr>
        <p:spPr>
          <a:xfrm>
            <a:off x="2863062" y="401696"/>
            <a:ext cx="6465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latin typeface="+mj-lt"/>
              </a:rPr>
              <a:t>INSPYRE – partecipanti selezionati</a:t>
            </a:r>
          </a:p>
        </p:txBody>
      </p:sp>
      <p:pic>
        <p:nvPicPr>
          <p:cNvPr id="2" name="Immagine 1" descr="Immagine che contiene violetto, viola, Elementi grafici, Carattere&#10;&#10;Descrizione generata automaticamente">
            <a:extLst>
              <a:ext uri="{FF2B5EF4-FFF2-40B4-BE49-F238E27FC236}">
                <a16:creationId xmlns:a16="http://schemas.microsoft.com/office/drawing/2014/main" id="{255C5BB0-ECF4-EB09-200A-043DAB178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72572"/>
            <a:ext cx="2319253" cy="13045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3FEBC7-A268-B03B-40A3-199C315D868B}"/>
              </a:ext>
            </a:extLst>
          </p:cNvPr>
          <p:cNvSpPr txBox="1"/>
          <p:nvPr/>
        </p:nvSpPr>
        <p:spPr>
          <a:xfrm>
            <a:off x="2745578" y="4198729"/>
            <a:ext cx="670084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+mj-lt"/>
              </a:rPr>
              <a:t>Legnaro</a:t>
            </a:r>
          </a:p>
          <a:p>
            <a:pPr algn="ctr"/>
            <a:r>
              <a:rPr lang="it-IT" sz="2800" dirty="0">
                <a:latin typeface="+mj-lt"/>
              </a:rPr>
              <a:t>28 partecipanti da 10 paesi </a:t>
            </a:r>
          </a:p>
          <a:p>
            <a:pPr algn="ctr"/>
            <a:r>
              <a:rPr lang="it-IT" sz="2800" dirty="0">
                <a:latin typeface="+mj-lt"/>
              </a:rPr>
              <a:t>(</a:t>
            </a:r>
            <a:r>
              <a:rPr lang="it-IT" sz="2400" dirty="0">
                <a:latin typeface="+mj-lt"/>
              </a:rPr>
              <a:t>Brazil, Cyprus, France, Germany, India, Italia, </a:t>
            </a:r>
            <a:r>
              <a:rPr lang="it-IT" sz="2400" dirty="0" err="1">
                <a:latin typeface="+mj-lt"/>
              </a:rPr>
              <a:t>Slovakia</a:t>
            </a:r>
            <a:r>
              <a:rPr lang="it-IT" sz="2400" dirty="0">
                <a:latin typeface="+mj-lt"/>
              </a:rPr>
              <a:t>, </a:t>
            </a:r>
            <a:r>
              <a:rPr lang="it-IT" sz="2400" dirty="0" err="1">
                <a:latin typeface="+mj-lt"/>
              </a:rPr>
              <a:t>Turkey</a:t>
            </a:r>
            <a:r>
              <a:rPr lang="it-IT" sz="2400" dirty="0">
                <a:latin typeface="+mj-lt"/>
              </a:rPr>
              <a:t>, UK, USA</a:t>
            </a:r>
            <a:r>
              <a:rPr lang="it-IT" sz="2800" dirty="0">
                <a:latin typeface="+mj-lt"/>
              </a:rPr>
              <a:t>)</a:t>
            </a:r>
          </a:p>
          <a:p>
            <a:pPr algn="ctr"/>
            <a:r>
              <a:rPr lang="it-IT" sz="2800" dirty="0">
                <a:latin typeface="+mj-lt"/>
              </a:rPr>
              <a:t>17F, 11 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535F4E-4CAB-CA3D-01B8-F016BCC5F2CA}"/>
              </a:ext>
            </a:extLst>
          </p:cNvPr>
          <p:cNvSpPr txBox="1"/>
          <p:nvPr/>
        </p:nvSpPr>
        <p:spPr>
          <a:xfrm>
            <a:off x="2417167" y="1474331"/>
            <a:ext cx="72983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+mj-lt"/>
              </a:rPr>
              <a:t>Frascati</a:t>
            </a:r>
          </a:p>
          <a:p>
            <a:pPr algn="ctr"/>
            <a:r>
              <a:rPr lang="it-IT" sz="2800" dirty="0">
                <a:latin typeface="+mj-lt"/>
              </a:rPr>
              <a:t>40 partecipanti da 8 paesi </a:t>
            </a:r>
          </a:p>
          <a:p>
            <a:pPr algn="ctr"/>
            <a:r>
              <a:rPr lang="it-IT" sz="2800" dirty="0">
                <a:latin typeface="+mj-lt"/>
              </a:rPr>
              <a:t>(</a:t>
            </a:r>
            <a:r>
              <a:rPr lang="it-IT" sz="2400" dirty="0">
                <a:latin typeface="+mj-lt"/>
              </a:rPr>
              <a:t>Francia, Germania, Gran Bretagna, Repubblica Ceca, Repubblica Slovacca, Romania, Serbia e Italia</a:t>
            </a:r>
            <a:r>
              <a:rPr lang="it-IT" sz="2800" dirty="0">
                <a:latin typeface="+mj-lt"/>
              </a:rPr>
              <a:t>)</a:t>
            </a:r>
          </a:p>
          <a:p>
            <a:pPr algn="ctr"/>
            <a:r>
              <a:rPr lang="it-IT" sz="2800" dirty="0">
                <a:latin typeface="+mj-lt"/>
              </a:rPr>
              <a:t>20F, 20M</a:t>
            </a:r>
          </a:p>
        </p:txBody>
      </p:sp>
    </p:spTree>
    <p:extLst>
      <p:ext uri="{BB962C8B-B14F-4D97-AF65-F5344CB8AC3E}">
        <p14:creationId xmlns:p14="http://schemas.microsoft.com/office/powerpoint/2010/main" val="202553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C3C431-6F85-B348-829D-4B44E809F8A5}"/>
              </a:ext>
            </a:extLst>
          </p:cNvPr>
          <p:cNvSpPr txBox="1"/>
          <p:nvPr/>
        </p:nvSpPr>
        <p:spPr>
          <a:xfrm>
            <a:off x="3825797" y="540343"/>
            <a:ext cx="4540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latin typeface="+mj-lt"/>
              </a:rPr>
              <a:t>INSPYRE – registrazione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7DB4B8-0055-EC9A-2588-808FA76F9390}"/>
              </a:ext>
            </a:extLst>
          </p:cNvPr>
          <p:cNvSpPr txBox="1"/>
          <p:nvPr/>
        </p:nvSpPr>
        <p:spPr>
          <a:xfrm>
            <a:off x="636383" y="1826069"/>
            <a:ext cx="109192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fontAlgn="base"/>
            <a:r>
              <a:rPr lang="it-IT" sz="2800" dirty="0">
                <a:latin typeface="+mj-lt"/>
              </a:rPr>
              <a:t>Stesso processo di selezione per entrambe le scuole</a:t>
            </a:r>
          </a:p>
          <a:p>
            <a:pPr algn="just" rtl="0" fontAlgn="base"/>
            <a:endParaRPr lang="it-IT" sz="2800" dirty="0">
              <a:latin typeface="+mj-lt"/>
            </a:endParaRPr>
          </a:p>
          <a:p>
            <a:pPr algn="just" rtl="0" fontAlgn="base"/>
            <a:r>
              <a:rPr lang="it-IT" sz="2800" dirty="0">
                <a:latin typeface="+mj-lt"/>
              </a:rPr>
              <a:t>L</a:t>
            </a:r>
            <a:r>
              <a:rPr lang="it-IT" sz="2800" i="0" dirty="0">
                <a:effectLst/>
                <a:latin typeface="+mj-lt"/>
              </a:rPr>
              <a:t>e candidature sono state presentate dai docenti </a:t>
            </a:r>
            <a:r>
              <a:rPr lang="it-IT" sz="2800" b="1" i="0" dirty="0">
                <a:effectLst/>
                <a:latin typeface="+mj-lt"/>
              </a:rPr>
              <a:t>tramite indico </a:t>
            </a:r>
            <a:r>
              <a:rPr lang="it-IT" sz="2800" i="0" dirty="0">
                <a:effectLst/>
                <a:latin typeface="+mj-lt"/>
              </a:rPr>
              <a:t>compilando un apposito modulo, al quale </a:t>
            </a:r>
            <a:r>
              <a:rPr lang="it-IT" sz="2800" dirty="0">
                <a:latin typeface="+mj-lt"/>
              </a:rPr>
              <a:t>sono state allegate</a:t>
            </a:r>
            <a:r>
              <a:rPr lang="it-IT" sz="2800" i="0" dirty="0">
                <a:effectLst/>
                <a:latin typeface="+mj-lt"/>
              </a:rPr>
              <a:t>:</a:t>
            </a:r>
          </a:p>
          <a:p>
            <a:pPr algn="just" rtl="0" fontAlgn="base"/>
            <a:endParaRPr lang="it-IT" sz="2800" i="0" dirty="0">
              <a:effectLst/>
              <a:latin typeface="+mj-lt"/>
            </a:endParaRPr>
          </a:p>
          <a:p>
            <a:pPr marL="514350" indent="-514350" algn="just" rtl="0" fontAlgn="base">
              <a:buAutoNum type="arabicPeriod"/>
            </a:pPr>
            <a:r>
              <a:rPr lang="it-IT" sz="2800" i="0" dirty="0">
                <a:effectLst/>
                <a:latin typeface="+mj-lt"/>
              </a:rPr>
              <a:t>Una </a:t>
            </a:r>
            <a:r>
              <a:rPr lang="it-IT" sz="2800" i="0" dirty="0">
                <a:solidFill>
                  <a:srgbClr val="913DD1"/>
                </a:solidFill>
                <a:effectLst/>
                <a:latin typeface="+mj-lt"/>
              </a:rPr>
              <a:t>lettera di motivazione </a:t>
            </a:r>
            <a:r>
              <a:rPr lang="it-IT" sz="2800" i="0" dirty="0">
                <a:effectLst/>
                <a:latin typeface="+mj-lt"/>
              </a:rPr>
              <a:t>scritta dal/dalla candidato/a che descriva le ragioni per cui desidera partecipare alla scuola INSPYRE.</a:t>
            </a:r>
          </a:p>
          <a:p>
            <a:pPr marL="514350" indent="-514350" algn="just" rtl="0" fontAlgn="base">
              <a:buAutoNum type="arabicPeriod"/>
            </a:pPr>
            <a:r>
              <a:rPr lang="it-IT" sz="2800" i="0" dirty="0">
                <a:effectLst/>
                <a:latin typeface="+mj-lt"/>
              </a:rPr>
              <a:t>Una </a:t>
            </a:r>
            <a:r>
              <a:rPr lang="it-IT" sz="2800" i="0" dirty="0">
                <a:solidFill>
                  <a:srgbClr val="913DD1"/>
                </a:solidFill>
                <a:effectLst/>
                <a:latin typeface="+mj-lt"/>
              </a:rPr>
              <a:t>lettera di raccomandazione </a:t>
            </a:r>
            <a:r>
              <a:rPr lang="it-IT" sz="2800" i="0" dirty="0">
                <a:effectLst/>
                <a:latin typeface="+mj-lt"/>
              </a:rPr>
              <a:t>scritta dal docente, che descriva le    </a:t>
            </a:r>
          </a:p>
          <a:p>
            <a:pPr algn="just" rtl="0" fontAlgn="base"/>
            <a:r>
              <a:rPr lang="it-IT" sz="2800" dirty="0">
                <a:latin typeface="+mj-lt"/>
              </a:rPr>
              <a:t>      </a:t>
            </a:r>
            <a:r>
              <a:rPr lang="it-IT" sz="2800" i="0" dirty="0">
                <a:effectLst/>
                <a:latin typeface="+mj-lt"/>
              </a:rPr>
              <a:t>ragioni per cui il/la candidato/a è meritevole di partecipare alla scuola. </a:t>
            </a:r>
          </a:p>
        </p:txBody>
      </p:sp>
      <p:pic>
        <p:nvPicPr>
          <p:cNvPr id="2" name="Immagine 1" descr="Immagine che contiene violetto, viola, Elementi grafici, Carattere&#10;&#10;Descrizione generata automaticamente">
            <a:extLst>
              <a:ext uri="{FF2B5EF4-FFF2-40B4-BE49-F238E27FC236}">
                <a16:creationId xmlns:a16="http://schemas.microsoft.com/office/drawing/2014/main" id="{01EE9F34-CCD9-5321-A619-5DCACDE2D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72572"/>
            <a:ext cx="2319253" cy="13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9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033217-DA35-4B3E-C7E7-2DA24531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06" y="-328006"/>
            <a:ext cx="5190367" cy="1719072"/>
          </a:xfrm>
        </p:spPr>
        <p:txBody>
          <a:bodyPr anchor="b">
            <a:normAutofit/>
          </a:bodyPr>
          <a:lstStyle/>
          <a:p>
            <a:r>
              <a:rPr lang="it-IT" sz="3600" dirty="0"/>
              <a:t>Programma Frascati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D4C041-6379-A60C-A065-7F2715EFB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05" y="2376555"/>
            <a:ext cx="6481193" cy="4243155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6 seminari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particle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Technologies for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particle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100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years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quantum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mechanics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Gravitational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waves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Young People of LNF,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What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yet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be </a:t>
            </a:r>
            <a:r>
              <a:rPr 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discovered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 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4LNF, 2INFN, 1 esterni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10 esperimenti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Acceleratori, rivelatori, spettroscopia, superconduttività, meccanica quantistica, radioattività ambientale, raggi cosmici, applicazioni mediche, realtà virtuale 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7LNF, 2INFN, 1 esterni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it-IT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Flipped</a:t>
            </a: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classroom</a:t>
            </a: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sulla dark </a:t>
            </a:r>
            <a:r>
              <a:rPr lang="it-IT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matter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1 seminario, 5 sessioni parallele con esperti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2LNF, 3INFN, 2 esterni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  </a:t>
            </a:r>
          </a:p>
          <a:p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Cena sociale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visita guidata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D59C798-D700-0089-8386-840B765A32E2}"/>
              </a:ext>
            </a:extLst>
          </p:cNvPr>
          <p:cNvSpPr/>
          <p:nvPr/>
        </p:nvSpPr>
        <p:spPr>
          <a:xfrm rot="16200000">
            <a:off x="-258921" y="968569"/>
            <a:ext cx="656018" cy="138176"/>
          </a:xfrm>
          <a:prstGeom prst="rect">
            <a:avLst/>
          </a:prstGeom>
          <a:solidFill>
            <a:srgbClr val="913DD1"/>
          </a:solidFill>
          <a:ln>
            <a:solidFill>
              <a:srgbClr val="870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A97A7F4-3A0B-E2DD-FF87-D198F957CE57}"/>
              </a:ext>
            </a:extLst>
          </p:cNvPr>
          <p:cNvSpPr txBox="1">
            <a:spLocks/>
          </p:cNvSpPr>
          <p:nvPr/>
        </p:nvSpPr>
        <p:spPr>
          <a:xfrm>
            <a:off x="212905" y="1725370"/>
            <a:ext cx="6325918" cy="6511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Tema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it-IT" sz="24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Glimpses</a:t>
            </a:r>
            <a:r>
              <a:rPr lang="it-IT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into</a:t>
            </a:r>
            <a:r>
              <a:rPr lang="it-IT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the </a:t>
            </a:r>
            <a:r>
              <a:rPr lang="it-IT" sz="24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Universe’s</a:t>
            </a:r>
            <a:r>
              <a:rPr lang="it-IT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Hidden</a:t>
            </a:r>
            <a:r>
              <a:rPr lang="it-IT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Realms</a:t>
            </a:r>
            <a:endParaRPr lang="it-IT" sz="24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it-IT" sz="20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 descr="Immagine che contiene persona, interno, vestiti, Tecnico&#10;&#10;Il contenuto generato dall'IA potrebbe non essere corretto.">
            <a:extLst>
              <a:ext uri="{FF2B5EF4-FFF2-40B4-BE49-F238E27FC236}">
                <a16:creationId xmlns:a16="http://schemas.microsoft.com/office/drawing/2014/main" id="{FCE822FA-5064-BB87-9FBA-7655E5CEC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r="1" b="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1611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75D56-F298-E2EE-9DA9-5FD7F2F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3893126" cy="1402439"/>
          </a:xfrm>
        </p:spPr>
        <p:txBody>
          <a:bodyPr anchor="t">
            <a:normAutofit/>
          </a:bodyPr>
          <a:lstStyle/>
          <a:p>
            <a:r>
              <a:rPr lang="it-IT" sz="3200" dirty="0" err="1"/>
              <a:t>Flipped</a:t>
            </a:r>
            <a:r>
              <a:rPr lang="it-IT" sz="3200" dirty="0"/>
              <a:t> </a:t>
            </a:r>
            <a:r>
              <a:rPr lang="it-IT" sz="3200" dirty="0" err="1"/>
              <a:t>classroom</a:t>
            </a:r>
            <a:endParaRPr lang="it-IT" sz="32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63F71486-CCCF-631A-9A4F-08F3829BB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15063"/>
            <a:ext cx="4582390" cy="4714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5 argomenti 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What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dark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matter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Detection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with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accelerators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Direct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detection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with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DarkSide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Indirect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detection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with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IceCube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Astrophysics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gravitational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lensing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0" indent="0">
              <a:buNone/>
            </a:pPr>
            <a:endParaRPr lang="it-IT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it-I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Lista di materiali preliminari</a:t>
            </a:r>
          </a:p>
          <a:p>
            <a:r>
              <a:rPr lang="it-I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 seminario introduttivo 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Searching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for dark </a:t>
            </a:r>
            <a:r>
              <a:rPr lang="it-IT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matter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it-I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5 sessioni parallele 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(5 sessioni parallele con esperti – 2LNF, 3INFN, 2 esterni)  </a:t>
            </a:r>
          </a:p>
          <a:p>
            <a:r>
              <a:rPr lang="it-I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 presentazioni 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da 10, 5 e 1 minuto</a:t>
            </a:r>
          </a:p>
        </p:txBody>
      </p:sp>
      <p:pic>
        <p:nvPicPr>
          <p:cNvPr id="6" name="Immagine 5" descr="Immagine che contiene interno, arredo, muro, persona&#10;&#10;Il contenuto generato dall'IA potrebbe non essere corretto.">
            <a:extLst>
              <a:ext uri="{FF2B5EF4-FFF2-40B4-BE49-F238E27FC236}">
                <a16:creationId xmlns:a16="http://schemas.microsoft.com/office/drawing/2014/main" id="{32DE21DF-2CDA-7EE0-383B-1AD68FA3B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"/>
          <a:stretch/>
        </p:blipFill>
        <p:spPr>
          <a:xfrm>
            <a:off x="5344391" y="10"/>
            <a:ext cx="6847609" cy="4488855"/>
          </a:xfrm>
          <a:prstGeom prst="rect">
            <a:avLst/>
          </a:prstGeom>
        </p:spPr>
      </p:pic>
      <p:pic>
        <p:nvPicPr>
          <p:cNvPr id="4" name="Segnaposto contenuto 4" descr="Immagine che contiene persona, vestiti, Viso umano, interno&#10;&#10;Il contenuto generato dall'IA potrebbe non essere corretto.">
            <a:extLst>
              <a:ext uri="{FF2B5EF4-FFF2-40B4-BE49-F238E27FC236}">
                <a16:creationId xmlns:a16="http://schemas.microsoft.com/office/drawing/2014/main" id="{B4BEBED0-8A9A-879D-5FBD-B08C1F783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r="1450" b="-1"/>
          <a:stretch/>
        </p:blipFill>
        <p:spPr>
          <a:xfrm>
            <a:off x="5344392" y="4488874"/>
            <a:ext cx="3424845" cy="2369126"/>
          </a:xfrm>
          <a:prstGeom prst="rect">
            <a:avLst/>
          </a:prstGeom>
        </p:spPr>
      </p:pic>
      <p:pic>
        <p:nvPicPr>
          <p:cNvPr id="5" name="Immagine 4" descr="Immagine che contiene vestiti, persona, Viso umano, muro&#10;&#10;Il contenuto generato dall'IA potrebbe non essere corretto.">
            <a:extLst>
              <a:ext uri="{FF2B5EF4-FFF2-40B4-BE49-F238E27FC236}">
                <a16:creationId xmlns:a16="http://schemas.microsoft.com/office/drawing/2014/main" id="{A9A096FB-2CBA-CA28-F5B3-2BDD4628A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4" b="-2"/>
          <a:stretch/>
        </p:blipFill>
        <p:spPr>
          <a:xfrm>
            <a:off x="8767155" y="4488873"/>
            <a:ext cx="3424845" cy="2369127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1D8B60-22D7-436C-B350-937DADF4E81A}"/>
              </a:ext>
            </a:extLst>
          </p:cNvPr>
          <p:cNvSpPr/>
          <p:nvPr/>
        </p:nvSpPr>
        <p:spPr>
          <a:xfrm>
            <a:off x="865138" y="848576"/>
            <a:ext cx="736939" cy="45719"/>
          </a:xfrm>
          <a:prstGeom prst="rect">
            <a:avLst/>
          </a:prstGeom>
          <a:solidFill>
            <a:srgbClr val="913DD1"/>
          </a:solidFill>
          <a:ln>
            <a:solidFill>
              <a:srgbClr val="870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106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90AD53B5C24F847971C6D0C7FC66D33" ma:contentTypeVersion="3" ma:contentTypeDescription="Creare un nuovo documento." ma:contentTypeScope="" ma:versionID="50aa2a656e7183f62c700649f27a73aa">
  <xsd:schema xmlns:xsd="http://www.w3.org/2001/XMLSchema" xmlns:xs="http://www.w3.org/2001/XMLSchema" xmlns:p="http://schemas.microsoft.com/office/2006/metadata/properties" xmlns:ns2="153ed9da-2270-4dd2-90a1-0061285a72c4" targetNamespace="http://schemas.microsoft.com/office/2006/metadata/properties" ma:root="true" ma:fieldsID="b3e33e84fbae6605fe05dac612922707" ns2:_="">
    <xsd:import namespace="153ed9da-2270-4dd2-90a1-0061285a72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3ed9da-2270-4dd2-90a1-0061285a72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065BD9-187E-437B-BD6D-0C8551157F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630FCB-D9FE-4C9E-845A-F8524BE90BD9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153ed9da-2270-4dd2-90a1-0061285a72c4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161A140-2844-43E4-8083-D7FF84E80E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3ed9da-2270-4dd2-90a1-0061285a7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2077</Words>
  <Application>Microsoft Macintosh PowerPoint</Application>
  <PresentationFormat>Widescreen</PresentationFormat>
  <Paragraphs>217</Paragraphs>
  <Slides>28</Slides>
  <Notes>12</Notes>
  <HiddenSlides>2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Open Sans</vt:lpstr>
      <vt:lpstr>Office Theme</vt:lpstr>
      <vt:lpstr>Presentazione standard di PowerPoint</vt:lpstr>
      <vt:lpstr>Presentazione standard di PowerPoint</vt:lpstr>
      <vt:lpstr>Attività per l’anno 2025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Programma Frascati</vt:lpstr>
      <vt:lpstr>Flipped classroom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Programma Legnaro</vt:lpstr>
      <vt:lpstr>Presentazione standard di PowerPoint</vt:lpstr>
      <vt:lpstr>Per le prossime edizioni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 Oana Curceanu</dc:creator>
  <cp:lastModifiedBy>Adriana Postiglione</cp:lastModifiedBy>
  <cp:revision>103</cp:revision>
  <cp:lastPrinted>2022-10-03T08:35:56Z</cp:lastPrinted>
  <dcterms:created xsi:type="dcterms:W3CDTF">2020-06-18T07:25:32Z</dcterms:created>
  <dcterms:modified xsi:type="dcterms:W3CDTF">2025-05-20T12:52:07Z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0x010100790AD53B5C24F847971C6D0C7FC66D33</vt:lpwstr>
  </property>
</Properties>
</file>