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sldIdLst>
    <p:sldId id="335" r:id="rId5"/>
    <p:sldId id="397" r:id="rId6"/>
    <p:sldId id="383" r:id="rId7"/>
    <p:sldId id="406" r:id="rId8"/>
    <p:sldId id="388" r:id="rId9"/>
    <p:sldId id="407" r:id="rId10"/>
    <p:sldId id="408" r:id="rId11"/>
    <p:sldId id="360" r:id="rId12"/>
    <p:sldId id="405" r:id="rId13"/>
    <p:sldId id="364" r:id="rId14"/>
    <p:sldId id="365" r:id="rId15"/>
    <p:sldId id="404" r:id="rId16"/>
    <p:sldId id="334" r:id="rId17"/>
    <p:sldId id="401" r:id="rId18"/>
    <p:sldId id="374" r:id="rId19"/>
    <p:sldId id="398" r:id="rId20"/>
    <p:sldId id="386" r:id="rId21"/>
    <p:sldId id="273" r:id="rId22"/>
    <p:sldId id="387" r:id="rId23"/>
    <p:sldId id="366" r:id="rId24"/>
    <p:sldId id="400" r:id="rId25"/>
    <p:sldId id="375" r:id="rId26"/>
    <p:sldId id="394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176D14-3138-195D-5E17-CF3D7C96FB08}" name="Viviana Fanti" initials="VF" userId="S::vfanti@infn.it::262d9fd5-6a30-4433-91e5-99a78884899f" providerId="AD"/>
  <p188:author id="{2DE4D71F-8C98-6DD1-211D-2DE686E05461}" name="Pierluigi Paolucci" initials="PP" userId="Pierluigi Paolucci" providerId="None"/>
  <p188:author id="{F7C36A45-EAAA-9F8F-AEE9-0931813ABD7D}" name="Gaia Stirpe" initials="GS" userId="S::gstirpe@infn.it::d86ce832-9ab4-415f-8816-86c1028fce67" providerId="AD"/>
  <p188:author id="{7B398B50-26FB-18E1-9D41-1EF494C8A6AA}" name="ppierluigi2000@gmail.com" initials="p" userId="ppierluigi2000@gmail.com" providerId="None"/>
  <p188:author id="{C1622461-FCAB-FCA6-DA17-7908FCC8DB29}" name="Pierluigi Paolucci" initials="PP" userId="S::ppaolucc@infn.it::1e641287-d3fe-49cd-99c7-3a58df1e17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2C0"/>
    <a:srgbClr val="244176"/>
    <a:srgbClr val="22365E"/>
    <a:srgbClr val="142339"/>
    <a:srgbClr val="1F3963"/>
    <a:srgbClr val="203963"/>
    <a:srgbClr val="8FAADC"/>
    <a:srgbClr val="DAE3F3"/>
    <a:srgbClr val="3963AC"/>
    <a:srgbClr val="172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C37B86-6D12-1643-88D5-B45BB6479BBA}" v="586" dt="2025-05-17T17:27:12.5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6"/>
    <p:restoredTop sz="94691"/>
  </p:normalViewPr>
  <p:slideViewPr>
    <p:cSldViewPr snapToGrid="0">
      <p:cViewPr>
        <p:scale>
          <a:sx n="94" d="100"/>
          <a:sy n="94" d="100"/>
        </p:scale>
        <p:origin x="14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luigi Paolucci" userId="1e641287-d3fe-49cd-99c7-3a58df1e1790" providerId="ADAL" clId="{50FB274D-E210-B045-9B95-76695B19C72F}"/>
    <pc:docChg chg="undo custSel addSld delSld modSld sldOrd delMainMaster">
      <pc:chgData name="Pierluigi Paolucci" userId="1e641287-d3fe-49cd-99c7-3a58df1e1790" providerId="ADAL" clId="{50FB274D-E210-B045-9B95-76695B19C72F}" dt="2025-05-16T12:41:41.427" v="2426" actId="2696"/>
      <pc:docMkLst>
        <pc:docMk/>
      </pc:docMkLst>
      <pc:sldChg chg="ord">
        <pc:chgData name="Pierluigi Paolucci" userId="1e641287-d3fe-49cd-99c7-3a58df1e1790" providerId="ADAL" clId="{50FB274D-E210-B045-9B95-76695B19C72F}" dt="2025-05-14T08:41:51.847" v="0" actId="20578"/>
        <pc:sldMkLst>
          <pc:docMk/>
          <pc:sldMk cId="3950175378" sldId="273"/>
        </pc:sldMkLst>
      </pc:sldChg>
      <pc:sldChg chg="ord">
        <pc:chgData name="Pierluigi Paolucci" userId="1e641287-d3fe-49cd-99c7-3a58df1e1790" providerId="ADAL" clId="{50FB274D-E210-B045-9B95-76695B19C72F}" dt="2025-05-16T12:29:03.521" v="2394" actId="20578"/>
        <pc:sldMkLst>
          <pc:docMk/>
          <pc:sldMk cId="2182837982" sldId="360"/>
        </pc:sldMkLst>
      </pc:sldChg>
      <pc:sldChg chg="modSp mod ord">
        <pc:chgData name="Pierluigi Paolucci" userId="1e641287-d3fe-49cd-99c7-3a58df1e1790" providerId="ADAL" clId="{50FB274D-E210-B045-9B95-76695B19C72F}" dt="2025-05-15T16:18:04.430" v="685" actId="20578"/>
        <pc:sldMkLst>
          <pc:docMk/>
          <pc:sldMk cId="627122693" sldId="364"/>
        </pc:sldMkLst>
        <pc:spChg chg="mod">
          <ac:chgData name="Pierluigi Paolucci" userId="1e641287-d3fe-49cd-99c7-3a58df1e1790" providerId="ADAL" clId="{50FB274D-E210-B045-9B95-76695B19C72F}" dt="2025-05-14T08:52:25.671" v="104" actId="1076"/>
          <ac:spMkLst>
            <pc:docMk/>
            <pc:sldMk cId="627122693" sldId="364"/>
            <ac:spMk id="2" creationId="{92357244-7211-DCDA-830A-8E172F65955E}"/>
          </ac:spMkLst>
        </pc:spChg>
        <pc:spChg chg="mod">
          <ac:chgData name="Pierluigi Paolucci" userId="1e641287-d3fe-49cd-99c7-3a58df1e1790" providerId="ADAL" clId="{50FB274D-E210-B045-9B95-76695B19C72F}" dt="2025-05-14T09:01:51.955" v="185" actId="5793"/>
          <ac:spMkLst>
            <pc:docMk/>
            <pc:sldMk cId="627122693" sldId="364"/>
            <ac:spMk id="3" creationId="{A05C05E1-BBD3-71A7-E33A-A61E0E7CD11F}"/>
          </ac:spMkLst>
        </pc:spChg>
      </pc:sldChg>
      <pc:sldChg chg="modSp mod">
        <pc:chgData name="Pierluigi Paolucci" userId="1e641287-d3fe-49cd-99c7-3a58df1e1790" providerId="ADAL" clId="{50FB274D-E210-B045-9B95-76695B19C72F}" dt="2025-05-14T09:09:07.042" v="192" actId="20577"/>
        <pc:sldMkLst>
          <pc:docMk/>
          <pc:sldMk cId="299268692" sldId="366"/>
        </pc:sldMkLst>
        <pc:spChg chg="mod">
          <ac:chgData name="Pierluigi Paolucci" userId="1e641287-d3fe-49cd-99c7-3a58df1e1790" providerId="ADAL" clId="{50FB274D-E210-B045-9B95-76695B19C72F}" dt="2025-05-14T09:09:07.042" v="192" actId="20577"/>
          <ac:spMkLst>
            <pc:docMk/>
            <pc:sldMk cId="299268692" sldId="366"/>
            <ac:spMk id="2" creationId="{10CBCBAB-DFE0-D165-1340-805FBE60DA9D}"/>
          </ac:spMkLst>
        </pc:spChg>
      </pc:sldChg>
      <pc:sldChg chg="del">
        <pc:chgData name="Pierluigi Paolucci" userId="1e641287-d3fe-49cd-99c7-3a58df1e1790" providerId="ADAL" clId="{50FB274D-E210-B045-9B95-76695B19C72F}" dt="2025-05-16T12:41:41.427" v="2426" actId="2696"/>
        <pc:sldMkLst>
          <pc:docMk/>
          <pc:sldMk cId="4003411257" sldId="382"/>
        </pc:sldMkLst>
      </pc:sldChg>
      <pc:sldChg chg="modSp mod">
        <pc:chgData name="Pierluigi Paolucci" userId="1e641287-d3fe-49cd-99c7-3a58df1e1790" providerId="ADAL" clId="{50FB274D-E210-B045-9B95-76695B19C72F}" dt="2025-05-16T10:56:09.152" v="1872" actId="20577"/>
        <pc:sldMkLst>
          <pc:docMk/>
          <pc:sldMk cId="2122328151" sldId="388"/>
        </pc:sldMkLst>
        <pc:spChg chg="mod">
          <ac:chgData name="Pierluigi Paolucci" userId="1e641287-d3fe-49cd-99c7-3a58df1e1790" providerId="ADAL" clId="{50FB274D-E210-B045-9B95-76695B19C72F}" dt="2025-05-16T10:55:38.272" v="1848" actId="20577"/>
          <ac:spMkLst>
            <pc:docMk/>
            <pc:sldMk cId="2122328151" sldId="388"/>
            <ac:spMk id="2" creationId="{CD9886B9-0A55-587F-8740-AF9441566AF1}"/>
          </ac:spMkLst>
        </pc:spChg>
        <pc:graphicFrameChg chg="mod modGraphic">
          <ac:chgData name="Pierluigi Paolucci" userId="1e641287-d3fe-49cd-99c7-3a58df1e1790" providerId="ADAL" clId="{50FB274D-E210-B045-9B95-76695B19C72F}" dt="2025-05-16T10:56:09.152" v="1872" actId="20577"/>
          <ac:graphicFrameMkLst>
            <pc:docMk/>
            <pc:sldMk cId="2122328151" sldId="388"/>
            <ac:graphicFrameMk id="7" creationId="{11BB5FA0-B77D-F11D-2169-BA733CBDD45D}"/>
          </ac:graphicFrameMkLst>
        </pc:graphicFrameChg>
      </pc:sldChg>
      <pc:sldChg chg="modSp mod modAnim">
        <pc:chgData name="Pierluigi Paolucci" userId="1e641287-d3fe-49cd-99c7-3a58df1e1790" providerId="ADAL" clId="{50FB274D-E210-B045-9B95-76695B19C72F}" dt="2025-05-15T16:12:58.797" v="592"/>
        <pc:sldMkLst>
          <pc:docMk/>
          <pc:sldMk cId="3666599184" sldId="394"/>
        </pc:sldMkLst>
        <pc:spChg chg="mod">
          <ac:chgData name="Pierluigi Paolucci" userId="1e641287-d3fe-49cd-99c7-3a58df1e1790" providerId="ADAL" clId="{50FB274D-E210-B045-9B95-76695B19C72F}" dt="2025-05-15T16:11:59.074" v="578" actId="14100"/>
          <ac:spMkLst>
            <pc:docMk/>
            <pc:sldMk cId="3666599184" sldId="394"/>
            <ac:spMk id="3" creationId="{088A45B7-E16C-A5DD-0444-ECEBF715AFCB}"/>
          </ac:spMkLst>
        </pc:spChg>
      </pc:sldChg>
      <pc:sldChg chg="addSp modSp mod">
        <pc:chgData name="Pierluigi Paolucci" userId="1e641287-d3fe-49cd-99c7-3a58df1e1790" providerId="ADAL" clId="{50FB274D-E210-B045-9B95-76695B19C72F}" dt="2025-05-14T12:33:56.503" v="239"/>
        <pc:sldMkLst>
          <pc:docMk/>
          <pc:sldMk cId="3177450554" sldId="398"/>
        </pc:sldMkLst>
        <pc:spChg chg="mod">
          <ac:chgData name="Pierluigi Paolucci" userId="1e641287-d3fe-49cd-99c7-3a58df1e1790" providerId="ADAL" clId="{50FB274D-E210-B045-9B95-76695B19C72F}" dt="2025-05-14T12:33:56.503" v="239"/>
          <ac:spMkLst>
            <pc:docMk/>
            <pc:sldMk cId="3177450554" sldId="398"/>
            <ac:spMk id="7" creationId="{704A02A3-0312-B622-CD5B-FEDA8D328369}"/>
          </ac:spMkLst>
        </pc:spChg>
        <pc:spChg chg="add mod">
          <ac:chgData name="Pierluigi Paolucci" userId="1e641287-d3fe-49cd-99c7-3a58df1e1790" providerId="ADAL" clId="{50FB274D-E210-B045-9B95-76695B19C72F}" dt="2025-05-14T12:33:17.421" v="237"/>
          <ac:spMkLst>
            <pc:docMk/>
            <pc:sldMk cId="3177450554" sldId="398"/>
            <ac:spMk id="8" creationId="{C9E03E0C-872E-E889-26FB-A5C0462E5CE9}"/>
          </ac:spMkLst>
        </pc:spChg>
      </pc:sldChg>
      <pc:sldChg chg="del">
        <pc:chgData name="Pierluigi Paolucci" userId="1e641287-d3fe-49cd-99c7-3a58df1e1790" providerId="ADAL" clId="{50FB274D-E210-B045-9B95-76695B19C72F}" dt="2025-05-16T12:41:31.977" v="2424" actId="2696"/>
        <pc:sldMkLst>
          <pc:docMk/>
          <pc:sldMk cId="852076954" sldId="399"/>
        </pc:sldMkLst>
      </pc:sldChg>
      <pc:sldChg chg="addSp delSp modSp mod">
        <pc:chgData name="Pierluigi Paolucci" userId="1e641287-d3fe-49cd-99c7-3a58df1e1790" providerId="ADAL" clId="{50FB274D-E210-B045-9B95-76695B19C72F}" dt="2025-05-15T15:48:46.913" v="309" actId="1076"/>
        <pc:sldMkLst>
          <pc:docMk/>
          <pc:sldMk cId="1721959596" sldId="400"/>
        </pc:sldMkLst>
        <pc:spChg chg="mod">
          <ac:chgData name="Pierluigi Paolucci" userId="1e641287-d3fe-49cd-99c7-3a58df1e1790" providerId="ADAL" clId="{50FB274D-E210-B045-9B95-76695B19C72F}" dt="2025-05-15T15:48:46.913" v="309" actId="1076"/>
          <ac:spMkLst>
            <pc:docMk/>
            <pc:sldMk cId="1721959596" sldId="400"/>
            <ac:spMk id="2" creationId="{D3D2047D-C914-F145-FD3A-75DD3538AC78}"/>
          </ac:spMkLst>
        </pc:spChg>
        <pc:picChg chg="add mod">
          <ac:chgData name="Pierluigi Paolucci" userId="1e641287-d3fe-49cd-99c7-3a58df1e1790" providerId="ADAL" clId="{50FB274D-E210-B045-9B95-76695B19C72F}" dt="2025-05-15T15:48:01.151" v="302" actId="14100"/>
          <ac:picMkLst>
            <pc:docMk/>
            <pc:sldMk cId="1721959596" sldId="400"/>
            <ac:picMk id="2049" creationId="{E96CE827-5871-9720-F5C2-9B5E0B1D7AD9}"/>
          </ac:picMkLst>
        </pc:picChg>
        <pc:picChg chg="add mod">
          <ac:chgData name="Pierluigi Paolucci" userId="1e641287-d3fe-49cd-99c7-3a58df1e1790" providerId="ADAL" clId="{50FB274D-E210-B045-9B95-76695B19C72F}" dt="2025-05-15T15:47:52.732" v="300" actId="1076"/>
          <ac:picMkLst>
            <pc:docMk/>
            <pc:sldMk cId="1721959596" sldId="400"/>
            <ac:picMk id="2050" creationId="{3ECF9CF9-A05A-61E8-EC9D-D09CB748E182}"/>
          </ac:picMkLst>
        </pc:picChg>
        <pc:picChg chg="add mod">
          <ac:chgData name="Pierluigi Paolucci" userId="1e641287-d3fe-49cd-99c7-3a58df1e1790" providerId="ADAL" clId="{50FB274D-E210-B045-9B95-76695B19C72F}" dt="2025-05-15T15:48:43.645" v="308" actId="1076"/>
          <ac:picMkLst>
            <pc:docMk/>
            <pc:sldMk cId="1721959596" sldId="400"/>
            <ac:picMk id="2051" creationId="{82C4ADB9-F15F-781A-42AA-450AFBF3FF8C}"/>
          </ac:picMkLst>
        </pc:picChg>
      </pc:sldChg>
      <pc:sldChg chg="modSp mod">
        <pc:chgData name="Pierluigi Paolucci" userId="1e641287-d3fe-49cd-99c7-3a58df1e1790" providerId="ADAL" clId="{50FB274D-E210-B045-9B95-76695B19C72F}" dt="2025-05-16T10:57:54.413" v="1895" actId="404"/>
        <pc:sldMkLst>
          <pc:docMk/>
          <pc:sldMk cId="2739541548" sldId="402"/>
        </pc:sldMkLst>
        <pc:spChg chg="mod">
          <ac:chgData name="Pierluigi Paolucci" userId="1e641287-d3fe-49cd-99c7-3a58df1e1790" providerId="ADAL" clId="{50FB274D-E210-B045-9B95-76695B19C72F}" dt="2025-05-16T10:56:17.306" v="1883" actId="20577"/>
          <ac:spMkLst>
            <pc:docMk/>
            <pc:sldMk cId="2739541548" sldId="402"/>
            <ac:spMk id="2" creationId="{8A853FE1-3DED-6791-E695-05AB903D1C56}"/>
          </ac:spMkLst>
        </pc:spChg>
        <pc:graphicFrameChg chg="mod modGraphic">
          <ac:chgData name="Pierluigi Paolucci" userId="1e641287-d3fe-49cd-99c7-3a58df1e1790" providerId="ADAL" clId="{50FB274D-E210-B045-9B95-76695B19C72F}" dt="2025-05-16T10:57:54.413" v="1895" actId="404"/>
          <ac:graphicFrameMkLst>
            <pc:docMk/>
            <pc:sldMk cId="2739541548" sldId="402"/>
            <ac:graphicFrameMk id="7" creationId="{9E0F8D27-3D1A-CC1D-828F-350295CFA3E9}"/>
          </ac:graphicFrameMkLst>
        </pc:graphicFrameChg>
      </pc:sldChg>
      <pc:sldChg chg="addSp delSp modSp new del mod setBg">
        <pc:chgData name="Pierluigi Paolucci" userId="1e641287-d3fe-49cd-99c7-3a58df1e1790" providerId="ADAL" clId="{50FB274D-E210-B045-9B95-76695B19C72F}" dt="2025-05-16T12:41:29.793" v="2423" actId="2696"/>
        <pc:sldMkLst>
          <pc:docMk/>
          <pc:sldMk cId="2840578073" sldId="403"/>
        </pc:sldMkLst>
      </pc:sldChg>
      <pc:sldChg chg="addSp delSp modSp new mod ord">
        <pc:chgData name="Pierluigi Paolucci" userId="1e641287-d3fe-49cd-99c7-3a58df1e1790" providerId="ADAL" clId="{50FB274D-E210-B045-9B95-76695B19C72F}" dt="2025-05-15T16:23:03.941" v="1174" actId="20577"/>
        <pc:sldMkLst>
          <pc:docMk/>
          <pc:sldMk cId="26784722" sldId="404"/>
        </pc:sldMkLst>
        <pc:spChg chg="mod">
          <ac:chgData name="Pierluigi Paolucci" userId="1e641287-d3fe-49cd-99c7-3a58df1e1790" providerId="ADAL" clId="{50FB274D-E210-B045-9B95-76695B19C72F}" dt="2025-05-15T16:21:52.699" v="1071" actId="1076"/>
          <ac:spMkLst>
            <pc:docMk/>
            <pc:sldMk cId="26784722" sldId="404"/>
            <ac:spMk id="2" creationId="{02E7091C-5896-A194-44C0-F8965B2DB1C0}"/>
          </ac:spMkLst>
        </pc:spChg>
        <pc:graphicFrameChg chg="add mod">
          <ac:chgData name="Pierluigi Paolucci" userId="1e641287-d3fe-49cd-99c7-3a58df1e1790" providerId="ADAL" clId="{50FB274D-E210-B045-9B95-76695B19C72F}" dt="2025-05-15T16:23:03.941" v="1174" actId="20577"/>
          <ac:graphicFrameMkLst>
            <pc:docMk/>
            <pc:sldMk cId="26784722" sldId="404"/>
            <ac:graphicFrameMk id="8" creationId="{1B1E2E83-2E20-7773-B6E9-6AAD9653648E}"/>
          </ac:graphicFrameMkLst>
        </pc:graphicFrameChg>
      </pc:sldChg>
      <pc:sldChg chg="addSp delSp modSp new mod setBg">
        <pc:chgData name="Pierluigi Paolucci" userId="1e641287-d3fe-49cd-99c7-3a58df1e1790" providerId="ADAL" clId="{50FB274D-E210-B045-9B95-76695B19C72F}" dt="2025-05-16T12:30:14.463" v="2422" actId="1076"/>
        <pc:sldMkLst>
          <pc:docMk/>
          <pc:sldMk cId="283915576" sldId="405"/>
        </pc:sldMkLst>
        <pc:spChg chg="mod">
          <ac:chgData name="Pierluigi Paolucci" userId="1e641287-d3fe-49cd-99c7-3a58df1e1790" providerId="ADAL" clId="{50FB274D-E210-B045-9B95-76695B19C72F}" dt="2025-05-16T12:29:57.637" v="2418" actId="26606"/>
          <ac:spMkLst>
            <pc:docMk/>
            <pc:sldMk cId="283915576" sldId="405"/>
            <ac:spMk id="2" creationId="{E5A29586-EC82-9F05-5498-7246102C1AFF}"/>
          </ac:spMkLst>
        </pc:spChg>
        <pc:spChg chg="add del mod">
          <ac:chgData name="Pierluigi Paolucci" userId="1e641287-d3fe-49cd-99c7-3a58df1e1790" providerId="ADAL" clId="{50FB274D-E210-B045-9B95-76695B19C72F}" dt="2025-05-16T12:25:43.065" v="2185" actId="26606"/>
          <ac:spMkLst>
            <pc:docMk/>
            <pc:sldMk cId="283915576" sldId="405"/>
            <ac:spMk id="3" creationId="{5AAE5150-C4DB-F3E1-A44D-61B9750B5E43}"/>
          </ac:spMkLst>
        </pc:spChg>
        <pc:spChg chg="mod">
          <ac:chgData name="Pierluigi Paolucci" userId="1e641287-d3fe-49cd-99c7-3a58df1e1790" providerId="ADAL" clId="{50FB274D-E210-B045-9B95-76695B19C72F}" dt="2025-05-16T12:29:57.637" v="2418" actId="26606"/>
          <ac:spMkLst>
            <pc:docMk/>
            <pc:sldMk cId="283915576" sldId="405"/>
            <ac:spMk id="4" creationId="{FC60F019-C852-E793-7C00-3DA47235D1EB}"/>
          </ac:spMkLst>
        </pc:spChg>
        <pc:spChg chg="mod">
          <ac:chgData name="Pierluigi Paolucci" userId="1e641287-d3fe-49cd-99c7-3a58df1e1790" providerId="ADAL" clId="{50FB274D-E210-B045-9B95-76695B19C72F}" dt="2025-05-16T12:29:57.637" v="2418" actId="26606"/>
          <ac:spMkLst>
            <pc:docMk/>
            <pc:sldMk cId="283915576" sldId="405"/>
            <ac:spMk id="5" creationId="{88530918-0B97-F519-5D06-8885C6AF7EE7}"/>
          </ac:spMkLst>
        </pc:spChg>
        <pc:spChg chg="add del">
          <ac:chgData name="Pierluigi Paolucci" userId="1e641287-d3fe-49cd-99c7-3a58df1e1790" providerId="ADAL" clId="{50FB274D-E210-B045-9B95-76695B19C72F}" dt="2025-05-16T12:29:57.637" v="2418" actId="26606"/>
          <ac:spMkLst>
            <pc:docMk/>
            <pc:sldMk cId="283915576" sldId="405"/>
            <ac:spMk id="8" creationId="{2659FDB4-FCBE-4A89-B46D-43D4FA54464D}"/>
          </ac:spMkLst>
        </pc:spChg>
        <pc:spChg chg="add del">
          <ac:chgData name="Pierluigi Paolucci" userId="1e641287-d3fe-49cd-99c7-3a58df1e1790" providerId="ADAL" clId="{50FB274D-E210-B045-9B95-76695B19C72F}" dt="2025-05-16T12:24:54.342" v="2178" actId="26606"/>
          <ac:spMkLst>
            <pc:docMk/>
            <pc:sldMk cId="283915576" sldId="405"/>
            <ac:spMk id="11" creationId="{2659FDB4-FCBE-4A89-B46D-43D4FA54464D}"/>
          </ac:spMkLst>
        </pc:spChg>
        <pc:spChg chg="add del">
          <ac:chgData name="Pierluigi Paolucci" userId="1e641287-d3fe-49cd-99c7-3a58df1e1790" providerId="ADAL" clId="{50FB274D-E210-B045-9B95-76695B19C72F}" dt="2025-05-16T12:29:53.095" v="2414" actId="26606"/>
          <ac:spMkLst>
            <pc:docMk/>
            <pc:sldMk cId="283915576" sldId="405"/>
            <ac:spMk id="15" creationId="{16AC3602-3348-4F31-9E43-076B03514ECB}"/>
          </ac:spMkLst>
        </pc:spChg>
        <pc:spChg chg="add del">
          <ac:chgData name="Pierluigi Paolucci" userId="1e641287-d3fe-49cd-99c7-3a58df1e1790" providerId="ADAL" clId="{50FB274D-E210-B045-9B95-76695B19C72F}" dt="2025-05-16T12:29:53.095" v="2414" actId="26606"/>
          <ac:spMkLst>
            <pc:docMk/>
            <pc:sldMk cId="283915576" sldId="405"/>
            <ac:spMk id="17" creationId="{394094B0-A6C9-44BE-9042-66EF0612F625}"/>
          </ac:spMkLst>
        </pc:spChg>
        <pc:spChg chg="add del">
          <ac:chgData name="Pierluigi Paolucci" userId="1e641287-d3fe-49cd-99c7-3a58df1e1790" providerId="ADAL" clId="{50FB274D-E210-B045-9B95-76695B19C72F}" dt="2025-05-16T12:29:53.095" v="2414" actId="26606"/>
          <ac:spMkLst>
            <pc:docMk/>
            <pc:sldMk cId="283915576" sldId="405"/>
            <ac:spMk id="19" creationId="{64C2CA96-0B16-4AA7-B340-33044D238597}"/>
          </ac:spMkLst>
        </pc:spChg>
        <pc:spChg chg="add del">
          <ac:chgData name="Pierluigi Paolucci" userId="1e641287-d3fe-49cd-99c7-3a58df1e1790" providerId="ADAL" clId="{50FB274D-E210-B045-9B95-76695B19C72F}" dt="2025-05-16T12:29:53.095" v="2414" actId="26606"/>
          <ac:spMkLst>
            <pc:docMk/>
            <pc:sldMk cId="283915576" sldId="405"/>
            <ac:spMk id="21" creationId="{1D50D7A8-F1D5-4306-8A9B-DD7A73EB8BCE}"/>
          </ac:spMkLst>
        </pc:spChg>
        <pc:spChg chg="add del">
          <ac:chgData name="Pierluigi Paolucci" userId="1e641287-d3fe-49cd-99c7-3a58df1e1790" providerId="ADAL" clId="{50FB274D-E210-B045-9B95-76695B19C72F}" dt="2025-05-16T12:29:57.435" v="2417" actId="26606"/>
          <ac:spMkLst>
            <pc:docMk/>
            <pc:sldMk cId="283915576" sldId="405"/>
            <ac:spMk id="23" creationId="{4C8AB332-D09E-4F28-943C-DABDD4716A3C}"/>
          </ac:spMkLst>
        </pc:spChg>
        <pc:spChg chg="add del">
          <ac:chgData name="Pierluigi Paolucci" userId="1e641287-d3fe-49cd-99c7-3a58df1e1790" providerId="ADAL" clId="{50FB274D-E210-B045-9B95-76695B19C72F}" dt="2025-05-16T12:29:57.435" v="2417" actId="26606"/>
          <ac:spMkLst>
            <pc:docMk/>
            <pc:sldMk cId="283915576" sldId="405"/>
            <ac:spMk id="24" creationId="{2659FDB4-FCBE-4A89-B46D-43D4FA54464D}"/>
          </ac:spMkLst>
        </pc:spChg>
        <pc:spChg chg="add del">
          <ac:chgData name="Pierluigi Paolucci" userId="1e641287-d3fe-49cd-99c7-3a58df1e1790" providerId="ADAL" clId="{50FB274D-E210-B045-9B95-76695B19C72F}" dt="2025-05-16T12:29:57.435" v="2417" actId="26606"/>
          <ac:spMkLst>
            <pc:docMk/>
            <pc:sldMk cId="283915576" sldId="405"/>
            <ac:spMk id="26" creationId="{58BDB0EE-D238-415B-9ED8-62AA6AB2AAD1}"/>
          </ac:spMkLst>
        </pc:spChg>
        <pc:spChg chg="add del">
          <ac:chgData name="Pierluigi Paolucci" userId="1e641287-d3fe-49cd-99c7-3a58df1e1790" providerId="ADAL" clId="{50FB274D-E210-B045-9B95-76695B19C72F}" dt="2025-05-16T12:29:57.435" v="2417" actId="26606"/>
          <ac:spMkLst>
            <pc:docMk/>
            <pc:sldMk cId="283915576" sldId="405"/>
            <ac:spMk id="27" creationId="{C5B55FC3-961D-4325-82F1-DE92B0D04E03}"/>
          </ac:spMkLst>
        </pc:spChg>
        <pc:spChg chg="add">
          <ac:chgData name="Pierluigi Paolucci" userId="1e641287-d3fe-49cd-99c7-3a58df1e1790" providerId="ADAL" clId="{50FB274D-E210-B045-9B95-76695B19C72F}" dt="2025-05-16T12:29:57.637" v="2418" actId="26606"/>
          <ac:spMkLst>
            <pc:docMk/>
            <pc:sldMk cId="283915576" sldId="405"/>
            <ac:spMk id="29" creationId="{DCC231C8-C761-4B31-9B1C-C6D19248C6B3}"/>
          </ac:spMkLst>
        </pc:spChg>
        <pc:graphicFrameChg chg="add del mod">
          <ac:chgData name="Pierluigi Paolucci" userId="1e641287-d3fe-49cd-99c7-3a58df1e1790" providerId="ADAL" clId="{50FB274D-E210-B045-9B95-76695B19C72F}" dt="2025-05-16T12:24:54.342" v="2178" actId="26606"/>
          <ac:graphicFrameMkLst>
            <pc:docMk/>
            <pc:sldMk cId="283915576" sldId="405"/>
            <ac:graphicFrameMk id="7" creationId="{EB20EFEE-D1F9-72F1-1495-9BA6DBF48A54}"/>
          </ac:graphicFrameMkLst>
        </pc:graphicFrameChg>
        <pc:graphicFrameChg chg="add mod modGraphic">
          <ac:chgData name="Pierluigi Paolucci" userId="1e641287-d3fe-49cd-99c7-3a58df1e1790" providerId="ADAL" clId="{50FB274D-E210-B045-9B95-76695B19C72F}" dt="2025-05-16T12:30:14.463" v="2422" actId="1076"/>
          <ac:graphicFrameMkLst>
            <pc:docMk/>
            <pc:sldMk cId="283915576" sldId="405"/>
            <ac:graphicFrameMk id="10" creationId="{EBC74FBD-8385-CEA0-849E-3D219CC25AC0}"/>
          </ac:graphicFrameMkLst>
        </pc:graphicFrameChg>
        <pc:cxnChg chg="add del">
          <ac:chgData name="Pierluigi Paolucci" userId="1e641287-d3fe-49cd-99c7-3a58df1e1790" providerId="ADAL" clId="{50FB274D-E210-B045-9B95-76695B19C72F}" dt="2025-05-16T12:29:57.637" v="2418" actId="26606"/>
          <ac:cxnSpMkLst>
            <pc:docMk/>
            <pc:sldMk cId="283915576" sldId="405"/>
            <ac:cxnSpMk id="9" creationId="{C8F51B3F-8331-4E4A-AE96-D47B1006EEAD}"/>
          </ac:cxnSpMkLst>
        </pc:cxnChg>
        <pc:cxnChg chg="add del">
          <ac:chgData name="Pierluigi Paolucci" userId="1e641287-d3fe-49cd-99c7-3a58df1e1790" providerId="ADAL" clId="{50FB274D-E210-B045-9B95-76695B19C72F}" dt="2025-05-16T12:24:54.342" v="2178" actId="26606"/>
          <ac:cxnSpMkLst>
            <pc:docMk/>
            <pc:sldMk cId="283915576" sldId="405"/>
            <ac:cxnSpMk id="13" creationId="{C8F51B3F-8331-4E4A-AE96-D47B1006EEAD}"/>
          </ac:cxnSpMkLst>
        </pc:cxnChg>
      </pc:sldChg>
      <pc:sldChg chg="addSp modSp new mod ord setBg">
        <pc:chgData name="Pierluigi Paolucci" userId="1e641287-d3fe-49cd-99c7-3a58df1e1790" providerId="ADAL" clId="{50FB274D-E210-B045-9B95-76695B19C72F}" dt="2025-05-16T10:55:03.024" v="1838" actId="207"/>
        <pc:sldMkLst>
          <pc:docMk/>
          <pc:sldMk cId="4126102572" sldId="406"/>
        </pc:sldMkLst>
        <pc:spChg chg="mod">
          <ac:chgData name="Pierluigi Paolucci" userId="1e641287-d3fe-49cd-99c7-3a58df1e1790" providerId="ADAL" clId="{50FB274D-E210-B045-9B95-76695B19C72F}" dt="2025-05-16T10:53:53.804" v="1809" actId="26606"/>
          <ac:spMkLst>
            <pc:docMk/>
            <pc:sldMk cId="4126102572" sldId="406"/>
            <ac:spMk id="2" creationId="{80731238-0EB8-1FAD-0892-05824C4F20C8}"/>
          </ac:spMkLst>
        </pc:spChg>
        <pc:spChg chg="mod ord">
          <ac:chgData name="Pierluigi Paolucci" userId="1e641287-d3fe-49cd-99c7-3a58df1e1790" providerId="ADAL" clId="{50FB274D-E210-B045-9B95-76695B19C72F}" dt="2025-05-16T10:55:03.024" v="1838" actId="207"/>
          <ac:spMkLst>
            <pc:docMk/>
            <pc:sldMk cId="4126102572" sldId="406"/>
            <ac:spMk id="3" creationId="{D1A22696-09E4-B592-B2F8-EE5382E3BDE1}"/>
          </ac:spMkLst>
        </pc:spChg>
        <pc:spChg chg="mod">
          <ac:chgData name="Pierluigi Paolucci" userId="1e641287-d3fe-49cd-99c7-3a58df1e1790" providerId="ADAL" clId="{50FB274D-E210-B045-9B95-76695B19C72F}" dt="2025-05-16T10:53:53.804" v="1809" actId="26606"/>
          <ac:spMkLst>
            <pc:docMk/>
            <pc:sldMk cId="4126102572" sldId="406"/>
            <ac:spMk id="4" creationId="{6ACC8A46-593A-A339-6777-BEA2EF901064}"/>
          </ac:spMkLst>
        </pc:spChg>
        <pc:spChg chg="mod">
          <ac:chgData name="Pierluigi Paolucci" userId="1e641287-d3fe-49cd-99c7-3a58df1e1790" providerId="ADAL" clId="{50FB274D-E210-B045-9B95-76695B19C72F}" dt="2025-05-16T10:53:53.804" v="1809" actId="26606"/>
          <ac:spMkLst>
            <pc:docMk/>
            <pc:sldMk cId="4126102572" sldId="406"/>
            <ac:spMk id="5" creationId="{B81531CD-71F0-91DE-CEA1-042BAF5A38CF}"/>
          </ac:spMkLst>
        </pc:spChg>
        <pc:spChg chg="add">
          <ac:chgData name="Pierluigi Paolucci" userId="1e641287-d3fe-49cd-99c7-3a58df1e1790" providerId="ADAL" clId="{50FB274D-E210-B045-9B95-76695B19C72F}" dt="2025-05-16T10:53:53.804" v="1809" actId="26606"/>
          <ac:spMkLst>
            <pc:docMk/>
            <pc:sldMk cId="4126102572" sldId="406"/>
            <ac:spMk id="10" creationId="{09588DA8-065E-4F6F-8EFD-43104AB2E0CF}"/>
          </ac:spMkLst>
        </pc:spChg>
        <pc:spChg chg="add">
          <ac:chgData name="Pierluigi Paolucci" userId="1e641287-d3fe-49cd-99c7-3a58df1e1790" providerId="ADAL" clId="{50FB274D-E210-B045-9B95-76695B19C72F}" dt="2025-05-16T10:53:53.804" v="1809" actId="26606"/>
          <ac:spMkLst>
            <pc:docMk/>
            <pc:sldMk cId="4126102572" sldId="406"/>
            <ac:spMk id="12" creationId="{C4285719-470E-454C-AF62-8323075F1F5B}"/>
          </ac:spMkLst>
        </pc:spChg>
        <pc:spChg chg="add">
          <ac:chgData name="Pierluigi Paolucci" userId="1e641287-d3fe-49cd-99c7-3a58df1e1790" providerId="ADAL" clId="{50FB274D-E210-B045-9B95-76695B19C72F}" dt="2025-05-16T10:53:53.804" v="1809" actId="26606"/>
          <ac:spMkLst>
            <pc:docMk/>
            <pc:sldMk cId="4126102572" sldId="406"/>
            <ac:spMk id="14" creationId="{CD9FE4EF-C4D8-49A0-B2FF-81D8DB7D8A24}"/>
          </ac:spMkLst>
        </pc:spChg>
        <pc:spChg chg="add">
          <ac:chgData name="Pierluigi Paolucci" userId="1e641287-d3fe-49cd-99c7-3a58df1e1790" providerId="ADAL" clId="{50FB274D-E210-B045-9B95-76695B19C72F}" dt="2025-05-16T10:53:53.804" v="1809" actId="26606"/>
          <ac:spMkLst>
            <pc:docMk/>
            <pc:sldMk cId="4126102572" sldId="406"/>
            <ac:spMk id="16" creationId="{4300840D-0A0B-4512-BACA-B439D5B9C57C}"/>
          </ac:spMkLst>
        </pc:spChg>
        <pc:spChg chg="add">
          <ac:chgData name="Pierluigi Paolucci" userId="1e641287-d3fe-49cd-99c7-3a58df1e1790" providerId="ADAL" clId="{50FB274D-E210-B045-9B95-76695B19C72F}" dt="2025-05-16T10:53:53.804" v="1809" actId="26606"/>
          <ac:spMkLst>
            <pc:docMk/>
            <pc:sldMk cId="4126102572" sldId="406"/>
            <ac:spMk id="18" creationId="{D2B78728-A580-49A7-84F9-6EF6F583ADE0}"/>
          </ac:spMkLst>
        </pc:spChg>
        <pc:spChg chg="add">
          <ac:chgData name="Pierluigi Paolucci" userId="1e641287-d3fe-49cd-99c7-3a58df1e1790" providerId="ADAL" clId="{50FB274D-E210-B045-9B95-76695B19C72F}" dt="2025-05-16T10:53:53.804" v="1809" actId="26606"/>
          <ac:spMkLst>
            <pc:docMk/>
            <pc:sldMk cId="4126102572" sldId="406"/>
            <ac:spMk id="20" creationId="{38FAA1A1-D861-433F-88FA-1E9D6FD31D11}"/>
          </ac:spMkLst>
        </pc:spChg>
      </pc:sldChg>
      <pc:sldMasterChg chg="del">
        <pc:chgData name="Pierluigi Paolucci" userId="1e641287-d3fe-49cd-99c7-3a58df1e1790" providerId="ADAL" clId="{50FB274D-E210-B045-9B95-76695B19C72F}" dt="2025-05-16T12:41:31.983" v="2425" actId="2696"/>
        <pc:sldMasterMkLst>
          <pc:docMk/>
          <pc:sldMasterMk cId="1940258740" sldId="2147483654"/>
        </pc:sldMasterMkLst>
      </pc:sldMasterChg>
    </pc:docChg>
  </pc:docChgLst>
  <pc:docChgLst>
    <pc:chgData name="Pierluigi Paolucci" userId="1e641287-d3fe-49cd-99c7-3a58df1e1790" providerId="ADAL" clId="{35C37B86-6D12-1643-88D5-B45BB6479BBA}"/>
    <pc:docChg chg="undo custSel addSld delSld modSld sldOrd">
      <pc:chgData name="Pierluigi Paolucci" userId="1e641287-d3fe-49cd-99c7-3a58df1e1790" providerId="ADAL" clId="{35C37B86-6D12-1643-88D5-B45BB6479BBA}" dt="2025-05-17T17:28:23.006" v="677" actId="14100"/>
      <pc:docMkLst>
        <pc:docMk/>
      </pc:docMkLst>
      <pc:sldChg chg="del">
        <pc:chgData name="Pierluigi Paolucci" userId="1e641287-d3fe-49cd-99c7-3a58df1e1790" providerId="ADAL" clId="{35C37B86-6D12-1643-88D5-B45BB6479BBA}" dt="2025-05-17T17:25:51.094" v="652" actId="2696"/>
        <pc:sldMkLst>
          <pc:docMk/>
          <pc:sldMk cId="4213066695" sldId="371"/>
        </pc:sldMkLst>
      </pc:sldChg>
      <pc:sldChg chg="addSp delSp modSp mod">
        <pc:chgData name="Pierluigi Paolucci" userId="1e641287-d3fe-49cd-99c7-3a58df1e1790" providerId="ADAL" clId="{35C37B86-6D12-1643-88D5-B45BB6479BBA}" dt="2025-05-17T17:28:23.006" v="677" actId="14100"/>
        <pc:sldMkLst>
          <pc:docMk/>
          <pc:sldMk cId="853886915" sldId="383"/>
        </pc:sldMkLst>
        <pc:picChg chg="add mod modCrop">
          <ac:chgData name="Pierluigi Paolucci" userId="1e641287-d3fe-49cd-99c7-3a58df1e1790" providerId="ADAL" clId="{35C37B86-6D12-1643-88D5-B45BB6479BBA}" dt="2025-05-17T17:28:23.006" v="677" actId="14100"/>
          <ac:picMkLst>
            <pc:docMk/>
            <pc:sldMk cId="853886915" sldId="383"/>
            <ac:picMk id="3" creationId="{A270EA48-06FF-2DF5-2FC4-C47F16801281}"/>
          </ac:picMkLst>
        </pc:picChg>
        <pc:picChg chg="del">
          <ac:chgData name="Pierluigi Paolucci" userId="1e641287-d3fe-49cd-99c7-3a58df1e1790" providerId="ADAL" clId="{35C37B86-6D12-1643-88D5-B45BB6479BBA}" dt="2025-05-17T17:26:02.261" v="654" actId="478"/>
          <ac:picMkLst>
            <pc:docMk/>
            <pc:sldMk cId="853886915" sldId="383"/>
            <ac:picMk id="7" creationId="{FB1EEDD8-2B74-4902-5E2F-F2E90FD7B862}"/>
          </ac:picMkLst>
        </pc:picChg>
        <pc:picChg chg="add mod modCrop">
          <ac:chgData name="Pierluigi Paolucci" userId="1e641287-d3fe-49cd-99c7-3a58df1e1790" providerId="ADAL" clId="{35C37B86-6D12-1643-88D5-B45BB6479BBA}" dt="2025-05-17T17:28:16.728" v="674" actId="14100"/>
          <ac:picMkLst>
            <pc:docMk/>
            <pc:sldMk cId="853886915" sldId="383"/>
            <ac:picMk id="8" creationId="{9FD2B2B5-FCF8-26A7-0653-5AA55E7DDF3F}"/>
          </ac:picMkLst>
        </pc:picChg>
        <pc:picChg chg="del">
          <ac:chgData name="Pierluigi Paolucci" userId="1e641287-d3fe-49cd-99c7-3a58df1e1790" providerId="ADAL" clId="{35C37B86-6D12-1643-88D5-B45BB6479BBA}" dt="2025-05-17T17:26:00.860" v="653" actId="478"/>
          <ac:picMkLst>
            <pc:docMk/>
            <pc:sldMk cId="853886915" sldId="383"/>
            <ac:picMk id="25" creationId="{EBD6F58C-CBFE-B130-8D30-7CFF1FC26FDB}"/>
          </ac:picMkLst>
        </pc:picChg>
      </pc:sldChg>
      <pc:sldChg chg="modSp mod">
        <pc:chgData name="Pierluigi Paolucci" userId="1e641287-d3fe-49cd-99c7-3a58df1e1790" providerId="ADAL" clId="{35C37B86-6D12-1643-88D5-B45BB6479BBA}" dt="2025-05-17T16:55:41.559" v="39" actId="20577"/>
        <pc:sldMkLst>
          <pc:docMk/>
          <pc:sldMk cId="2122328151" sldId="388"/>
        </pc:sldMkLst>
        <pc:graphicFrameChg chg="mod modGraphic">
          <ac:chgData name="Pierluigi Paolucci" userId="1e641287-d3fe-49cd-99c7-3a58df1e1790" providerId="ADAL" clId="{35C37B86-6D12-1643-88D5-B45BB6479BBA}" dt="2025-05-17T16:55:41.559" v="39" actId="20577"/>
          <ac:graphicFrameMkLst>
            <pc:docMk/>
            <pc:sldMk cId="2122328151" sldId="388"/>
            <ac:graphicFrameMk id="7" creationId="{11BB5FA0-B77D-F11D-2169-BA733CBDD45D}"/>
          </ac:graphicFrameMkLst>
        </pc:graphicFrameChg>
      </pc:sldChg>
      <pc:sldChg chg="del ord">
        <pc:chgData name="Pierluigi Paolucci" userId="1e641287-d3fe-49cd-99c7-3a58df1e1790" providerId="ADAL" clId="{35C37B86-6D12-1643-88D5-B45BB6479BBA}" dt="2025-05-17T17:02:22.608" v="398" actId="2696"/>
        <pc:sldMkLst>
          <pc:docMk/>
          <pc:sldMk cId="2169160188" sldId="395"/>
        </pc:sldMkLst>
      </pc:sldChg>
      <pc:sldChg chg="delSp del mod">
        <pc:chgData name="Pierluigi Paolucci" userId="1e641287-d3fe-49cd-99c7-3a58df1e1790" providerId="ADAL" clId="{35C37B86-6D12-1643-88D5-B45BB6479BBA}" dt="2025-05-17T17:26:13.117" v="657" actId="2696"/>
        <pc:sldMkLst>
          <pc:docMk/>
          <pc:sldMk cId="2538670232" sldId="396"/>
        </pc:sldMkLst>
        <pc:picChg chg="del">
          <ac:chgData name="Pierluigi Paolucci" userId="1e641287-d3fe-49cd-99c7-3a58df1e1790" providerId="ADAL" clId="{35C37B86-6D12-1643-88D5-B45BB6479BBA}" dt="2025-05-17T17:26:08.062" v="656" actId="478"/>
          <ac:picMkLst>
            <pc:docMk/>
            <pc:sldMk cId="2538670232" sldId="396"/>
            <ac:picMk id="3" creationId="{3147E07C-DED4-D0A7-5106-5B236D6EEA1B}"/>
          </ac:picMkLst>
        </pc:picChg>
        <pc:picChg chg="del">
          <ac:chgData name="Pierluigi Paolucci" userId="1e641287-d3fe-49cd-99c7-3a58df1e1790" providerId="ADAL" clId="{35C37B86-6D12-1643-88D5-B45BB6479BBA}" dt="2025-05-17T17:26:05.541" v="655" actId="478"/>
          <ac:picMkLst>
            <pc:docMk/>
            <pc:sldMk cId="2538670232" sldId="396"/>
            <ac:picMk id="12" creationId="{9FFD7AEE-F6BC-0497-7A9C-7B735461FF05}"/>
          </ac:picMkLst>
        </pc:picChg>
      </pc:sldChg>
      <pc:sldChg chg="del">
        <pc:chgData name="Pierluigi Paolucci" userId="1e641287-d3fe-49cd-99c7-3a58df1e1790" providerId="ADAL" clId="{35C37B86-6D12-1643-88D5-B45BB6479BBA}" dt="2025-05-17T16:24:19.504" v="6" actId="2696"/>
        <pc:sldMkLst>
          <pc:docMk/>
          <pc:sldMk cId="2739541548" sldId="402"/>
        </pc:sldMkLst>
      </pc:sldChg>
      <pc:sldChg chg="modSp mod">
        <pc:chgData name="Pierluigi Paolucci" userId="1e641287-d3fe-49cd-99c7-3a58df1e1790" providerId="ADAL" clId="{35C37B86-6D12-1643-88D5-B45BB6479BBA}" dt="2025-05-17T16:38:20.376" v="7" actId="1076"/>
        <pc:sldMkLst>
          <pc:docMk/>
          <pc:sldMk cId="283915576" sldId="405"/>
        </pc:sldMkLst>
        <pc:spChg chg="mod">
          <ac:chgData name="Pierluigi Paolucci" userId="1e641287-d3fe-49cd-99c7-3a58df1e1790" providerId="ADAL" clId="{35C37B86-6D12-1643-88D5-B45BB6479BBA}" dt="2025-05-17T16:38:20.376" v="7" actId="1076"/>
          <ac:spMkLst>
            <pc:docMk/>
            <pc:sldMk cId="283915576" sldId="405"/>
            <ac:spMk id="2" creationId="{E5A29586-EC82-9F05-5498-7246102C1AFF}"/>
          </ac:spMkLst>
        </pc:spChg>
      </pc:sldChg>
      <pc:sldChg chg="addSp delSp modSp new del mod modAnim">
        <pc:chgData name="Pierluigi Paolucci" userId="1e641287-d3fe-49cd-99c7-3a58df1e1790" providerId="ADAL" clId="{35C37B86-6D12-1643-88D5-B45BB6479BBA}" dt="2025-05-17T16:24:11.132" v="5" actId="2696"/>
        <pc:sldMkLst>
          <pc:docMk/>
          <pc:sldMk cId="135370999" sldId="407"/>
        </pc:sldMkLst>
        <pc:spChg chg="del">
          <ac:chgData name="Pierluigi Paolucci" userId="1e641287-d3fe-49cd-99c7-3a58df1e1790" providerId="ADAL" clId="{35C37B86-6D12-1643-88D5-B45BB6479BBA}" dt="2025-05-16T16:57:04.335" v="2" actId="478"/>
          <ac:spMkLst>
            <pc:docMk/>
            <pc:sldMk cId="135370999" sldId="407"/>
            <ac:spMk id="2" creationId="{932FB6D5-A728-5533-D3E8-A95E3AD16D05}"/>
          </ac:spMkLst>
        </pc:spChg>
        <pc:spChg chg="del">
          <ac:chgData name="Pierluigi Paolucci" userId="1e641287-d3fe-49cd-99c7-3a58df1e1790" providerId="ADAL" clId="{35C37B86-6D12-1643-88D5-B45BB6479BBA}" dt="2025-05-16T16:57:00.142" v="1"/>
          <ac:spMkLst>
            <pc:docMk/>
            <pc:sldMk cId="135370999" sldId="407"/>
            <ac:spMk id="3" creationId="{119C7827-EF42-7581-9945-BE23F79B5517}"/>
          </ac:spMkLst>
        </pc:spChg>
        <pc:picChg chg="add mod">
          <ac:chgData name="Pierluigi Paolucci" userId="1e641287-d3fe-49cd-99c7-3a58df1e1790" providerId="ADAL" clId="{35C37B86-6D12-1643-88D5-B45BB6479BBA}" dt="2025-05-16T16:57:12.008" v="4" actId="14100"/>
          <ac:picMkLst>
            <pc:docMk/>
            <pc:sldMk cId="135370999" sldId="407"/>
            <ac:picMk id="6" creationId="{25BDBD37-30D6-E7B1-5198-B5355514F589}"/>
          </ac:picMkLst>
        </pc:picChg>
      </pc:sldChg>
      <pc:sldChg chg="addSp delSp modSp add mod">
        <pc:chgData name="Pierluigi Paolucci" userId="1e641287-d3fe-49cd-99c7-3a58df1e1790" providerId="ADAL" clId="{35C37B86-6D12-1643-88D5-B45BB6479BBA}" dt="2025-05-17T17:02:15.043" v="397" actId="403"/>
        <pc:sldMkLst>
          <pc:docMk/>
          <pc:sldMk cId="2923344040" sldId="407"/>
        </pc:sldMkLst>
        <pc:spChg chg="mod">
          <ac:chgData name="Pierluigi Paolucci" userId="1e641287-d3fe-49cd-99c7-3a58df1e1790" providerId="ADAL" clId="{35C37B86-6D12-1643-88D5-B45BB6479BBA}" dt="2025-05-17T17:00:24.992" v="324" actId="20577"/>
          <ac:spMkLst>
            <pc:docMk/>
            <pc:sldMk cId="2923344040" sldId="407"/>
            <ac:spMk id="2" creationId="{95BEB557-084B-121C-C079-48709830CC7D}"/>
          </ac:spMkLst>
        </pc:spChg>
        <pc:spChg chg="mod">
          <ac:chgData name="Pierluigi Paolucci" userId="1e641287-d3fe-49cd-99c7-3a58df1e1790" providerId="ADAL" clId="{35C37B86-6D12-1643-88D5-B45BB6479BBA}" dt="2025-05-17T16:59:04.638" v="303" actId="26606"/>
          <ac:spMkLst>
            <pc:docMk/>
            <pc:sldMk cId="2923344040" sldId="407"/>
            <ac:spMk id="4" creationId="{602F3E41-6775-2467-06C4-4D25386D4563}"/>
          </ac:spMkLst>
        </pc:spChg>
        <pc:spChg chg="add del">
          <ac:chgData name="Pierluigi Paolucci" userId="1e641287-d3fe-49cd-99c7-3a58df1e1790" providerId="ADAL" clId="{35C37B86-6D12-1643-88D5-B45BB6479BBA}" dt="2025-05-17T16:59:04.638" v="303" actId="26606"/>
          <ac:spMkLst>
            <pc:docMk/>
            <pc:sldMk cId="2923344040" sldId="407"/>
            <ac:spMk id="17" creationId="{4A4996BE-9606-0B6D-C80C-2C5383CF50FF}"/>
          </ac:spMkLst>
        </pc:spChg>
        <pc:spChg chg="add del">
          <ac:chgData name="Pierluigi Paolucci" userId="1e641287-d3fe-49cd-99c7-3a58df1e1790" providerId="ADAL" clId="{35C37B86-6D12-1643-88D5-B45BB6479BBA}" dt="2025-05-17T16:59:00.243" v="300" actId="26606"/>
          <ac:spMkLst>
            <pc:docMk/>
            <pc:sldMk cId="2923344040" sldId="407"/>
            <ac:spMk id="22" creationId="{955A2079-FA98-4876-80F0-72364A7D2EA4}"/>
          </ac:spMkLst>
        </pc:spChg>
        <pc:spChg chg="add del">
          <ac:chgData name="Pierluigi Paolucci" userId="1e641287-d3fe-49cd-99c7-3a58df1e1790" providerId="ADAL" clId="{35C37B86-6D12-1643-88D5-B45BB6479BBA}" dt="2025-05-17T16:59:04.614" v="302" actId="26606"/>
          <ac:spMkLst>
            <pc:docMk/>
            <pc:sldMk cId="2923344040" sldId="407"/>
            <ac:spMk id="24" creationId="{5E107275-3853-46FD-A241-DE4355A42675}"/>
          </ac:spMkLst>
        </pc:spChg>
        <pc:spChg chg="add del">
          <ac:chgData name="Pierluigi Paolucci" userId="1e641287-d3fe-49cd-99c7-3a58df1e1790" providerId="ADAL" clId="{35C37B86-6D12-1643-88D5-B45BB6479BBA}" dt="2025-05-17T16:59:04.614" v="302" actId="26606"/>
          <ac:spMkLst>
            <pc:docMk/>
            <pc:sldMk cId="2923344040" sldId="407"/>
            <ac:spMk id="25" creationId="{2E442304-DDBD-4F7B-8017-36BCC863FB40}"/>
          </ac:spMkLst>
        </pc:spChg>
        <pc:spChg chg="add">
          <ac:chgData name="Pierluigi Paolucci" userId="1e641287-d3fe-49cd-99c7-3a58df1e1790" providerId="ADAL" clId="{35C37B86-6D12-1643-88D5-B45BB6479BBA}" dt="2025-05-17T16:59:04.638" v="303" actId="26606"/>
          <ac:spMkLst>
            <pc:docMk/>
            <pc:sldMk cId="2923344040" sldId="407"/>
            <ac:spMk id="27" creationId="{6C4028FD-8BAA-4A19-BFDE-594D991B7552}"/>
          </ac:spMkLst>
        </pc:spChg>
        <pc:graphicFrameChg chg="mod modGraphic">
          <ac:chgData name="Pierluigi Paolucci" userId="1e641287-d3fe-49cd-99c7-3a58df1e1790" providerId="ADAL" clId="{35C37B86-6D12-1643-88D5-B45BB6479BBA}" dt="2025-05-17T17:02:15.043" v="397" actId="403"/>
          <ac:graphicFrameMkLst>
            <pc:docMk/>
            <pc:sldMk cId="2923344040" sldId="407"/>
            <ac:graphicFrameMk id="7" creationId="{E7BD599E-E4E8-92E4-7664-8683E784B25B}"/>
          </ac:graphicFrameMkLst>
        </pc:graphicFrameChg>
      </pc:sldChg>
      <pc:sldChg chg="modSp add mod">
        <pc:chgData name="Pierluigi Paolucci" userId="1e641287-d3fe-49cd-99c7-3a58df1e1790" providerId="ADAL" clId="{35C37B86-6D12-1643-88D5-B45BB6479BBA}" dt="2025-05-17T17:04:53.328" v="651"/>
        <pc:sldMkLst>
          <pc:docMk/>
          <pc:sldMk cId="3341924816" sldId="408"/>
        </pc:sldMkLst>
        <pc:spChg chg="mod">
          <ac:chgData name="Pierluigi Paolucci" userId="1e641287-d3fe-49cd-99c7-3a58df1e1790" providerId="ADAL" clId="{35C37B86-6D12-1643-88D5-B45BB6479BBA}" dt="2025-05-17T17:02:42.453" v="414" actId="20577"/>
          <ac:spMkLst>
            <pc:docMk/>
            <pc:sldMk cId="3341924816" sldId="408"/>
            <ac:spMk id="2" creationId="{89F51159-28E7-31B7-B33C-F015ACFF971D}"/>
          </ac:spMkLst>
        </pc:spChg>
        <pc:graphicFrameChg chg="mod modGraphic">
          <ac:chgData name="Pierluigi Paolucci" userId="1e641287-d3fe-49cd-99c7-3a58df1e1790" providerId="ADAL" clId="{35C37B86-6D12-1643-88D5-B45BB6479BBA}" dt="2025-05-17T17:04:53.328" v="651"/>
          <ac:graphicFrameMkLst>
            <pc:docMk/>
            <pc:sldMk cId="3341924816" sldId="408"/>
            <ac:graphicFrameMk id="7" creationId="{A91C1A4D-0095-CD8E-D888-54A192B98BB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stnazfisnucl.sharepoint.com/sites/CC3M20232-Membri/Shared%20Documents/Membri/Budget_2025/Impegni%202025/Tabella_impegni_C3M_28.4.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000"/>
              <a:t>Bilancio 2025</a:t>
            </a:r>
            <a:r>
              <a:rPr lang="it-IT" sz="2000" baseline="0"/>
              <a:t> al 15 aprile (70 % disponibile)</a:t>
            </a:r>
            <a:endParaRPr lang="it-IT" sz="2000"/>
          </a:p>
        </c:rich>
      </c:tx>
      <c:layout>
        <c:manualLayout>
          <c:xMode val="edge"/>
          <c:yMode val="edge"/>
          <c:x val="2.3826337012534667E-2"/>
          <c:y val="8.557643930137281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46-9840-BF9D-9B99CBCD0A2F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46-9840-BF9D-9B99CBCD0A2F}"/>
              </c:ext>
            </c:extLst>
          </c:dPt>
          <c:cat>
            <c:strRef>
              <c:f>fnd_gfm_10952708!$B$7:$B$145</c:f>
              <c:strCache>
                <c:ptCount val="23"/>
                <c:pt idx="0">
                  <c:v>AGGIOR</c:v>
                </c:pt>
                <c:pt idx="1">
                  <c:v>ART_SC</c:v>
                </c:pt>
                <c:pt idx="2">
                  <c:v>ASIMOV</c:v>
                </c:pt>
                <c:pt idx="3">
                  <c:v>CC3M_P</c:v>
                </c:pt>
                <c:pt idx="4">
                  <c:v>DARK_C</c:v>
                </c:pt>
                <c:pt idx="5">
                  <c:v>FESTIV</c:v>
                </c:pt>
                <c:pt idx="6">
                  <c:v>GAME_C</c:v>
                </c:pt>
                <c:pt idx="7">
                  <c:v>HEPSCAPE</c:v>
                </c:pt>
                <c:pt idx="8">
                  <c:v>HOPE_C</c:v>
                </c:pt>
                <c:pt idx="9">
                  <c:v>INFN_KIDS</c:v>
                </c:pt>
                <c:pt idx="10">
                  <c:v>ISP_C3</c:v>
                </c:pt>
                <c:pt idx="11">
                  <c:v>L2G_C3</c:v>
                </c:pt>
                <c:pt idx="12">
                  <c:v>MC_C3M</c:v>
                </c:pt>
                <c:pt idx="13">
                  <c:v>OCRA_C</c:v>
                </c:pt>
                <c:pt idx="14">
                  <c:v>PID_C3</c:v>
                </c:pt>
                <c:pt idx="15">
                  <c:v>POS_C3</c:v>
                </c:pt>
                <c:pt idx="16">
                  <c:v>RADIOLAB</c:v>
                </c:pt>
                <c:pt idx="17">
                  <c:v>REF3M </c:v>
                </c:pt>
                <c:pt idx="18">
                  <c:v>STAGE_</c:v>
                </c:pt>
                <c:pt idx="19">
                  <c:v>SXT_C3</c:v>
                </c:pt>
                <c:pt idx="20">
                  <c:v>TEATRO</c:v>
                </c:pt>
                <c:pt idx="22">
                  <c:v>C3M FO</c:v>
                </c:pt>
              </c:strCache>
            </c:strRef>
          </c:cat>
          <c:val>
            <c:numRef>
              <c:f>fnd_gfm_10952708!$Q$7:$Q$145</c:f>
              <c:numCache>
                <c:formatCode>0.00%</c:formatCode>
                <c:ptCount val="23"/>
                <c:pt idx="0">
                  <c:v>0.83781739130434785</c:v>
                </c:pt>
                <c:pt idx="1">
                  <c:v>0.69638529411764705</c:v>
                </c:pt>
                <c:pt idx="2">
                  <c:v>1</c:v>
                </c:pt>
                <c:pt idx="3">
                  <c:v>0.73003999999999991</c:v>
                </c:pt>
                <c:pt idx="4">
                  <c:v>0.75</c:v>
                </c:pt>
                <c:pt idx="5">
                  <c:v>0.52839752212389379</c:v>
                </c:pt>
                <c:pt idx="6">
                  <c:v>0.77436363636363637</c:v>
                </c:pt>
                <c:pt idx="7">
                  <c:v>0.23702222222222219</c:v>
                </c:pt>
                <c:pt idx="8">
                  <c:v>0.51145857142857143</c:v>
                </c:pt>
                <c:pt idx="9">
                  <c:v>0.51122571428571428</c:v>
                </c:pt>
                <c:pt idx="10">
                  <c:v>0.70650666666666673</c:v>
                </c:pt>
                <c:pt idx="11">
                  <c:v>0.59313241379310344</c:v>
                </c:pt>
                <c:pt idx="12">
                  <c:v>0.66721538461538454</c:v>
                </c:pt>
                <c:pt idx="13">
                  <c:v>0.73538074074074067</c:v>
                </c:pt>
                <c:pt idx="14">
                  <c:v>0.38725806451612904</c:v>
                </c:pt>
                <c:pt idx="15">
                  <c:v>0.80909466666666663</c:v>
                </c:pt>
                <c:pt idx="16">
                  <c:v>0.70998883720930228</c:v>
                </c:pt>
                <c:pt idx="17">
                  <c:v>0.89933920000000001</c:v>
                </c:pt>
                <c:pt idx="18">
                  <c:v>0.85369000000000006</c:v>
                </c:pt>
                <c:pt idx="19">
                  <c:v>0.67438888888888893</c:v>
                </c:pt>
                <c:pt idx="20">
                  <c:v>0.16833333333333333</c:v>
                </c:pt>
                <c:pt idx="2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46-9840-BF9D-9B99CBCD0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75"/>
        <c:axId val="832234048"/>
        <c:axId val="832235760"/>
      </c:barChart>
      <c:catAx>
        <c:axId val="83223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32235760"/>
        <c:crosses val="autoZero"/>
        <c:auto val="1"/>
        <c:lblAlgn val="ctr"/>
        <c:lblOffset val="100"/>
        <c:noMultiLvlLbl val="0"/>
      </c:catAx>
      <c:valAx>
        <c:axId val="83223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3223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Relationship Id="rId14" Type="http://schemas.openxmlformats.org/officeDocument/2006/relationships/image" Target="../media/image4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Relationship Id="rId1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D40E6C-B1CA-4AB7-850B-B1D7F4BBA04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F8A3EAFF-879F-4C4C-A579-E9EB954230C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 dirty="0">
              <a:solidFill>
                <a:srgbClr val="FF0000"/>
              </a:solidFill>
            </a:rPr>
            <a:t>II Workshop sul Public Engagement INFN </a:t>
          </a:r>
          <a:r>
            <a:rPr lang="it-IT" sz="2000" dirty="0"/>
            <a:t>6 giugno a Roma.</a:t>
          </a:r>
          <a:endParaRPr lang="en-US" sz="2000" dirty="0"/>
        </a:p>
      </dgm:t>
    </dgm:pt>
    <dgm:pt modelId="{3A660603-ED91-42B8-B01B-5F7004D52DEB}" type="parTrans" cxnId="{04CEBC4F-E01C-4DC2-823F-5BBE831F546E}">
      <dgm:prSet/>
      <dgm:spPr/>
      <dgm:t>
        <a:bodyPr/>
        <a:lstStyle/>
        <a:p>
          <a:endParaRPr lang="en-US"/>
        </a:p>
      </dgm:t>
    </dgm:pt>
    <dgm:pt modelId="{10B7AF08-FDD6-4629-B0BD-75044E38F6B6}" type="sibTrans" cxnId="{04CEBC4F-E01C-4DC2-823F-5BBE831F546E}">
      <dgm:prSet/>
      <dgm:spPr/>
      <dgm:t>
        <a:bodyPr/>
        <a:lstStyle/>
        <a:p>
          <a:endParaRPr lang="en-US"/>
        </a:p>
      </dgm:t>
    </dgm:pt>
    <dgm:pt modelId="{30449651-0143-4D0D-A004-7F37496110A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Bando per i 45 posti del </a:t>
          </a:r>
          <a:r>
            <a:rPr lang="it-IT" sz="1800" dirty="0" err="1">
              <a:solidFill>
                <a:srgbClr val="FF0000"/>
              </a:solidFill>
            </a:rPr>
            <a:t>Summer</a:t>
          </a:r>
          <a:r>
            <a:rPr lang="it-IT" sz="1800" dirty="0">
              <a:solidFill>
                <a:srgbClr val="FF0000"/>
              </a:solidFill>
            </a:rPr>
            <a:t> Camp </a:t>
          </a:r>
          <a:r>
            <a:rPr lang="it-IT" sz="1800" dirty="0"/>
            <a:t>chiuso. Fase di selezione in corso </a:t>
          </a:r>
          <a:endParaRPr lang="en-US" sz="1800" dirty="0"/>
        </a:p>
      </dgm:t>
    </dgm:pt>
    <dgm:pt modelId="{6AD8FDDC-D9E7-41D4-BDE5-C746828785BA}" type="parTrans" cxnId="{B18C49C7-0857-4369-B12F-2ABDF9F44511}">
      <dgm:prSet/>
      <dgm:spPr/>
      <dgm:t>
        <a:bodyPr/>
        <a:lstStyle/>
        <a:p>
          <a:endParaRPr lang="en-US"/>
        </a:p>
      </dgm:t>
    </dgm:pt>
    <dgm:pt modelId="{E1A630C9-9A96-4BDA-86D1-271D980E41DD}" type="sibTrans" cxnId="{B18C49C7-0857-4369-B12F-2ABDF9F44511}">
      <dgm:prSet/>
      <dgm:spPr/>
      <dgm:t>
        <a:bodyPr/>
        <a:lstStyle/>
        <a:p>
          <a:endParaRPr lang="en-US"/>
        </a:p>
      </dgm:t>
    </dgm:pt>
    <dgm:pt modelId="{E20B4A9C-E527-8E4D-BB80-EA62C0E8FF6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Bando per i </a:t>
          </a:r>
          <a:r>
            <a:rPr lang="it-IT" sz="1800" dirty="0">
              <a:solidFill>
                <a:srgbClr val="FF0000"/>
              </a:solidFill>
            </a:rPr>
            <a:t>Tutor</a:t>
          </a:r>
          <a:r>
            <a:rPr lang="it-IT" sz="1800" dirty="0"/>
            <a:t> 2025 è pronto. Siamo in attesa di LNGS per pubblicarlo</a:t>
          </a:r>
        </a:p>
      </dgm:t>
    </dgm:pt>
    <dgm:pt modelId="{DEDBC258-DBBA-604E-9715-6AD5F64026C5}" type="parTrans" cxnId="{8E614704-5588-0C48-9768-59F27C1892F3}">
      <dgm:prSet/>
      <dgm:spPr/>
      <dgm:t>
        <a:bodyPr/>
        <a:lstStyle/>
        <a:p>
          <a:endParaRPr lang="it-IT"/>
        </a:p>
      </dgm:t>
    </dgm:pt>
    <dgm:pt modelId="{934314BC-EF56-F64E-832B-C96D38C70992}" type="sibTrans" cxnId="{8E614704-5588-0C48-9768-59F27C1892F3}">
      <dgm:prSet/>
      <dgm:spPr/>
      <dgm:t>
        <a:bodyPr/>
        <a:lstStyle/>
        <a:p>
          <a:endParaRPr lang="it-IT"/>
        </a:p>
      </dgm:t>
    </dgm:pt>
    <dgm:pt modelId="{C5E4D390-4756-5442-AACF-9FF920D0F2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>
              <a:solidFill>
                <a:srgbClr val="FF0000"/>
              </a:solidFill>
            </a:rPr>
            <a:t>Riunione di ottobre per le assegnazioni si terrà dal 1-3 ottobre (</a:t>
          </a:r>
          <a:r>
            <a:rPr lang="it-IT" sz="1800" dirty="0" err="1">
              <a:solidFill>
                <a:srgbClr val="FF0000"/>
              </a:solidFill>
            </a:rPr>
            <a:t>Presid</a:t>
          </a:r>
          <a:r>
            <a:rPr lang="it-IT" sz="1800" dirty="0">
              <a:solidFill>
                <a:srgbClr val="FF0000"/>
              </a:solidFill>
            </a:rPr>
            <a:t> o LNL)</a:t>
          </a:r>
          <a:endParaRPr lang="it-IT" sz="1800" dirty="0"/>
        </a:p>
      </dgm:t>
    </dgm:pt>
    <dgm:pt modelId="{0593B08D-E0D7-0244-BC33-7230003C54F5}" type="parTrans" cxnId="{431EA944-71BB-BB43-85B5-DDC6A2A2C990}">
      <dgm:prSet/>
      <dgm:spPr/>
      <dgm:t>
        <a:bodyPr/>
        <a:lstStyle/>
        <a:p>
          <a:endParaRPr lang="it-IT"/>
        </a:p>
      </dgm:t>
    </dgm:pt>
    <dgm:pt modelId="{96506240-C9C7-9A48-96DB-3DD6FFDB4512}" type="sibTrans" cxnId="{431EA944-71BB-BB43-85B5-DDC6A2A2C990}">
      <dgm:prSet/>
      <dgm:spPr/>
      <dgm:t>
        <a:bodyPr/>
        <a:lstStyle/>
        <a:p>
          <a:endParaRPr lang="it-IT"/>
        </a:p>
      </dgm:t>
    </dgm:pt>
    <dgm:pt modelId="{E3B75DAA-553A-2C40-AD0F-7F84A49ED38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 dirty="0"/>
            <a:t>VQR conclusa. Abbiamo presentato 10 progetti tra CC3M e Uff. Comm. </a:t>
          </a:r>
        </a:p>
      </dgm:t>
    </dgm:pt>
    <dgm:pt modelId="{CBB5105C-593C-264F-9EA4-7386B3E2AB40}" type="parTrans" cxnId="{280B2707-9B53-F842-A74E-5C32035B7FC6}">
      <dgm:prSet/>
      <dgm:spPr/>
      <dgm:t>
        <a:bodyPr/>
        <a:lstStyle/>
        <a:p>
          <a:endParaRPr lang="it-IT"/>
        </a:p>
      </dgm:t>
    </dgm:pt>
    <dgm:pt modelId="{DB66CEAE-709F-C74A-BEBA-736A9622CAFD}" type="sibTrans" cxnId="{280B2707-9B53-F842-A74E-5C32035B7FC6}">
      <dgm:prSet/>
      <dgm:spPr/>
      <dgm:t>
        <a:bodyPr/>
        <a:lstStyle/>
        <a:p>
          <a:endParaRPr lang="it-IT"/>
        </a:p>
      </dgm:t>
    </dgm:pt>
    <dgm:pt modelId="{6EE511A4-24EF-42AB-9E7A-A00BB0C32176}" type="pres">
      <dgm:prSet presAssocID="{28D40E6C-B1CA-4AB7-850B-B1D7F4BBA046}" presName="root" presStyleCnt="0">
        <dgm:presLayoutVars>
          <dgm:dir/>
          <dgm:resizeHandles val="exact"/>
        </dgm:presLayoutVars>
      </dgm:prSet>
      <dgm:spPr/>
    </dgm:pt>
    <dgm:pt modelId="{4AAFF69F-32F5-4B45-AB22-B6B97413CDDD}" type="pres">
      <dgm:prSet presAssocID="{F8A3EAFF-879F-4C4C-A579-E9EB954230CD}" presName="compNode" presStyleCnt="0"/>
      <dgm:spPr/>
    </dgm:pt>
    <dgm:pt modelId="{93450695-D0B5-4E25-A7C4-4E90564E3741}" type="pres">
      <dgm:prSet presAssocID="{F8A3EAFF-879F-4C4C-A579-E9EB954230CD}" presName="bgRect" presStyleLbl="bgShp" presStyleIdx="0" presStyleCnt="5"/>
      <dgm:spPr/>
    </dgm:pt>
    <dgm:pt modelId="{67A8FA2B-B435-42D8-8D2B-8F1A906CE620}" type="pres">
      <dgm:prSet presAssocID="{F8A3EAFF-879F-4C4C-A579-E9EB954230C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7416CD2F-4C42-4DF8-A731-82AD6EECA3F1}" type="pres">
      <dgm:prSet presAssocID="{F8A3EAFF-879F-4C4C-A579-E9EB954230CD}" presName="spaceRect" presStyleCnt="0"/>
      <dgm:spPr/>
    </dgm:pt>
    <dgm:pt modelId="{5ECE57D0-DF23-4DF0-8661-5D791C6535BF}" type="pres">
      <dgm:prSet presAssocID="{F8A3EAFF-879F-4C4C-A579-E9EB954230CD}" presName="parTx" presStyleLbl="revTx" presStyleIdx="0" presStyleCnt="5">
        <dgm:presLayoutVars>
          <dgm:chMax val="0"/>
          <dgm:chPref val="0"/>
        </dgm:presLayoutVars>
      </dgm:prSet>
      <dgm:spPr/>
    </dgm:pt>
    <dgm:pt modelId="{D8530A49-2FAF-455F-8CA7-32FF4F7B06AD}" type="pres">
      <dgm:prSet presAssocID="{10B7AF08-FDD6-4629-B0BD-75044E38F6B6}" presName="sibTrans" presStyleCnt="0"/>
      <dgm:spPr/>
    </dgm:pt>
    <dgm:pt modelId="{98E8FAC6-134E-284D-965C-470FEF2728FC}" type="pres">
      <dgm:prSet presAssocID="{C5E4D390-4756-5442-AACF-9FF920D0F231}" presName="compNode" presStyleCnt="0"/>
      <dgm:spPr/>
    </dgm:pt>
    <dgm:pt modelId="{EB658D69-ECB8-8247-8F1B-E91F72747B0D}" type="pres">
      <dgm:prSet presAssocID="{C5E4D390-4756-5442-AACF-9FF920D0F231}" presName="bgRect" presStyleLbl="bgShp" presStyleIdx="1" presStyleCnt="5"/>
      <dgm:spPr/>
    </dgm:pt>
    <dgm:pt modelId="{CAF80706-B4A3-BF4F-A88C-468BF4D7F237}" type="pres">
      <dgm:prSet presAssocID="{C5E4D390-4756-5442-AACF-9FF920D0F23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ena tramonto contorno"/>
        </a:ext>
      </dgm:extLst>
    </dgm:pt>
    <dgm:pt modelId="{9526AC47-E498-1846-A5FE-6F9992DCFB49}" type="pres">
      <dgm:prSet presAssocID="{C5E4D390-4756-5442-AACF-9FF920D0F231}" presName="spaceRect" presStyleCnt="0"/>
      <dgm:spPr/>
    </dgm:pt>
    <dgm:pt modelId="{61AD9622-F79B-544A-8755-9900375DB80C}" type="pres">
      <dgm:prSet presAssocID="{C5E4D390-4756-5442-AACF-9FF920D0F231}" presName="parTx" presStyleLbl="revTx" presStyleIdx="1" presStyleCnt="5">
        <dgm:presLayoutVars>
          <dgm:chMax val="0"/>
          <dgm:chPref val="0"/>
        </dgm:presLayoutVars>
      </dgm:prSet>
      <dgm:spPr/>
    </dgm:pt>
    <dgm:pt modelId="{63464E21-CF4D-474F-B01C-EF4CE67F1F26}" type="pres">
      <dgm:prSet presAssocID="{96506240-C9C7-9A48-96DB-3DD6FFDB4512}" presName="sibTrans" presStyleCnt="0"/>
      <dgm:spPr/>
    </dgm:pt>
    <dgm:pt modelId="{8A2B3246-AD09-0443-9E5A-C195D578E561}" type="pres">
      <dgm:prSet presAssocID="{E3B75DAA-553A-2C40-AD0F-7F84A49ED388}" presName="compNode" presStyleCnt="0"/>
      <dgm:spPr/>
    </dgm:pt>
    <dgm:pt modelId="{FF2EF481-061A-C44A-81C8-8E376B0A3D63}" type="pres">
      <dgm:prSet presAssocID="{E3B75DAA-553A-2C40-AD0F-7F84A49ED388}" presName="bgRect" presStyleLbl="bgShp" presStyleIdx="2" presStyleCnt="5"/>
      <dgm:spPr/>
    </dgm:pt>
    <dgm:pt modelId="{3F9B1F7A-BAD7-C64D-ABB6-2DEDDF89F2E7}" type="pres">
      <dgm:prSet presAssocID="{E3B75DAA-553A-2C40-AD0F-7F84A49ED38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punti selezionati con riempimento a tinta unita"/>
        </a:ext>
      </dgm:extLst>
    </dgm:pt>
    <dgm:pt modelId="{E14EE2E7-D634-1D4D-AB67-914F9671D922}" type="pres">
      <dgm:prSet presAssocID="{E3B75DAA-553A-2C40-AD0F-7F84A49ED388}" presName="spaceRect" presStyleCnt="0"/>
      <dgm:spPr/>
    </dgm:pt>
    <dgm:pt modelId="{B29071F3-FE5D-4240-BF54-6B40278E174D}" type="pres">
      <dgm:prSet presAssocID="{E3B75DAA-553A-2C40-AD0F-7F84A49ED388}" presName="parTx" presStyleLbl="revTx" presStyleIdx="2" presStyleCnt="5">
        <dgm:presLayoutVars>
          <dgm:chMax val="0"/>
          <dgm:chPref val="0"/>
        </dgm:presLayoutVars>
      </dgm:prSet>
      <dgm:spPr/>
    </dgm:pt>
    <dgm:pt modelId="{61313339-E990-D242-B222-0F1742DBAE93}" type="pres">
      <dgm:prSet presAssocID="{DB66CEAE-709F-C74A-BEBA-736A9622CAFD}" presName="sibTrans" presStyleCnt="0"/>
      <dgm:spPr/>
    </dgm:pt>
    <dgm:pt modelId="{F2C56EAB-94FC-F449-AEF4-5F9251FA2E1E}" type="pres">
      <dgm:prSet presAssocID="{E20B4A9C-E527-8E4D-BB80-EA62C0E8FF65}" presName="compNode" presStyleCnt="0"/>
      <dgm:spPr/>
    </dgm:pt>
    <dgm:pt modelId="{D82F3F1D-339D-C943-A319-B81525AA2C6A}" type="pres">
      <dgm:prSet presAssocID="{E20B4A9C-E527-8E4D-BB80-EA62C0E8FF65}" presName="bgRect" presStyleLbl="bgShp" presStyleIdx="3" presStyleCnt="5"/>
      <dgm:spPr/>
    </dgm:pt>
    <dgm:pt modelId="{20AFBE18-1748-7E45-8448-1009B9E7079D}" type="pres">
      <dgm:prSet presAssocID="{E20B4A9C-E527-8E4D-BB80-EA62C0E8FF6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la contorno"/>
        </a:ext>
      </dgm:extLst>
    </dgm:pt>
    <dgm:pt modelId="{AD0F32A7-5CDF-AD45-AAF4-ACA6FF2FCB44}" type="pres">
      <dgm:prSet presAssocID="{E20B4A9C-E527-8E4D-BB80-EA62C0E8FF65}" presName="spaceRect" presStyleCnt="0"/>
      <dgm:spPr/>
    </dgm:pt>
    <dgm:pt modelId="{9D874E42-C1D4-7441-ABDE-C20D7BDB1CBC}" type="pres">
      <dgm:prSet presAssocID="{E20B4A9C-E527-8E4D-BB80-EA62C0E8FF65}" presName="parTx" presStyleLbl="revTx" presStyleIdx="3" presStyleCnt="5">
        <dgm:presLayoutVars>
          <dgm:chMax val="0"/>
          <dgm:chPref val="0"/>
        </dgm:presLayoutVars>
      </dgm:prSet>
      <dgm:spPr/>
    </dgm:pt>
    <dgm:pt modelId="{9EB855AE-4468-E241-8BC5-9FC931109E8C}" type="pres">
      <dgm:prSet presAssocID="{934314BC-EF56-F64E-832B-C96D38C70992}" presName="sibTrans" presStyleCnt="0"/>
      <dgm:spPr/>
    </dgm:pt>
    <dgm:pt modelId="{2B61B022-12AF-48F4-9E4A-22948EE4DB76}" type="pres">
      <dgm:prSet presAssocID="{30449651-0143-4D0D-A004-7F37496110A6}" presName="compNode" presStyleCnt="0"/>
      <dgm:spPr/>
    </dgm:pt>
    <dgm:pt modelId="{141187AA-3044-43F4-87F5-5860B7FF5E41}" type="pres">
      <dgm:prSet presAssocID="{30449651-0143-4D0D-A004-7F37496110A6}" presName="bgRect" presStyleLbl="bgShp" presStyleIdx="4" presStyleCnt="5"/>
      <dgm:spPr/>
    </dgm:pt>
    <dgm:pt modelId="{3F7B2FC6-9180-4901-B542-BCF09C7DE9E5}" type="pres">
      <dgm:prSet presAssocID="{30449651-0143-4D0D-A004-7F37496110A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87019ED5-D729-4B85-91F3-CED3A51436C4}" type="pres">
      <dgm:prSet presAssocID="{30449651-0143-4D0D-A004-7F37496110A6}" presName="spaceRect" presStyleCnt="0"/>
      <dgm:spPr/>
    </dgm:pt>
    <dgm:pt modelId="{BA34FF58-5220-48D7-8CA6-0BD81C046DC1}" type="pres">
      <dgm:prSet presAssocID="{30449651-0143-4D0D-A004-7F37496110A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E614704-5588-0C48-9768-59F27C1892F3}" srcId="{28D40E6C-B1CA-4AB7-850B-B1D7F4BBA046}" destId="{E20B4A9C-E527-8E4D-BB80-EA62C0E8FF65}" srcOrd="3" destOrd="0" parTransId="{DEDBC258-DBBA-604E-9715-6AD5F64026C5}" sibTransId="{934314BC-EF56-F64E-832B-C96D38C70992}"/>
    <dgm:cxn modelId="{280B2707-9B53-F842-A74E-5C32035B7FC6}" srcId="{28D40E6C-B1CA-4AB7-850B-B1D7F4BBA046}" destId="{E3B75DAA-553A-2C40-AD0F-7F84A49ED388}" srcOrd="2" destOrd="0" parTransId="{CBB5105C-593C-264F-9EA4-7386B3E2AB40}" sibTransId="{DB66CEAE-709F-C74A-BEBA-736A9622CAFD}"/>
    <dgm:cxn modelId="{8D362B32-C820-D245-B88E-0506ACF7FB94}" type="presOf" srcId="{30449651-0143-4D0D-A004-7F37496110A6}" destId="{BA34FF58-5220-48D7-8CA6-0BD81C046DC1}" srcOrd="0" destOrd="0" presId="urn:microsoft.com/office/officeart/2018/2/layout/IconVerticalSolidList"/>
    <dgm:cxn modelId="{431EA944-71BB-BB43-85B5-DDC6A2A2C990}" srcId="{28D40E6C-B1CA-4AB7-850B-B1D7F4BBA046}" destId="{C5E4D390-4756-5442-AACF-9FF920D0F231}" srcOrd="1" destOrd="0" parTransId="{0593B08D-E0D7-0244-BC33-7230003C54F5}" sibTransId="{96506240-C9C7-9A48-96DB-3DD6FFDB4512}"/>
    <dgm:cxn modelId="{3038C44C-1FF4-764F-9002-DAA4D2C4DB1B}" type="presOf" srcId="{E3B75DAA-553A-2C40-AD0F-7F84A49ED388}" destId="{B29071F3-FE5D-4240-BF54-6B40278E174D}" srcOrd="0" destOrd="0" presId="urn:microsoft.com/office/officeart/2018/2/layout/IconVerticalSolidList"/>
    <dgm:cxn modelId="{F4CFB14D-5561-314F-B9B9-E98AD0A17404}" type="presOf" srcId="{C5E4D390-4756-5442-AACF-9FF920D0F231}" destId="{61AD9622-F79B-544A-8755-9900375DB80C}" srcOrd="0" destOrd="0" presId="urn:microsoft.com/office/officeart/2018/2/layout/IconVerticalSolidList"/>
    <dgm:cxn modelId="{04CEBC4F-E01C-4DC2-823F-5BBE831F546E}" srcId="{28D40E6C-B1CA-4AB7-850B-B1D7F4BBA046}" destId="{F8A3EAFF-879F-4C4C-A579-E9EB954230CD}" srcOrd="0" destOrd="0" parTransId="{3A660603-ED91-42B8-B01B-5F7004D52DEB}" sibTransId="{10B7AF08-FDD6-4629-B0BD-75044E38F6B6}"/>
    <dgm:cxn modelId="{112B8664-FF53-0C4E-860F-ED1858B1B275}" type="presOf" srcId="{E20B4A9C-E527-8E4D-BB80-EA62C0E8FF65}" destId="{9D874E42-C1D4-7441-ABDE-C20D7BDB1CBC}" srcOrd="0" destOrd="0" presId="urn:microsoft.com/office/officeart/2018/2/layout/IconVerticalSolidList"/>
    <dgm:cxn modelId="{B18C49C7-0857-4369-B12F-2ABDF9F44511}" srcId="{28D40E6C-B1CA-4AB7-850B-B1D7F4BBA046}" destId="{30449651-0143-4D0D-A004-7F37496110A6}" srcOrd="4" destOrd="0" parTransId="{6AD8FDDC-D9E7-41D4-BDE5-C746828785BA}" sibTransId="{E1A630C9-9A96-4BDA-86D1-271D980E41DD}"/>
    <dgm:cxn modelId="{148226F3-9E02-4D46-AF79-CF7AB51FE9E3}" type="presOf" srcId="{F8A3EAFF-879F-4C4C-A579-E9EB954230CD}" destId="{5ECE57D0-DF23-4DF0-8661-5D791C6535BF}" srcOrd="0" destOrd="0" presId="urn:microsoft.com/office/officeart/2018/2/layout/IconVerticalSolidList"/>
    <dgm:cxn modelId="{FC8244F7-157D-9944-8147-80DE8C012978}" type="presOf" srcId="{28D40E6C-B1CA-4AB7-850B-B1D7F4BBA046}" destId="{6EE511A4-24EF-42AB-9E7A-A00BB0C32176}" srcOrd="0" destOrd="0" presId="urn:microsoft.com/office/officeart/2018/2/layout/IconVerticalSolidList"/>
    <dgm:cxn modelId="{9FDE2B17-01F2-8743-A34C-C32ED67A1CD1}" type="presParOf" srcId="{6EE511A4-24EF-42AB-9E7A-A00BB0C32176}" destId="{4AAFF69F-32F5-4B45-AB22-B6B97413CDDD}" srcOrd="0" destOrd="0" presId="urn:microsoft.com/office/officeart/2018/2/layout/IconVerticalSolidList"/>
    <dgm:cxn modelId="{1C8645C8-1FFB-0341-B9C7-5C89783685D6}" type="presParOf" srcId="{4AAFF69F-32F5-4B45-AB22-B6B97413CDDD}" destId="{93450695-D0B5-4E25-A7C4-4E90564E3741}" srcOrd="0" destOrd="0" presId="urn:microsoft.com/office/officeart/2018/2/layout/IconVerticalSolidList"/>
    <dgm:cxn modelId="{CC8E403F-E855-5E44-AB18-ABFFC0AC6F28}" type="presParOf" srcId="{4AAFF69F-32F5-4B45-AB22-B6B97413CDDD}" destId="{67A8FA2B-B435-42D8-8D2B-8F1A906CE620}" srcOrd="1" destOrd="0" presId="urn:microsoft.com/office/officeart/2018/2/layout/IconVerticalSolidList"/>
    <dgm:cxn modelId="{E091E82B-2E11-E840-B94A-5908E78A92CC}" type="presParOf" srcId="{4AAFF69F-32F5-4B45-AB22-B6B97413CDDD}" destId="{7416CD2F-4C42-4DF8-A731-82AD6EECA3F1}" srcOrd="2" destOrd="0" presId="urn:microsoft.com/office/officeart/2018/2/layout/IconVerticalSolidList"/>
    <dgm:cxn modelId="{32A58B0C-6ED1-4449-A54B-89979E6CBAD7}" type="presParOf" srcId="{4AAFF69F-32F5-4B45-AB22-B6B97413CDDD}" destId="{5ECE57D0-DF23-4DF0-8661-5D791C6535BF}" srcOrd="3" destOrd="0" presId="urn:microsoft.com/office/officeart/2018/2/layout/IconVerticalSolidList"/>
    <dgm:cxn modelId="{BE6BB1F5-DC2E-FE47-B249-BF98F88D85DC}" type="presParOf" srcId="{6EE511A4-24EF-42AB-9E7A-A00BB0C32176}" destId="{D8530A49-2FAF-455F-8CA7-32FF4F7B06AD}" srcOrd="1" destOrd="0" presId="urn:microsoft.com/office/officeart/2018/2/layout/IconVerticalSolidList"/>
    <dgm:cxn modelId="{D10CCCB7-BC45-894E-8ED4-EBF90D586204}" type="presParOf" srcId="{6EE511A4-24EF-42AB-9E7A-A00BB0C32176}" destId="{98E8FAC6-134E-284D-965C-470FEF2728FC}" srcOrd="2" destOrd="0" presId="urn:microsoft.com/office/officeart/2018/2/layout/IconVerticalSolidList"/>
    <dgm:cxn modelId="{DFA6439B-39CA-E440-9C20-4613FF66BEE2}" type="presParOf" srcId="{98E8FAC6-134E-284D-965C-470FEF2728FC}" destId="{EB658D69-ECB8-8247-8F1B-E91F72747B0D}" srcOrd="0" destOrd="0" presId="urn:microsoft.com/office/officeart/2018/2/layout/IconVerticalSolidList"/>
    <dgm:cxn modelId="{FD57C6C9-4BDA-9046-9058-DB1B3CED1271}" type="presParOf" srcId="{98E8FAC6-134E-284D-965C-470FEF2728FC}" destId="{CAF80706-B4A3-BF4F-A88C-468BF4D7F237}" srcOrd="1" destOrd="0" presId="urn:microsoft.com/office/officeart/2018/2/layout/IconVerticalSolidList"/>
    <dgm:cxn modelId="{37325941-660E-5943-AB7B-B655BBACE0F9}" type="presParOf" srcId="{98E8FAC6-134E-284D-965C-470FEF2728FC}" destId="{9526AC47-E498-1846-A5FE-6F9992DCFB49}" srcOrd="2" destOrd="0" presId="urn:microsoft.com/office/officeart/2018/2/layout/IconVerticalSolidList"/>
    <dgm:cxn modelId="{09F97071-4C6F-1041-A539-6984A031DF43}" type="presParOf" srcId="{98E8FAC6-134E-284D-965C-470FEF2728FC}" destId="{61AD9622-F79B-544A-8755-9900375DB80C}" srcOrd="3" destOrd="0" presId="urn:microsoft.com/office/officeart/2018/2/layout/IconVerticalSolidList"/>
    <dgm:cxn modelId="{0D14A6F8-5ABC-A84A-89BF-0E1CBCFFB778}" type="presParOf" srcId="{6EE511A4-24EF-42AB-9E7A-A00BB0C32176}" destId="{63464E21-CF4D-474F-B01C-EF4CE67F1F26}" srcOrd="3" destOrd="0" presId="urn:microsoft.com/office/officeart/2018/2/layout/IconVerticalSolidList"/>
    <dgm:cxn modelId="{D0B4CD11-EF2B-9B48-8813-22FBF18A2ACD}" type="presParOf" srcId="{6EE511A4-24EF-42AB-9E7A-A00BB0C32176}" destId="{8A2B3246-AD09-0443-9E5A-C195D578E561}" srcOrd="4" destOrd="0" presId="urn:microsoft.com/office/officeart/2018/2/layout/IconVerticalSolidList"/>
    <dgm:cxn modelId="{A2BDD1CA-EE0D-FC4A-9DC3-6D90F9D5ED9C}" type="presParOf" srcId="{8A2B3246-AD09-0443-9E5A-C195D578E561}" destId="{FF2EF481-061A-C44A-81C8-8E376B0A3D63}" srcOrd="0" destOrd="0" presId="urn:microsoft.com/office/officeart/2018/2/layout/IconVerticalSolidList"/>
    <dgm:cxn modelId="{F2BB84F5-7F58-E044-907D-078AB2899708}" type="presParOf" srcId="{8A2B3246-AD09-0443-9E5A-C195D578E561}" destId="{3F9B1F7A-BAD7-C64D-ABB6-2DEDDF89F2E7}" srcOrd="1" destOrd="0" presId="urn:microsoft.com/office/officeart/2018/2/layout/IconVerticalSolidList"/>
    <dgm:cxn modelId="{CA5772D5-DC1F-9745-9DE8-50865719778D}" type="presParOf" srcId="{8A2B3246-AD09-0443-9E5A-C195D578E561}" destId="{E14EE2E7-D634-1D4D-AB67-914F9671D922}" srcOrd="2" destOrd="0" presId="urn:microsoft.com/office/officeart/2018/2/layout/IconVerticalSolidList"/>
    <dgm:cxn modelId="{69177DFE-66F1-334C-9558-37FB9CAC6087}" type="presParOf" srcId="{8A2B3246-AD09-0443-9E5A-C195D578E561}" destId="{B29071F3-FE5D-4240-BF54-6B40278E174D}" srcOrd="3" destOrd="0" presId="urn:microsoft.com/office/officeart/2018/2/layout/IconVerticalSolidList"/>
    <dgm:cxn modelId="{0E678A47-6C3F-354F-A2D9-D471D278F325}" type="presParOf" srcId="{6EE511A4-24EF-42AB-9E7A-A00BB0C32176}" destId="{61313339-E990-D242-B222-0F1742DBAE93}" srcOrd="5" destOrd="0" presId="urn:microsoft.com/office/officeart/2018/2/layout/IconVerticalSolidList"/>
    <dgm:cxn modelId="{30E76E39-7E68-7E48-A408-AD23B46ECAD6}" type="presParOf" srcId="{6EE511A4-24EF-42AB-9E7A-A00BB0C32176}" destId="{F2C56EAB-94FC-F449-AEF4-5F9251FA2E1E}" srcOrd="6" destOrd="0" presId="urn:microsoft.com/office/officeart/2018/2/layout/IconVerticalSolidList"/>
    <dgm:cxn modelId="{A195A2F9-549F-C646-BC2A-23E0A2B53EFA}" type="presParOf" srcId="{F2C56EAB-94FC-F449-AEF4-5F9251FA2E1E}" destId="{D82F3F1D-339D-C943-A319-B81525AA2C6A}" srcOrd="0" destOrd="0" presId="urn:microsoft.com/office/officeart/2018/2/layout/IconVerticalSolidList"/>
    <dgm:cxn modelId="{FF8DC05E-FD88-AE42-8A2C-4FBCDA586289}" type="presParOf" srcId="{F2C56EAB-94FC-F449-AEF4-5F9251FA2E1E}" destId="{20AFBE18-1748-7E45-8448-1009B9E7079D}" srcOrd="1" destOrd="0" presId="urn:microsoft.com/office/officeart/2018/2/layout/IconVerticalSolidList"/>
    <dgm:cxn modelId="{CF7E49BC-6918-9043-BE33-AA79E7B75209}" type="presParOf" srcId="{F2C56EAB-94FC-F449-AEF4-5F9251FA2E1E}" destId="{AD0F32A7-5CDF-AD45-AAF4-ACA6FF2FCB44}" srcOrd="2" destOrd="0" presId="urn:microsoft.com/office/officeart/2018/2/layout/IconVerticalSolidList"/>
    <dgm:cxn modelId="{65082D9B-A6D4-CF44-9071-1BB744B0CBD1}" type="presParOf" srcId="{F2C56EAB-94FC-F449-AEF4-5F9251FA2E1E}" destId="{9D874E42-C1D4-7441-ABDE-C20D7BDB1CBC}" srcOrd="3" destOrd="0" presId="urn:microsoft.com/office/officeart/2018/2/layout/IconVerticalSolidList"/>
    <dgm:cxn modelId="{A0FE2D69-E924-1F40-9DA5-62A617F688A9}" type="presParOf" srcId="{6EE511A4-24EF-42AB-9E7A-A00BB0C32176}" destId="{9EB855AE-4468-E241-8BC5-9FC931109E8C}" srcOrd="7" destOrd="0" presId="urn:microsoft.com/office/officeart/2018/2/layout/IconVerticalSolidList"/>
    <dgm:cxn modelId="{C44DB1E3-A339-0142-9311-89F6716AD85D}" type="presParOf" srcId="{6EE511A4-24EF-42AB-9E7A-A00BB0C32176}" destId="{2B61B022-12AF-48F4-9E4A-22948EE4DB76}" srcOrd="8" destOrd="0" presId="urn:microsoft.com/office/officeart/2018/2/layout/IconVerticalSolidList"/>
    <dgm:cxn modelId="{D23A3FF4-0524-6140-83A6-3A0BEB992431}" type="presParOf" srcId="{2B61B022-12AF-48F4-9E4A-22948EE4DB76}" destId="{141187AA-3044-43F4-87F5-5860B7FF5E41}" srcOrd="0" destOrd="0" presId="urn:microsoft.com/office/officeart/2018/2/layout/IconVerticalSolidList"/>
    <dgm:cxn modelId="{D936910E-A8F4-4D42-B2D9-422A3D0070E9}" type="presParOf" srcId="{2B61B022-12AF-48F4-9E4A-22948EE4DB76}" destId="{3F7B2FC6-9180-4901-B542-BCF09C7DE9E5}" srcOrd="1" destOrd="0" presId="urn:microsoft.com/office/officeart/2018/2/layout/IconVerticalSolidList"/>
    <dgm:cxn modelId="{D1823350-DCD6-D44A-8F4C-0F822624F37D}" type="presParOf" srcId="{2B61B022-12AF-48F4-9E4A-22948EE4DB76}" destId="{87019ED5-D729-4B85-91F3-CED3A51436C4}" srcOrd="2" destOrd="0" presId="urn:microsoft.com/office/officeart/2018/2/layout/IconVerticalSolidList"/>
    <dgm:cxn modelId="{4E4972F9-1C8F-884D-A4F0-66DB1D82CCB9}" type="presParOf" srcId="{2B61B022-12AF-48F4-9E4A-22948EE4DB76}" destId="{BA34FF58-5220-48D7-8CA6-0BD81C046DC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D40E6C-B1CA-4AB7-850B-B1D7F4BBA04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809AF6C-A572-4E28-ACBE-CA79505A8AD9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L’università di Napoli Federico II si è aggiudicato un bando PNRR a cascata (Rome Technopole) per la progettazione di una mostra itinerante sulla Meccanica Quantistica (130 </a:t>
          </a:r>
          <a:r>
            <a:rPr lang="it-IT" dirty="0" err="1"/>
            <a:t>keuro</a:t>
          </a:r>
          <a:r>
            <a:rPr lang="it-IT" dirty="0"/>
            <a:t>) – INFN partner esterno.</a:t>
          </a:r>
          <a:endParaRPr lang="en-US" dirty="0"/>
        </a:p>
      </dgm:t>
    </dgm:pt>
    <dgm:pt modelId="{EFC1BCE8-B807-4B3C-8E2F-DF8CA7740287}" type="parTrans" cxnId="{4411138F-7302-4FF3-A9C6-F1CF170DB6EF}">
      <dgm:prSet/>
      <dgm:spPr/>
      <dgm:t>
        <a:bodyPr/>
        <a:lstStyle/>
        <a:p>
          <a:endParaRPr lang="en-US"/>
        </a:p>
      </dgm:t>
    </dgm:pt>
    <dgm:pt modelId="{66683F48-D76E-417A-ACF2-F19ADF7805A7}" type="sibTrans" cxnId="{4411138F-7302-4FF3-A9C6-F1CF170DB6EF}">
      <dgm:prSet/>
      <dgm:spPr/>
      <dgm:t>
        <a:bodyPr/>
        <a:lstStyle/>
        <a:p>
          <a:endParaRPr lang="en-US"/>
        </a:p>
      </dgm:t>
    </dgm:pt>
    <dgm:pt modelId="{04D2EBB2-34ED-D048-800E-3DD0DF9B41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400" dirty="0"/>
            <a:t>Bando PANN 2024 è in fase di analisi </a:t>
          </a:r>
        </a:p>
      </dgm:t>
    </dgm:pt>
    <dgm:pt modelId="{7C28CC01-0D92-E847-82D0-68DA7779ED45}" type="parTrans" cxnId="{DAA794D4-4055-9441-9305-03F202130327}">
      <dgm:prSet/>
      <dgm:spPr/>
      <dgm:t>
        <a:bodyPr/>
        <a:lstStyle/>
        <a:p>
          <a:endParaRPr lang="it-IT"/>
        </a:p>
      </dgm:t>
    </dgm:pt>
    <dgm:pt modelId="{2588C195-0F46-8B4C-AEAF-6204305D2889}" type="sibTrans" cxnId="{DAA794D4-4055-9441-9305-03F202130327}">
      <dgm:prSet/>
      <dgm:spPr/>
    </dgm:pt>
    <dgm:pt modelId="{0FC461B4-B52E-1443-BD2A-907EE68E8E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 dirty="0"/>
            <a:t>Richiesta per partecipare ad un bando EU con ECSITE in corso</a:t>
          </a:r>
        </a:p>
      </dgm:t>
    </dgm:pt>
    <dgm:pt modelId="{03160E47-C38C-BB42-B230-9DF3613FC0EE}" type="parTrans" cxnId="{2D7EFB2A-CF67-C241-AFFB-E6D2039C229A}">
      <dgm:prSet/>
      <dgm:spPr/>
      <dgm:t>
        <a:bodyPr/>
        <a:lstStyle/>
        <a:p>
          <a:endParaRPr lang="it-IT"/>
        </a:p>
      </dgm:t>
    </dgm:pt>
    <dgm:pt modelId="{A7FCB6CA-2829-F344-8A7B-30DB87013FA8}" type="sibTrans" cxnId="{2D7EFB2A-CF67-C241-AFFB-E6D2039C229A}">
      <dgm:prSet/>
      <dgm:spPr/>
    </dgm:pt>
    <dgm:pt modelId="{05D356B7-D0C6-184F-9F24-45793424570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 dirty="0"/>
            <a:t>AS e </a:t>
          </a:r>
          <a:r>
            <a:rPr lang="it-IT" sz="2000" dirty="0" err="1"/>
            <a:t>Hepscape</a:t>
          </a:r>
          <a:r>
            <a:rPr lang="it-IT" sz="2000" dirty="0"/>
            <a:t> stanno valutando la partecipazione a bandi EU</a:t>
          </a:r>
        </a:p>
      </dgm:t>
    </dgm:pt>
    <dgm:pt modelId="{7AB2DBA0-FE13-7A4D-B26E-86BC1134600A}" type="parTrans" cxnId="{8BB258F0-96E6-394B-9827-158B1F6832BF}">
      <dgm:prSet/>
      <dgm:spPr/>
      <dgm:t>
        <a:bodyPr/>
        <a:lstStyle/>
        <a:p>
          <a:endParaRPr lang="it-IT"/>
        </a:p>
      </dgm:t>
    </dgm:pt>
    <dgm:pt modelId="{B3702B6B-C139-2F44-8317-71F57D368BCC}" type="sibTrans" cxnId="{8BB258F0-96E6-394B-9827-158B1F6832BF}">
      <dgm:prSet/>
      <dgm:spPr/>
    </dgm:pt>
    <dgm:pt modelId="{53980AF8-C02A-7542-B8D9-3D10062920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Cassa di Forlì finanzia il </a:t>
          </a:r>
          <a:r>
            <a:rPr lang="it-IT" sz="1800" dirty="0" err="1"/>
            <a:t>Summer</a:t>
          </a:r>
          <a:r>
            <a:rPr lang="it-IT" sz="1800" dirty="0"/>
            <a:t> Camp (Franca e Pigi)</a:t>
          </a:r>
        </a:p>
      </dgm:t>
    </dgm:pt>
    <dgm:pt modelId="{8BA3F06D-D5FE-AC43-B4CB-E1DB6024A912}" type="parTrans" cxnId="{02556771-F566-A041-9BED-1E2319FD0241}">
      <dgm:prSet/>
      <dgm:spPr/>
      <dgm:t>
        <a:bodyPr/>
        <a:lstStyle/>
        <a:p>
          <a:endParaRPr lang="it-IT"/>
        </a:p>
      </dgm:t>
    </dgm:pt>
    <dgm:pt modelId="{3AF0D272-A13F-8C4E-A6D7-42E4A307E943}" type="sibTrans" cxnId="{02556771-F566-A041-9BED-1E2319FD0241}">
      <dgm:prSet/>
      <dgm:spPr/>
      <dgm:t>
        <a:bodyPr/>
        <a:lstStyle/>
        <a:p>
          <a:endParaRPr lang="it-IT"/>
        </a:p>
      </dgm:t>
    </dgm:pt>
    <dgm:pt modelId="{6EE511A4-24EF-42AB-9E7A-A00BB0C32176}" type="pres">
      <dgm:prSet presAssocID="{28D40E6C-B1CA-4AB7-850B-B1D7F4BBA046}" presName="root" presStyleCnt="0">
        <dgm:presLayoutVars>
          <dgm:dir/>
          <dgm:resizeHandles val="exact"/>
        </dgm:presLayoutVars>
      </dgm:prSet>
      <dgm:spPr/>
    </dgm:pt>
    <dgm:pt modelId="{0D967458-E0EA-4E04-9FEF-9A3338F32B90}" type="pres">
      <dgm:prSet presAssocID="{A809AF6C-A572-4E28-ACBE-CA79505A8AD9}" presName="compNode" presStyleCnt="0"/>
      <dgm:spPr/>
    </dgm:pt>
    <dgm:pt modelId="{4E56F27A-006A-42F5-B0F2-4D81710A3843}" type="pres">
      <dgm:prSet presAssocID="{A809AF6C-A572-4E28-ACBE-CA79505A8AD9}" presName="bgRect" presStyleLbl="bgShp" presStyleIdx="0" presStyleCnt="5"/>
      <dgm:spPr/>
    </dgm:pt>
    <dgm:pt modelId="{E6A0BDDB-F774-4D2B-A38C-7F7EA12750A3}" type="pres">
      <dgm:prSet presAssocID="{A809AF6C-A572-4E28-ACBE-CA79505A8AD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fall scene"/>
        </a:ext>
      </dgm:extLst>
    </dgm:pt>
    <dgm:pt modelId="{1C04DAE4-0F5E-4AD6-BD0D-947AC31206B4}" type="pres">
      <dgm:prSet presAssocID="{A809AF6C-A572-4E28-ACBE-CA79505A8AD9}" presName="spaceRect" presStyleCnt="0"/>
      <dgm:spPr/>
    </dgm:pt>
    <dgm:pt modelId="{6D32BB4D-ABC8-48AF-B503-97510DA5BE1C}" type="pres">
      <dgm:prSet presAssocID="{A809AF6C-A572-4E28-ACBE-CA79505A8AD9}" presName="parTx" presStyleLbl="revTx" presStyleIdx="0" presStyleCnt="5">
        <dgm:presLayoutVars>
          <dgm:chMax val="0"/>
          <dgm:chPref val="0"/>
        </dgm:presLayoutVars>
      </dgm:prSet>
      <dgm:spPr/>
    </dgm:pt>
    <dgm:pt modelId="{DF29917F-B8F8-C546-938A-96D1C7B4BECE}" type="pres">
      <dgm:prSet presAssocID="{66683F48-D76E-417A-ACF2-F19ADF7805A7}" presName="sibTrans" presStyleCnt="0"/>
      <dgm:spPr/>
    </dgm:pt>
    <dgm:pt modelId="{483B9391-ABE9-0549-989D-653098B65BB6}" type="pres">
      <dgm:prSet presAssocID="{53980AF8-C02A-7542-B8D9-3D10062920BC}" presName="compNode" presStyleCnt="0"/>
      <dgm:spPr/>
    </dgm:pt>
    <dgm:pt modelId="{51008251-30B2-8346-ACC2-E9C84C1810DE}" type="pres">
      <dgm:prSet presAssocID="{53980AF8-C02A-7542-B8D9-3D10062920BC}" presName="bgRect" presStyleLbl="bgShp" presStyleIdx="1" presStyleCnt="5"/>
      <dgm:spPr/>
    </dgm:pt>
    <dgm:pt modelId="{B02B4A5D-89C7-784A-80FE-D64D231A8934}" type="pres">
      <dgm:prSet presAssocID="{53980AF8-C02A-7542-B8D9-3D10062920B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ockchain contorno"/>
        </a:ext>
      </dgm:extLst>
    </dgm:pt>
    <dgm:pt modelId="{805AB6D0-8791-1242-8A1A-926CE5591310}" type="pres">
      <dgm:prSet presAssocID="{53980AF8-C02A-7542-B8D9-3D10062920BC}" presName="spaceRect" presStyleCnt="0"/>
      <dgm:spPr/>
    </dgm:pt>
    <dgm:pt modelId="{70AE9554-CEAF-4642-920E-CEF3826001E3}" type="pres">
      <dgm:prSet presAssocID="{53980AF8-C02A-7542-B8D9-3D10062920BC}" presName="parTx" presStyleLbl="revTx" presStyleIdx="1" presStyleCnt="5">
        <dgm:presLayoutVars>
          <dgm:chMax val="0"/>
          <dgm:chPref val="0"/>
        </dgm:presLayoutVars>
      </dgm:prSet>
      <dgm:spPr/>
    </dgm:pt>
    <dgm:pt modelId="{F310FE15-3A1E-394B-ADB4-EE2DCFBFA11D}" type="pres">
      <dgm:prSet presAssocID="{3AF0D272-A13F-8C4E-A6D7-42E4A307E943}" presName="sibTrans" presStyleCnt="0"/>
      <dgm:spPr/>
    </dgm:pt>
    <dgm:pt modelId="{755454F9-D3DE-CC4C-B66F-F437CAFA742F}" type="pres">
      <dgm:prSet presAssocID="{04D2EBB2-34ED-D048-800E-3DD0DF9B41D8}" presName="compNode" presStyleCnt="0"/>
      <dgm:spPr/>
    </dgm:pt>
    <dgm:pt modelId="{37D046B1-3E51-F84F-AD3D-3EEDDB882261}" type="pres">
      <dgm:prSet presAssocID="{04D2EBB2-34ED-D048-800E-3DD0DF9B41D8}" presName="bgRect" presStyleLbl="bgShp" presStyleIdx="2" presStyleCnt="5"/>
      <dgm:spPr/>
    </dgm:pt>
    <dgm:pt modelId="{47AC2BE6-5FA6-1C4D-88CE-CCA7BD25C6F6}" type="pres">
      <dgm:prSet presAssocID="{04D2EBB2-34ED-D048-800E-3DD0DF9B41D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fico a barre con riempimento a tinta unita"/>
        </a:ext>
      </dgm:extLst>
    </dgm:pt>
    <dgm:pt modelId="{88A7E72D-A581-0B46-A585-33AC8DB1F839}" type="pres">
      <dgm:prSet presAssocID="{04D2EBB2-34ED-D048-800E-3DD0DF9B41D8}" presName="spaceRect" presStyleCnt="0"/>
      <dgm:spPr/>
    </dgm:pt>
    <dgm:pt modelId="{0F69FA54-7CD2-BD47-B01A-7E10400A8D77}" type="pres">
      <dgm:prSet presAssocID="{04D2EBB2-34ED-D048-800E-3DD0DF9B41D8}" presName="parTx" presStyleLbl="revTx" presStyleIdx="2" presStyleCnt="5">
        <dgm:presLayoutVars>
          <dgm:chMax val="0"/>
          <dgm:chPref val="0"/>
        </dgm:presLayoutVars>
      </dgm:prSet>
      <dgm:spPr/>
    </dgm:pt>
    <dgm:pt modelId="{AA6C37E7-910D-B54B-B1FC-C3A0961FD8CF}" type="pres">
      <dgm:prSet presAssocID="{2588C195-0F46-8B4C-AEAF-6204305D2889}" presName="sibTrans" presStyleCnt="0"/>
      <dgm:spPr/>
    </dgm:pt>
    <dgm:pt modelId="{094EA09B-355D-7740-A7B7-97371BD0CF6C}" type="pres">
      <dgm:prSet presAssocID="{0FC461B4-B52E-1443-BD2A-907EE68E8E77}" presName="compNode" presStyleCnt="0"/>
      <dgm:spPr/>
    </dgm:pt>
    <dgm:pt modelId="{36A1351A-5B58-F54D-9140-221BBFEDB8DB}" type="pres">
      <dgm:prSet presAssocID="{0FC461B4-B52E-1443-BD2A-907EE68E8E77}" presName="bgRect" presStyleLbl="bgShp" presStyleIdx="3" presStyleCnt="5"/>
      <dgm:spPr/>
    </dgm:pt>
    <dgm:pt modelId="{57CC6B5B-46C4-8842-BB6B-9AE2F6D48CD1}" type="pres">
      <dgm:prSet presAssocID="{0FC461B4-B52E-1443-BD2A-907EE68E8E7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me base con riempimento a tinta unita"/>
        </a:ext>
      </dgm:extLst>
    </dgm:pt>
    <dgm:pt modelId="{407FF0AA-44BB-004C-A633-665BCDA2BDEE}" type="pres">
      <dgm:prSet presAssocID="{0FC461B4-B52E-1443-BD2A-907EE68E8E77}" presName="spaceRect" presStyleCnt="0"/>
      <dgm:spPr/>
    </dgm:pt>
    <dgm:pt modelId="{FB7B225E-66ED-0D46-9343-5ADB8040159E}" type="pres">
      <dgm:prSet presAssocID="{0FC461B4-B52E-1443-BD2A-907EE68E8E77}" presName="parTx" presStyleLbl="revTx" presStyleIdx="3" presStyleCnt="5">
        <dgm:presLayoutVars>
          <dgm:chMax val="0"/>
          <dgm:chPref val="0"/>
        </dgm:presLayoutVars>
      </dgm:prSet>
      <dgm:spPr/>
    </dgm:pt>
    <dgm:pt modelId="{635F5452-B084-0340-9314-D6B3A9330D8E}" type="pres">
      <dgm:prSet presAssocID="{A7FCB6CA-2829-F344-8A7B-30DB87013FA8}" presName="sibTrans" presStyleCnt="0"/>
      <dgm:spPr/>
    </dgm:pt>
    <dgm:pt modelId="{1CA88729-7D7E-BF4F-A42D-9DF1B109C80B}" type="pres">
      <dgm:prSet presAssocID="{05D356B7-D0C6-184F-9F24-457934245704}" presName="compNode" presStyleCnt="0"/>
      <dgm:spPr/>
    </dgm:pt>
    <dgm:pt modelId="{0A4E53E3-5458-FC47-B6F5-D49C80018CD8}" type="pres">
      <dgm:prSet presAssocID="{05D356B7-D0C6-184F-9F24-457934245704}" presName="bgRect" presStyleLbl="bgShp" presStyleIdx="4" presStyleCnt="5"/>
      <dgm:spPr/>
    </dgm:pt>
    <dgm:pt modelId="{EE3CD75F-75FE-784E-B22D-DD066FEC03C9}" type="pres">
      <dgm:prSet presAssocID="{05D356B7-D0C6-184F-9F24-45793424570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og con riempimento a tinta unita"/>
        </a:ext>
      </dgm:extLst>
    </dgm:pt>
    <dgm:pt modelId="{A7BF729F-882F-124E-8AB5-7B531397EE89}" type="pres">
      <dgm:prSet presAssocID="{05D356B7-D0C6-184F-9F24-457934245704}" presName="spaceRect" presStyleCnt="0"/>
      <dgm:spPr/>
    </dgm:pt>
    <dgm:pt modelId="{21BC67E1-1C74-5248-9EB4-2CAB83642C0E}" type="pres">
      <dgm:prSet presAssocID="{05D356B7-D0C6-184F-9F24-45793424570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D7EFB2A-CF67-C241-AFFB-E6D2039C229A}" srcId="{28D40E6C-B1CA-4AB7-850B-B1D7F4BBA046}" destId="{0FC461B4-B52E-1443-BD2A-907EE68E8E77}" srcOrd="3" destOrd="0" parTransId="{03160E47-C38C-BB42-B230-9DF3613FC0EE}" sibTransId="{A7FCB6CA-2829-F344-8A7B-30DB87013FA8}"/>
    <dgm:cxn modelId="{885F3D2E-2FFF-1547-9F39-D2BE6032DC40}" type="presOf" srcId="{0FC461B4-B52E-1443-BD2A-907EE68E8E77}" destId="{FB7B225E-66ED-0D46-9343-5ADB8040159E}" srcOrd="0" destOrd="0" presId="urn:microsoft.com/office/officeart/2018/2/layout/IconVerticalSolidList"/>
    <dgm:cxn modelId="{0EEA5B69-D1B4-7344-A924-978D621AA9B7}" type="presOf" srcId="{53980AF8-C02A-7542-B8D9-3D10062920BC}" destId="{70AE9554-CEAF-4642-920E-CEF3826001E3}" srcOrd="0" destOrd="0" presId="urn:microsoft.com/office/officeart/2018/2/layout/IconVerticalSolidList"/>
    <dgm:cxn modelId="{719FF56D-20BE-C047-BD29-4066DC425FF7}" type="presOf" srcId="{04D2EBB2-34ED-D048-800E-3DD0DF9B41D8}" destId="{0F69FA54-7CD2-BD47-B01A-7E10400A8D77}" srcOrd="0" destOrd="0" presId="urn:microsoft.com/office/officeart/2018/2/layout/IconVerticalSolidList"/>
    <dgm:cxn modelId="{02556771-F566-A041-9BED-1E2319FD0241}" srcId="{28D40E6C-B1CA-4AB7-850B-B1D7F4BBA046}" destId="{53980AF8-C02A-7542-B8D9-3D10062920BC}" srcOrd="1" destOrd="0" parTransId="{8BA3F06D-D5FE-AC43-B4CB-E1DB6024A912}" sibTransId="{3AF0D272-A13F-8C4E-A6D7-42E4A307E943}"/>
    <dgm:cxn modelId="{52D08186-B657-234E-AE0A-B5D5DFA2C646}" type="presOf" srcId="{28D40E6C-B1CA-4AB7-850B-B1D7F4BBA046}" destId="{6EE511A4-24EF-42AB-9E7A-A00BB0C32176}" srcOrd="0" destOrd="0" presId="urn:microsoft.com/office/officeart/2018/2/layout/IconVerticalSolidList"/>
    <dgm:cxn modelId="{4411138F-7302-4FF3-A9C6-F1CF170DB6EF}" srcId="{28D40E6C-B1CA-4AB7-850B-B1D7F4BBA046}" destId="{A809AF6C-A572-4E28-ACBE-CA79505A8AD9}" srcOrd="0" destOrd="0" parTransId="{EFC1BCE8-B807-4B3C-8E2F-DF8CA7740287}" sibTransId="{66683F48-D76E-417A-ACF2-F19ADF7805A7}"/>
    <dgm:cxn modelId="{3591A8BE-A0C6-0B4C-AF69-D540C69FF6A9}" type="presOf" srcId="{05D356B7-D0C6-184F-9F24-457934245704}" destId="{21BC67E1-1C74-5248-9EB4-2CAB83642C0E}" srcOrd="0" destOrd="0" presId="urn:microsoft.com/office/officeart/2018/2/layout/IconVerticalSolidList"/>
    <dgm:cxn modelId="{F251AACA-05E7-EE44-BC26-3852E7DAA647}" type="presOf" srcId="{A809AF6C-A572-4E28-ACBE-CA79505A8AD9}" destId="{6D32BB4D-ABC8-48AF-B503-97510DA5BE1C}" srcOrd="0" destOrd="0" presId="urn:microsoft.com/office/officeart/2018/2/layout/IconVerticalSolidList"/>
    <dgm:cxn modelId="{DAA794D4-4055-9441-9305-03F202130327}" srcId="{28D40E6C-B1CA-4AB7-850B-B1D7F4BBA046}" destId="{04D2EBB2-34ED-D048-800E-3DD0DF9B41D8}" srcOrd="2" destOrd="0" parTransId="{7C28CC01-0D92-E847-82D0-68DA7779ED45}" sibTransId="{2588C195-0F46-8B4C-AEAF-6204305D2889}"/>
    <dgm:cxn modelId="{8BB258F0-96E6-394B-9827-158B1F6832BF}" srcId="{28D40E6C-B1CA-4AB7-850B-B1D7F4BBA046}" destId="{05D356B7-D0C6-184F-9F24-457934245704}" srcOrd="4" destOrd="0" parTransId="{7AB2DBA0-FE13-7A4D-B26E-86BC1134600A}" sibTransId="{B3702B6B-C139-2F44-8317-71F57D368BCC}"/>
    <dgm:cxn modelId="{2D6180E3-3427-2840-A557-1A03E597AE49}" type="presParOf" srcId="{6EE511A4-24EF-42AB-9E7A-A00BB0C32176}" destId="{0D967458-E0EA-4E04-9FEF-9A3338F32B90}" srcOrd="0" destOrd="0" presId="urn:microsoft.com/office/officeart/2018/2/layout/IconVerticalSolidList"/>
    <dgm:cxn modelId="{6F7F467C-97E2-9744-8DBF-4869EB6564E9}" type="presParOf" srcId="{0D967458-E0EA-4E04-9FEF-9A3338F32B90}" destId="{4E56F27A-006A-42F5-B0F2-4D81710A3843}" srcOrd="0" destOrd="0" presId="urn:microsoft.com/office/officeart/2018/2/layout/IconVerticalSolidList"/>
    <dgm:cxn modelId="{13EA9614-567C-0D46-8954-02D84120D78F}" type="presParOf" srcId="{0D967458-E0EA-4E04-9FEF-9A3338F32B90}" destId="{E6A0BDDB-F774-4D2B-A38C-7F7EA12750A3}" srcOrd="1" destOrd="0" presId="urn:microsoft.com/office/officeart/2018/2/layout/IconVerticalSolidList"/>
    <dgm:cxn modelId="{33709957-2CF8-7249-B8EB-D9B010B2DEB3}" type="presParOf" srcId="{0D967458-E0EA-4E04-9FEF-9A3338F32B90}" destId="{1C04DAE4-0F5E-4AD6-BD0D-947AC31206B4}" srcOrd="2" destOrd="0" presId="urn:microsoft.com/office/officeart/2018/2/layout/IconVerticalSolidList"/>
    <dgm:cxn modelId="{FAC492E5-9559-1E49-8E66-D6A07CE69ED1}" type="presParOf" srcId="{0D967458-E0EA-4E04-9FEF-9A3338F32B90}" destId="{6D32BB4D-ABC8-48AF-B503-97510DA5BE1C}" srcOrd="3" destOrd="0" presId="urn:microsoft.com/office/officeart/2018/2/layout/IconVerticalSolidList"/>
    <dgm:cxn modelId="{B8D5B1F4-AB16-7E48-BAD2-BF5C87FB570C}" type="presParOf" srcId="{6EE511A4-24EF-42AB-9E7A-A00BB0C32176}" destId="{DF29917F-B8F8-C546-938A-96D1C7B4BECE}" srcOrd="1" destOrd="0" presId="urn:microsoft.com/office/officeart/2018/2/layout/IconVerticalSolidList"/>
    <dgm:cxn modelId="{633CE6AF-491D-7448-BDD7-1C9AE8D9C035}" type="presParOf" srcId="{6EE511A4-24EF-42AB-9E7A-A00BB0C32176}" destId="{483B9391-ABE9-0549-989D-653098B65BB6}" srcOrd="2" destOrd="0" presId="urn:microsoft.com/office/officeart/2018/2/layout/IconVerticalSolidList"/>
    <dgm:cxn modelId="{ABE101F0-ABBD-E148-8B51-D2D2974B11D1}" type="presParOf" srcId="{483B9391-ABE9-0549-989D-653098B65BB6}" destId="{51008251-30B2-8346-ACC2-E9C84C1810DE}" srcOrd="0" destOrd="0" presId="urn:microsoft.com/office/officeart/2018/2/layout/IconVerticalSolidList"/>
    <dgm:cxn modelId="{9E66A466-FAD8-C64B-A03B-D26EB54E7220}" type="presParOf" srcId="{483B9391-ABE9-0549-989D-653098B65BB6}" destId="{B02B4A5D-89C7-784A-80FE-D64D231A8934}" srcOrd="1" destOrd="0" presId="urn:microsoft.com/office/officeart/2018/2/layout/IconVerticalSolidList"/>
    <dgm:cxn modelId="{F7703580-2522-CC4A-8B08-E3F46207EFB9}" type="presParOf" srcId="{483B9391-ABE9-0549-989D-653098B65BB6}" destId="{805AB6D0-8791-1242-8A1A-926CE5591310}" srcOrd="2" destOrd="0" presId="urn:microsoft.com/office/officeart/2018/2/layout/IconVerticalSolidList"/>
    <dgm:cxn modelId="{C74882C5-F055-3E44-BF79-4F4502ABC3B5}" type="presParOf" srcId="{483B9391-ABE9-0549-989D-653098B65BB6}" destId="{70AE9554-CEAF-4642-920E-CEF3826001E3}" srcOrd="3" destOrd="0" presId="urn:microsoft.com/office/officeart/2018/2/layout/IconVerticalSolidList"/>
    <dgm:cxn modelId="{145FAD18-4830-9748-8116-3F0795EF176A}" type="presParOf" srcId="{6EE511A4-24EF-42AB-9E7A-A00BB0C32176}" destId="{F310FE15-3A1E-394B-ADB4-EE2DCFBFA11D}" srcOrd="3" destOrd="0" presId="urn:microsoft.com/office/officeart/2018/2/layout/IconVerticalSolidList"/>
    <dgm:cxn modelId="{9ACAAEB3-2E7B-9342-8431-0F3298BD28A4}" type="presParOf" srcId="{6EE511A4-24EF-42AB-9E7A-A00BB0C32176}" destId="{755454F9-D3DE-CC4C-B66F-F437CAFA742F}" srcOrd="4" destOrd="0" presId="urn:microsoft.com/office/officeart/2018/2/layout/IconVerticalSolidList"/>
    <dgm:cxn modelId="{5053C9FB-76A5-D945-84C6-0AD06B1BDB25}" type="presParOf" srcId="{755454F9-D3DE-CC4C-B66F-F437CAFA742F}" destId="{37D046B1-3E51-F84F-AD3D-3EEDDB882261}" srcOrd="0" destOrd="0" presId="urn:microsoft.com/office/officeart/2018/2/layout/IconVerticalSolidList"/>
    <dgm:cxn modelId="{012F90F2-BD36-E348-9288-2990C3B2D78B}" type="presParOf" srcId="{755454F9-D3DE-CC4C-B66F-F437CAFA742F}" destId="{47AC2BE6-5FA6-1C4D-88CE-CCA7BD25C6F6}" srcOrd="1" destOrd="0" presId="urn:microsoft.com/office/officeart/2018/2/layout/IconVerticalSolidList"/>
    <dgm:cxn modelId="{8527B419-2102-594E-B93F-61D5EECCD2CB}" type="presParOf" srcId="{755454F9-D3DE-CC4C-B66F-F437CAFA742F}" destId="{88A7E72D-A581-0B46-A585-33AC8DB1F839}" srcOrd="2" destOrd="0" presId="urn:microsoft.com/office/officeart/2018/2/layout/IconVerticalSolidList"/>
    <dgm:cxn modelId="{D1FC6B34-CFEE-824B-907B-C4A7427D2545}" type="presParOf" srcId="{755454F9-D3DE-CC4C-B66F-F437CAFA742F}" destId="{0F69FA54-7CD2-BD47-B01A-7E10400A8D77}" srcOrd="3" destOrd="0" presId="urn:microsoft.com/office/officeart/2018/2/layout/IconVerticalSolidList"/>
    <dgm:cxn modelId="{4FCA45B6-50DF-EA40-B09D-F1F77ABEA15E}" type="presParOf" srcId="{6EE511A4-24EF-42AB-9E7A-A00BB0C32176}" destId="{AA6C37E7-910D-B54B-B1FC-C3A0961FD8CF}" srcOrd="5" destOrd="0" presId="urn:microsoft.com/office/officeart/2018/2/layout/IconVerticalSolidList"/>
    <dgm:cxn modelId="{5A222188-0C64-CB45-8E88-3AAEFC164AD1}" type="presParOf" srcId="{6EE511A4-24EF-42AB-9E7A-A00BB0C32176}" destId="{094EA09B-355D-7740-A7B7-97371BD0CF6C}" srcOrd="6" destOrd="0" presId="urn:microsoft.com/office/officeart/2018/2/layout/IconVerticalSolidList"/>
    <dgm:cxn modelId="{34B2A08F-57E7-924C-8CF9-7DDD7D52887C}" type="presParOf" srcId="{094EA09B-355D-7740-A7B7-97371BD0CF6C}" destId="{36A1351A-5B58-F54D-9140-221BBFEDB8DB}" srcOrd="0" destOrd="0" presId="urn:microsoft.com/office/officeart/2018/2/layout/IconVerticalSolidList"/>
    <dgm:cxn modelId="{3A3EFDE2-8C9B-7341-B304-72E6753304D5}" type="presParOf" srcId="{094EA09B-355D-7740-A7B7-97371BD0CF6C}" destId="{57CC6B5B-46C4-8842-BB6B-9AE2F6D48CD1}" srcOrd="1" destOrd="0" presId="urn:microsoft.com/office/officeart/2018/2/layout/IconVerticalSolidList"/>
    <dgm:cxn modelId="{8B65CD2E-6D07-284F-AEE7-53420302C66C}" type="presParOf" srcId="{094EA09B-355D-7740-A7B7-97371BD0CF6C}" destId="{407FF0AA-44BB-004C-A633-665BCDA2BDEE}" srcOrd="2" destOrd="0" presId="urn:microsoft.com/office/officeart/2018/2/layout/IconVerticalSolidList"/>
    <dgm:cxn modelId="{1CE80624-0200-9546-9395-58C6F0E13844}" type="presParOf" srcId="{094EA09B-355D-7740-A7B7-97371BD0CF6C}" destId="{FB7B225E-66ED-0D46-9343-5ADB8040159E}" srcOrd="3" destOrd="0" presId="urn:microsoft.com/office/officeart/2018/2/layout/IconVerticalSolidList"/>
    <dgm:cxn modelId="{11E9608B-C9D7-8F42-AC93-8F26309FCC95}" type="presParOf" srcId="{6EE511A4-24EF-42AB-9E7A-A00BB0C32176}" destId="{635F5452-B084-0340-9314-D6B3A9330D8E}" srcOrd="7" destOrd="0" presId="urn:microsoft.com/office/officeart/2018/2/layout/IconVerticalSolidList"/>
    <dgm:cxn modelId="{CE1A81E0-2914-194A-9301-0C1A50E170D3}" type="presParOf" srcId="{6EE511A4-24EF-42AB-9E7A-A00BB0C32176}" destId="{1CA88729-7D7E-BF4F-A42D-9DF1B109C80B}" srcOrd="8" destOrd="0" presId="urn:microsoft.com/office/officeart/2018/2/layout/IconVerticalSolidList"/>
    <dgm:cxn modelId="{5987BEAA-01CC-1743-BAC6-A159EDC2F1E4}" type="presParOf" srcId="{1CA88729-7D7E-BF4F-A42D-9DF1B109C80B}" destId="{0A4E53E3-5458-FC47-B6F5-D49C80018CD8}" srcOrd="0" destOrd="0" presId="urn:microsoft.com/office/officeart/2018/2/layout/IconVerticalSolidList"/>
    <dgm:cxn modelId="{20E3E955-7D59-9D42-B83F-F3CD2F1DD6FA}" type="presParOf" srcId="{1CA88729-7D7E-BF4F-A42D-9DF1B109C80B}" destId="{EE3CD75F-75FE-784E-B22D-DD066FEC03C9}" srcOrd="1" destOrd="0" presId="urn:microsoft.com/office/officeart/2018/2/layout/IconVerticalSolidList"/>
    <dgm:cxn modelId="{D686BFF1-B4E4-B346-BB57-70B8A754BDBE}" type="presParOf" srcId="{1CA88729-7D7E-BF4F-A42D-9DF1B109C80B}" destId="{A7BF729F-882F-124E-8AB5-7B531397EE89}" srcOrd="2" destOrd="0" presId="urn:microsoft.com/office/officeart/2018/2/layout/IconVerticalSolidList"/>
    <dgm:cxn modelId="{1B769E08-FC84-D14E-8D1D-5732FB91C467}" type="presParOf" srcId="{1CA88729-7D7E-BF4F-A42D-9DF1B109C80B}" destId="{21BC67E1-1C74-5248-9EB4-2CAB83642C0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D40E6C-B1CA-4AB7-850B-B1D7F4BBA04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809AF6C-A572-4E28-ACBE-CA79505A8AD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400" dirty="0"/>
            <a:t>INFN – MIM accordo quadro in corso per future attività</a:t>
          </a:r>
          <a:endParaRPr lang="en-US" sz="2400" dirty="0"/>
        </a:p>
      </dgm:t>
    </dgm:pt>
    <dgm:pt modelId="{EFC1BCE8-B807-4B3C-8E2F-DF8CA7740287}" type="parTrans" cxnId="{4411138F-7302-4FF3-A9C6-F1CF170DB6EF}">
      <dgm:prSet/>
      <dgm:spPr/>
      <dgm:t>
        <a:bodyPr/>
        <a:lstStyle/>
        <a:p>
          <a:endParaRPr lang="en-US"/>
        </a:p>
      </dgm:t>
    </dgm:pt>
    <dgm:pt modelId="{66683F48-D76E-417A-ACF2-F19ADF7805A7}" type="sibTrans" cxnId="{4411138F-7302-4FF3-A9C6-F1CF170DB6EF}">
      <dgm:prSet/>
      <dgm:spPr/>
      <dgm:t>
        <a:bodyPr/>
        <a:lstStyle/>
        <a:p>
          <a:endParaRPr lang="en-US"/>
        </a:p>
      </dgm:t>
    </dgm:pt>
    <dgm:pt modelId="{04D2EBB2-34ED-D048-800E-3DD0DF9B41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400" dirty="0"/>
            <a:t>Bando di concorso INFN-Accademie </a:t>
          </a:r>
        </a:p>
      </dgm:t>
    </dgm:pt>
    <dgm:pt modelId="{7C28CC01-0D92-E847-82D0-68DA7779ED45}" type="parTrans" cxnId="{DAA794D4-4055-9441-9305-03F202130327}">
      <dgm:prSet/>
      <dgm:spPr/>
      <dgm:t>
        <a:bodyPr/>
        <a:lstStyle/>
        <a:p>
          <a:endParaRPr lang="it-IT"/>
        </a:p>
      </dgm:t>
    </dgm:pt>
    <dgm:pt modelId="{2588C195-0F46-8B4C-AEAF-6204305D2889}" type="sibTrans" cxnId="{DAA794D4-4055-9441-9305-03F202130327}">
      <dgm:prSet/>
      <dgm:spPr/>
    </dgm:pt>
    <dgm:pt modelId="{0FC461B4-B52E-1443-BD2A-907EE68E8E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 dirty="0"/>
            <a:t>INFN – Protezione Civile</a:t>
          </a:r>
        </a:p>
      </dgm:t>
    </dgm:pt>
    <dgm:pt modelId="{03160E47-C38C-BB42-B230-9DF3613FC0EE}" type="parTrans" cxnId="{2D7EFB2A-CF67-C241-AFFB-E6D2039C229A}">
      <dgm:prSet/>
      <dgm:spPr/>
      <dgm:t>
        <a:bodyPr/>
        <a:lstStyle/>
        <a:p>
          <a:endParaRPr lang="it-IT"/>
        </a:p>
      </dgm:t>
    </dgm:pt>
    <dgm:pt modelId="{A7FCB6CA-2829-F344-8A7B-30DB87013FA8}" type="sibTrans" cxnId="{2D7EFB2A-CF67-C241-AFFB-E6D2039C229A}">
      <dgm:prSet/>
      <dgm:spPr/>
    </dgm:pt>
    <dgm:pt modelId="{53980AF8-C02A-7542-B8D9-3D10062920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400" dirty="0"/>
            <a:t>INFN – Accademie Belle Arti – MUR alla firma del Presidente</a:t>
          </a:r>
        </a:p>
      </dgm:t>
    </dgm:pt>
    <dgm:pt modelId="{8BA3F06D-D5FE-AC43-B4CB-E1DB6024A912}" type="parTrans" cxnId="{02556771-F566-A041-9BED-1E2319FD0241}">
      <dgm:prSet/>
      <dgm:spPr/>
      <dgm:t>
        <a:bodyPr/>
        <a:lstStyle/>
        <a:p>
          <a:endParaRPr lang="it-IT"/>
        </a:p>
      </dgm:t>
    </dgm:pt>
    <dgm:pt modelId="{3AF0D272-A13F-8C4E-A6D7-42E4A307E943}" type="sibTrans" cxnId="{02556771-F566-A041-9BED-1E2319FD0241}">
      <dgm:prSet/>
      <dgm:spPr/>
      <dgm:t>
        <a:bodyPr/>
        <a:lstStyle/>
        <a:p>
          <a:endParaRPr lang="it-IT"/>
        </a:p>
      </dgm:t>
    </dgm:pt>
    <dgm:pt modelId="{6EE511A4-24EF-42AB-9E7A-A00BB0C32176}" type="pres">
      <dgm:prSet presAssocID="{28D40E6C-B1CA-4AB7-850B-B1D7F4BBA046}" presName="root" presStyleCnt="0">
        <dgm:presLayoutVars>
          <dgm:dir/>
          <dgm:resizeHandles val="exact"/>
        </dgm:presLayoutVars>
      </dgm:prSet>
      <dgm:spPr/>
    </dgm:pt>
    <dgm:pt modelId="{0D967458-E0EA-4E04-9FEF-9A3338F32B90}" type="pres">
      <dgm:prSet presAssocID="{A809AF6C-A572-4E28-ACBE-CA79505A8AD9}" presName="compNode" presStyleCnt="0"/>
      <dgm:spPr/>
    </dgm:pt>
    <dgm:pt modelId="{4E56F27A-006A-42F5-B0F2-4D81710A3843}" type="pres">
      <dgm:prSet presAssocID="{A809AF6C-A572-4E28-ACBE-CA79505A8AD9}" presName="bgRect" presStyleLbl="bgShp" presStyleIdx="0" presStyleCnt="4"/>
      <dgm:spPr/>
    </dgm:pt>
    <dgm:pt modelId="{E6A0BDDB-F774-4D2B-A38C-7F7EA12750A3}" type="pres">
      <dgm:prSet presAssocID="{A809AF6C-A572-4E28-ACBE-CA79505A8AD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fall scene"/>
        </a:ext>
      </dgm:extLst>
    </dgm:pt>
    <dgm:pt modelId="{1C04DAE4-0F5E-4AD6-BD0D-947AC31206B4}" type="pres">
      <dgm:prSet presAssocID="{A809AF6C-A572-4E28-ACBE-CA79505A8AD9}" presName="spaceRect" presStyleCnt="0"/>
      <dgm:spPr/>
    </dgm:pt>
    <dgm:pt modelId="{6D32BB4D-ABC8-48AF-B503-97510DA5BE1C}" type="pres">
      <dgm:prSet presAssocID="{A809AF6C-A572-4E28-ACBE-CA79505A8AD9}" presName="parTx" presStyleLbl="revTx" presStyleIdx="0" presStyleCnt="4">
        <dgm:presLayoutVars>
          <dgm:chMax val="0"/>
          <dgm:chPref val="0"/>
        </dgm:presLayoutVars>
      </dgm:prSet>
      <dgm:spPr/>
    </dgm:pt>
    <dgm:pt modelId="{DF29917F-B8F8-C546-938A-96D1C7B4BECE}" type="pres">
      <dgm:prSet presAssocID="{66683F48-D76E-417A-ACF2-F19ADF7805A7}" presName="sibTrans" presStyleCnt="0"/>
      <dgm:spPr/>
    </dgm:pt>
    <dgm:pt modelId="{483B9391-ABE9-0549-989D-653098B65BB6}" type="pres">
      <dgm:prSet presAssocID="{53980AF8-C02A-7542-B8D9-3D10062920BC}" presName="compNode" presStyleCnt="0"/>
      <dgm:spPr/>
    </dgm:pt>
    <dgm:pt modelId="{51008251-30B2-8346-ACC2-E9C84C1810DE}" type="pres">
      <dgm:prSet presAssocID="{53980AF8-C02A-7542-B8D9-3D10062920BC}" presName="bgRect" presStyleLbl="bgShp" presStyleIdx="1" presStyleCnt="4"/>
      <dgm:spPr/>
    </dgm:pt>
    <dgm:pt modelId="{B02B4A5D-89C7-784A-80FE-D64D231A8934}" type="pres">
      <dgm:prSet presAssocID="{53980AF8-C02A-7542-B8D9-3D10062920B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ockchain contorno"/>
        </a:ext>
      </dgm:extLst>
    </dgm:pt>
    <dgm:pt modelId="{805AB6D0-8791-1242-8A1A-926CE5591310}" type="pres">
      <dgm:prSet presAssocID="{53980AF8-C02A-7542-B8D9-3D10062920BC}" presName="spaceRect" presStyleCnt="0"/>
      <dgm:spPr/>
    </dgm:pt>
    <dgm:pt modelId="{70AE9554-CEAF-4642-920E-CEF3826001E3}" type="pres">
      <dgm:prSet presAssocID="{53980AF8-C02A-7542-B8D9-3D10062920BC}" presName="parTx" presStyleLbl="revTx" presStyleIdx="1" presStyleCnt="4">
        <dgm:presLayoutVars>
          <dgm:chMax val="0"/>
          <dgm:chPref val="0"/>
        </dgm:presLayoutVars>
      </dgm:prSet>
      <dgm:spPr/>
    </dgm:pt>
    <dgm:pt modelId="{F310FE15-3A1E-394B-ADB4-EE2DCFBFA11D}" type="pres">
      <dgm:prSet presAssocID="{3AF0D272-A13F-8C4E-A6D7-42E4A307E943}" presName="sibTrans" presStyleCnt="0"/>
      <dgm:spPr/>
    </dgm:pt>
    <dgm:pt modelId="{755454F9-D3DE-CC4C-B66F-F437CAFA742F}" type="pres">
      <dgm:prSet presAssocID="{04D2EBB2-34ED-D048-800E-3DD0DF9B41D8}" presName="compNode" presStyleCnt="0"/>
      <dgm:spPr/>
    </dgm:pt>
    <dgm:pt modelId="{37D046B1-3E51-F84F-AD3D-3EEDDB882261}" type="pres">
      <dgm:prSet presAssocID="{04D2EBB2-34ED-D048-800E-3DD0DF9B41D8}" presName="bgRect" presStyleLbl="bgShp" presStyleIdx="2" presStyleCnt="4"/>
      <dgm:spPr/>
    </dgm:pt>
    <dgm:pt modelId="{47AC2BE6-5FA6-1C4D-88CE-CCA7BD25C6F6}" type="pres">
      <dgm:prSet presAssocID="{04D2EBB2-34ED-D048-800E-3DD0DF9B41D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fico a barre con riempimento a tinta unita"/>
        </a:ext>
      </dgm:extLst>
    </dgm:pt>
    <dgm:pt modelId="{88A7E72D-A581-0B46-A585-33AC8DB1F839}" type="pres">
      <dgm:prSet presAssocID="{04D2EBB2-34ED-D048-800E-3DD0DF9B41D8}" presName="spaceRect" presStyleCnt="0"/>
      <dgm:spPr/>
    </dgm:pt>
    <dgm:pt modelId="{0F69FA54-7CD2-BD47-B01A-7E10400A8D77}" type="pres">
      <dgm:prSet presAssocID="{04D2EBB2-34ED-D048-800E-3DD0DF9B41D8}" presName="parTx" presStyleLbl="revTx" presStyleIdx="2" presStyleCnt="4">
        <dgm:presLayoutVars>
          <dgm:chMax val="0"/>
          <dgm:chPref val="0"/>
        </dgm:presLayoutVars>
      </dgm:prSet>
      <dgm:spPr/>
    </dgm:pt>
    <dgm:pt modelId="{AA6C37E7-910D-B54B-B1FC-C3A0961FD8CF}" type="pres">
      <dgm:prSet presAssocID="{2588C195-0F46-8B4C-AEAF-6204305D2889}" presName="sibTrans" presStyleCnt="0"/>
      <dgm:spPr/>
    </dgm:pt>
    <dgm:pt modelId="{094EA09B-355D-7740-A7B7-97371BD0CF6C}" type="pres">
      <dgm:prSet presAssocID="{0FC461B4-B52E-1443-BD2A-907EE68E8E77}" presName="compNode" presStyleCnt="0"/>
      <dgm:spPr/>
    </dgm:pt>
    <dgm:pt modelId="{36A1351A-5B58-F54D-9140-221BBFEDB8DB}" type="pres">
      <dgm:prSet presAssocID="{0FC461B4-B52E-1443-BD2A-907EE68E8E77}" presName="bgRect" presStyleLbl="bgShp" presStyleIdx="3" presStyleCnt="4"/>
      <dgm:spPr/>
    </dgm:pt>
    <dgm:pt modelId="{57CC6B5B-46C4-8842-BB6B-9AE2F6D48CD1}" type="pres">
      <dgm:prSet presAssocID="{0FC461B4-B52E-1443-BD2A-907EE68E8E7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me base con riempimento a tinta unita"/>
        </a:ext>
      </dgm:extLst>
    </dgm:pt>
    <dgm:pt modelId="{407FF0AA-44BB-004C-A633-665BCDA2BDEE}" type="pres">
      <dgm:prSet presAssocID="{0FC461B4-B52E-1443-BD2A-907EE68E8E77}" presName="spaceRect" presStyleCnt="0"/>
      <dgm:spPr/>
    </dgm:pt>
    <dgm:pt modelId="{FB7B225E-66ED-0D46-9343-5ADB8040159E}" type="pres">
      <dgm:prSet presAssocID="{0FC461B4-B52E-1443-BD2A-907EE68E8E7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D7EFB2A-CF67-C241-AFFB-E6D2039C229A}" srcId="{28D40E6C-B1CA-4AB7-850B-B1D7F4BBA046}" destId="{0FC461B4-B52E-1443-BD2A-907EE68E8E77}" srcOrd="3" destOrd="0" parTransId="{03160E47-C38C-BB42-B230-9DF3613FC0EE}" sibTransId="{A7FCB6CA-2829-F344-8A7B-30DB87013FA8}"/>
    <dgm:cxn modelId="{885F3D2E-2FFF-1547-9F39-D2BE6032DC40}" type="presOf" srcId="{0FC461B4-B52E-1443-BD2A-907EE68E8E77}" destId="{FB7B225E-66ED-0D46-9343-5ADB8040159E}" srcOrd="0" destOrd="0" presId="urn:microsoft.com/office/officeart/2018/2/layout/IconVerticalSolidList"/>
    <dgm:cxn modelId="{0EEA5B69-D1B4-7344-A924-978D621AA9B7}" type="presOf" srcId="{53980AF8-C02A-7542-B8D9-3D10062920BC}" destId="{70AE9554-CEAF-4642-920E-CEF3826001E3}" srcOrd="0" destOrd="0" presId="urn:microsoft.com/office/officeart/2018/2/layout/IconVerticalSolidList"/>
    <dgm:cxn modelId="{719FF56D-20BE-C047-BD29-4066DC425FF7}" type="presOf" srcId="{04D2EBB2-34ED-D048-800E-3DD0DF9B41D8}" destId="{0F69FA54-7CD2-BD47-B01A-7E10400A8D77}" srcOrd="0" destOrd="0" presId="urn:microsoft.com/office/officeart/2018/2/layout/IconVerticalSolidList"/>
    <dgm:cxn modelId="{02556771-F566-A041-9BED-1E2319FD0241}" srcId="{28D40E6C-B1CA-4AB7-850B-B1D7F4BBA046}" destId="{53980AF8-C02A-7542-B8D9-3D10062920BC}" srcOrd="1" destOrd="0" parTransId="{8BA3F06D-D5FE-AC43-B4CB-E1DB6024A912}" sibTransId="{3AF0D272-A13F-8C4E-A6D7-42E4A307E943}"/>
    <dgm:cxn modelId="{52D08186-B657-234E-AE0A-B5D5DFA2C646}" type="presOf" srcId="{28D40E6C-B1CA-4AB7-850B-B1D7F4BBA046}" destId="{6EE511A4-24EF-42AB-9E7A-A00BB0C32176}" srcOrd="0" destOrd="0" presId="urn:microsoft.com/office/officeart/2018/2/layout/IconVerticalSolidList"/>
    <dgm:cxn modelId="{4411138F-7302-4FF3-A9C6-F1CF170DB6EF}" srcId="{28D40E6C-B1CA-4AB7-850B-B1D7F4BBA046}" destId="{A809AF6C-A572-4E28-ACBE-CA79505A8AD9}" srcOrd="0" destOrd="0" parTransId="{EFC1BCE8-B807-4B3C-8E2F-DF8CA7740287}" sibTransId="{66683F48-D76E-417A-ACF2-F19ADF7805A7}"/>
    <dgm:cxn modelId="{F251AACA-05E7-EE44-BC26-3852E7DAA647}" type="presOf" srcId="{A809AF6C-A572-4E28-ACBE-CA79505A8AD9}" destId="{6D32BB4D-ABC8-48AF-B503-97510DA5BE1C}" srcOrd="0" destOrd="0" presId="urn:microsoft.com/office/officeart/2018/2/layout/IconVerticalSolidList"/>
    <dgm:cxn modelId="{DAA794D4-4055-9441-9305-03F202130327}" srcId="{28D40E6C-B1CA-4AB7-850B-B1D7F4BBA046}" destId="{04D2EBB2-34ED-D048-800E-3DD0DF9B41D8}" srcOrd="2" destOrd="0" parTransId="{7C28CC01-0D92-E847-82D0-68DA7779ED45}" sibTransId="{2588C195-0F46-8B4C-AEAF-6204305D2889}"/>
    <dgm:cxn modelId="{2D6180E3-3427-2840-A557-1A03E597AE49}" type="presParOf" srcId="{6EE511A4-24EF-42AB-9E7A-A00BB0C32176}" destId="{0D967458-E0EA-4E04-9FEF-9A3338F32B90}" srcOrd="0" destOrd="0" presId="urn:microsoft.com/office/officeart/2018/2/layout/IconVerticalSolidList"/>
    <dgm:cxn modelId="{6F7F467C-97E2-9744-8DBF-4869EB6564E9}" type="presParOf" srcId="{0D967458-E0EA-4E04-9FEF-9A3338F32B90}" destId="{4E56F27A-006A-42F5-B0F2-4D81710A3843}" srcOrd="0" destOrd="0" presId="urn:microsoft.com/office/officeart/2018/2/layout/IconVerticalSolidList"/>
    <dgm:cxn modelId="{13EA9614-567C-0D46-8954-02D84120D78F}" type="presParOf" srcId="{0D967458-E0EA-4E04-9FEF-9A3338F32B90}" destId="{E6A0BDDB-F774-4D2B-A38C-7F7EA12750A3}" srcOrd="1" destOrd="0" presId="urn:microsoft.com/office/officeart/2018/2/layout/IconVerticalSolidList"/>
    <dgm:cxn modelId="{33709957-2CF8-7249-B8EB-D9B010B2DEB3}" type="presParOf" srcId="{0D967458-E0EA-4E04-9FEF-9A3338F32B90}" destId="{1C04DAE4-0F5E-4AD6-BD0D-947AC31206B4}" srcOrd="2" destOrd="0" presId="urn:microsoft.com/office/officeart/2018/2/layout/IconVerticalSolidList"/>
    <dgm:cxn modelId="{FAC492E5-9559-1E49-8E66-D6A07CE69ED1}" type="presParOf" srcId="{0D967458-E0EA-4E04-9FEF-9A3338F32B90}" destId="{6D32BB4D-ABC8-48AF-B503-97510DA5BE1C}" srcOrd="3" destOrd="0" presId="urn:microsoft.com/office/officeart/2018/2/layout/IconVerticalSolidList"/>
    <dgm:cxn modelId="{B8D5B1F4-AB16-7E48-BAD2-BF5C87FB570C}" type="presParOf" srcId="{6EE511A4-24EF-42AB-9E7A-A00BB0C32176}" destId="{DF29917F-B8F8-C546-938A-96D1C7B4BECE}" srcOrd="1" destOrd="0" presId="urn:microsoft.com/office/officeart/2018/2/layout/IconVerticalSolidList"/>
    <dgm:cxn modelId="{633CE6AF-491D-7448-BDD7-1C9AE8D9C035}" type="presParOf" srcId="{6EE511A4-24EF-42AB-9E7A-A00BB0C32176}" destId="{483B9391-ABE9-0549-989D-653098B65BB6}" srcOrd="2" destOrd="0" presId="urn:microsoft.com/office/officeart/2018/2/layout/IconVerticalSolidList"/>
    <dgm:cxn modelId="{ABE101F0-ABBD-E148-8B51-D2D2974B11D1}" type="presParOf" srcId="{483B9391-ABE9-0549-989D-653098B65BB6}" destId="{51008251-30B2-8346-ACC2-E9C84C1810DE}" srcOrd="0" destOrd="0" presId="urn:microsoft.com/office/officeart/2018/2/layout/IconVerticalSolidList"/>
    <dgm:cxn modelId="{9E66A466-FAD8-C64B-A03B-D26EB54E7220}" type="presParOf" srcId="{483B9391-ABE9-0549-989D-653098B65BB6}" destId="{B02B4A5D-89C7-784A-80FE-D64D231A8934}" srcOrd="1" destOrd="0" presId="urn:microsoft.com/office/officeart/2018/2/layout/IconVerticalSolidList"/>
    <dgm:cxn modelId="{F7703580-2522-CC4A-8B08-E3F46207EFB9}" type="presParOf" srcId="{483B9391-ABE9-0549-989D-653098B65BB6}" destId="{805AB6D0-8791-1242-8A1A-926CE5591310}" srcOrd="2" destOrd="0" presId="urn:microsoft.com/office/officeart/2018/2/layout/IconVerticalSolidList"/>
    <dgm:cxn modelId="{C74882C5-F055-3E44-BF79-4F4502ABC3B5}" type="presParOf" srcId="{483B9391-ABE9-0549-989D-653098B65BB6}" destId="{70AE9554-CEAF-4642-920E-CEF3826001E3}" srcOrd="3" destOrd="0" presId="urn:microsoft.com/office/officeart/2018/2/layout/IconVerticalSolidList"/>
    <dgm:cxn modelId="{145FAD18-4830-9748-8116-3F0795EF176A}" type="presParOf" srcId="{6EE511A4-24EF-42AB-9E7A-A00BB0C32176}" destId="{F310FE15-3A1E-394B-ADB4-EE2DCFBFA11D}" srcOrd="3" destOrd="0" presId="urn:microsoft.com/office/officeart/2018/2/layout/IconVerticalSolidList"/>
    <dgm:cxn modelId="{9ACAAEB3-2E7B-9342-8431-0F3298BD28A4}" type="presParOf" srcId="{6EE511A4-24EF-42AB-9E7A-A00BB0C32176}" destId="{755454F9-D3DE-CC4C-B66F-F437CAFA742F}" srcOrd="4" destOrd="0" presId="urn:microsoft.com/office/officeart/2018/2/layout/IconVerticalSolidList"/>
    <dgm:cxn modelId="{5053C9FB-76A5-D945-84C6-0AD06B1BDB25}" type="presParOf" srcId="{755454F9-D3DE-CC4C-B66F-F437CAFA742F}" destId="{37D046B1-3E51-F84F-AD3D-3EEDDB882261}" srcOrd="0" destOrd="0" presId="urn:microsoft.com/office/officeart/2018/2/layout/IconVerticalSolidList"/>
    <dgm:cxn modelId="{012F90F2-BD36-E348-9288-2990C3B2D78B}" type="presParOf" srcId="{755454F9-D3DE-CC4C-B66F-F437CAFA742F}" destId="{47AC2BE6-5FA6-1C4D-88CE-CCA7BD25C6F6}" srcOrd="1" destOrd="0" presId="urn:microsoft.com/office/officeart/2018/2/layout/IconVerticalSolidList"/>
    <dgm:cxn modelId="{8527B419-2102-594E-B93F-61D5EECCD2CB}" type="presParOf" srcId="{755454F9-D3DE-CC4C-B66F-F437CAFA742F}" destId="{88A7E72D-A581-0B46-A585-33AC8DB1F839}" srcOrd="2" destOrd="0" presId="urn:microsoft.com/office/officeart/2018/2/layout/IconVerticalSolidList"/>
    <dgm:cxn modelId="{D1FC6B34-CFEE-824B-907B-C4A7427D2545}" type="presParOf" srcId="{755454F9-D3DE-CC4C-B66F-F437CAFA742F}" destId="{0F69FA54-7CD2-BD47-B01A-7E10400A8D77}" srcOrd="3" destOrd="0" presId="urn:microsoft.com/office/officeart/2018/2/layout/IconVerticalSolidList"/>
    <dgm:cxn modelId="{4FCA45B6-50DF-EA40-B09D-F1F77ABEA15E}" type="presParOf" srcId="{6EE511A4-24EF-42AB-9E7A-A00BB0C32176}" destId="{AA6C37E7-910D-B54B-B1FC-C3A0961FD8CF}" srcOrd="5" destOrd="0" presId="urn:microsoft.com/office/officeart/2018/2/layout/IconVerticalSolidList"/>
    <dgm:cxn modelId="{5A222188-0C64-CB45-8E88-3AAEFC164AD1}" type="presParOf" srcId="{6EE511A4-24EF-42AB-9E7A-A00BB0C32176}" destId="{094EA09B-355D-7740-A7B7-97371BD0CF6C}" srcOrd="6" destOrd="0" presId="urn:microsoft.com/office/officeart/2018/2/layout/IconVerticalSolidList"/>
    <dgm:cxn modelId="{34B2A08F-57E7-924C-8CF9-7DDD7D52887C}" type="presParOf" srcId="{094EA09B-355D-7740-A7B7-97371BD0CF6C}" destId="{36A1351A-5B58-F54D-9140-221BBFEDB8DB}" srcOrd="0" destOrd="0" presId="urn:microsoft.com/office/officeart/2018/2/layout/IconVerticalSolidList"/>
    <dgm:cxn modelId="{3A3EFDE2-8C9B-7341-B304-72E6753304D5}" type="presParOf" srcId="{094EA09B-355D-7740-A7B7-97371BD0CF6C}" destId="{57CC6B5B-46C4-8842-BB6B-9AE2F6D48CD1}" srcOrd="1" destOrd="0" presId="urn:microsoft.com/office/officeart/2018/2/layout/IconVerticalSolidList"/>
    <dgm:cxn modelId="{8B65CD2E-6D07-284F-AEE7-53420302C66C}" type="presParOf" srcId="{094EA09B-355D-7740-A7B7-97371BD0CF6C}" destId="{407FF0AA-44BB-004C-A633-665BCDA2BDEE}" srcOrd="2" destOrd="0" presId="urn:microsoft.com/office/officeart/2018/2/layout/IconVerticalSolidList"/>
    <dgm:cxn modelId="{1CE80624-0200-9546-9395-58C6F0E13844}" type="presParOf" srcId="{094EA09B-355D-7740-A7B7-97371BD0CF6C}" destId="{FB7B225E-66ED-0D46-9343-5ADB8040159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CAD4AC-065D-ED45-A05F-E07139FDAC37}" type="doc">
      <dgm:prSet loTypeId="urn:microsoft.com/office/officeart/2009/3/layout/HorizontalOrganizationChar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701962E-7B4C-394E-A040-30F8243FE303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lang="it-IT" sz="1200" u="sng">
              <a:latin typeface="Euphemia UCAS" panose="020B0503040102020104" pitchFamily="34" charset="-79"/>
              <a:cs typeface="Euphemia UCAS" panose="020B0503040102020104" pitchFamily="34" charset="-79"/>
            </a:rPr>
            <a:t>Aumentare</a:t>
          </a:r>
          <a:r>
            <a:rPr lang="it-IT" sz="1200">
              <a:latin typeface="Euphemia UCAS" panose="020B0503040102020104" pitchFamily="34" charset="-79"/>
              <a:cs typeface="Euphemia UCAS" panose="020B0503040102020104" pitchFamily="34" charset="-79"/>
            </a:rPr>
            <a:t> la partecipazione del personale nelle attività </a:t>
          </a:r>
        </a:p>
      </dgm:t>
    </dgm:pt>
    <dgm:pt modelId="{1B08A088-5F46-B14D-B157-027C36B08AEC}" type="parTrans" cxnId="{B52B71ED-2996-634A-B987-D0419498D0E5}">
      <dgm:prSet/>
      <dgm:spPr/>
      <dgm:t>
        <a:bodyPr/>
        <a:lstStyle/>
        <a:p>
          <a:endParaRPr lang="it-IT"/>
        </a:p>
      </dgm:t>
    </dgm:pt>
    <dgm:pt modelId="{95FC0E7C-677E-054A-AB8D-6D1DEBFC565D}" type="sibTrans" cxnId="{B52B71ED-2996-634A-B987-D0419498D0E5}">
      <dgm:prSet/>
      <dgm:spPr/>
      <dgm:t>
        <a:bodyPr/>
        <a:lstStyle/>
        <a:p>
          <a:endParaRPr lang="it-IT"/>
        </a:p>
      </dgm:t>
    </dgm:pt>
    <dgm:pt modelId="{6F11691C-B31B-A04A-A934-6DB01FFA8E8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it-IT" sz="1200" u="sng">
              <a:latin typeface="Euphemia UCAS" panose="020B0503040102020104" pitchFamily="34" charset="-79"/>
              <a:cs typeface="Euphemia UCAS" panose="020B0503040102020104" pitchFamily="34" charset="-79"/>
            </a:rPr>
            <a:t>Valorizzare</a:t>
          </a:r>
          <a:r>
            <a:rPr lang="it-IT" sz="1200">
              <a:latin typeface="Euphemia UCAS" panose="020B0503040102020104" pitchFamily="34" charset="-79"/>
              <a:cs typeface="Euphemia UCAS" panose="020B0503040102020104" pitchFamily="34" charset="-79"/>
            </a:rPr>
            <a:t> il ruolo del Referente locale</a:t>
          </a:r>
        </a:p>
      </dgm:t>
    </dgm:pt>
    <dgm:pt modelId="{6A85EF82-BB7D-1341-BEEF-E3DD42EF652F}" type="parTrans" cxnId="{0951C547-47EC-7740-9547-5C6339181047}">
      <dgm:prSet/>
      <dgm:spPr/>
      <dgm:t>
        <a:bodyPr/>
        <a:lstStyle/>
        <a:p>
          <a:endParaRPr lang="it-IT"/>
        </a:p>
      </dgm:t>
    </dgm:pt>
    <dgm:pt modelId="{8E5CF413-679E-874F-A45A-F9701C7C0333}" type="sibTrans" cxnId="{0951C547-47EC-7740-9547-5C6339181047}">
      <dgm:prSet/>
      <dgm:spPr/>
      <dgm:t>
        <a:bodyPr/>
        <a:lstStyle/>
        <a:p>
          <a:endParaRPr lang="it-IT"/>
        </a:p>
      </dgm:t>
    </dgm:pt>
    <dgm:pt modelId="{12046751-F99D-B64F-BA87-65A1FE99F9FD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lang="it-IT" sz="1400">
              <a:latin typeface="Euphemia UCAS" panose="020B0503040102020104" pitchFamily="34" charset="-79"/>
              <a:cs typeface="Euphemia UCAS" panose="020B0503040102020104" pitchFamily="34" charset="-79"/>
            </a:rPr>
            <a:t>Spending Review interna</a:t>
          </a:r>
          <a:endParaRPr lang="it-IT" sz="1400" u="sng">
            <a:latin typeface="Euphemia UCAS" panose="020B0503040102020104" pitchFamily="34" charset="-79"/>
            <a:cs typeface="Euphemia UCAS" panose="020B0503040102020104" pitchFamily="34" charset="-79"/>
          </a:endParaRPr>
        </a:p>
      </dgm:t>
    </dgm:pt>
    <dgm:pt modelId="{44BCD7A7-0EEF-5B45-90E7-A89BA134C563}" type="parTrans" cxnId="{704852CE-A4C1-9C4D-A98D-4D00E1AEB8CC}">
      <dgm:prSet/>
      <dgm:spPr/>
      <dgm:t>
        <a:bodyPr/>
        <a:lstStyle/>
        <a:p>
          <a:endParaRPr lang="it-IT"/>
        </a:p>
      </dgm:t>
    </dgm:pt>
    <dgm:pt modelId="{463B5559-25BA-6C43-A56C-38534F69BC83}" type="sibTrans" cxnId="{704852CE-A4C1-9C4D-A98D-4D00E1AEB8CC}">
      <dgm:prSet/>
      <dgm:spPr/>
      <dgm:t>
        <a:bodyPr/>
        <a:lstStyle/>
        <a:p>
          <a:endParaRPr lang="it-IT"/>
        </a:p>
      </dgm:t>
    </dgm:pt>
    <dgm:pt modelId="{BB412146-4152-6540-A295-F60199273FE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sz="1200" u="sng">
              <a:latin typeface="Euphemia UCAS" panose="020B0503040102020104" pitchFamily="34" charset="-79"/>
              <a:cs typeface="Euphemia UCAS" panose="020B0503040102020104" pitchFamily="34" charset="-79"/>
            </a:rPr>
            <a:t>Piano di spesa </a:t>
          </a:r>
          <a:r>
            <a:rPr lang="it-IT" sz="1200">
              <a:latin typeface="Euphemia UCAS" panose="020B0503040102020104" pitchFamily="34" charset="-79"/>
              <a:cs typeface="Euphemia UCAS" panose="020B0503040102020104" pitchFamily="34" charset="-79"/>
            </a:rPr>
            <a:t>definito</a:t>
          </a:r>
        </a:p>
      </dgm:t>
    </dgm:pt>
    <dgm:pt modelId="{ADD7E201-397E-0143-9AB3-D267E4A851D3}" type="parTrans" cxnId="{7D46FF5A-C377-5342-8803-C9EC582C857A}">
      <dgm:prSet/>
      <dgm:spPr/>
      <dgm:t>
        <a:bodyPr/>
        <a:lstStyle/>
        <a:p>
          <a:endParaRPr lang="it-IT"/>
        </a:p>
      </dgm:t>
    </dgm:pt>
    <dgm:pt modelId="{38B0F1C3-D7C9-5A40-AE05-3D8C14BAE024}" type="sibTrans" cxnId="{7D46FF5A-C377-5342-8803-C9EC582C857A}">
      <dgm:prSet/>
      <dgm:spPr/>
      <dgm:t>
        <a:bodyPr/>
        <a:lstStyle/>
        <a:p>
          <a:endParaRPr lang="it-IT"/>
        </a:p>
      </dgm:t>
    </dgm:pt>
    <dgm:pt modelId="{CD0D4874-382B-C248-B9AA-AAA5869889B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sz="1200" noProof="0">
              <a:latin typeface="Euphemia UCAS" panose="020B0503040102020104" pitchFamily="34" charset="-79"/>
              <a:cs typeface="Euphemia UCAS" panose="020B0503040102020104" pitchFamily="34" charset="-79"/>
            </a:rPr>
            <a:t>3% per </a:t>
          </a:r>
          <a:r>
            <a:rPr lang="it-IT" sz="1200" u="sng" noProof="0">
              <a:latin typeface="Euphemia UCAS" panose="020B0503040102020104" pitchFamily="34" charset="-79"/>
              <a:cs typeface="Euphemia UCAS" panose="020B0503040102020104" pitchFamily="34" charset="-79"/>
            </a:rPr>
            <a:t>nuove iniziative</a:t>
          </a:r>
        </a:p>
      </dgm:t>
    </dgm:pt>
    <dgm:pt modelId="{6EC82053-C1D8-D14B-BAD1-26FF93B7E1E3}" type="parTrans" cxnId="{41F39E96-4E95-1F47-AEE6-EAC097951AC9}">
      <dgm:prSet/>
      <dgm:spPr/>
      <dgm:t>
        <a:bodyPr/>
        <a:lstStyle/>
        <a:p>
          <a:endParaRPr lang="it-IT"/>
        </a:p>
      </dgm:t>
    </dgm:pt>
    <dgm:pt modelId="{4AC512DA-84F3-5248-9059-D663A1A43E7F}" type="sibTrans" cxnId="{41F39E96-4E95-1F47-AEE6-EAC097951AC9}">
      <dgm:prSet/>
      <dgm:spPr/>
      <dgm:t>
        <a:bodyPr/>
        <a:lstStyle/>
        <a:p>
          <a:endParaRPr lang="it-IT"/>
        </a:p>
      </dgm:t>
    </dgm:pt>
    <dgm:pt modelId="{488B5DB8-1B2B-8E4A-960D-833A73D76D20}">
      <dgm:prSet custT="1"/>
      <dgm:spPr>
        <a:gradFill rotWithShape="0">
          <a:gsLst>
            <a:gs pos="46000">
              <a:srgbClr val="277880"/>
            </a:gs>
            <a:gs pos="0">
              <a:srgbClr val="0070C0"/>
            </a:gs>
            <a:gs pos="100000">
              <a:schemeClr val="accent6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it-IT" sz="1400">
              <a:latin typeface="Euphemia UCAS" panose="020B0503040102020104" pitchFamily="34" charset="-79"/>
              <a:cs typeface="Euphemia UCAS" panose="020B0503040102020104" pitchFamily="34" charset="-79"/>
            </a:rPr>
            <a:t>Valutazione dei progetti </a:t>
          </a:r>
        </a:p>
      </dgm:t>
    </dgm:pt>
    <dgm:pt modelId="{F25A5C46-8151-C04B-9FD2-E24AF9A08D7F}" type="parTrans" cxnId="{4535C9F0-E000-054F-A30E-B4DAF9F5E8A5}">
      <dgm:prSet/>
      <dgm:spPr/>
      <dgm:t>
        <a:bodyPr/>
        <a:lstStyle/>
        <a:p>
          <a:endParaRPr lang="it-IT"/>
        </a:p>
      </dgm:t>
    </dgm:pt>
    <dgm:pt modelId="{6E4B18D8-879A-7B41-AF58-083F317C980C}" type="sibTrans" cxnId="{4535C9F0-E000-054F-A30E-B4DAF9F5E8A5}">
      <dgm:prSet/>
      <dgm:spPr/>
      <dgm:t>
        <a:bodyPr/>
        <a:lstStyle/>
        <a:p>
          <a:endParaRPr lang="it-IT"/>
        </a:p>
      </dgm:t>
    </dgm:pt>
    <dgm:pt modelId="{422EA117-728D-684F-8143-D7424A6739B2}">
      <dgm:prSet custT="1"/>
      <dgm:spPr>
        <a:gradFill rotWithShape="0">
          <a:gsLst>
            <a:gs pos="46000">
              <a:srgbClr val="277880"/>
            </a:gs>
            <a:gs pos="0">
              <a:srgbClr val="0070C0"/>
            </a:gs>
            <a:gs pos="100000">
              <a:schemeClr val="accent6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it-IT" sz="1400">
              <a:latin typeface="Euphemia UCAS" panose="020B0503040102020104" pitchFamily="34" charset="-79"/>
              <a:cs typeface="Euphemia UCAS" panose="020B0503040102020104" pitchFamily="34" charset="-79"/>
            </a:rPr>
            <a:t>Identità comunicativa</a:t>
          </a:r>
        </a:p>
      </dgm:t>
    </dgm:pt>
    <dgm:pt modelId="{333362DA-3EE5-AD45-B3FF-0E2056CE1D47}" type="parTrans" cxnId="{25C33060-6E34-904C-BC91-D17E2DFBDF80}">
      <dgm:prSet/>
      <dgm:spPr/>
      <dgm:t>
        <a:bodyPr/>
        <a:lstStyle/>
        <a:p>
          <a:endParaRPr lang="it-IT"/>
        </a:p>
      </dgm:t>
    </dgm:pt>
    <dgm:pt modelId="{C72DCE5D-D564-1745-95A2-F160E105B359}" type="sibTrans" cxnId="{25C33060-6E34-904C-BC91-D17E2DFBDF80}">
      <dgm:prSet/>
      <dgm:spPr/>
      <dgm:t>
        <a:bodyPr/>
        <a:lstStyle/>
        <a:p>
          <a:endParaRPr lang="it-IT"/>
        </a:p>
      </dgm:t>
    </dgm:pt>
    <dgm:pt modelId="{BADAC22E-C7B2-1449-81B4-584AD041982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sz="1200">
              <a:latin typeface="Euphemia UCAS" panose="020B0503040102020104" pitchFamily="34" charset="-79"/>
              <a:cs typeface="Euphemia UCAS" panose="020B0503040102020104" pitchFamily="34" charset="-79"/>
            </a:rPr>
            <a:t>abbigliamento</a:t>
          </a:r>
        </a:p>
      </dgm:t>
    </dgm:pt>
    <dgm:pt modelId="{E44901C0-815F-FC43-994B-AF85EBFE1CAC}" type="parTrans" cxnId="{51499EB3-8A88-8C45-A30B-342E11688168}">
      <dgm:prSet/>
      <dgm:spPr/>
      <dgm:t>
        <a:bodyPr/>
        <a:lstStyle/>
        <a:p>
          <a:endParaRPr lang="it-IT"/>
        </a:p>
      </dgm:t>
    </dgm:pt>
    <dgm:pt modelId="{79EB4488-8DB9-D04F-8C17-813D7D9324C4}" type="sibTrans" cxnId="{51499EB3-8A88-8C45-A30B-342E11688168}">
      <dgm:prSet/>
      <dgm:spPr/>
      <dgm:t>
        <a:bodyPr/>
        <a:lstStyle/>
        <a:p>
          <a:endParaRPr lang="it-IT"/>
        </a:p>
      </dgm:t>
    </dgm:pt>
    <dgm:pt modelId="{4A146950-0431-1840-8A28-304690D3E32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sz="1200">
              <a:latin typeface="Euphemia UCAS" panose="020B0503040102020104" pitchFamily="34" charset="-79"/>
              <a:cs typeface="Euphemia UCAS" panose="020B0503040102020104" pitchFamily="34" charset="-79"/>
            </a:rPr>
            <a:t>gadget e premi</a:t>
          </a:r>
        </a:p>
      </dgm:t>
    </dgm:pt>
    <dgm:pt modelId="{BDBDC67E-F77D-684B-8979-9816AE6E0F21}" type="parTrans" cxnId="{D0DC7D37-F4B8-3F48-8800-7B6AC17E1F46}">
      <dgm:prSet/>
      <dgm:spPr/>
      <dgm:t>
        <a:bodyPr/>
        <a:lstStyle/>
        <a:p>
          <a:endParaRPr lang="it-IT"/>
        </a:p>
      </dgm:t>
    </dgm:pt>
    <dgm:pt modelId="{017EFA0D-1870-2E44-AD66-BE2147113130}" type="sibTrans" cxnId="{D0DC7D37-F4B8-3F48-8800-7B6AC17E1F46}">
      <dgm:prSet/>
      <dgm:spPr/>
      <dgm:t>
        <a:bodyPr/>
        <a:lstStyle/>
        <a:p>
          <a:endParaRPr lang="it-IT"/>
        </a:p>
      </dgm:t>
    </dgm:pt>
    <dgm:pt modelId="{1708CB3E-C08B-7C4F-8D1C-97D0CD30BF4D}">
      <dgm:prSet custT="1"/>
      <dgm:spPr>
        <a:solidFill>
          <a:srgbClr val="0070C0"/>
        </a:solidFill>
      </dgm:spPr>
      <dgm:t>
        <a:bodyPr/>
        <a:lstStyle/>
        <a:p>
          <a:r>
            <a:rPr lang="it-IT" sz="1200">
              <a:latin typeface="Euphemia UCAS" panose="020B0503040102020104" pitchFamily="34" charset="-79"/>
              <a:cs typeface="Euphemia UCAS" panose="020B0503040102020104" pitchFamily="34" charset="-79"/>
            </a:rPr>
            <a:t>loghi e siti WEB</a:t>
          </a:r>
        </a:p>
      </dgm:t>
    </dgm:pt>
    <dgm:pt modelId="{69C12C26-C07C-D847-974E-2812E035F7AB}" type="parTrans" cxnId="{FA3F5D4C-0E65-7041-8FF7-AA171C7DCFA8}">
      <dgm:prSet/>
      <dgm:spPr/>
      <dgm:t>
        <a:bodyPr/>
        <a:lstStyle/>
        <a:p>
          <a:endParaRPr lang="it-IT"/>
        </a:p>
      </dgm:t>
    </dgm:pt>
    <dgm:pt modelId="{B8166893-1012-DA41-AF6B-D71DA55B6FEF}" type="sibTrans" cxnId="{FA3F5D4C-0E65-7041-8FF7-AA171C7DCFA8}">
      <dgm:prSet/>
      <dgm:spPr/>
      <dgm:t>
        <a:bodyPr/>
        <a:lstStyle/>
        <a:p>
          <a:endParaRPr lang="it-IT"/>
        </a:p>
      </dgm:t>
    </dgm:pt>
    <dgm:pt modelId="{31FB7523-C65E-B04D-B557-39E8392B92AA}">
      <dgm:prSet custT="1"/>
      <dgm:spPr>
        <a:gradFill rotWithShape="0">
          <a:gsLst>
            <a:gs pos="0">
              <a:srgbClr val="0070C0"/>
            </a:gs>
            <a:gs pos="100000">
              <a:schemeClr val="accent6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it-IT" sz="1400">
              <a:latin typeface="Euphemia UCAS" panose="020B0503040102020104" pitchFamily="34" charset="-79"/>
              <a:cs typeface="Euphemia UCAS" panose="020B0503040102020104" pitchFamily="34" charset="-79"/>
            </a:rPr>
            <a:t>Fondi </a:t>
          </a:r>
          <a:r>
            <a:rPr lang="it-IT" sz="1400" u="sng">
              <a:latin typeface="Euphemia UCAS" panose="020B0503040102020104" pitchFamily="34" charset="-79"/>
              <a:cs typeface="Euphemia UCAS" panose="020B0503040102020104" pitchFamily="34" charset="-79"/>
            </a:rPr>
            <a:t>esterni</a:t>
          </a:r>
          <a:r>
            <a:rPr lang="it-IT" sz="1400" u="none">
              <a:latin typeface="Euphemia UCAS" panose="020B0503040102020104" pitchFamily="34" charset="-79"/>
              <a:cs typeface="Euphemia UCAS" panose="020B0503040102020104" pitchFamily="34" charset="-79"/>
            </a:rPr>
            <a:t> </a:t>
          </a:r>
          <a:r>
            <a:rPr lang="it-IT" sz="1400">
              <a:latin typeface="Euphemia UCAS" panose="020B0503040102020104" pitchFamily="34" charset="-79"/>
              <a:cs typeface="Euphemia UCAS" panose="020B0503040102020104" pitchFamily="34" charset="-79"/>
            </a:rPr>
            <a:t>come progetti/CC3M</a:t>
          </a:r>
        </a:p>
      </dgm:t>
    </dgm:pt>
    <dgm:pt modelId="{8F526394-382A-4143-BF45-72EFA0E44064}" type="parTrans" cxnId="{68C7A8E0-E529-0D43-9C55-5610234B7FCC}">
      <dgm:prSet/>
      <dgm:spPr/>
      <dgm:t>
        <a:bodyPr/>
        <a:lstStyle/>
        <a:p>
          <a:endParaRPr lang="it-IT"/>
        </a:p>
      </dgm:t>
    </dgm:pt>
    <dgm:pt modelId="{491955CB-0FB6-D647-BB95-0FD5EB5462E9}" type="sibTrans" cxnId="{68C7A8E0-E529-0D43-9C55-5610234B7FCC}">
      <dgm:prSet/>
      <dgm:spPr/>
      <dgm:t>
        <a:bodyPr/>
        <a:lstStyle/>
        <a:p>
          <a:endParaRPr lang="it-IT"/>
        </a:p>
      </dgm:t>
    </dgm:pt>
    <dgm:pt modelId="{B411DA87-B4C5-E141-8461-2839D23F81A8}">
      <dgm:prSet custT="1"/>
      <dgm:spPr>
        <a:solidFill>
          <a:srgbClr val="0070C0"/>
        </a:solidFill>
      </dgm:spPr>
      <dgm:t>
        <a:bodyPr/>
        <a:lstStyle/>
        <a:p>
          <a:r>
            <a:rPr lang="it-IT" sz="1200">
              <a:latin typeface="Euphemia UCAS" panose="020B0503040102020104" pitchFamily="34" charset="-79"/>
              <a:cs typeface="Euphemia UCAS" panose="020B0503040102020104" pitchFamily="34" charset="-79"/>
            </a:rPr>
            <a:t>Sinergie tra progetti</a:t>
          </a:r>
        </a:p>
      </dgm:t>
    </dgm:pt>
    <dgm:pt modelId="{A554D69C-D943-1E44-8015-0A45EC130B9A}" type="parTrans" cxnId="{467A100D-E738-5F47-A506-9A0C54D3945B}">
      <dgm:prSet/>
      <dgm:spPr/>
      <dgm:t>
        <a:bodyPr/>
        <a:lstStyle/>
        <a:p>
          <a:endParaRPr lang="it-IT"/>
        </a:p>
      </dgm:t>
    </dgm:pt>
    <dgm:pt modelId="{57726F6D-31EC-C84B-BA8E-B14924F9E0E6}" type="sibTrans" cxnId="{467A100D-E738-5F47-A506-9A0C54D3945B}">
      <dgm:prSet/>
      <dgm:spPr/>
      <dgm:t>
        <a:bodyPr/>
        <a:lstStyle/>
        <a:p>
          <a:endParaRPr lang="it-IT"/>
        </a:p>
      </dgm:t>
    </dgm:pt>
    <dgm:pt modelId="{02A90AC0-A1AD-D440-A4A5-2CA5DB19824F}">
      <dgm:prSet custT="1"/>
      <dgm:spPr>
        <a:gradFill rotWithShape="0">
          <a:gsLst>
            <a:gs pos="46000">
              <a:srgbClr val="277880"/>
            </a:gs>
            <a:gs pos="0">
              <a:srgbClr val="0070C0"/>
            </a:gs>
            <a:gs pos="100000">
              <a:schemeClr val="accent6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it-IT" sz="1400">
              <a:latin typeface="Euphemia UCAS" panose="020B0503040102020104" pitchFamily="34" charset="-79"/>
              <a:cs typeface="Euphemia UCAS" panose="020B0503040102020104" pitchFamily="34" charset="-79"/>
            </a:rPr>
            <a:t>Regole preventivi</a:t>
          </a:r>
        </a:p>
      </dgm:t>
    </dgm:pt>
    <dgm:pt modelId="{634E5E8D-9F44-7643-832A-F05B3DAC2CC8}" type="parTrans" cxnId="{EE0C24BF-321D-4C4F-A277-9293B9799D1A}">
      <dgm:prSet/>
      <dgm:spPr/>
      <dgm:t>
        <a:bodyPr/>
        <a:lstStyle/>
        <a:p>
          <a:endParaRPr lang="it-IT"/>
        </a:p>
      </dgm:t>
    </dgm:pt>
    <dgm:pt modelId="{8047C321-02CD-A746-BCDF-245DF28B6913}" type="sibTrans" cxnId="{EE0C24BF-321D-4C4F-A277-9293B9799D1A}">
      <dgm:prSet/>
      <dgm:spPr/>
      <dgm:t>
        <a:bodyPr/>
        <a:lstStyle/>
        <a:p>
          <a:endParaRPr lang="it-IT"/>
        </a:p>
      </dgm:t>
    </dgm:pt>
    <dgm:pt modelId="{1970EF9B-C014-A645-8B66-69CE30FA0649}">
      <dgm:prSet custT="1"/>
      <dgm:spPr>
        <a:gradFill rotWithShape="0">
          <a:gsLst>
            <a:gs pos="46000">
              <a:srgbClr val="277880"/>
            </a:gs>
            <a:gs pos="0">
              <a:srgbClr val="0070C0"/>
            </a:gs>
            <a:gs pos="100000">
              <a:schemeClr val="accent6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it-IT" sz="1400">
              <a:latin typeface="Euphemia UCAS" panose="020B0503040102020104" pitchFamily="34" charset="-79"/>
              <a:cs typeface="Euphemia UCAS" panose="020B0503040102020104" pitchFamily="34" charset="-79"/>
            </a:rPr>
            <a:t>Contratti centrali</a:t>
          </a:r>
        </a:p>
      </dgm:t>
    </dgm:pt>
    <dgm:pt modelId="{D84143A1-7020-5946-88FB-F2E6A6F197CB}" type="parTrans" cxnId="{AF6EEBC4-8FF7-3749-8388-424BDFC64913}">
      <dgm:prSet/>
      <dgm:spPr/>
      <dgm:t>
        <a:bodyPr/>
        <a:lstStyle/>
        <a:p>
          <a:endParaRPr lang="it-IT"/>
        </a:p>
      </dgm:t>
    </dgm:pt>
    <dgm:pt modelId="{D705D792-F166-C843-BDA9-78F0D5842AE0}" type="sibTrans" cxnId="{AF6EEBC4-8FF7-3749-8388-424BDFC64913}">
      <dgm:prSet/>
      <dgm:spPr/>
      <dgm:t>
        <a:bodyPr/>
        <a:lstStyle/>
        <a:p>
          <a:endParaRPr lang="it-IT"/>
        </a:p>
      </dgm:t>
    </dgm:pt>
    <dgm:pt modelId="{99BE1B3B-1DC9-C643-92C6-66B01F62EFA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sz="1400">
              <a:latin typeface="Euphemia UCAS" panose="020B0503040102020104" pitchFamily="34" charset="-79"/>
              <a:cs typeface="Euphemia UCAS" panose="020B0503040102020104" pitchFamily="34" charset="-79"/>
            </a:rPr>
            <a:t>Grafica</a:t>
          </a:r>
          <a:endParaRPr lang="it-IT" sz="1600">
            <a:latin typeface="Euphemia UCAS" panose="020B0503040102020104" pitchFamily="34" charset="-79"/>
            <a:cs typeface="Euphemia UCAS" panose="020B0503040102020104" pitchFamily="34" charset="-79"/>
          </a:endParaRPr>
        </a:p>
      </dgm:t>
    </dgm:pt>
    <dgm:pt modelId="{92D5101F-D3B6-DD44-928A-9D42B752B6A3}" type="parTrans" cxnId="{9F74415A-109B-574D-8C1A-D24974F762EB}">
      <dgm:prSet/>
      <dgm:spPr/>
      <dgm:t>
        <a:bodyPr/>
        <a:lstStyle/>
        <a:p>
          <a:endParaRPr lang="it-IT"/>
        </a:p>
      </dgm:t>
    </dgm:pt>
    <dgm:pt modelId="{D4F12328-B3BB-0D49-999C-6347BE007BED}" type="sibTrans" cxnId="{9F74415A-109B-574D-8C1A-D24974F762EB}">
      <dgm:prSet/>
      <dgm:spPr/>
      <dgm:t>
        <a:bodyPr/>
        <a:lstStyle/>
        <a:p>
          <a:endParaRPr lang="it-IT"/>
        </a:p>
      </dgm:t>
    </dgm:pt>
    <dgm:pt modelId="{189BD108-96ED-B746-978C-9E73C0C62A7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sz="1400">
              <a:latin typeface="Euphemia UCAS" panose="020B0503040102020104" pitchFamily="34" charset="-79"/>
              <a:cs typeface="Euphemia UCAS" panose="020B0503040102020104" pitchFamily="34" charset="-79"/>
            </a:rPr>
            <a:t>Siti WEB</a:t>
          </a:r>
        </a:p>
      </dgm:t>
    </dgm:pt>
    <dgm:pt modelId="{42AC5E79-682E-1A4F-8584-324B2D7DD3EB}" type="parTrans" cxnId="{41B4FA49-6810-D842-B09D-FCCD5743BED3}">
      <dgm:prSet/>
      <dgm:spPr/>
      <dgm:t>
        <a:bodyPr/>
        <a:lstStyle/>
        <a:p>
          <a:endParaRPr lang="it-IT"/>
        </a:p>
      </dgm:t>
    </dgm:pt>
    <dgm:pt modelId="{43C848ED-9FCD-1B45-9FC6-A2FF7BB07A96}" type="sibTrans" cxnId="{41B4FA49-6810-D842-B09D-FCCD5743BED3}">
      <dgm:prSet/>
      <dgm:spPr/>
      <dgm:t>
        <a:bodyPr/>
        <a:lstStyle/>
        <a:p>
          <a:endParaRPr lang="it-IT"/>
        </a:p>
      </dgm:t>
    </dgm:pt>
    <dgm:pt modelId="{0A1B5D2C-2C35-6449-92DB-29C28C48E35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sz="1400">
              <a:latin typeface="Euphemia UCAS" panose="020B0503040102020104" pitchFamily="34" charset="-79"/>
              <a:cs typeface="Euphemia UCAS" panose="020B0503040102020104" pitchFamily="34" charset="-79"/>
            </a:rPr>
            <a:t>Agenzia</a:t>
          </a:r>
        </a:p>
      </dgm:t>
    </dgm:pt>
    <dgm:pt modelId="{CE6EEC8A-45A1-9F48-BD67-50C0E99DC6BA}" type="parTrans" cxnId="{459CB688-66A8-A144-A338-94ED751ED15E}">
      <dgm:prSet/>
      <dgm:spPr/>
      <dgm:t>
        <a:bodyPr/>
        <a:lstStyle/>
        <a:p>
          <a:endParaRPr lang="it-IT"/>
        </a:p>
      </dgm:t>
    </dgm:pt>
    <dgm:pt modelId="{75B5B8AD-B4F9-E641-9334-34AEC6449F07}" type="sibTrans" cxnId="{459CB688-66A8-A144-A338-94ED751ED15E}">
      <dgm:prSet/>
      <dgm:spPr/>
      <dgm:t>
        <a:bodyPr/>
        <a:lstStyle/>
        <a:p>
          <a:endParaRPr lang="it-IT"/>
        </a:p>
      </dgm:t>
    </dgm:pt>
    <dgm:pt modelId="{5142C4C3-9342-E040-971B-297FD6FB09D3}" type="pres">
      <dgm:prSet presAssocID="{2FCAD4AC-065D-ED45-A05F-E07139FDAC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08D4DCB-75A5-C944-97AC-3E945E954898}" type="pres">
      <dgm:prSet presAssocID="{1701962E-7B4C-394E-A040-30F8243FE303}" presName="hierRoot1" presStyleCnt="0">
        <dgm:presLayoutVars>
          <dgm:hierBranch val="init"/>
        </dgm:presLayoutVars>
      </dgm:prSet>
      <dgm:spPr/>
    </dgm:pt>
    <dgm:pt modelId="{73F50D60-8E8A-0D4D-84B5-888B99E0F3C9}" type="pres">
      <dgm:prSet presAssocID="{1701962E-7B4C-394E-A040-30F8243FE303}" presName="rootComposite1" presStyleCnt="0"/>
      <dgm:spPr/>
    </dgm:pt>
    <dgm:pt modelId="{A43E46F6-E712-8F48-AE9F-D75514021162}" type="pres">
      <dgm:prSet presAssocID="{1701962E-7B4C-394E-A040-30F8243FE303}" presName="rootText1" presStyleLbl="node0" presStyleIdx="0" presStyleCnt="6" custScaleY="69553" custLinFactNeighborY="13608">
        <dgm:presLayoutVars>
          <dgm:chPref val="3"/>
        </dgm:presLayoutVars>
      </dgm:prSet>
      <dgm:spPr/>
    </dgm:pt>
    <dgm:pt modelId="{0BFF8E4C-F1A3-E74F-BE03-6FBD7ABF8592}" type="pres">
      <dgm:prSet presAssocID="{1701962E-7B4C-394E-A040-30F8243FE303}" presName="rootConnector1" presStyleLbl="node1" presStyleIdx="0" presStyleCnt="0"/>
      <dgm:spPr/>
    </dgm:pt>
    <dgm:pt modelId="{E1538C99-3C57-8743-A189-E16A6ADCAD96}" type="pres">
      <dgm:prSet presAssocID="{1701962E-7B4C-394E-A040-30F8243FE303}" presName="hierChild2" presStyleCnt="0"/>
      <dgm:spPr/>
    </dgm:pt>
    <dgm:pt modelId="{DBE13AEE-995F-6341-9A34-4660F378485C}" type="pres">
      <dgm:prSet presAssocID="{A554D69C-D943-1E44-8015-0A45EC130B9A}" presName="Name64" presStyleLbl="parChTrans1D2" presStyleIdx="0" presStyleCnt="8"/>
      <dgm:spPr/>
    </dgm:pt>
    <dgm:pt modelId="{4D76FC6F-6939-1D42-995E-59475A2A5549}" type="pres">
      <dgm:prSet presAssocID="{B411DA87-B4C5-E141-8461-2839D23F81A8}" presName="hierRoot2" presStyleCnt="0">
        <dgm:presLayoutVars>
          <dgm:hierBranch val="init"/>
        </dgm:presLayoutVars>
      </dgm:prSet>
      <dgm:spPr/>
    </dgm:pt>
    <dgm:pt modelId="{FBA03BCF-317B-A744-BB4B-3B4AD6CA6477}" type="pres">
      <dgm:prSet presAssocID="{B411DA87-B4C5-E141-8461-2839D23F81A8}" presName="rootComposite" presStyleCnt="0"/>
      <dgm:spPr/>
    </dgm:pt>
    <dgm:pt modelId="{7223524A-8F71-8E48-9CDB-5203BD1644C8}" type="pres">
      <dgm:prSet presAssocID="{B411DA87-B4C5-E141-8461-2839D23F81A8}" presName="rootText" presStyleLbl="node2" presStyleIdx="0" presStyleCnt="8" custScaleX="61976" custScaleY="56851" custLinFactNeighborY="13608">
        <dgm:presLayoutVars>
          <dgm:chPref val="3"/>
        </dgm:presLayoutVars>
      </dgm:prSet>
      <dgm:spPr/>
    </dgm:pt>
    <dgm:pt modelId="{2791F4AD-5711-7D4D-A5CF-F3503BA4A5DF}" type="pres">
      <dgm:prSet presAssocID="{B411DA87-B4C5-E141-8461-2839D23F81A8}" presName="rootConnector" presStyleLbl="node2" presStyleIdx="0" presStyleCnt="8"/>
      <dgm:spPr/>
    </dgm:pt>
    <dgm:pt modelId="{F261C189-8797-534A-8AE6-C324E59D3276}" type="pres">
      <dgm:prSet presAssocID="{B411DA87-B4C5-E141-8461-2839D23F81A8}" presName="hierChild4" presStyleCnt="0"/>
      <dgm:spPr/>
    </dgm:pt>
    <dgm:pt modelId="{655F2F77-8E62-2C42-8D3A-61073A991F2C}" type="pres">
      <dgm:prSet presAssocID="{B411DA87-B4C5-E141-8461-2839D23F81A8}" presName="hierChild5" presStyleCnt="0"/>
      <dgm:spPr/>
    </dgm:pt>
    <dgm:pt modelId="{A7D9400C-3216-7E40-9037-78C41739B9D0}" type="pres">
      <dgm:prSet presAssocID="{1701962E-7B4C-394E-A040-30F8243FE303}" presName="hierChild3" presStyleCnt="0"/>
      <dgm:spPr/>
    </dgm:pt>
    <dgm:pt modelId="{A7703953-C7C6-EB42-ADA7-25A27C67D6AA}" type="pres">
      <dgm:prSet presAssocID="{6F11691C-B31B-A04A-A934-6DB01FFA8E8C}" presName="hierRoot1" presStyleCnt="0">
        <dgm:presLayoutVars>
          <dgm:hierBranch val="init"/>
        </dgm:presLayoutVars>
      </dgm:prSet>
      <dgm:spPr/>
    </dgm:pt>
    <dgm:pt modelId="{D6B03608-82C5-B445-B890-A34F920079D8}" type="pres">
      <dgm:prSet presAssocID="{6F11691C-B31B-A04A-A934-6DB01FFA8E8C}" presName="rootComposite1" presStyleCnt="0"/>
      <dgm:spPr/>
    </dgm:pt>
    <dgm:pt modelId="{E266C6A0-5CA0-C848-86D5-888520E6EC2B}" type="pres">
      <dgm:prSet presAssocID="{6F11691C-B31B-A04A-A934-6DB01FFA8E8C}" presName="rootText1" presStyleLbl="node0" presStyleIdx="1" presStyleCnt="6" custScaleY="75204">
        <dgm:presLayoutVars>
          <dgm:chPref val="3"/>
        </dgm:presLayoutVars>
      </dgm:prSet>
      <dgm:spPr/>
    </dgm:pt>
    <dgm:pt modelId="{CEDD9EDD-663E-4F44-8FD1-106B087D3B2F}" type="pres">
      <dgm:prSet presAssocID="{6F11691C-B31B-A04A-A934-6DB01FFA8E8C}" presName="rootConnector1" presStyleLbl="node1" presStyleIdx="0" presStyleCnt="0"/>
      <dgm:spPr/>
    </dgm:pt>
    <dgm:pt modelId="{E75E311B-2E61-B34E-B6D1-8EA7432907EE}" type="pres">
      <dgm:prSet presAssocID="{6F11691C-B31B-A04A-A934-6DB01FFA8E8C}" presName="hierChild2" presStyleCnt="0"/>
      <dgm:spPr/>
    </dgm:pt>
    <dgm:pt modelId="{4B475549-5882-A842-B231-F34E9669BCBA}" type="pres">
      <dgm:prSet presAssocID="{6F11691C-B31B-A04A-A934-6DB01FFA8E8C}" presName="hierChild3" presStyleCnt="0"/>
      <dgm:spPr/>
    </dgm:pt>
    <dgm:pt modelId="{A3C30FB7-EB24-334B-B14D-622078161A23}" type="pres">
      <dgm:prSet presAssocID="{12046751-F99D-B64F-BA87-65A1FE99F9FD}" presName="hierRoot1" presStyleCnt="0">
        <dgm:presLayoutVars>
          <dgm:hierBranch val="init"/>
        </dgm:presLayoutVars>
      </dgm:prSet>
      <dgm:spPr/>
    </dgm:pt>
    <dgm:pt modelId="{3FBAA1DD-64CC-0F4E-9B93-06E099068E40}" type="pres">
      <dgm:prSet presAssocID="{12046751-F99D-B64F-BA87-65A1FE99F9FD}" presName="rootComposite1" presStyleCnt="0"/>
      <dgm:spPr/>
    </dgm:pt>
    <dgm:pt modelId="{7BDB9A8D-74FE-5C45-9118-3CFE62AAF195}" type="pres">
      <dgm:prSet presAssocID="{12046751-F99D-B64F-BA87-65A1FE99F9FD}" presName="rootText1" presStyleLbl="node0" presStyleIdx="2" presStyleCnt="6" custScaleY="73088">
        <dgm:presLayoutVars>
          <dgm:chPref val="3"/>
        </dgm:presLayoutVars>
      </dgm:prSet>
      <dgm:spPr/>
    </dgm:pt>
    <dgm:pt modelId="{E65829FB-A69E-E444-B3EB-38639BA10B9E}" type="pres">
      <dgm:prSet presAssocID="{12046751-F99D-B64F-BA87-65A1FE99F9FD}" presName="rootConnector1" presStyleLbl="node1" presStyleIdx="0" presStyleCnt="0"/>
      <dgm:spPr/>
    </dgm:pt>
    <dgm:pt modelId="{0ADB69C4-0F39-2347-AC2E-7AF8118313F0}" type="pres">
      <dgm:prSet presAssocID="{12046751-F99D-B64F-BA87-65A1FE99F9FD}" presName="hierChild2" presStyleCnt="0"/>
      <dgm:spPr/>
    </dgm:pt>
    <dgm:pt modelId="{7804266C-810B-164A-9BB0-DD294D9B25A4}" type="pres">
      <dgm:prSet presAssocID="{ADD7E201-397E-0143-9AB3-D267E4A851D3}" presName="Name64" presStyleLbl="parChTrans1D2" presStyleIdx="1" presStyleCnt="8"/>
      <dgm:spPr/>
    </dgm:pt>
    <dgm:pt modelId="{09A3D6C9-37EF-814B-B014-77FDA51DBC2F}" type="pres">
      <dgm:prSet presAssocID="{BB412146-4152-6540-A295-F60199273FE9}" presName="hierRoot2" presStyleCnt="0">
        <dgm:presLayoutVars>
          <dgm:hierBranch val="init"/>
        </dgm:presLayoutVars>
      </dgm:prSet>
      <dgm:spPr/>
    </dgm:pt>
    <dgm:pt modelId="{BDCE1999-11B5-5747-B870-6130BE1A5125}" type="pres">
      <dgm:prSet presAssocID="{BB412146-4152-6540-A295-F60199273FE9}" presName="rootComposite" presStyleCnt="0"/>
      <dgm:spPr/>
    </dgm:pt>
    <dgm:pt modelId="{79827B3E-BCC8-AC40-BAE0-5D2489814036}" type="pres">
      <dgm:prSet presAssocID="{BB412146-4152-6540-A295-F60199273FE9}" presName="rootText" presStyleLbl="node2" presStyleIdx="1" presStyleCnt="8" custScaleX="82603" custScaleY="55517" custLinFactNeighborY="19366">
        <dgm:presLayoutVars>
          <dgm:chPref val="3"/>
        </dgm:presLayoutVars>
      </dgm:prSet>
      <dgm:spPr/>
    </dgm:pt>
    <dgm:pt modelId="{B4B406F5-4103-B846-BC0A-CF3452C233FF}" type="pres">
      <dgm:prSet presAssocID="{BB412146-4152-6540-A295-F60199273FE9}" presName="rootConnector" presStyleLbl="node2" presStyleIdx="1" presStyleCnt="8"/>
      <dgm:spPr/>
    </dgm:pt>
    <dgm:pt modelId="{CE6B52A6-939C-664C-B0BA-289B1665DCD1}" type="pres">
      <dgm:prSet presAssocID="{BB412146-4152-6540-A295-F60199273FE9}" presName="hierChild4" presStyleCnt="0"/>
      <dgm:spPr/>
    </dgm:pt>
    <dgm:pt modelId="{9847726C-90A8-FA42-891E-B19C700A7337}" type="pres">
      <dgm:prSet presAssocID="{BB412146-4152-6540-A295-F60199273FE9}" presName="hierChild5" presStyleCnt="0"/>
      <dgm:spPr/>
    </dgm:pt>
    <dgm:pt modelId="{AF53A9C1-EEDB-6645-9571-A3FE9C10CBD2}" type="pres">
      <dgm:prSet presAssocID="{6EC82053-C1D8-D14B-BAD1-26FF93B7E1E3}" presName="Name64" presStyleLbl="parChTrans1D2" presStyleIdx="2" presStyleCnt="8"/>
      <dgm:spPr/>
    </dgm:pt>
    <dgm:pt modelId="{1EC98F15-7771-AE4A-9831-210C207E5E11}" type="pres">
      <dgm:prSet presAssocID="{CD0D4874-382B-C248-B9AA-AAA5869889B1}" presName="hierRoot2" presStyleCnt="0">
        <dgm:presLayoutVars>
          <dgm:hierBranch val="init"/>
        </dgm:presLayoutVars>
      </dgm:prSet>
      <dgm:spPr/>
    </dgm:pt>
    <dgm:pt modelId="{0F799EE7-520E-EB42-884F-2AD1AF5EB2AD}" type="pres">
      <dgm:prSet presAssocID="{CD0D4874-382B-C248-B9AA-AAA5869889B1}" presName="rootComposite" presStyleCnt="0"/>
      <dgm:spPr/>
    </dgm:pt>
    <dgm:pt modelId="{9119A778-0D4A-7B49-9C7F-028BFD6B7F8B}" type="pres">
      <dgm:prSet presAssocID="{CD0D4874-382B-C248-B9AA-AAA5869889B1}" presName="rootText" presStyleLbl="node2" presStyleIdx="2" presStyleCnt="8" custScaleX="82603" custScaleY="49748" custLinFactNeighborY="-1684">
        <dgm:presLayoutVars>
          <dgm:chPref val="3"/>
        </dgm:presLayoutVars>
      </dgm:prSet>
      <dgm:spPr/>
    </dgm:pt>
    <dgm:pt modelId="{5035A129-5A3C-C449-846A-1CE510F636D0}" type="pres">
      <dgm:prSet presAssocID="{CD0D4874-382B-C248-B9AA-AAA5869889B1}" presName="rootConnector" presStyleLbl="node2" presStyleIdx="2" presStyleCnt="8"/>
      <dgm:spPr/>
    </dgm:pt>
    <dgm:pt modelId="{3B07BE40-A14D-F743-9151-C78C4EE617D4}" type="pres">
      <dgm:prSet presAssocID="{CD0D4874-382B-C248-B9AA-AAA5869889B1}" presName="hierChild4" presStyleCnt="0"/>
      <dgm:spPr/>
    </dgm:pt>
    <dgm:pt modelId="{EDB12575-5FFC-6E41-991A-95659A1B4565}" type="pres">
      <dgm:prSet presAssocID="{CD0D4874-382B-C248-B9AA-AAA5869889B1}" presName="hierChild5" presStyleCnt="0"/>
      <dgm:spPr/>
    </dgm:pt>
    <dgm:pt modelId="{AF515E4A-A46F-5041-8826-181B097896BB}" type="pres">
      <dgm:prSet presAssocID="{634E5E8D-9F44-7643-832A-F05B3DAC2CC8}" presName="Name64" presStyleLbl="parChTrans1D2" presStyleIdx="3" presStyleCnt="8"/>
      <dgm:spPr/>
    </dgm:pt>
    <dgm:pt modelId="{B957752F-36ED-6F4D-8F4B-2416FDB78202}" type="pres">
      <dgm:prSet presAssocID="{02A90AC0-A1AD-D440-A4A5-2CA5DB19824F}" presName="hierRoot2" presStyleCnt="0">
        <dgm:presLayoutVars>
          <dgm:hierBranch val="init"/>
        </dgm:presLayoutVars>
      </dgm:prSet>
      <dgm:spPr/>
    </dgm:pt>
    <dgm:pt modelId="{F7EC629F-807D-3F40-B6A1-C34879DA3E7D}" type="pres">
      <dgm:prSet presAssocID="{02A90AC0-A1AD-D440-A4A5-2CA5DB19824F}" presName="rootComposite" presStyleCnt="0"/>
      <dgm:spPr/>
    </dgm:pt>
    <dgm:pt modelId="{4BA4EFA3-AB3A-1A42-AB27-8DE36A82D84E}" type="pres">
      <dgm:prSet presAssocID="{02A90AC0-A1AD-D440-A4A5-2CA5DB19824F}" presName="rootText" presStyleLbl="node2" presStyleIdx="3" presStyleCnt="8" custScaleX="82603" custScaleY="51704" custLinFactNeighborY="-19029">
        <dgm:presLayoutVars>
          <dgm:chPref val="3"/>
        </dgm:presLayoutVars>
      </dgm:prSet>
      <dgm:spPr/>
    </dgm:pt>
    <dgm:pt modelId="{60114169-4F99-B442-BE16-4281CE311A93}" type="pres">
      <dgm:prSet presAssocID="{02A90AC0-A1AD-D440-A4A5-2CA5DB19824F}" presName="rootConnector" presStyleLbl="node2" presStyleIdx="3" presStyleCnt="8"/>
      <dgm:spPr/>
    </dgm:pt>
    <dgm:pt modelId="{E24D7738-3D3C-AB48-B88D-270917A5E88F}" type="pres">
      <dgm:prSet presAssocID="{02A90AC0-A1AD-D440-A4A5-2CA5DB19824F}" presName="hierChild4" presStyleCnt="0"/>
      <dgm:spPr/>
    </dgm:pt>
    <dgm:pt modelId="{269DFCFF-D48D-CE48-A016-63451ECA1F93}" type="pres">
      <dgm:prSet presAssocID="{02A90AC0-A1AD-D440-A4A5-2CA5DB19824F}" presName="hierChild5" presStyleCnt="0"/>
      <dgm:spPr/>
    </dgm:pt>
    <dgm:pt modelId="{B2AEAE49-1E1D-9840-92D5-6F05ED056209}" type="pres">
      <dgm:prSet presAssocID="{D84143A1-7020-5946-88FB-F2E6A6F197CB}" presName="Name64" presStyleLbl="parChTrans1D2" presStyleIdx="4" presStyleCnt="8"/>
      <dgm:spPr/>
    </dgm:pt>
    <dgm:pt modelId="{06063851-9C97-5242-8DA6-58931673C3E1}" type="pres">
      <dgm:prSet presAssocID="{1970EF9B-C014-A645-8B66-69CE30FA0649}" presName="hierRoot2" presStyleCnt="0">
        <dgm:presLayoutVars>
          <dgm:hierBranch val="init"/>
        </dgm:presLayoutVars>
      </dgm:prSet>
      <dgm:spPr/>
    </dgm:pt>
    <dgm:pt modelId="{68627203-4F59-8D4A-923C-93744757F795}" type="pres">
      <dgm:prSet presAssocID="{1970EF9B-C014-A645-8B66-69CE30FA0649}" presName="rootComposite" presStyleCnt="0"/>
      <dgm:spPr/>
    </dgm:pt>
    <dgm:pt modelId="{AFF89372-9696-7D44-9273-1357ACEF2836}" type="pres">
      <dgm:prSet presAssocID="{1970EF9B-C014-A645-8B66-69CE30FA0649}" presName="rootText" presStyleLbl="node2" presStyleIdx="4" presStyleCnt="8" custScaleX="82603" custScaleY="51704" custLinFactNeighborY="-41513">
        <dgm:presLayoutVars>
          <dgm:chPref val="3"/>
        </dgm:presLayoutVars>
      </dgm:prSet>
      <dgm:spPr/>
    </dgm:pt>
    <dgm:pt modelId="{12A2F877-882F-084A-A59E-A1B2AA1FC448}" type="pres">
      <dgm:prSet presAssocID="{1970EF9B-C014-A645-8B66-69CE30FA0649}" presName="rootConnector" presStyleLbl="node2" presStyleIdx="4" presStyleCnt="8"/>
      <dgm:spPr/>
    </dgm:pt>
    <dgm:pt modelId="{86B8180F-19A5-0740-A8D5-11DFCB2EF7DD}" type="pres">
      <dgm:prSet presAssocID="{1970EF9B-C014-A645-8B66-69CE30FA0649}" presName="hierChild4" presStyleCnt="0"/>
      <dgm:spPr/>
    </dgm:pt>
    <dgm:pt modelId="{FE7E89BF-7F8C-7448-BA03-1D1FC8A29CF6}" type="pres">
      <dgm:prSet presAssocID="{92D5101F-D3B6-DD44-928A-9D42B752B6A3}" presName="Name64" presStyleLbl="parChTrans1D3" presStyleIdx="0" presStyleCnt="3"/>
      <dgm:spPr/>
    </dgm:pt>
    <dgm:pt modelId="{02FF2E8B-4BD2-FE45-9A7B-41A0D44F1874}" type="pres">
      <dgm:prSet presAssocID="{99BE1B3B-1DC9-C643-92C6-66B01F62EFAB}" presName="hierRoot2" presStyleCnt="0">
        <dgm:presLayoutVars>
          <dgm:hierBranch val="init"/>
        </dgm:presLayoutVars>
      </dgm:prSet>
      <dgm:spPr/>
    </dgm:pt>
    <dgm:pt modelId="{2DC20937-E1C8-3E45-9F39-55585464DEC8}" type="pres">
      <dgm:prSet presAssocID="{99BE1B3B-1DC9-C643-92C6-66B01F62EFAB}" presName="rootComposite" presStyleCnt="0"/>
      <dgm:spPr/>
    </dgm:pt>
    <dgm:pt modelId="{3BD99531-28CA-664D-8216-1F0A9CAA36DD}" type="pres">
      <dgm:prSet presAssocID="{99BE1B3B-1DC9-C643-92C6-66B01F62EFAB}" presName="rootText" presStyleLbl="node3" presStyleIdx="0" presStyleCnt="3" custScaleX="60029" custScaleY="37967" custLinFactNeighborY="18487">
        <dgm:presLayoutVars>
          <dgm:chPref val="3"/>
        </dgm:presLayoutVars>
      </dgm:prSet>
      <dgm:spPr/>
    </dgm:pt>
    <dgm:pt modelId="{CF1A5F18-7967-CA4E-88B0-34639F74D008}" type="pres">
      <dgm:prSet presAssocID="{99BE1B3B-1DC9-C643-92C6-66B01F62EFAB}" presName="rootConnector" presStyleLbl="node3" presStyleIdx="0" presStyleCnt="3"/>
      <dgm:spPr/>
    </dgm:pt>
    <dgm:pt modelId="{814E3923-5F61-1E46-BFDD-1916B6C95D5E}" type="pres">
      <dgm:prSet presAssocID="{99BE1B3B-1DC9-C643-92C6-66B01F62EFAB}" presName="hierChild4" presStyleCnt="0"/>
      <dgm:spPr/>
    </dgm:pt>
    <dgm:pt modelId="{40CD76AE-BF81-4248-A76F-1B41A17A901C}" type="pres">
      <dgm:prSet presAssocID="{99BE1B3B-1DC9-C643-92C6-66B01F62EFAB}" presName="hierChild5" presStyleCnt="0"/>
      <dgm:spPr/>
    </dgm:pt>
    <dgm:pt modelId="{5B8E5B2E-7CF7-734E-BD85-FB0DDCA7F5C9}" type="pres">
      <dgm:prSet presAssocID="{42AC5E79-682E-1A4F-8584-324B2D7DD3EB}" presName="Name64" presStyleLbl="parChTrans1D3" presStyleIdx="1" presStyleCnt="3"/>
      <dgm:spPr/>
    </dgm:pt>
    <dgm:pt modelId="{F126B010-295B-3146-B940-814B5B96F7E8}" type="pres">
      <dgm:prSet presAssocID="{189BD108-96ED-B746-978C-9E73C0C62A73}" presName="hierRoot2" presStyleCnt="0">
        <dgm:presLayoutVars>
          <dgm:hierBranch val="init"/>
        </dgm:presLayoutVars>
      </dgm:prSet>
      <dgm:spPr/>
    </dgm:pt>
    <dgm:pt modelId="{836DFC5E-6142-7D4B-AC8A-8DD19C2B3632}" type="pres">
      <dgm:prSet presAssocID="{189BD108-96ED-B746-978C-9E73C0C62A73}" presName="rootComposite" presStyleCnt="0"/>
      <dgm:spPr/>
    </dgm:pt>
    <dgm:pt modelId="{413C1E6A-A9A2-2447-9A52-A82E1B88F097}" type="pres">
      <dgm:prSet presAssocID="{189BD108-96ED-B746-978C-9E73C0C62A73}" presName="rootText" presStyleLbl="node3" presStyleIdx="1" presStyleCnt="3" custScaleX="58252" custScaleY="37713">
        <dgm:presLayoutVars>
          <dgm:chPref val="3"/>
        </dgm:presLayoutVars>
      </dgm:prSet>
      <dgm:spPr/>
    </dgm:pt>
    <dgm:pt modelId="{724739CF-6060-0C40-A19C-C053DDF26E15}" type="pres">
      <dgm:prSet presAssocID="{189BD108-96ED-B746-978C-9E73C0C62A73}" presName="rootConnector" presStyleLbl="node3" presStyleIdx="1" presStyleCnt="3"/>
      <dgm:spPr/>
    </dgm:pt>
    <dgm:pt modelId="{AEE60EFC-C472-BE4F-A678-C93EEC421FBD}" type="pres">
      <dgm:prSet presAssocID="{189BD108-96ED-B746-978C-9E73C0C62A73}" presName="hierChild4" presStyleCnt="0"/>
      <dgm:spPr/>
    </dgm:pt>
    <dgm:pt modelId="{2A5819F6-8B69-A640-8E17-9E6D90884385}" type="pres">
      <dgm:prSet presAssocID="{189BD108-96ED-B746-978C-9E73C0C62A73}" presName="hierChild5" presStyleCnt="0"/>
      <dgm:spPr/>
    </dgm:pt>
    <dgm:pt modelId="{D622D3E8-240E-D543-B703-3F4D83808357}" type="pres">
      <dgm:prSet presAssocID="{CE6EEC8A-45A1-9F48-BD67-50C0E99DC6BA}" presName="Name64" presStyleLbl="parChTrans1D3" presStyleIdx="2" presStyleCnt="3"/>
      <dgm:spPr/>
    </dgm:pt>
    <dgm:pt modelId="{B9AFBBE2-0BC5-B54C-AC80-30841B2F463B}" type="pres">
      <dgm:prSet presAssocID="{0A1B5D2C-2C35-6449-92DB-29C28C48E358}" presName="hierRoot2" presStyleCnt="0">
        <dgm:presLayoutVars>
          <dgm:hierBranch val="init"/>
        </dgm:presLayoutVars>
      </dgm:prSet>
      <dgm:spPr/>
    </dgm:pt>
    <dgm:pt modelId="{8C5E3033-A1DB-8240-BE08-27F13BB75DFD}" type="pres">
      <dgm:prSet presAssocID="{0A1B5D2C-2C35-6449-92DB-29C28C48E358}" presName="rootComposite" presStyleCnt="0"/>
      <dgm:spPr/>
    </dgm:pt>
    <dgm:pt modelId="{209BB685-5138-934B-A5A1-B83AE489EF9B}" type="pres">
      <dgm:prSet presAssocID="{0A1B5D2C-2C35-6449-92DB-29C28C48E358}" presName="rootText" presStyleLbl="node3" presStyleIdx="2" presStyleCnt="3" custScaleX="48317" custScaleY="39201" custLinFactNeighborY="-17514">
        <dgm:presLayoutVars>
          <dgm:chPref val="3"/>
        </dgm:presLayoutVars>
      </dgm:prSet>
      <dgm:spPr/>
    </dgm:pt>
    <dgm:pt modelId="{01EA5E37-128C-8D4E-8B9D-CF428150E924}" type="pres">
      <dgm:prSet presAssocID="{0A1B5D2C-2C35-6449-92DB-29C28C48E358}" presName="rootConnector" presStyleLbl="node3" presStyleIdx="2" presStyleCnt="3"/>
      <dgm:spPr/>
    </dgm:pt>
    <dgm:pt modelId="{1BADF186-E8BE-BC45-95A3-F7CADE192DF9}" type="pres">
      <dgm:prSet presAssocID="{0A1B5D2C-2C35-6449-92DB-29C28C48E358}" presName="hierChild4" presStyleCnt="0"/>
      <dgm:spPr/>
    </dgm:pt>
    <dgm:pt modelId="{9739A263-7A73-C94E-8D7D-F6147724A6D8}" type="pres">
      <dgm:prSet presAssocID="{0A1B5D2C-2C35-6449-92DB-29C28C48E358}" presName="hierChild5" presStyleCnt="0"/>
      <dgm:spPr/>
    </dgm:pt>
    <dgm:pt modelId="{C7298BB3-0C7E-4E47-8DB3-4F60DB909604}" type="pres">
      <dgm:prSet presAssocID="{1970EF9B-C014-A645-8B66-69CE30FA0649}" presName="hierChild5" presStyleCnt="0"/>
      <dgm:spPr/>
    </dgm:pt>
    <dgm:pt modelId="{58754378-36F3-F24F-BA62-42909464FC75}" type="pres">
      <dgm:prSet presAssocID="{12046751-F99D-B64F-BA87-65A1FE99F9FD}" presName="hierChild3" presStyleCnt="0"/>
      <dgm:spPr/>
    </dgm:pt>
    <dgm:pt modelId="{1EA99C67-A00B-CF49-A059-7EACC59F917E}" type="pres">
      <dgm:prSet presAssocID="{488B5DB8-1B2B-8E4A-960D-833A73D76D20}" presName="hierRoot1" presStyleCnt="0">
        <dgm:presLayoutVars>
          <dgm:hierBranch val="init"/>
        </dgm:presLayoutVars>
      </dgm:prSet>
      <dgm:spPr/>
    </dgm:pt>
    <dgm:pt modelId="{BBD220BF-FB4A-5845-B2C5-498D95D75DFA}" type="pres">
      <dgm:prSet presAssocID="{488B5DB8-1B2B-8E4A-960D-833A73D76D20}" presName="rootComposite1" presStyleCnt="0"/>
      <dgm:spPr/>
    </dgm:pt>
    <dgm:pt modelId="{A4A3F882-4E6B-CF44-B1DF-97CD0B11EAD2}" type="pres">
      <dgm:prSet presAssocID="{488B5DB8-1B2B-8E4A-960D-833A73D76D20}" presName="rootText1" presStyleLbl="node0" presStyleIdx="3" presStyleCnt="6" custScaleY="56633">
        <dgm:presLayoutVars>
          <dgm:chPref val="3"/>
        </dgm:presLayoutVars>
      </dgm:prSet>
      <dgm:spPr/>
    </dgm:pt>
    <dgm:pt modelId="{964EAAEE-1A8C-E246-B512-E11B63F54F1B}" type="pres">
      <dgm:prSet presAssocID="{488B5DB8-1B2B-8E4A-960D-833A73D76D20}" presName="rootConnector1" presStyleLbl="node1" presStyleIdx="0" presStyleCnt="0"/>
      <dgm:spPr/>
    </dgm:pt>
    <dgm:pt modelId="{D51C9A93-DB9B-D141-B361-21CBA4CE2A77}" type="pres">
      <dgm:prSet presAssocID="{488B5DB8-1B2B-8E4A-960D-833A73D76D20}" presName="hierChild2" presStyleCnt="0"/>
      <dgm:spPr/>
    </dgm:pt>
    <dgm:pt modelId="{9057A0E2-E297-3443-8CA3-47C2C9F3263F}" type="pres">
      <dgm:prSet presAssocID="{488B5DB8-1B2B-8E4A-960D-833A73D76D20}" presName="hierChild3" presStyleCnt="0"/>
      <dgm:spPr/>
    </dgm:pt>
    <dgm:pt modelId="{1A663ECA-C90C-DD48-88A9-E3D10B0F80E8}" type="pres">
      <dgm:prSet presAssocID="{422EA117-728D-684F-8143-D7424A6739B2}" presName="hierRoot1" presStyleCnt="0">
        <dgm:presLayoutVars>
          <dgm:hierBranch val="init"/>
        </dgm:presLayoutVars>
      </dgm:prSet>
      <dgm:spPr/>
    </dgm:pt>
    <dgm:pt modelId="{147926FF-F49D-3343-909F-C5CC0984A0FE}" type="pres">
      <dgm:prSet presAssocID="{422EA117-728D-684F-8143-D7424A6739B2}" presName="rootComposite1" presStyleCnt="0"/>
      <dgm:spPr/>
    </dgm:pt>
    <dgm:pt modelId="{71574194-8547-214E-A5FD-149328D4411E}" type="pres">
      <dgm:prSet presAssocID="{422EA117-728D-684F-8143-D7424A6739B2}" presName="rootText1" presStyleLbl="node0" presStyleIdx="4" presStyleCnt="6" custScaleY="65088" custLinFactNeighborY="-58968">
        <dgm:presLayoutVars>
          <dgm:chPref val="3"/>
        </dgm:presLayoutVars>
      </dgm:prSet>
      <dgm:spPr/>
    </dgm:pt>
    <dgm:pt modelId="{7C10CCCA-F2DD-414B-8ED0-EF33B011B79B}" type="pres">
      <dgm:prSet presAssocID="{422EA117-728D-684F-8143-D7424A6739B2}" presName="rootConnector1" presStyleLbl="node1" presStyleIdx="0" presStyleCnt="0"/>
      <dgm:spPr/>
    </dgm:pt>
    <dgm:pt modelId="{107ABED9-532E-DB49-AF68-D7A1A877CB81}" type="pres">
      <dgm:prSet presAssocID="{422EA117-728D-684F-8143-D7424A6739B2}" presName="hierChild2" presStyleCnt="0"/>
      <dgm:spPr/>
    </dgm:pt>
    <dgm:pt modelId="{1D48419C-A422-0D43-9937-CA63982C6032}" type="pres">
      <dgm:prSet presAssocID="{E44901C0-815F-FC43-994B-AF85EBFE1CAC}" presName="Name64" presStyleLbl="parChTrans1D2" presStyleIdx="5" presStyleCnt="8"/>
      <dgm:spPr/>
    </dgm:pt>
    <dgm:pt modelId="{F26375B6-FABF-2542-95D9-2C9E7886A49F}" type="pres">
      <dgm:prSet presAssocID="{BADAC22E-C7B2-1449-81B4-584AD041982D}" presName="hierRoot2" presStyleCnt="0">
        <dgm:presLayoutVars>
          <dgm:hierBranch val="init"/>
        </dgm:presLayoutVars>
      </dgm:prSet>
      <dgm:spPr/>
    </dgm:pt>
    <dgm:pt modelId="{8CB7ABE7-20BE-D748-AF42-95C000D611E1}" type="pres">
      <dgm:prSet presAssocID="{BADAC22E-C7B2-1449-81B4-584AD041982D}" presName="rootComposite" presStyleCnt="0"/>
      <dgm:spPr/>
    </dgm:pt>
    <dgm:pt modelId="{86F92077-BCCD-DE48-8C37-AEF023EA35DB}" type="pres">
      <dgm:prSet presAssocID="{BADAC22E-C7B2-1449-81B4-584AD041982D}" presName="rootText" presStyleLbl="node2" presStyleIdx="5" presStyleCnt="8" custScaleX="59226" custScaleY="40758" custLinFactNeighborX="257" custLinFactNeighborY="-29769">
        <dgm:presLayoutVars>
          <dgm:chPref val="3"/>
        </dgm:presLayoutVars>
      </dgm:prSet>
      <dgm:spPr/>
    </dgm:pt>
    <dgm:pt modelId="{08B6F13B-21AB-0245-8BA9-C9AFEBF5FD33}" type="pres">
      <dgm:prSet presAssocID="{BADAC22E-C7B2-1449-81B4-584AD041982D}" presName="rootConnector" presStyleLbl="node2" presStyleIdx="5" presStyleCnt="8"/>
      <dgm:spPr/>
    </dgm:pt>
    <dgm:pt modelId="{78460179-9A00-3E4E-9BD2-E5E56137F21E}" type="pres">
      <dgm:prSet presAssocID="{BADAC22E-C7B2-1449-81B4-584AD041982D}" presName="hierChild4" presStyleCnt="0"/>
      <dgm:spPr/>
    </dgm:pt>
    <dgm:pt modelId="{7762F34B-944F-1340-9063-7714FB5D1F59}" type="pres">
      <dgm:prSet presAssocID="{BADAC22E-C7B2-1449-81B4-584AD041982D}" presName="hierChild5" presStyleCnt="0"/>
      <dgm:spPr/>
    </dgm:pt>
    <dgm:pt modelId="{5EF2B62B-0644-4C4E-9877-F908F67C0203}" type="pres">
      <dgm:prSet presAssocID="{BDBDC67E-F77D-684B-8979-9816AE6E0F21}" presName="Name64" presStyleLbl="parChTrans1D2" presStyleIdx="6" presStyleCnt="8"/>
      <dgm:spPr/>
    </dgm:pt>
    <dgm:pt modelId="{35AB18F3-D9A1-EC4E-B399-802DEF132EEB}" type="pres">
      <dgm:prSet presAssocID="{4A146950-0431-1840-8A28-304690D3E326}" presName="hierRoot2" presStyleCnt="0">
        <dgm:presLayoutVars>
          <dgm:hierBranch val="init"/>
        </dgm:presLayoutVars>
      </dgm:prSet>
      <dgm:spPr/>
    </dgm:pt>
    <dgm:pt modelId="{F526CECE-CB29-A941-87C9-CD5B45DA6CD9}" type="pres">
      <dgm:prSet presAssocID="{4A146950-0431-1840-8A28-304690D3E326}" presName="rootComposite" presStyleCnt="0"/>
      <dgm:spPr/>
    </dgm:pt>
    <dgm:pt modelId="{F808ED6F-CB45-4249-9478-1A950DE2BD31}" type="pres">
      <dgm:prSet presAssocID="{4A146950-0431-1840-8A28-304690D3E326}" presName="rootText" presStyleLbl="node2" presStyleIdx="6" presStyleCnt="8" custScaleX="59226" custScaleY="44135" custLinFactNeighborY="-56596">
        <dgm:presLayoutVars>
          <dgm:chPref val="3"/>
        </dgm:presLayoutVars>
      </dgm:prSet>
      <dgm:spPr/>
    </dgm:pt>
    <dgm:pt modelId="{9747806E-821E-FA4D-BCDC-01E455128C21}" type="pres">
      <dgm:prSet presAssocID="{4A146950-0431-1840-8A28-304690D3E326}" presName="rootConnector" presStyleLbl="node2" presStyleIdx="6" presStyleCnt="8"/>
      <dgm:spPr/>
    </dgm:pt>
    <dgm:pt modelId="{E9523E3C-9CCC-1B42-A8E5-BA114968C3A1}" type="pres">
      <dgm:prSet presAssocID="{4A146950-0431-1840-8A28-304690D3E326}" presName="hierChild4" presStyleCnt="0"/>
      <dgm:spPr/>
    </dgm:pt>
    <dgm:pt modelId="{9F12A63B-4FC5-E745-AEF2-D8597549B3D0}" type="pres">
      <dgm:prSet presAssocID="{4A146950-0431-1840-8A28-304690D3E326}" presName="hierChild5" presStyleCnt="0"/>
      <dgm:spPr/>
    </dgm:pt>
    <dgm:pt modelId="{E1B9EB8D-8245-5E45-8302-177BA2D1038C}" type="pres">
      <dgm:prSet presAssocID="{69C12C26-C07C-D847-974E-2812E035F7AB}" presName="Name64" presStyleLbl="parChTrans1D2" presStyleIdx="7" presStyleCnt="8"/>
      <dgm:spPr/>
    </dgm:pt>
    <dgm:pt modelId="{74DE2534-F80D-7042-8B88-BA71D4F109F0}" type="pres">
      <dgm:prSet presAssocID="{1708CB3E-C08B-7C4F-8D1C-97D0CD30BF4D}" presName="hierRoot2" presStyleCnt="0">
        <dgm:presLayoutVars>
          <dgm:hierBranch val="init"/>
        </dgm:presLayoutVars>
      </dgm:prSet>
      <dgm:spPr/>
    </dgm:pt>
    <dgm:pt modelId="{630353AD-AE9A-0F42-A65E-9B4A1EAAEDD8}" type="pres">
      <dgm:prSet presAssocID="{1708CB3E-C08B-7C4F-8D1C-97D0CD30BF4D}" presName="rootComposite" presStyleCnt="0"/>
      <dgm:spPr/>
    </dgm:pt>
    <dgm:pt modelId="{2BAEB2FD-8B2D-474D-B776-008BBAFB15C7}" type="pres">
      <dgm:prSet presAssocID="{1708CB3E-C08B-7C4F-8D1C-97D0CD30BF4D}" presName="rootText" presStyleLbl="node2" presStyleIdx="7" presStyleCnt="8" custScaleX="59226" custScaleY="44474" custLinFactNeighborY="-80549">
        <dgm:presLayoutVars>
          <dgm:chPref val="3"/>
        </dgm:presLayoutVars>
      </dgm:prSet>
      <dgm:spPr/>
    </dgm:pt>
    <dgm:pt modelId="{75F4FF79-447F-1042-B13A-E30E247D180C}" type="pres">
      <dgm:prSet presAssocID="{1708CB3E-C08B-7C4F-8D1C-97D0CD30BF4D}" presName="rootConnector" presStyleLbl="node2" presStyleIdx="7" presStyleCnt="8"/>
      <dgm:spPr/>
    </dgm:pt>
    <dgm:pt modelId="{3D46022E-5653-8547-A7CE-96FD691D546C}" type="pres">
      <dgm:prSet presAssocID="{1708CB3E-C08B-7C4F-8D1C-97D0CD30BF4D}" presName="hierChild4" presStyleCnt="0"/>
      <dgm:spPr/>
    </dgm:pt>
    <dgm:pt modelId="{CFB80043-72FC-864D-B67C-8277E5A57CF1}" type="pres">
      <dgm:prSet presAssocID="{1708CB3E-C08B-7C4F-8D1C-97D0CD30BF4D}" presName="hierChild5" presStyleCnt="0"/>
      <dgm:spPr/>
    </dgm:pt>
    <dgm:pt modelId="{E7C5B4F0-37E7-0446-95BF-7D590A536005}" type="pres">
      <dgm:prSet presAssocID="{422EA117-728D-684F-8143-D7424A6739B2}" presName="hierChild3" presStyleCnt="0"/>
      <dgm:spPr/>
    </dgm:pt>
    <dgm:pt modelId="{4D18E0DE-4DA7-704A-B9D7-0BC5C8B00561}" type="pres">
      <dgm:prSet presAssocID="{31FB7523-C65E-B04D-B557-39E8392B92AA}" presName="hierRoot1" presStyleCnt="0">
        <dgm:presLayoutVars>
          <dgm:hierBranch val="init"/>
        </dgm:presLayoutVars>
      </dgm:prSet>
      <dgm:spPr/>
    </dgm:pt>
    <dgm:pt modelId="{431D7935-E485-9943-9A58-A2F50694CEE8}" type="pres">
      <dgm:prSet presAssocID="{31FB7523-C65E-B04D-B557-39E8392B92AA}" presName="rootComposite1" presStyleCnt="0"/>
      <dgm:spPr/>
    </dgm:pt>
    <dgm:pt modelId="{451A386F-E911-BC47-A3E3-1A039C1A653B}" type="pres">
      <dgm:prSet presAssocID="{31FB7523-C65E-B04D-B557-39E8392B92AA}" presName="rootText1" presStyleLbl="node0" presStyleIdx="5" presStyleCnt="6" custScaleY="54908" custLinFactNeighborY="-59305">
        <dgm:presLayoutVars>
          <dgm:chPref val="3"/>
        </dgm:presLayoutVars>
      </dgm:prSet>
      <dgm:spPr/>
    </dgm:pt>
    <dgm:pt modelId="{1DB4DD52-8106-9848-8F19-BBEC0FD289BB}" type="pres">
      <dgm:prSet presAssocID="{31FB7523-C65E-B04D-B557-39E8392B92AA}" presName="rootConnector1" presStyleLbl="node1" presStyleIdx="0" presStyleCnt="0"/>
      <dgm:spPr/>
    </dgm:pt>
    <dgm:pt modelId="{455C3CA2-6DD2-EE40-AA66-5874B1C3B519}" type="pres">
      <dgm:prSet presAssocID="{31FB7523-C65E-B04D-B557-39E8392B92AA}" presName="hierChild2" presStyleCnt="0"/>
      <dgm:spPr/>
    </dgm:pt>
    <dgm:pt modelId="{0F0DE973-B44F-DE49-A12F-A4D15A59FA39}" type="pres">
      <dgm:prSet presAssocID="{31FB7523-C65E-B04D-B557-39E8392B92AA}" presName="hierChild3" presStyleCnt="0"/>
      <dgm:spPr/>
    </dgm:pt>
  </dgm:ptLst>
  <dgm:cxnLst>
    <dgm:cxn modelId="{4FF8C202-066E-3149-B4E6-B7F576C99236}" type="presOf" srcId="{1701962E-7B4C-394E-A040-30F8243FE303}" destId="{A43E46F6-E712-8F48-AE9F-D75514021162}" srcOrd="0" destOrd="0" presId="urn:microsoft.com/office/officeart/2009/3/layout/HorizontalOrganizationChart"/>
    <dgm:cxn modelId="{56ECD305-A820-1349-8CB6-12CDF4B024D5}" type="presOf" srcId="{D84143A1-7020-5946-88FB-F2E6A6F197CB}" destId="{B2AEAE49-1E1D-9840-92D5-6F05ED056209}" srcOrd="0" destOrd="0" presId="urn:microsoft.com/office/officeart/2009/3/layout/HorizontalOrganizationChart"/>
    <dgm:cxn modelId="{DB037606-DEEA-6C48-960D-6BB645E8066E}" type="presOf" srcId="{92D5101F-D3B6-DD44-928A-9D42B752B6A3}" destId="{FE7E89BF-7F8C-7448-BA03-1D1FC8A29CF6}" srcOrd="0" destOrd="0" presId="urn:microsoft.com/office/officeart/2009/3/layout/HorizontalOrganizationChart"/>
    <dgm:cxn modelId="{E7D57B0A-CB05-824D-AA85-7F5060A6063C}" type="presOf" srcId="{CD0D4874-382B-C248-B9AA-AAA5869889B1}" destId="{5035A129-5A3C-C449-846A-1CE510F636D0}" srcOrd="1" destOrd="0" presId="urn:microsoft.com/office/officeart/2009/3/layout/HorizontalOrganizationChart"/>
    <dgm:cxn modelId="{467A100D-E738-5F47-A506-9A0C54D3945B}" srcId="{1701962E-7B4C-394E-A040-30F8243FE303}" destId="{B411DA87-B4C5-E141-8461-2839D23F81A8}" srcOrd="0" destOrd="0" parTransId="{A554D69C-D943-1E44-8015-0A45EC130B9A}" sibTransId="{57726F6D-31EC-C84B-BA8E-B14924F9E0E6}"/>
    <dgm:cxn modelId="{956B6D1C-E733-2A4B-9DD9-A9A78BE5CA3A}" type="presOf" srcId="{12046751-F99D-B64F-BA87-65A1FE99F9FD}" destId="{E65829FB-A69E-E444-B3EB-38639BA10B9E}" srcOrd="1" destOrd="0" presId="urn:microsoft.com/office/officeart/2009/3/layout/HorizontalOrganizationChart"/>
    <dgm:cxn modelId="{A75E1221-DBDE-074C-A633-039532FAD3D8}" type="presOf" srcId="{42AC5E79-682E-1A4F-8584-324B2D7DD3EB}" destId="{5B8E5B2E-7CF7-734E-BD85-FB0DDCA7F5C9}" srcOrd="0" destOrd="0" presId="urn:microsoft.com/office/officeart/2009/3/layout/HorizontalOrganizationChart"/>
    <dgm:cxn modelId="{2C204C21-2E2B-D544-898C-1A8EEF48ED38}" type="presOf" srcId="{BDBDC67E-F77D-684B-8979-9816AE6E0F21}" destId="{5EF2B62B-0644-4C4E-9877-F908F67C0203}" srcOrd="0" destOrd="0" presId="urn:microsoft.com/office/officeart/2009/3/layout/HorizontalOrganizationChart"/>
    <dgm:cxn modelId="{675CC722-68F3-144F-88F8-A6281D968E2F}" type="presOf" srcId="{E44901C0-815F-FC43-994B-AF85EBFE1CAC}" destId="{1D48419C-A422-0D43-9937-CA63982C6032}" srcOrd="0" destOrd="0" presId="urn:microsoft.com/office/officeart/2009/3/layout/HorizontalOrganizationChart"/>
    <dgm:cxn modelId="{4A67A62F-C3EA-4A4E-B358-D5D896BE9244}" type="presOf" srcId="{BADAC22E-C7B2-1449-81B4-584AD041982D}" destId="{08B6F13B-21AB-0245-8BA9-C9AFEBF5FD33}" srcOrd="1" destOrd="0" presId="urn:microsoft.com/office/officeart/2009/3/layout/HorizontalOrganizationChart"/>
    <dgm:cxn modelId="{1783DE30-A57C-A24F-9DAB-F267D1A29C86}" type="presOf" srcId="{31FB7523-C65E-B04D-B557-39E8392B92AA}" destId="{451A386F-E911-BC47-A3E3-1A039C1A653B}" srcOrd="0" destOrd="0" presId="urn:microsoft.com/office/officeart/2009/3/layout/HorizontalOrganizationChart"/>
    <dgm:cxn modelId="{D0DC7D37-F4B8-3F48-8800-7B6AC17E1F46}" srcId="{422EA117-728D-684F-8143-D7424A6739B2}" destId="{4A146950-0431-1840-8A28-304690D3E326}" srcOrd="1" destOrd="0" parTransId="{BDBDC67E-F77D-684B-8979-9816AE6E0F21}" sibTransId="{017EFA0D-1870-2E44-AD66-BE2147113130}"/>
    <dgm:cxn modelId="{3D911340-2AA8-8D43-A3A7-7E46E1411843}" type="presOf" srcId="{BADAC22E-C7B2-1449-81B4-584AD041982D}" destId="{86F92077-BCCD-DE48-8C37-AEF023EA35DB}" srcOrd="0" destOrd="0" presId="urn:microsoft.com/office/officeart/2009/3/layout/HorizontalOrganizationChart"/>
    <dgm:cxn modelId="{68BA3040-23F0-4B4E-915D-A22EC40D33E0}" type="presOf" srcId="{69C12C26-C07C-D847-974E-2812E035F7AB}" destId="{E1B9EB8D-8245-5E45-8302-177BA2D1038C}" srcOrd="0" destOrd="0" presId="urn:microsoft.com/office/officeart/2009/3/layout/HorizontalOrganizationChart"/>
    <dgm:cxn modelId="{26DA7544-D324-C749-9A7E-083972CC6DEA}" type="presOf" srcId="{CD0D4874-382B-C248-B9AA-AAA5869889B1}" destId="{9119A778-0D4A-7B49-9C7F-028BFD6B7F8B}" srcOrd="0" destOrd="0" presId="urn:microsoft.com/office/officeart/2009/3/layout/HorizontalOrganizationChart"/>
    <dgm:cxn modelId="{0951C547-47EC-7740-9547-5C6339181047}" srcId="{2FCAD4AC-065D-ED45-A05F-E07139FDAC37}" destId="{6F11691C-B31B-A04A-A934-6DB01FFA8E8C}" srcOrd="1" destOrd="0" parTransId="{6A85EF82-BB7D-1341-BEEF-E3DD42EF652F}" sibTransId="{8E5CF413-679E-874F-A45A-F9701C7C0333}"/>
    <dgm:cxn modelId="{96C91749-B037-AF4F-8A17-BD3E271438AC}" type="presOf" srcId="{6F11691C-B31B-A04A-A934-6DB01FFA8E8C}" destId="{CEDD9EDD-663E-4F44-8FD1-106B087D3B2F}" srcOrd="1" destOrd="0" presId="urn:microsoft.com/office/officeart/2009/3/layout/HorizontalOrganizationChart"/>
    <dgm:cxn modelId="{41B4FA49-6810-D842-B09D-FCCD5743BED3}" srcId="{1970EF9B-C014-A645-8B66-69CE30FA0649}" destId="{189BD108-96ED-B746-978C-9E73C0C62A73}" srcOrd="1" destOrd="0" parTransId="{42AC5E79-682E-1A4F-8584-324B2D7DD3EB}" sibTransId="{43C848ED-9FCD-1B45-9FC6-A2FF7BB07A96}"/>
    <dgm:cxn modelId="{FA3F5D4C-0E65-7041-8FF7-AA171C7DCFA8}" srcId="{422EA117-728D-684F-8143-D7424A6739B2}" destId="{1708CB3E-C08B-7C4F-8D1C-97D0CD30BF4D}" srcOrd="2" destOrd="0" parTransId="{69C12C26-C07C-D847-974E-2812E035F7AB}" sibTransId="{B8166893-1012-DA41-AF6B-D71DA55B6FEF}"/>
    <dgm:cxn modelId="{55D12955-2E11-7E41-A6E6-8D711E20746A}" type="presOf" srcId="{422EA117-728D-684F-8143-D7424A6739B2}" destId="{71574194-8547-214E-A5FD-149328D4411E}" srcOrd="0" destOrd="0" presId="urn:microsoft.com/office/officeart/2009/3/layout/HorizontalOrganizationChart"/>
    <dgm:cxn modelId="{4F175D59-CB08-DF40-B864-2C8E4CCEE76E}" type="presOf" srcId="{ADD7E201-397E-0143-9AB3-D267E4A851D3}" destId="{7804266C-810B-164A-9BB0-DD294D9B25A4}" srcOrd="0" destOrd="0" presId="urn:microsoft.com/office/officeart/2009/3/layout/HorizontalOrganizationChart"/>
    <dgm:cxn modelId="{9F74415A-109B-574D-8C1A-D24974F762EB}" srcId="{1970EF9B-C014-A645-8B66-69CE30FA0649}" destId="{99BE1B3B-1DC9-C643-92C6-66B01F62EFAB}" srcOrd="0" destOrd="0" parTransId="{92D5101F-D3B6-DD44-928A-9D42B752B6A3}" sibTransId="{D4F12328-B3BB-0D49-999C-6347BE007BED}"/>
    <dgm:cxn modelId="{7D46FF5A-C377-5342-8803-C9EC582C857A}" srcId="{12046751-F99D-B64F-BA87-65A1FE99F9FD}" destId="{BB412146-4152-6540-A295-F60199273FE9}" srcOrd="0" destOrd="0" parTransId="{ADD7E201-397E-0143-9AB3-D267E4A851D3}" sibTransId="{38B0F1C3-D7C9-5A40-AE05-3D8C14BAE024}"/>
    <dgm:cxn modelId="{25C33060-6E34-904C-BC91-D17E2DFBDF80}" srcId="{2FCAD4AC-065D-ED45-A05F-E07139FDAC37}" destId="{422EA117-728D-684F-8143-D7424A6739B2}" srcOrd="4" destOrd="0" parTransId="{333362DA-3EE5-AD45-B3FF-0E2056CE1D47}" sibTransId="{C72DCE5D-D564-1745-95A2-F160E105B359}"/>
    <dgm:cxn modelId="{36C55960-3A78-484A-B997-6ABBFDEB6CDA}" type="presOf" srcId="{1970EF9B-C014-A645-8B66-69CE30FA0649}" destId="{12A2F877-882F-084A-A59E-A1B2AA1FC448}" srcOrd="1" destOrd="0" presId="urn:microsoft.com/office/officeart/2009/3/layout/HorizontalOrganizationChart"/>
    <dgm:cxn modelId="{05918860-3A95-9443-A55E-3B2DA3DFFF61}" type="presOf" srcId="{189BD108-96ED-B746-978C-9E73C0C62A73}" destId="{724739CF-6060-0C40-A19C-C053DDF26E15}" srcOrd="1" destOrd="0" presId="urn:microsoft.com/office/officeart/2009/3/layout/HorizontalOrganizationChart"/>
    <dgm:cxn modelId="{DDD5D366-12F5-6B46-B022-B468EB6A169D}" type="presOf" srcId="{1970EF9B-C014-A645-8B66-69CE30FA0649}" destId="{AFF89372-9696-7D44-9273-1357ACEF2836}" srcOrd="0" destOrd="0" presId="urn:microsoft.com/office/officeart/2009/3/layout/HorizontalOrganizationChart"/>
    <dgm:cxn modelId="{4CED5767-C46B-214A-A45A-49E813F6D994}" type="presOf" srcId="{189BD108-96ED-B746-978C-9E73C0C62A73}" destId="{413C1E6A-A9A2-2447-9A52-A82E1B88F097}" srcOrd="0" destOrd="0" presId="urn:microsoft.com/office/officeart/2009/3/layout/HorizontalOrganizationChart"/>
    <dgm:cxn modelId="{3BFBEC71-E2E0-6F4F-A068-3F0097E108EF}" type="presOf" srcId="{4A146950-0431-1840-8A28-304690D3E326}" destId="{9747806E-821E-FA4D-BCDC-01E455128C21}" srcOrd="1" destOrd="0" presId="urn:microsoft.com/office/officeart/2009/3/layout/HorizontalOrganizationChart"/>
    <dgm:cxn modelId="{6B4B6476-78F4-ED4B-BAFA-6F221F3BB2FE}" type="presOf" srcId="{4A146950-0431-1840-8A28-304690D3E326}" destId="{F808ED6F-CB45-4249-9478-1A950DE2BD31}" srcOrd="0" destOrd="0" presId="urn:microsoft.com/office/officeart/2009/3/layout/HorizontalOrganizationChart"/>
    <dgm:cxn modelId="{732B967A-2C00-B34B-A6F0-05F4295B575C}" type="presOf" srcId="{2FCAD4AC-065D-ED45-A05F-E07139FDAC37}" destId="{5142C4C3-9342-E040-971B-297FD6FB09D3}" srcOrd="0" destOrd="0" presId="urn:microsoft.com/office/officeart/2009/3/layout/HorizontalOrganizationChart"/>
    <dgm:cxn modelId="{DE7E557C-A6D9-BE4C-A21A-560A08F40D4F}" type="presOf" srcId="{A554D69C-D943-1E44-8015-0A45EC130B9A}" destId="{DBE13AEE-995F-6341-9A34-4660F378485C}" srcOrd="0" destOrd="0" presId="urn:microsoft.com/office/officeart/2009/3/layout/HorizontalOrganizationChart"/>
    <dgm:cxn modelId="{255BAF83-C7C3-954F-92F2-C2FA5886683A}" type="presOf" srcId="{488B5DB8-1B2B-8E4A-960D-833A73D76D20}" destId="{964EAAEE-1A8C-E246-B512-E11B63F54F1B}" srcOrd="1" destOrd="0" presId="urn:microsoft.com/office/officeart/2009/3/layout/HorizontalOrganizationChart"/>
    <dgm:cxn modelId="{D32AC583-5449-7F4C-BA13-C2B40105AF4B}" type="presOf" srcId="{488B5DB8-1B2B-8E4A-960D-833A73D76D20}" destId="{A4A3F882-4E6B-CF44-B1DF-97CD0B11EAD2}" srcOrd="0" destOrd="0" presId="urn:microsoft.com/office/officeart/2009/3/layout/HorizontalOrganizationChart"/>
    <dgm:cxn modelId="{C37B2D88-12C8-114E-A07D-F30D1B56B3D7}" type="presOf" srcId="{99BE1B3B-1DC9-C643-92C6-66B01F62EFAB}" destId="{CF1A5F18-7967-CA4E-88B0-34639F74D008}" srcOrd="1" destOrd="0" presId="urn:microsoft.com/office/officeart/2009/3/layout/HorizontalOrganizationChart"/>
    <dgm:cxn modelId="{459CB688-66A8-A144-A338-94ED751ED15E}" srcId="{1970EF9B-C014-A645-8B66-69CE30FA0649}" destId="{0A1B5D2C-2C35-6449-92DB-29C28C48E358}" srcOrd="2" destOrd="0" parTransId="{CE6EEC8A-45A1-9F48-BD67-50C0E99DC6BA}" sibTransId="{75B5B8AD-B4F9-E641-9334-34AEC6449F07}"/>
    <dgm:cxn modelId="{A5877089-FD64-BC4F-BC50-B832FF7141F6}" type="presOf" srcId="{12046751-F99D-B64F-BA87-65A1FE99F9FD}" destId="{7BDB9A8D-74FE-5C45-9118-3CFE62AAF195}" srcOrd="0" destOrd="0" presId="urn:microsoft.com/office/officeart/2009/3/layout/HorizontalOrganizationChart"/>
    <dgm:cxn modelId="{89D6E293-DCD8-064A-BE4D-A57A569057B5}" type="presOf" srcId="{31FB7523-C65E-B04D-B557-39E8392B92AA}" destId="{1DB4DD52-8106-9848-8F19-BBEC0FD289BB}" srcOrd="1" destOrd="0" presId="urn:microsoft.com/office/officeart/2009/3/layout/HorizontalOrganizationChart"/>
    <dgm:cxn modelId="{41F39E96-4E95-1F47-AEE6-EAC097951AC9}" srcId="{12046751-F99D-B64F-BA87-65A1FE99F9FD}" destId="{CD0D4874-382B-C248-B9AA-AAA5869889B1}" srcOrd="1" destOrd="0" parTransId="{6EC82053-C1D8-D14B-BAD1-26FF93B7E1E3}" sibTransId="{4AC512DA-84F3-5248-9059-D663A1A43E7F}"/>
    <dgm:cxn modelId="{45CCC3A0-1ECC-6741-8385-49FCC543F309}" type="presOf" srcId="{422EA117-728D-684F-8143-D7424A6739B2}" destId="{7C10CCCA-F2DD-414B-8ED0-EF33B011B79B}" srcOrd="1" destOrd="0" presId="urn:microsoft.com/office/officeart/2009/3/layout/HorizontalOrganizationChart"/>
    <dgm:cxn modelId="{04B078A2-C495-8F4D-87D6-F3541A548A2A}" type="presOf" srcId="{6EC82053-C1D8-D14B-BAD1-26FF93B7E1E3}" destId="{AF53A9C1-EEDB-6645-9571-A3FE9C10CBD2}" srcOrd="0" destOrd="0" presId="urn:microsoft.com/office/officeart/2009/3/layout/HorizontalOrganizationChart"/>
    <dgm:cxn modelId="{B592FAA5-8257-CA40-BA61-CE5A8A9D8B75}" type="presOf" srcId="{634E5E8D-9F44-7643-832A-F05B3DAC2CC8}" destId="{AF515E4A-A46F-5041-8826-181B097896BB}" srcOrd="0" destOrd="0" presId="urn:microsoft.com/office/officeart/2009/3/layout/HorizontalOrganizationChart"/>
    <dgm:cxn modelId="{D790ECAE-7F35-7B4B-93BD-4C1A66DF6AAF}" type="presOf" srcId="{1708CB3E-C08B-7C4F-8D1C-97D0CD30BF4D}" destId="{75F4FF79-447F-1042-B13A-E30E247D180C}" srcOrd="1" destOrd="0" presId="urn:microsoft.com/office/officeart/2009/3/layout/HorizontalOrganizationChart"/>
    <dgm:cxn modelId="{51499EB3-8A88-8C45-A30B-342E11688168}" srcId="{422EA117-728D-684F-8143-D7424A6739B2}" destId="{BADAC22E-C7B2-1449-81B4-584AD041982D}" srcOrd="0" destOrd="0" parTransId="{E44901C0-815F-FC43-994B-AF85EBFE1CAC}" sibTransId="{79EB4488-8DB9-D04F-8C17-813D7D9324C4}"/>
    <dgm:cxn modelId="{E52CEEB9-690C-9B4D-8B5A-208F0BEF2EB0}" type="presOf" srcId="{1708CB3E-C08B-7C4F-8D1C-97D0CD30BF4D}" destId="{2BAEB2FD-8B2D-474D-B776-008BBAFB15C7}" srcOrd="0" destOrd="0" presId="urn:microsoft.com/office/officeart/2009/3/layout/HorizontalOrganizationChart"/>
    <dgm:cxn modelId="{154667BD-CFFE-044D-B728-0A1EA91A28A4}" type="presOf" srcId="{B411DA87-B4C5-E141-8461-2839D23F81A8}" destId="{2791F4AD-5711-7D4D-A5CF-F3503BA4A5DF}" srcOrd="1" destOrd="0" presId="urn:microsoft.com/office/officeart/2009/3/layout/HorizontalOrganizationChart"/>
    <dgm:cxn modelId="{E2B9F7BD-0EF2-0844-AB5A-34C17C3E0CAB}" type="presOf" srcId="{0A1B5D2C-2C35-6449-92DB-29C28C48E358}" destId="{209BB685-5138-934B-A5A1-B83AE489EF9B}" srcOrd="0" destOrd="0" presId="urn:microsoft.com/office/officeart/2009/3/layout/HorizontalOrganizationChart"/>
    <dgm:cxn modelId="{EE0C24BF-321D-4C4F-A277-9293B9799D1A}" srcId="{12046751-F99D-B64F-BA87-65A1FE99F9FD}" destId="{02A90AC0-A1AD-D440-A4A5-2CA5DB19824F}" srcOrd="2" destOrd="0" parTransId="{634E5E8D-9F44-7643-832A-F05B3DAC2CC8}" sibTransId="{8047C321-02CD-A746-BCDF-245DF28B6913}"/>
    <dgm:cxn modelId="{AF6EEBC4-8FF7-3749-8388-424BDFC64913}" srcId="{12046751-F99D-B64F-BA87-65A1FE99F9FD}" destId="{1970EF9B-C014-A645-8B66-69CE30FA0649}" srcOrd="3" destOrd="0" parTransId="{D84143A1-7020-5946-88FB-F2E6A6F197CB}" sibTransId="{D705D792-F166-C843-BDA9-78F0D5842AE0}"/>
    <dgm:cxn modelId="{704852CE-A4C1-9C4D-A98D-4D00E1AEB8CC}" srcId="{2FCAD4AC-065D-ED45-A05F-E07139FDAC37}" destId="{12046751-F99D-B64F-BA87-65A1FE99F9FD}" srcOrd="2" destOrd="0" parTransId="{44BCD7A7-0EEF-5B45-90E7-A89BA134C563}" sibTransId="{463B5559-25BA-6C43-A56C-38534F69BC83}"/>
    <dgm:cxn modelId="{C3E17AD2-43A4-DB4B-9800-0752EB092332}" type="presOf" srcId="{1701962E-7B4C-394E-A040-30F8243FE303}" destId="{0BFF8E4C-F1A3-E74F-BE03-6FBD7ABF8592}" srcOrd="1" destOrd="0" presId="urn:microsoft.com/office/officeart/2009/3/layout/HorizontalOrganizationChart"/>
    <dgm:cxn modelId="{D86928D3-6572-E044-BBAB-716D065F7B7C}" type="presOf" srcId="{02A90AC0-A1AD-D440-A4A5-2CA5DB19824F}" destId="{60114169-4F99-B442-BE16-4281CE311A93}" srcOrd="1" destOrd="0" presId="urn:microsoft.com/office/officeart/2009/3/layout/HorizontalOrganizationChart"/>
    <dgm:cxn modelId="{183023D4-76D0-1B40-843D-A90CBDF196BC}" type="presOf" srcId="{02A90AC0-A1AD-D440-A4A5-2CA5DB19824F}" destId="{4BA4EFA3-AB3A-1A42-AB27-8DE36A82D84E}" srcOrd="0" destOrd="0" presId="urn:microsoft.com/office/officeart/2009/3/layout/HorizontalOrganizationChart"/>
    <dgm:cxn modelId="{7D5790DF-D804-9341-8B61-BC107D33D125}" type="presOf" srcId="{CE6EEC8A-45A1-9F48-BD67-50C0E99DC6BA}" destId="{D622D3E8-240E-D543-B703-3F4D83808357}" srcOrd="0" destOrd="0" presId="urn:microsoft.com/office/officeart/2009/3/layout/HorizontalOrganizationChart"/>
    <dgm:cxn modelId="{68C7A8E0-E529-0D43-9C55-5610234B7FCC}" srcId="{2FCAD4AC-065D-ED45-A05F-E07139FDAC37}" destId="{31FB7523-C65E-B04D-B557-39E8392B92AA}" srcOrd="5" destOrd="0" parTransId="{8F526394-382A-4143-BF45-72EFA0E44064}" sibTransId="{491955CB-0FB6-D647-BB95-0FD5EB5462E9}"/>
    <dgm:cxn modelId="{FFDEB9E3-7646-074F-8634-302E8512EE2A}" type="presOf" srcId="{BB412146-4152-6540-A295-F60199273FE9}" destId="{B4B406F5-4103-B846-BC0A-CF3452C233FF}" srcOrd="1" destOrd="0" presId="urn:microsoft.com/office/officeart/2009/3/layout/HorizontalOrganizationChart"/>
    <dgm:cxn modelId="{0B40FBE6-7DB0-5C42-9176-DF799F6A52C0}" type="presOf" srcId="{99BE1B3B-1DC9-C643-92C6-66B01F62EFAB}" destId="{3BD99531-28CA-664D-8216-1F0A9CAA36DD}" srcOrd="0" destOrd="0" presId="urn:microsoft.com/office/officeart/2009/3/layout/HorizontalOrganizationChart"/>
    <dgm:cxn modelId="{718B7EEC-27D6-E04F-AB7D-839EDFA1DFBA}" type="presOf" srcId="{6F11691C-B31B-A04A-A934-6DB01FFA8E8C}" destId="{E266C6A0-5CA0-C848-86D5-888520E6EC2B}" srcOrd="0" destOrd="0" presId="urn:microsoft.com/office/officeart/2009/3/layout/HorizontalOrganizationChart"/>
    <dgm:cxn modelId="{B52B71ED-2996-634A-B987-D0419498D0E5}" srcId="{2FCAD4AC-065D-ED45-A05F-E07139FDAC37}" destId="{1701962E-7B4C-394E-A040-30F8243FE303}" srcOrd="0" destOrd="0" parTransId="{1B08A088-5F46-B14D-B157-027C36B08AEC}" sibTransId="{95FC0E7C-677E-054A-AB8D-6D1DEBFC565D}"/>
    <dgm:cxn modelId="{4535C9F0-E000-054F-A30E-B4DAF9F5E8A5}" srcId="{2FCAD4AC-065D-ED45-A05F-E07139FDAC37}" destId="{488B5DB8-1B2B-8E4A-960D-833A73D76D20}" srcOrd="3" destOrd="0" parTransId="{F25A5C46-8151-C04B-9FD2-E24AF9A08D7F}" sibTransId="{6E4B18D8-879A-7B41-AF58-083F317C980C}"/>
    <dgm:cxn modelId="{C31918F2-44AE-E549-906F-23E563EFFA39}" type="presOf" srcId="{BB412146-4152-6540-A295-F60199273FE9}" destId="{79827B3E-BCC8-AC40-BAE0-5D2489814036}" srcOrd="0" destOrd="0" presId="urn:microsoft.com/office/officeart/2009/3/layout/HorizontalOrganizationChart"/>
    <dgm:cxn modelId="{1597B3FF-333E-E74F-9962-83E0E38F980B}" type="presOf" srcId="{B411DA87-B4C5-E141-8461-2839D23F81A8}" destId="{7223524A-8F71-8E48-9CDB-5203BD1644C8}" srcOrd="0" destOrd="0" presId="urn:microsoft.com/office/officeart/2009/3/layout/HorizontalOrganizationChart"/>
    <dgm:cxn modelId="{FD85B4FF-675D-BB4C-8E3C-A0B8ED3F5B0D}" type="presOf" srcId="{0A1B5D2C-2C35-6449-92DB-29C28C48E358}" destId="{01EA5E37-128C-8D4E-8B9D-CF428150E924}" srcOrd="1" destOrd="0" presId="urn:microsoft.com/office/officeart/2009/3/layout/HorizontalOrganizationChart"/>
    <dgm:cxn modelId="{61BA8F35-3D29-414A-8542-41ACA5C4232E}" type="presParOf" srcId="{5142C4C3-9342-E040-971B-297FD6FB09D3}" destId="{D08D4DCB-75A5-C944-97AC-3E945E954898}" srcOrd="0" destOrd="0" presId="urn:microsoft.com/office/officeart/2009/3/layout/HorizontalOrganizationChart"/>
    <dgm:cxn modelId="{156D8A11-F814-C142-804E-6CBE604F1154}" type="presParOf" srcId="{D08D4DCB-75A5-C944-97AC-3E945E954898}" destId="{73F50D60-8E8A-0D4D-84B5-888B99E0F3C9}" srcOrd="0" destOrd="0" presId="urn:microsoft.com/office/officeart/2009/3/layout/HorizontalOrganizationChart"/>
    <dgm:cxn modelId="{2DD58DA9-7931-3F48-8E29-5D190F98A86B}" type="presParOf" srcId="{73F50D60-8E8A-0D4D-84B5-888B99E0F3C9}" destId="{A43E46F6-E712-8F48-AE9F-D75514021162}" srcOrd="0" destOrd="0" presId="urn:microsoft.com/office/officeart/2009/3/layout/HorizontalOrganizationChart"/>
    <dgm:cxn modelId="{98010F21-E6D3-7547-8CB1-3EB00DB0095E}" type="presParOf" srcId="{73F50D60-8E8A-0D4D-84B5-888B99E0F3C9}" destId="{0BFF8E4C-F1A3-E74F-BE03-6FBD7ABF8592}" srcOrd="1" destOrd="0" presId="urn:microsoft.com/office/officeart/2009/3/layout/HorizontalOrganizationChart"/>
    <dgm:cxn modelId="{7E4AD513-85F7-784B-B8F4-AD52E72B5EFF}" type="presParOf" srcId="{D08D4DCB-75A5-C944-97AC-3E945E954898}" destId="{E1538C99-3C57-8743-A189-E16A6ADCAD96}" srcOrd="1" destOrd="0" presId="urn:microsoft.com/office/officeart/2009/3/layout/HorizontalOrganizationChart"/>
    <dgm:cxn modelId="{8802BC28-4A39-BD4F-95CF-D0B961C50966}" type="presParOf" srcId="{E1538C99-3C57-8743-A189-E16A6ADCAD96}" destId="{DBE13AEE-995F-6341-9A34-4660F378485C}" srcOrd="0" destOrd="0" presId="urn:microsoft.com/office/officeart/2009/3/layout/HorizontalOrganizationChart"/>
    <dgm:cxn modelId="{F2D482F5-E57B-0248-BFFB-67971372C1DB}" type="presParOf" srcId="{E1538C99-3C57-8743-A189-E16A6ADCAD96}" destId="{4D76FC6F-6939-1D42-995E-59475A2A5549}" srcOrd="1" destOrd="0" presId="urn:microsoft.com/office/officeart/2009/3/layout/HorizontalOrganizationChart"/>
    <dgm:cxn modelId="{7BD1DF85-4E7F-BD44-93E2-CD17459B8101}" type="presParOf" srcId="{4D76FC6F-6939-1D42-995E-59475A2A5549}" destId="{FBA03BCF-317B-A744-BB4B-3B4AD6CA6477}" srcOrd="0" destOrd="0" presId="urn:microsoft.com/office/officeart/2009/3/layout/HorizontalOrganizationChart"/>
    <dgm:cxn modelId="{F9F5ED75-E7B5-E444-BA0A-B432D9FF788D}" type="presParOf" srcId="{FBA03BCF-317B-A744-BB4B-3B4AD6CA6477}" destId="{7223524A-8F71-8E48-9CDB-5203BD1644C8}" srcOrd="0" destOrd="0" presId="urn:microsoft.com/office/officeart/2009/3/layout/HorizontalOrganizationChart"/>
    <dgm:cxn modelId="{0EEC34AD-BC9F-F647-8DEA-72A20721170C}" type="presParOf" srcId="{FBA03BCF-317B-A744-BB4B-3B4AD6CA6477}" destId="{2791F4AD-5711-7D4D-A5CF-F3503BA4A5DF}" srcOrd="1" destOrd="0" presId="urn:microsoft.com/office/officeart/2009/3/layout/HorizontalOrganizationChart"/>
    <dgm:cxn modelId="{3BEE786D-E6A3-1042-9D3B-5F4E42F75886}" type="presParOf" srcId="{4D76FC6F-6939-1D42-995E-59475A2A5549}" destId="{F261C189-8797-534A-8AE6-C324E59D3276}" srcOrd="1" destOrd="0" presId="urn:microsoft.com/office/officeart/2009/3/layout/HorizontalOrganizationChart"/>
    <dgm:cxn modelId="{D48E1D67-749E-D540-858B-315A2DEBBD8D}" type="presParOf" srcId="{4D76FC6F-6939-1D42-995E-59475A2A5549}" destId="{655F2F77-8E62-2C42-8D3A-61073A991F2C}" srcOrd="2" destOrd="0" presId="urn:microsoft.com/office/officeart/2009/3/layout/HorizontalOrganizationChart"/>
    <dgm:cxn modelId="{86BEE45A-F066-1944-8118-922962F81AA8}" type="presParOf" srcId="{D08D4DCB-75A5-C944-97AC-3E945E954898}" destId="{A7D9400C-3216-7E40-9037-78C41739B9D0}" srcOrd="2" destOrd="0" presId="urn:microsoft.com/office/officeart/2009/3/layout/HorizontalOrganizationChart"/>
    <dgm:cxn modelId="{611B4AC1-61C6-714D-BDCB-5AADF8A6DBB5}" type="presParOf" srcId="{5142C4C3-9342-E040-971B-297FD6FB09D3}" destId="{A7703953-C7C6-EB42-ADA7-25A27C67D6AA}" srcOrd="1" destOrd="0" presId="urn:microsoft.com/office/officeart/2009/3/layout/HorizontalOrganizationChart"/>
    <dgm:cxn modelId="{A0DF3C26-4E23-A246-B38A-947414A69B71}" type="presParOf" srcId="{A7703953-C7C6-EB42-ADA7-25A27C67D6AA}" destId="{D6B03608-82C5-B445-B890-A34F920079D8}" srcOrd="0" destOrd="0" presId="urn:microsoft.com/office/officeart/2009/3/layout/HorizontalOrganizationChart"/>
    <dgm:cxn modelId="{01CAB916-6D2A-EF41-BC3C-2B830042DA65}" type="presParOf" srcId="{D6B03608-82C5-B445-B890-A34F920079D8}" destId="{E266C6A0-5CA0-C848-86D5-888520E6EC2B}" srcOrd="0" destOrd="0" presId="urn:microsoft.com/office/officeart/2009/3/layout/HorizontalOrganizationChart"/>
    <dgm:cxn modelId="{6C2FDED0-8572-7745-BA16-81DE49F12AD2}" type="presParOf" srcId="{D6B03608-82C5-B445-B890-A34F920079D8}" destId="{CEDD9EDD-663E-4F44-8FD1-106B087D3B2F}" srcOrd="1" destOrd="0" presId="urn:microsoft.com/office/officeart/2009/3/layout/HorizontalOrganizationChart"/>
    <dgm:cxn modelId="{E543FC92-7FEE-D845-AF74-265EC8975949}" type="presParOf" srcId="{A7703953-C7C6-EB42-ADA7-25A27C67D6AA}" destId="{E75E311B-2E61-B34E-B6D1-8EA7432907EE}" srcOrd="1" destOrd="0" presId="urn:microsoft.com/office/officeart/2009/3/layout/HorizontalOrganizationChart"/>
    <dgm:cxn modelId="{9B869CDC-0272-1D48-BE6E-6683C895187F}" type="presParOf" srcId="{A7703953-C7C6-EB42-ADA7-25A27C67D6AA}" destId="{4B475549-5882-A842-B231-F34E9669BCBA}" srcOrd="2" destOrd="0" presId="urn:microsoft.com/office/officeart/2009/3/layout/HorizontalOrganizationChart"/>
    <dgm:cxn modelId="{B33506CE-5E2F-3348-9FC9-21EC485DB36D}" type="presParOf" srcId="{5142C4C3-9342-E040-971B-297FD6FB09D3}" destId="{A3C30FB7-EB24-334B-B14D-622078161A23}" srcOrd="2" destOrd="0" presId="urn:microsoft.com/office/officeart/2009/3/layout/HorizontalOrganizationChart"/>
    <dgm:cxn modelId="{1C39593C-3E7D-D149-B5F4-05092841F62F}" type="presParOf" srcId="{A3C30FB7-EB24-334B-B14D-622078161A23}" destId="{3FBAA1DD-64CC-0F4E-9B93-06E099068E40}" srcOrd="0" destOrd="0" presId="urn:microsoft.com/office/officeart/2009/3/layout/HorizontalOrganizationChart"/>
    <dgm:cxn modelId="{098A75C8-87AE-C442-888B-FFCD2F15B291}" type="presParOf" srcId="{3FBAA1DD-64CC-0F4E-9B93-06E099068E40}" destId="{7BDB9A8D-74FE-5C45-9118-3CFE62AAF195}" srcOrd="0" destOrd="0" presId="urn:microsoft.com/office/officeart/2009/3/layout/HorizontalOrganizationChart"/>
    <dgm:cxn modelId="{CA025A68-54BC-8740-965F-4CF9A89F01B3}" type="presParOf" srcId="{3FBAA1DD-64CC-0F4E-9B93-06E099068E40}" destId="{E65829FB-A69E-E444-B3EB-38639BA10B9E}" srcOrd="1" destOrd="0" presId="urn:microsoft.com/office/officeart/2009/3/layout/HorizontalOrganizationChart"/>
    <dgm:cxn modelId="{4C20791E-840B-5248-829D-12BD37849F3B}" type="presParOf" srcId="{A3C30FB7-EB24-334B-B14D-622078161A23}" destId="{0ADB69C4-0F39-2347-AC2E-7AF8118313F0}" srcOrd="1" destOrd="0" presId="urn:microsoft.com/office/officeart/2009/3/layout/HorizontalOrganizationChart"/>
    <dgm:cxn modelId="{993D227C-80B6-CD4A-BF97-F6D21DC3BC5C}" type="presParOf" srcId="{0ADB69C4-0F39-2347-AC2E-7AF8118313F0}" destId="{7804266C-810B-164A-9BB0-DD294D9B25A4}" srcOrd="0" destOrd="0" presId="urn:microsoft.com/office/officeart/2009/3/layout/HorizontalOrganizationChart"/>
    <dgm:cxn modelId="{5C811E30-1815-3D49-AF30-3D14E67A04D5}" type="presParOf" srcId="{0ADB69C4-0F39-2347-AC2E-7AF8118313F0}" destId="{09A3D6C9-37EF-814B-B014-77FDA51DBC2F}" srcOrd="1" destOrd="0" presId="urn:microsoft.com/office/officeart/2009/3/layout/HorizontalOrganizationChart"/>
    <dgm:cxn modelId="{45E06E81-6165-3F47-940F-CEB417988940}" type="presParOf" srcId="{09A3D6C9-37EF-814B-B014-77FDA51DBC2F}" destId="{BDCE1999-11B5-5747-B870-6130BE1A5125}" srcOrd="0" destOrd="0" presId="urn:microsoft.com/office/officeart/2009/3/layout/HorizontalOrganizationChart"/>
    <dgm:cxn modelId="{3612D543-B390-E944-9108-3CCC91E3834D}" type="presParOf" srcId="{BDCE1999-11B5-5747-B870-6130BE1A5125}" destId="{79827B3E-BCC8-AC40-BAE0-5D2489814036}" srcOrd="0" destOrd="0" presId="urn:microsoft.com/office/officeart/2009/3/layout/HorizontalOrganizationChart"/>
    <dgm:cxn modelId="{EA7710E2-4F2D-E543-8F66-9D9D277530A0}" type="presParOf" srcId="{BDCE1999-11B5-5747-B870-6130BE1A5125}" destId="{B4B406F5-4103-B846-BC0A-CF3452C233FF}" srcOrd="1" destOrd="0" presId="urn:microsoft.com/office/officeart/2009/3/layout/HorizontalOrganizationChart"/>
    <dgm:cxn modelId="{A2D3A415-BF29-E646-B412-73C0CDC82375}" type="presParOf" srcId="{09A3D6C9-37EF-814B-B014-77FDA51DBC2F}" destId="{CE6B52A6-939C-664C-B0BA-289B1665DCD1}" srcOrd="1" destOrd="0" presId="urn:microsoft.com/office/officeart/2009/3/layout/HorizontalOrganizationChart"/>
    <dgm:cxn modelId="{C5B0173A-1996-1345-8A2F-2F926115653C}" type="presParOf" srcId="{09A3D6C9-37EF-814B-B014-77FDA51DBC2F}" destId="{9847726C-90A8-FA42-891E-B19C700A7337}" srcOrd="2" destOrd="0" presId="urn:microsoft.com/office/officeart/2009/3/layout/HorizontalOrganizationChart"/>
    <dgm:cxn modelId="{7337DFC4-DAC5-3641-97E2-A69947622A87}" type="presParOf" srcId="{0ADB69C4-0F39-2347-AC2E-7AF8118313F0}" destId="{AF53A9C1-EEDB-6645-9571-A3FE9C10CBD2}" srcOrd="2" destOrd="0" presId="urn:microsoft.com/office/officeart/2009/3/layout/HorizontalOrganizationChart"/>
    <dgm:cxn modelId="{1DAFF8C2-B3F4-4245-A041-F68B157E0305}" type="presParOf" srcId="{0ADB69C4-0F39-2347-AC2E-7AF8118313F0}" destId="{1EC98F15-7771-AE4A-9831-210C207E5E11}" srcOrd="3" destOrd="0" presId="urn:microsoft.com/office/officeart/2009/3/layout/HorizontalOrganizationChart"/>
    <dgm:cxn modelId="{4E494AB0-AFAA-204E-B7E3-E16AE5FC8774}" type="presParOf" srcId="{1EC98F15-7771-AE4A-9831-210C207E5E11}" destId="{0F799EE7-520E-EB42-884F-2AD1AF5EB2AD}" srcOrd="0" destOrd="0" presId="urn:microsoft.com/office/officeart/2009/3/layout/HorizontalOrganizationChart"/>
    <dgm:cxn modelId="{953A44CA-29BC-2F4F-889A-A11DD6ED33BB}" type="presParOf" srcId="{0F799EE7-520E-EB42-884F-2AD1AF5EB2AD}" destId="{9119A778-0D4A-7B49-9C7F-028BFD6B7F8B}" srcOrd="0" destOrd="0" presId="urn:microsoft.com/office/officeart/2009/3/layout/HorizontalOrganizationChart"/>
    <dgm:cxn modelId="{BB4F02BF-1C0C-C441-BCA2-A173909A3E11}" type="presParOf" srcId="{0F799EE7-520E-EB42-884F-2AD1AF5EB2AD}" destId="{5035A129-5A3C-C449-846A-1CE510F636D0}" srcOrd="1" destOrd="0" presId="urn:microsoft.com/office/officeart/2009/3/layout/HorizontalOrganizationChart"/>
    <dgm:cxn modelId="{7A7C5C1C-C9FF-2448-BF61-221F445FCCB6}" type="presParOf" srcId="{1EC98F15-7771-AE4A-9831-210C207E5E11}" destId="{3B07BE40-A14D-F743-9151-C78C4EE617D4}" srcOrd="1" destOrd="0" presId="urn:microsoft.com/office/officeart/2009/3/layout/HorizontalOrganizationChart"/>
    <dgm:cxn modelId="{8FA6CDDC-95F7-674F-B0AF-9307AE17230F}" type="presParOf" srcId="{1EC98F15-7771-AE4A-9831-210C207E5E11}" destId="{EDB12575-5FFC-6E41-991A-95659A1B4565}" srcOrd="2" destOrd="0" presId="urn:microsoft.com/office/officeart/2009/3/layout/HorizontalOrganizationChart"/>
    <dgm:cxn modelId="{BB10B17F-13CA-EE43-BE1D-39D074A08E4C}" type="presParOf" srcId="{0ADB69C4-0F39-2347-AC2E-7AF8118313F0}" destId="{AF515E4A-A46F-5041-8826-181B097896BB}" srcOrd="4" destOrd="0" presId="urn:microsoft.com/office/officeart/2009/3/layout/HorizontalOrganizationChart"/>
    <dgm:cxn modelId="{FE0808F2-8DAD-4441-A343-21EF9EF3CDCD}" type="presParOf" srcId="{0ADB69C4-0F39-2347-AC2E-7AF8118313F0}" destId="{B957752F-36ED-6F4D-8F4B-2416FDB78202}" srcOrd="5" destOrd="0" presId="urn:microsoft.com/office/officeart/2009/3/layout/HorizontalOrganizationChart"/>
    <dgm:cxn modelId="{32170C3B-5E60-A746-9B10-BB770CC074A8}" type="presParOf" srcId="{B957752F-36ED-6F4D-8F4B-2416FDB78202}" destId="{F7EC629F-807D-3F40-B6A1-C34879DA3E7D}" srcOrd="0" destOrd="0" presId="urn:microsoft.com/office/officeart/2009/3/layout/HorizontalOrganizationChart"/>
    <dgm:cxn modelId="{141CA201-2043-4244-B7EC-3CA885844B42}" type="presParOf" srcId="{F7EC629F-807D-3F40-B6A1-C34879DA3E7D}" destId="{4BA4EFA3-AB3A-1A42-AB27-8DE36A82D84E}" srcOrd="0" destOrd="0" presId="urn:microsoft.com/office/officeart/2009/3/layout/HorizontalOrganizationChart"/>
    <dgm:cxn modelId="{5B0692B8-9C64-CA4B-951F-AF7879CCB45A}" type="presParOf" srcId="{F7EC629F-807D-3F40-B6A1-C34879DA3E7D}" destId="{60114169-4F99-B442-BE16-4281CE311A93}" srcOrd="1" destOrd="0" presId="urn:microsoft.com/office/officeart/2009/3/layout/HorizontalOrganizationChart"/>
    <dgm:cxn modelId="{71C998DF-A19F-1B48-9107-581865654D16}" type="presParOf" srcId="{B957752F-36ED-6F4D-8F4B-2416FDB78202}" destId="{E24D7738-3D3C-AB48-B88D-270917A5E88F}" srcOrd="1" destOrd="0" presId="urn:microsoft.com/office/officeart/2009/3/layout/HorizontalOrganizationChart"/>
    <dgm:cxn modelId="{33DFD995-A93F-C44F-B5EC-3401E68788C3}" type="presParOf" srcId="{B957752F-36ED-6F4D-8F4B-2416FDB78202}" destId="{269DFCFF-D48D-CE48-A016-63451ECA1F93}" srcOrd="2" destOrd="0" presId="urn:microsoft.com/office/officeart/2009/3/layout/HorizontalOrganizationChart"/>
    <dgm:cxn modelId="{185B7D55-3C8B-FC4A-BAB4-76E0966ADFCC}" type="presParOf" srcId="{0ADB69C4-0F39-2347-AC2E-7AF8118313F0}" destId="{B2AEAE49-1E1D-9840-92D5-6F05ED056209}" srcOrd="6" destOrd="0" presId="urn:microsoft.com/office/officeart/2009/3/layout/HorizontalOrganizationChart"/>
    <dgm:cxn modelId="{F032DE38-3120-5D4D-9994-84416C1399B0}" type="presParOf" srcId="{0ADB69C4-0F39-2347-AC2E-7AF8118313F0}" destId="{06063851-9C97-5242-8DA6-58931673C3E1}" srcOrd="7" destOrd="0" presId="urn:microsoft.com/office/officeart/2009/3/layout/HorizontalOrganizationChart"/>
    <dgm:cxn modelId="{777A6B4F-5FDF-2343-8235-8C4FA18E8718}" type="presParOf" srcId="{06063851-9C97-5242-8DA6-58931673C3E1}" destId="{68627203-4F59-8D4A-923C-93744757F795}" srcOrd="0" destOrd="0" presId="urn:microsoft.com/office/officeart/2009/3/layout/HorizontalOrganizationChart"/>
    <dgm:cxn modelId="{13E11E5F-42F4-8C4C-B943-2F068A8D361C}" type="presParOf" srcId="{68627203-4F59-8D4A-923C-93744757F795}" destId="{AFF89372-9696-7D44-9273-1357ACEF2836}" srcOrd="0" destOrd="0" presId="urn:microsoft.com/office/officeart/2009/3/layout/HorizontalOrganizationChart"/>
    <dgm:cxn modelId="{B942E53D-B7A1-AB45-B039-A9277A7EC4A5}" type="presParOf" srcId="{68627203-4F59-8D4A-923C-93744757F795}" destId="{12A2F877-882F-084A-A59E-A1B2AA1FC448}" srcOrd="1" destOrd="0" presId="urn:microsoft.com/office/officeart/2009/3/layout/HorizontalOrganizationChart"/>
    <dgm:cxn modelId="{D0A662C0-4C5E-734F-A733-E26463D6C16F}" type="presParOf" srcId="{06063851-9C97-5242-8DA6-58931673C3E1}" destId="{86B8180F-19A5-0740-A8D5-11DFCB2EF7DD}" srcOrd="1" destOrd="0" presId="urn:microsoft.com/office/officeart/2009/3/layout/HorizontalOrganizationChart"/>
    <dgm:cxn modelId="{F1C7E4A8-094F-8B49-99E3-3825AD3D07A8}" type="presParOf" srcId="{86B8180F-19A5-0740-A8D5-11DFCB2EF7DD}" destId="{FE7E89BF-7F8C-7448-BA03-1D1FC8A29CF6}" srcOrd="0" destOrd="0" presId="urn:microsoft.com/office/officeart/2009/3/layout/HorizontalOrganizationChart"/>
    <dgm:cxn modelId="{E2E8B8C7-149F-1D40-8C7B-F164FB1849E9}" type="presParOf" srcId="{86B8180F-19A5-0740-A8D5-11DFCB2EF7DD}" destId="{02FF2E8B-4BD2-FE45-9A7B-41A0D44F1874}" srcOrd="1" destOrd="0" presId="urn:microsoft.com/office/officeart/2009/3/layout/HorizontalOrganizationChart"/>
    <dgm:cxn modelId="{20B1BA37-0E75-3B48-8778-9E5205106680}" type="presParOf" srcId="{02FF2E8B-4BD2-FE45-9A7B-41A0D44F1874}" destId="{2DC20937-E1C8-3E45-9F39-55585464DEC8}" srcOrd="0" destOrd="0" presId="urn:microsoft.com/office/officeart/2009/3/layout/HorizontalOrganizationChart"/>
    <dgm:cxn modelId="{FE3E4BF8-42C6-9943-AC07-E75FEAC5EABC}" type="presParOf" srcId="{2DC20937-E1C8-3E45-9F39-55585464DEC8}" destId="{3BD99531-28CA-664D-8216-1F0A9CAA36DD}" srcOrd="0" destOrd="0" presId="urn:microsoft.com/office/officeart/2009/3/layout/HorizontalOrganizationChart"/>
    <dgm:cxn modelId="{962E4054-33CC-C543-9FDD-B933254A7E0F}" type="presParOf" srcId="{2DC20937-E1C8-3E45-9F39-55585464DEC8}" destId="{CF1A5F18-7967-CA4E-88B0-34639F74D008}" srcOrd="1" destOrd="0" presId="urn:microsoft.com/office/officeart/2009/3/layout/HorizontalOrganizationChart"/>
    <dgm:cxn modelId="{9FEFB898-2979-CB4B-97D7-C3C79A8F0CF8}" type="presParOf" srcId="{02FF2E8B-4BD2-FE45-9A7B-41A0D44F1874}" destId="{814E3923-5F61-1E46-BFDD-1916B6C95D5E}" srcOrd="1" destOrd="0" presId="urn:microsoft.com/office/officeart/2009/3/layout/HorizontalOrganizationChart"/>
    <dgm:cxn modelId="{38F96A78-2252-5C43-8B52-7D4378F8AA00}" type="presParOf" srcId="{02FF2E8B-4BD2-FE45-9A7B-41A0D44F1874}" destId="{40CD76AE-BF81-4248-A76F-1B41A17A901C}" srcOrd="2" destOrd="0" presId="urn:microsoft.com/office/officeart/2009/3/layout/HorizontalOrganizationChart"/>
    <dgm:cxn modelId="{E852D26B-DB4C-FE46-8B7C-6EC32B42F240}" type="presParOf" srcId="{86B8180F-19A5-0740-A8D5-11DFCB2EF7DD}" destId="{5B8E5B2E-7CF7-734E-BD85-FB0DDCA7F5C9}" srcOrd="2" destOrd="0" presId="urn:microsoft.com/office/officeart/2009/3/layout/HorizontalOrganizationChart"/>
    <dgm:cxn modelId="{3DC062C4-B341-A24F-92C7-0887A4F9FAE9}" type="presParOf" srcId="{86B8180F-19A5-0740-A8D5-11DFCB2EF7DD}" destId="{F126B010-295B-3146-B940-814B5B96F7E8}" srcOrd="3" destOrd="0" presId="urn:microsoft.com/office/officeart/2009/3/layout/HorizontalOrganizationChart"/>
    <dgm:cxn modelId="{F4A4778A-38A3-D64F-9D79-E6A06ABD9930}" type="presParOf" srcId="{F126B010-295B-3146-B940-814B5B96F7E8}" destId="{836DFC5E-6142-7D4B-AC8A-8DD19C2B3632}" srcOrd="0" destOrd="0" presId="urn:microsoft.com/office/officeart/2009/3/layout/HorizontalOrganizationChart"/>
    <dgm:cxn modelId="{EFFAD8DF-600C-AB4E-97A0-CACB72E26DE3}" type="presParOf" srcId="{836DFC5E-6142-7D4B-AC8A-8DD19C2B3632}" destId="{413C1E6A-A9A2-2447-9A52-A82E1B88F097}" srcOrd="0" destOrd="0" presId="urn:microsoft.com/office/officeart/2009/3/layout/HorizontalOrganizationChart"/>
    <dgm:cxn modelId="{C1B707C5-69BC-954D-99EB-52E2D5C2F62C}" type="presParOf" srcId="{836DFC5E-6142-7D4B-AC8A-8DD19C2B3632}" destId="{724739CF-6060-0C40-A19C-C053DDF26E15}" srcOrd="1" destOrd="0" presId="urn:microsoft.com/office/officeart/2009/3/layout/HorizontalOrganizationChart"/>
    <dgm:cxn modelId="{95840AC7-0B5A-4F4B-AFBA-CC3E5DC4DF88}" type="presParOf" srcId="{F126B010-295B-3146-B940-814B5B96F7E8}" destId="{AEE60EFC-C472-BE4F-A678-C93EEC421FBD}" srcOrd="1" destOrd="0" presId="urn:microsoft.com/office/officeart/2009/3/layout/HorizontalOrganizationChart"/>
    <dgm:cxn modelId="{F52D7AA3-364D-8E44-9ADA-FC90651158B2}" type="presParOf" srcId="{F126B010-295B-3146-B940-814B5B96F7E8}" destId="{2A5819F6-8B69-A640-8E17-9E6D90884385}" srcOrd="2" destOrd="0" presId="urn:microsoft.com/office/officeart/2009/3/layout/HorizontalOrganizationChart"/>
    <dgm:cxn modelId="{D6B49A92-0E85-CB47-86B0-C733FFC41712}" type="presParOf" srcId="{86B8180F-19A5-0740-A8D5-11DFCB2EF7DD}" destId="{D622D3E8-240E-D543-B703-3F4D83808357}" srcOrd="4" destOrd="0" presId="urn:microsoft.com/office/officeart/2009/3/layout/HorizontalOrganizationChart"/>
    <dgm:cxn modelId="{9D49551F-CB6D-F443-9266-E0D324DFCA42}" type="presParOf" srcId="{86B8180F-19A5-0740-A8D5-11DFCB2EF7DD}" destId="{B9AFBBE2-0BC5-B54C-AC80-30841B2F463B}" srcOrd="5" destOrd="0" presId="urn:microsoft.com/office/officeart/2009/3/layout/HorizontalOrganizationChart"/>
    <dgm:cxn modelId="{6ABA9B0F-D1DF-3943-A6FE-6766D7E9BB0C}" type="presParOf" srcId="{B9AFBBE2-0BC5-B54C-AC80-30841B2F463B}" destId="{8C5E3033-A1DB-8240-BE08-27F13BB75DFD}" srcOrd="0" destOrd="0" presId="urn:microsoft.com/office/officeart/2009/3/layout/HorizontalOrganizationChart"/>
    <dgm:cxn modelId="{2E269337-170B-F744-8980-45E2414B6925}" type="presParOf" srcId="{8C5E3033-A1DB-8240-BE08-27F13BB75DFD}" destId="{209BB685-5138-934B-A5A1-B83AE489EF9B}" srcOrd="0" destOrd="0" presId="urn:microsoft.com/office/officeart/2009/3/layout/HorizontalOrganizationChart"/>
    <dgm:cxn modelId="{1BECC8BA-BB70-9A40-BD27-ADADD2EFF00D}" type="presParOf" srcId="{8C5E3033-A1DB-8240-BE08-27F13BB75DFD}" destId="{01EA5E37-128C-8D4E-8B9D-CF428150E924}" srcOrd="1" destOrd="0" presId="urn:microsoft.com/office/officeart/2009/3/layout/HorizontalOrganizationChart"/>
    <dgm:cxn modelId="{2BF261ED-B4D5-9344-B67A-9F974BA9AA2E}" type="presParOf" srcId="{B9AFBBE2-0BC5-B54C-AC80-30841B2F463B}" destId="{1BADF186-E8BE-BC45-95A3-F7CADE192DF9}" srcOrd="1" destOrd="0" presId="urn:microsoft.com/office/officeart/2009/3/layout/HorizontalOrganizationChart"/>
    <dgm:cxn modelId="{370D9247-3BA5-0F4E-98FF-4D7A9F4E342A}" type="presParOf" srcId="{B9AFBBE2-0BC5-B54C-AC80-30841B2F463B}" destId="{9739A263-7A73-C94E-8D7D-F6147724A6D8}" srcOrd="2" destOrd="0" presId="urn:microsoft.com/office/officeart/2009/3/layout/HorizontalOrganizationChart"/>
    <dgm:cxn modelId="{126BDF09-BFE9-2743-9CA6-738FD6CC8CD2}" type="presParOf" srcId="{06063851-9C97-5242-8DA6-58931673C3E1}" destId="{C7298BB3-0C7E-4E47-8DB3-4F60DB909604}" srcOrd="2" destOrd="0" presId="urn:microsoft.com/office/officeart/2009/3/layout/HorizontalOrganizationChart"/>
    <dgm:cxn modelId="{F7793DEF-E728-A543-87DB-95E7A27EAE42}" type="presParOf" srcId="{A3C30FB7-EB24-334B-B14D-622078161A23}" destId="{58754378-36F3-F24F-BA62-42909464FC75}" srcOrd="2" destOrd="0" presId="urn:microsoft.com/office/officeart/2009/3/layout/HorizontalOrganizationChart"/>
    <dgm:cxn modelId="{3E1A9D36-2589-1041-A5F0-41C9213527AB}" type="presParOf" srcId="{5142C4C3-9342-E040-971B-297FD6FB09D3}" destId="{1EA99C67-A00B-CF49-A059-7EACC59F917E}" srcOrd="3" destOrd="0" presId="urn:microsoft.com/office/officeart/2009/3/layout/HorizontalOrganizationChart"/>
    <dgm:cxn modelId="{58643B2C-7B3B-4C40-964B-79BF8F7F8944}" type="presParOf" srcId="{1EA99C67-A00B-CF49-A059-7EACC59F917E}" destId="{BBD220BF-FB4A-5845-B2C5-498D95D75DFA}" srcOrd="0" destOrd="0" presId="urn:microsoft.com/office/officeart/2009/3/layout/HorizontalOrganizationChart"/>
    <dgm:cxn modelId="{403BFF14-58E6-EA41-B1D5-FC6FF44ABA87}" type="presParOf" srcId="{BBD220BF-FB4A-5845-B2C5-498D95D75DFA}" destId="{A4A3F882-4E6B-CF44-B1DF-97CD0B11EAD2}" srcOrd="0" destOrd="0" presId="urn:microsoft.com/office/officeart/2009/3/layout/HorizontalOrganizationChart"/>
    <dgm:cxn modelId="{D7BA261E-771F-D542-9AB0-5DCED54057C5}" type="presParOf" srcId="{BBD220BF-FB4A-5845-B2C5-498D95D75DFA}" destId="{964EAAEE-1A8C-E246-B512-E11B63F54F1B}" srcOrd="1" destOrd="0" presId="urn:microsoft.com/office/officeart/2009/3/layout/HorizontalOrganizationChart"/>
    <dgm:cxn modelId="{7172DF6E-53F7-5C4A-9402-F5DEFBD26DD6}" type="presParOf" srcId="{1EA99C67-A00B-CF49-A059-7EACC59F917E}" destId="{D51C9A93-DB9B-D141-B361-21CBA4CE2A77}" srcOrd="1" destOrd="0" presId="urn:microsoft.com/office/officeart/2009/3/layout/HorizontalOrganizationChart"/>
    <dgm:cxn modelId="{92C4A5A3-2CE1-7C48-BD38-60D6DF4094FE}" type="presParOf" srcId="{1EA99C67-A00B-CF49-A059-7EACC59F917E}" destId="{9057A0E2-E297-3443-8CA3-47C2C9F3263F}" srcOrd="2" destOrd="0" presId="urn:microsoft.com/office/officeart/2009/3/layout/HorizontalOrganizationChart"/>
    <dgm:cxn modelId="{773322FD-F8B7-8147-9F79-E5168A3D8CD3}" type="presParOf" srcId="{5142C4C3-9342-E040-971B-297FD6FB09D3}" destId="{1A663ECA-C90C-DD48-88A9-E3D10B0F80E8}" srcOrd="4" destOrd="0" presId="urn:microsoft.com/office/officeart/2009/3/layout/HorizontalOrganizationChart"/>
    <dgm:cxn modelId="{00E53C61-34B0-B24F-A571-8060852DFA7E}" type="presParOf" srcId="{1A663ECA-C90C-DD48-88A9-E3D10B0F80E8}" destId="{147926FF-F49D-3343-909F-C5CC0984A0FE}" srcOrd="0" destOrd="0" presId="urn:microsoft.com/office/officeart/2009/3/layout/HorizontalOrganizationChart"/>
    <dgm:cxn modelId="{9B3DA6C0-F44D-5244-B7A8-9390CE12D9B1}" type="presParOf" srcId="{147926FF-F49D-3343-909F-C5CC0984A0FE}" destId="{71574194-8547-214E-A5FD-149328D4411E}" srcOrd="0" destOrd="0" presId="urn:microsoft.com/office/officeart/2009/3/layout/HorizontalOrganizationChart"/>
    <dgm:cxn modelId="{1AB4F0E4-B955-E745-AC63-8E9B04DFEAAC}" type="presParOf" srcId="{147926FF-F49D-3343-909F-C5CC0984A0FE}" destId="{7C10CCCA-F2DD-414B-8ED0-EF33B011B79B}" srcOrd="1" destOrd="0" presId="urn:microsoft.com/office/officeart/2009/3/layout/HorizontalOrganizationChart"/>
    <dgm:cxn modelId="{A3F58B58-15BF-AF4B-9051-B56C844E336C}" type="presParOf" srcId="{1A663ECA-C90C-DD48-88A9-E3D10B0F80E8}" destId="{107ABED9-532E-DB49-AF68-D7A1A877CB81}" srcOrd="1" destOrd="0" presId="urn:microsoft.com/office/officeart/2009/3/layout/HorizontalOrganizationChart"/>
    <dgm:cxn modelId="{09BD5130-9D6D-4243-B4AF-0A18CE77A264}" type="presParOf" srcId="{107ABED9-532E-DB49-AF68-D7A1A877CB81}" destId="{1D48419C-A422-0D43-9937-CA63982C6032}" srcOrd="0" destOrd="0" presId="urn:microsoft.com/office/officeart/2009/3/layout/HorizontalOrganizationChart"/>
    <dgm:cxn modelId="{86614F45-4137-004A-AE9E-EAECAADF5C32}" type="presParOf" srcId="{107ABED9-532E-DB49-AF68-D7A1A877CB81}" destId="{F26375B6-FABF-2542-95D9-2C9E7886A49F}" srcOrd="1" destOrd="0" presId="urn:microsoft.com/office/officeart/2009/3/layout/HorizontalOrganizationChart"/>
    <dgm:cxn modelId="{594AFBB2-9099-CC48-A3D7-AD0236CD9AE1}" type="presParOf" srcId="{F26375B6-FABF-2542-95D9-2C9E7886A49F}" destId="{8CB7ABE7-20BE-D748-AF42-95C000D611E1}" srcOrd="0" destOrd="0" presId="urn:microsoft.com/office/officeart/2009/3/layout/HorizontalOrganizationChart"/>
    <dgm:cxn modelId="{705E3ABE-AF64-6C46-B94E-BEE5D91ECB01}" type="presParOf" srcId="{8CB7ABE7-20BE-D748-AF42-95C000D611E1}" destId="{86F92077-BCCD-DE48-8C37-AEF023EA35DB}" srcOrd="0" destOrd="0" presId="urn:microsoft.com/office/officeart/2009/3/layout/HorizontalOrganizationChart"/>
    <dgm:cxn modelId="{8A69D4E7-CEDF-BB43-96C0-CE0497D7E9C1}" type="presParOf" srcId="{8CB7ABE7-20BE-D748-AF42-95C000D611E1}" destId="{08B6F13B-21AB-0245-8BA9-C9AFEBF5FD33}" srcOrd="1" destOrd="0" presId="urn:microsoft.com/office/officeart/2009/3/layout/HorizontalOrganizationChart"/>
    <dgm:cxn modelId="{5838D03C-30DE-8544-B574-28BB3F30E1C3}" type="presParOf" srcId="{F26375B6-FABF-2542-95D9-2C9E7886A49F}" destId="{78460179-9A00-3E4E-9BD2-E5E56137F21E}" srcOrd="1" destOrd="0" presId="urn:microsoft.com/office/officeart/2009/3/layout/HorizontalOrganizationChart"/>
    <dgm:cxn modelId="{D21EC6FD-CC5A-C644-B295-D72F784EBA10}" type="presParOf" srcId="{F26375B6-FABF-2542-95D9-2C9E7886A49F}" destId="{7762F34B-944F-1340-9063-7714FB5D1F59}" srcOrd="2" destOrd="0" presId="urn:microsoft.com/office/officeart/2009/3/layout/HorizontalOrganizationChart"/>
    <dgm:cxn modelId="{426B973E-5EFF-F347-833C-164E9495928B}" type="presParOf" srcId="{107ABED9-532E-DB49-AF68-D7A1A877CB81}" destId="{5EF2B62B-0644-4C4E-9877-F908F67C0203}" srcOrd="2" destOrd="0" presId="urn:microsoft.com/office/officeart/2009/3/layout/HorizontalOrganizationChart"/>
    <dgm:cxn modelId="{FD659E84-5BB8-2F43-ADCB-5D1C90236EF6}" type="presParOf" srcId="{107ABED9-532E-DB49-AF68-D7A1A877CB81}" destId="{35AB18F3-D9A1-EC4E-B399-802DEF132EEB}" srcOrd="3" destOrd="0" presId="urn:microsoft.com/office/officeart/2009/3/layout/HorizontalOrganizationChart"/>
    <dgm:cxn modelId="{9AD58421-61ED-4748-90F4-F43C4B013D77}" type="presParOf" srcId="{35AB18F3-D9A1-EC4E-B399-802DEF132EEB}" destId="{F526CECE-CB29-A941-87C9-CD5B45DA6CD9}" srcOrd="0" destOrd="0" presId="urn:microsoft.com/office/officeart/2009/3/layout/HorizontalOrganizationChart"/>
    <dgm:cxn modelId="{3BE0F39F-EFCE-B747-98FC-38197C082BC4}" type="presParOf" srcId="{F526CECE-CB29-A941-87C9-CD5B45DA6CD9}" destId="{F808ED6F-CB45-4249-9478-1A950DE2BD31}" srcOrd="0" destOrd="0" presId="urn:microsoft.com/office/officeart/2009/3/layout/HorizontalOrganizationChart"/>
    <dgm:cxn modelId="{5074E021-AF31-6E45-AC53-0846595EDD38}" type="presParOf" srcId="{F526CECE-CB29-A941-87C9-CD5B45DA6CD9}" destId="{9747806E-821E-FA4D-BCDC-01E455128C21}" srcOrd="1" destOrd="0" presId="urn:microsoft.com/office/officeart/2009/3/layout/HorizontalOrganizationChart"/>
    <dgm:cxn modelId="{DA9CAECA-FFF2-6846-80D9-CEEA2714DF0D}" type="presParOf" srcId="{35AB18F3-D9A1-EC4E-B399-802DEF132EEB}" destId="{E9523E3C-9CCC-1B42-A8E5-BA114968C3A1}" srcOrd="1" destOrd="0" presId="urn:microsoft.com/office/officeart/2009/3/layout/HorizontalOrganizationChart"/>
    <dgm:cxn modelId="{32DB3AE8-03CD-2540-AF38-D45253AF13A6}" type="presParOf" srcId="{35AB18F3-D9A1-EC4E-B399-802DEF132EEB}" destId="{9F12A63B-4FC5-E745-AEF2-D8597549B3D0}" srcOrd="2" destOrd="0" presId="urn:microsoft.com/office/officeart/2009/3/layout/HorizontalOrganizationChart"/>
    <dgm:cxn modelId="{04650E81-3BF5-1A44-9CE4-48ABCB36847A}" type="presParOf" srcId="{107ABED9-532E-DB49-AF68-D7A1A877CB81}" destId="{E1B9EB8D-8245-5E45-8302-177BA2D1038C}" srcOrd="4" destOrd="0" presId="urn:microsoft.com/office/officeart/2009/3/layout/HorizontalOrganizationChart"/>
    <dgm:cxn modelId="{B223C41D-24F3-2348-A51C-BEEF91DB05CD}" type="presParOf" srcId="{107ABED9-532E-DB49-AF68-D7A1A877CB81}" destId="{74DE2534-F80D-7042-8B88-BA71D4F109F0}" srcOrd="5" destOrd="0" presId="urn:microsoft.com/office/officeart/2009/3/layout/HorizontalOrganizationChart"/>
    <dgm:cxn modelId="{3B6638A1-1F2D-244A-9A4C-DCC7B9752AFE}" type="presParOf" srcId="{74DE2534-F80D-7042-8B88-BA71D4F109F0}" destId="{630353AD-AE9A-0F42-A65E-9B4A1EAAEDD8}" srcOrd="0" destOrd="0" presId="urn:microsoft.com/office/officeart/2009/3/layout/HorizontalOrganizationChart"/>
    <dgm:cxn modelId="{ACF0C110-4F99-984B-A117-3BCF961497A7}" type="presParOf" srcId="{630353AD-AE9A-0F42-A65E-9B4A1EAAEDD8}" destId="{2BAEB2FD-8B2D-474D-B776-008BBAFB15C7}" srcOrd="0" destOrd="0" presId="urn:microsoft.com/office/officeart/2009/3/layout/HorizontalOrganizationChart"/>
    <dgm:cxn modelId="{C50DA8D0-BB76-AA4E-81E2-681CEB47087E}" type="presParOf" srcId="{630353AD-AE9A-0F42-A65E-9B4A1EAAEDD8}" destId="{75F4FF79-447F-1042-B13A-E30E247D180C}" srcOrd="1" destOrd="0" presId="urn:microsoft.com/office/officeart/2009/3/layout/HorizontalOrganizationChart"/>
    <dgm:cxn modelId="{FBF9A53B-29EB-1D45-AEB8-2B1CE353C1C1}" type="presParOf" srcId="{74DE2534-F80D-7042-8B88-BA71D4F109F0}" destId="{3D46022E-5653-8547-A7CE-96FD691D546C}" srcOrd="1" destOrd="0" presId="urn:microsoft.com/office/officeart/2009/3/layout/HorizontalOrganizationChart"/>
    <dgm:cxn modelId="{167EBB47-E07F-4D44-9BE8-1CBFF25056A9}" type="presParOf" srcId="{74DE2534-F80D-7042-8B88-BA71D4F109F0}" destId="{CFB80043-72FC-864D-B67C-8277E5A57CF1}" srcOrd="2" destOrd="0" presId="urn:microsoft.com/office/officeart/2009/3/layout/HorizontalOrganizationChart"/>
    <dgm:cxn modelId="{4B5BA3C8-E9AF-744A-AD06-85384E003DE1}" type="presParOf" srcId="{1A663ECA-C90C-DD48-88A9-E3D10B0F80E8}" destId="{E7C5B4F0-37E7-0446-95BF-7D590A536005}" srcOrd="2" destOrd="0" presId="urn:microsoft.com/office/officeart/2009/3/layout/HorizontalOrganizationChart"/>
    <dgm:cxn modelId="{10AE94F9-EF6D-D748-A914-2CDB4E8A715C}" type="presParOf" srcId="{5142C4C3-9342-E040-971B-297FD6FB09D3}" destId="{4D18E0DE-4DA7-704A-B9D7-0BC5C8B00561}" srcOrd="5" destOrd="0" presId="urn:microsoft.com/office/officeart/2009/3/layout/HorizontalOrganizationChart"/>
    <dgm:cxn modelId="{2CD23A05-923C-184B-9413-B7A42BE8DD71}" type="presParOf" srcId="{4D18E0DE-4DA7-704A-B9D7-0BC5C8B00561}" destId="{431D7935-E485-9943-9A58-A2F50694CEE8}" srcOrd="0" destOrd="0" presId="urn:microsoft.com/office/officeart/2009/3/layout/HorizontalOrganizationChart"/>
    <dgm:cxn modelId="{D9D1D27F-E870-DE43-96A5-4FA0EEE8682A}" type="presParOf" srcId="{431D7935-E485-9943-9A58-A2F50694CEE8}" destId="{451A386F-E911-BC47-A3E3-1A039C1A653B}" srcOrd="0" destOrd="0" presId="urn:microsoft.com/office/officeart/2009/3/layout/HorizontalOrganizationChart"/>
    <dgm:cxn modelId="{56C3AD62-D9CD-EC46-9650-FA1A39B626A1}" type="presParOf" srcId="{431D7935-E485-9943-9A58-A2F50694CEE8}" destId="{1DB4DD52-8106-9848-8F19-BBEC0FD289BB}" srcOrd="1" destOrd="0" presId="urn:microsoft.com/office/officeart/2009/3/layout/HorizontalOrganizationChart"/>
    <dgm:cxn modelId="{E57917BC-9028-D948-B48F-20667BA38D72}" type="presParOf" srcId="{4D18E0DE-4DA7-704A-B9D7-0BC5C8B00561}" destId="{455C3CA2-6DD2-EE40-AA66-5874B1C3B519}" srcOrd="1" destOrd="0" presId="urn:microsoft.com/office/officeart/2009/3/layout/HorizontalOrganizationChart"/>
    <dgm:cxn modelId="{AD4C893C-9623-E547-A0E8-D33BF9B59893}" type="presParOf" srcId="{4D18E0DE-4DA7-704A-B9D7-0BC5C8B00561}" destId="{0F0DE973-B44F-DE49-A12F-A4D15A59FA3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6B09B5-E4C5-479E-B601-E1E00084A8B9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AD070CE-AFCD-454E-B026-2184D2156876}">
      <dgm:prSet/>
      <dgm:spPr/>
      <dgm:t>
        <a:bodyPr/>
        <a:lstStyle/>
        <a:p>
          <a:r>
            <a:rPr lang="it-IT"/>
            <a:t>GOAL:</a:t>
          </a:r>
          <a:endParaRPr lang="en-US"/>
        </a:p>
      </dgm:t>
    </dgm:pt>
    <dgm:pt modelId="{D6A2C47D-C663-4717-BF59-D87C8D03A3A6}" type="parTrans" cxnId="{6AB122DD-7708-482F-9A77-F999DB6EB8F7}">
      <dgm:prSet/>
      <dgm:spPr/>
      <dgm:t>
        <a:bodyPr/>
        <a:lstStyle/>
        <a:p>
          <a:endParaRPr lang="en-US"/>
        </a:p>
      </dgm:t>
    </dgm:pt>
    <dgm:pt modelId="{929E4308-C604-4141-8F17-C68138241D7A}" type="sibTrans" cxnId="{6AB122DD-7708-482F-9A77-F999DB6EB8F7}">
      <dgm:prSet/>
      <dgm:spPr/>
      <dgm:t>
        <a:bodyPr/>
        <a:lstStyle/>
        <a:p>
          <a:endParaRPr lang="en-US"/>
        </a:p>
      </dgm:t>
    </dgm:pt>
    <dgm:pt modelId="{2B931C94-8218-4C93-9841-1A56DB9BD49D}">
      <dgm:prSet/>
      <dgm:spPr/>
      <dgm:t>
        <a:bodyPr/>
        <a:lstStyle/>
        <a:p>
          <a:r>
            <a:rPr lang="it-IT" noProof="0"/>
            <a:t>Aumentare la formazione dei docenti</a:t>
          </a:r>
        </a:p>
      </dgm:t>
    </dgm:pt>
    <dgm:pt modelId="{D66CED39-B543-4266-95A6-EF27150AFB5B}" type="parTrans" cxnId="{D39A1AB4-A866-4465-82EB-900D7A71549B}">
      <dgm:prSet/>
      <dgm:spPr/>
      <dgm:t>
        <a:bodyPr/>
        <a:lstStyle/>
        <a:p>
          <a:endParaRPr lang="en-US"/>
        </a:p>
      </dgm:t>
    </dgm:pt>
    <dgm:pt modelId="{0999F26A-3142-4C36-8412-5C4BEE106D7A}" type="sibTrans" cxnId="{D39A1AB4-A866-4465-82EB-900D7A71549B}">
      <dgm:prSet/>
      <dgm:spPr/>
      <dgm:t>
        <a:bodyPr/>
        <a:lstStyle/>
        <a:p>
          <a:endParaRPr lang="en-US"/>
        </a:p>
      </dgm:t>
    </dgm:pt>
    <dgm:pt modelId="{1A5FCC8C-322D-4361-B4AF-4325B84773DC}">
      <dgm:prSet/>
      <dgm:spPr/>
      <dgm:t>
        <a:bodyPr/>
        <a:lstStyle/>
        <a:p>
          <a:r>
            <a:rPr lang="it-IT" noProof="0"/>
            <a:t>Più attività con le scuole di I grado</a:t>
          </a:r>
        </a:p>
      </dgm:t>
    </dgm:pt>
    <dgm:pt modelId="{ABF54B70-E9BF-471A-AB35-25E98A6F0DF4}" type="parTrans" cxnId="{FB2FD03C-F8DD-445B-AD5A-0839DAC5EC84}">
      <dgm:prSet/>
      <dgm:spPr/>
      <dgm:t>
        <a:bodyPr/>
        <a:lstStyle/>
        <a:p>
          <a:endParaRPr lang="en-US"/>
        </a:p>
      </dgm:t>
    </dgm:pt>
    <dgm:pt modelId="{E93DECE0-6F88-43EF-9CFC-9492E3811FF2}" type="sibTrans" cxnId="{FB2FD03C-F8DD-445B-AD5A-0839DAC5EC84}">
      <dgm:prSet/>
      <dgm:spPr/>
      <dgm:t>
        <a:bodyPr/>
        <a:lstStyle/>
        <a:p>
          <a:endParaRPr lang="en-US"/>
        </a:p>
      </dgm:t>
    </dgm:pt>
    <dgm:pt modelId="{52260A7F-9141-493D-8731-825145FAE965}">
      <dgm:prSet/>
      <dgm:spPr/>
      <dgm:t>
        <a:bodyPr/>
        <a:lstStyle/>
        <a:p>
          <a:r>
            <a:rPr lang="it-IT"/>
            <a:t>FONDI ESTERNI:</a:t>
          </a:r>
          <a:endParaRPr lang="en-US"/>
        </a:p>
      </dgm:t>
    </dgm:pt>
    <dgm:pt modelId="{FCBDEFB6-0BD8-4CF4-A0D7-63B18348012E}" type="parTrans" cxnId="{8B8EB42C-5A87-4FEC-924A-1CF2FCA101F8}">
      <dgm:prSet/>
      <dgm:spPr/>
      <dgm:t>
        <a:bodyPr/>
        <a:lstStyle/>
        <a:p>
          <a:endParaRPr lang="en-US"/>
        </a:p>
      </dgm:t>
    </dgm:pt>
    <dgm:pt modelId="{B8CBA46A-4F98-439F-9CE2-8E7864773EC2}" type="sibTrans" cxnId="{8B8EB42C-5A87-4FEC-924A-1CF2FCA101F8}">
      <dgm:prSet/>
      <dgm:spPr/>
      <dgm:t>
        <a:bodyPr/>
        <a:lstStyle/>
        <a:p>
          <a:endParaRPr lang="en-US"/>
        </a:p>
      </dgm:t>
    </dgm:pt>
    <dgm:pt modelId="{E638E498-63AA-4E95-BD42-206CF1337CBD}">
      <dgm:prSet/>
      <dgm:spPr/>
      <dgm:t>
        <a:bodyPr/>
        <a:lstStyle/>
        <a:p>
          <a:r>
            <a:rPr lang="it-IT"/>
            <a:t>Corsi a pagamento su SOFIA (story-telling, INFN-kids….)</a:t>
          </a:r>
          <a:endParaRPr lang="en-US"/>
        </a:p>
      </dgm:t>
    </dgm:pt>
    <dgm:pt modelId="{E61E9F22-E5D4-4871-BAD5-9210581829E8}" type="parTrans" cxnId="{E124F000-AC29-469B-A527-C43EC0F8A94C}">
      <dgm:prSet/>
      <dgm:spPr/>
      <dgm:t>
        <a:bodyPr/>
        <a:lstStyle/>
        <a:p>
          <a:endParaRPr lang="en-US"/>
        </a:p>
      </dgm:t>
    </dgm:pt>
    <dgm:pt modelId="{5557B2FB-1D1A-435E-8F34-7BE40836F5EC}" type="sibTrans" cxnId="{E124F000-AC29-469B-A527-C43EC0F8A94C}">
      <dgm:prSet/>
      <dgm:spPr/>
      <dgm:t>
        <a:bodyPr/>
        <a:lstStyle/>
        <a:p>
          <a:endParaRPr lang="en-US"/>
        </a:p>
      </dgm:t>
    </dgm:pt>
    <dgm:pt modelId="{6B775857-B683-4FC8-82BE-A935E2D0E30F}">
      <dgm:prSet/>
      <dgm:spPr/>
      <dgm:t>
        <a:bodyPr/>
        <a:lstStyle/>
        <a:p>
          <a:r>
            <a:rPr lang="it-IT"/>
            <a:t>VARIE:</a:t>
          </a:r>
          <a:endParaRPr lang="en-US"/>
        </a:p>
      </dgm:t>
    </dgm:pt>
    <dgm:pt modelId="{95D447DE-38C0-49B8-AA49-57D0CF0488EC}" type="parTrans" cxnId="{A46ED209-8766-4596-B238-3F8ADED8E3DA}">
      <dgm:prSet/>
      <dgm:spPr/>
      <dgm:t>
        <a:bodyPr/>
        <a:lstStyle/>
        <a:p>
          <a:endParaRPr lang="en-US"/>
        </a:p>
      </dgm:t>
    </dgm:pt>
    <dgm:pt modelId="{BAAA78EF-9518-438C-BFF6-77DC4173C943}" type="sibTrans" cxnId="{A46ED209-8766-4596-B238-3F8ADED8E3DA}">
      <dgm:prSet/>
      <dgm:spPr/>
      <dgm:t>
        <a:bodyPr/>
        <a:lstStyle/>
        <a:p>
          <a:endParaRPr lang="en-US"/>
        </a:p>
      </dgm:t>
    </dgm:pt>
    <dgm:pt modelId="{4B936994-DA00-4709-A6FF-FF3769747FC1}">
      <dgm:prSet/>
      <dgm:spPr/>
      <dgm:t>
        <a:bodyPr/>
        <a:lstStyle/>
        <a:p>
          <a:r>
            <a:rPr lang="it-IT"/>
            <a:t>Spingere sulla comunicazione «nazionale» per eventi importanti. Pochi per anno da lanciare.</a:t>
          </a:r>
          <a:endParaRPr lang="en-US"/>
        </a:p>
      </dgm:t>
    </dgm:pt>
    <dgm:pt modelId="{CEDFF23E-4E26-4E36-97F9-9E18DCDBBE38}" type="parTrans" cxnId="{8AC9B825-F539-4630-9E31-428130EF3BC3}">
      <dgm:prSet/>
      <dgm:spPr/>
      <dgm:t>
        <a:bodyPr/>
        <a:lstStyle/>
        <a:p>
          <a:endParaRPr lang="en-US"/>
        </a:p>
      </dgm:t>
    </dgm:pt>
    <dgm:pt modelId="{BF94821D-B9D9-4481-BA46-806341D54C6A}" type="sibTrans" cxnId="{8AC9B825-F539-4630-9E31-428130EF3BC3}">
      <dgm:prSet/>
      <dgm:spPr/>
      <dgm:t>
        <a:bodyPr/>
        <a:lstStyle/>
        <a:p>
          <a:endParaRPr lang="en-US"/>
        </a:p>
      </dgm:t>
    </dgm:pt>
    <dgm:pt modelId="{E691E8AF-DC01-4048-BE9B-8FAF42BB1E35}">
      <dgm:prSet/>
      <dgm:spPr/>
      <dgm:t>
        <a:bodyPr/>
        <a:lstStyle/>
        <a:p>
          <a:r>
            <a:rPr lang="it-IT"/>
            <a:t>Nuovi metodi/linguaggi per la formazione che non siano frontali</a:t>
          </a:r>
        </a:p>
      </dgm:t>
    </dgm:pt>
    <dgm:pt modelId="{D864001A-699B-3E4C-85CB-FED2FDC5EFCB}" type="parTrans" cxnId="{E1E5FB66-44B2-D141-85FC-000927E1B2B7}">
      <dgm:prSet/>
      <dgm:spPr/>
      <dgm:t>
        <a:bodyPr/>
        <a:lstStyle/>
        <a:p>
          <a:endParaRPr lang="it-IT"/>
        </a:p>
      </dgm:t>
    </dgm:pt>
    <dgm:pt modelId="{068617A1-684A-2C4D-946B-5F5001D729E8}" type="sibTrans" cxnId="{E1E5FB66-44B2-D141-85FC-000927E1B2B7}">
      <dgm:prSet/>
      <dgm:spPr/>
      <dgm:t>
        <a:bodyPr/>
        <a:lstStyle/>
        <a:p>
          <a:endParaRPr lang="it-IT"/>
        </a:p>
      </dgm:t>
    </dgm:pt>
    <dgm:pt modelId="{098B1FD5-F8CE-6E41-9EF4-8612BC5803D6}">
      <dgm:prSet/>
      <dgm:spPr/>
      <dgm:t>
        <a:bodyPr/>
        <a:lstStyle/>
        <a:p>
          <a:r>
            <a:rPr lang="it-IT" noProof="0"/>
            <a:t>Schede complete per valutazione</a:t>
          </a:r>
        </a:p>
      </dgm:t>
    </dgm:pt>
    <dgm:pt modelId="{331EE369-ED4F-754B-A397-0CF263418288}" type="parTrans" cxnId="{DF1AE461-C796-8E49-9B56-454075BEEB96}">
      <dgm:prSet/>
      <dgm:spPr/>
      <dgm:t>
        <a:bodyPr/>
        <a:lstStyle/>
        <a:p>
          <a:endParaRPr lang="it-IT"/>
        </a:p>
      </dgm:t>
    </dgm:pt>
    <dgm:pt modelId="{32915D70-C1F9-5D41-923E-89727E1A7B06}" type="sibTrans" cxnId="{DF1AE461-C796-8E49-9B56-454075BEEB96}">
      <dgm:prSet/>
      <dgm:spPr/>
      <dgm:t>
        <a:bodyPr/>
        <a:lstStyle/>
        <a:p>
          <a:endParaRPr lang="it-IT"/>
        </a:p>
      </dgm:t>
    </dgm:pt>
    <dgm:pt modelId="{329D2A06-9FF2-3F46-81E6-71DB36FB4684}">
      <dgm:prSet/>
      <dgm:spPr/>
      <dgm:t>
        <a:bodyPr/>
        <a:lstStyle/>
        <a:p>
          <a:r>
            <a:rPr lang="en-US"/>
            <a:t>Esperti centrali per support ai bandi</a:t>
          </a:r>
        </a:p>
      </dgm:t>
    </dgm:pt>
    <dgm:pt modelId="{9B2055BB-649F-664E-9AA1-83B2BF22F485}" type="parTrans" cxnId="{59E191F9-3D4C-7C49-8551-83032E003BAA}">
      <dgm:prSet/>
      <dgm:spPr/>
      <dgm:t>
        <a:bodyPr/>
        <a:lstStyle/>
        <a:p>
          <a:endParaRPr lang="it-IT"/>
        </a:p>
      </dgm:t>
    </dgm:pt>
    <dgm:pt modelId="{D32677F8-BFB4-414C-AE29-B10D71C26358}" type="sibTrans" cxnId="{59E191F9-3D4C-7C49-8551-83032E003BAA}">
      <dgm:prSet/>
      <dgm:spPr/>
      <dgm:t>
        <a:bodyPr/>
        <a:lstStyle/>
        <a:p>
          <a:endParaRPr lang="it-IT"/>
        </a:p>
      </dgm:t>
    </dgm:pt>
    <dgm:pt modelId="{201012B5-F642-B647-9302-C74D8F69FE1A}" type="pres">
      <dgm:prSet presAssocID="{546B09B5-E4C5-479E-B601-E1E00084A8B9}" presName="linear" presStyleCnt="0">
        <dgm:presLayoutVars>
          <dgm:dir/>
          <dgm:animLvl val="lvl"/>
          <dgm:resizeHandles val="exact"/>
        </dgm:presLayoutVars>
      </dgm:prSet>
      <dgm:spPr/>
    </dgm:pt>
    <dgm:pt modelId="{B2859EE0-D2C9-7145-B263-BBC38057D4AF}" type="pres">
      <dgm:prSet presAssocID="{0AD070CE-AFCD-454E-B026-2184D2156876}" presName="parentLin" presStyleCnt="0"/>
      <dgm:spPr/>
    </dgm:pt>
    <dgm:pt modelId="{584005FD-46A4-3B45-AEEE-262EF7FD7FA7}" type="pres">
      <dgm:prSet presAssocID="{0AD070CE-AFCD-454E-B026-2184D2156876}" presName="parentLeftMargin" presStyleLbl="node1" presStyleIdx="0" presStyleCnt="3"/>
      <dgm:spPr/>
    </dgm:pt>
    <dgm:pt modelId="{5E901BFD-CBCE-DD42-ACC5-59CD31471D11}" type="pres">
      <dgm:prSet presAssocID="{0AD070CE-AFCD-454E-B026-2184D215687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58FB29D-83C0-D143-A49B-3343D65035E4}" type="pres">
      <dgm:prSet presAssocID="{0AD070CE-AFCD-454E-B026-2184D2156876}" presName="negativeSpace" presStyleCnt="0"/>
      <dgm:spPr/>
    </dgm:pt>
    <dgm:pt modelId="{D4DE2C64-0E96-E84D-AC7C-C59040E8DBAE}" type="pres">
      <dgm:prSet presAssocID="{0AD070CE-AFCD-454E-B026-2184D2156876}" presName="childText" presStyleLbl="conFgAcc1" presStyleIdx="0" presStyleCnt="3">
        <dgm:presLayoutVars>
          <dgm:bulletEnabled val="1"/>
        </dgm:presLayoutVars>
      </dgm:prSet>
      <dgm:spPr/>
    </dgm:pt>
    <dgm:pt modelId="{E24AD5A5-BBE2-B748-AECD-57BB9D6607BB}" type="pres">
      <dgm:prSet presAssocID="{929E4308-C604-4141-8F17-C68138241D7A}" presName="spaceBetweenRectangles" presStyleCnt="0"/>
      <dgm:spPr/>
    </dgm:pt>
    <dgm:pt modelId="{0F654DF8-4593-7F45-8B56-5BCAC10F1E46}" type="pres">
      <dgm:prSet presAssocID="{52260A7F-9141-493D-8731-825145FAE965}" presName="parentLin" presStyleCnt="0"/>
      <dgm:spPr/>
    </dgm:pt>
    <dgm:pt modelId="{9B9C8B98-4672-5942-AE86-9AEF6222CA70}" type="pres">
      <dgm:prSet presAssocID="{52260A7F-9141-493D-8731-825145FAE965}" presName="parentLeftMargin" presStyleLbl="node1" presStyleIdx="0" presStyleCnt="3"/>
      <dgm:spPr/>
    </dgm:pt>
    <dgm:pt modelId="{B040256E-9280-8446-84AD-027CCEB2150A}" type="pres">
      <dgm:prSet presAssocID="{52260A7F-9141-493D-8731-825145FAE96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CB5AE06-A2EB-2B4E-8DDE-B8E9CC283C7C}" type="pres">
      <dgm:prSet presAssocID="{52260A7F-9141-493D-8731-825145FAE965}" presName="negativeSpace" presStyleCnt="0"/>
      <dgm:spPr/>
    </dgm:pt>
    <dgm:pt modelId="{C4EDD2BE-0B5A-7B4C-91D2-2DEF2C089562}" type="pres">
      <dgm:prSet presAssocID="{52260A7F-9141-493D-8731-825145FAE965}" presName="childText" presStyleLbl="conFgAcc1" presStyleIdx="1" presStyleCnt="3">
        <dgm:presLayoutVars>
          <dgm:bulletEnabled val="1"/>
        </dgm:presLayoutVars>
      </dgm:prSet>
      <dgm:spPr/>
    </dgm:pt>
    <dgm:pt modelId="{3B0F28E9-8B95-D243-A02F-85571767C260}" type="pres">
      <dgm:prSet presAssocID="{B8CBA46A-4F98-439F-9CE2-8E7864773EC2}" presName="spaceBetweenRectangles" presStyleCnt="0"/>
      <dgm:spPr/>
    </dgm:pt>
    <dgm:pt modelId="{62ED4945-2514-8045-BF7E-0BE749A5E615}" type="pres">
      <dgm:prSet presAssocID="{6B775857-B683-4FC8-82BE-A935E2D0E30F}" presName="parentLin" presStyleCnt="0"/>
      <dgm:spPr/>
    </dgm:pt>
    <dgm:pt modelId="{63E7B6C9-9DC2-7C4D-9B67-271D997AA0E6}" type="pres">
      <dgm:prSet presAssocID="{6B775857-B683-4FC8-82BE-A935E2D0E30F}" presName="parentLeftMargin" presStyleLbl="node1" presStyleIdx="1" presStyleCnt="3"/>
      <dgm:spPr/>
    </dgm:pt>
    <dgm:pt modelId="{241B012B-E9FB-484E-B62B-BF921AC918C2}" type="pres">
      <dgm:prSet presAssocID="{6B775857-B683-4FC8-82BE-A935E2D0E30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0416CAA-9242-5F49-804B-721ABAF9477B}" type="pres">
      <dgm:prSet presAssocID="{6B775857-B683-4FC8-82BE-A935E2D0E30F}" presName="negativeSpace" presStyleCnt="0"/>
      <dgm:spPr/>
    </dgm:pt>
    <dgm:pt modelId="{CF8C44E7-CE7B-7B40-8D60-B777CF91589F}" type="pres">
      <dgm:prSet presAssocID="{6B775857-B683-4FC8-82BE-A935E2D0E30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124F000-AC29-469B-A527-C43EC0F8A94C}" srcId="{52260A7F-9141-493D-8731-825145FAE965}" destId="{E638E498-63AA-4E95-BD42-206CF1337CBD}" srcOrd="0" destOrd="0" parTransId="{E61E9F22-E5D4-4871-BAD5-9210581829E8}" sibTransId="{5557B2FB-1D1A-435E-8F34-7BE40836F5EC}"/>
    <dgm:cxn modelId="{A46ED209-8766-4596-B238-3F8ADED8E3DA}" srcId="{546B09B5-E4C5-479E-B601-E1E00084A8B9}" destId="{6B775857-B683-4FC8-82BE-A935E2D0E30F}" srcOrd="2" destOrd="0" parTransId="{95D447DE-38C0-49B8-AA49-57D0CF0488EC}" sibTransId="{BAAA78EF-9518-438C-BFF6-77DC4173C943}"/>
    <dgm:cxn modelId="{51E72A0B-759C-7F45-A838-5B42E7213ED9}" type="presOf" srcId="{52260A7F-9141-493D-8731-825145FAE965}" destId="{9B9C8B98-4672-5942-AE86-9AEF6222CA70}" srcOrd="0" destOrd="0" presId="urn:microsoft.com/office/officeart/2005/8/layout/list1"/>
    <dgm:cxn modelId="{8AC9B825-F539-4630-9E31-428130EF3BC3}" srcId="{6B775857-B683-4FC8-82BE-A935E2D0E30F}" destId="{4B936994-DA00-4709-A6FF-FF3769747FC1}" srcOrd="0" destOrd="0" parTransId="{CEDFF23E-4E26-4E36-97F9-9E18DCDBBE38}" sibTransId="{BF94821D-B9D9-4481-BA46-806341D54C6A}"/>
    <dgm:cxn modelId="{8B8EB42C-5A87-4FEC-924A-1CF2FCA101F8}" srcId="{546B09B5-E4C5-479E-B601-E1E00084A8B9}" destId="{52260A7F-9141-493D-8731-825145FAE965}" srcOrd="1" destOrd="0" parTransId="{FCBDEFB6-0BD8-4CF4-A0D7-63B18348012E}" sibTransId="{B8CBA46A-4F98-439F-9CE2-8E7864773EC2}"/>
    <dgm:cxn modelId="{D9984134-D3FB-4048-9DDA-F0EF7B126B78}" type="presOf" srcId="{4B936994-DA00-4709-A6FF-FF3769747FC1}" destId="{CF8C44E7-CE7B-7B40-8D60-B777CF91589F}" srcOrd="0" destOrd="0" presId="urn:microsoft.com/office/officeart/2005/8/layout/list1"/>
    <dgm:cxn modelId="{FB2FD03C-F8DD-445B-AD5A-0839DAC5EC84}" srcId="{0AD070CE-AFCD-454E-B026-2184D2156876}" destId="{1A5FCC8C-322D-4361-B4AF-4325B84773DC}" srcOrd="1" destOrd="0" parTransId="{ABF54B70-E9BF-471A-AB35-25E98A6F0DF4}" sibTransId="{E93DECE0-6F88-43EF-9CFC-9492E3811FF2}"/>
    <dgm:cxn modelId="{A99A8F47-4598-AC4A-823E-A413D2664382}" type="presOf" srcId="{E638E498-63AA-4E95-BD42-206CF1337CBD}" destId="{C4EDD2BE-0B5A-7B4C-91D2-2DEF2C089562}" srcOrd="0" destOrd="0" presId="urn:microsoft.com/office/officeart/2005/8/layout/list1"/>
    <dgm:cxn modelId="{52234249-1D54-C949-AE63-B2F674F3BFE0}" type="presOf" srcId="{0AD070CE-AFCD-454E-B026-2184D2156876}" destId="{584005FD-46A4-3B45-AEEE-262EF7FD7FA7}" srcOrd="0" destOrd="0" presId="urn:microsoft.com/office/officeart/2005/8/layout/list1"/>
    <dgm:cxn modelId="{B1CDF24D-A997-EF44-91F7-756F9817B563}" type="presOf" srcId="{2B931C94-8218-4C93-9841-1A56DB9BD49D}" destId="{D4DE2C64-0E96-E84D-AC7C-C59040E8DBAE}" srcOrd="0" destOrd="0" presId="urn:microsoft.com/office/officeart/2005/8/layout/list1"/>
    <dgm:cxn modelId="{617BEA57-2D86-C64C-8426-A37572007CC3}" type="presOf" srcId="{E691E8AF-DC01-4048-BE9B-8FAF42BB1E35}" destId="{CF8C44E7-CE7B-7B40-8D60-B777CF91589F}" srcOrd="0" destOrd="1" presId="urn:microsoft.com/office/officeart/2005/8/layout/list1"/>
    <dgm:cxn modelId="{DF1AE461-C796-8E49-9B56-454075BEEB96}" srcId="{0AD070CE-AFCD-454E-B026-2184D2156876}" destId="{098B1FD5-F8CE-6E41-9EF4-8612BC5803D6}" srcOrd="2" destOrd="0" parTransId="{331EE369-ED4F-754B-A397-0CF263418288}" sibTransId="{32915D70-C1F9-5D41-923E-89727E1A7B06}"/>
    <dgm:cxn modelId="{E1E5FB66-44B2-D141-85FC-000927E1B2B7}" srcId="{6B775857-B683-4FC8-82BE-A935E2D0E30F}" destId="{E691E8AF-DC01-4048-BE9B-8FAF42BB1E35}" srcOrd="1" destOrd="0" parTransId="{D864001A-699B-3E4C-85CB-FED2FDC5EFCB}" sibTransId="{068617A1-684A-2C4D-946B-5F5001D729E8}"/>
    <dgm:cxn modelId="{A41F2A6D-A2C7-5049-8DA4-1A9CBAF103D1}" type="presOf" srcId="{098B1FD5-F8CE-6E41-9EF4-8612BC5803D6}" destId="{D4DE2C64-0E96-E84D-AC7C-C59040E8DBAE}" srcOrd="0" destOrd="2" presId="urn:microsoft.com/office/officeart/2005/8/layout/list1"/>
    <dgm:cxn modelId="{0DE52E82-AE40-F34A-B67B-32F3E24E094E}" type="presOf" srcId="{329D2A06-9FF2-3F46-81E6-71DB36FB4684}" destId="{C4EDD2BE-0B5A-7B4C-91D2-2DEF2C089562}" srcOrd="0" destOrd="1" presId="urn:microsoft.com/office/officeart/2005/8/layout/list1"/>
    <dgm:cxn modelId="{63EFDE92-D4B7-B145-9ECC-01CAF214F91B}" type="presOf" srcId="{0AD070CE-AFCD-454E-B026-2184D2156876}" destId="{5E901BFD-CBCE-DD42-ACC5-59CD31471D11}" srcOrd="1" destOrd="0" presId="urn:microsoft.com/office/officeart/2005/8/layout/list1"/>
    <dgm:cxn modelId="{2201D297-BCA4-B64F-AF7E-19F439B87EE8}" type="presOf" srcId="{6B775857-B683-4FC8-82BE-A935E2D0E30F}" destId="{63E7B6C9-9DC2-7C4D-9B67-271D997AA0E6}" srcOrd="0" destOrd="0" presId="urn:microsoft.com/office/officeart/2005/8/layout/list1"/>
    <dgm:cxn modelId="{BA0B91A5-8335-4644-96DF-6C0A7D2564B0}" type="presOf" srcId="{6B775857-B683-4FC8-82BE-A935E2D0E30F}" destId="{241B012B-E9FB-484E-B62B-BF921AC918C2}" srcOrd="1" destOrd="0" presId="urn:microsoft.com/office/officeart/2005/8/layout/list1"/>
    <dgm:cxn modelId="{D39A1AB4-A866-4465-82EB-900D7A71549B}" srcId="{0AD070CE-AFCD-454E-B026-2184D2156876}" destId="{2B931C94-8218-4C93-9841-1A56DB9BD49D}" srcOrd="0" destOrd="0" parTransId="{D66CED39-B543-4266-95A6-EF27150AFB5B}" sibTransId="{0999F26A-3142-4C36-8412-5C4BEE106D7A}"/>
    <dgm:cxn modelId="{3C01CBCD-254F-A747-B1E7-BB3FD7C11DD6}" type="presOf" srcId="{1A5FCC8C-322D-4361-B4AF-4325B84773DC}" destId="{D4DE2C64-0E96-E84D-AC7C-C59040E8DBAE}" srcOrd="0" destOrd="1" presId="urn:microsoft.com/office/officeart/2005/8/layout/list1"/>
    <dgm:cxn modelId="{89EA80D4-D588-3B4D-9ACB-A6B7639975F7}" type="presOf" srcId="{52260A7F-9141-493D-8731-825145FAE965}" destId="{B040256E-9280-8446-84AD-027CCEB2150A}" srcOrd="1" destOrd="0" presId="urn:microsoft.com/office/officeart/2005/8/layout/list1"/>
    <dgm:cxn modelId="{6AB122DD-7708-482F-9A77-F999DB6EB8F7}" srcId="{546B09B5-E4C5-479E-B601-E1E00084A8B9}" destId="{0AD070CE-AFCD-454E-B026-2184D2156876}" srcOrd="0" destOrd="0" parTransId="{D6A2C47D-C663-4717-BF59-D87C8D03A3A6}" sibTransId="{929E4308-C604-4141-8F17-C68138241D7A}"/>
    <dgm:cxn modelId="{59E191F9-3D4C-7C49-8551-83032E003BAA}" srcId="{52260A7F-9141-493D-8731-825145FAE965}" destId="{329D2A06-9FF2-3F46-81E6-71DB36FB4684}" srcOrd="1" destOrd="0" parTransId="{9B2055BB-649F-664E-9AA1-83B2BF22F485}" sibTransId="{D32677F8-BFB4-414C-AE29-B10D71C26358}"/>
    <dgm:cxn modelId="{3DAFCBFC-9473-FE49-8EC2-1DC05CBE5398}" type="presOf" srcId="{546B09B5-E4C5-479E-B601-E1E00084A8B9}" destId="{201012B5-F642-B647-9302-C74D8F69FE1A}" srcOrd="0" destOrd="0" presId="urn:microsoft.com/office/officeart/2005/8/layout/list1"/>
    <dgm:cxn modelId="{2D317FCB-D737-1C4E-800F-7670E60C29DF}" type="presParOf" srcId="{201012B5-F642-B647-9302-C74D8F69FE1A}" destId="{B2859EE0-D2C9-7145-B263-BBC38057D4AF}" srcOrd="0" destOrd="0" presId="urn:microsoft.com/office/officeart/2005/8/layout/list1"/>
    <dgm:cxn modelId="{D85FCCE4-C939-B044-B5DF-D23631928598}" type="presParOf" srcId="{B2859EE0-D2C9-7145-B263-BBC38057D4AF}" destId="{584005FD-46A4-3B45-AEEE-262EF7FD7FA7}" srcOrd="0" destOrd="0" presId="urn:microsoft.com/office/officeart/2005/8/layout/list1"/>
    <dgm:cxn modelId="{4D508FFC-A379-664B-993D-9D609B6892B1}" type="presParOf" srcId="{B2859EE0-D2C9-7145-B263-BBC38057D4AF}" destId="{5E901BFD-CBCE-DD42-ACC5-59CD31471D11}" srcOrd="1" destOrd="0" presId="urn:microsoft.com/office/officeart/2005/8/layout/list1"/>
    <dgm:cxn modelId="{3352E8A7-8260-C849-8BEA-D7335B70E51E}" type="presParOf" srcId="{201012B5-F642-B647-9302-C74D8F69FE1A}" destId="{F58FB29D-83C0-D143-A49B-3343D65035E4}" srcOrd="1" destOrd="0" presId="urn:microsoft.com/office/officeart/2005/8/layout/list1"/>
    <dgm:cxn modelId="{F0FB5287-552D-B549-AF7D-94AA10B6D2E4}" type="presParOf" srcId="{201012B5-F642-B647-9302-C74D8F69FE1A}" destId="{D4DE2C64-0E96-E84D-AC7C-C59040E8DBAE}" srcOrd="2" destOrd="0" presId="urn:microsoft.com/office/officeart/2005/8/layout/list1"/>
    <dgm:cxn modelId="{9374F217-8700-AD4A-B52B-A602F65E32C4}" type="presParOf" srcId="{201012B5-F642-B647-9302-C74D8F69FE1A}" destId="{E24AD5A5-BBE2-B748-AECD-57BB9D6607BB}" srcOrd="3" destOrd="0" presId="urn:microsoft.com/office/officeart/2005/8/layout/list1"/>
    <dgm:cxn modelId="{0A0E37F2-C84E-0248-A017-B1B92D53CE17}" type="presParOf" srcId="{201012B5-F642-B647-9302-C74D8F69FE1A}" destId="{0F654DF8-4593-7F45-8B56-5BCAC10F1E46}" srcOrd="4" destOrd="0" presId="urn:microsoft.com/office/officeart/2005/8/layout/list1"/>
    <dgm:cxn modelId="{A6ECE7D9-42F7-5D40-8537-A479566BBCBA}" type="presParOf" srcId="{0F654DF8-4593-7F45-8B56-5BCAC10F1E46}" destId="{9B9C8B98-4672-5942-AE86-9AEF6222CA70}" srcOrd="0" destOrd="0" presId="urn:microsoft.com/office/officeart/2005/8/layout/list1"/>
    <dgm:cxn modelId="{462A5469-31F2-E94A-95BA-7BE64DF6AD21}" type="presParOf" srcId="{0F654DF8-4593-7F45-8B56-5BCAC10F1E46}" destId="{B040256E-9280-8446-84AD-027CCEB2150A}" srcOrd="1" destOrd="0" presId="urn:microsoft.com/office/officeart/2005/8/layout/list1"/>
    <dgm:cxn modelId="{1BB26064-E91D-4447-A410-A22FF4F54A47}" type="presParOf" srcId="{201012B5-F642-B647-9302-C74D8F69FE1A}" destId="{9CB5AE06-A2EB-2B4E-8DDE-B8E9CC283C7C}" srcOrd="5" destOrd="0" presId="urn:microsoft.com/office/officeart/2005/8/layout/list1"/>
    <dgm:cxn modelId="{1FA5AC15-0BE5-374B-B5FE-462758ECB4DB}" type="presParOf" srcId="{201012B5-F642-B647-9302-C74D8F69FE1A}" destId="{C4EDD2BE-0B5A-7B4C-91D2-2DEF2C089562}" srcOrd="6" destOrd="0" presId="urn:microsoft.com/office/officeart/2005/8/layout/list1"/>
    <dgm:cxn modelId="{FB3AE724-4D2D-744F-BE76-F7809FCB4FF0}" type="presParOf" srcId="{201012B5-F642-B647-9302-C74D8F69FE1A}" destId="{3B0F28E9-8B95-D243-A02F-85571767C260}" srcOrd="7" destOrd="0" presId="urn:microsoft.com/office/officeart/2005/8/layout/list1"/>
    <dgm:cxn modelId="{44C28162-22BA-1646-9CF7-37B4A2D1A906}" type="presParOf" srcId="{201012B5-F642-B647-9302-C74D8F69FE1A}" destId="{62ED4945-2514-8045-BF7E-0BE749A5E615}" srcOrd="8" destOrd="0" presId="urn:microsoft.com/office/officeart/2005/8/layout/list1"/>
    <dgm:cxn modelId="{A82CC2E9-353C-9D43-B750-EF1BE2987BF1}" type="presParOf" srcId="{62ED4945-2514-8045-BF7E-0BE749A5E615}" destId="{63E7B6C9-9DC2-7C4D-9B67-271D997AA0E6}" srcOrd="0" destOrd="0" presId="urn:microsoft.com/office/officeart/2005/8/layout/list1"/>
    <dgm:cxn modelId="{9190F155-847F-E241-9513-400A5E419B66}" type="presParOf" srcId="{62ED4945-2514-8045-BF7E-0BE749A5E615}" destId="{241B012B-E9FB-484E-B62B-BF921AC918C2}" srcOrd="1" destOrd="0" presId="urn:microsoft.com/office/officeart/2005/8/layout/list1"/>
    <dgm:cxn modelId="{5EACFE1F-32B2-4047-9EA4-C143FCB10A43}" type="presParOf" srcId="{201012B5-F642-B647-9302-C74D8F69FE1A}" destId="{10416CAA-9242-5F49-804B-721ABAF9477B}" srcOrd="9" destOrd="0" presId="urn:microsoft.com/office/officeart/2005/8/layout/list1"/>
    <dgm:cxn modelId="{BBAC10F4-1FA0-DD4D-B8FC-ABB388DFA468}" type="presParOf" srcId="{201012B5-F642-B647-9302-C74D8F69FE1A}" destId="{CF8C44E7-CE7B-7B40-8D60-B777CF91589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A3B4BB-269B-4640-ADA1-E1BF89DD86F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CA9A2B-085D-4ECD-9E11-C47F67E73918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Regole preventivi</a:t>
          </a:r>
          <a:endParaRPr lang="en-US"/>
        </a:p>
      </dgm:t>
    </dgm:pt>
    <dgm:pt modelId="{79923BB5-C5D3-4F25-9903-D89329D02492}" type="parTrans" cxnId="{22CF7E9C-B63D-4FEF-8E1F-BEF3922EA1B6}">
      <dgm:prSet/>
      <dgm:spPr/>
      <dgm:t>
        <a:bodyPr/>
        <a:lstStyle/>
        <a:p>
          <a:endParaRPr lang="en-US"/>
        </a:p>
      </dgm:t>
    </dgm:pt>
    <dgm:pt modelId="{266EA371-51E9-413D-88D5-7A4942DF0035}" type="sibTrans" cxnId="{22CF7E9C-B63D-4FEF-8E1F-BEF3922EA1B6}">
      <dgm:prSet/>
      <dgm:spPr/>
      <dgm:t>
        <a:bodyPr/>
        <a:lstStyle/>
        <a:p>
          <a:endParaRPr lang="en-US"/>
        </a:p>
      </dgm:t>
    </dgm:pt>
    <dgm:pt modelId="{EB30378F-2078-498E-BD1E-67F8F697D009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Definire le necessità della formazione per noi</a:t>
          </a:r>
          <a:endParaRPr lang="en-US"/>
        </a:p>
      </dgm:t>
    </dgm:pt>
    <dgm:pt modelId="{84044B8F-2647-418B-A761-EED166D049EF}" type="parTrans" cxnId="{F9ED14DF-4498-4C20-9F46-FD7200A663F1}">
      <dgm:prSet/>
      <dgm:spPr/>
      <dgm:t>
        <a:bodyPr/>
        <a:lstStyle/>
        <a:p>
          <a:endParaRPr lang="en-US"/>
        </a:p>
      </dgm:t>
    </dgm:pt>
    <dgm:pt modelId="{3AAC9164-F3B8-4F7C-9A02-BA456B36F96C}" type="sibTrans" cxnId="{F9ED14DF-4498-4C20-9F46-FD7200A663F1}">
      <dgm:prSet/>
      <dgm:spPr/>
      <dgm:t>
        <a:bodyPr/>
        <a:lstStyle/>
        <a:p>
          <a:endParaRPr lang="en-US"/>
        </a:p>
      </dgm:t>
    </dgm:pt>
    <dgm:pt modelId="{1F242A54-E961-4F34-8653-427A6874890F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Come proseguiamo dopo il WS del 6 giugno?</a:t>
          </a:r>
          <a:endParaRPr lang="en-US"/>
        </a:p>
      </dgm:t>
    </dgm:pt>
    <dgm:pt modelId="{64C2FD7D-D120-4C26-94FC-9DCD2DE92976}" type="parTrans" cxnId="{EB3418DA-A128-44E5-810F-26735CC42917}">
      <dgm:prSet/>
      <dgm:spPr/>
      <dgm:t>
        <a:bodyPr/>
        <a:lstStyle/>
        <a:p>
          <a:endParaRPr lang="en-US"/>
        </a:p>
      </dgm:t>
    </dgm:pt>
    <dgm:pt modelId="{04D8C9A1-F08F-4603-89A7-E4803ABCE46D}" type="sibTrans" cxnId="{EB3418DA-A128-44E5-810F-26735CC42917}">
      <dgm:prSet/>
      <dgm:spPr/>
      <dgm:t>
        <a:bodyPr/>
        <a:lstStyle/>
        <a:p>
          <a:endParaRPr lang="en-US"/>
        </a:p>
      </dgm:t>
    </dgm:pt>
    <dgm:pt modelId="{47853B6A-84E0-45B8-AFE7-F94563FBD240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Meeting dedicato per gli approcci alternativi/futuri alla lezione frontale e/o seminario</a:t>
          </a:r>
          <a:endParaRPr lang="en-US"/>
        </a:p>
      </dgm:t>
    </dgm:pt>
    <dgm:pt modelId="{4AC7789C-FA75-4FCD-AF41-8173264C17F7}" type="parTrans" cxnId="{7451F7A1-0137-4480-869A-C1A9349C987E}">
      <dgm:prSet/>
      <dgm:spPr/>
      <dgm:t>
        <a:bodyPr/>
        <a:lstStyle/>
        <a:p>
          <a:endParaRPr lang="en-US"/>
        </a:p>
      </dgm:t>
    </dgm:pt>
    <dgm:pt modelId="{8AD5DDC3-630A-401E-8120-B3D12DC82759}" type="sibTrans" cxnId="{7451F7A1-0137-4480-869A-C1A9349C987E}">
      <dgm:prSet/>
      <dgm:spPr/>
      <dgm:t>
        <a:bodyPr/>
        <a:lstStyle/>
        <a:p>
          <a:endParaRPr lang="en-US"/>
        </a:p>
      </dgm:t>
    </dgm:pt>
    <dgm:pt modelId="{ED7A6C7C-8AC9-44A9-8344-E1BD1BD7F92A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AI, Giochi, Quiz, Esempio di OCRA, MC e di AS</a:t>
          </a:r>
          <a:endParaRPr lang="en-US"/>
        </a:p>
      </dgm:t>
    </dgm:pt>
    <dgm:pt modelId="{2E2CB7BB-6E73-41EE-A0A3-07AB788B33C6}" type="parTrans" cxnId="{C867ACFB-63A8-4D60-875B-82AA8CAB978A}">
      <dgm:prSet/>
      <dgm:spPr/>
      <dgm:t>
        <a:bodyPr/>
        <a:lstStyle/>
        <a:p>
          <a:endParaRPr lang="en-US"/>
        </a:p>
      </dgm:t>
    </dgm:pt>
    <dgm:pt modelId="{5FDC9EAB-1BD7-4902-812E-EBFA75D7CE83}" type="sibTrans" cxnId="{C867ACFB-63A8-4D60-875B-82AA8CAB978A}">
      <dgm:prSet/>
      <dgm:spPr/>
      <dgm:t>
        <a:bodyPr/>
        <a:lstStyle/>
        <a:p>
          <a:endParaRPr lang="en-US"/>
        </a:p>
      </dgm:t>
    </dgm:pt>
    <dgm:pt modelId="{8DA23E09-C1F4-424E-8836-26B44BD42A6A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Registrazione ricercatori al </a:t>
          </a:r>
          <a:r>
            <a:rPr lang="it-IT" err="1"/>
            <a:t>Summer</a:t>
          </a:r>
          <a:r>
            <a:rPr lang="it-IT"/>
            <a:t> Camp (apertura oggi) servono 10 persone stanziali</a:t>
          </a:r>
          <a:endParaRPr lang="en-US"/>
        </a:p>
      </dgm:t>
    </dgm:pt>
    <dgm:pt modelId="{9B3CBDB8-4E11-43C8-9FC2-5CBA8425756E}" type="parTrans" cxnId="{D79F085A-91FE-4D65-8280-0669AC8276A1}">
      <dgm:prSet/>
      <dgm:spPr/>
      <dgm:t>
        <a:bodyPr/>
        <a:lstStyle/>
        <a:p>
          <a:endParaRPr lang="en-US"/>
        </a:p>
      </dgm:t>
    </dgm:pt>
    <dgm:pt modelId="{042B53A2-CBFC-486A-8E23-2ADA4CAB1CF2}" type="sibTrans" cxnId="{D79F085A-91FE-4D65-8280-0669AC8276A1}">
      <dgm:prSet/>
      <dgm:spPr/>
      <dgm:t>
        <a:bodyPr/>
        <a:lstStyle/>
        <a:p>
          <a:endParaRPr lang="en-US"/>
        </a:p>
      </dgm:t>
    </dgm:pt>
    <dgm:pt modelId="{348954F6-E18D-444A-9B89-DA3344EB0859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Ulteriore revisione delle schede dei progetti (responsabile da definire)</a:t>
          </a:r>
          <a:endParaRPr lang="en-US"/>
        </a:p>
      </dgm:t>
    </dgm:pt>
    <dgm:pt modelId="{CEAA97AC-507F-4763-8626-A40FD0660121}" type="parTrans" cxnId="{E001254D-A5C4-4DBD-BC57-6AF6A876337E}">
      <dgm:prSet/>
      <dgm:spPr/>
      <dgm:t>
        <a:bodyPr/>
        <a:lstStyle/>
        <a:p>
          <a:endParaRPr lang="en-US"/>
        </a:p>
      </dgm:t>
    </dgm:pt>
    <dgm:pt modelId="{6759AC49-B168-444F-91DE-483558E585B0}" type="sibTrans" cxnId="{E001254D-A5C4-4DBD-BC57-6AF6A876337E}">
      <dgm:prSet/>
      <dgm:spPr/>
      <dgm:t>
        <a:bodyPr/>
        <a:lstStyle/>
        <a:p>
          <a:endParaRPr lang="en-US"/>
        </a:p>
      </dgm:t>
    </dgm:pt>
    <dgm:pt modelId="{0F67B10C-A975-4632-86F9-68E0C58CF792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Cartellone Seminari Online Nazionale 2025-2026 (Cataldi + Bologna)</a:t>
          </a:r>
          <a:endParaRPr lang="en-US"/>
        </a:p>
      </dgm:t>
    </dgm:pt>
    <dgm:pt modelId="{D3A0268D-6A08-440E-BB6F-F7732817D8BD}" type="parTrans" cxnId="{F4B21487-1BF9-41C3-B94E-7FCFC7FAA42A}">
      <dgm:prSet/>
      <dgm:spPr/>
      <dgm:t>
        <a:bodyPr/>
        <a:lstStyle/>
        <a:p>
          <a:endParaRPr lang="en-US"/>
        </a:p>
      </dgm:t>
    </dgm:pt>
    <dgm:pt modelId="{52733B57-94DE-4AF4-B7FD-43AE90019D00}" type="sibTrans" cxnId="{F4B21487-1BF9-41C3-B94E-7FCFC7FAA42A}">
      <dgm:prSet/>
      <dgm:spPr/>
      <dgm:t>
        <a:bodyPr/>
        <a:lstStyle/>
        <a:p>
          <a:endParaRPr lang="en-US"/>
        </a:p>
      </dgm:t>
    </dgm:pt>
    <dgm:pt modelId="{03E863FF-1D9A-4AAB-8610-244196AEA4A6}" type="pres">
      <dgm:prSet presAssocID="{1EA3B4BB-269B-4640-ADA1-E1BF89DD86FD}" presName="root" presStyleCnt="0">
        <dgm:presLayoutVars>
          <dgm:dir/>
          <dgm:resizeHandles val="exact"/>
        </dgm:presLayoutVars>
      </dgm:prSet>
      <dgm:spPr/>
    </dgm:pt>
    <dgm:pt modelId="{11DAFDFC-0241-4A20-91D8-321CE426656E}" type="pres">
      <dgm:prSet presAssocID="{30CA9A2B-085D-4ECD-9E11-C47F67E73918}" presName="compNode" presStyleCnt="0"/>
      <dgm:spPr/>
    </dgm:pt>
    <dgm:pt modelId="{64B28E35-ACE9-47DF-B1D1-E93143D60E36}" type="pres">
      <dgm:prSet presAssocID="{30CA9A2B-085D-4ECD-9E11-C47F67E73918}" presName="bgRect" presStyleLbl="bgShp" presStyleIdx="0" presStyleCnt="7"/>
      <dgm:spPr/>
    </dgm:pt>
    <dgm:pt modelId="{47D74045-9D56-4FD9-96C1-6D795383FCB9}" type="pres">
      <dgm:prSet presAssocID="{30CA9A2B-085D-4ECD-9E11-C47F67E73918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o"/>
        </a:ext>
      </dgm:extLst>
    </dgm:pt>
    <dgm:pt modelId="{24194C03-3415-4D88-B964-6C127CFBFD2B}" type="pres">
      <dgm:prSet presAssocID="{30CA9A2B-085D-4ECD-9E11-C47F67E73918}" presName="spaceRect" presStyleCnt="0"/>
      <dgm:spPr/>
    </dgm:pt>
    <dgm:pt modelId="{E3CB3FFE-5778-46E0-8F13-80C5CFBC5C27}" type="pres">
      <dgm:prSet presAssocID="{30CA9A2B-085D-4ECD-9E11-C47F67E73918}" presName="parTx" presStyleLbl="revTx" presStyleIdx="0" presStyleCnt="8">
        <dgm:presLayoutVars>
          <dgm:chMax val="0"/>
          <dgm:chPref val="0"/>
        </dgm:presLayoutVars>
      </dgm:prSet>
      <dgm:spPr/>
    </dgm:pt>
    <dgm:pt modelId="{B25471E0-CFEA-4E44-8C4D-6A9BE1AAB838}" type="pres">
      <dgm:prSet presAssocID="{266EA371-51E9-413D-88D5-7A4942DF0035}" presName="sibTrans" presStyleCnt="0"/>
      <dgm:spPr/>
    </dgm:pt>
    <dgm:pt modelId="{6397EF80-5BD5-4D83-9EC7-13A99E81DEF1}" type="pres">
      <dgm:prSet presAssocID="{EB30378F-2078-498E-BD1E-67F8F697D009}" presName="compNode" presStyleCnt="0"/>
      <dgm:spPr/>
    </dgm:pt>
    <dgm:pt modelId="{844F9953-5F62-416D-8309-4093ED8996A7}" type="pres">
      <dgm:prSet presAssocID="{EB30378F-2078-498E-BD1E-67F8F697D009}" presName="bgRect" presStyleLbl="bgShp" presStyleIdx="1" presStyleCnt="7"/>
      <dgm:spPr/>
    </dgm:pt>
    <dgm:pt modelId="{C22B3120-623C-42FE-800C-FF6E9F9844B8}" type="pres">
      <dgm:prSet presAssocID="{EB30378F-2078-498E-BD1E-67F8F697D00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9B8B01A-7762-4CA9-B8E1-E8E66F4709F6}" type="pres">
      <dgm:prSet presAssocID="{EB30378F-2078-498E-BD1E-67F8F697D009}" presName="spaceRect" presStyleCnt="0"/>
      <dgm:spPr/>
    </dgm:pt>
    <dgm:pt modelId="{48CF750A-5534-425A-B29E-7E501CCCF287}" type="pres">
      <dgm:prSet presAssocID="{EB30378F-2078-498E-BD1E-67F8F697D009}" presName="parTx" presStyleLbl="revTx" presStyleIdx="1" presStyleCnt="8">
        <dgm:presLayoutVars>
          <dgm:chMax val="0"/>
          <dgm:chPref val="0"/>
        </dgm:presLayoutVars>
      </dgm:prSet>
      <dgm:spPr/>
    </dgm:pt>
    <dgm:pt modelId="{1653854F-F421-4E0E-AB10-178765C7678C}" type="pres">
      <dgm:prSet presAssocID="{3AAC9164-F3B8-4F7C-9A02-BA456B36F96C}" presName="sibTrans" presStyleCnt="0"/>
      <dgm:spPr/>
    </dgm:pt>
    <dgm:pt modelId="{6DD48C3C-A6FE-4E30-9A4E-DAF387E49566}" type="pres">
      <dgm:prSet presAssocID="{1F242A54-E961-4F34-8653-427A6874890F}" presName="compNode" presStyleCnt="0"/>
      <dgm:spPr/>
    </dgm:pt>
    <dgm:pt modelId="{D2E5B4BE-DC0D-473C-AA5E-20BF3B287857}" type="pres">
      <dgm:prSet presAssocID="{1F242A54-E961-4F34-8653-427A6874890F}" presName="bgRect" presStyleLbl="bgShp" presStyleIdx="2" presStyleCnt="7"/>
      <dgm:spPr/>
    </dgm:pt>
    <dgm:pt modelId="{6B6982F7-3A91-4131-B98B-208AF9CC210D}" type="pres">
      <dgm:prSet presAssocID="{1F242A54-E961-4F34-8653-427A6874890F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spendi"/>
        </a:ext>
      </dgm:extLst>
    </dgm:pt>
    <dgm:pt modelId="{8A535A58-15BA-4F7F-81F3-4654DAEA8D45}" type="pres">
      <dgm:prSet presAssocID="{1F242A54-E961-4F34-8653-427A6874890F}" presName="spaceRect" presStyleCnt="0"/>
      <dgm:spPr/>
    </dgm:pt>
    <dgm:pt modelId="{C459BFF4-E362-43D8-84EF-016A702F25AC}" type="pres">
      <dgm:prSet presAssocID="{1F242A54-E961-4F34-8653-427A6874890F}" presName="parTx" presStyleLbl="revTx" presStyleIdx="2" presStyleCnt="8">
        <dgm:presLayoutVars>
          <dgm:chMax val="0"/>
          <dgm:chPref val="0"/>
        </dgm:presLayoutVars>
      </dgm:prSet>
      <dgm:spPr/>
    </dgm:pt>
    <dgm:pt modelId="{07E8A544-15CE-4B1B-A6B0-A88034183D8D}" type="pres">
      <dgm:prSet presAssocID="{04D8C9A1-F08F-4603-89A7-E4803ABCE46D}" presName="sibTrans" presStyleCnt="0"/>
      <dgm:spPr/>
    </dgm:pt>
    <dgm:pt modelId="{A41808A5-6077-429A-8BCD-FCC131D17D7B}" type="pres">
      <dgm:prSet presAssocID="{47853B6A-84E0-45B8-AFE7-F94563FBD240}" presName="compNode" presStyleCnt="0"/>
      <dgm:spPr/>
    </dgm:pt>
    <dgm:pt modelId="{1361A4BD-7074-4724-829C-705A79B3770C}" type="pres">
      <dgm:prSet presAssocID="{47853B6A-84E0-45B8-AFE7-F94563FBD240}" presName="bgRect" presStyleLbl="bgShp" presStyleIdx="3" presStyleCnt="7"/>
      <dgm:spPr/>
    </dgm:pt>
    <dgm:pt modelId="{CF80DCC9-0969-4211-B270-4A5B93BFD29C}" type="pres">
      <dgm:prSet presAssocID="{47853B6A-84E0-45B8-AFE7-F94563FBD240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mande"/>
        </a:ext>
      </dgm:extLst>
    </dgm:pt>
    <dgm:pt modelId="{FD4F66D4-D990-4E2D-B0A1-DCD5D3EE9856}" type="pres">
      <dgm:prSet presAssocID="{47853B6A-84E0-45B8-AFE7-F94563FBD240}" presName="spaceRect" presStyleCnt="0"/>
      <dgm:spPr/>
    </dgm:pt>
    <dgm:pt modelId="{0BEB33EE-95AA-4ADA-ACD5-F958BF3478C0}" type="pres">
      <dgm:prSet presAssocID="{47853B6A-84E0-45B8-AFE7-F94563FBD240}" presName="parTx" presStyleLbl="revTx" presStyleIdx="3" presStyleCnt="8">
        <dgm:presLayoutVars>
          <dgm:chMax val="0"/>
          <dgm:chPref val="0"/>
        </dgm:presLayoutVars>
      </dgm:prSet>
      <dgm:spPr/>
    </dgm:pt>
    <dgm:pt modelId="{FF189C86-214E-4E8F-A45F-31E8D1E44DCF}" type="pres">
      <dgm:prSet presAssocID="{47853B6A-84E0-45B8-AFE7-F94563FBD240}" presName="desTx" presStyleLbl="revTx" presStyleIdx="4" presStyleCnt="8">
        <dgm:presLayoutVars/>
      </dgm:prSet>
      <dgm:spPr/>
    </dgm:pt>
    <dgm:pt modelId="{7D199889-A46E-4AB6-8784-9C06F4FFE74B}" type="pres">
      <dgm:prSet presAssocID="{8AD5DDC3-630A-401E-8120-B3D12DC82759}" presName="sibTrans" presStyleCnt="0"/>
      <dgm:spPr/>
    </dgm:pt>
    <dgm:pt modelId="{F74BD6F6-4F6A-4EC8-AEAF-3BA353BA2D2F}" type="pres">
      <dgm:prSet presAssocID="{8DA23E09-C1F4-424E-8836-26B44BD42A6A}" presName="compNode" presStyleCnt="0"/>
      <dgm:spPr/>
    </dgm:pt>
    <dgm:pt modelId="{79FA7864-C1A4-4D3E-BBB0-A282DE1DA06D}" type="pres">
      <dgm:prSet presAssocID="{8DA23E09-C1F4-424E-8836-26B44BD42A6A}" presName="bgRect" presStyleLbl="bgShp" presStyleIdx="4" presStyleCnt="7"/>
      <dgm:spPr/>
    </dgm:pt>
    <dgm:pt modelId="{E2C854BD-1E19-416F-B33A-FFA5DC6216E7}" type="pres">
      <dgm:prSet presAssocID="{8DA23E09-C1F4-424E-8836-26B44BD42A6A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3B3C8FE5-F480-4256-84A0-F4DEF27AB910}" type="pres">
      <dgm:prSet presAssocID="{8DA23E09-C1F4-424E-8836-26B44BD42A6A}" presName="spaceRect" presStyleCnt="0"/>
      <dgm:spPr/>
    </dgm:pt>
    <dgm:pt modelId="{5FEDD817-EF3C-4413-AD0E-304AA3A0BEFB}" type="pres">
      <dgm:prSet presAssocID="{8DA23E09-C1F4-424E-8836-26B44BD42A6A}" presName="parTx" presStyleLbl="revTx" presStyleIdx="5" presStyleCnt="8">
        <dgm:presLayoutVars>
          <dgm:chMax val="0"/>
          <dgm:chPref val="0"/>
        </dgm:presLayoutVars>
      </dgm:prSet>
      <dgm:spPr/>
    </dgm:pt>
    <dgm:pt modelId="{CB2DFA25-F652-473A-B5E1-096592B3D2AE}" type="pres">
      <dgm:prSet presAssocID="{042B53A2-CBFC-486A-8E23-2ADA4CAB1CF2}" presName="sibTrans" presStyleCnt="0"/>
      <dgm:spPr/>
    </dgm:pt>
    <dgm:pt modelId="{857B2420-C317-4A2D-802C-5915D67CC738}" type="pres">
      <dgm:prSet presAssocID="{348954F6-E18D-444A-9B89-DA3344EB0859}" presName="compNode" presStyleCnt="0"/>
      <dgm:spPr/>
    </dgm:pt>
    <dgm:pt modelId="{130934E4-8609-4395-8A50-78AEC0E788D4}" type="pres">
      <dgm:prSet presAssocID="{348954F6-E18D-444A-9B89-DA3344EB0859}" presName="bgRect" presStyleLbl="bgShp" presStyleIdx="5" presStyleCnt="7"/>
      <dgm:spPr/>
    </dgm:pt>
    <dgm:pt modelId="{F97EE6EA-28CD-443D-A601-5AC5332A58E4}" type="pres">
      <dgm:prSet presAssocID="{348954F6-E18D-444A-9B89-DA3344EB0859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tenti"/>
        </a:ext>
      </dgm:extLst>
    </dgm:pt>
    <dgm:pt modelId="{2B7FD718-26BF-47E2-B3EC-6134D3EB6B50}" type="pres">
      <dgm:prSet presAssocID="{348954F6-E18D-444A-9B89-DA3344EB0859}" presName="spaceRect" presStyleCnt="0"/>
      <dgm:spPr/>
    </dgm:pt>
    <dgm:pt modelId="{7FDB14AC-F986-4636-B0C6-7DBE12E709B7}" type="pres">
      <dgm:prSet presAssocID="{348954F6-E18D-444A-9B89-DA3344EB0859}" presName="parTx" presStyleLbl="revTx" presStyleIdx="6" presStyleCnt="8">
        <dgm:presLayoutVars>
          <dgm:chMax val="0"/>
          <dgm:chPref val="0"/>
        </dgm:presLayoutVars>
      </dgm:prSet>
      <dgm:spPr/>
    </dgm:pt>
    <dgm:pt modelId="{59A04F6F-8312-4733-8FF6-829E1BF43C36}" type="pres">
      <dgm:prSet presAssocID="{6759AC49-B168-444F-91DE-483558E585B0}" presName="sibTrans" presStyleCnt="0"/>
      <dgm:spPr/>
    </dgm:pt>
    <dgm:pt modelId="{2D2EDAF1-0919-475E-8DB6-FC1A6C617D7D}" type="pres">
      <dgm:prSet presAssocID="{0F67B10C-A975-4632-86F9-68E0C58CF792}" presName="compNode" presStyleCnt="0"/>
      <dgm:spPr/>
    </dgm:pt>
    <dgm:pt modelId="{411613B8-3D47-4FB9-B5D2-62B179B11B28}" type="pres">
      <dgm:prSet presAssocID="{0F67B10C-A975-4632-86F9-68E0C58CF792}" presName="bgRect" presStyleLbl="bgShp" presStyleIdx="6" presStyleCnt="7"/>
      <dgm:spPr/>
    </dgm:pt>
    <dgm:pt modelId="{4426D78F-3CCD-47E6-B5B9-5BD960997251}" type="pres">
      <dgm:prSet presAssocID="{0F67B10C-A975-4632-86F9-68E0C58CF792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bblicità"/>
        </a:ext>
      </dgm:extLst>
    </dgm:pt>
    <dgm:pt modelId="{0ED5DBCC-2C28-4245-A2E2-C44EE33B591F}" type="pres">
      <dgm:prSet presAssocID="{0F67B10C-A975-4632-86F9-68E0C58CF792}" presName="spaceRect" presStyleCnt="0"/>
      <dgm:spPr/>
    </dgm:pt>
    <dgm:pt modelId="{5C44A76A-7FFE-468F-9CCD-B5C651B9B631}" type="pres">
      <dgm:prSet presAssocID="{0F67B10C-A975-4632-86F9-68E0C58CF792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4A92C63A-29BE-4E9F-9F6C-CAE9DF4DAC00}" type="presOf" srcId="{47853B6A-84E0-45B8-AFE7-F94563FBD240}" destId="{0BEB33EE-95AA-4ADA-ACD5-F958BF3478C0}" srcOrd="0" destOrd="0" presId="urn:microsoft.com/office/officeart/2018/2/layout/IconVerticalSolidList"/>
    <dgm:cxn modelId="{E001254D-A5C4-4DBD-BC57-6AF6A876337E}" srcId="{1EA3B4BB-269B-4640-ADA1-E1BF89DD86FD}" destId="{348954F6-E18D-444A-9B89-DA3344EB0859}" srcOrd="5" destOrd="0" parTransId="{CEAA97AC-507F-4763-8626-A40FD0660121}" sibTransId="{6759AC49-B168-444F-91DE-483558E585B0}"/>
    <dgm:cxn modelId="{FC611854-D5EC-40A9-BAAD-67253F62C727}" type="presOf" srcId="{1EA3B4BB-269B-4640-ADA1-E1BF89DD86FD}" destId="{03E863FF-1D9A-4AAB-8610-244196AEA4A6}" srcOrd="0" destOrd="0" presId="urn:microsoft.com/office/officeart/2018/2/layout/IconVerticalSolidList"/>
    <dgm:cxn modelId="{D79F085A-91FE-4D65-8280-0669AC8276A1}" srcId="{1EA3B4BB-269B-4640-ADA1-E1BF89DD86FD}" destId="{8DA23E09-C1F4-424E-8836-26B44BD42A6A}" srcOrd="4" destOrd="0" parTransId="{9B3CBDB8-4E11-43C8-9FC2-5CBA8425756E}" sibTransId="{042B53A2-CBFC-486A-8E23-2ADA4CAB1CF2}"/>
    <dgm:cxn modelId="{34DB2563-DD23-4759-8F76-63A54123ECBC}" type="presOf" srcId="{0F67B10C-A975-4632-86F9-68E0C58CF792}" destId="{5C44A76A-7FFE-468F-9CCD-B5C651B9B631}" srcOrd="0" destOrd="0" presId="urn:microsoft.com/office/officeart/2018/2/layout/IconVerticalSolidList"/>
    <dgm:cxn modelId="{FC9EB772-40B4-4B17-B58C-CC4CBD39AD32}" type="presOf" srcId="{348954F6-E18D-444A-9B89-DA3344EB0859}" destId="{7FDB14AC-F986-4636-B0C6-7DBE12E709B7}" srcOrd="0" destOrd="0" presId="urn:microsoft.com/office/officeart/2018/2/layout/IconVerticalSolidList"/>
    <dgm:cxn modelId="{F4B21487-1BF9-41C3-B94E-7FCFC7FAA42A}" srcId="{1EA3B4BB-269B-4640-ADA1-E1BF89DD86FD}" destId="{0F67B10C-A975-4632-86F9-68E0C58CF792}" srcOrd="6" destOrd="0" parTransId="{D3A0268D-6A08-440E-BB6F-F7732817D8BD}" sibTransId="{52733B57-94DE-4AF4-B7FD-43AE90019D00}"/>
    <dgm:cxn modelId="{22CF7E9C-B63D-4FEF-8E1F-BEF3922EA1B6}" srcId="{1EA3B4BB-269B-4640-ADA1-E1BF89DD86FD}" destId="{30CA9A2B-085D-4ECD-9E11-C47F67E73918}" srcOrd="0" destOrd="0" parTransId="{79923BB5-C5D3-4F25-9903-D89329D02492}" sibTransId="{266EA371-51E9-413D-88D5-7A4942DF0035}"/>
    <dgm:cxn modelId="{7451F7A1-0137-4480-869A-C1A9349C987E}" srcId="{1EA3B4BB-269B-4640-ADA1-E1BF89DD86FD}" destId="{47853B6A-84E0-45B8-AFE7-F94563FBD240}" srcOrd="3" destOrd="0" parTransId="{4AC7789C-FA75-4FCD-AF41-8173264C17F7}" sibTransId="{8AD5DDC3-630A-401E-8120-B3D12DC82759}"/>
    <dgm:cxn modelId="{55A013B1-615E-432C-B8ED-6B5779A4B37E}" type="presOf" srcId="{30CA9A2B-085D-4ECD-9E11-C47F67E73918}" destId="{E3CB3FFE-5778-46E0-8F13-80C5CFBC5C27}" srcOrd="0" destOrd="0" presId="urn:microsoft.com/office/officeart/2018/2/layout/IconVerticalSolidList"/>
    <dgm:cxn modelId="{CA8744BF-5790-4546-9DBB-619674FE4203}" type="presOf" srcId="{ED7A6C7C-8AC9-44A9-8344-E1BD1BD7F92A}" destId="{FF189C86-214E-4E8F-A45F-31E8D1E44DCF}" srcOrd="0" destOrd="0" presId="urn:microsoft.com/office/officeart/2018/2/layout/IconVerticalSolidList"/>
    <dgm:cxn modelId="{EDF977D9-A8EF-44E4-AB1A-AC5456440952}" type="presOf" srcId="{1F242A54-E961-4F34-8653-427A6874890F}" destId="{C459BFF4-E362-43D8-84EF-016A702F25AC}" srcOrd="0" destOrd="0" presId="urn:microsoft.com/office/officeart/2018/2/layout/IconVerticalSolidList"/>
    <dgm:cxn modelId="{EB3418DA-A128-44E5-810F-26735CC42917}" srcId="{1EA3B4BB-269B-4640-ADA1-E1BF89DD86FD}" destId="{1F242A54-E961-4F34-8653-427A6874890F}" srcOrd="2" destOrd="0" parTransId="{64C2FD7D-D120-4C26-94FC-9DCD2DE92976}" sibTransId="{04D8C9A1-F08F-4603-89A7-E4803ABCE46D}"/>
    <dgm:cxn modelId="{F9ED14DF-4498-4C20-9F46-FD7200A663F1}" srcId="{1EA3B4BB-269B-4640-ADA1-E1BF89DD86FD}" destId="{EB30378F-2078-498E-BD1E-67F8F697D009}" srcOrd="1" destOrd="0" parTransId="{84044B8F-2647-418B-A761-EED166D049EF}" sibTransId="{3AAC9164-F3B8-4F7C-9A02-BA456B36F96C}"/>
    <dgm:cxn modelId="{50AD50E4-A098-4137-AE3E-5FDEB584DA2C}" type="presOf" srcId="{EB30378F-2078-498E-BD1E-67F8F697D009}" destId="{48CF750A-5534-425A-B29E-7E501CCCF287}" srcOrd="0" destOrd="0" presId="urn:microsoft.com/office/officeart/2018/2/layout/IconVerticalSolidList"/>
    <dgm:cxn modelId="{24C34CEE-3C47-4B31-AF17-41B50AFA5A06}" type="presOf" srcId="{8DA23E09-C1F4-424E-8836-26B44BD42A6A}" destId="{5FEDD817-EF3C-4413-AD0E-304AA3A0BEFB}" srcOrd="0" destOrd="0" presId="urn:microsoft.com/office/officeart/2018/2/layout/IconVerticalSolidList"/>
    <dgm:cxn modelId="{C867ACFB-63A8-4D60-875B-82AA8CAB978A}" srcId="{47853B6A-84E0-45B8-AFE7-F94563FBD240}" destId="{ED7A6C7C-8AC9-44A9-8344-E1BD1BD7F92A}" srcOrd="0" destOrd="0" parTransId="{2E2CB7BB-6E73-41EE-A0A3-07AB788B33C6}" sibTransId="{5FDC9EAB-1BD7-4902-812E-EBFA75D7CE83}"/>
    <dgm:cxn modelId="{F594FCB0-A056-404E-959C-88B1A497CB7D}" type="presParOf" srcId="{03E863FF-1D9A-4AAB-8610-244196AEA4A6}" destId="{11DAFDFC-0241-4A20-91D8-321CE426656E}" srcOrd="0" destOrd="0" presId="urn:microsoft.com/office/officeart/2018/2/layout/IconVerticalSolidList"/>
    <dgm:cxn modelId="{D0669018-5A27-4EA3-B092-2E2105413161}" type="presParOf" srcId="{11DAFDFC-0241-4A20-91D8-321CE426656E}" destId="{64B28E35-ACE9-47DF-B1D1-E93143D60E36}" srcOrd="0" destOrd="0" presId="urn:microsoft.com/office/officeart/2018/2/layout/IconVerticalSolidList"/>
    <dgm:cxn modelId="{3EDD7658-A30E-4137-BFCD-90C0861D3FDF}" type="presParOf" srcId="{11DAFDFC-0241-4A20-91D8-321CE426656E}" destId="{47D74045-9D56-4FD9-96C1-6D795383FCB9}" srcOrd="1" destOrd="0" presId="urn:microsoft.com/office/officeart/2018/2/layout/IconVerticalSolidList"/>
    <dgm:cxn modelId="{87F91739-3959-4B36-90D1-718F337DF578}" type="presParOf" srcId="{11DAFDFC-0241-4A20-91D8-321CE426656E}" destId="{24194C03-3415-4D88-B964-6C127CFBFD2B}" srcOrd="2" destOrd="0" presId="urn:microsoft.com/office/officeart/2018/2/layout/IconVerticalSolidList"/>
    <dgm:cxn modelId="{CCF47810-0319-403F-B160-83BA468A2A52}" type="presParOf" srcId="{11DAFDFC-0241-4A20-91D8-321CE426656E}" destId="{E3CB3FFE-5778-46E0-8F13-80C5CFBC5C27}" srcOrd="3" destOrd="0" presId="urn:microsoft.com/office/officeart/2018/2/layout/IconVerticalSolidList"/>
    <dgm:cxn modelId="{C66163EB-25B5-432C-BE9C-43FA7499DBDA}" type="presParOf" srcId="{03E863FF-1D9A-4AAB-8610-244196AEA4A6}" destId="{B25471E0-CFEA-4E44-8C4D-6A9BE1AAB838}" srcOrd="1" destOrd="0" presId="urn:microsoft.com/office/officeart/2018/2/layout/IconVerticalSolidList"/>
    <dgm:cxn modelId="{D9E613AA-847F-4FD2-9F09-25333132DB9A}" type="presParOf" srcId="{03E863FF-1D9A-4AAB-8610-244196AEA4A6}" destId="{6397EF80-5BD5-4D83-9EC7-13A99E81DEF1}" srcOrd="2" destOrd="0" presId="urn:microsoft.com/office/officeart/2018/2/layout/IconVerticalSolidList"/>
    <dgm:cxn modelId="{158BF0D2-53F3-4302-952D-D8B48C39AD3A}" type="presParOf" srcId="{6397EF80-5BD5-4D83-9EC7-13A99E81DEF1}" destId="{844F9953-5F62-416D-8309-4093ED8996A7}" srcOrd="0" destOrd="0" presId="urn:microsoft.com/office/officeart/2018/2/layout/IconVerticalSolidList"/>
    <dgm:cxn modelId="{42D6E50A-E29B-4E21-B136-5C2BDE0A0D2A}" type="presParOf" srcId="{6397EF80-5BD5-4D83-9EC7-13A99E81DEF1}" destId="{C22B3120-623C-42FE-800C-FF6E9F9844B8}" srcOrd="1" destOrd="0" presId="urn:microsoft.com/office/officeart/2018/2/layout/IconVerticalSolidList"/>
    <dgm:cxn modelId="{70909CF0-1C93-4777-BF43-DD5302731507}" type="presParOf" srcId="{6397EF80-5BD5-4D83-9EC7-13A99E81DEF1}" destId="{D9B8B01A-7762-4CA9-B8E1-E8E66F4709F6}" srcOrd="2" destOrd="0" presId="urn:microsoft.com/office/officeart/2018/2/layout/IconVerticalSolidList"/>
    <dgm:cxn modelId="{53504A66-B93C-437B-B475-75896AF9210A}" type="presParOf" srcId="{6397EF80-5BD5-4D83-9EC7-13A99E81DEF1}" destId="{48CF750A-5534-425A-B29E-7E501CCCF287}" srcOrd="3" destOrd="0" presId="urn:microsoft.com/office/officeart/2018/2/layout/IconVerticalSolidList"/>
    <dgm:cxn modelId="{4ED97661-67F7-4F2F-A3DB-137AFB53BFC1}" type="presParOf" srcId="{03E863FF-1D9A-4AAB-8610-244196AEA4A6}" destId="{1653854F-F421-4E0E-AB10-178765C7678C}" srcOrd="3" destOrd="0" presId="urn:microsoft.com/office/officeart/2018/2/layout/IconVerticalSolidList"/>
    <dgm:cxn modelId="{DE385845-D627-4A1B-972A-83AC7460CE7A}" type="presParOf" srcId="{03E863FF-1D9A-4AAB-8610-244196AEA4A6}" destId="{6DD48C3C-A6FE-4E30-9A4E-DAF387E49566}" srcOrd="4" destOrd="0" presId="urn:microsoft.com/office/officeart/2018/2/layout/IconVerticalSolidList"/>
    <dgm:cxn modelId="{E93CE286-633C-49C1-8314-3619022830CF}" type="presParOf" srcId="{6DD48C3C-A6FE-4E30-9A4E-DAF387E49566}" destId="{D2E5B4BE-DC0D-473C-AA5E-20BF3B287857}" srcOrd="0" destOrd="0" presId="urn:microsoft.com/office/officeart/2018/2/layout/IconVerticalSolidList"/>
    <dgm:cxn modelId="{E1380351-22AB-45E9-A4CC-AE0B3F01F030}" type="presParOf" srcId="{6DD48C3C-A6FE-4E30-9A4E-DAF387E49566}" destId="{6B6982F7-3A91-4131-B98B-208AF9CC210D}" srcOrd="1" destOrd="0" presId="urn:microsoft.com/office/officeart/2018/2/layout/IconVerticalSolidList"/>
    <dgm:cxn modelId="{93EF2587-6A25-4C5B-9F6F-75910F9D1399}" type="presParOf" srcId="{6DD48C3C-A6FE-4E30-9A4E-DAF387E49566}" destId="{8A535A58-15BA-4F7F-81F3-4654DAEA8D45}" srcOrd="2" destOrd="0" presId="urn:microsoft.com/office/officeart/2018/2/layout/IconVerticalSolidList"/>
    <dgm:cxn modelId="{CC25E028-2B1C-44BB-8D35-C36425CD6D99}" type="presParOf" srcId="{6DD48C3C-A6FE-4E30-9A4E-DAF387E49566}" destId="{C459BFF4-E362-43D8-84EF-016A702F25AC}" srcOrd="3" destOrd="0" presId="urn:microsoft.com/office/officeart/2018/2/layout/IconVerticalSolidList"/>
    <dgm:cxn modelId="{2B5DBD5B-6223-4FA0-A66A-AEE91FB6258A}" type="presParOf" srcId="{03E863FF-1D9A-4AAB-8610-244196AEA4A6}" destId="{07E8A544-15CE-4B1B-A6B0-A88034183D8D}" srcOrd="5" destOrd="0" presId="urn:microsoft.com/office/officeart/2018/2/layout/IconVerticalSolidList"/>
    <dgm:cxn modelId="{4875E035-8106-499B-A6FB-6535A01F16D6}" type="presParOf" srcId="{03E863FF-1D9A-4AAB-8610-244196AEA4A6}" destId="{A41808A5-6077-429A-8BCD-FCC131D17D7B}" srcOrd="6" destOrd="0" presId="urn:microsoft.com/office/officeart/2018/2/layout/IconVerticalSolidList"/>
    <dgm:cxn modelId="{69785B6E-1E7D-4E99-849B-778049E66BD3}" type="presParOf" srcId="{A41808A5-6077-429A-8BCD-FCC131D17D7B}" destId="{1361A4BD-7074-4724-829C-705A79B3770C}" srcOrd="0" destOrd="0" presId="urn:microsoft.com/office/officeart/2018/2/layout/IconVerticalSolidList"/>
    <dgm:cxn modelId="{88612009-C541-41A3-BFA5-FA987181A8D8}" type="presParOf" srcId="{A41808A5-6077-429A-8BCD-FCC131D17D7B}" destId="{CF80DCC9-0969-4211-B270-4A5B93BFD29C}" srcOrd="1" destOrd="0" presId="urn:microsoft.com/office/officeart/2018/2/layout/IconVerticalSolidList"/>
    <dgm:cxn modelId="{DD26B5E1-7922-4142-98EE-72E47F72B322}" type="presParOf" srcId="{A41808A5-6077-429A-8BCD-FCC131D17D7B}" destId="{FD4F66D4-D990-4E2D-B0A1-DCD5D3EE9856}" srcOrd="2" destOrd="0" presId="urn:microsoft.com/office/officeart/2018/2/layout/IconVerticalSolidList"/>
    <dgm:cxn modelId="{426E98FB-1697-44AE-B968-2EA5CAC15525}" type="presParOf" srcId="{A41808A5-6077-429A-8BCD-FCC131D17D7B}" destId="{0BEB33EE-95AA-4ADA-ACD5-F958BF3478C0}" srcOrd="3" destOrd="0" presId="urn:microsoft.com/office/officeart/2018/2/layout/IconVerticalSolidList"/>
    <dgm:cxn modelId="{09101F28-0DFC-47EE-8923-9804B9256BB6}" type="presParOf" srcId="{A41808A5-6077-429A-8BCD-FCC131D17D7B}" destId="{FF189C86-214E-4E8F-A45F-31E8D1E44DCF}" srcOrd="4" destOrd="0" presId="urn:microsoft.com/office/officeart/2018/2/layout/IconVerticalSolidList"/>
    <dgm:cxn modelId="{2E76EE9A-4F5E-48C3-BC85-97EDB862BC7D}" type="presParOf" srcId="{03E863FF-1D9A-4AAB-8610-244196AEA4A6}" destId="{7D199889-A46E-4AB6-8784-9C06F4FFE74B}" srcOrd="7" destOrd="0" presId="urn:microsoft.com/office/officeart/2018/2/layout/IconVerticalSolidList"/>
    <dgm:cxn modelId="{7FDBF3FA-5491-479A-823E-3874644889F6}" type="presParOf" srcId="{03E863FF-1D9A-4AAB-8610-244196AEA4A6}" destId="{F74BD6F6-4F6A-4EC8-AEAF-3BA353BA2D2F}" srcOrd="8" destOrd="0" presId="urn:microsoft.com/office/officeart/2018/2/layout/IconVerticalSolidList"/>
    <dgm:cxn modelId="{4E1AB995-4814-465C-BFA8-920581806B66}" type="presParOf" srcId="{F74BD6F6-4F6A-4EC8-AEAF-3BA353BA2D2F}" destId="{79FA7864-C1A4-4D3E-BBB0-A282DE1DA06D}" srcOrd="0" destOrd="0" presId="urn:microsoft.com/office/officeart/2018/2/layout/IconVerticalSolidList"/>
    <dgm:cxn modelId="{E82A5C3C-EC40-46AD-A9B8-FB8847B0073D}" type="presParOf" srcId="{F74BD6F6-4F6A-4EC8-AEAF-3BA353BA2D2F}" destId="{E2C854BD-1E19-416F-B33A-FFA5DC6216E7}" srcOrd="1" destOrd="0" presId="urn:microsoft.com/office/officeart/2018/2/layout/IconVerticalSolidList"/>
    <dgm:cxn modelId="{66347127-973C-4FCC-9764-285A15D11290}" type="presParOf" srcId="{F74BD6F6-4F6A-4EC8-AEAF-3BA353BA2D2F}" destId="{3B3C8FE5-F480-4256-84A0-F4DEF27AB910}" srcOrd="2" destOrd="0" presId="urn:microsoft.com/office/officeart/2018/2/layout/IconVerticalSolidList"/>
    <dgm:cxn modelId="{30459B4B-E8B1-456F-BFDC-2A75063172EC}" type="presParOf" srcId="{F74BD6F6-4F6A-4EC8-AEAF-3BA353BA2D2F}" destId="{5FEDD817-EF3C-4413-AD0E-304AA3A0BEFB}" srcOrd="3" destOrd="0" presId="urn:microsoft.com/office/officeart/2018/2/layout/IconVerticalSolidList"/>
    <dgm:cxn modelId="{717E2524-BABE-4FE7-A455-BE8C80E9BF38}" type="presParOf" srcId="{03E863FF-1D9A-4AAB-8610-244196AEA4A6}" destId="{CB2DFA25-F652-473A-B5E1-096592B3D2AE}" srcOrd="9" destOrd="0" presId="urn:microsoft.com/office/officeart/2018/2/layout/IconVerticalSolidList"/>
    <dgm:cxn modelId="{9A9077ED-72C3-41B7-9F79-D8349D87E5AC}" type="presParOf" srcId="{03E863FF-1D9A-4AAB-8610-244196AEA4A6}" destId="{857B2420-C317-4A2D-802C-5915D67CC738}" srcOrd="10" destOrd="0" presId="urn:microsoft.com/office/officeart/2018/2/layout/IconVerticalSolidList"/>
    <dgm:cxn modelId="{01547D34-8398-4FC3-BFF5-9399355A9762}" type="presParOf" srcId="{857B2420-C317-4A2D-802C-5915D67CC738}" destId="{130934E4-8609-4395-8A50-78AEC0E788D4}" srcOrd="0" destOrd="0" presId="urn:microsoft.com/office/officeart/2018/2/layout/IconVerticalSolidList"/>
    <dgm:cxn modelId="{38D58099-DB48-428E-9A1F-73BF6D75C1AF}" type="presParOf" srcId="{857B2420-C317-4A2D-802C-5915D67CC738}" destId="{F97EE6EA-28CD-443D-A601-5AC5332A58E4}" srcOrd="1" destOrd="0" presId="urn:microsoft.com/office/officeart/2018/2/layout/IconVerticalSolidList"/>
    <dgm:cxn modelId="{98363A53-51CA-4792-9E1C-4EAD13E1694F}" type="presParOf" srcId="{857B2420-C317-4A2D-802C-5915D67CC738}" destId="{2B7FD718-26BF-47E2-B3EC-6134D3EB6B50}" srcOrd="2" destOrd="0" presId="urn:microsoft.com/office/officeart/2018/2/layout/IconVerticalSolidList"/>
    <dgm:cxn modelId="{6DE69117-7C27-4046-9C7F-59DCC9CF8A5F}" type="presParOf" srcId="{857B2420-C317-4A2D-802C-5915D67CC738}" destId="{7FDB14AC-F986-4636-B0C6-7DBE12E709B7}" srcOrd="3" destOrd="0" presId="urn:microsoft.com/office/officeart/2018/2/layout/IconVerticalSolidList"/>
    <dgm:cxn modelId="{FAD2D009-0604-431B-B2D9-45F9FAC13210}" type="presParOf" srcId="{03E863FF-1D9A-4AAB-8610-244196AEA4A6}" destId="{59A04F6F-8312-4733-8FF6-829E1BF43C36}" srcOrd="11" destOrd="0" presId="urn:microsoft.com/office/officeart/2018/2/layout/IconVerticalSolidList"/>
    <dgm:cxn modelId="{627D467A-38C7-4DAE-98DD-9AD25763EBA6}" type="presParOf" srcId="{03E863FF-1D9A-4AAB-8610-244196AEA4A6}" destId="{2D2EDAF1-0919-475E-8DB6-FC1A6C617D7D}" srcOrd="12" destOrd="0" presId="urn:microsoft.com/office/officeart/2018/2/layout/IconVerticalSolidList"/>
    <dgm:cxn modelId="{87707500-9BC1-415C-831B-E824C3E81AD9}" type="presParOf" srcId="{2D2EDAF1-0919-475E-8DB6-FC1A6C617D7D}" destId="{411613B8-3D47-4FB9-B5D2-62B179B11B28}" srcOrd="0" destOrd="0" presId="urn:microsoft.com/office/officeart/2018/2/layout/IconVerticalSolidList"/>
    <dgm:cxn modelId="{339E1B4B-9C79-4908-9854-850BDDB7BFA6}" type="presParOf" srcId="{2D2EDAF1-0919-475E-8DB6-FC1A6C617D7D}" destId="{4426D78F-3CCD-47E6-B5B9-5BD960997251}" srcOrd="1" destOrd="0" presId="urn:microsoft.com/office/officeart/2018/2/layout/IconVerticalSolidList"/>
    <dgm:cxn modelId="{69F948CB-D03B-4DF2-BFF2-60F355096216}" type="presParOf" srcId="{2D2EDAF1-0919-475E-8DB6-FC1A6C617D7D}" destId="{0ED5DBCC-2C28-4245-A2E2-C44EE33B591F}" srcOrd="2" destOrd="0" presId="urn:microsoft.com/office/officeart/2018/2/layout/IconVerticalSolidList"/>
    <dgm:cxn modelId="{A53938F5-5F7F-46F6-A079-C0945B45D41E}" type="presParOf" srcId="{2D2EDAF1-0919-475E-8DB6-FC1A6C617D7D}" destId="{5C44A76A-7FFE-468F-9CCD-B5C651B9B6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66D756-EE1E-4EF6-8E2D-E183940D6A9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298CAC5-7FCD-492D-9832-5A777DBDC26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>
              <a:solidFill>
                <a:schemeClr val="bg1"/>
              </a:solidFill>
            </a:rPr>
            <a:t>Gadget e premi centralizzati GL)</a:t>
          </a:r>
          <a:endParaRPr lang="en-US">
            <a:solidFill>
              <a:schemeClr val="bg1"/>
            </a:solidFill>
          </a:endParaRPr>
        </a:p>
      </dgm:t>
    </dgm:pt>
    <dgm:pt modelId="{5E022F7D-81E5-43E2-B302-FDAB3C21712B}" type="parTrans" cxnId="{038DAAE4-D37C-4ADB-AF50-FD84C58D73A3}">
      <dgm:prSet/>
      <dgm:spPr/>
      <dgm:t>
        <a:bodyPr/>
        <a:lstStyle/>
        <a:p>
          <a:endParaRPr lang="en-US"/>
        </a:p>
      </dgm:t>
    </dgm:pt>
    <dgm:pt modelId="{6DC73B0E-CD95-4DF0-B79A-ED854ECEF4E8}" type="sibTrans" cxnId="{038DAAE4-D37C-4ADB-AF50-FD84C58D73A3}">
      <dgm:prSet/>
      <dgm:spPr/>
      <dgm:t>
        <a:bodyPr/>
        <a:lstStyle/>
        <a:p>
          <a:endParaRPr lang="en-US"/>
        </a:p>
      </dgm:t>
    </dgm:pt>
    <dgm:pt modelId="{A70C817C-9867-4F3C-96EB-09145F4DD42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>
              <a:solidFill>
                <a:schemeClr val="bg1"/>
              </a:solidFill>
            </a:rPr>
            <a:t>Gestione dei siti WEB (GL)</a:t>
          </a:r>
          <a:endParaRPr lang="en-US">
            <a:solidFill>
              <a:schemeClr val="bg1"/>
            </a:solidFill>
          </a:endParaRPr>
        </a:p>
      </dgm:t>
    </dgm:pt>
    <dgm:pt modelId="{23941F68-1F4C-4552-82B1-A63282A190CC}" type="parTrans" cxnId="{E5BA33CD-D7DE-414C-858B-F1A9237DE5DB}">
      <dgm:prSet/>
      <dgm:spPr/>
      <dgm:t>
        <a:bodyPr/>
        <a:lstStyle/>
        <a:p>
          <a:endParaRPr lang="en-US"/>
        </a:p>
      </dgm:t>
    </dgm:pt>
    <dgm:pt modelId="{7279372A-D0AC-4C85-A7C7-2A6E1C2F51F3}" type="sibTrans" cxnId="{E5BA33CD-D7DE-414C-858B-F1A9237DE5DB}">
      <dgm:prSet/>
      <dgm:spPr/>
      <dgm:t>
        <a:bodyPr/>
        <a:lstStyle/>
        <a:p>
          <a:endParaRPr lang="en-US"/>
        </a:p>
      </dgm:t>
    </dgm:pt>
    <dgm:pt modelId="{9E4D5C1D-4C51-475C-A289-20EBC73A02D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err="1"/>
            <a:t>Summer</a:t>
          </a:r>
          <a:r>
            <a:rPr lang="it-IT"/>
            <a:t> Camp INFN (GL)</a:t>
          </a:r>
          <a:endParaRPr lang="en-US"/>
        </a:p>
      </dgm:t>
    </dgm:pt>
    <dgm:pt modelId="{D1AA2B7C-B8BF-499D-BC4C-3F330B9C1928}" type="parTrans" cxnId="{E5937812-951B-45D7-8EF3-A400D642BDC8}">
      <dgm:prSet/>
      <dgm:spPr/>
      <dgm:t>
        <a:bodyPr/>
        <a:lstStyle/>
        <a:p>
          <a:endParaRPr lang="en-US"/>
        </a:p>
      </dgm:t>
    </dgm:pt>
    <dgm:pt modelId="{272C2571-73F3-4A82-ABFC-088FEA12A358}" type="sibTrans" cxnId="{E5937812-951B-45D7-8EF3-A400D642BDC8}">
      <dgm:prSet/>
      <dgm:spPr/>
      <dgm:t>
        <a:bodyPr/>
        <a:lstStyle/>
        <a:p>
          <a:endParaRPr lang="en-US"/>
        </a:p>
      </dgm:t>
    </dgm:pt>
    <dgm:pt modelId="{027883D2-1171-4BA6-9ACF-2F2F0B65105C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>
              <a:solidFill>
                <a:schemeClr val="accent5">
                  <a:lumMod val="75000"/>
                </a:schemeClr>
              </a:solidFill>
            </a:rPr>
            <a:t>Regole per i preventivi</a:t>
          </a:r>
          <a:endParaRPr lang="en-US">
            <a:solidFill>
              <a:schemeClr val="accent5">
                <a:lumMod val="75000"/>
              </a:schemeClr>
            </a:solidFill>
          </a:endParaRPr>
        </a:p>
      </dgm:t>
    </dgm:pt>
    <dgm:pt modelId="{C402D14E-4CEA-4A26-A111-BF07B3569E0D}" type="parTrans" cxnId="{D579037B-2FC0-46D9-9EAA-7C7E937FCFC4}">
      <dgm:prSet/>
      <dgm:spPr/>
      <dgm:t>
        <a:bodyPr/>
        <a:lstStyle/>
        <a:p>
          <a:endParaRPr lang="en-US"/>
        </a:p>
      </dgm:t>
    </dgm:pt>
    <dgm:pt modelId="{52D0B19B-17C9-472B-83E8-5C4555E065C8}" type="sibTrans" cxnId="{D579037B-2FC0-46D9-9EAA-7C7E937FCFC4}">
      <dgm:prSet/>
      <dgm:spPr/>
      <dgm:t>
        <a:bodyPr/>
        <a:lstStyle/>
        <a:p>
          <a:endParaRPr lang="en-US"/>
        </a:p>
      </dgm:t>
    </dgm:pt>
    <dgm:pt modelId="{C2BDDBF5-803D-E242-86F4-AD189CBCBF9B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t-IT">
              <a:solidFill>
                <a:schemeClr val="accent5">
                  <a:lumMod val="75000"/>
                </a:schemeClr>
              </a:solidFill>
            </a:rPr>
            <a:t>Fondi Esterni (altro GL)</a:t>
          </a:r>
        </a:p>
      </dgm:t>
    </dgm:pt>
    <dgm:pt modelId="{675F5C8C-750C-A043-8D7E-E06E3D7C617F}" type="parTrans" cxnId="{6F2E0407-9A46-EC45-B9B6-1551EEFE299B}">
      <dgm:prSet/>
      <dgm:spPr/>
      <dgm:t>
        <a:bodyPr/>
        <a:lstStyle/>
        <a:p>
          <a:endParaRPr lang="it-IT"/>
        </a:p>
      </dgm:t>
    </dgm:pt>
    <dgm:pt modelId="{80B1CE2B-7D60-F448-ADBC-1D4591861C9A}" type="sibTrans" cxnId="{6F2E0407-9A46-EC45-B9B6-1551EEFE299B}">
      <dgm:prSet/>
      <dgm:spPr/>
      <dgm:t>
        <a:bodyPr/>
        <a:lstStyle/>
        <a:p>
          <a:endParaRPr lang="it-IT"/>
        </a:p>
      </dgm:t>
    </dgm:pt>
    <dgm:pt modelId="{627CF686-C8D2-574A-9AAF-1CE80A109A1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>
              <a:solidFill>
                <a:schemeClr val="bg1"/>
              </a:solidFill>
            </a:rPr>
            <a:t>Grafica centralizzata</a:t>
          </a:r>
        </a:p>
      </dgm:t>
    </dgm:pt>
    <dgm:pt modelId="{3BBF8D43-FCF5-C94F-9455-63CF3DBEED35}" type="sibTrans" cxnId="{39E79FFC-D613-D34D-B151-803C87DF00A7}">
      <dgm:prSet/>
      <dgm:spPr/>
      <dgm:t>
        <a:bodyPr/>
        <a:lstStyle/>
        <a:p>
          <a:endParaRPr lang="it-IT"/>
        </a:p>
      </dgm:t>
    </dgm:pt>
    <dgm:pt modelId="{66E49FEC-BAAC-C647-9475-2D4B52C1D214}" type="parTrans" cxnId="{39E79FFC-D613-D34D-B151-803C87DF00A7}">
      <dgm:prSet/>
      <dgm:spPr/>
      <dgm:t>
        <a:bodyPr/>
        <a:lstStyle/>
        <a:p>
          <a:endParaRPr lang="it-IT"/>
        </a:p>
      </dgm:t>
    </dgm:pt>
    <dgm:pt modelId="{C73D4947-1247-0C41-BD70-62E6DC68D27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/>
            <a:t>Progetto Unico dei Festival (GL)</a:t>
          </a:r>
        </a:p>
      </dgm:t>
    </dgm:pt>
    <dgm:pt modelId="{331D0635-4923-1741-A746-E808B0EAEF2F}" type="sibTrans" cxnId="{203633F7-D445-FF41-AFE3-1B937264D630}">
      <dgm:prSet/>
      <dgm:spPr/>
      <dgm:t>
        <a:bodyPr/>
        <a:lstStyle/>
        <a:p>
          <a:endParaRPr lang="it-IT"/>
        </a:p>
      </dgm:t>
    </dgm:pt>
    <dgm:pt modelId="{03B01D70-CDFE-804C-96F1-B32ADA128D28}" type="parTrans" cxnId="{203633F7-D445-FF41-AFE3-1B937264D630}">
      <dgm:prSet/>
      <dgm:spPr/>
      <dgm:t>
        <a:bodyPr/>
        <a:lstStyle/>
        <a:p>
          <a:endParaRPr lang="it-IT"/>
        </a:p>
      </dgm:t>
    </dgm:pt>
    <dgm:pt modelId="{BC53DE37-974E-4E4A-B275-D82ED06403EC}">
      <dgm:prSet/>
      <dgm:spPr>
        <a:gradFill rotWithShape="0">
          <a:gsLst>
            <a:gs pos="5000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</a:gradFill>
      </dgm:spPr>
      <dgm:t>
        <a:bodyPr/>
        <a:lstStyle/>
        <a:p>
          <a:r>
            <a:rPr lang="it-IT"/>
            <a:t>Review interne</a:t>
          </a:r>
        </a:p>
      </dgm:t>
    </dgm:pt>
    <dgm:pt modelId="{7A34871F-DAE4-0F4F-920C-B2DE145179EA}" type="parTrans" cxnId="{2C693D9E-7DB5-DA41-AC1C-D698FA901896}">
      <dgm:prSet/>
      <dgm:spPr/>
      <dgm:t>
        <a:bodyPr/>
        <a:lstStyle/>
        <a:p>
          <a:endParaRPr lang="it-IT"/>
        </a:p>
      </dgm:t>
    </dgm:pt>
    <dgm:pt modelId="{8AC7BD5E-DE7E-9443-9727-508D44DE3F51}" type="sibTrans" cxnId="{2C693D9E-7DB5-DA41-AC1C-D698FA901896}">
      <dgm:prSet/>
      <dgm:spPr/>
      <dgm:t>
        <a:bodyPr/>
        <a:lstStyle/>
        <a:p>
          <a:endParaRPr lang="it-IT"/>
        </a:p>
      </dgm:t>
    </dgm:pt>
    <dgm:pt modelId="{69649E70-C239-7C41-BB12-0BAA48DE0F54}" type="pres">
      <dgm:prSet presAssocID="{C666D756-EE1E-4EF6-8E2D-E183940D6A97}" presName="linear" presStyleCnt="0">
        <dgm:presLayoutVars>
          <dgm:animLvl val="lvl"/>
          <dgm:resizeHandles val="exact"/>
        </dgm:presLayoutVars>
      </dgm:prSet>
      <dgm:spPr/>
    </dgm:pt>
    <dgm:pt modelId="{63269EDF-2AC8-AF42-8BFB-42BB555E638F}" type="pres">
      <dgm:prSet presAssocID="{BC53DE37-974E-4E4A-B275-D82ED06403EC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3BDB56CC-2B10-EF42-B159-8DC07B82CF3C}" type="pres">
      <dgm:prSet presAssocID="{8AC7BD5E-DE7E-9443-9727-508D44DE3F51}" presName="spacer" presStyleCnt="0"/>
      <dgm:spPr/>
    </dgm:pt>
    <dgm:pt modelId="{EC0B305D-3CED-B246-911E-8FDEB634D3DD}" type="pres">
      <dgm:prSet presAssocID="{C73D4947-1247-0C41-BD70-62E6DC68D27B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5C4F50F1-039C-F543-B45C-C8618220CA5E}" type="pres">
      <dgm:prSet presAssocID="{331D0635-4923-1741-A746-E808B0EAEF2F}" presName="spacer" presStyleCnt="0"/>
      <dgm:spPr/>
    </dgm:pt>
    <dgm:pt modelId="{211FD432-149A-8045-8CE6-7A4F2F37E732}" type="pres">
      <dgm:prSet presAssocID="{9E4D5C1D-4C51-475C-A289-20EBC73A02D3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CE2CB9B9-106D-6244-99B0-2D34172EC9A8}" type="pres">
      <dgm:prSet presAssocID="{272C2571-73F3-4A82-ABFC-088FEA12A358}" presName="spacer" presStyleCnt="0"/>
      <dgm:spPr/>
    </dgm:pt>
    <dgm:pt modelId="{EA60DDDD-A5BC-EF43-901F-4ED37A9A5270}" type="pres">
      <dgm:prSet presAssocID="{E298CAC5-7FCD-492D-9832-5A777DBDC262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652E428A-DE3B-2B46-A288-C6C85C9F8F99}" type="pres">
      <dgm:prSet presAssocID="{6DC73B0E-CD95-4DF0-B79A-ED854ECEF4E8}" presName="spacer" presStyleCnt="0"/>
      <dgm:spPr/>
    </dgm:pt>
    <dgm:pt modelId="{B6892B5E-2C91-7A49-B57B-989AF19F3E04}" type="pres">
      <dgm:prSet presAssocID="{627CF686-C8D2-574A-9AAF-1CE80A109A18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B62C7CCF-572B-FE40-807E-1D113F3A8112}" type="pres">
      <dgm:prSet presAssocID="{3BBF8D43-FCF5-C94F-9455-63CF3DBEED35}" presName="spacer" presStyleCnt="0"/>
      <dgm:spPr/>
    </dgm:pt>
    <dgm:pt modelId="{F1E9E260-9966-364B-8C5F-F9D6B8B7FB8E}" type="pres">
      <dgm:prSet presAssocID="{A70C817C-9867-4F3C-96EB-09145F4DD42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2365281D-44FC-7B47-B5C9-9E7C6A4C3FE2}" type="pres">
      <dgm:prSet presAssocID="{7279372A-D0AC-4C85-A7C7-2A6E1C2F51F3}" presName="spacer" presStyleCnt="0"/>
      <dgm:spPr/>
    </dgm:pt>
    <dgm:pt modelId="{82279715-7BB7-0F4C-80C0-02266BF555F1}" type="pres">
      <dgm:prSet presAssocID="{027883D2-1171-4BA6-9ACF-2F2F0B65105C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94A79E5-57B9-2944-B896-775D01C4FBD8}" type="pres">
      <dgm:prSet presAssocID="{52D0B19B-17C9-472B-83E8-5C4555E065C8}" presName="spacer" presStyleCnt="0"/>
      <dgm:spPr/>
    </dgm:pt>
    <dgm:pt modelId="{0938E292-A92C-A743-8C19-141BA206C615}" type="pres">
      <dgm:prSet presAssocID="{C2BDDBF5-803D-E242-86F4-AD189CBCBF9B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6F2E0407-9A46-EC45-B9B6-1551EEFE299B}" srcId="{C666D756-EE1E-4EF6-8E2D-E183940D6A97}" destId="{C2BDDBF5-803D-E242-86F4-AD189CBCBF9B}" srcOrd="7" destOrd="0" parTransId="{675F5C8C-750C-A043-8D7E-E06E3D7C617F}" sibTransId="{80B1CE2B-7D60-F448-ADBC-1D4591861C9A}"/>
    <dgm:cxn modelId="{E5937812-951B-45D7-8EF3-A400D642BDC8}" srcId="{C666D756-EE1E-4EF6-8E2D-E183940D6A97}" destId="{9E4D5C1D-4C51-475C-A289-20EBC73A02D3}" srcOrd="2" destOrd="0" parTransId="{D1AA2B7C-B8BF-499D-BC4C-3F330B9C1928}" sibTransId="{272C2571-73F3-4A82-ABFC-088FEA12A358}"/>
    <dgm:cxn modelId="{4E1A1314-E939-D54D-BCC8-89AEB50BD5DD}" type="presOf" srcId="{9E4D5C1D-4C51-475C-A289-20EBC73A02D3}" destId="{211FD432-149A-8045-8CE6-7A4F2F37E732}" srcOrd="0" destOrd="0" presId="urn:microsoft.com/office/officeart/2005/8/layout/vList2"/>
    <dgm:cxn modelId="{AD5F431D-736D-814C-A51A-CFCC6C4112FF}" type="presOf" srcId="{C73D4947-1247-0C41-BD70-62E6DC68D27B}" destId="{EC0B305D-3CED-B246-911E-8FDEB634D3DD}" srcOrd="0" destOrd="0" presId="urn:microsoft.com/office/officeart/2005/8/layout/vList2"/>
    <dgm:cxn modelId="{3FCDC161-C952-D74A-8937-9ED7642FBF69}" type="presOf" srcId="{E298CAC5-7FCD-492D-9832-5A777DBDC262}" destId="{EA60DDDD-A5BC-EF43-901F-4ED37A9A5270}" srcOrd="0" destOrd="0" presId="urn:microsoft.com/office/officeart/2005/8/layout/vList2"/>
    <dgm:cxn modelId="{0020DA79-2FE0-F54D-9914-7E699B1563F9}" type="presOf" srcId="{027883D2-1171-4BA6-9ACF-2F2F0B65105C}" destId="{82279715-7BB7-0F4C-80C0-02266BF555F1}" srcOrd="0" destOrd="0" presId="urn:microsoft.com/office/officeart/2005/8/layout/vList2"/>
    <dgm:cxn modelId="{D579037B-2FC0-46D9-9EAA-7C7E937FCFC4}" srcId="{C666D756-EE1E-4EF6-8E2D-E183940D6A97}" destId="{027883D2-1171-4BA6-9ACF-2F2F0B65105C}" srcOrd="6" destOrd="0" parTransId="{C402D14E-4CEA-4A26-A111-BF07B3569E0D}" sibTransId="{52D0B19B-17C9-472B-83E8-5C4555E065C8}"/>
    <dgm:cxn modelId="{8FAEEF7F-8874-A844-B214-08B8AFF57AD2}" type="presOf" srcId="{C666D756-EE1E-4EF6-8E2D-E183940D6A97}" destId="{69649E70-C239-7C41-BB12-0BAA48DE0F54}" srcOrd="0" destOrd="0" presId="urn:microsoft.com/office/officeart/2005/8/layout/vList2"/>
    <dgm:cxn modelId="{2C693D9E-7DB5-DA41-AC1C-D698FA901896}" srcId="{C666D756-EE1E-4EF6-8E2D-E183940D6A97}" destId="{BC53DE37-974E-4E4A-B275-D82ED06403EC}" srcOrd="0" destOrd="0" parTransId="{7A34871F-DAE4-0F4F-920C-B2DE145179EA}" sibTransId="{8AC7BD5E-DE7E-9443-9727-508D44DE3F51}"/>
    <dgm:cxn modelId="{12527BA3-3CE5-F84C-BA53-BF5BF8D2D2CA}" type="presOf" srcId="{C2BDDBF5-803D-E242-86F4-AD189CBCBF9B}" destId="{0938E292-A92C-A743-8C19-141BA206C615}" srcOrd="0" destOrd="0" presId="urn:microsoft.com/office/officeart/2005/8/layout/vList2"/>
    <dgm:cxn modelId="{E5BA33CD-D7DE-414C-858B-F1A9237DE5DB}" srcId="{C666D756-EE1E-4EF6-8E2D-E183940D6A97}" destId="{A70C817C-9867-4F3C-96EB-09145F4DD422}" srcOrd="5" destOrd="0" parTransId="{23941F68-1F4C-4552-82B1-A63282A190CC}" sibTransId="{7279372A-D0AC-4C85-A7C7-2A6E1C2F51F3}"/>
    <dgm:cxn modelId="{1BD4F5D9-901C-B345-92C1-E38661A95177}" type="presOf" srcId="{627CF686-C8D2-574A-9AAF-1CE80A109A18}" destId="{B6892B5E-2C91-7A49-B57B-989AF19F3E04}" srcOrd="0" destOrd="0" presId="urn:microsoft.com/office/officeart/2005/8/layout/vList2"/>
    <dgm:cxn modelId="{038DAAE4-D37C-4ADB-AF50-FD84C58D73A3}" srcId="{C666D756-EE1E-4EF6-8E2D-E183940D6A97}" destId="{E298CAC5-7FCD-492D-9832-5A777DBDC262}" srcOrd="3" destOrd="0" parTransId="{5E022F7D-81E5-43E2-B302-FDAB3C21712B}" sibTransId="{6DC73B0E-CD95-4DF0-B79A-ED854ECEF4E8}"/>
    <dgm:cxn modelId="{0DA76DE7-C194-5747-A6C8-BF1096949E48}" type="presOf" srcId="{A70C817C-9867-4F3C-96EB-09145F4DD422}" destId="{F1E9E260-9966-364B-8C5F-F9D6B8B7FB8E}" srcOrd="0" destOrd="0" presId="urn:microsoft.com/office/officeart/2005/8/layout/vList2"/>
    <dgm:cxn modelId="{FEE9EFF0-F8B7-E04E-A684-CC1F0A1EB8F0}" type="presOf" srcId="{BC53DE37-974E-4E4A-B275-D82ED06403EC}" destId="{63269EDF-2AC8-AF42-8BFB-42BB555E638F}" srcOrd="0" destOrd="0" presId="urn:microsoft.com/office/officeart/2005/8/layout/vList2"/>
    <dgm:cxn modelId="{203633F7-D445-FF41-AFE3-1B937264D630}" srcId="{C666D756-EE1E-4EF6-8E2D-E183940D6A97}" destId="{C73D4947-1247-0C41-BD70-62E6DC68D27B}" srcOrd="1" destOrd="0" parTransId="{03B01D70-CDFE-804C-96F1-B32ADA128D28}" sibTransId="{331D0635-4923-1741-A746-E808B0EAEF2F}"/>
    <dgm:cxn modelId="{39E79FFC-D613-D34D-B151-803C87DF00A7}" srcId="{C666D756-EE1E-4EF6-8E2D-E183940D6A97}" destId="{627CF686-C8D2-574A-9AAF-1CE80A109A18}" srcOrd="4" destOrd="0" parTransId="{66E49FEC-BAAC-C647-9475-2D4B52C1D214}" sibTransId="{3BBF8D43-FCF5-C94F-9455-63CF3DBEED35}"/>
    <dgm:cxn modelId="{38AE58BD-EEEF-B74D-BFCE-45B119EA6696}" type="presParOf" srcId="{69649E70-C239-7C41-BB12-0BAA48DE0F54}" destId="{63269EDF-2AC8-AF42-8BFB-42BB555E638F}" srcOrd="0" destOrd="0" presId="urn:microsoft.com/office/officeart/2005/8/layout/vList2"/>
    <dgm:cxn modelId="{E99FD973-A9D6-2D42-9828-850A28A6C094}" type="presParOf" srcId="{69649E70-C239-7C41-BB12-0BAA48DE0F54}" destId="{3BDB56CC-2B10-EF42-B159-8DC07B82CF3C}" srcOrd="1" destOrd="0" presId="urn:microsoft.com/office/officeart/2005/8/layout/vList2"/>
    <dgm:cxn modelId="{0E57C78D-297F-1145-B5FF-A6F5805A6710}" type="presParOf" srcId="{69649E70-C239-7C41-BB12-0BAA48DE0F54}" destId="{EC0B305D-3CED-B246-911E-8FDEB634D3DD}" srcOrd="2" destOrd="0" presId="urn:microsoft.com/office/officeart/2005/8/layout/vList2"/>
    <dgm:cxn modelId="{25F06ECB-4C0A-0443-85ED-7ECF11913D7F}" type="presParOf" srcId="{69649E70-C239-7C41-BB12-0BAA48DE0F54}" destId="{5C4F50F1-039C-F543-B45C-C8618220CA5E}" srcOrd="3" destOrd="0" presId="urn:microsoft.com/office/officeart/2005/8/layout/vList2"/>
    <dgm:cxn modelId="{32039C36-CBC5-8F4D-A603-A3739A5CF28B}" type="presParOf" srcId="{69649E70-C239-7C41-BB12-0BAA48DE0F54}" destId="{211FD432-149A-8045-8CE6-7A4F2F37E732}" srcOrd="4" destOrd="0" presId="urn:microsoft.com/office/officeart/2005/8/layout/vList2"/>
    <dgm:cxn modelId="{A9C970BE-53E6-7B4B-8FDF-D8AF6A9E9F97}" type="presParOf" srcId="{69649E70-C239-7C41-BB12-0BAA48DE0F54}" destId="{CE2CB9B9-106D-6244-99B0-2D34172EC9A8}" srcOrd="5" destOrd="0" presId="urn:microsoft.com/office/officeart/2005/8/layout/vList2"/>
    <dgm:cxn modelId="{5B00DBDE-2D73-AC4C-B0FE-4E7546B1B6C3}" type="presParOf" srcId="{69649E70-C239-7C41-BB12-0BAA48DE0F54}" destId="{EA60DDDD-A5BC-EF43-901F-4ED37A9A5270}" srcOrd="6" destOrd="0" presId="urn:microsoft.com/office/officeart/2005/8/layout/vList2"/>
    <dgm:cxn modelId="{39740179-5F6F-5D41-942F-DAB2A1BAA890}" type="presParOf" srcId="{69649E70-C239-7C41-BB12-0BAA48DE0F54}" destId="{652E428A-DE3B-2B46-A288-C6C85C9F8F99}" srcOrd="7" destOrd="0" presId="urn:microsoft.com/office/officeart/2005/8/layout/vList2"/>
    <dgm:cxn modelId="{C950A17A-72C9-7F4E-8D2D-B95B9CE99F0A}" type="presParOf" srcId="{69649E70-C239-7C41-BB12-0BAA48DE0F54}" destId="{B6892B5E-2C91-7A49-B57B-989AF19F3E04}" srcOrd="8" destOrd="0" presId="urn:microsoft.com/office/officeart/2005/8/layout/vList2"/>
    <dgm:cxn modelId="{0BD28C64-5F9A-6748-9810-1125AFA7B7A3}" type="presParOf" srcId="{69649E70-C239-7C41-BB12-0BAA48DE0F54}" destId="{B62C7CCF-572B-FE40-807E-1D113F3A8112}" srcOrd="9" destOrd="0" presId="urn:microsoft.com/office/officeart/2005/8/layout/vList2"/>
    <dgm:cxn modelId="{D1527F15-8FDA-4C42-9E7F-8CF858130D74}" type="presParOf" srcId="{69649E70-C239-7C41-BB12-0BAA48DE0F54}" destId="{F1E9E260-9966-364B-8C5F-F9D6B8B7FB8E}" srcOrd="10" destOrd="0" presId="urn:microsoft.com/office/officeart/2005/8/layout/vList2"/>
    <dgm:cxn modelId="{7AAB5DBC-F8A5-D741-9578-BC5C3D750A1F}" type="presParOf" srcId="{69649E70-C239-7C41-BB12-0BAA48DE0F54}" destId="{2365281D-44FC-7B47-B5C9-9E7C6A4C3FE2}" srcOrd="11" destOrd="0" presId="urn:microsoft.com/office/officeart/2005/8/layout/vList2"/>
    <dgm:cxn modelId="{6B7E80DA-7C4F-CE43-B3ED-D4A962E1AEA3}" type="presParOf" srcId="{69649E70-C239-7C41-BB12-0BAA48DE0F54}" destId="{82279715-7BB7-0F4C-80C0-02266BF555F1}" srcOrd="12" destOrd="0" presId="urn:microsoft.com/office/officeart/2005/8/layout/vList2"/>
    <dgm:cxn modelId="{5C85E34D-85A6-584F-A86C-B2C168D343BE}" type="presParOf" srcId="{69649E70-C239-7C41-BB12-0BAA48DE0F54}" destId="{794A79E5-57B9-2944-B896-775D01C4FBD8}" srcOrd="13" destOrd="0" presId="urn:microsoft.com/office/officeart/2005/8/layout/vList2"/>
    <dgm:cxn modelId="{8FCBB2C2-56D9-D647-BA87-8D0BAD543952}" type="presParOf" srcId="{69649E70-C239-7C41-BB12-0BAA48DE0F54}" destId="{0938E292-A92C-A743-8C19-141BA206C61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1FC2D0-D249-449D-9653-97ED2BF15BD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71CAED-9C72-414C-819C-CE7DC857E035}">
      <dgm:prSet custT="1"/>
      <dgm:spPr/>
      <dgm:t>
        <a:bodyPr/>
        <a:lstStyle/>
        <a:p>
          <a:r>
            <a:rPr lang="it-IT" sz="2000"/>
            <a:t>Stesso Budget centrale pari a 32.000 euro (64 cicli)</a:t>
          </a:r>
          <a:endParaRPr lang="en-US" sz="2000"/>
        </a:p>
      </dgm:t>
    </dgm:pt>
    <dgm:pt modelId="{6DACA406-92C0-436A-84FB-E5F9E36CB3F3}" type="parTrans" cxnId="{09C2079F-D94F-4D7E-9491-ECBAB3408C20}">
      <dgm:prSet/>
      <dgm:spPr/>
      <dgm:t>
        <a:bodyPr/>
        <a:lstStyle/>
        <a:p>
          <a:endParaRPr lang="en-US"/>
        </a:p>
      </dgm:t>
    </dgm:pt>
    <dgm:pt modelId="{7EF46688-A9C0-4F04-BAEE-B0E217A96A62}" type="sibTrans" cxnId="{09C2079F-D94F-4D7E-9491-ECBAB3408C20}">
      <dgm:prSet/>
      <dgm:spPr/>
      <dgm:t>
        <a:bodyPr/>
        <a:lstStyle/>
        <a:p>
          <a:endParaRPr lang="en-US"/>
        </a:p>
      </dgm:t>
    </dgm:pt>
    <dgm:pt modelId="{BF0392B4-7480-4F3F-9DCD-F1FF549F6412}">
      <dgm:prSet custT="1"/>
      <dgm:spPr/>
      <dgm:t>
        <a:bodyPr/>
        <a:lstStyle/>
        <a:p>
          <a:r>
            <a:rPr lang="it-IT" sz="2000">
              <a:solidFill>
                <a:srgbClr val="FF0000"/>
              </a:solidFill>
            </a:rPr>
            <a:t>Solo laureati triennali in fisica</a:t>
          </a:r>
          <a:endParaRPr lang="en-US" sz="2000">
            <a:solidFill>
              <a:srgbClr val="FF0000"/>
            </a:solidFill>
          </a:endParaRPr>
        </a:p>
      </dgm:t>
    </dgm:pt>
    <dgm:pt modelId="{EE09AA8B-6E74-42DE-A768-EF398CDAAA24}" type="parTrans" cxnId="{3BD25706-DC96-4777-A32E-B0F61705B22F}">
      <dgm:prSet/>
      <dgm:spPr/>
      <dgm:t>
        <a:bodyPr/>
        <a:lstStyle/>
        <a:p>
          <a:endParaRPr lang="en-US"/>
        </a:p>
      </dgm:t>
    </dgm:pt>
    <dgm:pt modelId="{30A45641-03E8-42EA-95AB-BE69DE3D99AE}" type="sibTrans" cxnId="{3BD25706-DC96-4777-A32E-B0F61705B22F}">
      <dgm:prSet/>
      <dgm:spPr/>
      <dgm:t>
        <a:bodyPr/>
        <a:lstStyle/>
        <a:p>
          <a:endParaRPr lang="en-US"/>
        </a:p>
      </dgm:t>
    </dgm:pt>
    <dgm:pt modelId="{27F897A1-E2D9-4F54-8CFC-036AD8A049DC}">
      <dgm:prSet custT="1"/>
      <dgm:spPr/>
      <dgm:t>
        <a:bodyPr/>
        <a:lstStyle/>
        <a:p>
          <a:r>
            <a:rPr lang="it-IT" sz="2000"/>
            <a:t>Distanza massima dalla laurea triennale di 10 anni</a:t>
          </a:r>
          <a:endParaRPr lang="en-US" sz="2000"/>
        </a:p>
      </dgm:t>
    </dgm:pt>
    <dgm:pt modelId="{FB807447-FFDA-4B1C-AF65-B1C187037E1A}" type="parTrans" cxnId="{FA9FE08C-9677-4560-9018-AE8FD2180F7E}">
      <dgm:prSet/>
      <dgm:spPr/>
      <dgm:t>
        <a:bodyPr/>
        <a:lstStyle/>
        <a:p>
          <a:endParaRPr lang="en-US"/>
        </a:p>
      </dgm:t>
    </dgm:pt>
    <dgm:pt modelId="{FE3BDD13-F7D5-46AA-99B4-862EBCCED739}" type="sibTrans" cxnId="{FA9FE08C-9677-4560-9018-AE8FD2180F7E}">
      <dgm:prSet/>
      <dgm:spPr/>
      <dgm:t>
        <a:bodyPr/>
        <a:lstStyle/>
        <a:p>
          <a:endParaRPr lang="en-US"/>
        </a:p>
      </dgm:t>
    </dgm:pt>
    <dgm:pt modelId="{83455887-4036-44A7-9468-75F322449ADB}">
      <dgm:prSet custT="1"/>
      <dgm:spPr/>
      <dgm:t>
        <a:bodyPr/>
        <a:lstStyle/>
        <a:p>
          <a:r>
            <a:rPr lang="it-IT" sz="2000"/>
            <a:t>Massimo 20 ore (a ciclo) per un totale di 500 euro</a:t>
          </a:r>
          <a:endParaRPr lang="en-US" sz="2000"/>
        </a:p>
      </dgm:t>
    </dgm:pt>
    <dgm:pt modelId="{83BE2E1E-A1F8-4FE8-A69B-A8D8BE3E342C}" type="parTrans" cxnId="{A1E17AEE-B572-4F4E-B43C-91953C1098BB}">
      <dgm:prSet/>
      <dgm:spPr/>
      <dgm:t>
        <a:bodyPr/>
        <a:lstStyle/>
        <a:p>
          <a:endParaRPr lang="en-US"/>
        </a:p>
      </dgm:t>
    </dgm:pt>
    <dgm:pt modelId="{D626752B-6518-4A9D-BC84-96C423E19211}" type="sibTrans" cxnId="{A1E17AEE-B572-4F4E-B43C-91953C1098BB}">
      <dgm:prSet/>
      <dgm:spPr/>
      <dgm:t>
        <a:bodyPr/>
        <a:lstStyle/>
        <a:p>
          <a:endParaRPr lang="en-US"/>
        </a:p>
      </dgm:t>
    </dgm:pt>
    <dgm:pt modelId="{D728205B-1152-47A0-8A33-5E7DD9BF030F}">
      <dgm:prSet custT="1"/>
      <dgm:spPr/>
      <dgm:t>
        <a:bodyPr/>
        <a:lstStyle/>
        <a:p>
          <a:r>
            <a:rPr lang="it-IT" sz="2000"/>
            <a:t>Prestazione occasionale con un massimo di 4.000 euro</a:t>
          </a:r>
          <a:endParaRPr lang="en-US" sz="2000"/>
        </a:p>
      </dgm:t>
    </dgm:pt>
    <dgm:pt modelId="{628DD272-3EC1-48A5-8023-9D689C3199D7}" type="parTrans" cxnId="{32F2FB44-EF0D-4EC4-B2FA-3308C75FEA58}">
      <dgm:prSet/>
      <dgm:spPr/>
      <dgm:t>
        <a:bodyPr/>
        <a:lstStyle/>
        <a:p>
          <a:endParaRPr lang="en-US"/>
        </a:p>
      </dgm:t>
    </dgm:pt>
    <dgm:pt modelId="{7640AF5D-6A22-4F5E-977C-09DFAD6ADD16}" type="sibTrans" cxnId="{32F2FB44-EF0D-4EC4-B2FA-3308C75FEA58}">
      <dgm:prSet/>
      <dgm:spPr/>
      <dgm:t>
        <a:bodyPr/>
        <a:lstStyle/>
        <a:p>
          <a:endParaRPr lang="en-US"/>
        </a:p>
      </dgm:t>
    </dgm:pt>
    <dgm:pt modelId="{28993B62-E72F-4624-9D0F-A901C4D2E7A6}">
      <dgm:prSet custT="1"/>
      <dgm:spPr/>
      <dgm:t>
        <a:bodyPr/>
        <a:lstStyle/>
        <a:p>
          <a:r>
            <a:rPr lang="it-IT" sz="2000"/>
            <a:t>Aggiungeremo xxx budget per LNGS e LNS per le guide.</a:t>
          </a:r>
          <a:endParaRPr lang="en-US" sz="2000"/>
        </a:p>
      </dgm:t>
    </dgm:pt>
    <dgm:pt modelId="{4217E54C-E71E-4FD8-8900-3162ECA3CD3F}" type="parTrans" cxnId="{96AEF7CB-9443-421A-A675-401B3548DFC7}">
      <dgm:prSet/>
      <dgm:spPr/>
      <dgm:t>
        <a:bodyPr/>
        <a:lstStyle/>
        <a:p>
          <a:endParaRPr lang="en-US"/>
        </a:p>
      </dgm:t>
    </dgm:pt>
    <dgm:pt modelId="{D66447C4-0894-4578-ABA1-4A9C6E2BE633}" type="sibTrans" cxnId="{96AEF7CB-9443-421A-A675-401B3548DFC7}">
      <dgm:prSet/>
      <dgm:spPr/>
      <dgm:t>
        <a:bodyPr/>
        <a:lstStyle/>
        <a:p>
          <a:endParaRPr lang="en-US"/>
        </a:p>
      </dgm:t>
    </dgm:pt>
    <dgm:pt modelId="{8C127FD1-B466-B348-B944-280729003181}">
      <dgm:prSet custT="1"/>
      <dgm:spPr/>
      <dgm:t>
        <a:bodyPr/>
        <a:lstStyle/>
        <a:p>
          <a:r>
            <a:rPr lang="it-IT" sz="2000">
              <a:solidFill>
                <a:srgbClr val="FF0000"/>
              </a:solidFill>
            </a:rPr>
            <a:t>Scelta di una sola sede</a:t>
          </a:r>
        </a:p>
      </dgm:t>
    </dgm:pt>
    <dgm:pt modelId="{3F0D5E7B-586E-334E-AC3B-9E00F105D296}" type="parTrans" cxnId="{D12FBC41-D49D-CF44-B900-853E31C4F118}">
      <dgm:prSet/>
      <dgm:spPr/>
      <dgm:t>
        <a:bodyPr/>
        <a:lstStyle/>
        <a:p>
          <a:endParaRPr lang="it-IT"/>
        </a:p>
      </dgm:t>
    </dgm:pt>
    <dgm:pt modelId="{86C228BE-D993-1244-A1E6-5EE243B4F8C7}" type="sibTrans" cxnId="{D12FBC41-D49D-CF44-B900-853E31C4F118}">
      <dgm:prSet/>
      <dgm:spPr/>
      <dgm:t>
        <a:bodyPr/>
        <a:lstStyle/>
        <a:p>
          <a:endParaRPr lang="it-IT"/>
        </a:p>
      </dgm:t>
    </dgm:pt>
    <dgm:pt modelId="{1ABA5B5B-08DD-494A-9460-0677101B6575}">
      <dgm:prSet custT="1"/>
      <dgm:spPr/>
      <dgm:t>
        <a:bodyPr/>
        <a:lstStyle/>
        <a:p>
          <a:r>
            <a:rPr lang="it-IT" sz="2000"/>
            <a:t>Lavoro solo in presenza</a:t>
          </a:r>
        </a:p>
      </dgm:t>
    </dgm:pt>
    <dgm:pt modelId="{3024737B-3B24-0946-B509-52E04BCBA91A}" type="parTrans" cxnId="{CAEACF17-8DC2-1C4F-A35C-179316F59FF0}">
      <dgm:prSet/>
      <dgm:spPr/>
      <dgm:t>
        <a:bodyPr/>
        <a:lstStyle/>
        <a:p>
          <a:endParaRPr lang="it-IT"/>
        </a:p>
      </dgm:t>
    </dgm:pt>
    <dgm:pt modelId="{0A4564A3-4DEC-1047-A9EA-42ABD1717C76}" type="sibTrans" cxnId="{CAEACF17-8DC2-1C4F-A35C-179316F59FF0}">
      <dgm:prSet/>
      <dgm:spPr/>
      <dgm:t>
        <a:bodyPr/>
        <a:lstStyle/>
        <a:p>
          <a:endParaRPr lang="it-IT"/>
        </a:p>
      </dgm:t>
    </dgm:pt>
    <dgm:pt modelId="{1D3A8744-CAD0-7341-86C5-0A7258578552}" type="pres">
      <dgm:prSet presAssocID="{521FC2D0-D249-449D-9653-97ED2BF15BD5}" presName="vert0" presStyleCnt="0">
        <dgm:presLayoutVars>
          <dgm:dir/>
          <dgm:animOne val="branch"/>
          <dgm:animLvl val="lvl"/>
        </dgm:presLayoutVars>
      </dgm:prSet>
      <dgm:spPr/>
    </dgm:pt>
    <dgm:pt modelId="{3850B0A9-1AD5-364F-B673-BE8D0B0CCC0E}" type="pres">
      <dgm:prSet presAssocID="{1A71CAED-9C72-414C-819C-CE7DC857E035}" presName="thickLine" presStyleLbl="alignNode1" presStyleIdx="0" presStyleCnt="8"/>
      <dgm:spPr/>
    </dgm:pt>
    <dgm:pt modelId="{40E63F53-BBE3-A846-B9D2-D6BC1031B8F3}" type="pres">
      <dgm:prSet presAssocID="{1A71CAED-9C72-414C-819C-CE7DC857E035}" presName="horz1" presStyleCnt="0"/>
      <dgm:spPr/>
    </dgm:pt>
    <dgm:pt modelId="{60CA21EE-3C5B-B946-A823-B35D66248F3A}" type="pres">
      <dgm:prSet presAssocID="{1A71CAED-9C72-414C-819C-CE7DC857E035}" presName="tx1" presStyleLbl="revTx" presStyleIdx="0" presStyleCnt="8"/>
      <dgm:spPr/>
    </dgm:pt>
    <dgm:pt modelId="{1BA1EFE2-45DC-BD4A-94DD-B0A8E170A459}" type="pres">
      <dgm:prSet presAssocID="{1A71CAED-9C72-414C-819C-CE7DC857E035}" presName="vert1" presStyleCnt="0"/>
      <dgm:spPr/>
    </dgm:pt>
    <dgm:pt modelId="{D5124EE1-244C-F244-9DB3-156AED651E96}" type="pres">
      <dgm:prSet presAssocID="{BF0392B4-7480-4F3F-9DCD-F1FF549F6412}" presName="thickLine" presStyleLbl="alignNode1" presStyleIdx="1" presStyleCnt="8"/>
      <dgm:spPr/>
    </dgm:pt>
    <dgm:pt modelId="{5904578D-8696-2041-916F-CA95E92B3237}" type="pres">
      <dgm:prSet presAssocID="{BF0392B4-7480-4F3F-9DCD-F1FF549F6412}" presName="horz1" presStyleCnt="0"/>
      <dgm:spPr/>
    </dgm:pt>
    <dgm:pt modelId="{58914787-D810-084E-B995-2136D611BCD8}" type="pres">
      <dgm:prSet presAssocID="{BF0392B4-7480-4F3F-9DCD-F1FF549F6412}" presName="tx1" presStyleLbl="revTx" presStyleIdx="1" presStyleCnt="8"/>
      <dgm:spPr/>
    </dgm:pt>
    <dgm:pt modelId="{540E53EA-2A07-AA4F-9269-30D664E6A214}" type="pres">
      <dgm:prSet presAssocID="{BF0392B4-7480-4F3F-9DCD-F1FF549F6412}" presName="vert1" presStyleCnt="0"/>
      <dgm:spPr/>
    </dgm:pt>
    <dgm:pt modelId="{2C1688B3-1DA8-FA42-9846-FAB64B4E4D83}" type="pres">
      <dgm:prSet presAssocID="{27F897A1-E2D9-4F54-8CFC-036AD8A049DC}" presName="thickLine" presStyleLbl="alignNode1" presStyleIdx="2" presStyleCnt="8"/>
      <dgm:spPr/>
    </dgm:pt>
    <dgm:pt modelId="{7058294C-D634-9943-A374-E3ECA35BA1B9}" type="pres">
      <dgm:prSet presAssocID="{27F897A1-E2D9-4F54-8CFC-036AD8A049DC}" presName="horz1" presStyleCnt="0"/>
      <dgm:spPr/>
    </dgm:pt>
    <dgm:pt modelId="{DDF16615-2AFD-064F-96A1-52C803402B6B}" type="pres">
      <dgm:prSet presAssocID="{27F897A1-E2D9-4F54-8CFC-036AD8A049DC}" presName="tx1" presStyleLbl="revTx" presStyleIdx="2" presStyleCnt="8"/>
      <dgm:spPr/>
    </dgm:pt>
    <dgm:pt modelId="{C1D5BA6D-F3E8-DF48-A0F8-E67F4FED2260}" type="pres">
      <dgm:prSet presAssocID="{27F897A1-E2D9-4F54-8CFC-036AD8A049DC}" presName="vert1" presStyleCnt="0"/>
      <dgm:spPr/>
    </dgm:pt>
    <dgm:pt modelId="{2519CD08-CF31-A940-8726-D97EB332AFA2}" type="pres">
      <dgm:prSet presAssocID="{8C127FD1-B466-B348-B944-280729003181}" presName="thickLine" presStyleLbl="alignNode1" presStyleIdx="3" presStyleCnt="8"/>
      <dgm:spPr/>
    </dgm:pt>
    <dgm:pt modelId="{6C890FE0-CEBF-FF45-BBFB-5E728C56405A}" type="pres">
      <dgm:prSet presAssocID="{8C127FD1-B466-B348-B944-280729003181}" presName="horz1" presStyleCnt="0"/>
      <dgm:spPr/>
    </dgm:pt>
    <dgm:pt modelId="{9E3EFD1C-06F7-2E4F-9812-645F1865781A}" type="pres">
      <dgm:prSet presAssocID="{8C127FD1-B466-B348-B944-280729003181}" presName="tx1" presStyleLbl="revTx" presStyleIdx="3" presStyleCnt="8"/>
      <dgm:spPr/>
    </dgm:pt>
    <dgm:pt modelId="{2BB75F9A-587F-D044-A554-715C4F747DF1}" type="pres">
      <dgm:prSet presAssocID="{8C127FD1-B466-B348-B944-280729003181}" presName="vert1" presStyleCnt="0"/>
      <dgm:spPr/>
    </dgm:pt>
    <dgm:pt modelId="{74BEF20C-5B7E-3644-BC88-C6A63DC800C2}" type="pres">
      <dgm:prSet presAssocID="{1ABA5B5B-08DD-494A-9460-0677101B6575}" presName="thickLine" presStyleLbl="alignNode1" presStyleIdx="4" presStyleCnt="8"/>
      <dgm:spPr/>
    </dgm:pt>
    <dgm:pt modelId="{4EDEF348-FB1E-0646-B9B6-8AFA6FA29693}" type="pres">
      <dgm:prSet presAssocID="{1ABA5B5B-08DD-494A-9460-0677101B6575}" presName="horz1" presStyleCnt="0"/>
      <dgm:spPr/>
    </dgm:pt>
    <dgm:pt modelId="{AE589F56-88DE-A94D-85B3-EFF5948D5D3B}" type="pres">
      <dgm:prSet presAssocID="{1ABA5B5B-08DD-494A-9460-0677101B6575}" presName="tx1" presStyleLbl="revTx" presStyleIdx="4" presStyleCnt="8"/>
      <dgm:spPr/>
    </dgm:pt>
    <dgm:pt modelId="{FDDA0645-B180-EC41-81F7-8D39C3941A2D}" type="pres">
      <dgm:prSet presAssocID="{1ABA5B5B-08DD-494A-9460-0677101B6575}" presName="vert1" presStyleCnt="0"/>
      <dgm:spPr/>
    </dgm:pt>
    <dgm:pt modelId="{92ADEC9F-FF63-8047-933D-F09BB82044DC}" type="pres">
      <dgm:prSet presAssocID="{83455887-4036-44A7-9468-75F322449ADB}" presName="thickLine" presStyleLbl="alignNode1" presStyleIdx="5" presStyleCnt="8"/>
      <dgm:spPr/>
    </dgm:pt>
    <dgm:pt modelId="{3C142851-8804-AC47-9BA6-FEDCE399745E}" type="pres">
      <dgm:prSet presAssocID="{83455887-4036-44A7-9468-75F322449ADB}" presName="horz1" presStyleCnt="0"/>
      <dgm:spPr/>
    </dgm:pt>
    <dgm:pt modelId="{7E3CBCE4-46A5-6645-9AE9-2311D329952A}" type="pres">
      <dgm:prSet presAssocID="{83455887-4036-44A7-9468-75F322449ADB}" presName="tx1" presStyleLbl="revTx" presStyleIdx="5" presStyleCnt="8"/>
      <dgm:spPr/>
    </dgm:pt>
    <dgm:pt modelId="{8B8A892F-9AC2-6845-97B7-8E650895CF39}" type="pres">
      <dgm:prSet presAssocID="{83455887-4036-44A7-9468-75F322449ADB}" presName="vert1" presStyleCnt="0"/>
      <dgm:spPr/>
    </dgm:pt>
    <dgm:pt modelId="{1FEE7C68-6091-5445-AF8B-18323A7DBE21}" type="pres">
      <dgm:prSet presAssocID="{D728205B-1152-47A0-8A33-5E7DD9BF030F}" presName="thickLine" presStyleLbl="alignNode1" presStyleIdx="6" presStyleCnt="8"/>
      <dgm:spPr/>
    </dgm:pt>
    <dgm:pt modelId="{53EDAA3A-BB0B-F54B-99C5-CFAFFE0DB056}" type="pres">
      <dgm:prSet presAssocID="{D728205B-1152-47A0-8A33-5E7DD9BF030F}" presName="horz1" presStyleCnt="0"/>
      <dgm:spPr/>
    </dgm:pt>
    <dgm:pt modelId="{2D996470-E968-3848-8A62-ACCE5B34A86B}" type="pres">
      <dgm:prSet presAssocID="{D728205B-1152-47A0-8A33-5E7DD9BF030F}" presName="tx1" presStyleLbl="revTx" presStyleIdx="6" presStyleCnt="8"/>
      <dgm:spPr/>
    </dgm:pt>
    <dgm:pt modelId="{6A038AD6-E64C-B640-887E-112F7CAF9474}" type="pres">
      <dgm:prSet presAssocID="{D728205B-1152-47A0-8A33-5E7DD9BF030F}" presName="vert1" presStyleCnt="0"/>
      <dgm:spPr/>
    </dgm:pt>
    <dgm:pt modelId="{252E013B-2474-EE45-A617-03CEFC349EA4}" type="pres">
      <dgm:prSet presAssocID="{28993B62-E72F-4624-9D0F-A901C4D2E7A6}" presName="thickLine" presStyleLbl="alignNode1" presStyleIdx="7" presStyleCnt="8"/>
      <dgm:spPr/>
    </dgm:pt>
    <dgm:pt modelId="{5A06A939-EE6B-7647-966F-46C2D0B19811}" type="pres">
      <dgm:prSet presAssocID="{28993B62-E72F-4624-9D0F-A901C4D2E7A6}" presName="horz1" presStyleCnt="0"/>
      <dgm:spPr/>
    </dgm:pt>
    <dgm:pt modelId="{22E4EC56-4EF0-AB4B-973F-35927B29F6F0}" type="pres">
      <dgm:prSet presAssocID="{28993B62-E72F-4624-9D0F-A901C4D2E7A6}" presName="tx1" presStyleLbl="revTx" presStyleIdx="7" presStyleCnt="8"/>
      <dgm:spPr/>
    </dgm:pt>
    <dgm:pt modelId="{7C48244F-0B9F-4C43-808D-CDB78539F1EB}" type="pres">
      <dgm:prSet presAssocID="{28993B62-E72F-4624-9D0F-A901C4D2E7A6}" presName="vert1" presStyleCnt="0"/>
      <dgm:spPr/>
    </dgm:pt>
  </dgm:ptLst>
  <dgm:cxnLst>
    <dgm:cxn modelId="{3BD25706-DC96-4777-A32E-B0F61705B22F}" srcId="{521FC2D0-D249-449D-9653-97ED2BF15BD5}" destId="{BF0392B4-7480-4F3F-9DCD-F1FF549F6412}" srcOrd="1" destOrd="0" parTransId="{EE09AA8B-6E74-42DE-A768-EF398CDAAA24}" sibTransId="{30A45641-03E8-42EA-95AB-BE69DE3D99AE}"/>
    <dgm:cxn modelId="{CAEACF17-8DC2-1C4F-A35C-179316F59FF0}" srcId="{521FC2D0-D249-449D-9653-97ED2BF15BD5}" destId="{1ABA5B5B-08DD-494A-9460-0677101B6575}" srcOrd="4" destOrd="0" parTransId="{3024737B-3B24-0946-B509-52E04BCBA91A}" sibTransId="{0A4564A3-4DEC-1047-A9EA-42ABD1717C76}"/>
    <dgm:cxn modelId="{3CA36C2E-68F4-7C4B-B1FF-A3FB344D4F8B}" type="presOf" srcId="{8C127FD1-B466-B348-B944-280729003181}" destId="{9E3EFD1C-06F7-2E4F-9812-645F1865781A}" srcOrd="0" destOrd="0" presId="urn:microsoft.com/office/officeart/2008/layout/LinedList"/>
    <dgm:cxn modelId="{1674A240-473C-054D-BFE5-3CDF56E87315}" type="presOf" srcId="{83455887-4036-44A7-9468-75F322449ADB}" destId="{7E3CBCE4-46A5-6645-9AE9-2311D329952A}" srcOrd="0" destOrd="0" presId="urn:microsoft.com/office/officeart/2008/layout/LinedList"/>
    <dgm:cxn modelId="{D12FBC41-D49D-CF44-B900-853E31C4F118}" srcId="{521FC2D0-D249-449D-9653-97ED2BF15BD5}" destId="{8C127FD1-B466-B348-B944-280729003181}" srcOrd="3" destOrd="0" parTransId="{3F0D5E7B-586E-334E-AC3B-9E00F105D296}" sibTransId="{86C228BE-D993-1244-A1E6-5EE243B4F8C7}"/>
    <dgm:cxn modelId="{32F2FB44-EF0D-4EC4-B2FA-3308C75FEA58}" srcId="{521FC2D0-D249-449D-9653-97ED2BF15BD5}" destId="{D728205B-1152-47A0-8A33-5E7DD9BF030F}" srcOrd="6" destOrd="0" parTransId="{628DD272-3EC1-48A5-8023-9D689C3199D7}" sibTransId="{7640AF5D-6A22-4F5E-977C-09DFAD6ADD16}"/>
    <dgm:cxn modelId="{30729647-AF89-5C4E-B2C3-68313D93C241}" type="presOf" srcId="{1ABA5B5B-08DD-494A-9460-0677101B6575}" destId="{AE589F56-88DE-A94D-85B3-EFF5948D5D3B}" srcOrd="0" destOrd="0" presId="urn:microsoft.com/office/officeart/2008/layout/LinedList"/>
    <dgm:cxn modelId="{9C3AEA4C-E337-B043-9C25-A91386D254C6}" type="presOf" srcId="{D728205B-1152-47A0-8A33-5E7DD9BF030F}" destId="{2D996470-E968-3848-8A62-ACCE5B34A86B}" srcOrd="0" destOrd="0" presId="urn:microsoft.com/office/officeart/2008/layout/LinedList"/>
    <dgm:cxn modelId="{95934950-C612-AF46-A7C5-6EB8081FC1B3}" type="presOf" srcId="{28993B62-E72F-4624-9D0F-A901C4D2E7A6}" destId="{22E4EC56-4EF0-AB4B-973F-35927B29F6F0}" srcOrd="0" destOrd="0" presId="urn:microsoft.com/office/officeart/2008/layout/LinedList"/>
    <dgm:cxn modelId="{2E67B780-469D-C34A-AF15-DB1DC0CD71CB}" type="presOf" srcId="{1A71CAED-9C72-414C-819C-CE7DC857E035}" destId="{60CA21EE-3C5B-B946-A823-B35D66248F3A}" srcOrd="0" destOrd="0" presId="urn:microsoft.com/office/officeart/2008/layout/LinedList"/>
    <dgm:cxn modelId="{FA9FE08C-9677-4560-9018-AE8FD2180F7E}" srcId="{521FC2D0-D249-449D-9653-97ED2BF15BD5}" destId="{27F897A1-E2D9-4F54-8CFC-036AD8A049DC}" srcOrd="2" destOrd="0" parTransId="{FB807447-FFDA-4B1C-AF65-B1C187037E1A}" sibTransId="{FE3BDD13-F7D5-46AA-99B4-862EBCCED739}"/>
    <dgm:cxn modelId="{A3246D97-1A9D-5045-98F6-82B926F01322}" type="presOf" srcId="{521FC2D0-D249-449D-9653-97ED2BF15BD5}" destId="{1D3A8744-CAD0-7341-86C5-0A7258578552}" srcOrd="0" destOrd="0" presId="urn:microsoft.com/office/officeart/2008/layout/LinedList"/>
    <dgm:cxn modelId="{09C2079F-D94F-4D7E-9491-ECBAB3408C20}" srcId="{521FC2D0-D249-449D-9653-97ED2BF15BD5}" destId="{1A71CAED-9C72-414C-819C-CE7DC857E035}" srcOrd="0" destOrd="0" parTransId="{6DACA406-92C0-436A-84FB-E5F9E36CB3F3}" sibTransId="{7EF46688-A9C0-4F04-BAEE-B0E217A96A62}"/>
    <dgm:cxn modelId="{325353A8-4B6C-9E4A-80C9-51E3781FEB32}" type="presOf" srcId="{BF0392B4-7480-4F3F-9DCD-F1FF549F6412}" destId="{58914787-D810-084E-B995-2136D611BCD8}" srcOrd="0" destOrd="0" presId="urn:microsoft.com/office/officeart/2008/layout/LinedList"/>
    <dgm:cxn modelId="{96AEF7CB-9443-421A-A675-401B3548DFC7}" srcId="{521FC2D0-D249-449D-9653-97ED2BF15BD5}" destId="{28993B62-E72F-4624-9D0F-A901C4D2E7A6}" srcOrd="7" destOrd="0" parTransId="{4217E54C-E71E-4FD8-8900-3162ECA3CD3F}" sibTransId="{D66447C4-0894-4578-ABA1-4A9C6E2BE633}"/>
    <dgm:cxn modelId="{4B5FD3DC-CE31-0046-9EC4-3D1DA640F563}" type="presOf" srcId="{27F897A1-E2D9-4F54-8CFC-036AD8A049DC}" destId="{DDF16615-2AFD-064F-96A1-52C803402B6B}" srcOrd="0" destOrd="0" presId="urn:microsoft.com/office/officeart/2008/layout/LinedList"/>
    <dgm:cxn modelId="{A1E17AEE-B572-4F4E-B43C-91953C1098BB}" srcId="{521FC2D0-D249-449D-9653-97ED2BF15BD5}" destId="{83455887-4036-44A7-9468-75F322449ADB}" srcOrd="5" destOrd="0" parTransId="{83BE2E1E-A1F8-4FE8-A69B-A8D8BE3E342C}" sibTransId="{D626752B-6518-4A9D-BC84-96C423E19211}"/>
    <dgm:cxn modelId="{E10F8ACB-C738-EA43-B1D6-F35083DB9A4B}" type="presParOf" srcId="{1D3A8744-CAD0-7341-86C5-0A7258578552}" destId="{3850B0A9-1AD5-364F-B673-BE8D0B0CCC0E}" srcOrd="0" destOrd="0" presId="urn:microsoft.com/office/officeart/2008/layout/LinedList"/>
    <dgm:cxn modelId="{D16673A9-A416-A249-87A9-BF82E2EFC1D4}" type="presParOf" srcId="{1D3A8744-CAD0-7341-86C5-0A7258578552}" destId="{40E63F53-BBE3-A846-B9D2-D6BC1031B8F3}" srcOrd="1" destOrd="0" presId="urn:microsoft.com/office/officeart/2008/layout/LinedList"/>
    <dgm:cxn modelId="{9B23B5AE-3CC1-0448-80E6-E00487C051E4}" type="presParOf" srcId="{40E63F53-BBE3-A846-B9D2-D6BC1031B8F3}" destId="{60CA21EE-3C5B-B946-A823-B35D66248F3A}" srcOrd="0" destOrd="0" presId="urn:microsoft.com/office/officeart/2008/layout/LinedList"/>
    <dgm:cxn modelId="{C3B9CB1D-49D9-1A4F-BCBE-63B3277DF72B}" type="presParOf" srcId="{40E63F53-BBE3-A846-B9D2-D6BC1031B8F3}" destId="{1BA1EFE2-45DC-BD4A-94DD-B0A8E170A459}" srcOrd="1" destOrd="0" presId="urn:microsoft.com/office/officeart/2008/layout/LinedList"/>
    <dgm:cxn modelId="{F011172D-8BCE-3646-9DB7-947970421848}" type="presParOf" srcId="{1D3A8744-CAD0-7341-86C5-0A7258578552}" destId="{D5124EE1-244C-F244-9DB3-156AED651E96}" srcOrd="2" destOrd="0" presId="urn:microsoft.com/office/officeart/2008/layout/LinedList"/>
    <dgm:cxn modelId="{615F415C-46A2-2E45-A92E-C58D55E0E752}" type="presParOf" srcId="{1D3A8744-CAD0-7341-86C5-0A7258578552}" destId="{5904578D-8696-2041-916F-CA95E92B3237}" srcOrd="3" destOrd="0" presId="urn:microsoft.com/office/officeart/2008/layout/LinedList"/>
    <dgm:cxn modelId="{411F4A09-5489-8243-A0CA-E64E042F16E6}" type="presParOf" srcId="{5904578D-8696-2041-916F-CA95E92B3237}" destId="{58914787-D810-084E-B995-2136D611BCD8}" srcOrd="0" destOrd="0" presId="urn:microsoft.com/office/officeart/2008/layout/LinedList"/>
    <dgm:cxn modelId="{4C8C696F-A438-494E-9C78-529AA9A6C5C4}" type="presParOf" srcId="{5904578D-8696-2041-916F-CA95E92B3237}" destId="{540E53EA-2A07-AA4F-9269-30D664E6A214}" srcOrd="1" destOrd="0" presId="urn:microsoft.com/office/officeart/2008/layout/LinedList"/>
    <dgm:cxn modelId="{7731D7FF-1FF4-9E4F-995E-CC268CF5BCD8}" type="presParOf" srcId="{1D3A8744-CAD0-7341-86C5-0A7258578552}" destId="{2C1688B3-1DA8-FA42-9846-FAB64B4E4D83}" srcOrd="4" destOrd="0" presId="urn:microsoft.com/office/officeart/2008/layout/LinedList"/>
    <dgm:cxn modelId="{1EE792F3-4A19-8C46-8F20-3DFDD7A0CCCE}" type="presParOf" srcId="{1D3A8744-CAD0-7341-86C5-0A7258578552}" destId="{7058294C-D634-9943-A374-E3ECA35BA1B9}" srcOrd="5" destOrd="0" presId="urn:microsoft.com/office/officeart/2008/layout/LinedList"/>
    <dgm:cxn modelId="{58CECBA9-CD6E-7547-968F-313510EF05CC}" type="presParOf" srcId="{7058294C-D634-9943-A374-E3ECA35BA1B9}" destId="{DDF16615-2AFD-064F-96A1-52C803402B6B}" srcOrd="0" destOrd="0" presId="urn:microsoft.com/office/officeart/2008/layout/LinedList"/>
    <dgm:cxn modelId="{D3ABF5D7-7FA5-6946-BC58-D3BE5EE881B5}" type="presParOf" srcId="{7058294C-D634-9943-A374-E3ECA35BA1B9}" destId="{C1D5BA6D-F3E8-DF48-A0F8-E67F4FED2260}" srcOrd="1" destOrd="0" presId="urn:microsoft.com/office/officeart/2008/layout/LinedList"/>
    <dgm:cxn modelId="{91DB0AB0-B38B-B64F-A12E-AA5FC48CBDA6}" type="presParOf" srcId="{1D3A8744-CAD0-7341-86C5-0A7258578552}" destId="{2519CD08-CF31-A940-8726-D97EB332AFA2}" srcOrd="6" destOrd="0" presId="urn:microsoft.com/office/officeart/2008/layout/LinedList"/>
    <dgm:cxn modelId="{A81B3CF2-8D5E-094C-B1E3-982A1A8AB9EC}" type="presParOf" srcId="{1D3A8744-CAD0-7341-86C5-0A7258578552}" destId="{6C890FE0-CEBF-FF45-BBFB-5E728C56405A}" srcOrd="7" destOrd="0" presId="urn:microsoft.com/office/officeart/2008/layout/LinedList"/>
    <dgm:cxn modelId="{AE29F336-1641-4546-AD8A-35685DB76E9A}" type="presParOf" srcId="{6C890FE0-CEBF-FF45-BBFB-5E728C56405A}" destId="{9E3EFD1C-06F7-2E4F-9812-645F1865781A}" srcOrd="0" destOrd="0" presId="urn:microsoft.com/office/officeart/2008/layout/LinedList"/>
    <dgm:cxn modelId="{47A3C609-84A0-0542-A7B7-E0E078ECBB03}" type="presParOf" srcId="{6C890FE0-CEBF-FF45-BBFB-5E728C56405A}" destId="{2BB75F9A-587F-D044-A554-715C4F747DF1}" srcOrd="1" destOrd="0" presId="urn:microsoft.com/office/officeart/2008/layout/LinedList"/>
    <dgm:cxn modelId="{FD252D2B-055B-D943-9361-84AB50779A18}" type="presParOf" srcId="{1D3A8744-CAD0-7341-86C5-0A7258578552}" destId="{74BEF20C-5B7E-3644-BC88-C6A63DC800C2}" srcOrd="8" destOrd="0" presId="urn:microsoft.com/office/officeart/2008/layout/LinedList"/>
    <dgm:cxn modelId="{A21DF759-CBC6-F54E-84FA-DE82D0024981}" type="presParOf" srcId="{1D3A8744-CAD0-7341-86C5-0A7258578552}" destId="{4EDEF348-FB1E-0646-B9B6-8AFA6FA29693}" srcOrd="9" destOrd="0" presId="urn:microsoft.com/office/officeart/2008/layout/LinedList"/>
    <dgm:cxn modelId="{31B1C313-E33E-844F-ACFC-1DCAEACCC464}" type="presParOf" srcId="{4EDEF348-FB1E-0646-B9B6-8AFA6FA29693}" destId="{AE589F56-88DE-A94D-85B3-EFF5948D5D3B}" srcOrd="0" destOrd="0" presId="urn:microsoft.com/office/officeart/2008/layout/LinedList"/>
    <dgm:cxn modelId="{66AF5F89-2BD0-1049-BCA1-5130272597E6}" type="presParOf" srcId="{4EDEF348-FB1E-0646-B9B6-8AFA6FA29693}" destId="{FDDA0645-B180-EC41-81F7-8D39C3941A2D}" srcOrd="1" destOrd="0" presId="urn:microsoft.com/office/officeart/2008/layout/LinedList"/>
    <dgm:cxn modelId="{49D84BEC-8AE6-1848-A600-213C7AFBA6F3}" type="presParOf" srcId="{1D3A8744-CAD0-7341-86C5-0A7258578552}" destId="{92ADEC9F-FF63-8047-933D-F09BB82044DC}" srcOrd="10" destOrd="0" presId="urn:microsoft.com/office/officeart/2008/layout/LinedList"/>
    <dgm:cxn modelId="{3988ECCC-A0DD-6E49-91BD-2AFFD4E645E8}" type="presParOf" srcId="{1D3A8744-CAD0-7341-86C5-0A7258578552}" destId="{3C142851-8804-AC47-9BA6-FEDCE399745E}" srcOrd="11" destOrd="0" presId="urn:microsoft.com/office/officeart/2008/layout/LinedList"/>
    <dgm:cxn modelId="{1F924C2F-9B5E-C340-9C86-F267F803EE3D}" type="presParOf" srcId="{3C142851-8804-AC47-9BA6-FEDCE399745E}" destId="{7E3CBCE4-46A5-6645-9AE9-2311D329952A}" srcOrd="0" destOrd="0" presId="urn:microsoft.com/office/officeart/2008/layout/LinedList"/>
    <dgm:cxn modelId="{A9D73164-BDEB-DF48-8245-824A6BCA29BA}" type="presParOf" srcId="{3C142851-8804-AC47-9BA6-FEDCE399745E}" destId="{8B8A892F-9AC2-6845-97B7-8E650895CF39}" srcOrd="1" destOrd="0" presId="urn:microsoft.com/office/officeart/2008/layout/LinedList"/>
    <dgm:cxn modelId="{759EAB42-9980-614F-A037-F914ABB3D62E}" type="presParOf" srcId="{1D3A8744-CAD0-7341-86C5-0A7258578552}" destId="{1FEE7C68-6091-5445-AF8B-18323A7DBE21}" srcOrd="12" destOrd="0" presId="urn:microsoft.com/office/officeart/2008/layout/LinedList"/>
    <dgm:cxn modelId="{C603130B-15FD-4948-9784-11A2BB27DB63}" type="presParOf" srcId="{1D3A8744-CAD0-7341-86C5-0A7258578552}" destId="{53EDAA3A-BB0B-F54B-99C5-CFAFFE0DB056}" srcOrd="13" destOrd="0" presId="urn:microsoft.com/office/officeart/2008/layout/LinedList"/>
    <dgm:cxn modelId="{F1E8093F-4C10-DD4C-81D2-CB25E29C4B7E}" type="presParOf" srcId="{53EDAA3A-BB0B-F54B-99C5-CFAFFE0DB056}" destId="{2D996470-E968-3848-8A62-ACCE5B34A86B}" srcOrd="0" destOrd="0" presId="urn:microsoft.com/office/officeart/2008/layout/LinedList"/>
    <dgm:cxn modelId="{122D5872-AD1C-4C42-AC85-7CF87F268717}" type="presParOf" srcId="{53EDAA3A-BB0B-F54B-99C5-CFAFFE0DB056}" destId="{6A038AD6-E64C-B640-887E-112F7CAF9474}" srcOrd="1" destOrd="0" presId="urn:microsoft.com/office/officeart/2008/layout/LinedList"/>
    <dgm:cxn modelId="{B11CDC1C-4728-B641-9757-9F26BCA2912F}" type="presParOf" srcId="{1D3A8744-CAD0-7341-86C5-0A7258578552}" destId="{252E013B-2474-EE45-A617-03CEFC349EA4}" srcOrd="14" destOrd="0" presId="urn:microsoft.com/office/officeart/2008/layout/LinedList"/>
    <dgm:cxn modelId="{D6CE3791-5177-BE4E-9316-1FAAB57CAF27}" type="presParOf" srcId="{1D3A8744-CAD0-7341-86C5-0A7258578552}" destId="{5A06A939-EE6B-7647-966F-46C2D0B19811}" srcOrd="15" destOrd="0" presId="urn:microsoft.com/office/officeart/2008/layout/LinedList"/>
    <dgm:cxn modelId="{B4AD7FAD-0529-4D4E-B708-78BF641352B6}" type="presParOf" srcId="{5A06A939-EE6B-7647-966F-46C2D0B19811}" destId="{22E4EC56-4EF0-AB4B-973F-35927B29F6F0}" srcOrd="0" destOrd="0" presId="urn:microsoft.com/office/officeart/2008/layout/LinedList"/>
    <dgm:cxn modelId="{A7489A95-9206-3E4B-978E-6233C0402A42}" type="presParOf" srcId="{5A06A939-EE6B-7647-966F-46C2D0B19811}" destId="{7C48244F-0B9F-4C43-808D-CDB78539F1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50695-D0B5-4E25-A7C4-4E90564E3741}">
      <dsp:nvSpPr>
        <dsp:cNvPr id="0" name=""/>
        <dsp:cNvSpPr/>
      </dsp:nvSpPr>
      <dsp:spPr>
        <a:xfrm>
          <a:off x="0" y="3882"/>
          <a:ext cx="10515600" cy="8269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8FA2B-B435-42D8-8D2B-8F1A906CE620}">
      <dsp:nvSpPr>
        <dsp:cNvPr id="0" name=""/>
        <dsp:cNvSpPr/>
      </dsp:nvSpPr>
      <dsp:spPr>
        <a:xfrm>
          <a:off x="250148" y="189943"/>
          <a:ext cx="454816" cy="4548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E57D0-DF23-4DF0-8661-5D791C6535BF}">
      <dsp:nvSpPr>
        <dsp:cNvPr id="0" name=""/>
        <dsp:cNvSpPr/>
      </dsp:nvSpPr>
      <dsp:spPr>
        <a:xfrm>
          <a:off x="955114" y="3882"/>
          <a:ext cx="9560485" cy="826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18" tIns="87518" rIns="87518" bIns="8751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rgbClr val="FF0000"/>
              </a:solidFill>
            </a:rPr>
            <a:t>II Workshop sul Public Engagement INFN </a:t>
          </a:r>
          <a:r>
            <a:rPr lang="it-IT" sz="2000" kern="1200" dirty="0"/>
            <a:t>6 giugno a Roma.</a:t>
          </a:r>
          <a:endParaRPr lang="en-US" sz="2000" kern="1200" dirty="0"/>
        </a:p>
      </dsp:txBody>
      <dsp:txXfrm>
        <a:off x="955114" y="3882"/>
        <a:ext cx="9560485" cy="826938"/>
      </dsp:txXfrm>
    </dsp:sp>
    <dsp:sp modelId="{EB658D69-ECB8-8247-8F1B-E91F72747B0D}">
      <dsp:nvSpPr>
        <dsp:cNvPr id="0" name=""/>
        <dsp:cNvSpPr/>
      </dsp:nvSpPr>
      <dsp:spPr>
        <a:xfrm>
          <a:off x="0" y="1037555"/>
          <a:ext cx="10515600" cy="8269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80706-B4A3-BF4F-A88C-468BF4D7F237}">
      <dsp:nvSpPr>
        <dsp:cNvPr id="0" name=""/>
        <dsp:cNvSpPr/>
      </dsp:nvSpPr>
      <dsp:spPr>
        <a:xfrm>
          <a:off x="250148" y="1223616"/>
          <a:ext cx="454816" cy="4548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D9622-F79B-544A-8755-9900375DB80C}">
      <dsp:nvSpPr>
        <dsp:cNvPr id="0" name=""/>
        <dsp:cNvSpPr/>
      </dsp:nvSpPr>
      <dsp:spPr>
        <a:xfrm>
          <a:off x="955114" y="1037555"/>
          <a:ext cx="9560485" cy="826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18" tIns="87518" rIns="87518" bIns="8751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0000"/>
              </a:solidFill>
            </a:rPr>
            <a:t>Riunione di ottobre per le assegnazioni si terrà dal 1-3 ottobre (</a:t>
          </a:r>
          <a:r>
            <a:rPr lang="it-IT" sz="1800" kern="1200" dirty="0" err="1">
              <a:solidFill>
                <a:srgbClr val="FF0000"/>
              </a:solidFill>
            </a:rPr>
            <a:t>Presid</a:t>
          </a:r>
          <a:r>
            <a:rPr lang="it-IT" sz="1800" kern="1200" dirty="0">
              <a:solidFill>
                <a:srgbClr val="FF0000"/>
              </a:solidFill>
            </a:rPr>
            <a:t> o LNL)</a:t>
          </a:r>
          <a:endParaRPr lang="it-IT" sz="1800" kern="1200" dirty="0"/>
        </a:p>
      </dsp:txBody>
      <dsp:txXfrm>
        <a:off x="955114" y="1037555"/>
        <a:ext cx="9560485" cy="826938"/>
      </dsp:txXfrm>
    </dsp:sp>
    <dsp:sp modelId="{FF2EF481-061A-C44A-81C8-8E376B0A3D63}">
      <dsp:nvSpPr>
        <dsp:cNvPr id="0" name=""/>
        <dsp:cNvSpPr/>
      </dsp:nvSpPr>
      <dsp:spPr>
        <a:xfrm>
          <a:off x="0" y="2071229"/>
          <a:ext cx="10515600" cy="8269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B1F7A-BAD7-C64D-ABB6-2DEDDF89F2E7}">
      <dsp:nvSpPr>
        <dsp:cNvPr id="0" name=""/>
        <dsp:cNvSpPr/>
      </dsp:nvSpPr>
      <dsp:spPr>
        <a:xfrm>
          <a:off x="250148" y="2257290"/>
          <a:ext cx="454816" cy="4548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071F3-FE5D-4240-BF54-6B40278E174D}">
      <dsp:nvSpPr>
        <dsp:cNvPr id="0" name=""/>
        <dsp:cNvSpPr/>
      </dsp:nvSpPr>
      <dsp:spPr>
        <a:xfrm>
          <a:off x="955114" y="2071229"/>
          <a:ext cx="9560485" cy="826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18" tIns="87518" rIns="87518" bIns="8751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VQR conclusa. Abbiamo presentato 10 progetti tra CC3M e Uff. Comm. </a:t>
          </a:r>
        </a:p>
      </dsp:txBody>
      <dsp:txXfrm>
        <a:off x="955114" y="2071229"/>
        <a:ext cx="9560485" cy="826938"/>
      </dsp:txXfrm>
    </dsp:sp>
    <dsp:sp modelId="{D82F3F1D-339D-C943-A319-B81525AA2C6A}">
      <dsp:nvSpPr>
        <dsp:cNvPr id="0" name=""/>
        <dsp:cNvSpPr/>
      </dsp:nvSpPr>
      <dsp:spPr>
        <a:xfrm>
          <a:off x="0" y="3104902"/>
          <a:ext cx="10515600" cy="8269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FBE18-1748-7E45-8448-1009B9E7079D}">
      <dsp:nvSpPr>
        <dsp:cNvPr id="0" name=""/>
        <dsp:cNvSpPr/>
      </dsp:nvSpPr>
      <dsp:spPr>
        <a:xfrm>
          <a:off x="250148" y="3290963"/>
          <a:ext cx="454816" cy="4548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74E42-C1D4-7441-ABDE-C20D7BDB1CBC}">
      <dsp:nvSpPr>
        <dsp:cNvPr id="0" name=""/>
        <dsp:cNvSpPr/>
      </dsp:nvSpPr>
      <dsp:spPr>
        <a:xfrm>
          <a:off x="955114" y="3104902"/>
          <a:ext cx="9560485" cy="826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18" tIns="87518" rIns="87518" bIns="8751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Bando per i </a:t>
          </a:r>
          <a:r>
            <a:rPr lang="it-IT" sz="1800" kern="1200" dirty="0">
              <a:solidFill>
                <a:srgbClr val="FF0000"/>
              </a:solidFill>
            </a:rPr>
            <a:t>Tutor</a:t>
          </a:r>
          <a:r>
            <a:rPr lang="it-IT" sz="1800" kern="1200" dirty="0"/>
            <a:t> 2025 è pronto. Siamo in attesa di LNGS per pubblicarlo</a:t>
          </a:r>
        </a:p>
      </dsp:txBody>
      <dsp:txXfrm>
        <a:off x="955114" y="3104902"/>
        <a:ext cx="9560485" cy="826938"/>
      </dsp:txXfrm>
    </dsp:sp>
    <dsp:sp modelId="{141187AA-3044-43F4-87F5-5860B7FF5E41}">
      <dsp:nvSpPr>
        <dsp:cNvPr id="0" name=""/>
        <dsp:cNvSpPr/>
      </dsp:nvSpPr>
      <dsp:spPr>
        <a:xfrm>
          <a:off x="0" y="4138575"/>
          <a:ext cx="10515600" cy="8269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B2FC6-9180-4901-B542-BCF09C7DE9E5}">
      <dsp:nvSpPr>
        <dsp:cNvPr id="0" name=""/>
        <dsp:cNvSpPr/>
      </dsp:nvSpPr>
      <dsp:spPr>
        <a:xfrm>
          <a:off x="250148" y="4324637"/>
          <a:ext cx="454816" cy="4548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4FF58-5220-48D7-8CA6-0BD81C046DC1}">
      <dsp:nvSpPr>
        <dsp:cNvPr id="0" name=""/>
        <dsp:cNvSpPr/>
      </dsp:nvSpPr>
      <dsp:spPr>
        <a:xfrm>
          <a:off x="955114" y="4138575"/>
          <a:ext cx="9560485" cy="826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18" tIns="87518" rIns="87518" bIns="8751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Bando per i 45 posti del </a:t>
          </a:r>
          <a:r>
            <a:rPr lang="it-IT" sz="1800" kern="1200" dirty="0" err="1">
              <a:solidFill>
                <a:srgbClr val="FF0000"/>
              </a:solidFill>
            </a:rPr>
            <a:t>Summer</a:t>
          </a:r>
          <a:r>
            <a:rPr lang="it-IT" sz="1800" kern="1200" dirty="0">
              <a:solidFill>
                <a:srgbClr val="FF0000"/>
              </a:solidFill>
            </a:rPr>
            <a:t> Camp </a:t>
          </a:r>
          <a:r>
            <a:rPr lang="it-IT" sz="1800" kern="1200" dirty="0"/>
            <a:t>chiuso. Fase di selezione in corso </a:t>
          </a:r>
          <a:endParaRPr lang="en-US" sz="1800" kern="1200" dirty="0"/>
        </a:p>
      </dsp:txBody>
      <dsp:txXfrm>
        <a:off x="955114" y="4138575"/>
        <a:ext cx="9560485" cy="826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6F27A-006A-42F5-B0F2-4D81710A3843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0BDDB-F774-4D2B-A38C-7F7EA12750A3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2BB4D-ABC8-48AF-B503-97510DA5BE1C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L’università di Napoli Federico II si è aggiudicato un bando PNRR a cascata (Rome Technopole) per la progettazione di una mostra itinerante sulla Meccanica Quantistica (130 </a:t>
          </a:r>
          <a:r>
            <a:rPr lang="it-IT" sz="1400" kern="1200" dirty="0" err="1"/>
            <a:t>keuro</a:t>
          </a:r>
          <a:r>
            <a:rPr lang="it-IT" sz="1400" kern="1200" dirty="0"/>
            <a:t>) – INFN partner esterno.</a:t>
          </a:r>
          <a:endParaRPr lang="en-US" sz="1400" kern="1200" dirty="0"/>
        </a:p>
      </dsp:txBody>
      <dsp:txXfrm>
        <a:off x="836323" y="3399"/>
        <a:ext cx="9679276" cy="724089"/>
      </dsp:txXfrm>
    </dsp:sp>
    <dsp:sp modelId="{51008251-30B2-8346-ACC2-E9C84C1810DE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B4A5D-89C7-784A-80FE-D64D231A8934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E9554-CEAF-4642-920E-CEF3826001E3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Cassa di Forlì finanzia il </a:t>
          </a:r>
          <a:r>
            <a:rPr lang="it-IT" sz="1800" kern="1200" dirty="0" err="1"/>
            <a:t>Summer</a:t>
          </a:r>
          <a:r>
            <a:rPr lang="it-IT" sz="1800" kern="1200" dirty="0"/>
            <a:t> Camp (Franca e Pigi)</a:t>
          </a:r>
        </a:p>
      </dsp:txBody>
      <dsp:txXfrm>
        <a:off x="836323" y="908511"/>
        <a:ext cx="9679276" cy="724089"/>
      </dsp:txXfrm>
    </dsp:sp>
    <dsp:sp modelId="{37D046B1-3E51-F84F-AD3D-3EEDDB882261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C2BE6-5FA6-1C4D-88CE-CCA7BD25C6F6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9FA54-7CD2-BD47-B01A-7E10400A8D77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Bando PANN 2024 è in fase di analisi </a:t>
          </a:r>
        </a:p>
      </dsp:txBody>
      <dsp:txXfrm>
        <a:off x="836323" y="1813624"/>
        <a:ext cx="9679276" cy="724089"/>
      </dsp:txXfrm>
    </dsp:sp>
    <dsp:sp modelId="{36A1351A-5B58-F54D-9140-221BBFEDB8DB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C6B5B-46C4-8842-BB6B-9AE2F6D48CD1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B225E-66ED-0D46-9343-5ADB8040159E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Richiesta per partecipare ad un bando EU con ECSITE in corso</a:t>
          </a:r>
        </a:p>
      </dsp:txBody>
      <dsp:txXfrm>
        <a:off x="836323" y="2718736"/>
        <a:ext cx="9679276" cy="724089"/>
      </dsp:txXfrm>
    </dsp:sp>
    <dsp:sp modelId="{0A4E53E3-5458-FC47-B6F5-D49C80018CD8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CD75F-75FE-784E-B22D-DD066FEC03C9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C67E1-1C74-5248-9EB4-2CAB83642C0E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AS e </a:t>
          </a:r>
          <a:r>
            <a:rPr lang="it-IT" sz="2000" kern="1200" dirty="0" err="1"/>
            <a:t>Hepscape</a:t>
          </a:r>
          <a:r>
            <a:rPr lang="it-IT" sz="2000" kern="1200" dirty="0"/>
            <a:t> stanno valutando la partecipazione a bandi EU</a:t>
          </a:r>
        </a:p>
      </dsp:txBody>
      <dsp:txXfrm>
        <a:off x="836323" y="3623848"/>
        <a:ext cx="9679276" cy="724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6F27A-006A-42F5-B0F2-4D81710A3843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0BDDB-F774-4D2B-A38C-7F7EA12750A3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2BB4D-ABC8-48AF-B503-97510DA5BE1C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INFN – MIM accordo quadro in corso per future attività</a:t>
          </a:r>
          <a:endParaRPr lang="en-US" sz="2400" kern="1200" dirty="0"/>
        </a:p>
      </dsp:txBody>
      <dsp:txXfrm>
        <a:off x="1057183" y="1805"/>
        <a:ext cx="9458416" cy="915310"/>
      </dsp:txXfrm>
    </dsp:sp>
    <dsp:sp modelId="{51008251-30B2-8346-ACC2-E9C84C1810DE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B4A5D-89C7-784A-80FE-D64D231A8934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E9554-CEAF-4642-920E-CEF3826001E3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INFN – Accademie Belle Arti – MUR alla firma del Presidente</a:t>
          </a:r>
        </a:p>
      </dsp:txBody>
      <dsp:txXfrm>
        <a:off x="1057183" y="1145944"/>
        <a:ext cx="9458416" cy="915310"/>
      </dsp:txXfrm>
    </dsp:sp>
    <dsp:sp modelId="{37D046B1-3E51-F84F-AD3D-3EEDDB882261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C2BE6-5FA6-1C4D-88CE-CCA7BD25C6F6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9FA54-7CD2-BD47-B01A-7E10400A8D77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Bando di concorso INFN-Accademie </a:t>
          </a:r>
        </a:p>
      </dsp:txBody>
      <dsp:txXfrm>
        <a:off x="1057183" y="2290082"/>
        <a:ext cx="9458416" cy="915310"/>
      </dsp:txXfrm>
    </dsp:sp>
    <dsp:sp modelId="{36A1351A-5B58-F54D-9140-221BBFEDB8DB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C6B5B-46C4-8842-BB6B-9AE2F6D48CD1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B225E-66ED-0D46-9343-5ADB8040159E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INFN – Protezione Civile</a:t>
          </a:r>
        </a:p>
      </dsp:txBody>
      <dsp:txXfrm>
        <a:off x="1057183" y="3434221"/>
        <a:ext cx="9458416" cy="915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9EB8D-8245-5E45-8302-177BA2D1038C}">
      <dsp:nvSpPr>
        <dsp:cNvPr id="0" name=""/>
        <dsp:cNvSpPr/>
      </dsp:nvSpPr>
      <dsp:spPr>
        <a:xfrm>
          <a:off x="2729497" y="4537700"/>
          <a:ext cx="544976" cy="514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2488" y="0"/>
              </a:lnTo>
              <a:lnTo>
                <a:pt x="272488" y="514021"/>
              </a:lnTo>
              <a:lnTo>
                <a:pt x="544976" y="5140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2B62B-0644-4C4E-9877-F908F67C0203}">
      <dsp:nvSpPr>
        <dsp:cNvPr id="0" name=""/>
        <dsp:cNvSpPr/>
      </dsp:nvSpPr>
      <dsp:spPr>
        <a:xfrm>
          <a:off x="2729497" y="4491980"/>
          <a:ext cx="5449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488" y="45720"/>
              </a:lnTo>
              <a:lnTo>
                <a:pt x="272488" y="49991"/>
              </a:lnTo>
              <a:lnTo>
                <a:pt x="544976" y="499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8419C-A422-0D43-9937-CA63982C6032}">
      <dsp:nvSpPr>
        <dsp:cNvPr id="0" name=""/>
        <dsp:cNvSpPr/>
      </dsp:nvSpPr>
      <dsp:spPr>
        <a:xfrm>
          <a:off x="2729497" y="4071549"/>
          <a:ext cx="551979" cy="466150"/>
        </a:xfrm>
        <a:custGeom>
          <a:avLst/>
          <a:gdLst/>
          <a:ahLst/>
          <a:cxnLst/>
          <a:rect l="0" t="0" r="0" b="0"/>
          <a:pathLst>
            <a:path>
              <a:moveTo>
                <a:pt x="0" y="466150"/>
              </a:moveTo>
              <a:lnTo>
                <a:pt x="279491" y="466150"/>
              </a:lnTo>
              <a:lnTo>
                <a:pt x="279491" y="0"/>
              </a:lnTo>
              <a:lnTo>
                <a:pt x="55197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2D3E8-240E-D543-B703-3F4D83808357}">
      <dsp:nvSpPr>
        <dsp:cNvPr id="0" name=""/>
        <dsp:cNvSpPr/>
      </dsp:nvSpPr>
      <dsp:spPr>
        <a:xfrm>
          <a:off x="5525309" y="3249114"/>
          <a:ext cx="544976" cy="854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2488" y="0"/>
              </a:lnTo>
              <a:lnTo>
                <a:pt x="272488" y="854547"/>
              </a:lnTo>
              <a:lnTo>
                <a:pt x="544976" y="8545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E5B2E-7CF7-734E-BD85-FB0DDCA7F5C9}">
      <dsp:nvSpPr>
        <dsp:cNvPr id="0" name=""/>
        <dsp:cNvSpPr/>
      </dsp:nvSpPr>
      <dsp:spPr>
        <a:xfrm>
          <a:off x="5525309" y="3249114"/>
          <a:ext cx="544976" cy="339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2488" y="0"/>
              </a:lnTo>
              <a:lnTo>
                <a:pt x="272488" y="339882"/>
              </a:lnTo>
              <a:lnTo>
                <a:pt x="544976" y="3398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E89BF-7F8C-7448-BA03-1D1FC8A29CF6}">
      <dsp:nvSpPr>
        <dsp:cNvPr id="0" name=""/>
        <dsp:cNvSpPr/>
      </dsp:nvSpPr>
      <dsp:spPr>
        <a:xfrm>
          <a:off x="5525309" y="3087546"/>
          <a:ext cx="544976" cy="161568"/>
        </a:xfrm>
        <a:custGeom>
          <a:avLst/>
          <a:gdLst/>
          <a:ahLst/>
          <a:cxnLst/>
          <a:rect l="0" t="0" r="0" b="0"/>
          <a:pathLst>
            <a:path>
              <a:moveTo>
                <a:pt x="0" y="161568"/>
              </a:moveTo>
              <a:lnTo>
                <a:pt x="272488" y="161568"/>
              </a:lnTo>
              <a:lnTo>
                <a:pt x="272488" y="0"/>
              </a:lnTo>
              <a:lnTo>
                <a:pt x="544976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EAE49-1E1D-9840-92D5-6F05ED056209}">
      <dsp:nvSpPr>
        <dsp:cNvPr id="0" name=""/>
        <dsp:cNvSpPr/>
      </dsp:nvSpPr>
      <dsp:spPr>
        <a:xfrm>
          <a:off x="2729497" y="2430933"/>
          <a:ext cx="544976" cy="818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2488" y="0"/>
              </a:lnTo>
              <a:lnTo>
                <a:pt x="272488" y="818181"/>
              </a:lnTo>
              <a:lnTo>
                <a:pt x="544976" y="8181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15E4A-A46F-5041-8826-181B097896BB}">
      <dsp:nvSpPr>
        <dsp:cNvPr id="0" name=""/>
        <dsp:cNvSpPr/>
      </dsp:nvSpPr>
      <dsp:spPr>
        <a:xfrm>
          <a:off x="2729497" y="2430933"/>
          <a:ext cx="544976" cy="234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2488" y="0"/>
              </a:lnTo>
              <a:lnTo>
                <a:pt x="272488" y="234727"/>
              </a:lnTo>
              <a:lnTo>
                <a:pt x="544976" y="2347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3A9C1-EEDB-6645-9571-A3FE9C10CBD2}">
      <dsp:nvSpPr>
        <dsp:cNvPr id="0" name=""/>
        <dsp:cNvSpPr/>
      </dsp:nvSpPr>
      <dsp:spPr>
        <a:xfrm>
          <a:off x="2729497" y="2047623"/>
          <a:ext cx="544976" cy="383309"/>
        </a:xfrm>
        <a:custGeom>
          <a:avLst/>
          <a:gdLst/>
          <a:ahLst/>
          <a:cxnLst/>
          <a:rect l="0" t="0" r="0" b="0"/>
          <a:pathLst>
            <a:path>
              <a:moveTo>
                <a:pt x="0" y="383309"/>
              </a:moveTo>
              <a:lnTo>
                <a:pt x="272488" y="383309"/>
              </a:lnTo>
              <a:lnTo>
                <a:pt x="272488" y="0"/>
              </a:lnTo>
              <a:lnTo>
                <a:pt x="54497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4266C-810B-164A-9BB0-DD294D9B25A4}">
      <dsp:nvSpPr>
        <dsp:cNvPr id="0" name=""/>
        <dsp:cNvSpPr/>
      </dsp:nvSpPr>
      <dsp:spPr>
        <a:xfrm>
          <a:off x="2729497" y="1444534"/>
          <a:ext cx="544976" cy="986398"/>
        </a:xfrm>
        <a:custGeom>
          <a:avLst/>
          <a:gdLst/>
          <a:ahLst/>
          <a:cxnLst/>
          <a:rect l="0" t="0" r="0" b="0"/>
          <a:pathLst>
            <a:path>
              <a:moveTo>
                <a:pt x="0" y="986398"/>
              </a:moveTo>
              <a:lnTo>
                <a:pt x="272488" y="986398"/>
              </a:lnTo>
              <a:lnTo>
                <a:pt x="272488" y="0"/>
              </a:lnTo>
              <a:lnTo>
                <a:pt x="54497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13AEE-995F-6341-9A34-4660F378485C}">
      <dsp:nvSpPr>
        <dsp:cNvPr id="0" name=""/>
        <dsp:cNvSpPr/>
      </dsp:nvSpPr>
      <dsp:spPr>
        <a:xfrm>
          <a:off x="2729497" y="543410"/>
          <a:ext cx="5449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4976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E46F6-E712-8F48-AE9F-D75514021162}">
      <dsp:nvSpPr>
        <dsp:cNvPr id="0" name=""/>
        <dsp:cNvSpPr/>
      </dsp:nvSpPr>
      <dsp:spPr>
        <a:xfrm>
          <a:off x="4613" y="300106"/>
          <a:ext cx="2724883" cy="57804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u="sng" kern="1200">
              <a:latin typeface="Euphemia UCAS" panose="020B0503040102020104" pitchFamily="34" charset="-79"/>
              <a:cs typeface="Euphemia UCAS" panose="020B0503040102020104" pitchFamily="34" charset="-79"/>
            </a:rPr>
            <a:t>Aumentare</a:t>
          </a:r>
          <a:r>
            <a:rPr lang="it-IT" sz="1200" kern="1200">
              <a:latin typeface="Euphemia UCAS" panose="020B0503040102020104" pitchFamily="34" charset="-79"/>
              <a:cs typeface="Euphemia UCAS" panose="020B0503040102020104" pitchFamily="34" charset="-79"/>
            </a:rPr>
            <a:t> la partecipazione del personale nelle attività </a:t>
          </a:r>
        </a:p>
      </dsp:txBody>
      <dsp:txXfrm>
        <a:off x="4613" y="300106"/>
        <a:ext cx="2724883" cy="578047"/>
      </dsp:txXfrm>
    </dsp:sp>
    <dsp:sp modelId="{7223524A-8F71-8E48-9CDB-5203BD1644C8}">
      <dsp:nvSpPr>
        <dsp:cNvPr id="0" name=""/>
        <dsp:cNvSpPr/>
      </dsp:nvSpPr>
      <dsp:spPr>
        <a:xfrm>
          <a:off x="3274473" y="352889"/>
          <a:ext cx="1688773" cy="472482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>
              <a:latin typeface="Euphemia UCAS" panose="020B0503040102020104" pitchFamily="34" charset="-79"/>
              <a:cs typeface="Euphemia UCAS" panose="020B0503040102020104" pitchFamily="34" charset="-79"/>
            </a:rPr>
            <a:t>Sinergie tra progetti</a:t>
          </a:r>
        </a:p>
      </dsp:txBody>
      <dsp:txXfrm>
        <a:off x="3274473" y="352889"/>
        <a:ext cx="1688773" cy="472482"/>
      </dsp:txXfrm>
    </dsp:sp>
    <dsp:sp modelId="{E266C6A0-5CA0-C848-86D5-888520E6EC2B}">
      <dsp:nvSpPr>
        <dsp:cNvPr id="0" name=""/>
        <dsp:cNvSpPr/>
      </dsp:nvSpPr>
      <dsp:spPr>
        <a:xfrm>
          <a:off x="4613" y="1105670"/>
          <a:ext cx="2724883" cy="625012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u="sng" kern="1200">
              <a:latin typeface="Euphemia UCAS" panose="020B0503040102020104" pitchFamily="34" charset="-79"/>
              <a:cs typeface="Euphemia UCAS" panose="020B0503040102020104" pitchFamily="34" charset="-79"/>
            </a:rPr>
            <a:t>Valorizzare</a:t>
          </a:r>
          <a:r>
            <a:rPr lang="it-IT" sz="1200" kern="1200">
              <a:latin typeface="Euphemia UCAS" panose="020B0503040102020104" pitchFamily="34" charset="-79"/>
              <a:cs typeface="Euphemia UCAS" panose="020B0503040102020104" pitchFamily="34" charset="-79"/>
            </a:rPr>
            <a:t> il ruolo del Referente locale</a:t>
          </a:r>
        </a:p>
      </dsp:txBody>
      <dsp:txXfrm>
        <a:off x="4613" y="1105670"/>
        <a:ext cx="2724883" cy="625012"/>
      </dsp:txXfrm>
    </dsp:sp>
    <dsp:sp modelId="{7BDB9A8D-74FE-5C45-9118-3CFE62AAF195}">
      <dsp:nvSpPr>
        <dsp:cNvPr id="0" name=""/>
        <dsp:cNvSpPr/>
      </dsp:nvSpPr>
      <dsp:spPr>
        <a:xfrm>
          <a:off x="4613" y="2127219"/>
          <a:ext cx="2724883" cy="60742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latin typeface="Euphemia UCAS" panose="020B0503040102020104" pitchFamily="34" charset="-79"/>
              <a:cs typeface="Euphemia UCAS" panose="020B0503040102020104" pitchFamily="34" charset="-79"/>
            </a:rPr>
            <a:t>Spending Review interna</a:t>
          </a:r>
          <a:endParaRPr lang="it-IT" sz="1400" u="sng" kern="1200">
            <a:latin typeface="Euphemia UCAS" panose="020B0503040102020104" pitchFamily="34" charset="-79"/>
            <a:cs typeface="Euphemia UCAS" panose="020B0503040102020104" pitchFamily="34" charset="-79"/>
          </a:endParaRPr>
        </a:p>
      </dsp:txBody>
      <dsp:txXfrm>
        <a:off x="4613" y="2127219"/>
        <a:ext cx="2724883" cy="607426"/>
      </dsp:txXfrm>
    </dsp:sp>
    <dsp:sp modelId="{79827B3E-BCC8-AC40-BAE0-5D2489814036}">
      <dsp:nvSpPr>
        <dsp:cNvPr id="0" name=""/>
        <dsp:cNvSpPr/>
      </dsp:nvSpPr>
      <dsp:spPr>
        <a:xfrm>
          <a:off x="3274473" y="1213836"/>
          <a:ext cx="2250835" cy="461395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u="sng" kern="1200">
              <a:latin typeface="Euphemia UCAS" panose="020B0503040102020104" pitchFamily="34" charset="-79"/>
              <a:cs typeface="Euphemia UCAS" panose="020B0503040102020104" pitchFamily="34" charset="-79"/>
            </a:rPr>
            <a:t>Piano di spesa </a:t>
          </a:r>
          <a:r>
            <a:rPr lang="it-IT" sz="1200" kern="1200">
              <a:latin typeface="Euphemia UCAS" panose="020B0503040102020104" pitchFamily="34" charset="-79"/>
              <a:cs typeface="Euphemia UCAS" panose="020B0503040102020104" pitchFamily="34" charset="-79"/>
            </a:rPr>
            <a:t>definito</a:t>
          </a:r>
        </a:p>
      </dsp:txBody>
      <dsp:txXfrm>
        <a:off x="3274473" y="1213836"/>
        <a:ext cx="2250835" cy="461395"/>
      </dsp:txXfrm>
    </dsp:sp>
    <dsp:sp modelId="{9119A778-0D4A-7B49-9C7F-028BFD6B7F8B}">
      <dsp:nvSpPr>
        <dsp:cNvPr id="0" name=""/>
        <dsp:cNvSpPr/>
      </dsp:nvSpPr>
      <dsp:spPr>
        <a:xfrm>
          <a:off x="3274473" y="1840898"/>
          <a:ext cx="2250835" cy="41345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noProof="0">
              <a:latin typeface="Euphemia UCAS" panose="020B0503040102020104" pitchFamily="34" charset="-79"/>
              <a:cs typeface="Euphemia UCAS" panose="020B0503040102020104" pitchFamily="34" charset="-79"/>
            </a:rPr>
            <a:t>3% per </a:t>
          </a:r>
          <a:r>
            <a:rPr lang="it-IT" sz="1200" u="sng" kern="1200" noProof="0">
              <a:latin typeface="Euphemia UCAS" panose="020B0503040102020104" pitchFamily="34" charset="-79"/>
              <a:cs typeface="Euphemia UCAS" panose="020B0503040102020104" pitchFamily="34" charset="-79"/>
            </a:rPr>
            <a:t>nuove iniziative</a:t>
          </a:r>
        </a:p>
      </dsp:txBody>
      <dsp:txXfrm>
        <a:off x="3274473" y="1840898"/>
        <a:ext cx="2250835" cy="413450"/>
      </dsp:txXfrm>
    </dsp:sp>
    <dsp:sp modelId="{4BA4EFA3-AB3A-1A42-AB27-8DE36A82D84E}">
      <dsp:nvSpPr>
        <dsp:cNvPr id="0" name=""/>
        <dsp:cNvSpPr/>
      </dsp:nvSpPr>
      <dsp:spPr>
        <a:xfrm>
          <a:off x="3274473" y="2450806"/>
          <a:ext cx="2250835" cy="429706"/>
        </a:xfrm>
        <a:prstGeom prst="rect">
          <a:avLst/>
        </a:prstGeom>
        <a:gradFill rotWithShape="0">
          <a:gsLst>
            <a:gs pos="46000">
              <a:srgbClr val="277880"/>
            </a:gs>
            <a:gs pos="0">
              <a:srgbClr val="0070C0"/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latin typeface="Euphemia UCAS" panose="020B0503040102020104" pitchFamily="34" charset="-79"/>
              <a:cs typeface="Euphemia UCAS" panose="020B0503040102020104" pitchFamily="34" charset="-79"/>
            </a:rPr>
            <a:t>Regole preventivi</a:t>
          </a:r>
        </a:p>
      </dsp:txBody>
      <dsp:txXfrm>
        <a:off x="3274473" y="2450806"/>
        <a:ext cx="2250835" cy="429706"/>
      </dsp:txXfrm>
    </dsp:sp>
    <dsp:sp modelId="{AFF89372-9696-7D44-9273-1357ACEF2836}">
      <dsp:nvSpPr>
        <dsp:cNvPr id="0" name=""/>
        <dsp:cNvSpPr/>
      </dsp:nvSpPr>
      <dsp:spPr>
        <a:xfrm>
          <a:off x="3274473" y="3034261"/>
          <a:ext cx="2250835" cy="429706"/>
        </a:xfrm>
        <a:prstGeom prst="rect">
          <a:avLst/>
        </a:prstGeom>
        <a:gradFill rotWithShape="0">
          <a:gsLst>
            <a:gs pos="46000">
              <a:srgbClr val="277880"/>
            </a:gs>
            <a:gs pos="0">
              <a:srgbClr val="0070C0"/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latin typeface="Euphemia UCAS" panose="020B0503040102020104" pitchFamily="34" charset="-79"/>
              <a:cs typeface="Euphemia UCAS" panose="020B0503040102020104" pitchFamily="34" charset="-79"/>
            </a:rPr>
            <a:t>Contratti centrali</a:t>
          </a:r>
        </a:p>
      </dsp:txBody>
      <dsp:txXfrm>
        <a:off x="3274473" y="3034261"/>
        <a:ext cx="2250835" cy="429706"/>
      </dsp:txXfrm>
    </dsp:sp>
    <dsp:sp modelId="{3BD99531-28CA-664D-8216-1F0A9CAA36DD}">
      <dsp:nvSpPr>
        <dsp:cNvPr id="0" name=""/>
        <dsp:cNvSpPr/>
      </dsp:nvSpPr>
      <dsp:spPr>
        <a:xfrm>
          <a:off x="6070285" y="2929776"/>
          <a:ext cx="1635720" cy="315539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latin typeface="Euphemia UCAS" panose="020B0503040102020104" pitchFamily="34" charset="-79"/>
              <a:cs typeface="Euphemia UCAS" panose="020B0503040102020104" pitchFamily="34" charset="-79"/>
            </a:rPr>
            <a:t>Grafica</a:t>
          </a:r>
          <a:endParaRPr lang="it-IT" sz="1600" kern="1200">
            <a:latin typeface="Euphemia UCAS" panose="020B0503040102020104" pitchFamily="34" charset="-79"/>
            <a:cs typeface="Euphemia UCAS" panose="020B0503040102020104" pitchFamily="34" charset="-79"/>
          </a:endParaRPr>
        </a:p>
      </dsp:txBody>
      <dsp:txXfrm>
        <a:off x="6070285" y="2929776"/>
        <a:ext cx="1635720" cy="315539"/>
      </dsp:txXfrm>
    </dsp:sp>
    <dsp:sp modelId="{413C1E6A-A9A2-2447-9A52-A82E1B88F097}">
      <dsp:nvSpPr>
        <dsp:cNvPr id="0" name=""/>
        <dsp:cNvSpPr/>
      </dsp:nvSpPr>
      <dsp:spPr>
        <a:xfrm>
          <a:off x="6070285" y="3432282"/>
          <a:ext cx="1587299" cy="313428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latin typeface="Euphemia UCAS" panose="020B0503040102020104" pitchFamily="34" charset="-79"/>
              <a:cs typeface="Euphemia UCAS" panose="020B0503040102020104" pitchFamily="34" charset="-79"/>
            </a:rPr>
            <a:t>Siti WEB</a:t>
          </a:r>
        </a:p>
      </dsp:txBody>
      <dsp:txXfrm>
        <a:off x="6070285" y="3432282"/>
        <a:ext cx="1587299" cy="313428"/>
      </dsp:txXfrm>
    </dsp:sp>
    <dsp:sp modelId="{209BB685-5138-934B-A5A1-B83AE489EF9B}">
      <dsp:nvSpPr>
        <dsp:cNvPr id="0" name=""/>
        <dsp:cNvSpPr/>
      </dsp:nvSpPr>
      <dsp:spPr>
        <a:xfrm>
          <a:off x="6070285" y="3940765"/>
          <a:ext cx="1316581" cy="325795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latin typeface="Euphemia UCAS" panose="020B0503040102020104" pitchFamily="34" charset="-79"/>
              <a:cs typeface="Euphemia UCAS" panose="020B0503040102020104" pitchFamily="34" charset="-79"/>
            </a:rPr>
            <a:t>Agenzia</a:t>
          </a:r>
        </a:p>
      </dsp:txBody>
      <dsp:txXfrm>
        <a:off x="6070285" y="3940765"/>
        <a:ext cx="1316581" cy="325795"/>
      </dsp:txXfrm>
    </dsp:sp>
    <dsp:sp modelId="{A4A3F882-4E6B-CF44-B1DF-97CD0B11EAD2}">
      <dsp:nvSpPr>
        <dsp:cNvPr id="0" name=""/>
        <dsp:cNvSpPr/>
      </dsp:nvSpPr>
      <dsp:spPr>
        <a:xfrm>
          <a:off x="4613" y="3075256"/>
          <a:ext cx="2724883" cy="470670"/>
        </a:xfrm>
        <a:prstGeom prst="rect">
          <a:avLst/>
        </a:prstGeom>
        <a:gradFill rotWithShape="0">
          <a:gsLst>
            <a:gs pos="46000">
              <a:srgbClr val="277880"/>
            </a:gs>
            <a:gs pos="0">
              <a:srgbClr val="0070C0"/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latin typeface="Euphemia UCAS" panose="020B0503040102020104" pitchFamily="34" charset="-79"/>
              <a:cs typeface="Euphemia UCAS" panose="020B0503040102020104" pitchFamily="34" charset="-79"/>
            </a:rPr>
            <a:t>Valutazione dei progetti </a:t>
          </a:r>
        </a:p>
      </dsp:txBody>
      <dsp:txXfrm>
        <a:off x="4613" y="3075256"/>
        <a:ext cx="2724883" cy="470670"/>
      </dsp:txXfrm>
    </dsp:sp>
    <dsp:sp modelId="{71574194-8547-214E-A5FD-149328D4411E}">
      <dsp:nvSpPr>
        <dsp:cNvPr id="0" name=""/>
        <dsp:cNvSpPr/>
      </dsp:nvSpPr>
      <dsp:spPr>
        <a:xfrm>
          <a:off x="4613" y="4267230"/>
          <a:ext cx="2724883" cy="540939"/>
        </a:xfrm>
        <a:prstGeom prst="rect">
          <a:avLst/>
        </a:prstGeom>
        <a:gradFill rotWithShape="0">
          <a:gsLst>
            <a:gs pos="46000">
              <a:srgbClr val="277880"/>
            </a:gs>
            <a:gs pos="0">
              <a:srgbClr val="0070C0"/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latin typeface="Euphemia UCAS" panose="020B0503040102020104" pitchFamily="34" charset="-79"/>
              <a:cs typeface="Euphemia UCAS" panose="020B0503040102020104" pitchFamily="34" charset="-79"/>
            </a:rPr>
            <a:t>Identità comunicativa</a:t>
          </a:r>
        </a:p>
      </dsp:txBody>
      <dsp:txXfrm>
        <a:off x="4613" y="4267230"/>
        <a:ext cx="2724883" cy="540939"/>
      </dsp:txXfrm>
    </dsp:sp>
    <dsp:sp modelId="{86F92077-BCCD-DE48-8C37-AEF023EA35DB}">
      <dsp:nvSpPr>
        <dsp:cNvPr id="0" name=""/>
        <dsp:cNvSpPr/>
      </dsp:nvSpPr>
      <dsp:spPr>
        <a:xfrm>
          <a:off x="3281476" y="3902181"/>
          <a:ext cx="1613839" cy="338735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>
              <a:latin typeface="Euphemia UCAS" panose="020B0503040102020104" pitchFamily="34" charset="-79"/>
              <a:cs typeface="Euphemia UCAS" panose="020B0503040102020104" pitchFamily="34" charset="-79"/>
            </a:rPr>
            <a:t>abbigliamento</a:t>
          </a:r>
        </a:p>
      </dsp:txBody>
      <dsp:txXfrm>
        <a:off x="3281476" y="3902181"/>
        <a:ext cx="1613839" cy="338735"/>
      </dsp:txXfrm>
    </dsp:sp>
    <dsp:sp modelId="{F808ED6F-CB45-4249-9478-1A950DE2BD31}">
      <dsp:nvSpPr>
        <dsp:cNvPr id="0" name=""/>
        <dsp:cNvSpPr/>
      </dsp:nvSpPr>
      <dsp:spPr>
        <a:xfrm>
          <a:off x="3274473" y="4358571"/>
          <a:ext cx="1613839" cy="36680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>
              <a:latin typeface="Euphemia UCAS" panose="020B0503040102020104" pitchFamily="34" charset="-79"/>
              <a:cs typeface="Euphemia UCAS" panose="020B0503040102020104" pitchFamily="34" charset="-79"/>
            </a:rPr>
            <a:t>gadget e premi</a:t>
          </a:r>
        </a:p>
      </dsp:txBody>
      <dsp:txXfrm>
        <a:off x="3274473" y="4358571"/>
        <a:ext cx="1613839" cy="366801"/>
      </dsp:txXfrm>
    </dsp:sp>
    <dsp:sp modelId="{2BAEB2FD-8B2D-474D-B776-008BBAFB15C7}">
      <dsp:nvSpPr>
        <dsp:cNvPr id="0" name=""/>
        <dsp:cNvSpPr/>
      </dsp:nvSpPr>
      <dsp:spPr>
        <a:xfrm>
          <a:off x="3274473" y="4866912"/>
          <a:ext cx="1613839" cy="36961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>
              <a:latin typeface="Euphemia UCAS" panose="020B0503040102020104" pitchFamily="34" charset="-79"/>
              <a:cs typeface="Euphemia UCAS" panose="020B0503040102020104" pitchFamily="34" charset="-79"/>
            </a:rPr>
            <a:t>loghi e siti WEB</a:t>
          </a:r>
        </a:p>
      </dsp:txBody>
      <dsp:txXfrm>
        <a:off x="3274473" y="4866912"/>
        <a:ext cx="1613839" cy="369618"/>
      </dsp:txXfrm>
    </dsp:sp>
    <dsp:sp modelId="{451A386F-E911-BC47-A3E3-1A039C1A653B}">
      <dsp:nvSpPr>
        <dsp:cNvPr id="0" name=""/>
        <dsp:cNvSpPr/>
      </dsp:nvSpPr>
      <dsp:spPr>
        <a:xfrm>
          <a:off x="4613" y="5145979"/>
          <a:ext cx="2724883" cy="456334"/>
        </a:xfrm>
        <a:prstGeom prst="rect">
          <a:avLst/>
        </a:prstGeom>
        <a:gradFill rotWithShape="0">
          <a:gsLst>
            <a:gs pos="0">
              <a:srgbClr val="0070C0"/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latin typeface="Euphemia UCAS" panose="020B0503040102020104" pitchFamily="34" charset="-79"/>
              <a:cs typeface="Euphemia UCAS" panose="020B0503040102020104" pitchFamily="34" charset="-79"/>
            </a:rPr>
            <a:t>Fondi </a:t>
          </a:r>
          <a:r>
            <a:rPr lang="it-IT" sz="1400" u="sng" kern="1200">
              <a:latin typeface="Euphemia UCAS" panose="020B0503040102020104" pitchFamily="34" charset="-79"/>
              <a:cs typeface="Euphemia UCAS" panose="020B0503040102020104" pitchFamily="34" charset="-79"/>
            </a:rPr>
            <a:t>esterni</a:t>
          </a:r>
          <a:r>
            <a:rPr lang="it-IT" sz="1400" u="none" kern="1200">
              <a:latin typeface="Euphemia UCAS" panose="020B0503040102020104" pitchFamily="34" charset="-79"/>
              <a:cs typeface="Euphemia UCAS" panose="020B0503040102020104" pitchFamily="34" charset="-79"/>
            </a:rPr>
            <a:t> </a:t>
          </a:r>
          <a:r>
            <a:rPr lang="it-IT" sz="1400" kern="1200">
              <a:latin typeface="Euphemia UCAS" panose="020B0503040102020104" pitchFamily="34" charset="-79"/>
              <a:cs typeface="Euphemia UCAS" panose="020B0503040102020104" pitchFamily="34" charset="-79"/>
            </a:rPr>
            <a:t>come progetti/CC3M</a:t>
          </a:r>
        </a:p>
      </dsp:txBody>
      <dsp:txXfrm>
        <a:off x="4613" y="5145979"/>
        <a:ext cx="2724883" cy="4563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E2C64-0E96-E84D-AC7C-C59040E8DBAE}">
      <dsp:nvSpPr>
        <dsp:cNvPr id="0" name=""/>
        <dsp:cNvSpPr/>
      </dsp:nvSpPr>
      <dsp:spPr>
        <a:xfrm>
          <a:off x="0" y="410228"/>
          <a:ext cx="7798594" cy="1360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258" tIns="374904" rIns="60525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noProof="0"/>
            <a:t>Aumentare la formazione dei docenti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noProof="0"/>
            <a:t>Più attività con le scuole di I grado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noProof="0"/>
            <a:t>Schede complete per valutazione</a:t>
          </a:r>
        </a:p>
      </dsp:txBody>
      <dsp:txXfrm>
        <a:off x="0" y="410228"/>
        <a:ext cx="7798594" cy="1360799"/>
      </dsp:txXfrm>
    </dsp:sp>
    <dsp:sp modelId="{5E901BFD-CBCE-DD42-ACC5-59CD31471D11}">
      <dsp:nvSpPr>
        <dsp:cNvPr id="0" name=""/>
        <dsp:cNvSpPr/>
      </dsp:nvSpPr>
      <dsp:spPr>
        <a:xfrm>
          <a:off x="389929" y="144548"/>
          <a:ext cx="5459015" cy="5313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338" tIns="0" rIns="20633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GOAL:</a:t>
          </a:r>
          <a:endParaRPr lang="en-US" sz="1800" kern="1200"/>
        </a:p>
      </dsp:txBody>
      <dsp:txXfrm>
        <a:off x="415868" y="170487"/>
        <a:ext cx="5407137" cy="479482"/>
      </dsp:txXfrm>
    </dsp:sp>
    <dsp:sp modelId="{C4EDD2BE-0B5A-7B4C-91D2-2DEF2C089562}">
      <dsp:nvSpPr>
        <dsp:cNvPr id="0" name=""/>
        <dsp:cNvSpPr/>
      </dsp:nvSpPr>
      <dsp:spPr>
        <a:xfrm>
          <a:off x="0" y="2133908"/>
          <a:ext cx="7798594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258" tIns="374904" rIns="60525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/>
            <a:t>Corsi a pagamento su SOFIA (story-telling, INFN-kids….)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Esperti centrali per support ai bandi</a:t>
          </a:r>
        </a:p>
      </dsp:txBody>
      <dsp:txXfrm>
        <a:off x="0" y="2133908"/>
        <a:ext cx="7798594" cy="1304100"/>
      </dsp:txXfrm>
    </dsp:sp>
    <dsp:sp modelId="{B040256E-9280-8446-84AD-027CCEB2150A}">
      <dsp:nvSpPr>
        <dsp:cNvPr id="0" name=""/>
        <dsp:cNvSpPr/>
      </dsp:nvSpPr>
      <dsp:spPr>
        <a:xfrm>
          <a:off x="389929" y="1868229"/>
          <a:ext cx="5459015" cy="53136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338" tIns="0" rIns="20633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FONDI ESTERNI:</a:t>
          </a:r>
          <a:endParaRPr lang="en-US" sz="1800" kern="1200"/>
        </a:p>
      </dsp:txBody>
      <dsp:txXfrm>
        <a:off x="415868" y="1894168"/>
        <a:ext cx="5407137" cy="479482"/>
      </dsp:txXfrm>
    </dsp:sp>
    <dsp:sp modelId="{CF8C44E7-CE7B-7B40-8D60-B777CF91589F}">
      <dsp:nvSpPr>
        <dsp:cNvPr id="0" name=""/>
        <dsp:cNvSpPr/>
      </dsp:nvSpPr>
      <dsp:spPr>
        <a:xfrm>
          <a:off x="0" y="3800889"/>
          <a:ext cx="7798594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258" tIns="374904" rIns="60525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/>
            <a:t>Spingere sulla comunicazione «nazionale» per eventi importanti. Pochi per anno da lanciare.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/>
            <a:t>Nuovi metodi/linguaggi per la formazione che non siano frontali</a:t>
          </a:r>
        </a:p>
      </dsp:txBody>
      <dsp:txXfrm>
        <a:off x="0" y="3800889"/>
        <a:ext cx="7798594" cy="1559250"/>
      </dsp:txXfrm>
    </dsp:sp>
    <dsp:sp modelId="{241B012B-E9FB-484E-B62B-BF921AC918C2}">
      <dsp:nvSpPr>
        <dsp:cNvPr id="0" name=""/>
        <dsp:cNvSpPr/>
      </dsp:nvSpPr>
      <dsp:spPr>
        <a:xfrm>
          <a:off x="389929" y="3535209"/>
          <a:ext cx="5459015" cy="53136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338" tIns="0" rIns="20633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VARIE:</a:t>
          </a:r>
          <a:endParaRPr lang="en-US" sz="1800" kern="1200"/>
        </a:p>
      </dsp:txBody>
      <dsp:txXfrm>
        <a:off x="415868" y="3561148"/>
        <a:ext cx="5407137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28E35-ACE9-47DF-B1D1-E93143D60E36}">
      <dsp:nvSpPr>
        <dsp:cNvPr id="0" name=""/>
        <dsp:cNvSpPr/>
      </dsp:nvSpPr>
      <dsp:spPr>
        <a:xfrm>
          <a:off x="0" y="2496"/>
          <a:ext cx="10515600" cy="46750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74045-9D56-4FD9-96C1-6D795383FCB9}">
      <dsp:nvSpPr>
        <dsp:cNvPr id="0" name=""/>
        <dsp:cNvSpPr/>
      </dsp:nvSpPr>
      <dsp:spPr>
        <a:xfrm>
          <a:off x="141420" y="107685"/>
          <a:ext cx="257379" cy="2571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B3FFE-5778-46E0-8F13-80C5CFBC5C27}">
      <dsp:nvSpPr>
        <dsp:cNvPr id="0" name=""/>
        <dsp:cNvSpPr/>
      </dsp:nvSpPr>
      <dsp:spPr>
        <a:xfrm>
          <a:off x="540220" y="2496"/>
          <a:ext cx="9950973" cy="511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16" tIns="54116" rIns="54116" bIns="5411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Regole preventivi</a:t>
          </a:r>
          <a:endParaRPr lang="en-US" sz="1400" kern="1200"/>
        </a:p>
      </dsp:txBody>
      <dsp:txXfrm>
        <a:off x="540220" y="2496"/>
        <a:ext cx="9950973" cy="511334"/>
      </dsp:txXfrm>
    </dsp:sp>
    <dsp:sp modelId="{844F9953-5F62-416D-8309-4093ED8996A7}">
      <dsp:nvSpPr>
        <dsp:cNvPr id="0" name=""/>
        <dsp:cNvSpPr/>
      </dsp:nvSpPr>
      <dsp:spPr>
        <a:xfrm>
          <a:off x="0" y="641664"/>
          <a:ext cx="10515600" cy="46750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B3120-623C-42FE-800C-FF6E9F9844B8}">
      <dsp:nvSpPr>
        <dsp:cNvPr id="0" name=""/>
        <dsp:cNvSpPr/>
      </dsp:nvSpPr>
      <dsp:spPr>
        <a:xfrm>
          <a:off x="141420" y="746853"/>
          <a:ext cx="257379" cy="2571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F750A-5534-425A-B29E-7E501CCCF287}">
      <dsp:nvSpPr>
        <dsp:cNvPr id="0" name=""/>
        <dsp:cNvSpPr/>
      </dsp:nvSpPr>
      <dsp:spPr>
        <a:xfrm>
          <a:off x="540220" y="641664"/>
          <a:ext cx="9950973" cy="511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16" tIns="54116" rIns="54116" bIns="5411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Definire le necessità della formazione per noi</a:t>
          </a:r>
          <a:endParaRPr lang="en-US" sz="1400" kern="1200"/>
        </a:p>
      </dsp:txBody>
      <dsp:txXfrm>
        <a:off x="540220" y="641664"/>
        <a:ext cx="9950973" cy="511334"/>
      </dsp:txXfrm>
    </dsp:sp>
    <dsp:sp modelId="{D2E5B4BE-DC0D-473C-AA5E-20BF3B287857}">
      <dsp:nvSpPr>
        <dsp:cNvPr id="0" name=""/>
        <dsp:cNvSpPr/>
      </dsp:nvSpPr>
      <dsp:spPr>
        <a:xfrm>
          <a:off x="0" y="1280833"/>
          <a:ext cx="10515600" cy="46750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982F7-3A91-4131-B98B-208AF9CC210D}">
      <dsp:nvSpPr>
        <dsp:cNvPr id="0" name=""/>
        <dsp:cNvSpPr/>
      </dsp:nvSpPr>
      <dsp:spPr>
        <a:xfrm>
          <a:off x="141420" y="1386021"/>
          <a:ext cx="257379" cy="2571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9BFF4-E362-43D8-84EF-016A702F25AC}">
      <dsp:nvSpPr>
        <dsp:cNvPr id="0" name=""/>
        <dsp:cNvSpPr/>
      </dsp:nvSpPr>
      <dsp:spPr>
        <a:xfrm>
          <a:off x="540220" y="1280833"/>
          <a:ext cx="9950973" cy="511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16" tIns="54116" rIns="54116" bIns="5411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Come proseguiamo dopo il WS del 6 giugno?</a:t>
          </a:r>
          <a:endParaRPr lang="en-US" sz="1400" kern="1200"/>
        </a:p>
      </dsp:txBody>
      <dsp:txXfrm>
        <a:off x="540220" y="1280833"/>
        <a:ext cx="9950973" cy="511334"/>
      </dsp:txXfrm>
    </dsp:sp>
    <dsp:sp modelId="{1361A4BD-7074-4724-829C-705A79B3770C}">
      <dsp:nvSpPr>
        <dsp:cNvPr id="0" name=""/>
        <dsp:cNvSpPr/>
      </dsp:nvSpPr>
      <dsp:spPr>
        <a:xfrm>
          <a:off x="0" y="1920001"/>
          <a:ext cx="10515600" cy="46750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0DCC9-0969-4211-B270-4A5B93BFD29C}">
      <dsp:nvSpPr>
        <dsp:cNvPr id="0" name=""/>
        <dsp:cNvSpPr/>
      </dsp:nvSpPr>
      <dsp:spPr>
        <a:xfrm>
          <a:off x="141420" y="2025190"/>
          <a:ext cx="257379" cy="2571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B33EE-95AA-4ADA-ACD5-F958BF3478C0}">
      <dsp:nvSpPr>
        <dsp:cNvPr id="0" name=""/>
        <dsp:cNvSpPr/>
      </dsp:nvSpPr>
      <dsp:spPr>
        <a:xfrm>
          <a:off x="540220" y="1920001"/>
          <a:ext cx="4732020" cy="511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16" tIns="54116" rIns="54116" bIns="5411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Meeting dedicato per gli approcci alternativi/futuri alla lezione frontale e/o seminario</a:t>
          </a:r>
          <a:endParaRPr lang="en-US" sz="1400" kern="1200"/>
        </a:p>
      </dsp:txBody>
      <dsp:txXfrm>
        <a:off x="540220" y="1920001"/>
        <a:ext cx="4732020" cy="511334"/>
      </dsp:txXfrm>
    </dsp:sp>
    <dsp:sp modelId="{FF189C86-214E-4E8F-A45F-31E8D1E44DCF}">
      <dsp:nvSpPr>
        <dsp:cNvPr id="0" name=""/>
        <dsp:cNvSpPr/>
      </dsp:nvSpPr>
      <dsp:spPr>
        <a:xfrm>
          <a:off x="5272240" y="1920001"/>
          <a:ext cx="5218953" cy="467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78" tIns="49478" rIns="49478" bIns="4947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AI, Giochi, Quiz, Esempio di OCRA, MC e di AS</a:t>
          </a:r>
          <a:endParaRPr lang="en-US" sz="1100" kern="1200"/>
        </a:p>
      </dsp:txBody>
      <dsp:txXfrm>
        <a:off x="5272240" y="1920001"/>
        <a:ext cx="5218953" cy="467506"/>
      </dsp:txXfrm>
    </dsp:sp>
    <dsp:sp modelId="{79FA7864-C1A4-4D3E-BBB0-A282DE1DA06D}">
      <dsp:nvSpPr>
        <dsp:cNvPr id="0" name=""/>
        <dsp:cNvSpPr/>
      </dsp:nvSpPr>
      <dsp:spPr>
        <a:xfrm>
          <a:off x="0" y="2559170"/>
          <a:ext cx="10515600" cy="46750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854BD-1E19-416F-B33A-FFA5DC6216E7}">
      <dsp:nvSpPr>
        <dsp:cNvPr id="0" name=""/>
        <dsp:cNvSpPr/>
      </dsp:nvSpPr>
      <dsp:spPr>
        <a:xfrm>
          <a:off x="141420" y="2664358"/>
          <a:ext cx="257379" cy="25712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DD817-EF3C-4413-AD0E-304AA3A0BEFB}">
      <dsp:nvSpPr>
        <dsp:cNvPr id="0" name=""/>
        <dsp:cNvSpPr/>
      </dsp:nvSpPr>
      <dsp:spPr>
        <a:xfrm>
          <a:off x="540220" y="2559170"/>
          <a:ext cx="9950973" cy="511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16" tIns="54116" rIns="54116" bIns="5411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Registrazione ricercatori al </a:t>
          </a:r>
          <a:r>
            <a:rPr lang="it-IT" sz="1400" kern="1200" err="1"/>
            <a:t>Summer</a:t>
          </a:r>
          <a:r>
            <a:rPr lang="it-IT" sz="1400" kern="1200"/>
            <a:t> Camp (apertura oggi) servono 10 persone stanziali</a:t>
          </a:r>
          <a:endParaRPr lang="en-US" sz="1400" kern="1200"/>
        </a:p>
      </dsp:txBody>
      <dsp:txXfrm>
        <a:off x="540220" y="2559170"/>
        <a:ext cx="9950973" cy="511334"/>
      </dsp:txXfrm>
    </dsp:sp>
    <dsp:sp modelId="{130934E4-8609-4395-8A50-78AEC0E788D4}">
      <dsp:nvSpPr>
        <dsp:cNvPr id="0" name=""/>
        <dsp:cNvSpPr/>
      </dsp:nvSpPr>
      <dsp:spPr>
        <a:xfrm>
          <a:off x="0" y="3198338"/>
          <a:ext cx="10515600" cy="46750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EE6EA-28CD-443D-A601-5AC5332A58E4}">
      <dsp:nvSpPr>
        <dsp:cNvPr id="0" name=""/>
        <dsp:cNvSpPr/>
      </dsp:nvSpPr>
      <dsp:spPr>
        <a:xfrm>
          <a:off x="141420" y="3303527"/>
          <a:ext cx="257379" cy="25712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B14AC-F986-4636-B0C6-7DBE12E709B7}">
      <dsp:nvSpPr>
        <dsp:cNvPr id="0" name=""/>
        <dsp:cNvSpPr/>
      </dsp:nvSpPr>
      <dsp:spPr>
        <a:xfrm>
          <a:off x="540220" y="3198338"/>
          <a:ext cx="9950973" cy="511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16" tIns="54116" rIns="54116" bIns="5411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Ulteriore revisione delle schede dei progetti (responsabile da definire)</a:t>
          </a:r>
          <a:endParaRPr lang="en-US" sz="1400" kern="1200"/>
        </a:p>
      </dsp:txBody>
      <dsp:txXfrm>
        <a:off x="540220" y="3198338"/>
        <a:ext cx="9950973" cy="511334"/>
      </dsp:txXfrm>
    </dsp:sp>
    <dsp:sp modelId="{411613B8-3D47-4FB9-B5D2-62B179B11B28}">
      <dsp:nvSpPr>
        <dsp:cNvPr id="0" name=""/>
        <dsp:cNvSpPr/>
      </dsp:nvSpPr>
      <dsp:spPr>
        <a:xfrm>
          <a:off x="0" y="3837507"/>
          <a:ext cx="10515600" cy="46750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6D78F-3CCD-47E6-B5B9-5BD960997251}">
      <dsp:nvSpPr>
        <dsp:cNvPr id="0" name=""/>
        <dsp:cNvSpPr/>
      </dsp:nvSpPr>
      <dsp:spPr>
        <a:xfrm>
          <a:off x="141420" y="3942695"/>
          <a:ext cx="257379" cy="25712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4A76A-7FFE-468F-9CCD-B5C651B9B631}">
      <dsp:nvSpPr>
        <dsp:cNvPr id="0" name=""/>
        <dsp:cNvSpPr/>
      </dsp:nvSpPr>
      <dsp:spPr>
        <a:xfrm>
          <a:off x="540220" y="3837507"/>
          <a:ext cx="9950973" cy="511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16" tIns="54116" rIns="54116" bIns="5411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Cartellone Seminari Online Nazionale 2025-2026 (Cataldi + Bologna)</a:t>
          </a:r>
          <a:endParaRPr lang="en-US" sz="1400" kern="1200"/>
        </a:p>
      </dsp:txBody>
      <dsp:txXfrm>
        <a:off x="540220" y="3837507"/>
        <a:ext cx="9950973" cy="5113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69EDF-2AC8-AF42-8BFB-42BB555E638F}">
      <dsp:nvSpPr>
        <dsp:cNvPr id="0" name=""/>
        <dsp:cNvSpPr/>
      </dsp:nvSpPr>
      <dsp:spPr>
        <a:xfrm>
          <a:off x="0" y="76459"/>
          <a:ext cx="6666833" cy="599625"/>
        </a:xfrm>
        <a:prstGeom prst="roundRect">
          <a:avLst/>
        </a:prstGeom>
        <a:gradFill rotWithShape="0">
          <a:gsLst>
            <a:gs pos="5000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/>
            <a:t>Review interne</a:t>
          </a:r>
        </a:p>
      </dsp:txBody>
      <dsp:txXfrm>
        <a:off x="29271" y="105730"/>
        <a:ext cx="6608291" cy="541083"/>
      </dsp:txXfrm>
    </dsp:sp>
    <dsp:sp modelId="{EC0B305D-3CED-B246-911E-8FDEB634D3DD}">
      <dsp:nvSpPr>
        <dsp:cNvPr id="0" name=""/>
        <dsp:cNvSpPr/>
      </dsp:nvSpPr>
      <dsp:spPr>
        <a:xfrm>
          <a:off x="0" y="748084"/>
          <a:ext cx="6666833" cy="599625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/>
            <a:t>Progetto Unico dei Festival (GL)</a:t>
          </a:r>
        </a:p>
      </dsp:txBody>
      <dsp:txXfrm>
        <a:off x="29271" y="777355"/>
        <a:ext cx="6608291" cy="541083"/>
      </dsp:txXfrm>
    </dsp:sp>
    <dsp:sp modelId="{211FD432-149A-8045-8CE6-7A4F2F37E732}">
      <dsp:nvSpPr>
        <dsp:cNvPr id="0" name=""/>
        <dsp:cNvSpPr/>
      </dsp:nvSpPr>
      <dsp:spPr>
        <a:xfrm>
          <a:off x="0" y="1419709"/>
          <a:ext cx="6666833" cy="599625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err="1"/>
            <a:t>Summer</a:t>
          </a:r>
          <a:r>
            <a:rPr lang="it-IT" sz="2500" kern="1200"/>
            <a:t> Camp INFN (GL)</a:t>
          </a:r>
          <a:endParaRPr lang="en-US" sz="2500" kern="1200"/>
        </a:p>
      </dsp:txBody>
      <dsp:txXfrm>
        <a:off x="29271" y="1448980"/>
        <a:ext cx="6608291" cy="541083"/>
      </dsp:txXfrm>
    </dsp:sp>
    <dsp:sp modelId="{EA60DDDD-A5BC-EF43-901F-4ED37A9A5270}">
      <dsp:nvSpPr>
        <dsp:cNvPr id="0" name=""/>
        <dsp:cNvSpPr/>
      </dsp:nvSpPr>
      <dsp:spPr>
        <a:xfrm>
          <a:off x="0" y="2091335"/>
          <a:ext cx="6666833" cy="599625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>
              <a:solidFill>
                <a:schemeClr val="bg1"/>
              </a:solidFill>
            </a:rPr>
            <a:t>Gadget e premi centralizzati GL)</a:t>
          </a:r>
          <a:endParaRPr lang="en-US" sz="2500" kern="1200">
            <a:solidFill>
              <a:schemeClr val="bg1"/>
            </a:solidFill>
          </a:endParaRPr>
        </a:p>
      </dsp:txBody>
      <dsp:txXfrm>
        <a:off x="29271" y="2120606"/>
        <a:ext cx="6608291" cy="541083"/>
      </dsp:txXfrm>
    </dsp:sp>
    <dsp:sp modelId="{B6892B5E-2C91-7A49-B57B-989AF19F3E04}">
      <dsp:nvSpPr>
        <dsp:cNvPr id="0" name=""/>
        <dsp:cNvSpPr/>
      </dsp:nvSpPr>
      <dsp:spPr>
        <a:xfrm>
          <a:off x="0" y="2762960"/>
          <a:ext cx="6666833" cy="599625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>
              <a:solidFill>
                <a:schemeClr val="bg1"/>
              </a:solidFill>
            </a:rPr>
            <a:t>Grafica centralizzata</a:t>
          </a:r>
        </a:p>
      </dsp:txBody>
      <dsp:txXfrm>
        <a:off x="29271" y="2792231"/>
        <a:ext cx="6608291" cy="541083"/>
      </dsp:txXfrm>
    </dsp:sp>
    <dsp:sp modelId="{F1E9E260-9966-364B-8C5F-F9D6B8B7FB8E}">
      <dsp:nvSpPr>
        <dsp:cNvPr id="0" name=""/>
        <dsp:cNvSpPr/>
      </dsp:nvSpPr>
      <dsp:spPr>
        <a:xfrm>
          <a:off x="0" y="3434585"/>
          <a:ext cx="6666833" cy="599625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>
              <a:solidFill>
                <a:schemeClr val="bg1"/>
              </a:solidFill>
            </a:rPr>
            <a:t>Gestione dei siti WEB (GL)</a:t>
          </a:r>
          <a:endParaRPr lang="en-US" sz="2500" kern="1200">
            <a:solidFill>
              <a:schemeClr val="bg1"/>
            </a:solidFill>
          </a:endParaRPr>
        </a:p>
      </dsp:txBody>
      <dsp:txXfrm>
        <a:off x="29271" y="3463856"/>
        <a:ext cx="6608291" cy="541083"/>
      </dsp:txXfrm>
    </dsp:sp>
    <dsp:sp modelId="{82279715-7BB7-0F4C-80C0-02266BF555F1}">
      <dsp:nvSpPr>
        <dsp:cNvPr id="0" name=""/>
        <dsp:cNvSpPr/>
      </dsp:nvSpPr>
      <dsp:spPr>
        <a:xfrm>
          <a:off x="0" y="4106210"/>
          <a:ext cx="6666833" cy="59962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>
              <a:solidFill>
                <a:schemeClr val="accent5">
                  <a:lumMod val="75000"/>
                </a:schemeClr>
              </a:solidFill>
            </a:rPr>
            <a:t>Regole per i preventivi</a:t>
          </a:r>
          <a:endParaRPr lang="en-US" sz="2500" kern="1200">
            <a:solidFill>
              <a:schemeClr val="accent5">
                <a:lumMod val="75000"/>
              </a:schemeClr>
            </a:solidFill>
          </a:endParaRPr>
        </a:p>
      </dsp:txBody>
      <dsp:txXfrm>
        <a:off x="29271" y="4135481"/>
        <a:ext cx="6608291" cy="541083"/>
      </dsp:txXfrm>
    </dsp:sp>
    <dsp:sp modelId="{0938E292-A92C-A743-8C19-141BA206C615}">
      <dsp:nvSpPr>
        <dsp:cNvPr id="0" name=""/>
        <dsp:cNvSpPr/>
      </dsp:nvSpPr>
      <dsp:spPr>
        <a:xfrm>
          <a:off x="0" y="4777834"/>
          <a:ext cx="6666833" cy="59962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>
              <a:solidFill>
                <a:schemeClr val="accent5">
                  <a:lumMod val="75000"/>
                </a:schemeClr>
              </a:solidFill>
            </a:rPr>
            <a:t>Fondi Esterni (altro GL)</a:t>
          </a:r>
        </a:p>
      </dsp:txBody>
      <dsp:txXfrm>
        <a:off x="29271" y="4807105"/>
        <a:ext cx="6608291" cy="5410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0B0A9-1AD5-364F-B673-BE8D0B0CCC0E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A21EE-3C5B-B946-A823-B35D66248F3A}">
      <dsp:nvSpPr>
        <dsp:cNvPr id="0" name=""/>
        <dsp:cNvSpPr/>
      </dsp:nvSpPr>
      <dsp:spPr>
        <a:xfrm>
          <a:off x="0" y="0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Stesso Budget centrale pari a 32.000 euro (64 cicli)</a:t>
          </a:r>
          <a:endParaRPr lang="en-US" sz="2000" kern="1200"/>
        </a:p>
      </dsp:txBody>
      <dsp:txXfrm>
        <a:off x="0" y="0"/>
        <a:ext cx="10515600" cy="543917"/>
      </dsp:txXfrm>
    </dsp:sp>
    <dsp:sp modelId="{D5124EE1-244C-F244-9DB3-156AED651E96}">
      <dsp:nvSpPr>
        <dsp:cNvPr id="0" name=""/>
        <dsp:cNvSpPr/>
      </dsp:nvSpPr>
      <dsp:spPr>
        <a:xfrm>
          <a:off x="0" y="543917"/>
          <a:ext cx="10515600" cy="0"/>
        </a:xfrm>
        <a:prstGeom prst="lin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14787-D810-084E-B995-2136D611BCD8}">
      <dsp:nvSpPr>
        <dsp:cNvPr id="0" name=""/>
        <dsp:cNvSpPr/>
      </dsp:nvSpPr>
      <dsp:spPr>
        <a:xfrm>
          <a:off x="0" y="543917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solidFill>
                <a:srgbClr val="FF0000"/>
              </a:solidFill>
            </a:rPr>
            <a:t>Solo laureati triennali in fisica</a:t>
          </a:r>
          <a:endParaRPr lang="en-US" sz="2000" kern="1200">
            <a:solidFill>
              <a:srgbClr val="FF0000"/>
            </a:solidFill>
          </a:endParaRPr>
        </a:p>
      </dsp:txBody>
      <dsp:txXfrm>
        <a:off x="0" y="543917"/>
        <a:ext cx="10515600" cy="543917"/>
      </dsp:txXfrm>
    </dsp:sp>
    <dsp:sp modelId="{2C1688B3-1DA8-FA42-9846-FAB64B4E4D83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16615-2AFD-064F-96A1-52C803402B6B}">
      <dsp:nvSpPr>
        <dsp:cNvPr id="0" name=""/>
        <dsp:cNvSpPr/>
      </dsp:nvSpPr>
      <dsp:spPr>
        <a:xfrm>
          <a:off x="0" y="1087834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Distanza massima dalla laurea triennale di 10 anni</a:t>
          </a:r>
          <a:endParaRPr lang="en-US" sz="2000" kern="1200"/>
        </a:p>
      </dsp:txBody>
      <dsp:txXfrm>
        <a:off x="0" y="1087834"/>
        <a:ext cx="10515600" cy="543917"/>
      </dsp:txXfrm>
    </dsp:sp>
    <dsp:sp modelId="{2519CD08-CF31-A940-8726-D97EB332AFA2}">
      <dsp:nvSpPr>
        <dsp:cNvPr id="0" name=""/>
        <dsp:cNvSpPr/>
      </dsp:nvSpPr>
      <dsp:spPr>
        <a:xfrm>
          <a:off x="0" y="1631751"/>
          <a:ext cx="10515600" cy="0"/>
        </a:xfrm>
        <a:prstGeom prst="lin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EFD1C-06F7-2E4F-9812-645F1865781A}">
      <dsp:nvSpPr>
        <dsp:cNvPr id="0" name=""/>
        <dsp:cNvSpPr/>
      </dsp:nvSpPr>
      <dsp:spPr>
        <a:xfrm>
          <a:off x="0" y="1631751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solidFill>
                <a:srgbClr val="FF0000"/>
              </a:solidFill>
            </a:rPr>
            <a:t>Scelta di una sola sede</a:t>
          </a:r>
        </a:p>
      </dsp:txBody>
      <dsp:txXfrm>
        <a:off x="0" y="1631751"/>
        <a:ext cx="10515600" cy="543917"/>
      </dsp:txXfrm>
    </dsp:sp>
    <dsp:sp modelId="{74BEF20C-5B7E-3644-BC88-C6A63DC800C2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89F56-88DE-A94D-85B3-EFF5948D5D3B}">
      <dsp:nvSpPr>
        <dsp:cNvPr id="0" name=""/>
        <dsp:cNvSpPr/>
      </dsp:nvSpPr>
      <dsp:spPr>
        <a:xfrm>
          <a:off x="0" y="2175669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Lavoro solo in presenza</a:t>
          </a:r>
        </a:p>
      </dsp:txBody>
      <dsp:txXfrm>
        <a:off x="0" y="2175669"/>
        <a:ext cx="10515600" cy="543917"/>
      </dsp:txXfrm>
    </dsp:sp>
    <dsp:sp modelId="{92ADEC9F-FF63-8047-933D-F09BB82044DC}">
      <dsp:nvSpPr>
        <dsp:cNvPr id="0" name=""/>
        <dsp:cNvSpPr/>
      </dsp:nvSpPr>
      <dsp:spPr>
        <a:xfrm>
          <a:off x="0" y="2719586"/>
          <a:ext cx="10515600" cy="0"/>
        </a:xfrm>
        <a:prstGeom prst="lin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CBCE4-46A5-6645-9AE9-2311D329952A}">
      <dsp:nvSpPr>
        <dsp:cNvPr id="0" name=""/>
        <dsp:cNvSpPr/>
      </dsp:nvSpPr>
      <dsp:spPr>
        <a:xfrm>
          <a:off x="0" y="2719586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Massimo 20 ore (a ciclo) per un totale di 500 euro</a:t>
          </a:r>
          <a:endParaRPr lang="en-US" sz="2000" kern="1200"/>
        </a:p>
      </dsp:txBody>
      <dsp:txXfrm>
        <a:off x="0" y="2719586"/>
        <a:ext cx="10515600" cy="543917"/>
      </dsp:txXfrm>
    </dsp:sp>
    <dsp:sp modelId="{1FEE7C68-6091-5445-AF8B-18323A7DBE21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96470-E968-3848-8A62-ACCE5B34A86B}">
      <dsp:nvSpPr>
        <dsp:cNvPr id="0" name=""/>
        <dsp:cNvSpPr/>
      </dsp:nvSpPr>
      <dsp:spPr>
        <a:xfrm>
          <a:off x="0" y="3263503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Prestazione occasionale con un massimo di 4.000 euro</a:t>
          </a:r>
          <a:endParaRPr lang="en-US" sz="2000" kern="1200"/>
        </a:p>
      </dsp:txBody>
      <dsp:txXfrm>
        <a:off x="0" y="3263503"/>
        <a:ext cx="10515600" cy="543917"/>
      </dsp:txXfrm>
    </dsp:sp>
    <dsp:sp modelId="{252E013B-2474-EE45-A617-03CEFC349EA4}">
      <dsp:nvSpPr>
        <dsp:cNvPr id="0" name=""/>
        <dsp:cNvSpPr/>
      </dsp:nvSpPr>
      <dsp:spPr>
        <a:xfrm>
          <a:off x="0" y="3807420"/>
          <a:ext cx="1051560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4EC56-4EF0-AB4B-973F-35927B29F6F0}">
      <dsp:nvSpPr>
        <dsp:cNvPr id="0" name=""/>
        <dsp:cNvSpPr/>
      </dsp:nvSpPr>
      <dsp:spPr>
        <a:xfrm>
          <a:off x="0" y="3807420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Aggiungeremo xxx budget per LNGS e LNS per le guide.</a:t>
          </a:r>
          <a:endParaRPr lang="en-US" sz="2000" kern="1200"/>
        </a:p>
      </dsp:txBody>
      <dsp:txXfrm>
        <a:off x="0" y="3807420"/>
        <a:ext cx="10515600" cy="543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303DC-7691-2D45-9DFF-83225A8A3BE5}" type="datetimeFigureOut">
              <a:rPr lang="it-IT" smtClean="0"/>
              <a:t>16/05/25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BF4C9-DA14-2E4E-AC0D-1414E07066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71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3183DF-2A04-EFCA-3413-B2A4483705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/>
              <a:t>Report della CC3M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C7A4BAF-D515-3BE6-821C-D66BFA5AAE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Pierluigi Paolucci</a:t>
            </a:r>
          </a:p>
          <a:p>
            <a:r>
              <a:rPr lang="it-IT"/>
              <a:t>a nome della CC3M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263E6A-5F99-F4A2-0E56-FE537173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r>
              <a:rPr lang="it-IT"/>
              <a:t>Pierluigi Paolucci a nome della CC3M – 19 maggio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AEB113-DF93-F56F-A665-E24BDCE1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14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BCB0BD-9839-ECC3-1407-7DAC971F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BBEBB0-4C3C-FB82-FBC1-1CC89AD2F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240404-2A38-EC10-BBC7-5AF976FD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/>
              <a:t>Pierluigi Paolucci a nome della CC3M – 19 maggio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F83115-AE6E-61C7-FDCD-646F9115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5E511011-4DC2-1B47-B448-F11B78FA56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12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708A4C-C67A-F2D5-B0A6-D4DEB38E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638FEE-5DAD-CF41-1602-5449CB322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94289F-9DFE-45DF-AB34-F1B0B5936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22745E-A96D-F144-9FCC-D75259174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it-IT"/>
              <a:t>Pierluigi Paolucci a nome della CC3M – 19 maggio 2025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792047-37E9-6380-6D8A-6FFA736D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80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653393-8F49-1332-E18A-04533AA8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8DED49-6C78-C264-ABA4-871B49C42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057D87-3F55-460E-3978-34D3E67753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r>
              <a:rPr lang="it-IT"/>
              <a:t>Pierluigi Paolucci a nome della CC3M – 19 maggio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CB138-CB6B-8CEA-0D5A-C9F5443F7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24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825EC4A-3A1C-F21E-4A2E-E0DB19B57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A4F4E9-9AA3-51E7-39D3-078CA05FE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8D7FF7-58F3-9989-915C-18075D7F4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171" y="6356350"/>
            <a:ext cx="8244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American Typewriter" panose="02090604020004020304" pitchFamily="18" charset="77"/>
              </a:defRPr>
            </a:lvl1pPr>
          </a:lstStyle>
          <a:p>
            <a:r>
              <a:rPr lang="it-IT"/>
              <a:t>Pierluigi Paolucci a nome della CC3M – 19 maggio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BBD27D-A272-D592-7954-730664059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05142" y="6356350"/>
            <a:ext cx="10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merican Typewriter" panose="02090604020004020304" pitchFamily="18" charset="77"/>
              </a:defRPr>
            </a:lvl1pPr>
          </a:lstStyle>
          <a:p>
            <a:fld id="{5E511011-4DC2-1B47-B448-F11B78FA56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32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Euphemia UCAS" panose="020B0503040102020104" pitchFamily="34" charset="-79"/>
          <a:ea typeface="+mj-ea"/>
          <a:cs typeface="Euphemia UCAS" panose="020B0503040102020104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stnazfisnucl.sharepoint.com/:x:/r/sites/CC3M20232/Shared%20Documents/Summer%20Camp%20Selezioni/DomandeDocenti_14apr2025.xlsx?d=w536621c82b57409095c79ea0932e6c4d&amp;csf=1&amp;web=1&amp;e=AAzIMg" TargetMode="External"/><Relationship Id="rId2" Type="http://schemas.openxmlformats.org/officeDocument/2006/relationships/hyperlink" Target="https://istnazfisnucl.sharepoint.com/:x:/r/sites/CC3M20232/Shared%20Documents/Summer%20Camp%20Selezioni/PartecipantiIntervista2025.xlsx?d=w3dcc1475638f425da45ec6a834f858e0&amp;csf=1&amp;web=1&amp;e=KNbE7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istnazfisnucl.sharepoint.com/:x:/s/CC3M20232/EV2zsfPemk9Bt9Mu59LTwm0B0OuIpTMAMPOP4oQqsPBZFw?e=h8SKk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hermata&#10;&#10;Descrizione generata automaticamente">
            <a:extLst>
              <a:ext uri="{FF2B5EF4-FFF2-40B4-BE49-F238E27FC236}">
                <a16:creationId xmlns:a16="http://schemas.microsoft.com/office/drawing/2014/main" id="{A1DD0512-C1E0-45B4-391D-92783090E0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377" t="1041" r="480" b="586"/>
          <a:stretch/>
        </p:blipFill>
        <p:spPr>
          <a:xfrm rot="10800000">
            <a:off x="-3" y="22351"/>
            <a:ext cx="12248800" cy="6851860"/>
          </a:xfrm>
          <a:prstGeom prst="rect">
            <a:avLst/>
          </a:prstGeom>
        </p:spPr>
      </p:pic>
      <p:sp>
        <p:nvSpPr>
          <p:cNvPr id="9" name="Sottotitolo 2">
            <a:extLst>
              <a:ext uri="{FF2B5EF4-FFF2-40B4-BE49-F238E27FC236}">
                <a16:creationId xmlns:a16="http://schemas.microsoft.com/office/drawing/2014/main" id="{D9B8BA32-7D23-9BA1-3188-457575ECA100}"/>
              </a:ext>
            </a:extLst>
          </p:cNvPr>
          <p:cNvSpPr txBox="1">
            <a:spLocks/>
          </p:cNvSpPr>
          <p:nvPr/>
        </p:nvSpPr>
        <p:spPr>
          <a:xfrm>
            <a:off x="1110272" y="4856228"/>
            <a:ext cx="4968792" cy="69552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uphemia UCAS" panose="020B0503040102020104" pitchFamily="34" charset="-79"/>
                <a:ea typeface="+mn-ea"/>
                <a:cs typeface="Euphemia UCAS" panose="020B0503040102020104" pitchFamily="34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uphemia UCAS" panose="020B0503040102020104" pitchFamily="34" charset="-79"/>
                <a:ea typeface="+mn-ea"/>
                <a:cs typeface="Euphemia UCAS" panose="020B0503040102020104" pitchFamily="34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uphemia UCAS" panose="020B0503040102020104" pitchFamily="34" charset="-79"/>
                <a:ea typeface="+mn-ea"/>
                <a:cs typeface="Euphemia UCAS" panose="020B0503040102020104" pitchFamily="34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phemia UCAS" panose="020B0503040102020104" pitchFamily="34" charset="-79"/>
                <a:ea typeface="+mn-ea"/>
                <a:cs typeface="Euphemia UCAS" panose="020B0503040102020104" pitchFamily="34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phemia UCAS" panose="020B0503040102020104" pitchFamily="34" charset="-79"/>
                <a:ea typeface="+mn-ea"/>
                <a:cs typeface="Euphemia UCAS" panose="020B0503040102020104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sz="1600">
                <a:solidFill>
                  <a:srgbClr val="FFFFFF"/>
                </a:solidFill>
                <a:cs typeface="Euphemia UCAS"/>
              </a:rPr>
              <a:t>P. Paolucci, V. Fanti, S. Marcellini,  </a:t>
            </a:r>
            <a:r>
              <a:rPr lang="it-IT" sz="1600" err="1">
                <a:solidFill>
                  <a:srgbClr val="FFFFFF"/>
                </a:solidFill>
                <a:cs typeface="Euphemia UCAS"/>
              </a:rPr>
              <a:t>F</a:t>
            </a:r>
            <a:r>
              <a:rPr lang="it-IT" sz="1600">
                <a:solidFill>
                  <a:srgbClr val="FFFFFF"/>
                </a:solidFill>
                <a:cs typeface="Euphemia UCAS"/>
              </a:rPr>
              <a:t>. Masciulli,   </a:t>
            </a:r>
            <a:endParaRPr lang="it-IT" sz="1600"/>
          </a:p>
          <a:p>
            <a:pPr marL="0" indent="0">
              <a:lnSpc>
                <a:spcPct val="100000"/>
              </a:lnSpc>
              <a:buNone/>
            </a:pPr>
            <a:r>
              <a:rPr lang="it-IT" sz="1600">
                <a:solidFill>
                  <a:srgbClr val="FFFFFF"/>
                </a:solidFill>
                <a:cs typeface="Euphemia UCAS"/>
              </a:rPr>
              <a:t>M. Pallavicini e </a:t>
            </a:r>
            <a:r>
              <a:rPr lang="it-IT" sz="1600" err="1">
                <a:solidFill>
                  <a:srgbClr val="FFFFFF"/>
                </a:solidFill>
                <a:cs typeface="Euphemia UCAS"/>
              </a:rPr>
              <a:t>F</a:t>
            </a:r>
            <a:r>
              <a:rPr lang="it-IT" sz="1600">
                <a:solidFill>
                  <a:srgbClr val="FFFFFF"/>
                </a:solidFill>
                <a:cs typeface="Euphemia UCAS"/>
              </a:rPr>
              <a:t>. Scianitti </a:t>
            </a:r>
            <a:endParaRPr lang="it-IT" sz="160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570D509-D0E0-4769-43C7-F49EFE961E4C}"/>
              </a:ext>
            </a:extLst>
          </p:cNvPr>
          <p:cNvSpPr txBox="1"/>
          <p:nvPr/>
        </p:nvSpPr>
        <p:spPr>
          <a:xfrm>
            <a:off x="1110272" y="1849574"/>
            <a:ext cx="4203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Report del Comitato di Coordinamento 3 Missione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8C01C30D-74DC-2C12-E1F1-786AF02F1E15}"/>
              </a:ext>
            </a:extLst>
          </p:cNvPr>
          <p:cNvSpPr/>
          <p:nvPr/>
        </p:nvSpPr>
        <p:spPr>
          <a:xfrm>
            <a:off x="6877499" y="1586237"/>
            <a:ext cx="3527363" cy="3527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7583ACE5-CCEE-A694-1898-F73E9ABE8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043" y="2540293"/>
            <a:ext cx="2591080" cy="1591085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24A96EF-889B-8F31-3DDE-6923BA1F9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chemeClr val="bg1"/>
                </a:solidFill>
              </a:rPr>
              <a:t>Pierluigi Paolucci a nome della CC3M – 19 maggio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83FB35-10C7-2CA5-4E04-956632AD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44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357244-7211-DCDA-830A-8E172F659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42" y="192098"/>
            <a:ext cx="5334197" cy="851646"/>
          </a:xfrm>
        </p:spPr>
        <p:txBody>
          <a:bodyPr anchor="ctr">
            <a:normAutofit/>
          </a:bodyPr>
          <a:lstStyle/>
          <a:p>
            <a:r>
              <a:rPr lang="it-IT"/>
              <a:t>Calendario 2025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5C05E1-BBD3-71A7-E33A-A61E0E7CD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82" y="1322505"/>
            <a:ext cx="6078070" cy="4897320"/>
          </a:xfrm>
        </p:spPr>
        <p:txBody>
          <a:bodyPr anchor="ctr">
            <a:normAutofit lnSpcReduction="10000"/>
          </a:bodyPr>
          <a:lstStyle/>
          <a:p>
            <a:pPr marL="0" indent="0" algn="l" rtl="0" fontAlgn="base">
              <a:lnSpc>
                <a:spcPts val="1619"/>
              </a:lnSpc>
              <a:buNone/>
            </a:pPr>
            <a:r>
              <a:rPr lang="it-IT" sz="1800" b="0" i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 </a:t>
            </a:r>
            <a:endParaRPr lang="it-IT" sz="14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chemeClr val="accent6">
                    <a:lumMod val="50000"/>
                  </a:schemeClr>
                </a:solidFill>
                <a:effectLst/>
              </a:rPr>
              <a:t>3-5 febbraio - Presidenza - oggi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chemeClr val="accent6">
                    <a:lumMod val="50000"/>
                  </a:schemeClr>
                </a:solidFill>
                <a:effectLst/>
              </a:rPr>
              <a:t>19-21 maggio – Paestum</a:t>
            </a:r>
          </a:p>
          <a:p>
            <a:pPr marL="0" indent="0" algn="l" rtl="0" fontAlgn="base">
              <a:lnSpc>
                <a:spcPct val="150000"/>
              </a:lnSpc>
              <a:buNone/>
            </a:pPr>
            <a:endParaRPr lang="it-IT" sz="1600" b="0" i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i="1">
                <a:solidFill>
                  <a:schemeClr val="accent5">
                    <a:lumMod val="75000"/>
                  </a:schemeClr>
                </a:solidFill>
              </a:rPr>
              <a:t>6 giugno Workshop PE a Roma</a:t>
            </a:r>
            <a:r>
              <a:rPr lang="it-IT" sz="1400" b="0" i="1">
                <a:solidFill>
                  <a:schemeClr val="accent5">
                    <a:lumMod val="75000"/>
                  </a:schemeClr>
                </a:solidFill>
                <a:effectLst/>
              </a:rPr>
              <a:t> 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0" i="1">
                <a:solidFill>
                  <a:schemeClr val="accent5">
                    <a:lumMod val="75000"/>
                  </a:schemeClr>
                </a:solidFill>
                <a:effectLst/>
              </a:rPr>
              <a:t>13-17 luglio </a:t>
            </a:r>
            <a:r>
              <a:rPr lang="it-IT" sz="1400" b="0" i="1" err="1">
                <a:solidFill>
                  <a:schemeClr val="accent5">
                    <a:lumMod val="75000"/>
                  </a:schemeClr>
                </a:solidFill>
                <a:effectLst/>
              </a:rPr>
              <a:t>Summer</a:t>
            </a:r>
            <a:r>
              <a:rPr lang="it-IT" sz="1400" b="0" i="1">
                <a:solidFill>
                  <a:schemeClr val="accent5">
                    <a:lumMod val="75000"/>
                  </a:schemeClr>
                </a:solidFill>
                <a:effectLst/>
              </a:rPr>
              <a:t> Camp Bertinoro</a:t>
            </a:r>
          </a:p>
          <a:p>
            <a:pPr marL="0" indent="0" algn="l" rtl="0" fontAlgn="base">
              <a:lnSpc>
                <a:spcPct val="150000"/>
              </a:lnSpc>
              <a:buNone/>
            </a:pPr>
            <a:endParaRPr lang="it-IT" sz="1400" b="0" i="1"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0">
                <a:solidFill>
                  <a:srgbClr val="FF0000"/>
                </a:solidFill>
                <a:effectLst/>
              </a:rPr>
              <a:t>21-22 Luglio preventivi online 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0">
                <a:solidFill>
                  <a:srgbClr val="FF0000"/>
                </a:solidFill>
                <a:effectLst/>
              </a:rPr>
              <a:t>1-3 ottobre – (martedì-giovedì) AI VOTI PER PRESID/LNL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0">
                <a:solidFill>
                  <a:srgbClr val="FF0000"/>
                </a:solidFill>
                <a:effectLst/>
              </a:rPr>
              <a:t>1-3 dicembre – Presidenza </a:t>
            </a:r>
          </a:p>
          <a:p>
            <a:endParaRPr lang="it-IT" sz="20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FFB166C-3EF6-BB99-B983-2DC3BBE56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672" y="6356350"/>
            <a:ext cx="3293034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it-IT"/>
              <a:t>Pierluigi Paolucci a nome della CC3M – 19 maggio 2025</a:t>
            </a:r>
          </a:p>
        </p:txBody>
      </p:sp>
      <p:pic>
        <p:nvPicPr>
          <p:cNvPr id="7" name="Picture 6" descr="Calendario">
            <a:extLst>
              <a:ext uri="{FF2B5EF4-FFF2-40B4-BE49-F238E27FC236}">
                <a16:creationId xmlns:a16="http://schemas.microsoft.com/office/drawing/2014/main" id="{44F57EBD-8B66-5DA5-A585-6A1A5E9CC4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52" r="22112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9DA8589-9063-040E-0AB3-51FDC8180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869" y="6356350"/>
            <a:ext cx="17684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2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52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2A061CF-EAE8-2EB7-4858-E1407EBB4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271" y="400593"/>
            <a:ext cx="5323715" cy="1642970"/>
          </a:xfrm>
        </p:spPr>
        <p:txBody>
          <a:bodyPr anchor="b">
            <a:normAutofit/>
          </a:bodyPr>
          <a:lstStyle/>
          <a:p>
            <a:r>
              <a:rPr lang="it-IT" sz="2800"/>
              <a:t>Workshop Public Engagement INFN</a:t>
            </a:r>
            <a:br>
              <a:rPr lang="it-IT" sz="2800"/>
            </a:br>
            <a:br>
              <a:rPr lang="it-IT" sz="2800"/>
            </a:br>
            <a:r>
              <a:rPr lang="it-IT" sz="2800"/>
              <a:t>6 giugno a Roma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D839566-5961-8220-E053-A0BA7809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3972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t>Pierluigi Paolucci a nome della CC3M – 19 maggio 2025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19D68D-A1C0-8832-24C9-578052B43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02" y="2561839"/>
            <a:ext cx="5315189" cy="353508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sz="2000" kern="100">
                <a:effectLst/>
                <a:ea typeface="Aptos" panose="020B0004020202020204" pitchFamily="34" charset="0"/>
              </a:rPr>
              <a:t>Primo confronto sul tema del PE nella scuole e su come affrontare le future sfide</a:t>
            </a:r>
          </a:p>
          <a:p>
            <a:pPr marL="0" indent="0">
              <a:buNone/>
            </a:pPr>
            <a:endParaRPr lang="it-IT" sz="2000" kern="100">
              <a:effectLst/>
              <a:ea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IT" sz="2000" kern="100">
                <a:effectLst/>
                <a:ea typeface="Aptos" panose="020B0004020202020204" pitchFamily="34" charset="0"/>
              </a:rPr>
              <a:t>Organizzano: Pigi, Francesca, Roberta e Danilo</a:t>
            </a:r>
          </a:p>
          <a:p>
            <a:pPr>
              <a:lnSpc>
                <a:spcPct val="100000"/>
              </a:lnSpc>
            </a:pPr>
            <a:r>
              <a:rPr lang="it-IT" sz="2000" kern="100">
                <a:effectLst/>
                <a:ea typeface="Aptos" panose="020B0004020202020204" pitchFamily="34" charset="0"/>
              </a:rPr>
              <a:t>MIM, MUR, Indire, CNR, INAF, INGV</a:t>
            </a:r>
          </a:p>
          <a:p>
            <a:pPr>
              <a:lnSpc>
                <a:spcPct val="100000"/>
              </a:lnSpc>
            </a:pPr>
            <a:r>
              <a:rPr lang="it-IT" sz="2000" kern="100">
                <a:ea typeface="Aptos" panose="020B0004020202020204" pitchFamily="34" charset="0"/>
              </a:rPr>
              <a:t>Tavole Rotonde</a:t>
            </a:r>
            <a:endParaRPr lang="it-IT" sz="2000" kern="100">
              <a:effectLst/>
              <a:ea typeface="Aptos" panose="020B0004020202020204" pitchFamily="34" charset="0"/>
            </a:endParaRPr>
          </a:p>
          <a:p>
            <a:endParaRPr lang="it-IT" sz="2000" kern="100">
              <a:effectLst/>
              <a:ea typeface="Aptos" panose="020B0004020202020204" pitchFamily="34" charset="0"/>
            </a:endParaRPr>
          </a:p>
        </p:txBody>
      </p:sp>
      <p:sp>
        <p:nvSpPr>
          <p:cNvPr id="73" name="Rectangle 54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56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58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60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testo, schermata, software, Sistema operativo&#10;&#10;Il contenuto generato dall'IA potrebbe non essere corretto.">
            <a:extLst>
              <a:ext uri="{FF2B5EF4-FFF2-40B4-BE49-F238E27FC236}">
                <a16:creationId xmlns:a16="http://schemas.microsoft.com/office/drawing/2014/main" id="{3493815C-7D38-E4A4-BE0F-F683A91BA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592" y="400593"/>
            <a:ext cx="5398109" cy="5773379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8A6DCE2-6F60-9387-C9FB-9042D943B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9378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9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E7091C-5896-A194-44C0-F8965B2DB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681"/>
            <a:ext cx="10515600" cy="713581"/>
          </a:xfrm>
        </p:spPr>
        <p:txBody>
          <a:bodyPr/>
          <a:lstStyle/>
          <a:p>
            <a:r>
              <a:rPr lang="it-IT"/>
              <a:t>Cose da fare come CC3M</a:t>
            </a:r>
          </a:p>
        </p:txBody>
      </p:sp>
      <p:graphicFrame>
        <p:nvGraphicFramePr>
          <p:cNvPr id="8" name="Segnaposto contenuto 2">
            <a:extLst>
              <a:ext uri="{FF2B5EF4-FFF2-40B4-BE49-F238E27FC236}">
                <a16:creationId xmlns:a16="http://schemas.microsoft.com/office/drawing/2014/main" id="{1B1E2E83-2E20-7773-B6E9-6AAD96536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6460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EC23368-9F95-D2B0-0ACE-FD01648F9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a nome della CC3M – 19 maggio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5BA299-E5FB-2F9C-3A31-D6495AFB6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4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F78A2A2-6627-336F-ECFF-71879ABB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+mj-lt"/>
                <a:cs typeface="+mj-cs"/>
              </a:rPr>
              <a:t>Gruppi di Lavoro CC3M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2606BE-5096-B255-400F-6D3F5BD72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Pierluigi Paolucci a nome della CC3M – 19 maggio 2025</a:t>
            </a:r>
          </a:p>
        </p:txBody>
      </p:sp>
      <p:pic>
        <p:nvPicPr>
          <p:cNvPr id="7" name="Picture 6" descr="Tavolo con stetoscopio e tastiera di computer">
            <a:extLst>
              <a:ext uri="{FF2B5EF4-FFF2-40B4-BE49-F238E27FC236}">
                <a16:creationId xmlns:a16="http://schemas.microsoft.com/office/drawing/2014/main" id="{80C97B9A-DE33-8A2B-819D-74D43EE21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64" r="-1" b="-1"/>
          <a:stretch/>
        </p:blipFill>
        <p:spPr>
          <a:xfrm>
            <a:off x="8620489" y="2127692"/>
            <a:ext cx="3203890" cy="4125659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98CEBD7-E567-3B37-00E3-AADEA8C3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31079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8" name="Immagine 7" descr="Immagine che contiene testo, schermata, numero, Carattere&#10;&#10;Il contenuto generato dall'IA potrebbe non essere corretto.">
            <a:extLst>
              <a:ext uri="{FF2B5EF4-FFF2-40B4-BE49-F238E27FC236}">
                <a16:creationId xmlns:a16="http://schemas.microsoft.com/office/drawing/2014/main" id="{0DFA79B4-83BF-AD67-20DF-5903F6FCE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80" y="2108847"/>
            <a:ext cx="8288564" cy="426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88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0C0F82-F27F-0846-AE29-3B839E25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Nuovi gruppi di lavoro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BC5832C-B4D9-D92E-9393-481961CC8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it-IT">
                <a:solidFill>
                  <a:srgbClr val="FFFFFF"/>
                </a:solidFill>
              </a:rPr>
              <a:t>Pierluigi Paolucci a nome della CC3M – 19 maggio 2025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FBCC43-39AF-5267-2556-E81587724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it-IT"/>
              <a:t>Dobbiamo iniziare subito a lavorare al </a:t>
            </a:r>
            <a:r>
              <a:rPr lang="it-IT">
                <a:solidFill>
                  <a:srgbClr val="FF0000"/>
                </a:solidFill>
              </a:rPr>
              <a:t>programma online 2025/2026 </a:t>
            </a:r>
          </a:p>
          <a:p>
            <a:pPr lvl="1"/>
            <a:r>
              <a:rPr lang="it-IT"/>
              <a:t>Propongo al GL una pagina di proposte condivise</a:t>
            </a:r>
          </a:p>
          <a:p>
            <a:r>
              <a:rPr lang="it-IT"/>
              <a:t>Dobbiamo lavorare sulla </a:t>
            </a:r>
            <a:r>
              <a:rPr lang="it-IT">
                <a:solidFill>
                  <a:srgbClr val="FF0000"/>
                </a:solidFill>
              </a:rPr>
              <a:t>formazione dei dipendenti per il PE,</a:t>
            </a:r>
            <a:r>
              <a:rPr lang="it-IT"/>
              <a:t> in accordo con l’ufficio comunicazione</a:t>
            </a:r>
          </a:p>
          <a:p>
            <a:r>
              <a:rPr lang="it-IT"/>
              <a:t>Continuare la </a:t>
            </a:r>
            <a:r>
              <a:rPr lang="it-IT">
                <a:solidFill>
                  <a:srgbClr val="FF0000"/>
                </a:solidFill>
              </a:rPr>
              <a:t>spending review </a:t>
            </a:r>
            <a:r>
              <a:rPr lang="it-IT"/>
              <a:t>interna</a:t>
            </a:r>
          </a:p>
          <a:p>
            <a:endParaRPr lang="it-IT" sz="200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E07EF5A-9D10-B8FC-CCE1-FE3B4FB2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77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5E2A9D-126A-D996-FCC8-3F2C1B2A1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FDA161AC-F476-771F-9221-6D2403F6B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26E47D-FB89-DF44-C33D-B00CF32F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BD31BC-D515-3279-641D-7F7BCA15D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AB43DF-765F-6ECF-6CE5-C591A079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C96492D-3252-6986-4F02-E621C9222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AAC64C-8C47-9A79-5D63-E9752DD2C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7AD384-5A9A-707D-CB98-C64733DC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26" y="1683756"/>
            <a:ext cx="3592748" cy="4055055"/>
          </a:xfrm>
        </p:spPr>
        <p:txBody>
          <a:bodyPr anchor="b">
            <a:normAutofit/>
          </a:bodyPr>
          <a:lstStyle/>
          <a:p>
            <a:r>
              <a:rPr lang="it-IT" sz="3600">
                <a:solidFill>
                  <a:srgbClr val="FFFFFF"/>
                </a:solidFill>
              </a:rPr>
              <a:t>Spending Review interna 2024-2025</a:t>
            </a:r>
            <a:br>
              <a:rPr lang="it-IT" sz="3600">
                <a:solidFill>
                  <a:srgbClr val="FFFFFF"/>
                </a:solidFill>
              </a:rPr>
            </a:br>
            <a:r>
              <a:rPr lang="it-IT" sz="2400">
                <a:solidFill>
                  <a:srgbClr val="FFFFFF"/>
                </a:solidFill>
              </a:rPr>
              <a:t>(gruppi di lavoro sono fortemente connessi)</a:t>
            </a:r>
            <a:endParaRPr lang="it-IT" sz="3600">
              <a:solidFill>
                <a:srgbClr val="FFFFFF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2C600D-79C2-91D6-A752-080937DD1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rgbClr val="FFFFFF"/>
                </a:solidFill>
              </a:rPr>
              <a:t>Pierluigi Paolucci a nome della CC3M – 19 maggio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3850335-6086-93F1-964F-ABBCDC085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6" name="Segnaposto contenuto 2">
            <a:extLst>
              <a:ext uri="{FF2B5EF4-FFF2-40B4-BE49-F238E27FC236}">
                <a16:creationId xmlns:a16="http://schemas.microsoft.com/office/drawing/2014/main" id="{A1A27279-00E5-6659-DC23-91AD8557EE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819122"/>
              </p:ext>
            </p:extLst>
          </p:nvPr>
        </p:nvGraphicFramePr>
        <p:xfrm>
          <a:off x="4431989" y="892292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piè di pagina 3">
            <a:extLst>
              <a:ext uri="{FF2B5EF4-FFF2-40B4-BE49-F238E27FC236}">
                <a16:creationId xmlns:a16="http://schemas.microsoft.com/office/drawing/2014/main" id="{C5351A82-8D0A-DB42-FB23-B97FB74A1606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525117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American Typewriter" panose="02090604020004020304" pitchFamily="18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it-IT"/>
              <a:t>Pierluigi Paolucci a nome della CC3M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D1AA3EC-45AC-35EF-5CA4-A49D6444D4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3861" y="49512"/>
            <a:ext cx="7772400" cy="3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02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048D45-94AC-BF47-CF3F-B841BB041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6103"/>
          </a:xfrm>
        </p:spPr>
        <p:txBody>
          <a:bodyPr/>
          <a:lstStyle/>
          <a:p>
            <a:r>
              <a:rPr lang="it-IT"/>
              <a:t>Selezione per il </a:t>
            </a:r>
            <a:r>
              <a:rPr lang="it-IT" err="1"/>
              <a:t>Summer</a:t>
            </a:r>
            <a:r>
              <a:rPr lang="it-IT"/>
              <a:t> Camp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116319-E611-268A-8D30-F359AECB2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298"/>
            <a:ext cx="4896293" cy="350483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/>
              <a:t>Commissione bando</a:t>
            </a:r>
          </a:p>
          <a:p>
            <a:r>
              <a:rPr lang="it-IT" sz="2000">
                <a:solidFill>
                  <a:srgbClr val="FF0000"/>
                </a:solidFill>
              </a:rPr>
              <a:t>Pierluigi Paolucci</a:t>
            </a:r>
          </a:p>
          <a:p>
            <a:r>
              <a:rPr lang="it-IT" sz="2000"/>
              <a:t>Stefano Marcellini</a:t>
            </a:r>
          </a:p>
          <a:p>
            <a:r>
              <a:rPr lang="it-IT" sz="2000"/>
              <a:t>Francesca Scianitti</a:t>
            </a:r>
          </a:p>
          <a:p>
            <a:r>
              <a:rPr lang="it-IT" sz="2000"/>
              <a:t>Alessia Capitani </a:t>
            </a:r>
          </a:p>
          <a:p>
            <a:r>
              <a:rPr lang="it-IT" sz="2000"/>
              <a:t>Manuela Allegri </a:t>
            </a:r>
          </a:p>
          <a:p>
            <a:r>
              <a:rPr lang="it-IT" sz="2000">
                <a:solidFill>
                  <a:srgbClr val="4062C0"/>
                </a:solidFill>
              </a:rPr>
              <a:t>Antonio </a:t>
            </a:r>
            <a:r>
              <a:rPr lang="it-IT" sz="2000" err="1">
                <a:solidFill>
                  <a:srgbClr val="4062C0"/>
                </a:solidFill>
              </a:rPr>
              <a:t>Budano</a:t>
            </a:r>
            <a:r>
              <a:rPr lang="it-IT" sz="2000">
                <a:solidFill>
                  <a:srgbClr val="4062C0"/>
                </a:solidFill>
              </a:rPr>
              <a:t> e Enrico Calore (riserve)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28A871B-0480-5136-CA5A-AFDA6F5B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a nome della CC3M – 19 maggio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A1D5F76-8212-5BB0-B7DB-3DBAE0486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DD45560B-D78C-F871-A70C-95389112DE3E}"/>
              </a:ext>
            </a:extLst>
          </p:cNvPr>
          <p:cNvSpPr txBox="1">
            <a:spLocks/>
          </p:cNvSpPr>
          <p:nvPr/>
        </p:nvSpPr>
        <p:spPr>
          <a:xfrm>
            <a:off x="6597502" y="1475123"/>
            <a:ext cx="4896293" cy="350800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uphemia UCAS" panose="020B0503040102020104" pitchFamily="34" charset="-79"/>
                <a:ea typeface="+mn-ea"/>
                <a:cs typeface="Euphemia UCAS" panose="020B0503040102020104" pitchFamily="34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uphemia UCAS" panose="020B0503040102020104" pitchFamily="34" charset="-79"/>
                <a:ea typeface="+mn-ea"/>
                <a:cs typeface="Euphemia UCAS" panose="020B0503040102020104" pitchFamily="34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uphemia UCAS" panose="020B0503040102020104" pitchFamily="34" charset="-79"/>
                <a:ea typeface="+mn-ea"/>
                <a:cs typeface="Euphemia UCAS" panose="020B0503040102020104" pitchFamily="34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phemia UCAS" panose="020B0503040102020104" pitchFamily="34" charset="-79"/>
                <a:ea typeface="+mn-ea"/>
                <a:cs typeface="Euphemia UCAS" panose="020B0503040102020104" pitchFamily="34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phemia UCAS" panose="020B0503040102020104" pitchFamily="34" charset="-79"/>
                <a:ea typeface="+mn-ea"/>
                <a:cs typeface="Euphemia UCAS" panose="020B0503040102020104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/>
              <a:t>Commissione Interna</a:t>
            </a:r>
          </a:p>
          <a:p>
            <a:r>
              <a:rPr lang="it-IT" sz="2000">
                <a:solidFill>
                  <a:srgbClr val="FF0000"/>
                </a:solidFill>
              </a:rPr>
              <a:t>Sabine </a:t>
            </a:r>
            <a:r>
              <a:rPr lang="it-IT" sz="2000" err="1">
                <a:solidFill>
                  <a:srgbClr val="FF0000"/>
                </a:solidFill>
              </a:rPr>
              <a:t>Hemmer</a:t>
            </a:r>
            <a:endParaRPr lang="it-IT" sz="2000">
              <a:solidFill>
                <a:srgbClr val="FF0000"/>
              </a:solidFill>
            </a:endParaRPr>
          </a:p>
          <a:p>
            <a:r>
              <a:rPr lang="it-IT" sz="2000"/>
              <a:t>Susanna Bertelli</a:t>
            </a:r>
          </a:p>
          <a:p>
            <a:r>
              <a:rPr lang="it-IT" sz="2000"/>
              <a:t>Vincenzo Caracciolo</a:t>
            </a:r>
          </a:p>
          <a:p>
            <a:r>
              <a:rPr lang="it-IT" sz="2000"/>
              <a:t>Ezio Torassa</a:t>
            </a:r>
          </a:p>
          <a:p>
            <a:r>
              <a:rPr lang="it-IT" sz="2000"/>
              <a:t>Pierluigi Paolucci</a:t>
            </a:r>
          </a:p>
          <a:p>
            <a:r>
              <a:rPr lang="it-IT" sz="2000"/>
              <a:t>Mariangela Bondì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04A02A3-0312-B622-CD5B-FEDA8D328369}"/>
              </a:ext>
            </a:extLst>
          </p:cNvPr>
          <p:cNvSpPr txBox="1"/>
          <p:nvPr/>
        </p:nvSpPr>
        <p:spPr>
          <a:xfrm>
            <a:off x="838199" y="5149453"/>
            <a:ext cx="489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Prime riunioni in corso </a:t>
            </a:r>
          </a:p>
          <a:p>
            <a:r>
              <a:rPr lang="it-IT"/>
              <a:t>Talk specifico in seguito</a:t>
            </a:r>
          </a:p>
          <a:p>
            <a:r>
              <a:rPr lang="it-IT">
                <a:hlinkClick r:id="rId2"/>
              </a:rPr>
              <a:t>PartecipantiIntervista2025.xlsx</a:t>
            </a:r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9E03E0C-872E-E889-26FB-A5C0462E5CE9}"/>
              </a:ext>
            </a:extLst>
          </p:cNvPr>
          <p:cNvSpPr txBox="1"/>
          <p:nvPr/>
        </p:nvSpPr>
        <p:spPr>
          <a:xfrm>
            <a:off x="6597502" y="5149453"/>
            <a:ext cx="4356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Dobbiamo decidere ora il calendario</a:t>
            </a:r>
          </a:p>
          <a:p>
            <a:r>
              <a:rPr lang="it-IT">
                <a:hlinkClick r:id="rId3"/>
              </a:rPr>
              <a:t>DomandeDocenti_14apr2025.xlsx</a:t>
            </a:r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50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EF4141C-3C7A-05A8-E75E-8F4CEF939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513"/>
            <a:ext cx="10515600" cy="638299"/>
          </a:xfrm>
        </p:spPr>
        <p:txBody>
          <a:bodyPr>
            <a:normAutofit fontScale="90000"/>
          </a:bodyPr>
          <a:lstStyle/>
          <a:p>
            <a:r>
              <a:rPr lang="it-IT" sz="5200"/>
              <a:t>Bando Tutor 2025-2026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C63E042-FF91-5E4A-2570-3025E2CE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sz="900"/>
              <a:t>Pierluigi Paolucci a nome della CC3M – 19 maggio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07488A7-E4E4-0AEE-509F-CEBB3A756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 smtClean="0"/>
              <a:pPr>
                <a:spcAft>
                  <a:spcPts val="600"/>
                </a:spcAft>
              </a:pPr>
              <a:t>17</a:t>
            </a:fld>
            <a:endParaRPr lang="it-IT"/>
          </a:p>
        </p:txBody>
      </p:sp>
      <p:graphicFrame>
        <p:nvGraphicFramePr>
          <p:cNvPr id="8" name="Segnaposto contenuto 2">
            <a:extLst>
              <a:ext uri="{FF2B5EF4-FFF2-40B4-BE49-F238E27FC236}">
                <a16:creationId xmlns:a16="http://schemas.microsoft.com/office/drawing/2014/main" id="{06245DA6-77F9-5D52-83B8-9ACF5273E2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9739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7273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573F295-C3E8-B9AF-BCF1-4A9C6DEE53B3}"/>
              </a:ext>
            </a:extLst>
          </p:cNvPr>
          <p:cNvSpPr txBox="1">
            <a:spLocks/>
          </p:cNvSpPr>
          <p:nvPr/>
        </p:nvSpPr>
        <p:spPr>
          <a:xfrm>
            <a:off x="412180" y="1378119"/>
            <a:ext cx="2371479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Euphemia UCAS" panose="020B0503040102020104" pitchFamily="34" charset="-79"/>
                <a:ea typeface="+mj-ea"/>
                <a:cs typeface="Euphemia UCAS" panose="020B0503040102020104" pitchFamily="34" charset="-79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it-IT" sz="3200" b="1">
                <a:solidFill>
                  <a:schemeClr val="bg1"/>
                </a:solidFill>
              </a:rPr>
              <a:t>Elenco dei progetti CC3M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86E30C8-3A34-2640-83EB-8938FCEAA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7" y="6118394"/>
            <a:ext cx="1404504" cy="634836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FE7EC71-FF0C-D137-A6DB-808B71EF6A1F}"/>
              </a:ext>
            </a:extLst>
          </p:cNvPr>
          <p:cNvSpPr txBox="1">
            <a:spLocks/>
          </p:cNvSpPr>
          <p:nvPr/>
        </p:nvSpPr>
        <p:spPr>
          <a:xfrm>
            <a:off x="11143343" y="6492875"/>
            <a:ext cx="10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American Typewriter" panose="02090604020004020304" pitchFamily="18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solidFill>
                  <a:schemeClr val="bg2">
                    <a:lumMod val="50000"/>
                  </a:schemeClr>
                </a:solidFill>
              </a:rPr>
              <a:t>| </a:t>
            </a:r>
            <a:fld id="{5E511011-4DC2-1B47-B448-F11B78FA5648}" type="slidenum">
              <a:rPr lang="it-IT" smtClean="0">
                <a:solidFill>
                  <a:schemeClr val="bg2">
                    <a:lumMod val="50000"/>
                  </a:schemeClr>
                </a:solidFill>
              </a:rPr>
              <a:pPr/>
              <a:t>18</a:t>
            </a:fld>
            <a:endParaRPr lang="it-IT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60B9A9D-9FCF-9D27-D250-5FA053AC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a nome della CC3M – 19 maggio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DD448A-CAF8-6D0A-6045-9D128479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pPr/>
              <a:t>18</a:t>
            </a:fld>
            <a:endParaRPr lang="it-IT"/>
          </a:p>
        </p:txBody>
      </p:sp>
      <p:graphicFrame>
        <p:nvGraphicFramePr>
          <p:cNvPr id="12" name="Segnaposto contenuto 5">
            <a:extLst>
              <a:ext uri="{FF2B5EF4-FFF2-40B4-BE49-F238E27FC236}">
                <a16:creationId xmlns:a16="http://schemas.microsoft.com/office/drawing/2014/main" id="{7F16906D-505B-53F0-8E2F-F2D2412A9E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368650"/>
              </p:ext>
            </p:extLst>
          </p:nvPr>
        </p:nvGraphicFramePr>
        <p:xfrm>
          <a:off x="4313153" y="153748"/>
          <a:ext cx="7717358" cy="6202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07">
                  <a:extLst>
                    <a:ext uri="{9D8B030D-6E8A-4147-A177-3AD203B41FA5}">
                      <a16:colId xmlns:a16="http://schemas.microsoft.com/office/drawing/2014/main" val="2491913454"/>
                    </a:ext>
                  </a:extLst>
                </a:gridCol>
                <a:gridCol w="1313684">
                  <a:extLst>
                    <a:ext uri="{9D8B030D-6E8A-4147-A177-3AD203B41FA5}">
                      <a16:colId xmlns:a16="http://schemas.microsoft.com/office/drawing/2014/main" val="756356284"/>
                    </a:ext>
                  </a:extLst>
                </a:gridCol>
                <a:gridCol w="1128994">
                  <a:extLst>
                    <a:ext uri="{9D8B030D-6E8A-4147-A177-3AD203B41FA5}">
                      <a16:colId xmlns:a16="http://schemas.microsoft.com/office/drawing/2014/main" val="3492716745"/>
                    </a:ext>
                  </a:extLst>
                </a:gridCol>
                <a:gridCol w="1128993">
                  <a:extLst>
                    <a:ext uri="{9D8B030D-6E8A-4147-A177-3AD203B41FA5}">
                      <a16:colId xmlns:a16="http://schemas.microsoft.com/office/drawing/2014/main" val="3284809241"/>
                    </a:ext>
                  </a:extLst>
                </a:gridCol>
                <a:gridCol w="1128994">
                  <a:extLst>
                    <a:ext uri="{9D8B030D-6E8A-4147-A177-3AD203B41FA5}">
                      <a16:colId xmlns:a16="http://schemas.microsoft.com/office/drawing/2014/main" val="4127815648"/>
                    </a:ext>
                  </a:extLst>
                </a:gridCol>
                <a:gridCol w="1176698">
                  <a:extLst>
                    <a:ext uri="{9D8B030D-6E8A-4147-A177-3AD203B41FA5}">
                      <a16:colId xmlns:a16="http://schemas.microsoft.com/office/drawing/2014/main" val="2744102405"/>
                    </a:ext>
                  </a:extLst>
                </a:gridCol>
                <a:gridCol w="1661688">
                  <a:extLst>
                    <a:ext uri="{9D8B030D-6E8A-4147-A177-3AD203B41FA5}">
                      <a16:colId xmlns:a16="http://schemas.microsoft.com/office/drawing/2014/main" val="3136066542"/>
                    </a:ext>
                  </a:extLst>
                </a:gridCol>
              </a:tblGrid>
              <a:tr h="461152"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Progetto</a:t>
                      </a: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Tipologia</a:t>
                      </a: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Soggetti interessati</a:t>
                      </a: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Dimensione</a:t>
                      </a: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Durata</a:t>
                      </a: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TIPO di SCUOLA</a:t>
                      </a: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756603"/>
                  </a:ext>
                </a:extLst>
              </a:tr>
              <a:tr h="259963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Art &amp; Science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Scuole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Studenti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8.000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biennale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Secondaria II grado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942906"/>
                  </a:ext>
                </a:extLst>
              </a:tr>
              <a:tr h="259963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2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Asimov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Scuole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Studenti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13.000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annuale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rgbClr val="406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86512"/>
                  </a:ext>
                </a:extLst>
              </a:tr>
              <a:tr h="259963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3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Dark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Scuole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Studenti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400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573463"/>
                  </a:ext>
                </a:extLst>
              </a:tr>
              <a:tr h="259963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4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Lab2go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Scuole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Studenti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1.000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914" marR="7914" marT="791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rgbClr val="406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838602"/>
                  </a:ext>
                </a:extLst>
              </a:tr>
              <a:tr h="259963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5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err="1"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Radiolab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Scuole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Studenti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1.000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522587"/>
                  </a:ext>
                </a:extLst>
              </a:tr>
              <a:tr h="259963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6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OCRA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Scuole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Studenti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3.000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rgbClr val="406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995308"/>
                  </a:ext>
                </a:extLst>
              </a:tr>
              <a:tr h="259963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7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HOPE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100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063552"/>
                  </a:ext>
                </a:extLst>
              </a:tr>
              <a:tr h="27624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8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Master Class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Scuole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3.500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eventi singoli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971700"/>
                  </a:ext>
                </a:extLst>
              </a:tr>
              <a:tr h="276243"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9</a:t>
                      </a:r>
                    </a:p>
                  </a:txBody>
                  <a:tcPr marL="7913" marR="7913" marT="791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strike="noStrike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INFN Kids</a:t>
                      </a:r>
                    </a:p>
                  </a:txBody>
                  <a:tcPr marL="7913" marR="7913" marT="791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7913" marR="7913" marT="791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913" marR="7913" marT="79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3.000</a:t>
                      </a:r>
                    </a:p>
                  </a:txBody>
                  <a:tcPr marL="7913" marR="7913" marT="791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913" marR="7913" marT="791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Primaria</a:t>
                      </a:r>
                    </a:p>
                  </a:txBody>
                  <a:tcPr marL="7913" marR="7913" marT="791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075488"/>
                  </a:ext>
                </a:extLst>
              </a:tr>
              <a:tr h="259963">
                <a:tc>
                  <a:txBody>
                    <a:bodyPr/>
                    <a:lstStyle/>
                    <a:p>
                      <a:pPr algn="l" fontAlgn="b"/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1" i="0" u="none" strike="noStrike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1" i="0" u="none" strike="noStrike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931399"/>
                  </a:ext>
                </a:extLst>
              </a:tr>
              <a:tr h="259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10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Aggiornamenti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Formazione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Docenti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100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annuale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Secondaria I grado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842489"/>
                  </a:ext>
                </a:extLst>
              </a:tr>
              <a:tr h="10059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11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PID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8634" marR="8634" marT="8634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Docenti</a:t>
                      </a:r>
                    </a:p>
                  </a:txBody>
                  <a:tcPr marL="8634" marR="8634" marT="8634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settimanale</a:t>
                      </a:r>
                    </a:p>
                  </a:txBody>
                  <a:tcPr marL="7914" marR="7914" marT="791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Secondaria II grado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073074"/>
                  </a:ext>
                </a:extLst>
              </a:tr>
              <a:tr h="24704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100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settimanale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Secondaria II grado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826335"/>
                  </a:ext>
                </a:extLst>
              </a:tr>
              <a:tr h="348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12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err="1"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Inspyre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Studenti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30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987241"/>
                  </a:ext>
                </a:extLst>
              </a:tr>
              <a:tr h="348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13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Stage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100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886137"/>
                  </a:ext>
                </a:extLst>
              </a:tr>
              <a:tr h="313149">
                <a:tc>
                  <a:txBody>
                    <a:bodyPr/>
                    <a:lstStyle/>
                    <a:p>
                      <a:pPr algn="l" fontAlgn="b"/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084996"/>
                  </a:ext>
                </a:extLst>
              </a:tr>
              <a:tr h="3131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14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Game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Giochi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Pubblico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400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eventi singoli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580069"/>
                  </a:ext>
                </a:extLst>
              </a:tr>
              <a:tr h="3131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15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Hepscape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2.000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28386"/>
                  </a:ext>
                </a:extLst>
              </a:tr>
              <a:tr h="3131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16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Festival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Festival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914" marR="7914" marT="791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100.000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914" marR="7914" marT="791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700430"/>
                  </a:ext>
                </a:extLst>
              </a:tr>
              <a:tr h="27624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17</a:t>
                      </a:r>
                      <a:endParaRPr lang="it-IT" sz="1050">
                        <a:latin typeface="Titillium Web" panose="00000500000000000000" pitchFamily="2" charset="0"/>
                      </a:endParaRP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Scienza x Tutti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Portale WEB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914" marR="7914" marT="791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300.000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annuale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914" marR="7914" marT="791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626105"/>
                  </a:ext>
                </a:extLst>
              </a:tr>
              <a:tr h="27624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>
                          <a:latin typeface="Titillium Web" panose="00000500000000000000" pitchFamily="2" charset="0"/>
                        </a:rPr>
                        <a:t>18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Teatro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Pubblico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In prova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353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175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6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Rectangle 206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Rectangle 207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B027551-F5A2-ED3D-F42A-96546AB0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Budget 2025 (</a:t>
            </a:r>
            <a:r>
              <a:rPr lang="en-US" sz="28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impegnato</a:t>
            </a: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il </a:t>
            </a:r>
            <a:r>
              <a:rPr lang="en-US" sz="2800">
                <a:solidFill>
                  <a:srgbClr val="FFFFFF"/>
                </a:solidFill>
                <a:latin typeface="+mj-lt"/>
                <a:cs typeface="+mj-cs"/>
              </a:rPr>
              <a:t>30</a:t>
            </a: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% ad </a:t>
            </a:r>
            <a:r>
              <a:rPr lang="en-US" sz="28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aprile</a:t>
            </a: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906CF7D-1042-AB65-FBE1-12A72CDB6D9C}"/>
              </a:ext>
            </a:extLst>
          </p:cNvPr>
          <p:cNvSpPr txBox="1"/>
          <p:nvPr/>
        </p:nvSpPr>
        <p:spPr>
          <a:xfrm>
            <a:off x="8572499" y="390832"/>
            <a:ext cx="3233585" cy="873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Pagina dei fondi complessivi 2025 va aggiornata da voi: </a:t>
            </a:r>
            <a:r>
              <a:rPr lang="en-US" sz="1400" kern="1200">
                <a:solidFill>
                  <a:srgbClr val="FFFFFF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PresenzeCostiProgettiCC3M.xlsx</a:t>
            </a:r>
            <a:endParaRPr lang="en-US" sz="1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AA570A6-D2CD-6F0E-5073-E2778C9A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Pierluigi Paolucci a </a:t>
            </a:r>
            <a:r>
              <a:rPr lang="en-US" sz="10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nome</a:t>
            </a:r>
            <a:r>
              <a:rPr lang="en-US" sz="1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en-US" sz="1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CC3M – 19 </a:t>
            </a:r>
            <a:r>
              <a:rPr lang="en-US" sz="10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maggio</a:t>
            </a:r>
            <a:r>
              <a:rPr lang="en-US" sz="1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F04D56A-9522-533B-D0B5-77F650A6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723BEE16-C010-4743-BAAE-31CC1F9951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591746"/>
              </p:ext>
            </p:extLst>
          </p:nvPr>
        </p:nvGraphicFramePr>
        <p:xfrm>
          <a:off x="432225" y="1966293"/>
          <a:ext cx="11327549" cy="445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1">
            <a:extLst>
              <a:ext uri="{FF2B5EF4-FFF2-40B4-BE49-F238E27FC236}">
                <a16:creationId xmlns:a16="http://schemas.microsoft.com/office/drawing/2014/main" id="{2D42D850-A1FA-E6AB-5A0A-C6002DFF5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0" y="-1"/>
            <a:ext cx="4988983" cy="303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47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CA32AF5-573B-9CDB-D32F-1A455E34E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Argomenti della riunione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F753242-FE5D-AEBD-DC60-987114DCC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it-IT">
                <a:solidFill>
                  <a:srgbClr val="FFFFFF"/>
                </a:solidFill>
              </a:rPr>
              <a:t>Pierluigi Paolucci a nome della CC3M – 19 maggio 2025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7E0566-3FE8-2A0A-4785-C569A6E7E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569" y="341376"/>
            <a:ext cx="7400925" cy="6077077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400">
                <a:solidFill>
                  <a:schemeClr val="accent1">
                    <a:lumMod val="75000"/>
                  </a:schemeClr>
                </a:solidFill>
              </a:rPr>
              <a:t>Novità</a:t>
            </a:r>
          </a:p>
          <a:p>
            <a:pPr>
              <a:lnSpc>
                <a:spcPct val="100000"/>
              </a:lnSpc>
            </a:pPr>
            <a:r>
              <a:rPr lang="it-IT" sz="2400">
                <a:solidFill>
                  <a:schemeClr val="accent6">
                    <a:lumMod val="75000"/>
                  </a:schemeClr>
                </a:solidFill>
              </a:rPr>
              <a:t>Workshop Public Engagement</a:t>
            </a:r>
          </a:p>
          <a:p>
            <a:pPr>
              <a:lnSpc>
                <a:spcPct val="100000"/>
              </a:lnSpc>
            </a:pPr>
            <a:r>
              <a:rPr lang="it-IT" sz="2400"/>
              <a:t>Bandi Tutor</a:t>
            </a:r>
          </a:p>
          <a:p>
            <a:pPr>
              <a:lnSpc>
                <a:spcPct val="100000"/>
              </a:lnSpc>
            </a:pPr>
            <a:r>
              <a:rPr lang="it-IT" sz="2400">
                <a:solidFill>
                  <a:srgbClr val="FF0000"/>
                </a:solidFill>
              </a:rPr>
              <a:t>Spending Review</a:t>
            </a:r>
          </a:p>
          <a:p>
            <a:pPr lvl="1">
              <a:lnSpc>
                <a:spcPct val="100000"/>
              </a:lnSpc>
            </a:pPr>
            <a:r>
              <a:rPr lang="it-IT" sz="2000"/>
              <a:t>Preventivi 2026 e regole/suggerimenti</a:t>
            </a:r>
          </a:p>
          <a:p>
            <a:pPr lvl="1">
              <a:lnSpc>
                <a:spcPct val="100000"/>
              </a:lnSpc>
            </a:pPr>
            <a:r>
              <a:rPr lang="it-IT" sz="2000"/>
              <a:t>Contratti centralizzati</a:t>
            </a:r>
          </a:p>
          <a:p>
            <a:pPr lvl="2">
              <a:lnSpc>
                <a:spcPct val="100000"/>
              </a:lnSpc>
            </a:pPr>
            <a:r>
              <a:rPr lang="it-IT"/>
              <a:t>Siti WEB, Grafica e Agenzia </a:t>
            </a:r>
          </a:p>
          <a:p>
            <a:pPr>
              <a:lnSpc>
                <a:spcPct val="100000"/>
              </a:lnSpc>
            </a:pPr>
            <a:r>
              <a:rPr lang="it-IT" sz="2400">
                <a:solidFill>
                  <a:schemeClr val="accent1">
                    <a:lumMod val="75000"/>
                  </a:schemeClr>
                </a:solidFill>
              </a:rPr>
              <a:t>Gruppi di lavoro e novità</a:t>
            </a:r>
          </a:p>
          <a:p>
            <a:pPr>
              <a:lnSpc>
                <a:spcPct val="100000"/>
              </a:lnSpc>
            </a:pPr>
            <a:r>
              <a:rPr lang="it-IT" sz="2400"/>
              <a:t>Registrazioni e Valutazione</a:t>
            </a:r>
          </a:p>
          <a:p>
            <a:pPr>
              <a:lnSpc>
                <a:spcPct val="100000"/>
              </a:lnSpc>
            </a:pPr>
            <a:r>
              <a:rPr lang="it-IT" sz="2400">
                <a:solidFill>
                  <a:schemeClr val="accent1">
                    <a:lumMod val="75000"/>
                  </a:schemeClr>
                </a:solidFill>
              </a:rPr>
              <a:t>Abbigliamento e distribuzione</a:t>
            </a:r>
          </a:p>
          <a:p>
            <a:pPr>
              <a:lnSpc>
                <a:spcPct val="100000"/>
              </a:lnSpc>
            </a:pPr>
            <a:r>
              <a:rPr lang="it-IT" sz="2400" err="1">
                <a:solidFill>
                  <a:srgbClr val="FF0000"/>
                </a:solidFill>
              </a:rPr>
              <a:t>Summer</a:t>
            </a:r>
            <a:r>
              <a:rPr lang="it-IT" sz="2400">
                <a:solidFill>
                  <a:srgbClr val="FF0000"/>
                </a:solidFill>
              </a:rPr>
              <a:t> Camp e selezione degli studenti e dei docenti</a:t>
            </a:r>
          </a:p>
          <a:p>
            <a:endParaRPr lang="it-IT" sz="2000"/>
          </a:p>
          <a:p>
            <a:endParaRPr lang="it-IT" sz="2000"/>
          </a:p>
          <a:p>
            <a:endParaRPr lang="it-IT" sz="200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5578E02-9158-2DB8-150F-4FBDFF38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76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9" name="Rectangle 2078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81" name="Rectangle 2080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3" name="Rectangle 2082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5" name="Rectangle 2084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7" name="Rectangle 2086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217D94D0-E698-7911-0F0A-FBACEB004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Pierluigi Paolucci a nome della CC3M – 19 maggio 2025</a:t>
            </a: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E9F725F3-830F-22F0-07D1-DF8A7EF6A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409" y="1783415"/>
            <a:ext cx="11930119" cy="36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A8C07A-5D2B-20C1-09B7-D6A0B85C1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323" y="0"/>
            <a:ext cx="7376675" cy="451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EF29CDA-8577-22FB-D34A-B4C8F74A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31079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0CBCBAB-DFE0-D165-1340-805FBE60DA9D}"/>
              </a:ext>
            </a:extLst>
          </p:cNvPr>
          <p:cNvSpPr txBox="1"/>
          <p:nvPr/>
        </p:nvSpPr>
        <p:spPr>
          <a:xfrm>
            <a:off x="1621081" y="526613"/>
            <a:ext cx="2187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>
                <a:solidFill>
                  <a:schemeClr val="bg1"/>
                </a:solidFill>
              </a:rPr>
              <a:t>Fondi 2024</a:t>
            </a:r>
          </a:p>
        </p:txBody>
      </p:sp>
    </p:spTree>
    <p:extLst>
      <p:ext uri="{BB962C8B-B14F-4D97-AF65-F5344CB8AC3E}">
        <p14:creationId xmlns:p14="http://schemas.microsoft.com/office/powerpoint/2010/main" val="299268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06088D-4F3D-22CD-849F-6E491E236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9" name="Rectangle 2078">
            <a:extLst>
              <a:ext uri="{FF2B5EF4-FFF2-40B4-BE49-F238E27FC236}">
                <a16:creationId xmlns:a16="http://schemas.microsoft.com/office/drawing/2014/main" id="{68B92260-987C-709A-748F-902A91CBD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81" name="Rectangle 2080">
            <a:extLst>
              <a:ext uri="{FF2B5EF4-FFF2-40B4-BE49-F238E27FC236}">
                <a16:creationId xmlns:a16="http://schemas.microsoft.com/office/drawing/2014/main" id="{2015AF8E-0A9A-1FEE-3EC1-A1F0CC277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3" name="Rectangle 2082">
            <a:extLst>
              <a:ext uri="{FF2B5EF4-FFF2-40B4-BE49-F238E27FC236}">
                <a16:creationId xmlns:a16="http://schemas.microsoft.com/office/drawing/2014/main" id="{3B3ED920-0055-B911-35CF-E35CEE11E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5" name="Rectangle 2084">
            <a:extLst>
              <a:ext uri="{FF2B5EF4-FFF2-40B4-BE49-F238E27FC236}">
                <a16:creationId xmlns:a16="http://schemas.microsoft.com/office/drawing/2014/main" id="{DD99922F-D5C7-43E9-FBC9-69DEE25EF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7" name="Rectangle 2086">
            <a:extLst>
              <a:ext uri="{FF2B5EF4-FFF2-40B4-BE49-F238E27FC236}">
                <a16:creationId xmlns:a16="http://schemas.microsoft.com/office/drawing/2014/main" id="{350510A1-17C9-D412-9618-7F189A457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034E258B-A491-4E47-B6B4-74FBFED88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Pierluigi Paolucci a nome della CC3M – 19 maggio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17B1C8C-BF7C-E668-19BC-2FB432B3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31079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3D2047D-C914-F145-FD3A-75DD3538AC78}"/>
              </a:ext>
            </a:extLst>
          </p:cNvPr>
          <p:cNvSpPr txBox="1"/>
          <p:nvPr/>
        </p:nvSpPr>
        <p:spPr>
          <a:xfrm>
            <a:off x="5570800" y="516806"/>
            <a:ext cx="4817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>
                <a:solidFill>
                  <a:schemeClr val="bg1"/>
                </a:solidFill>
              </a:rPr>
              <a:t>Budget complessivo 2025</a:t>
            </a: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E96CE827-5871-9720-F5C2-9B5E0B1D7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" y="3849146"/>
            <a:ext cx="4898213" cy="294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ECF9CF9-A05A-61E8-EC9D-D09CB748E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" y="660459"/>
            <a:ext cx="4898215" cy="30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82C4ADB9-F15F-781A-42AA-450AFBF3F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351" y="1667981"/>
            <a:ext cx="7289649" cy="441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959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D6046A-F008-586D-D7CC-ED4619FFF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5">
            <a:extLst>
              <a:ext uri="{FF2B5EF4-FFF2-40B4-BE49-F238E27FC236}">
                <a16:creationId xmlns:a16="http://schemas.microsoft.com/office/drawing/2014/main" id="{B16A676D-88DE-E028-37C2-5B16B6BFA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4BB2BBA8-29D5-A694-9859-6370AE682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8A2D5627-777C-5B1E-1EAB-4F101AE99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5435D0-DCAE-15B6-B86A-4C61A7026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0C743A-FB4D-E80C-9A84-87AC0F6C0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FD0A70-55A5-9FE5-AF27-FCE51A1D1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Valutazione dei progetti 2024-2025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20B5E3A-34D1-AA2B-DA98-AA7841F4F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rgbClr val="FFFFFF"/>
                </a:solidFill>
              </a:rPr>
              <a:t>Pierluigi Paolucci a nome della CC3M – 19 maggio 2025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95E3A024-06DB-DFA3-6275-91EED66DC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47" y="1822076"/>
            <a:ext cx="11624982" cy="4503554"/>
          </a:xfrm>
        </p:spPr>
        <p:txBody>
          <a:bodyPr anchor="ctr">
            <a:normAutofit/>
          </a:bodyPr>
          <a:lstStyle/>
          <a:p>
            <a:r>
              <a:rPr lang="it-IT" sz="2400"/>
              <a:t>Valutazione dei progetti </a:t>
            </a:r>
          </a:p>
          <a:p>
            <a:pPr lvl="1"/>
            <a:r>
              <a:rPr lang="it-IT" sz="1800"/>
              <a:t>Necessaria per capire le attività da supportare, modificare o migliorare.</a:t>
            </a:r>
          </a:p>
          <a:p>
            <a:endParaRPr lang="it-IT" sz="2400"/>
          </a:p>
          <a:p>
            <a:r>
              <a:rPr lang="it-IT" sz="2400"/>
              <a:t>Metriche per la numerologia </a:t>
            </a:r>
          </a:p>
          <a:p>
            <a:r>
              <a:rPr lang="it-IT" sz="2400"/>
              <a:t>Introduzione di un questionario comune (GL) per l’anno 2024/2025</a:t>
            </a:r>
          </a:p>
          <a:p>
            <a:r>
              <a:rPr lang="it-IT" sz="2400">
                <a:solidFill>
                  <a:srgbClr val="FF0000"/>
                </a:solidFill>
              </a:rPr>
              <a:t>Analisi dei dati di Martina Bologna</a:t>
            </a:r>
            <a:endParaRPr lang="it-IT" sz="240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F67FBC4-2E45-74B9-9313-170C776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22</a:t>
            </a:fld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egnaposto piè di pagina 3">
            <a:extLst>
              <a:ext uri="{FF2B5EF4-FFF2-40B4-BE49-F238E27FC236}">
                <a16:creationId xmlns:a16="http://schemas.microsoft.com/office/drawing/2014/main" id="{7FC6BAF1-5975-37EC-FD0E-867FF3197356}"/>
              </a:ext>
            </a:extLst>
          </p:cNvPr>
          <p:cNvSpPr txBox="1">
            <a:spLocks/>
          </p:cNvSpPr>
          <p:nvPr/>
        </p:nvSpPr>
        <p:spPr>
          <a:xfrm>
            <a:off x="4038600" y="6363074"/>
            <a:ext cx="525117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American Typewriter" panose="02090604020004020304" pitchFamily="18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it-IT"/>
              <a:t>Pierluigi Paolucci a nome della CC3M</a:t>
            </a:r>
          </a:p>
        </p:txBody>
      </p:sp>
    </p:spTree>
    <p:extLst>
      <p:ext uri="{BB962C8B-B14F-4D97-AF65-F5344CB8AC3E}">
        <p14:creationId xmlns:p14="http://schemas.microsoft.com/office/powerpoint/2010/main" val="427928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4C5337C-BF2A-D436-5413-31EE4422D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Conclusioni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824F0EE-4ACA-9225-EDE7-D15DA3FE0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it-IT">
                <a:solidFill>
                  <a:srgbClr val="FFFFFF"/>
                </a:solidFill>
              </a:rPr>
              <a:t>Pierluigi Paolucci a nome della CC3M – 19 maggio 2025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8A45B7-E16C-A5DD-0444-ECEBF715A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912" y="278560"/>
            <a:ext cx="7729727" cy="591696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000"/>
              <a:t>Il 2025 è il primo anno che funzioniamo come una commissione. Questo produrrà piccoli problemi di budget:</a:t>
            </a:r>
          </a:p>
          <a:p>
            <a:pPr lvl="1">
              <a:lnSpc>
                <a:spcPct val="100000"/>
              </a:lnSpc>
            </a:pPr>
            <a:r>
              <a:rPr lang="it-IT" sz="1600"/>
              <a:t>abbiamo istituito un budget per i referenti delle dimensioni di un progetto</a:t>
            </a:r>
          </a:p>
          <a:p>
            <a:pPr lvl="1">
              <a:lnSpc>
                <a:spcPct val="100000"/>
              </a:lnSpc>
            </a:pPr>
            <a:r>
              <a:rPr lang="it-IT" sz="1600"/>
              <a:t>Restyling dei siti WEB e della grafica </a:t>
            </a:r>
          </a:p>
          <a:p>
            <a:pPr lvl="1">
              <a:lnSpc>
                <a:spcPct val="100000"/>
              </a:lnSpc>
            </a:pPr>
            <a:r>
              <a:rPr lang="it-IT" sz="1600"/>
              <a:t>abbiamo centralizzato alcune spese.</a:t>
            </a:r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chemeClr val="accent1">
                    <a:lumMod val="75000"/>
                  </a:schemeClr>
                </a:solidFill>
              </a:rPr>
              <a:t>La condivisione dei dati e delle problematiche sta dando i suoi frutti.</a:t>
            </a:r>
          </a:p>
          <a:p>
            <a:pPr>
              <a:lnSpc>
                <a:spcPct val="100000"/>
              </a:lnSpc>
            </a:pPr>
            <a:r>
              <a:rPr lang="it-IT" sz="2000" err="1">
                <a:solidFill>
                  <a:srgbClr val="FF0000"/>
                </a:solidFill>
              </a:rPr>
              <a:t>Summer</a:t>
            </a:r>
            <a:r>
              <a:rPr lang="it-IT" sz="2000">
                <a:solidFill>
                  <a:srgbClr val="FF0000"/>
                </a:solidFill>
              </a:rPr>
              <a:t> Camp ha 286 domande di partecipazione </a:t>
            </a:r>
            <a:r>
              <a:rPr lang="it-IT" sz="2000">
                <a:solidFill>
                  <a:srgbClr val="FF0000"/>
                </a:solidFill>
                <a:sym typeface="Wingdings" pitchFamily="2" charset="2"/>
              </a:rPr>
              <a:t></a:t>
            </a:r>
          </a:p>
          <a:p>
            <a:pPr>
              <a:lnSpc>
                <a:spcPct val="100000"/>
              </a:lnSpc>
            </a:pPr>
            <a:r>
              <a:rPr lang="it-IT" sz="2000">
                <a:sym typeface="Wingdings" pitchFamily="2" charset="2"/>
              </a:rPr>
              <a:t>Bando Tutor in fisica è pronto </a:t>
            </a:r>
            <a:endParaRPr lang="it-IT" sz="2000"/>
          </a:p>
          <a:p>
            <a:pPr>
              <a:lnSpc>
                <a:spcPct val="100000"/>
              </a:lnSpc>
            </a:pPr>
            <a:r>
              <a:rPr lang="it-IT" sz="2000"/>
              <a:t>Ad aprile abbiamo </a:t>
            </a:r>
            <a:r>
              <a:rPr lang="it-IT" sz="2000">
                <a:solidFill>
                  <a:srgbClr val="FF0000"/>
                </a:solidFill>
              </a:rPr>
              <a:t>impegnato il 30% del budget</a:t>
            </a:r>
            <a:r>
              <a:rPr lang="it-IT" sz="2000"/>
              <a:t>. Va fatto uno sforzo per raggiungere il goal del 55% di fine giugno. </a:t>
            </a:r>
          </a:p>
          <a:p>
            <a:pPr>
              <a:lnSpc>
                <a:spcPct val="100000"/>
              </a:lnSpc>
            </a:pPr>
            <a:r>
              <a:rPr lang="it-IT" sz="2000" u="sng"/>
              <a:t>Dobbiamo rinforzare le attività per le scuole di I grado</a:t>
            </a:r>
          </a:p>
          <a:p>
            <a:pPr>
              <a:lnSpc>
                <a:spcPct val="100000"/>
              </a:lnSpc>
            </a:pPr>
            <a:r>
              <a:rPr lang="it-IT" sz="2000"/>
              <a:t>Abbiamo bisogno di fondi esterni</a:t>
            </a:r>
            <a:r>
              <a:rPr lang="it-IT" sz="2000">
                <a:sym typeface="Wingdings" pitchFamily="2" charset="2"/>
              </a:rPr>
              <a:t>;</a:t>
            </a:r>
          </a:p>
          <a:p>
            <a:pPr lvl="1">
              <a:lnSpc>
                <a:spcPct val="100000"/>
              </a:lnSpc>
            </a:pPr>
            <a:r>
              <a:rPr lang="it-IT" sz="1600">
                <a:sym typeface="Wingdings" pitchFamily="2" charset="2"/>
              </a:rPr>
              <a:t>Ringraziamo </a:t>
            </a:r>
            <a:r>
              <a:rPr lang="it-IT" sz="1600" err="1">
                <a:sym typeface="Wingdings" pitchFamily="2" charset="2"/>
              </a:rPr>
              <a:t>Hepscape</a:t>
            </a:r>
            <a:r>
              <a:rPr lang="it-IT" sz="1600">
                <a:sym typeface="Wingdings" pitchFamily="2" charset="2"/>
              </a:rPr>
              <a:t> e tutti quelli che ci stanno provando.</a:t>
            </a:r>
            <a:endParaRPr lang="it-IT" sz="160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18FD847-A2F9-46F1-B0F7-1CF69162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23</a:t>
            </a:fld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9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547DF2D-15C2-A88C-8A00-6D289C95D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843" y="6348104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/>
              <a:t>Pierluigi Paolucci a </a:t>
            </a:r>
            <a:r>
              <a:rPr lang="en-US" kern="1200" err="1"/>
              <a:t>nome</a:t>
            </a:r>
            <a:r>
              <a:rPr lang="en-US" kern="1200"/>
              <a:t> </a:t>
            </a:r>
            <a:r>
              <a:rPr lang="en-US" kern="1200" err="1"/>
              <a:t>della</a:t>
            </a:r>
            <a:r>
              <a:rPr lang="en-US" kern="1200"/>
              <a:t> CC3M – 19 </a:t>
            </a:r>
            <a:r>
              <a:rPr lang="en-US" kern="1200" err="1"/>
              <a:t>maggio</a:t>
            </a:r>
            <a:r>
              <a:rPr lang="en-US" kern="1200"/>
              <a:t>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ABB58F-6EB8-7416-B763-E399B92C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3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3" name="Immagine 2" descr="Immagine che contiene schermata, testo&#10;&#10;Il contenuto generato dall'IA potrebbe non essere corretto.">
            <a:extLst>
              <a:ext uri="{FF2B5EF4-FFF2-40B4-BE49-F238E27FC236}">
                <a16:creationId xmlns:a16="http://schemas.microsoft.com/office/drawing/2014/main" id="{A270EA48-06FF-2DF5-2FC4-C47F168012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063"/>
          <a:stretch>
            <a:fillRect/>
          </a:stretch>
        </p:blipFill>
        <p:spPr>
          <a:xfrm>
            <a:off x="5650173" y="1164943"/>
            <a:ext cx="5891260" cy="3529887"/>
          </a:xfrm>
          <a:prstGeom prst="rect">
            <a:avLst/>
          </a:prstGeom>
        </p:spPr>
      </p:pic>
      <p:pic>
        <p:nvPicPr>
          <p:cNvPr id="8" name="Immagine 7" descr="Immagine che contiene testo, schermata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9FD2B2B5-FCF8-26A7-0653-5AA55E7DDF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3178"/>
          <a:stretch>
            <a:fillRect/>
          </a:stretch>
        </p:blipFill>
        <p:spPr>
          <a:xfrm>
            <a:off x="0" y="0"/>
            <a:ext cx="6555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86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731238-0EB8-1FAD-0892-05824C4F2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Novità CC3M – stato delle finanze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ACC8A46-593A-A339-6777-BEA2EF901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it-IT">
                <a:solidFill>
                  <a:srgbClr val="FFFFFF"/>
                </a:solidFill>
              </a:rPr>
              <a:t>Pierluigi Paolucci a nome della CC3M – 19 maggio 2025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A22696-09E4-B592-B2F8-EE5382E3B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419" y="421482"/>
            <a:ext cx="7529512" cy="5774046"/>
          </a:xfrm>
        </p:spPr>
        <p:txBody>
          <a:bodyPr anchor="ctr">
            <a:normAutofit/>
          </a:bodyPr>
          <a:lstStyle/>
          <a:p>
            <a:r>
              <a:rPr lang="it-IT" sz="2000"/>
              <a:t>Situazione finanziaria dell’INFN</a:t>
            </a:r>
          </a:p>
          <a:p>
            <a:r>
              <a:rPr lang="it-IT" sz="2000"/>
              <a:t>Stato delle finanze della CC3M</a:t>
            </a:r>
          </a:p>
          <a:p>
            <a:pPr lvl="1"/>
            <a:r>
              <a:rPr lang="it-IT" sz="1800"/>
              <a:t>Il nostro budget 2025 è di 330k€ </a:t>
            </a:r>
          </a:p>
          <a:p>
            <a:pPr lvl="1"/>
            <a:r>
              <a:rPr lang="it-IT" sz="1800"/>
              <a:t>Extra per il </a:t>
            </a:r>
            <a:r>
              <a:rPr lang="it-IT" sz="1800" err="1">
                <a:solidFill>
                  <a:srgbClr val="FF0000"/>
                </a:solidFill>
              </a:rPr>
              <a:t>summer</a:t>
            </a:r>
            <a:r>
              <a:rPr lang="it-IT" sz="1800">
                <a:solidFill>
                  <a:srgbClr val="FF0000"/>
                </a:solidFill>
              </a:rPr>
              <a:t> camp </a:t>
            </a:r>
            <a:r>
              <a:rPr lang="it-IT" sz="1800"/>
              <a:t>(75k€ di cui 15k€ FE)</a:t>
            </a:r>
          </a:p>
          <a:p>
            <a:pPr lvl="1"/>
            <a:r>
              <a:rPr lang="it-IT" sz="1800"/>
              <a:t>Extra per i </a:t>
            </a:r>
            <a:r>
              <a:rPr lang="it-IT" sz="1800">
                <a:solidFill>
                  <a:srgbClr val="FF0000"/>
                </a:solidFill>
              </a:rPr>
              <a:t>gadget</a:t>
            </a:r>
            <a:r>
              <a:rPr lang="it-IT" sz="1800"/>
              <a:t> (6k€ + abbigliamento)</a:t>
            </a:r>
          </a:p>
          <a:p>
            <a:r>
              <a:rPr lang="it-IT" sz="2000"/>
              <a:t>In attesa di PANN24</a:t>
            </a:r>
          </a:p>
          <a:p>
            <a:endParaRPr lang="it-IT" sz="2000">
              <a:solidFill>
                <a:srgbClr val="FF0000"/>
              </a:solidFill>
            </a:endParaRPr>
          </a:p>
          <a:p>
            <a:r>
              <a:rPr lang="it-IT" sz="2000">
                <a:solidFill>
                  <a:srgbClr val="FF0000"/>
                </a:solidFill>
              </a:rPr>
              <a:t>Contratti Centrali CC3M </a:t>
            </a:r>
            <a:r>
              <a:rPr lang="it-IT" sz="2000"/>
              <a:t>(30k€/anno)</a:t>
            </a:r>
          </a:p>
          <a:p>
            <a:pPr lvl="1"/>
            <a:r>
              <a:rPr lang="it-IT" sz="1800"/>
              <a:t>Grafica (5k€ fondi esterno Rome Technopole)</a:t>
            </a:r>
          </a:p>
          <a:p>
            <a:pPr lvl="1"/>
            <a:r>
              <a:rPr lang="it-IT" sz="1800"/>
              <a:t>Siti WEB (12.5k€ registrazioni + 4k€ progetto + 0.8k€ manutenzione)</a:t>
            </a:r>
          </a:p>
          <a:p>
            <a:pPr lvl="1"/>
            <a:r>
              <a:rPr lang="it-IT" sz="1800"/>
              <a:t>Agenzia (5k€ da fare)</a:t>
            </a:r>
          </a:p>
          <a:p>
            <a:pPr lvl="1"/>
            <a:endParaRPr lang="it-IT" sz="200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81531CD-71F0-91DE-CEA1-042BAF5A3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0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D9886B9-0A55-587F-8740-AF944156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227341"/>
            <a:ext cx="10515600" cy="685472"/>
          </a:xfrm>
        </p:spPr>
        <p:txBody>
          <a:bodyPr>
            <a:normAutofit fontScale="90000"/>
          </a:bodyPr>
          <a:lstStyle/>
          <a:p>
            <a:r>
              <a:rPr lang="it-IT" sz="5200"/>
              <a:t>Novità dalla CC3M - varie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BE017C1-110D-22C4-8F75-40E34762C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sz="900"/>
              <a:t>Pierluigi Paolucci a nome della CC3M – 19 maggio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8BA87CE-5A45-5DFC-4C57-945F24699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/>
              <a:pPr>
                <a:spcAft>
                  <a:spcPts val="600"/>
                </a:spcAft>
              </a:pPr>
              <a:t>5</a:t>
            </a:fld>
            <a:endParaRPr lang="it-IT"/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11BB5FA0-B77D-F11D-2169-BA733CBDD4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128345"/>
              </p:ext>
            </p:extLst>
          </p:nvPr>
        </p:nvGraphicFramePr>
        <p:xfrm>
          <a:off x="838200" y="1207566"/>
          <a:ext cx="10515600" cy="496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232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C26631-D431-9DEF-4D62-F198F2519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5BEB557-084B-121C-C079-48709830C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it-IT" sz="5200" dirty="0"/>
              <a:t>Novità dalla CC3M – Fondi Esterni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02F3E41-6775-2467-06C4-4D25386D4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Pierluigi Paolucci a nome della CC3M – 19 maggio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8FC06BB-E1F3-BB04-E20D-B188A616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/>
              <a:pPr>
                <a:spcAft>
                  <a:spcPts val="600"/>
                </a:spcAft>
              </a:pPr>
              <a:t>6</a:t>
            </a:fld>
            <a:endParaRPr lang="it-IT"/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E7BD599E-E4E8-92E4-7664-8683E784B2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9137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3344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2BAD9B-47FC-E98C-DA96-BB241C440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1">
            <a:extLst>
              <a:ext uri="{FF2B5EF4-FFF2-40B4-BE49-F238E27FC236}">
                <a16:creationId xmlns:a16="http://schemas.microsoft.com/office/drawing/2014/main" id="{8C21A10A-794C-46C1-45D8-7703450CD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9F51159-28E7-31B7-B33C-F015ACFF9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 fontScale="90000"/>
          </a:bodyPr>
          <a:lstStyle/>
          <a:p>
            <a:r>
              <a:rPr lang="it-IT" sz="5200" dirty="0"/>
              <a:t>Novità dalla CC3M – Accordi Quadro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719F997-040D-E141-6C34-5C87BEB3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Pierluigi Paolucci a nome della CC3M – 19 maggio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60F8020-94F3-1E75-84F9-4E4C6921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/>
              <a:pPr>
                <a:spcAft>
                  <a:spcPts val="600"/>
                </a:spcAft>
              </a:pPr>
              <a:t>7</a:t>
            </a:fld>
            <a:endParaRPr lang="it-IT"/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A91C1A4D-0095-CD8E-D888-54A192B98B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6480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1924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Segnaposto contenuto 1">
            <a:extLst>
              <a:ext uri="{FF2B5EF4-FFF2-40B4-BE49-F238E27FC236}">
                <a16:creationId xmlns:a16="http://schemas.microsoft.com/office/drawing/2014/main" id="{CC296D3C-3482-7CC6-F293-1FBF38F1EC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015498"/>
              </p:ext>
            </p:extLst>
          </p:nvPr>
        </p:nvGraphicFramePr>
        <p:xfrm>
          <a:off x="4204933" y="142408"/>
          <a:ext cx="7710620" cy="628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olo 1">
            <a:extLst>
              <a:ext uri="{FF2B5EF4-FFF2-40B4-BE49-F238E27FC236}">
                <a16:creationId xmlns:a16="http://schemas.microsoft.com/office/drawing/2014/main" id="{E3B6D6F6-74A6-63E1-4C42-8AEB04173913}"/>
              </a:ext>
            </a:extLst>
          </p:cNvPr>
          <p:cNvSpPr txBox="1">
            <a:spLocks/>
          </p:cNvSpPr>
          <p:nvPr/>
        </p:nvSpPr>
        <p:spPr>
          <a:xfrm>
            <a:off x="98615" y="1694125"/>
            <a:ext cx="3573545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Euphemia UCAS" panose="020B0503040102020104" pitchFamily="34" charset="-79"/>
                <a:ea typeface="+mj-ea"/>
                <a:cs typeface="Euphemia UCAS" panose="020B0503040102020104" pitchFamily="34" charset="-79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it-IT" sz="3200" b="1">
                <a:solidFill>
                  <a:schemeClr val="bg1"/>
                </a:solidFill>
              </a:rPr>
              <a:t>I nostri obbiettivi </a:t>
            </a:r>
          </a:p>
          <a:p>
            <a:pPr algn="r">
              <a:lnSpc>
                <a:spcPct val="100000"/>
              </a:lnSpc>
            </a:pPr>
            <a:r>
              <a:rPr lang="it-IT" sz="3200" b="1">
                <a:solidFill>
                  <a:schemeClr val="bg1"/>
                </a:solidFill>
              </a:rPr>
              <a:t>2024-2026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51FE44B-EC05-8AB2-BD7F-703B690361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37" y="6118394"/>
            <a:ext cx="1404504" cy="634836"/>
          </a:xfrm>
          <a:prstGeom prst="rect">
            <a:avLst/>
          </a:prstGeom>
        </p:spPr>
      </p:pic>
      <p:sp>
        <p:nvSpPr>
          <p:cNvPr id="15" name="Segnaposto numero diapositiva 2">
            <a:extLst>
              <a:ext uri="{FF2B5EF4-FFF2-40B4-BE49-F238E27FC236}">
                <a16:creationId xmlns:a16="http://schemas.microsoft.com/office/drawing/2014/main" id="{4A17AFD8-DB4B-3174-9A66-6B03E992595E}"/>
              </a:ext>
            </a:extLst>
          </p:cNvPr>
          <p:cNvSpPr txBox="1">
            <a:spLocks/>
          </p:cNvSpPr>
          <p:nvPr/>
        </p:nvSpPr>
        <p:spPr>
          <a:xfrm>
            <a:off x="11143343" y="6492875"/>
            <a:ext cx="10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American Typewriter" panose="02090604020004020304" pitchFamily="18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solidFill>
                  <a:schemeClr val="bg2">
                    <a:lumMod val="50000"/>
                  </a:schemeClr>
                </a:solidFill>
              </a:rPr>
              <a:t>| </a:t>
            </a:r>
            <a:fld id="{5E511011-4DC2-1B47-B448-F11B78FA5648}" type="slidenum">
              <a:rPr lang="it-IT" smtClean="0">
                <a:solidFill>
                  <a:schemeClr val="bg2">
                    <a:lumMod val="50000"/>
                  </a:schemeClr>
                </a:solidFill>
              </a:rPr>
              <a:pPr/>
              <a:t>8</a:t>
            </a:fld>
            <a:endParaRPr lang="it-IT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Obiettivi SMART per pianificare un progetto">
            <a:extLst>
              <a:ext uri="{FF2B5EF4-FFF2-40B4-BE49-F238E27FC236}">
                <a16:creationId xmlns:a16="http://schemas.microsoft.com/office/drawing/2014/main" id="{E56FA12B-ECCA-814F-0257-C24F0DD0B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-10147"/>
            <a:ext cx="4037835" cy="22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9F3D3F4-D01C-8E4A-35A7-AFDE32F7741D}"/>
              </a:ext>
            </a:extLst>
          </p:cNvPr>
          <p:cNvSpPr txBox="1"/>
          <p:nvPr/>
        </p:nvSpPr>
        <p:spPr>
          <a:xfrm>
            <a:off x="2956869" y="5543307"/>
            <a:ext cx="629403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fatto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03A4F08-E1E7-6952-A38D-3D946FFCC720}"/>
              </a:ext>
            </a:extLst>
          </p:cNvPr>
          <p:cNvSpPr txBox="1"/>
          <p:nvPr/>
        </p:nvSpPr>
        <p:spPr>
          <a:xfrm>
            <a:off x="2432371" y="5966742"/>
            <a:ext cx="116491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In corso</a:t>
            </a:r>
          </a:p>
        </p:txBody>
      </p:sp>
      <p:sp>
        <p:nvSpPr>
          <p:cNvPr id="28" name="Segnaposto piè di pagina 27">
            <a:extLst>
              <a:ext uri="{FF2B5EF4-FFF2-40B4-BE49-F238E27FC236}">
                <a16:creationId xmlns:a16="http://schemas.microsoft.com/office/drawing/2014/main" id="{C8F0B68B-5A64-0203-ED5C-7502F5B24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a nome della CC3M – 19 maggio 2025</a:t>
            </a:r>
          </a:p>
        </p:txBody>
      </p:sp>
      <p:sp>
        <p:nvSpPr>
          <p:cNvPr id="30" name="Segnaposto numero diapositiva 29">
            <a:extLst>
              <a:ext uri="{FF2B5EF4-FFF2-40B4-BE49-F238E27FC236}">
                <a16:creationId xmlns:a16="http://schemas.microsoft.com/office/drawing/2014/main" id="{9EBF8B8F-4C48-68A4-BD32-81BBB9B8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83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4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5A29586-EC82-9F05-5498-7246102C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06" y="557189"/>
            <a:ext cx="3374136" cy="5567891"/>
          </a:xfrm>
        </p:spPr>
        <p:txBody>
          <a:bodyPr>
            <a:normAutofit/>
          </a:bodyPr>
          <a:lstStyle/>
          <a:p>
            <a:r>
              <a:rPr lang="it-IT" sz="5200" dirty="0"/>
              <a:t>Strategia 2025-2026 della CC3M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C60F019-C852-E793-7C00-3DA47235D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Pierluigi Paolucci a nome della CC3M – 19 maggio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8530918-0B97-F519-5D06-8885C6AF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/>
              <a:pPr>
                <a:spcAft>
                  <a:spcPts val="600"/>
                </a:spcAft>
              </a:pPr>
              <a:t>9</a:t>
            </a:fld>
            <a:endParaRPr lang="it-IT"/>
          </a:p>
        </p:txBody>
      </p:sp>
      <p:graphicFrame>
        <p:nvGraphicFramePr>
          <p:cNvPr id="10" name="Segnaposto contenuto 2">
            <a:extLst>
              <a:ext uri="{FF2B5EF4-FFF2-40B4-BE49-F238E27FC236}">
                <a16:creationId xmlns:a16="http://schemas.microsoft.com/office/drawing/2014/main" id="{EBC74FBD-8385-CEA0-849E-3D219CC25A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061978"/>
              </p:ext>
            </p:extLst>
          </p:nvPr>
        </p:nvGraphicFramePr>
        <p:xfrm>
          <a:off x="4038600" y="557189"/>
          <a:ext cx="7798594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155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5CF75229-316F-6544-9AA4-AE95C12DBA87}" vid="{287CDDB3-1723-7A4F-9C20-2712ABAB15C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9FC4211E-F008-E24A-97F0-7AFAB18CE687}">
  <we:reference id="wa200005566" version="3.0.0.2" store="it-IT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5FF86BE3-74FD-834C-B394-7E0E216497B3}">
  <we:reference id="wa200005669" version="2.0.0.0" store="it-IT" storeType="OMEX"/>
  <we:alternateReferences>
    <we:reference id="wa200005669" version="2.0.0.0" store="wa20000566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c7854f-9315-459f-9f4d-fc2279ea0122">
      <Terms xmlns="http://schemas.microsoft.com/office/infopath/2007/PartnerControls"/>
    </lcf76f155ced4ddcb4097134ff3c332f>
    <SharedWithUsers xmlns="960daa33-c5e4-4e6b-bca9-5fff9353feaa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640708283E2A442A9231381508CC452" ma:contentTypeVersion="13" ma:contentTypeDescription="Creare un nuovo documento." ma:contentTypeScope="" ma:versionID="e248e24f918e157656d49546ead08cff">
  <xsd:schema xmlns:xsd="http://www.w3.org/2001/XMLSchema" xmlns:xs="http://www.w3.org/2001/XMLSchema" xmlns:p="http://schemas.microsoft.com/office/2006/metadata/properties" xmlns:ns2="960daa33-c5e4-4e6b-bca9-5fff9353feaa" xmlns:ns3="40c7854f-9315-459f-9f4d-fc2279ea0122" targetNamespace="http://schemas.microsoft.com/office/2006/metadata/properties" ma:root="true" ma:fieldsID="a5ad0de9ffc1bb7344e91ea8c71537d8" ns2:_="" ns3:_="">
    <xsd:import namespace="960daa33-c5e4-4e6b-bca9-5fff9353feaa"/>
    <xsd:import namespace="40c7854f-9315-459f-9f4d-fc2279ea012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daa33-c5e4-4e6b-bca9-5fff9353fe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c7854f-9315-459f-9f4d-fc2279ea01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7D5328-E262-430A-97FB-269A9422F6BF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40c7854f-9315-459f-9f4d-fc2279ea0122"/>
    <ds:schemaRef ds:uri="http://www.w3.org/XML/1998/namespace"/>
    <ds:schemaRef ds:uri="http://purl.org/dc/terms/"/>
    <ds:schemaRef ds:uri="http://purl.org/dc/elements/1.1/"/>
    <ds:schemaRef ds:uri="960daa33-c5e4-4e6b-bca9-5fff9353fea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EB25705-CF97-421E-8FE2-C7B7D7190DA1}"/>
</file>

<file path=customXml/itemProps3.xml><?xml version="1.0" encoding="utf-8"?>
<ds:datastoreItem xmlns:ds="http://schemas.openxmlformats.org/officeDocument/2006/customXml" ds:itemID="{74B33EA1-B601-4A15-8997-1574339EA8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1469</Words>
  <Application>Microsoft Macintosh PowerPoint</Application>
  <PresentationFormat>Widescreen</PresentationFormat>
  <Paragraphs>303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American Typewriter</vt:lpstr>
      <vt:lpstr>Aptos</vt:lpstr>
      <vt:lpstr>Arial</vt:lpstr>
      <vt:lpstr>Calibri</vt:lpstr>
      <vt:lpstr>Euphemia UCAS</vt:lpstr>
      <vt:lpstr>Titillium Web</vt:lpstr>
      <vt:lpstr>Wingdings</vt:lpstr>
      <vt:lpstr>Tema di Office</vt:lpstr>
      <vt:lpstr>Presentazione standard di PowerPoint</vt:lpstr>
      <vt:lpstr>Argomenti della riunione</vt:lpstr>
      <vt:lpstr>Presentazione standard di PowerPoint</vt:lpstr>
      <vt:lpstr>Novità CC3M – stato delle finanze</vt:lpstr>
      <vt:lpstr>Novità dalla CC3M - varie</vt:lpstr>
      <vt:lpstr>Novità dalla CC3M – Fondi Esterni</vt:lpstr>
      <vt:lpstr>Novità dalla CC3M – Accordi Quadro</vt:lpstr>
      <vt:lpstr>Presentazione standard di PowerPoint</vt:lpstr>
      <vt:lpstr>Strategia 2025-2026 della CC3M</vt:lpstr>
      <vt:lpstr>Calendario 2025</vt:lpstr>
      <vt:lpstr>Workshop Public Engagement INFN  6 giugno a Roma</vt:lpstr>
      <vt:lpstr>Cose da fare come CC3M</vt:lpstr>
      <vt:lpstr>Gruppi di Lavoro CC3M</vt:lpstr>
      <vt:lpstr>Nuovi gruppi di lavoro</vt:lpstr>
      <vt:lpstr>Spending Review interna 2024-2025 (gruppi di lavoro sono fortemente connessi)</vt:lpstr>
      <vt:lpstr>Selezione per il Summer Camp</vt:lpstr>
      <vt:lpstr>Bando Tutor 2025-2026</vt:lpstr>
      <vt:lpstr>Presentazione standard di PowerPoint</vt:lpstr>
      <vt:lpstr>Budget 2025 (impegnato il 30% ad aprile)</vt:lpstr>
      <vt:lpstr>Presentazione standard di PowerPoint</vt:lpstr>
      <vt:lpstr>Presentazione standard di PowerPoint</vt:lpstr>
      <vt:lpstr>Valutazione dei progetti 2024-2025</vt:lpstr>
      <vt:lpstr>Conclusioni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Pierluigi Paolucci</dc:creator>
  <cp:lastModifiedBy>Pierluigi Paolucci</cp:lastModifiedBy>
  <cp:revision>1</cp:revision>
  <dcterms:created xsi:type="dcterms:W3CDTF">2023-10-19T14:47:26Z</dcterms:created>
  <dcterms:modified xsi:type="dcterms:W3CDTF">2025-05-17T17:28:28Z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0x0101005640708283E2A442A9231381508CC452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