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85" r:id="rId2"/>
    <p:sldId id="284" r:id="rId3"/>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457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9144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1371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1828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22860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2743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32004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3657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BEFF"/>
    <a:srgbClr val="E4E7EC"/>
    <a:srgbClr val="B7F0FF"/>
    <a:srgbClr val="0070C0"/>
    <a:srgbClr val="1DAEFF"/>
    <a:srgbClr val="0091E2"/>
    <a:srgbClr val="15A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Stile medio 1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Stile medio 1 - Colore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Stile chiaro 2 - Color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41" autoAdjust="0"/>
  </p:normalViewPr>
  <p:slideViewPr>
    <p:cSldViewPr snapToGrid="0">
      <p:cViewPr varScale="1">
        <p:scale>
          <a:sx n="53" d="100"/>
          <a:sy n="53" d="100"/>
        </p:scale>
        <p:origin x="798" y="9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3776AD-DE54-42DB-81D6-F351478B9757}" type="doc">
      <dgm:prSet loTypeId="urn:microsoft.com/office/officeart/2005/8/layout/chevron2" loCatId="list" qsTypeId="urn:microsoft.com/office/officeart/2005/8/quickstyle/simple1" qsCatId="simple" csTypeId="urn:microsoft.com/office/officeart/2005/8/colors/accent1_3" csCatId="accent1" phldr="1"/>
      <dgm:spPr/>
      <dgm:t>
        <a:bodyPr/>
        <a:lstStyle/>
        <a:p>
          <a:endParaRPr lang="it-IT"/>
        </a:p>
      </dgm:t>
    </dgm:pt>
    <dgm:pt modelId="{1368CF44-C2B4-4521-A7C2-9D986D38788E}">
      <dgm:prSet phldrT="[Testo]"/>
      <dgm:spPr/>
      <dgm:t>
        <a:bodyPr/>
        <a:lstStyle/>
        <a:p>
          <a:r>
            <a:rPr lang="it-IT" dirty="0"/>
            <a:t>1</a:t>
          </a:r>
        </a:p>
      </dgm:t>
    </dgm:pt>
    <dgm:pt modelId="{9327A54F-2473-4EE1-8B98-F6C8B8C405FF}" type="parTrans" cxnId="{F33B6FDB-23D3-4651-BB59-232971658ABB}">
      <dgm:prSet/>
      <dgm:spPr/>
      <dgm:t>
        <a:bodyPr/>
        <a:lstStyle/>
        <a:p>
          <a:endParaRPr lang="it-IT"/>
        </a:p>
      </dgm:t>
    </dgm:pt>
    <dgm:pt modelId="{43561F10-6D3C-46D9-A534-86D61F50428F}" type="sibTrans" cxnId="{F33B6FDB-23D3-4651-BB59-232971658ABB}">
      <dgm:prSet/>
      <dgm:spPr/>
      <dgm:t>
        <a:bodyPr/>
        <a:lstStyle/>
        <a:p>
          <a:endParaRPr lang="it-IT"/>
        </a:p>
      </dgm:t>
    </dgm:pt>
    <dgm:pt modelId="{439C9B72-656F-4262-ABB6-DE0B71E291BC}">
      <dgm:prSet phldrT="[Testo]"/>
      <dgm:spPr/>
      <dgm:t>
        <a:bodyPr/>
        <a:lstStyle/>
        <a:p>
          <a:pPr>
            <a:buNone/>
          </a:pPr>
          <a:r>
            <a:rPr lang="en-US" dirty="0"/>
            <a:t>Task leader talk to correspondent WP leader before addressing to any other Board.</a:t>
          </a:r>
          <a:endParaRPr lang="it-IT" dirty="0"/>
        </a:p>
      </dgm:t>
    </dgm:pt>
    <dgm:pt modelId="{67C95E51-A5F4-42CA-97B2-CF5179913820}" type="parTrans" cxnId="{CD1BF489-75AD-4107-9167-000E721D3F00}">
      <dgm:prSet/>
      <dgm:spPr/>
      <dgm:t>
        <a:bodyPr/>
        <a:lstStyle/>
        <a:p>
          <a:endParaRPr lang="it-IT"/>
        </a:p>
      </dgm:t>
    </dgm:pt>
    <dgm:pt modelId="{F9E9EE5A-A9DD-43C5-99B7-6A5489CCCDAC}" type="sibTrans" cxnId="{CD1BF489-75AD-4107-9167-000E721D3F00}">
      <dgm:prSet/>
      <dgm:spPr/>
      <dgm:t>
        <a:bodyPr/>
        <a:lstStyle/>
        <a:p>
          <a:endParaRPr lang="it-IT"/>
        </a:p>
      </dgm:t>
    </dgm:pt>
    <dgm:pt modelId="{DB37BFF3-174B-46AF-B901-941DDBB384D4}">
      <dgm:prSet phldrT="[Testo]"/>
      <dgm:spPr/>
      <dgm:t>
        <a:bodyPr/>
        <a:lstStyle/>
        <a:p>
          <a:r>
            <a:rPr lang="it-IT" dirty="0"/>
            <a:t>2</a:t>
          </a:r>
        </a:p>
      </dgm:t>
    </dgm:pt>
    <dgm:pt modelId="{B580BE01-B3D6-41AB-8CDC-29DDD9E87BA5}" type="parTrans" cxnId="{3AE0163A-F398-467A-9B23-FBD0BB3657A4}">
      <dgm:prSet/>
      <dgm:spPr/>
      <dgm:t>
        <a:bodyPr/>
        <a:lstStyle/>
        <a:p>
          <a:endParaRPr lang="it-IT"/>
        </a:p>
      </dgm:t>
    </dgm:pt>
    <dgm:pt modelId="{AFF7848F-373D-477D-8F34-C7152D6E5B51}" type="sibTrans" cxnId="{3AE0163A-F398-467A-9B23-FBD0BB3657A4}">
      <dgm:prSet/>
      <dgm:spPr/>
      <dgm:t>
        <a:bodyPr/>
        <a:lstStyle/>
        <a:p>
          <a:endParaRPr lang="it-IT"/>
        </a:p>
      </dgm:t>
    </dgm:pt>
    <dgm:pt modelId="{1274BF11-CFE9-48D2-9348-39946CA17A98}">
      <dgm:prSet phldrT="[Testo]"/>
      <dgm:spPr/>
      <dgm:t>
        <a:bodyPr/>
        <a:lstStyle/>
        <a:p>
          <a:r>
            <a:rPr lang="it-IT" dirty="0"/>
            <a:t>3</a:t>
          </a:r>
        </a:p>
      </dgm:t>
    </dgm:pt>
    <dgm:pt modelId="{BFACDE06-05BC-4C83-ABE1-61F9AAB5416B}" type="parTrans" cxnId="{7350A7E9-9E4E-4A98-B15F-84E7664B51A8}">
      <dgm:prSet/>
      <dgm:spPr/>
      <dgm:t>
        <a:bodyPr/>
        <a:lstStyle/>
        <a:p>
          <a:endParaRPr lang="it-IT"/>
        </a:p>
      </dgm:t>
    </dgm:pt>
    <dgm:pt modelId="{2B447B44-A972-4219-8489-962DDF9C56A1}" type="sibTrans" cxnId="{7350A7E9-9E4E-4A98-B15F-84E7664B51A8}">
      <dgm:prSet/>
      <dgm:spPr/>
      <dgm:t>
        <a:bodyPr/>
        <a:lstStyle/>
        <a:p>
          <a:endParaRPr lang="it-IT"/>
        </a:p>
      </dgm:t>
    </dgm:pt>
    <dgm:pt modelId="{EE5DB2E0-7F03-4ABC-9056-72527EE8BF73}">
      <dgm:prSet phldrT="[Testo]"/>
      <dgm:spPr/>
      <dgm:t>
        <a:bodyPr/>
        <a:lstStyle/>
        <a:p>
          <a:r>
            <a:rPr lang="it-IT" dirty="0"/>
            <a:t>5</a:t>
          </a:r>
        </a:p>
      </dgm:t>
    </dgm:pt>
    <dgm:pt modelId="{57BDFA3C-0037-4805-AB24-338C280E92DA}" type="parTrans" cxnId="{AA15E706-46A8-4FB5-A64B-23BF47FB04F8}">
      <dgm:prSet/>
      <dgm:spPr/>
      <dgm:t>
        <a:bodyPr/>
        <a:lstStyle/>
        <a:p>
          <a:endParaRPr lang="it-IT"/>
        </a:p>
      </dgm:t>
    </dgm:pt>
    <dgm:pt modelId="{47D1E79F-398F-4F4B-9385-17E9A7DF718D}" type="sibTrans" cxnId="{AA15E706-46A8-4FB5-A64B-23BF47FB04F8}">
      <dgm:prSet/>
      <dgm:spPr/>
      <dgm:t>
        <a:bodyPr/>
        <a:lstStyle/>
        <a:p>
          <a:endParaRPr lang="it-IT"/>
        </a:p>
      </dgm:t>
    </dgm:pt>
    <dgm:pt modelId="{B3040534-89B6-496C-8947-5A3173D5E561}">
      <dgm:prSet phldrT="[Testo]"/>
      <dgm:spPr/>
      <dgm:t>
        <a:bodyPr/>
        <a:lstStyle/>
        <a:p>
          <a:r>
            <a:rPr lang="it-IT" dirty="0"/>
            <a:t>4</a:t>
          </a:r>
        </a:p>
      </dgm:t>
    </dgm:pt>
    <dgm:pt modelId="{8A181014-787E-4958-9E9E-ABE39DA0C60A}" type="parTrans" cxnId="{410AF670-A9FD-4830-9133-832E96EC7875}">
      <dgm:prSet/>
      <dgm:spPr/>
      <dgm:t>
        <a:bodyPr/>
        <a:lstStyle/>
        <a:p>
          <a:endParaRPr lang="it-IT"/>
        </a:p>
      </dgm:t>
    </dgm:pt>
    <dgm:pt modelId="{A3FBBEA1-495B-451A-AA99-05FECC113580}" type="sibTrans" cxnId="{410AF670-A9FD-4830-9133-832E96EC7875}">
      <dgm:prSet/>
      <dgm:spPr/>
      <dgm:t>
        <a:bodyPr/>
        <a:lstStyle/>
        <a:p>
          <a:endParaRPr lang="it-IT"/>
        </a:p>
      </dgm:t>
    </dgm:pt>
    <dgm:pt modelId="{CE61F4C9-0B45-4C88-926E-C48451F0A63B}">
      <dgm:prSet/>
      <dgm:spPr/>
      <dgm:t>
        <a:bodyPr/>
        <a:lstStyle/>
        <a:p>
          <a:pPr>
            <a:buFont typeface="+mj-lt"/>
            <a:buNone/>
          </a:pPr>
          <a:r>
            <a:rPr lang="en-US" dirty="0"/>
            <a:t>WP leader informs the Steering committee who take the decision and will suitably inform the Project Office</a:t>
          </a:r>
          <a:endParaRPr lang="it-IT" dirty="0"/>
        </a:p>
      </dgm:t>
    </dgm:pt>
    <dgm:pt modelId="{5238C8BF-3220-42E9-BF93-4B2FA15B22C0}" type="parTrans" cxnId="{5149626C-0881-481B-89FD-3DD6DA92265E}">
      <dgm:prSet/>
      <dgm:spPr/>
      <dgm:t>
        <a:bodyPr/>
        <a:lstStyle/>
        <a:p>
          <a:endParaRPr lang="it-IT"/>
        </a:p>
      </dgm:t>
    </dgm:pt>
    <dgm:pt modelId="{6BCE26C4-A5AF-44E8-860F-D8C2F85304AD}" type="sibTrans" cxnId="{5149626C-0881-481B-89FD-3DD6DA92265E}">
      <dgm:prSet/>
      <dgm:spPr/>
      <dgm:t>
        <a:bodyPr/>
        <a:lstStyle/>
        <a:p>
          <a:endParaRPr lang="it-IT"/>
        </a:p>
      </dgm:t>
    </dgm:pt>
    <dgm:pt modelId="{26D22EFE-6C09-46F7-B60D-7810801F76C2}">
      <dgm:prSet/>
      <dgm:spPr/>
      <dgm:t>
        <a:bodyPr/>
        <a:lstStyle/>
        <a:p>
          <a:pPr>
            <a:buFont typeface="+mj-lt"/>
            <a:buNone/>
          </a:pPr>
          <a:r>
            <a:rPr lang="en-GB" dirty="0"/>
            <a:t>Project Office (INFN) replies to the Steering Committee on the next steps and informs the Project Officer.</a:t>
          </a:r>
          <a:endParaRPr lang="it-IT" dirty="0"/>
        </a:p>
      </dgm:t>
    </dgm:pt>
    <dgm:pt modelId="{B1BB28C4-4F03-4496-84DC-3C66559F6223}" type="parTrans" cxnId="{C098FCD9-F211-4896-91FD-A6F5455A21E7}">
      <dgm:prSet/>
      <dgm:spPr/>
      <dgm:t>
        <a:bodyPr/>
        <a:lstStyle/>
        <a:p>
          <a:endParaRPr lang="it-IT"/>
        </a:p>
      </dgm:t>
    </dgm:pt>
    <dgm:pt modelId="{54D22FDF-374E-4445-A3B8-EF5982E86E05}" type="sibTrans" cxnId="{C098FCD9-F211-4896-91FD-A6F5455A21E7}">
      <dgm:prSet/>
      <dgm:spPr/>
      <dgm:t>
        <a:bodyPr/>
        <a:lstStyle/>
        <a:p>
          <a:endParaRPr lang="it-IT"/>
        </a:p>
      </dgm:t>
    </dgm:pt>
    <dgm:pt modelId="{36F3B3AE-16A6-4577-89B9-6B1AB78109AA}">
      <dgm:prSet/>
      <dgm:spPr/>
      <dgm:t>
        <a:bodyPr/>
        <a:lstStyle/>
        <a:p>
          <a:pPr>
            <a:buFont typeface="+mj-lt"/>
            <a:buNone/>
          </a:pPr>
          <a:r>
            <a:rPr lang="en-GB" dirty="0"/>
            <a:t>Even if the Project Officer says that an Amendment to the GA is not needed, still the Governing Board has to vote to endorse the decision of transfer. The minute of the vote will be a proof of the formal and legal general agreement.</a:t>
          </a:r>
          <a:endParaRPr lang="it-IT" dirty="0"/>
        </a:p>
      </dgm:t>
    </dgm:pt>
    <dgm:pt modelId="{8F820EFF-3814-45F7-98DC-DEDBEA1B53BD}" type="parTrans" cxnId="{CAD88545-62B3-4D04-A776-518CCF228BA2}">
      <dgm:prSet/>
      <dgm:spPr/>
      <dgm:t>
        <a:bodyPr/>
        <a:lstStyle/>
        <a:p>
          <a:endParaRPr lang="it-IT"/>
        </a:p>
      </dgm:t>
    </dgm:pt>
    <dgm:pt modelId="{36B7A90E-96CE-4D1B-A18E-970999E97B40}" type="sibTrans" cxnId="{CAD88545-62B3-4D04-A776-518CCF228BA2}">
      <dgm:prSet/>
      <dgm:spPr/>
      <dgm:t>
        <a:bodyPr/>
        <a:lstStyle/>
        <a:p>
          <a:endParaRPr lang="it-IT"/>
        </a:p>
      </dgm:t>
    </dgm:pt>
    <dgm:pt modelId="{231A3B55-613E-450F-AEA3-988CA0F929B0}">
      <dgm:prSet/>
      <dgm:spPr/>
      <dgm:t>
        <a:bodyPr/>
        <a:lstStyle/>
        <a:p>
          <a:pPr>
            <a:buFont typeface="+mj-lt"/>
            <a:buNone/>
          </a:pPr>
          <a:r>
            <a:rPr lang="en-GB" dirty="0"/>
            <a:t>The GA amendment (when needed) comes as last step, after the GB vote.</a:t>
          </a:r>
          <a:endParaRPr lang="it-IT" dirty="0"/>
        </a:p>
      </dgm:t>
    </dgm:pt>
    <dgm:pt modelId="{CE4A40A0-4274-404C-9C9F-42A6AEB0E55D}" type="parTrans" cxnId="{BE624FED-B987-4051-AE12-2A54F0C09A57}">
      <dgm:prSet/>
      <dgm:spPr/>
      <dgm:t>
        <a:bodyPr/>
        <a:lstStyle/>
        <a:p>
          <a:endParaRPr lang="it-IT"/>
        </a:p>
      </dgm:t>
    </dgm:pt>
    <dgm:pt modelId="{A175FEE9-5A12-4B0E-833E-067594A56C44}" type="sibTrans" cxnId="{BE624FED-B987-4051-AE12-2A54F0C09A57}">
      <dgm:prSet/>
      <dgm:spPr/>
      <dgm:t>
        <a:bodyPr/>
        <a:lstStyle/>
        <a:p>
          <a:endParaRPr lang="it-IT"/>
        </a:p>
      </dgm:t>
    </dgm:pt>
    <dgm:pt modelId="{7308A061-1BDB-4744-A7B1-42AB406CA1C5}" type="pres">
      <dgm:prSet presAssocID="{973776AD-DE54-42DB-81D6-F351478B9757}" presName="linearFlow" presStyleCnt="0">
        <dgm:presLayoutVars>
          <dgm:dir/>
          <dgm:animLvl val="lvl"/>
          <dgm:resizeHandles val="exact"/>
        </dgm:presLayoutVars>
      </dgm:prSet>
      <dgm:spPr/>
    </dgm:pt>
    <dgm:pt modelId="{CD8D9C15-EF12-4601-A0C6-D7FCB5205BB3}" type="pres">
      <dgm:prSet presAssocID="{1368CF44-C2B4-4521-A7C2-9D986D38788E}" presName="composite" presStyleCnt="0"/>
      <dgm:spPr/>
    </dgm:pt>
    <dgm:pt modelId="{0C198DFC-94A5-47C2-825C-7BB9AE0451EF}" type="pres">
      <dgm:prSet presAssocID="{1368CF44-C2B4-4521-A7C2-9D986D38788E}" presName="parentText" presStyleLbl="alignNode1" presStyleIdx="0" presStyleCnt="5">
        <dgm:presLayoutVars>
          <dgm:chMax val="1"/>
          <dgm:bulletEnabled val="1"/>
        </dgm:presLayoutVars>
      </dgm:prSet>
      <dgm:spPr/>
    </dgm:pt>
    <dgm:pt modelId="{827DD41F-3408-49D8-9552-C68DD6EA23AB}" type="pres">
      <dgm:prSet presAssocID="{1368CF44-C2B4-4521-A7C2-9D986D38788E}" presName="descendantText" presStyleLbl="alignAcc1" presStyleIdx="0" presStyleCnt="5">
        <dgm:presLayoutVars>
          <dgm:bulletEnabled val="1"/>
        </dgm:presLayoutVars>
      </dgm:prSet>
      <dgm:spPr/>
    </dgm:pt>
    <dgm:pt modelId="{C3789DAB-C9CB-4638-BBE8-75213A049C86}" type="pres">
      <dgm:prSet presAssocID="{43561F10-6D3C-46D9-A534-86D61F50428F}" presName="sp" presStyleCnt="0"/>
      <dgm:spPr/>
    </dgm:pt>
    <dgm:pt modelId="{E57E7BA1-856B-4C73-AA39-F5C196E8354D}" type="pres">
      <dgm:prSet presAssocID="{DB37BFF3-174B-46AF-B901-941DDBB384D4}" presName="composite" presStyleCnt="0"/>
      <dgm:spPr/>
    </dgm:pt>
    <dgm:pt modelId="{9C1BB915-8C5A-4D98-A1D9-EA10130340F3}" type="pres">
      <dgm:prSet presAssocID="{DB37BFF3-174B-46AF-B901-941DDBB384D4}" presName="parentText" presStyleLbl="alignNode1" presStyleIdx="1" presStyleCnt="5">
        <dgm:presLayoutVars>
          <dgm:chMax val="1"/>
          <dgm:bulletEnabled val="1"/>
        </dgm:presLayoutVars>
      </dgm:prSet>
      <dgm:spPr/>
    </dgm:pt>
    <dgm:pt modelId="{0BB77FB6-8EEE-4181-846F-AB35C746911A}" type="pres">
      <dgm:prSet presAssocID="{DB37BFF3-174B-46AF-B901-941DDBB384D4}" presName="descendantText" presStyleLbl="alignAcc1" presStyleIdx="1" presStyleCnt="5">
        <dgm:presLayoutVars>
          <dgm:bulletEnabled val="1"/>
        </dgm:presLayoutVars>
      </dgm:prSet>
      <dgm:spPr/>
    </dgm:pt>
    <dgm:pt modelId="{488452B4-5A3E-4A17-8B14-F63BB4CBA133}" type="pres">
      <dgm:prSet presAssocID="{AFF7848F-373D-477D-8F34-C7152D6E5B51}" presName="sp" presStyleCnt="0"/>
      <dgm:spPr/>
    </dgm:pt>
    <dgm:pt modelId="{290271E7-278D-4701-84CF-16DD371864CE}" type="pres">
      <dgm:prSet presAssocID="{1274BF11-CFE9-48D2-9348-39946CA17A98}" presName="composite" presStyleCnt="0"/>
      <dgm:spPr/>
    </dgm:pt>
    <dgm:pt modelId="{6377638F-BCBF-4142-8A9F-DA0AE9CAD315}" type="pres">
      <dgm:prSet presAssocID="{1274BF11-CFE9-48D2-9348-39946CA17A98}" presName="parentText" presStyleLbl="alignNode1" presStyleIdx="2" presStyleCnt="5">
        <dgm:presLayoutVars>
          <dgm:chMax val="1"/>
          <dgm:bulletEnabled val="1"/>
        </dgm:presLayoutVars>
      </dgm:prSet>
      <dgm:spPr/>
    </dgm:pt>
    <dgm:pt modelId="{5A3C6E28-B68E-4635-9DB3-B9F85D28337B}" type="pres">
      <dgm:prSet presAssocID="{1274BF11-CFE9-48D2-9348-39946CA17A98}" presName="descendantText" presStyleLbl="alignAcc1" presStyleIdx="2" presStyleCnt="5">
        <dgm:presLayoutVars>
          <dgm:bulletEnabled val="1"/>
        </dgm:presLayoutVars>
      </dgm:prSet>
      <dgm:spPr/>
    </dgm:pt>
    <dgm:pt modelId="{A5E3AF0E-AB7E-420F-8B62-0731BB64AF3B}" type="pres">
      <dgm:prSet presAssocID="{2B447B44-A972-4219-8489-962DDF9C56A1}" presName="sp" presStyleCnt="0"/>
      <dgm:spPr/>
    </dgm:pt>
    <dgm:pt modelId="{641032E7-5EC9-4B49-8526-328A56DD6C60}" type="pres">
      <dgm:prSet presAssocID="{B3040534-89B6-496C-8947-5A3173D5E561}" presName="composite" presStyleCnt="0"/>
      <dgm:spPr/>
    </dgm:pt>
    <dgm:pt modelId="{6731D6E9-2307-4542-A5AC-0B1F4AB816D5}" type="pres">
      <dgm:prSet presAssocID="{B3040534-89B6-496C-8947-5A3173D5E561}" presName="parentText" presStyleLbl="alignNode1" presStyleIdx="3" presStyleCnt="5">
        <dgm:presLayoutVars>
          <dgm:chMax val="1"/>
          <dgm:bulletEnabled val="1"/>
        </dgm:presLayoutVars>
      </dgm:prSet>
      <dgm:spPr/>
    </dgm:pt>
    <dgm:pt modelId="{E5C3A58C-848A-456F-878C-4B185ED53250}" type="pres">
      <dgm:prSet presAssocID="{B3040534-89B6-496C-8947-5A3173D5E561}" presName="descendantText" presStyleLbl="alignAcc1" presStyleIdx="3" presStyleCnt="5">
        <dgm:presLayoutVars>
          <dgm:bulletEnabled val="1"/>
        </dgm:presLayoutVars>
      </dgm:prSet>
      <dgm:spPr/>
    </dgm:pt>
    <dgm:pt modelId="{B5F11D40-DFC8-4FE7-85CA-ECCB271479FF}" type="pres">
      <dgm:prSet presAssocID="{A3FBBEA1-495B-451A-AA99-05FECC113580}" presName="sp" presStyleCnt="0"/>
      <dgm:spPr/>
    </dgm:pt>
    <dgm:pt modelId="{FE4E1749-327B-4B0A-B687-50E3F111B98C}" type="pres">
      <dgm:prSet presAssocID="{EE5DB2E0-7F03-4ABC-9056-72527EE8BF73}" presName="composite" presStyleCnt="0"/>
      <dgm:spPr/>
    </dgm:pt>
    <dgm:pt modelId="{BE949B83-7FAE-4F3D-9699-C7ABCCA3E5F7}" type="pres">
      <dgm:prSet presAssocID="{EE5DB2E0-7F03-4ABC-9056-72527EE8BF73}" presName="parentText" presStyleLbl="alignNode1" presStyleIdx="4" presStyleCnt="5">
        <dgm:presLayoutVars>
          <dgm:chMax val="1"/>
          <dgm:bulletEnabled val="1"/>
        </dgm:presLayoutVars>
      </dgm:prSet>
      <dgm:spPr/>
    </dgm:pt>
    <dgm:pt modelId="{8D76C85B-3698-4D7A-8439-E1BE8AB737BC}" type="pres">
      <dgm:prSet presAssocID="{EE5DB2E0-7F03-4ABC-9056-72527EE8BF73}" presName="descendantText" presStyleLbl="alignAcc1" presStyleIdx="4" presStyleCnt="5">
        <dgm:presLayoutVars>
          <dgm:bulletEnabled val="1"/>
        </dgm:presLayoutVars>
      </dgm:prSet>
      <dgm:spPr/>
    </dgm:pt>
  </dgm:ptLst>
  <dgm:cxnLst>
    <dgm:cxn modelId="{AA15E706-46A8-4FB5-A64B-23BF47FB04F8}" srcId="{973776AD-DE54-42DB-81D6-F351478B9757}" destId="{EE5DB2E0-7F03-4ABC-9056-72527EE8BF73}" srcOrd="4" destOrd="0" parTransId="{57BDFA3C-0037-4805-AB24-338C280E92DA}" sibTransId="{47D1E79F-398F-4F4B-9385-17E9A7DF718D}"/>
    <dgm:cxn modelId="{3F8EBC0B-7DA7-459E-8366-0403E943D804}" type="presOf" srcId="{231A3B55-613E-450F-AEA3-988CA0F929B0}" destId="{8D76C85B-3698-4D7A-8439-E1BE8AB737BC}" srcOrd="0" destOrd="0" presId="urn:microsoft.com/office/officeart/2005/8/layout/chevron2"/>
    <dgm:cxn modelId="{9BEAB215-B982-481F-935A-1B49CDCC6B7C}" type="presOf" srcId="{36F3B3AE-16A6-4577-89B9-6B1AB78109AA}" destId="{E5C3A58C-848A-456F-878C-4B185ED53250}" srcOrd="0" destOrd="0" presId="urn:microsoft.com/office/officeart/2005/8/layout/chevron2"/>
    <dgm:cxn modelId="{D39C1B37-C87E-4867-A9C9-B1EBF66487FE}" type="presOf" srcId="{439C9B72-656F-4262-ABB6-DE0B71E291BC}" destId="{827DD41F-3408-49D8-9552-C68DD6EA23AB}" srcOrd="0" destOrd="0" presId="urn:microsoft.com/office/officeart/2005/8/layout/chevron2"/>
    <dgm:cxn modelId="{3AE0163A-F398-467A-9B23-FBD0BB3657A4}" srcId="{973776AD-DE54-42DB-81D6-F351478B9757}" destId="{DB37BFF3-174B-46AF-B901-941DDBB384D4}" srcOrd="1" destOrd="0" parTransId="{B580BE01-B3D6-41AB-8CDC-29DDD9E87BA5}" sibTransId="{AFF7848F-373D-477D-8F34-C7152D6E5B51}"/>
    <dgm:cxn modelId="{F326935F-DDDC-45D6-A977-57DFA18CB559}" type="presOf" srcId="{26D22EFE-6C09-46F7-B60D-7810801F76C2}" destId="{5A3C6E28-B68E-4635-9DB3-B9F85D28337B}" srcOrd="0" destOrd="0" presId="urn:microsoft.com/office/officeart/2005/8/layout/chevron2"/>
    <dgm:cxn modelId="{58113960-FBBC-449C-9CA2-0DB26BB7790E}" type="presOf" srcId="{1368CF44-C2B4-4521-A7C2-9D986D38788E}" destId="{0C198DFC-94A5-47C2-825C-7BB9AE0451EF}" srcOrd="0" destOrd="0" presId="urn:microsoft.com/office/officeart/2005/8/layout/chevron2"/>
    <dgm:cxn modelId="{CAD88545-62B3-4D04-A776-518CCF228BA2}" srcId="{B3040534-89B6-496C-8947-5A3173D5E561}" destId="{36F3B3AE-16A6-4577-89B9-6B1AB78109AA}" srcOrd="0" destOrd="0" parTransId="{8F820EFF-3814-45F7-98DC-DEDBEA1B53BD}" sibTransId="{36B7A90E-96CE-4D1B-A18E-970999E97B40}"/>
    <dgm:cxn modelId="{6DF38247-6245-4002-989E-4FE35F035E24}" type="presOf" srcId="{B3040534-89B6-496C-8947-5A3173D5E561}" destId="{6731D6E9-2307-4542-A5AC-0B1F4AB816D5}" srcOrd="0" destOrd="0" presId="urn:microsoft.com/office/officeart/2005/8/layout/chevron2"/>
    <dgm:cxn modelId="{5149626C-0881-481B-89FD-3DD6DA92265E}" srcId="{DB37BFF3-174B-46AF-B901-941DDBB384D4}" destId="{CE61F4C9-0B45-4C88-926E-C48451F0A63B}" srcOrd="0" destOrd="0" parTransId="{5238C8BF-3220-42E9-BF93-4B2FA15B22C0}" sibTransId="{6BCE26C4-A5AF-44E8-860F-D8C2F85304AD}"/>
    <dgm:cxn modelId="{410AF670-A9FD-4830-9133-832E96EC7875}" srcId="{973776AD-DE54-42DB-81D6-F351478B9757}" destId="{B3040534-89B6-496C-8947-5A3173D5E561}" srcOrd="3" destOrd="0" parTransId="{8A181014-787E-4958-9E9E-ABE39DA0C60A}" sibTransId="{A3FBBEA1-495B-451A-AA99-05FECC113580}"/>
    <dgm:cxn modelId="{BD788C54-372B-47F1-93BF-228140252282}" type="presOf" srcId="{CE61F4C9-0B45-4C88-926E-C48451F0A63B}" destId="{0BB77FB6-8EEE-4181-846F-AB35C746911A}" srcOrd="0" destOrd="0" presId="urn:microsoft.com/office/officeart/2005/8/layout/chevron2"/>
    <dgm:cxn modelId="{419B7881-97DE-4DA9-8F85-35C09551B8F8}" type="presOf" srcId="{1274BF11-CFE9-48D2-9348-39946CA17A98}" destId="{6377638F-BCBF-4142-8A9F-DA0AE9CAD315}" srcOrd="0" destOrd="0" presId="urn:microsoft.com/office/officeart/2005/8/layout/chevron2"/>
    <dgm:cxn modelId="{CD1BF489-75AD-4107-9167-000E721D3F00}" srcId="{1368CF44-C2B4-4521-A7C2-9D986D38788E}" destId="{439C9B72-656F-4262-ABB6-DE0B71E291BC}" srcOrd="0" destOrd="0" parTransId="{67C95E51-A5F4-42CA-97B2-CF5179913820}" sibTransId="{F9E9EE5A-A9DD-43C5-99B7-6A5489CCCDAC}"/>
    <dgm:cxn modelId="{972049AF-3A80-4DD0-8797-8E18AF47976A}" type="presOf" srcId="{DB37BFF3-174B-46AF-B901-941DDBB384D4}" destId="{9C1BB915-8C5A-4D98-A1D9-EA10130340F3}" srcOrd="0" destOrd="0" presId="urn:microsoft.com/office/officeart/2005/8/layout/chevron2"/>
    <dgm:cxn modelId="{64894BBB-E055-43A1-9762-F41D09D4CCF5}" type="presOf" srcId="{973776AD-DE54-42DB-81D6-F351478B9757}" destId="{7308A061-1BDB-4744-A7B1-42AB406CA1C5}" srcOrd="0" destOrd="0" presId="urn:microsoft.com/office/officeart/2005/8/layout/chevron2"/>
    <dgm:cxn modelId="{C098FCD9-F211-4896-91FD-A6F5455A21E7}" srcId="{1274BF11-CFE9-48D2-9348-39946CA17A98}" destId="{26D22EFE-6C09-46F7-B60D-7810801F76C2}" srcOrd="0" destOrd="0" parTransId="{B1BB28C4-4F03-4496-84DC-3C66559F6223}" sibTransId="{54D22FDF-374E-4445-A3B8-EF5982E86E05}"/>
    <dgm:cxn modelId="{F33B6FDB-23D3-4651-BB59-232971658ABB}" srcId="{973776AD-DE54-42DB-81D6-F351478B9757}" destId="{1368CF44-C2B4-4521-A7C2-9D986D38788E}" srcOrd="0" destOrd="0" parTransId="{9327A54F-2473-4EE1-8B98-F6C8B8C405FF}" sibTransId="{43561F10-6D3C-46D9-A534-86D61F50428F}"/>
    <dgm:cxn modelId="{7350A7E9-9E4E-4A98-B15F-84E7664B51A8}" srcId="{973776AD-DE54-42DB-81D6-F351478B9757}" destId="{1274BF11-CFE9-48D2-9348-39946CA17A98}" srcOrd="2" destOrd="0" parTransId="{BFACDE06-05BC-4C83-ABE1-61F9AAB5416B}" sibTransId="{2B447B44-A972-4219-8489-962DDF9C56A1}"/>
    <dgm:cxn modelId="{BE624FED-B987-4051-AE12-2A54F0C09A57}" srcId="{EE5DB2E0-7F03-4ABC-9056-72527EE8BF73}" destId="{231A3B55-613E-450F-AEA3-988CA0F929B0}" srcOrd="0" destOrd="0" parTransId="{CE4A40A0-4274-404C-9C9F-42A6AEB0E55D}" sibTransId="{A175FEE9-5A12-4B0E-833E-067594A56C44}"/>
    <dgm:cxn modelId="{B97748F5-CEA4-4DDD-8E2E-6BBD06F7200C}" type="presOf" srcId="{EE5DB2E0-7F03-4ABC-9056-72527EE8BF73}" destId="{BE949B83-7FAE-4F3D-9699-C7ABCCA3E5F7}" srcOrd="0" destOrd="0" presId="urn:microsoft.com/office/officeart/2005/8/layout/chevron2"/>
    <dgm:cxn modelId="{E731DDAD-0835-4E72-A936-BB0FDF1DD81D}" type="presParOf" srcId="{7308A061-1BDB-4744-A7B1-42AB406CA1C5}" destId="{CD8D9C15-EF12-4601-A0C6-D7FCB5205BB3}" srcOrd="0" destOrd="0" presId="urn:microsoft.com/office/officeart/2005/8/layout/chevron2"/>
    <dgm:cxn modelId="{444D00D3-3361-4537-86CB-AFDEC3015E41}" type="presParOf" srcId="{CD8D9C15-EF12-4601-A0C6-D7FCB5205BB3}" destId="{0C198DFC-94A5-47C2-825C-7BB9AE0451EF}" srcOrd="0" destOrd="0" presId="urn:microsoft.com/office/officeart/2005/8/layout/chevron2"/>
    <dgm:cxn modelId="{CC42A1A8-7448-4C88-AC16-56E94DC89A8A}" type="presParOf" srcId="{CD8D9C15-EF12-4601-A0C6-D7FCB5205BB3}" destId="{827DD41F-3408-49D8-9552-C68DD6EA23AB}" srcOrd="1" destOrd="0" presId="urn:microsoft.com/office/officeart/2005/8/layout/chevron2"/>
    <dgm:cxn modelId="{1F417754-99A6-4680-A3E1-93D9B9EB85A9}" type="presParOf" srcId="{7308A061-1BDB-4744-A7B1-42AB406CA1C5}" destId="{C3789DAB-C9CB-4638-BBE8-75213A049C86}" srcOrd="1" destOrd="0" presId="urn:microsoft.com/office/officeart/2005/8/layout/chevron2"/>
    <dgm:cxn modelId="{04D80F45-ADF6-4B03-82E5-0506CDF5A2ED}" type="presParOf" srcId="{7308A061-1BDB-4744-A7B1-42AB406CA1C5}" destId="{E57E7BA1-856B-4C73-AA39-F5C196E8354D}" srcOrd="2" destOrd="0" presId="urn:microsoft.com/office/officeart/2005/8/layout/chevron2"/>
    <dgm:cxn modelId="{F80F910D-353A-44C3-90D4-598CCAE82243}" type="presParOf" srcId="{E57E7BA1-856B-4C73-AA39-F5C196E8354D}" destId="{9C1BB915-8C5A-4D98-A1D9-EA10130340F3}" srcOrd="0" destOrd="0" presId="urn:microsoft.com/office/officeart/2005/8/layout/chevron2"/>
    <dgm:cxn modelId="{3B91895D-41A4-4F12-BC63-F1433BB0E517}" type="presParOf" srcId="{E57E7BA1-856B-4C73-AA39-F5C196E8354D}" destId="{0BB77FB6-8EEE-4181-846F-AB35C746911A}" srcOrd="1" destOrd="0" presId="urn:microsoft.com/office/officeart/2005/8/layout/chevron2"/>
    <dgm:cxn modelId="{3EA9C5F2-9521-4C9A-ADE9-DEAFA3C645FB}" type="presParOf" srcId="{7308A061-1BDB-4744-A7B1-42AB406CA1C5}" destId="{488452B4-5A3E-4A17-8B14-F63BB4CBA133}" srcOrd="3" destOrd="0" presId="urn:microsoft.com/office/officeart/2005/8/layout/chevron2"/>
    <dgm:cxn modelId="{6F7714CB-81AA-4952-9EBC-05A7A35E0CB7}" type="presParOf" srcId="{7308A061-1BDB-4744-A7B1-42AB406CA1C5}" destId="{290271E7-278D-4701-84CF-16DD371864CE}" srcOrd="4" destOrd="0" presId="urn:microsoft.com/office/officeart/2005/8/layout/chevron2"/>
    <dgm:cxn modelId="{C6CCD467-8750-4276-97DC-5D1AE9D214B5}" type="presParOf" srcId="{290271E7-278D-4701-84CF-16DD371864CE}" destId="{6377638F-BCBF-4142-8A9F-DA0AE9CAD315}" srcOrd="0" destOrd="0" presId="urn:microsoft.com/office/officeart/2005/8/layout/chevron2"/>
    <dgm:cxn modelId="{2BCAEF6F-777C-4129-A4CC-BA31273E70DA}" type="presParOf" srcId="{290271E7-278D-4701-84CF-16DD371864CE}" destId="{5A3C6E28-B68E-4635-9DB3-B9F85D28337B}" srcOrd="1" destOrd="0" presId="urn:microsoft.com/office/officeart/2005/8/layout/chevron2"/>
    <dgm:cxn modelId="{8672EAD6-387F-4488-B58E-4AB4F14ECA07}" type="presParOf" srcId="{7308A061-1BDB-4744-A7B1-42AB406CA1C5}" destId="{A5E3AF0E-AB7E-420F-8B62-0731BB64AF3B}" srcOrd="5" destOrd="0" presId="urn:microsoft.com/office/officeart/2005/8/layout/chevron2"/>
    <dgm:cxn modelId="{FF325CAA-38A8-4082-97AA-2C93B88F634E}" type="presParOf" srcId="{7308A061-1BDB-4744-A7B1-42AB406CA1C5}" destId="{641032E7-5EC9-4B49-8526-328A56DD6C60}" srcOrd="6" destOrd="0" presId="urn:microsoft.com/office/officeart/2005/8/layout/chevron2"/>
    <dgm:cxn modelId="{0CC5E990-3C33-45C1-93D8-5A3539B84F0B}" type="presParOf" srcId="{641032E7-5EC9-4B49-8526-328A56DD6C60}" destId="{6731D6E9-2307-4542-A5AC-0B1F4AB816D5}" srcOrd="0" destOrd="0" presId="urn:microsoft.com/office/officeart/2005/8/layout/chevron2"/>
    <dgm:cxn modelId="{26FDAB08-0F65-4E98-8351-E7C430D446B8}" type="presParOf" srcId="{641032E7-5EC9-4B49-8526-328A56DD6C60}" destId="{E5C3A58C-848A-456F-878C-4B185ED53250}" srcOrd="1" destOrd="0" presId="urn:microsoft.com/office/officeart/2005/8/layout/chevron2"/>
    <dgm:cxn modelId="{FEC65CF9-CC5D-408C-8180-53A0C4953F1D}" type="presParOf" srcId="{7308A061-1BDB-4744-A7B1-42AB406CA1C5}" destId="{B5F11D40-DFC8-4FE7-85CA-ECCB271479FF}" srcOrd="7" destOrd="0" presId="urn:microsoft.com/office/officeart/2005/8/layout/chevron2"/>
    <dgm:cxn modelId="{A12F9A78-33FF-454A-8DE9-9DF86DF16741}" type="presParOf" srcId="{7308A061-1BDB-4744-A7B1-42AB406CA1C5}" destId="{FE4E1749-327B-4B0A-B687-50E3F111B98C}" srcOrd="8" destOrd="0" presId="urn:microsoft.com/office/officeart/2005/8/layout/chevron2"/>
    <dgm:cxn modelId="{F89FF93A-034A-4369-AE4C-D2C4738B0A80}" type="presParOf" srcId="{FE4E1749-327B-4B0A-B687-50E3F111B98C}" destId="{BE949B83-7FAE-4F3D-9699-C7ABCCA3E5F7}" srcOrd="0" destOrd="0" presId="urn:microsoft.com/office/officeart/2005/8/layout/chevron2"/>
    <dgm:cxn modelId="{31419324-0467-4D57-895E-87C4177B7E0B}" type="presParOf" srcId="{FE4E1749-327B-4B0A-B687-50E3F111B98C}" destId="{8D76C85B-3698-4D7A-8439-E1BE8AB737BC}"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198DFC-94A5-47C2-825C-7BB9AE0451EF}">
      <dsp:nvSpPr>
        <dsp:cNvPr id="0" name=""/>
        <dsp:cNvSpPr/>
      </dsp:nvSpPr>
      <dsp:spPr>
        <a:xfrm rot="5400000">
          <a:off x="-179439" y="179998"/>
          <a:ext cx="1196263" cy="837384"/>
        </a:xfrm>
        <a:prstGeom prst="chevron">
          <a:avLst/>
        </a:prstGeom>
        <a:solidFill>
          <a:schemeClr val="accent1">
            <a:shade val="80000"/>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it-IT" sz="2400" kern="1200" dirty="0"/>
            <a:t>1</a:t>
          </a:r>
        </a:p>
      </dsp:txBody>
      <dsp:txXfrm rot="-5400000">
        <a:off x="1" y="419250"/>
        <a:ext cx="837384" cy="358879"/>
      </dsp:txXfrm>
    </dsp:sp>
    <dsp:sp modelId="{827DD41F-3408-49D8-9552-C68DD6EA23AB}">
      <dsp:nvSpPr>
        <dsp:cNvPr id="0" name=""/>
        <dsp:cNvSpPr/>
      </dsp:nvSpPr>
      <dsp:spPr>
        <a:xfrm rot="5400000">
          <a:off x="8890492" y="-8052549"/>
          <a:ext cx="777570" cy="16883787"/>
        </a:xfrm>
        <a:prstGeom prst="round2SameRect">
          <a:avLst/>
        </a:prstGeom>
        <a:solidFill>
          <a:schemeClr val="lt1">
            <a:alpha val="90000"/>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None/>
          </a:pPr>
          <a:r>
            <a:rPr lang="en-US" sz="2500" kern="1200" dirty="0"/>
            <a:t>Task leader talk to correspondent WP leader before addressing to any other Board.</a:t>
          </a:r>
          <a:endParaRPr lang="it-IT" sz="2500" kern="1200" dirty="0"/>
        </a:p>
      </dsp:txBody>
      <dsp:txXfrm rot="-5400000">
        <a:off x="837384" y="38517"/>
        <a:ext cx="16845829" cy="701654"/>
      </dsp:txXfrm>
    </dsp:sp>
    <dsp:sp modelId="{9C1BB915-8C5A-4D98-A1D9-EA10130340F3}">
      <dsp:nvSpPr>
        <dsp:cNvPr id="0" name=""/>
        <dsp:cNvSpPr/>
      </dsp:nvSpPr>
      <dsp:spPr>
        <a:xfrm rot="5400000">
          <a:off x="-179439" y="1260127"/>
          <a:ext cx="1196263" cy="837384"/>
        </a:xfrm>
        <a:prstGeom prst="chevron">
          <a:avLst/>
        </a:prstGeom>
        <a:solidFill>
          <a:schemeClr val="accent1">
            <a:shade val="80000"/>
            <a:hueOff val="169143"/>
            <a:satOff val="0"/>
            <a:lumOff val="8469"/>
            <a:alphaOff val="0"/>
          </a:schemeClr>
        </a:solidFill>
        <a:ln w="25400" cap="flat" cmpd="sng" algn="ctr">
          <a:solidFill>
            <a:schemeClr val="accent1">
              <a:shade val="80000"/>
              <a:hueOff val="169143"/>
              <a:satOff val="0"/>
              <a:lumOff val="846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it-IT" sz="2400" kern="1200" dirty="0"/>
            <a:t>2</a:t>
          </a:r>
        </a:p>
      </dsp:txBody>
      <dsp:txXfrm rot="-5400000">
        <a:off x="1" y="1499379"/>
        <a:ext cx="837384" cy="358879"/>
      </dsp:txXfrm>
    </dsp:sp>
    <dsp:sp modelId="{0BB77FB6-8EEE-4181-846F-AB35C746911A}">
      <dsp:nvSpPr>
        <dsp:cNvPr id="0" name=""/>
        <dsp:cNvSpPr/>
      </dsp:nvSpPr>
      <dsp:spPr>
        <a:xfrm rot="5400000">
          <a:off x="8890492" y="-6972420"/>
          <a:ext cx="777570" cy="16883787"/>
        </a:xfrm>
        <a:prstGeom prst="round2SameRect">
          <a:avLst/>
        </a:prstGeom>
        <a:solidFill>
          <a:schemeClr val="lt1">
            <a:alpha val="90000"/>
            <a:hueOff val="0"/>
            <a:satOff val="0"/>
            <a:lumOff val="0"/>
            <a:alphaOff val="0"/>
          </a:schemeClr>
        </a:solidFill>
        <a:ln w="25400" cap="flat" cmpd="sng" algn="ctr">
          <a:solidFill>
            <a:schemeClr val="accent1">
              <a:shade val="80000"/>
              <a:hueOff val="169143"/>
              <a:satOff val="0"/>
              <a:lumOff val="846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Font typeface="+mj-lt"/>
            <a:buNone/>
          </a:pPr>
          <a:r>
            <a:rPr lang="en-US" sz="2500" kern="1200" dirty="0"/>
            <a:t>WP leader informs the Steering committee who take the decision and will suitably inform the Project Office</a:t>
          </a:r>
          <a:endParaRPr lang="it-IT" sz="2500" kern="1200" dirty="0"/>
        </a:p>
      </dsp:txBody>
      <dsp:txXfrm rot="-5400000">
        <a:off x="837384" y="1118646"/>
        <a:ext cx="16845829" cy="701654"/>
      </dsp:txXfrm>
    </dsp:sp>
    <dsp:sp modelId="{6377638F-BCBF-4142-8A9F-DA0AE9CAD315}">
      <dsp:nvSpPr>
        <dsp:cNvPr id="0" name=""/>
        <dsp:cNvSpPr/>
      </dsp:nvSpPr>
      <dsp:spPr>
        <a:xfrm rot="5400000">
          <a:off x="-179439" y="2340256"/>
          <a:ext cx="1196263" cy="837384"/>
        </a:xfrm>
        <a:prstGeom prst="chevron">
          <a:avLst/>
        </a:prstGeom>
        <a:solidFill>
          <a:schemeClr val="accent1">
            <a:shade val="80000"/>
            <a:hueOff val="338286"/>
            <a:satOff val="0"/>
            <a:lumOff val="16938"/>
            <a:alphaOff val="0"/>
          </a:schemeClr>
        </a:solidFill>
        <a:ln w="25400" cap="flat" cmpd="sng" algn="ctr">
          <a:solidFill>
            <a:schemeClr val="accent1">
              <a:shade val="80000"/>
              <a:hueOff val="338286"/>
              <a:satOff val="0"/>
              <a:lumOff val="1693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it-IT" sz="2400" kern="1200" dirty="0"/>
            <a:t>3</a:t>
          </a:r>
        </a:p>
      </dsp:txBody>
      <dsp:txXfrm rot="-5400000">
        <a:off x="1" y="2579508"/>
        <a:ext cx="837384" cy="358879"/>
      </dsp:txXfrm>
    </dsp:sp>
    <dsp:sp modelId="{5A3C6E28-B68E-4635-9DB3-B9F85D28337B}">
      <dsp:nvSpPr>
        <dsp:cNvPr id="0" name=""/>
        <dsp:cNvSpPr/>
      </dsp:nvSpPr>
      <dsp:spPr>
        <a:xfrm rot="5400000">
          <a:off x="8890492" y="-5892290"/>
          <a:ext cx="777570" cy="16883787"/>
        </a:xfrm>
        <a:prstGeom prst="round2SameRect">
          <a:avLst/>
        </a:prstGeom>
        <a:solidFill>
          <a:schemeClr val="lt1">
            <a:alpha val="90000"/>
            <a:hueOff val="0"/>
            <a:satOff val="0"/>
            <a:lumOff val="0"/>
            <a:alphaOff val="0"/>
          </a:schemeClr>
        </a:solidFill>
        <a:ln w="25400" cap="flat" cmpd="sng" algn="ctr">
          <a:solidFill>
            <a:schemeClr val="accent1">
              <a:shade val="80000"/>
              <a:hueOff val="338286"/>
              <a:satOff val="0"/>
              <a:lumOff val="1693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Font typeface="+mj-lt"/>
            <a:buNone/>
          </a:pPr>
          <a:r>
            <a:rPr lang="en-GB" sz="2500" kern="1200" dirty="0"/>
            <a:t>Project Office (INFN) replies to the Steering Committee on the next steps and informs the Project Officer.</a:t>
          </a:r>
          <a:endParaRPr lang="it-IT" sz="2500" kern="1200" dirty="0"/>
        </a:p>
      </dsp:txBody>
      <dsp:txXfrm rot="-5400000">
        <a:off x="837384" y="2198776"/>
        <a:ext cx="16845829" cy="701654"/>
      </dsp:txXfrm>
    </dsp:sp>
    <dsp:sp modelId="{6731D6E9-2307-4542-A5AC-0B1F4AB816D5}">
      <dsp:nvSpPr>
        <dsp:cNvPr id="0" name=""/>
        <dsp:cNvSpPr/>
      </dsp:nvSpPr>
      <dsp:spPr>
        <a:xfrm rot="5400000">
          <a:off x="-179439" y="3420386"/>
          <a:ext cx="1196263" cy="837384"/>
        </a:xfrm>
        <a:prstGeom prst="chevron">
          <a:avLst/>
        </a:prstGeom>
        <a:solidFill>
          <a:schemeClr val="accent1">
            <a:shade val="80000"/>
            <a:hueOff val="507428"/>
            <a:satOff val="0"/>
            <a:lumOff val="25406"/>
            <a:alphaOff val="0"/>
          </a:schemeClr>
        </a:solidFill>
        <a:ln w="25400" cap="flat" cmpd="sng" algn="ctr">
          <a:solidFill>
            <a:schemeClr val="accent1">
              <a:shade val="80000"/>
              <a:hueOff val="507428"/>
              <a:satOff val="0"/>
              <a:lumOff val="2540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it-IT" sz="2400" kern="1200" dirty="0"/>
            <a:t>4</a:t>
          </a:r>
        </a:p>
      </dsp:txBody>
      <dsp:txXfrm rot="-5400000">
        <a:off x="1" y="3659638"/>
        <a:ext cx="837384" cy="358879"/>
      </dsp:txXfrm>
    </dsp:sp>
    <dsp:sp modelId="{E5C3A58C-848A-456F-878C-4B185ED53250}">
      <dsp:nvSpPr>
        <dsp:cNvPr id="0" name=""/>
        <dsp:cNvSpPr/>
      </dsp:nvSpPr>
      <dsp:spPr>
        <a:xfrm rot="5400000">
          <a:off x="8890492" y="-4812161"/>
          <a:ext cx="777570" cy="16883787"/>
        </a:xfrm>
        <a:prstGeom prst="round2SameRect">
          <a:avLst/>
        </a:prstGeom>
        <a:solidFill>
          <a:schemeClr val="lt1">
            <a:alpha val="90000"/>
            <a:hueOff val="0"/>
            <a:satOff val="0"/>
            <a:lumOff val="0"/>
            <a:alphaOff val="0"/>
          </a:schemeClr>
        </a:solidFill>
        <a:ln w="25400" cap="flat" cmpd="sng" algn="ctr">
          <a:solidFill>
            <a:schemeClr val="accent1">
              <a:shade val="80000"/>
              <a:hueOff val="507428"/>
              <a:satOff val="0"/>
              <a:lumOff val="2540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Font typeface="+mj-lt"/>
            <a:buNone/>
          </a:pPr>
          <a:r>
            <a:rPr lang="en-GB" sz="2500" kern="1200" dirty="0"/>
            <a:t>Even if the Project Officer says that an Amendment to the GA is not needed, still the Governing Board has to vote to endorse the decision of transfer. The minute of the vote will be a proof of the formal and legal general agreement.</a:t>
          </a:r>
          <a:endParaRPr lang="it-IT" sz="2500" kern="1200" dirty="0"/>
        </a:p>
      </dsp:txBody>
      <dsp:txXfrm rot="-5400000">
        <a:off x="837384" y="3278905"/>
        <a:ext cx="16845829" cy="701654"/>
      </dsp:txXfrm>
    </dsp:sp>
    <dsp:sp modelId="{BE949B83-7FAE-4F3D-9699-C7ABCCA3E5F7}">
      <dsp:nvSpPr>
        <dsp:cNvPr id="0" name=""/>
        <dsp:cNvSpPr/>
      </dsp:nvSpPr>
      <dsp:spPr>
        <a:xfrm rot="5400000">
          <a:off x="-179439" y="4500515"/>
          <a:ext cx="1196263" cy="837384"/>
        </a:xfrm>
        <a:prstGeom prst="chevron">
          <a:avLst/>
        </a:prstGeom>
        <a:solidFill>
          <a:schemeClr val="accent1">
            <a:shade val="80000"/>
            <a:hueOff val="676571"/>
            <a:satOff val="0"/>
            <a:lumOff val="33875"/>
            <a:alphaOff val="0"/>
          </a:schemeClr>
        </a:solidFill>
        <a:ln w="25400" cap="flat" cmpd="sng" algn="ctr">
          <a:solidFill>
            <a:schemeClr val="accent1">
              <a:shade val="80000"/>
              <a:hueOff val="676571"/>
              <a:satOff val="0"/>
              <a:lumOff val="3387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it-IT" sz="2400" kern="1200" dirty="0"/>
            <a:t>5</a:t>
          </a:r>
        </a:p>
      </dsp:txBody>
      <dsp:txXfrm rot="-5400000">
        <a:off x="1" y="4739767"/>
        <a:ext cx="837384" cy="358879"/>
      </dsp:txXfrm>
    </dsp:sp>
    <dsp:sp modelId="{8D76C85B-3698-4D7A-8439-E1BE8AB737BC}">
      <dsp:nvSpPr>
        <dsp:cNvPr id="0" name=""/>
        <dsp:cNvSpPr/>
      </dsp:nvSpPr>
      <dsp:spPr>
        <a:xfrm rot="5400000">
          <a:off x="8890492" y="-3732032"/>
          <a:ext cx="777570" cy="16883787"/>
        </a:xfrm>
        <a:prstGeom prst="round2SameRect">
          <a:avLst/>
        </a:prstGeom>
        <a:solidFill>
          <a:schemeClr val="lt1">
            <a:alpha val="90000"/>
            <a:hueOff val="0"/>
            <a:satOff val="0"/>
            <a:lumOff val="0"/>
            <a:alphaOff val="0"/>
          </a:schemeClr>
        </a:solidFill>
        <a:ln w="25400" cap="flat" cmpd="sng" algn="ctr">
          <a:solidFill>
            <a:schemeClr val="accent1">
              <a:shade val="80000"/>
              <a:hueOff val="676571"/>
              <a:satOff val="0"/>
              <a:lumOff val="3387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Font typeface="+mj-lt"/>
            <a:buNone/>
          </a:pPr>
          <a:r>
            <a:rPr lang="en-GB" sz="2500" kern="1200" dirty="0"/>
            <a:t>The GA amendment (when needed) comes as last step, after the GB vote.</a:t>
          </a:r>
          <a:endParaRPr lang="it-IT" sz="2500" kern="1200" dirty="0"/>
        </a:p>
      </dsp:txBody>
      <dsp:txXfrm rot="-5400000">
        <a:off x="837384" y="4359034"/>
        <a:ext cx="16845829" cy="701654"/>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7" name="Shape 57"/>
          <p:cNvSpPr>
            <a:spLocks noGrp="1" noRot="1" noChangeAspect="1"/>
          </p:cNvSpPr>
          <p:nvPr>
            <p:ph type="sldImg"/>
          </p:nvPr>
        </p:nvSpPr>
        <p:spPr>
          <a:xfrm>
            <a:off x="1143000" y="685800"/>
            <a:ext cx="4572000" cy="3429000"/>
          </a:xfrm>
          <a:prstGeom prst="rect">
            <a:avLst/>
          </a:prstGeom>
        </p:spPr>
        <p:txBody>
          <a:bodyPr/>
          <a:lstStyle/>
          <a:p>
            <a:endParaRPr/>
          </a:p>
        </p:txBody>
      </p:sp>
      <p:sp>
        <p:nvSpPr>
          <p:cNvPr id="58" name="Shape 5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B1370D-B721-2B81-A36F-DBF1AB072A01}"/>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A9298E19-4E52-D0B0-314A-FD77EDA6CF6A}"/>
              </a:ext>
            </a:extLst>
          </p:cNvPr>
          <p:cNvSpPr>
            <a:spLocks noGrp="1" noRot="1" noChangeAspect="1"/>
          </p:cNvSpPr>
          <p:nvPr>
            <p:ph type="sldImg"/>
          </p:nvPr>
        </p:nvSpPr>
        <p:spPr>
          <a:xfrm>
            <a:off x="381000" y="685800"/>
            <a:ext cx="6096000" cy="3429000"/>
          </a:xfrm>
        </p:spPr>
      </p:sp>
      <p:sp>
        <p:nvSpPr>
          <p:cNvPr id="3" name="Segnaposto note 2">
            <a:extLst>
              <a:ext uri="{FF2B5EF4-FFF2-40B4-BE49-F238E27FC236}">
                <a16:creationId xmlns:a16="http://schemas.microsoft.com/office/drawing/2014/main" id="{A1F393B7-E36E-E7C3-AB7A-55699D03013B}"/>
              </a:ext>
            </a:extLst>
          </p:cNvPr>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2291204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9FDDFA-D151-A839-F371-E20242D3CE1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0126EE46-C783-2B63-EB57-95CF0B8589C8}"/>
              </a:ext>
            </a:extLst>
          </p:cNvPr>
          <p:cNvSpPr>
            <a:spLocks noGrp="1" noRot="1" noChangeAspect="1"/>
          </p:cNvSpPr>
          <p:nvPr>
            <p:ph type="sldImg"/>
          </p:nvPr>
        </p:nvSpPr>
        <p:spPr>
          <a:xfrm>
            <a:off x="381000" y="685800"/>
            <a:ext cx="6096000" cy="3429000"/>
          </a:xfrm>
        </p:spPr>
      </p:sp>
      <p:sp>
        <p:nvSpPr>
          <p:cNvPr id="3" name="Segnaposto note 2">
            <a:extLst>
              <a:ext uri="{FF2B5EF4-FFF2-40B4-BE49-F238E27FC236}">
                <a16:creationId xmlns:a16="http://schemas.microsoft.com/office/drawing/2014/main" id="{22C34E9B-A44B-1C6A-A110-EC0A0A7BD966}"/>
              </a:ext>
            </a:extLst>
          </p:cNvPr>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643445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 Top">
    <p:spTree>
      <p:nvGrpSpPr>
        <p:cNvPr id="1" name=""/>
        <p:cNvGrpSpPr/>
        <p:nvPr/>
      </p:nvGrpSpPr>
      <p:grpSpPr>
        <a:xfrm>
          <a:off x="0" y="0"/>
          <a:ext cx="0" cy="0"/>
          <a:chOff x="0" y="0"/>
          <a:chExt cx="0" cy="0"/>
        </a:xfrm>
      </p:grpSpPr>
      <p:sp>
        <p:nvSpPr>
          <p:cNvPr id="29" name="Rectangle"/>
          <p:cNvSpPr/>
          <p:nvPr/>
        </p:nvSpPr>
        <p:spPr>
          <a:xfrm>
            <a:off x="6650" y="-28127"/>
            <a:ext cx="24370700" cy="1219201"/>
          </a:xfrm>
          <a:prstGeom prst="rect">
            <a:avLst/>
          </a:prstGeom>
          <a:gradFill>
            <a:gsLst>
              <a:gs pos="0">
                <a:srgbClr val="73FDFF">
                  <a:alpha val="935"/>
                </a:srgbClr>
              </a:gs>
              <a:gs pos="100000">
                <a:srgbClr val="0433FF"/>
              </a:gs>
            </a:gsLst>
          </a:gra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30" name="Rectangle"/>
          <p:cNvSpPr/>
          <p:nvPr/>
        </p:nvSpPr>
        <p:spPr>
          <a:xfrm>
            <a:off x="-855" y="12909708"/>
            <a:ext cx="24385710" cy="812484"/>
          </a:xfrm>
          <a:prstGeom prst="rect">
            <a:avLst/>
          </a:prstGeom>
          <a:gradFill>
            <a:gsLst>
              <a:gs pos="0">
                <a:srgbClr val="73FDFF">
                  <a:alpha val="15218"/>
                </a:srgbClr>
              </a:gs>
              <a:gs pos="100000">
                <a:srgbClr val="0433FF"/>
              </a:gs>
            </a:gsLst>
          </a:gradFill>
          <a:ln w="12700">
            <a:miter lim="400000"/>
          </a:ln>
        </p:spPr>
        <p:txBody>
          <a:bodyPr lIns="0" tIns="0" rIns="0" bIns="0" anchor="ctr"/>
          <a:lstStyle/>
          <a:p>
            <a:pPr>
              <a:defRPr sz="3200" b="0">
                <a:solidFill>
                  <a:srgbClr val="0433FF">
                    <a:alpha val="19919"/>
                  </a:srgbClr>
                </a:solidFill>
                <a:latin typeface="+mn-lt"/>
                <a:ea typeface="+mn-ea"/>
                <a:cs typeface="+mn-cs"/>
                <a:sym typeface="Helvetica Neue Medium"/>
              </a:defRPr>
            </a:pPr>
            <a:endParaRPr/>
          </a:p>
        </p:txBody>
      </p:sp>
      <p:sp>
        <p:nvSpPr>
          <p:cNvPr id="31" name="Slide Number"/>
          <p:cNvSpPr txBox="1">
            <a:spLocks noGrp="1"/>
          </p:cNvSpPr>
          <p:nvPr>
            <p:ph type="sldNum" sz="quarter" idx="2"/>
          </p:nvPr>
        </p:nvSpPr>
        <p:spPr>
          <a:xfrm>
            <a:off x="23618384" y="13081000"/>
            <a:ext cx="423268" cy="469900"/>
          </a:xfrm>
          <a:prstGeom prst="rect">
            <a:avLst/>
          </a:prstGeom>
        </p:spPr>
        <p:txBody>
          <a:bodyPr/>
          <a:lstStyle/>
          <a:p>
            <a:fld id="{86CB4B4D-7CA3-9044-876B-883B54F8677D}" type="slidenum">
              <a:t>‹N›</a:t>
            </a:fld>
            <a:endParaRPr/>
          </a:p>
        </p:txBody>
      </p:sp>
      <p:pic>
        <p:nvPicPr>
          <p:cNvPr id="32" name="Image" descr="Image"/>
          <p:cNvPicPr>
            <a:picLocks noChangeAspect="1"/>
          </p:cNvPicPr>
          <p:nvPr/>
        </p:nvPicPr>
        <p:blipFill>
          <a:blip r:embed="rId2"/>
          <a:stretch>
            <a:fillRect/>
          </a:stretch>
        </p:blipFill>
        <p:spPr>
          <a:xfrm>
            <a:off x="196411" y="44460"/>
            <a:ext cx="2355617" cy="1115255"/>
          </a:xfrm>
          <a:prstGeom prst="rect">
            <a:avLst/>
          </a:prstGeom>
          <a:ln w="12700">
            <a:miter lim="400000"/>
          </a:ln>
        </p:spPr>
      </p:pic>
      <p:sp>
        <p:nvSpPr>
          <p:cNvPr id="33" name="X. YYY - EURO-LABS"/>
          <p:cNvSpPr txBox="1">
            <a:spLocks noGrp="1"/>
          </p:cNvSpPr>
          <p:nvPr>
            <p:ph type="body" sz="quarter" idx="21" hasCustomPrompt="1"/>
          </p:nvPr>
        </p:nvSpPr>
        <p:spPr>
          <a:xfrm>
            <a:off x="10285232" y="13063927"/>
            <a:ext cx="3813544" cy="471924"/>
          </a:xfrm>
          <a:prstGeom prst="rect">
            <a:avLst/>
          </a:prstGeom>
        </p:spPr>
        <p:txBody>
          <a:bodyPr wrap="none" anchor="ctr">
            <a:spAutoFit/>
          </a:bodyPr>
          <a:lstStyle>
            <a:lvl1pPr marL="0" indent="0" algn="ctr">
              <a:spcBef>
                <a:spcPts val="0"/>
              </a:spcBef>
              <a:buSzTx/>
              <a:buNone/>
              <a:defRPr sz="2400">
                <a:solidFill>
                  <a:srgbClr val="FFFFFF"/>
                </a:solidFill>
                <a:latin typeface="+mj-lt"/>
                <a:ea typeface="+mj-ea"/>
                <a:cs typeface="+mj-cs"/>
                <a:sym typeface="Calibri"/>
              </a:defRPr>
            </a:lvl1pPr>
          </a:lstStyle>
          <a:p>
            <a:r>
              <a:rPr lang="it-IT" dirty="0"/>
              <a:t>29 </a:t>
            </a:r>
            <a:r>
              <a:rPr lang="it-IT" dirty="0" err="1"/>
              <a:t>october</a:t>
            </a:r>
            <a:r>
              <a:rPr lang="it-IT" dirty="0"/>
              <a:t> 2024 </a:t>
            </a:r>
            <a:r>
              <a:rPr dirty="0"/>
              <a:t>- EURO-LABS</a:t>
            </a:r>
          </a:p>
        </p:txBody>
      </p:sp>
      <p:sp>
        <p:nvSpPr>
          <p:cNvPr id="34" name="Title Text"/>
          <p:cNvSpPr txBox="1">
            <a:spLocks noGrp="1"/>
          </p:cNvSpPr>
          <p:nvPr>
            <p:ph type="body" sz="quarter" idx="22" hasCustomPrompt="1"/>
          </p:nvPr>
        </p:nvSpPr>
        <p:spPr>
          <a:xfrm>
            <a:off x="6420788" y="-7513"/>
            <a:ext cx="16692683" cy="1219201"/>
          </a:xfrm>
          <a:prstGeom prst="rect">
            <a:avLst/>
          </a:prstGeom>
        </p:spPr>
        <p:txBody>
          <a:bodyPr anchor="ctr">
            <a:spAutoFit/>
          </a:bodyPr>
          <a:lstStyle>
            <a:lvl1pPr marL="0" indent="0">
              <a:spcBef>
                <a:spcPts val="0"/>
              </a:spcBef>
              <a:buSzTx/>
              <a:buNone/>
              <a:defRPr sz="7200">
                <a:solidFill>
                  <a:srgbClr val="FFFFFF"/>
                </a:solidFill>
                <a:latin typeface="+mj-lt"/>
                <a:ea typeface="+mj-ea"/>
                <a:cs typeface="+mj-cs"/>
                <a:sym typeface="Calibri"/>
              </a:defRPr>
            </a:lvl1pPr>
          </a:lstStyle>
          <a:p>
            <a:r>
              <a:t>Title Text</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2" name="Title Text"/>
          <p:cNvSpPr txBox="1">
            <a:spLocks noGrp="1"/>
          </p:cNvSpPr>
          <p:nvPr>
            <p:ph type="body" sz="quarter" idx="21" hasCustomPrompt="1"/>
          </p:nvPr>
        </p:nvSpPr>
        <p:spPr>
          <a:xfrm>
            <a:off x="6420788" y="-6933"/>
            <a:ext cx="16692683" cy="1219201"/>
          </a:xfrm>
          <a:prstGeom prst="rect">
            <a:avLst/>
          </a:prstGeom>
        </p:spPr>
        <p:txBody>
          <a:bodyPr anchor="ctr">
            <a:spAutoFit/>
          </a:bodyPr>
          <a:lstStyle>
            <a:lvl1pPr marL="0" indent="0">
              <a:spcBef>
                <a:spcPts val="0"/>
              </a:spcBef>
              <a:buSzTx/>
              <a:buNone/>
              <a:defRPr sz="7200">
                <a:solidFill>
                  <a:srgbClr val="FFFFFF"/>
                </a:solidFill>
                <a:latin typeface="+mj-lt"/>
                <a:ea typeface="+mj-ea"/>
                <a:cs typeface="+mj-cs"/>
                <a:sym typeface="Calibri"/>
              </a:defRPr>
            </a:lvl1pPr>
          </a:lstStyle>
          <a:p>
            <a:r>
              <a:t>Title Text</a:t>
            </a:r>
          </a:p>
        </p:txBody>
      </p:sp>
      <p:sp>
        <p:nvSpPr>
          <p:cNvPr id="43" name="X. YYY - EURO-LABS"/>
          <p:cNvSpPr txBox="1">
            <a:spLocks noGrp="1"/>
          </p:cNvSpPr>
          <p:nvPr>
            <p:ph type="body" sz="quarter" idx="22" hasCustomPrompt="1"/>
          </p:nvPr>
        </p:nvSpPr>
        <p:spPr>
          <a:xfrm>
            <a:off x="10285228" y="13063927"/>
            <a:ext cx="3813544" cy="471924"/>
          </a:xfrm>
          <a:prstGeom prst="rect">
            <a:avLst/>
          </a:prstGeom>
        </p:spPr>
        <p:txBody>
          <a:bodyPr wrap="none" anchor="ctr">
            <a:spAutoFit/>
          </a:bodyPr>
          <a:lstStyle>
            <a:lvl1pPr marL="0" indent="0" algn="ctr">
              <a:spcBef>
                <a:spcPts val="0"/>
              </a:spcBef>
              <a:buSzTx/>
              <a:buNone/>
              <a:defRPr sz="2400">
                <a:solidFill>
                  <a:srgbClr val="FFFFFF"/>
                </a:solidFill>
                <a:latin typeface="+mj-lt"/>
                <a:ea typeface="+mj-ea"/>
                <a:cs typeface="+mj-cs"/>
                <a:sym typeface="Calibri"/>
              </a:defRPr>
            </a:lvl1pPr>
          </a:lstStyle>
          <a:p>
            <a:r>
              <a:rPr lang="it-IT" dirty="0"/>
              <a:t>29 </a:t>
            </a:r>
            <a:r>
              <a:rPr lang="it-IT" dirty="0" err="1"/>
              <a:t>october</a:t>
            </a:r>
            <a:r>
              <a:rPr lang="it-IT" dirty="0"/>
              <a:t> 2024 - EURO-LABS</a:t>
            </a:r>
          </a:p>
        </p:txBody>
      </p:sp>
      <p:sp>
        <p:nvSpPr>
          <p:cNvPr id="44" name="Slide Number"/>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51" name="Slide Number"/>
          <p:cNvSpPr txBox="1">
            <a:spLocks noGrp="1"/>
          </p:cNvSpPr>
          <p:nvPr>
            <p:ph type="sldNum" sz="quarter" idx="2"/>
          </p:nvPr>
        </p:nvSpPr>
        <p:spPr>
          <a:xfrm>
            <a:off x="11959031" y="13081000"/>
            <a:ext cx="453238" cy="461059"/>
          </a:xfrm>
          <a:prstGeom prst="rect">
            <a:avLst/>
          </a:prstGeom>
        </p:spPr>
        <p:txBody>
          <a:bodyPr/>
          <a:lstStyle>
            <a:lvl1pPr>
              <a:defRPr>
                <a:solidFill>
                  <a:srgbClr val="000000"/>
                </a:solidFill>
                <a:latin typeface="Helvetica Neue Light"/>
                <a:ea typeface="Helvetica Neue Light"/>
                <a:cs typeface="Helvetica Neue Light"/>
                <a:sym typeface="Helvetica Neue Light"/>
              </a:defRPr>
            </a:lvl1pPr>
          </a:lstStyle>
          <a:p>
            <a:fld id="{86CB4B4D-7CA3-9044-876B-883B54F8677D}" type="slidenum">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Body Level One…"/>
          <p:cNvSpPr txBox="1">
            <a:spLocks noGrp="1"/>
          </p:cNvSpPr>
          <p:nvPr>
            <p:ph type="body" idx="1"/>
          </p:nvPr>
        </p:nvSpPr>
        <p:spPr>
          <a:xfrm>
            <a:off x="1689100" y="2209800"/>
            <a:ext cx="21005800" cy="9296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 name="Rectangle"/>
          <p:cNvSpPr/>
          <p:nvPr/>
        </p:nvSpPr>
        <p:spPr>
          <a:xfrm>
            <a:off x="-855" y="12909708"/>
            <a:ext cx="24385710" cy="812484"/>
          </a:xfrm>
          <a:prstGeom prst="rect">
            <a:avLst/>
          </a:prstGeom>
          <a:gradFill>
            <a:gsLst>
              <a:gs pos="0">
                <a:srgbClr val="73FDFF">
                  <a:alpha val="14975"/>
                </a:srgbClr>
              </a:gs>
              <a:gs pos="100000">
                <a:srgbClr val="0433FF"/>
              </a:gs>
            </a:gsLst>
          </a:gra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4" name="Rectangle"/>
          <p:cNvSpPr/>
          <p:nvPr/>
        </p:nvSpPr>
        <p:spPr>
          <a:xfrm>
            <a:off x="6650" y="-26150"/>
            <a:ext cx="24370700" cy="1219201"/>
          </a:xfrm>
          <a:prstGeom prst="rect">
            <a:avLst/>
          </a:prstGeom>
          <a:gradFill>
            <a:gsLst>
              <a:gs pos="0">
                <a:srgbClr val="73FDFF">
                  <a:alpha val="935"/>
                </a:srgbClr>
              </a:gs>
              <a:gs pos="100000">
                <a:srgbClr val="0433FF"/>
              </a:gs>
            </a:gsLst>
          </a:gra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pic>
        <p:nvPicPr>
          <p:cNvPr id="5" name="Image" descr="Image"/>
          <p:cNvPicPr>
            <a:picLocks noChangeAspect="1"/>
          </p:cNvPicPr>
          <p:nvPr/>
        </p:nvPicPr>
        <p:blipFill>
          <a:blip r:embed="rId5"/>
          <a:stretch>
            <a:fillRect/>
          </a:stretch>
        </p:blipFill>
        <p:spPr>
          <a:xfrm>
            <a:off x="196411" y="44460"/>
            <a:ext cx="2358067" cy="1116415"/>
          </a:xfrm>
          <a:prstGeom prst="rect">
            <a:avLst/>
          </a:prstGeom>
          <a:ln w="12700">
            <a:miter lim="400000"/>
          </a:ln>
        </p:spPr>
      </p:pic>
      <p:sp>
        <p:nvSpPr>
          <p:cNvPr id="6" name="Slide Number"/>
          <p:cNvSpPr txBox="1">
            <a:spLocks noGrp="1"/>
          </p:cNvSpPr>
          <p:nvPr>
            <p:ph type="sldNum" sz="quarter" idx="2"/>
          </p:nvPr>
        </p:nvSpPr>
        <p:spPr>
          <a:xfrm>
            <a:off x="23618714" y="13081000"/>
            <a:ext cx="423269" cy="469900"/>
          </a:xfrm>
          <a:prstGeom prst="rect">
            <a:avLst/>
          </a:prstGeom>
          <a:ln w="12700">
            <a:miter lim="400000"/>
          </a:ln>
        </p:spPr>
        <p:txBody>
          <a:bodyPr wrap="none" lIns="50800" tIns="50800" rIns="50800" bIns="50800">
            <a:spAutoFit/>
          </a:bodyPr>
          <a:lstStyle>
            <a:lvl1pPr>
              <a:defRPr sz="2400" b="0">
                <a:solidFill>
                  <a:srgbClr val="FFFFFF"/>
                </a:solidFill>
                <a:latin typeface="+mj-lt"/>
                <a:ea typeface="+mj-ea"/>
                <a:cs typeface="+mj-cs"/>
                <a:sym typeface="Calibri"/>
              </a:defRPr>
            </a:lvl1pPr>
          </a:lstStyle>
          <a:p>
            <a:fld id="{86CB4B4D-7CA3-9044-876B-883B54F8677D}" type="slidenum">
              <a:t>‹N›</a:t>
            </a:fld>
            <a:endParaRPr/>
          </a:p>
        </p:txBody>
      </p:sp>
      <p:sp>
        <p:nvSpPr>
          <p:cNvPr id="7" name="Title Text"/>
          <p:cNvSpPr txBox="1">
            <a:spLocks noGrp="1"/>
          </p:cNvSpPr>
          <p:nvPr>
            <p:ph type="title"/>
          </p:nvPr>
        </p:nvSpPr>
        <p:spPr>
          <a:xfrm>
            <a:off x="1689100" y="355600"/>
            <a:ext cx="21005800" cy="2286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Title Text</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Lst>
  <p:transition spd="med"/>
  <p:txStyles>
    <p:titleStyle>
      <a:lvl1pPr marL="0" marR="0" indent="0" algn="l" defTabSz="825500" rtl="0" latinLnBrk="0">
        <a:lnSpc>
          <a:spcPct val="100000"/>
        </a:lnSpc>
        <a:spcBef>
          <a:spcPts val="0"/>
        </a:spcBef>
        <a:spcAft>
          <a:spcPts val="0"/>
        </a:spcAft>
        <a:buClrTx/>
        <a:buSzTx/>
        <a:buFontTx/>
        <a:buNone/>
        <a:tabLst/>
        <a:defRPr sz="7200" b="0" i="0" u="none" strike="noStrike" cap="none" spc="0" baseline="0">
          <a:solidFill>
            <a:srgbClr val="FFFFFF"/>
          </a:solidFill>
          <a:uFillTx/>
          <a:latin typeface="+mj-lt"/>
          <a:ea typeface="+mj-ea"/>
          <a:cs typeface="+mj-cs"/>
          <a:sym typeface="Calibri"/>
        </a:defRPr>
      </a:lvl1pPr>
      <a:lvl2pPr marL="0" marR="0" indent="457200" algn="l" defTabSz="825500" rtl="0" latinLnBrk="0">
        <a:lnSpc>
          <a:spcPct val="100000"/>
        </a:lnSpc>
        <a:spcBef>
          <a:spcPts val="0"/>
        </a:spcBef>
        <a:spcAft>
          <a:spcPts val="0"/>
        </a:spcAft>
        <a:buClrTx/>
        <a:buSzTx/>
        <a:buFontTx/>
        <a:buNone/>
        <a:tabLst/>
        <a:defRPr sz="7200" b="0" i="0" u="none" strike="noStrike" cap="none" spc="0" baseline="0">
          <a:solidFill>
            <a:srgbClr val="FFFFFF"/>
          </a:solidFill>
          <a:uFillTx/>
          <a:latin typeface="+mj-lt"/>
          <a:ea typeface="+mj-ea"/>
          <a:cs typeface="+mj-cs"/>
          <a:sym typeface="Calibri"/>
        </a:defRPr>
      </a:lvl2pPr>
      <a:lvl3pPr marL="0" marR="0" indent="914400" algn="l" defTabSz="825500" rtl="0" latinLnBrk="0">
        <a:lnSpc>
          <a:spcPct val="100000"/>
        </a:lnSpc>
        <a:spcBef>
          <a:spcPts val="0"/>
        </a:spcBef>
        <a:spcAft>
          <a:spcPts val="0"/>
        </a:spcAft>
        <a:buClrTx/>
        <a:buSzTx/>
        <a:buFontTx/>
        <a:buNone/>
        <a:tabLst/>
        <a:defRPr sz="7200" b="0" i="0" u="none" strike="noStrike" cap="none" spc="0" baseline="0">
          <a:solidFill>
            <a:srgbClr val="FFFFFF"/>
          </a:solidFill>
          <a:uFillTx/>
          <a:latin typeface="+mj-lt"/>
          <a:ea typeface="+mj-ea"/>
          <a:cs typeface="+mj-cs"/>
          <a:sym typeface="Calibri"/>
        </a:defRPr>
      </a:lvl3pPr>
      <a:lvl4pPr marL="0" marR="0" indent="1371600" algn="l" defTabSz="825500" rtl="0" latinLnBrk="0">
        <a:lnSpc>
          <a:spcPct val="100000"/>
        </a:lnSpc>
        <a:spcBef>
          <a:spcPts val="0"/>
        </a:spcBef>
        <a:spcAft>
          <a:spcPts val="0"/>
        </a:spcAft>
        <a:buClrTx/>
        <a:buSzTx/>
        <a:buFontTx/>
        <a:buNone/>
        <a:tabLst/>
        <a:defRPr sz="7200" b="0" i="0" u="none" strike="noStrike" cap="none" spc="0" baseline="0">
          <a:solidFill>
            <a:srgbClr val="FFFFFF"/>
          </a:solidFill>
          <a:uFillTx/>
          <a:latin typeface="+mj-lt"/>
          <a:ea typeface="+mj-ea"/>
          <a:cs typeface="+mj-cs"/>
          <a:sym typeface="Calibri"/>
        </a:defRPr>
      </a:lvl4pPr>
      <a:lvl5pPr marL="0" marR="0" indent="1828800" algn="l" defTabSz="825500" rtl="0" latinLnBrk="0">
        <a:lnSpc>
          <a:spcPct val="100000"/>
        </a:lnSpc>
        <a:spcBef>
          <a:spcPts val="0"/>
        </a:spcBef>
        <a:spcAft>
          <a:spcPts val="0"/>
        </a:spcAft>
        <a:buClrTx/>
        <a:buSzTx/>
        <a:buFontTx/>
        <a:buNone/>
        <a:tabLst/>
        <a:defRPr sz="7200" b="0" i="0" u="none" strike="noStrike" cap="none" spc="0" baseline="0">
          <a:solidFill>
            <a:srgbClr val="FFFFFF"/>
          </a:solidFill>
          <a:uFillTx/>
          <a:latin typeface="+mj-lt"/>
          <a:ea typeface="+mj-ea"/>
          <a:cs typeface="+mj-cs"/>
          <a:sym typeface="Calibri"/>
        </a:defRPr>
      </a:lvl5pPr>
      <a:lvl6pPr marL="0" marR="0" indent="2286000" algn="l" defTabSz="825500" rtl="0" latinLnBrk="0">
        <a:lnSpc>
          <a:spcPct val="100000"/>
        </a:lnSpc>
        <a:spcBef>
          <a:spcPts val="0"/>
        </a:spcBef>
        <a:spcAft>
          <a:spcPts val="0"/>
        </a:spcAft>
        <a:buClrTx/>
        <a:buSzTx/>
        <a:buFontTx/>
        <a:buNone/>
        <a:tabLst/>
        <a:defRPr sz="7200" b="0" i="0" u="none" strike="noStrike" cap="none" spc="0" baseline="0">
          <a:solidFill>
            <a:srgbClr val="FFFFFF"/>
          </a:solidFill>
          <a:uFillTx/>
          <a:latin typeface="+mj-lt"/>
          <a:ea typeface="+mj-ea"/>
          <a:cs typeface="+mj-cs"/>
          <a:sym typeface="Calibri"/>
        </a:defRPr>
      </a:lvl6pPr>
      <a:lvl7pPr marL="0" marR="0" indent="2743200" algn="l" defTabSz="825500" rtl="0" latinLnBrk="0">
        <a:lnSpc>
          <a:spcPct val="100000"/>
        </a:lnSpc>
        <a:spcBef>
          <a:spcPts val="0"/>
        </a:spcBef>
        <a:spcAft>
          <a:spcPts val="0"/>
        </a:spcAft>
        <a:buClrTx/>
        <a:buSzTx/>
        <a:buFontTx/>
        <a:buNone/>
        <a:tabLst/>
        <a:defRPr sz="7200" b="0" i="0" u="none" strike="noStrike" cap="none" spc="0" baseline="0">
          <a:solidFill>
            <a:srgbClr val="FFFFFF"/>
          </a:solidFill>
          <a:uFillTx/>
          <a:latin typeface="+mj-lt"/>
          <a:ea typeface="+mj-ea"/>
          <a:cs typeface="+mj-cs"/>
          <a:sym typeface="Calibri"/>
        </a:defRPr>
      </a:lvl7pPr>
      <a:lvl8pPr marL="0" marR="0" indent="3200400" algn="l" defTabSz="825500" rtl="0" latinLnBrk="0">
        <a:lnSpc>
          <a:spcPct val="100000"/>
        </a:lnSpc>
        <a:spcBef>
          <a:spcPts val="0"/>
        </a:spcBef>
        <a:spcAft>
          <a:spcPts val="0"/>
        </a:spcAft>
        <a:buClrTx/>
        <a:buSzTx/>
        <a:buFontTx/>
        <a:buNone/>
        <a:tabLst/>
        <a:defRPr sz="7200" b="0" i="0" u="none" strike="noStrike" cap="none" spc="0" baseline="0">
          <a:solidFill>
            <a:srgbClr val="FFFFFF"/>
          </a:solidFill>
          <a:uFillTx/>
          <a:latin typeface="+mj-lt"/>
          <a:ea typeface="+mj-ea"/>
          <a:cs typeface="+mj-cs"/>
          <a:sym typeface="Calibri"/>
        </a:defRPr>
      </a:lvl8pPr>
      <a:lvl9pPr marL="0" marR="0" indent="3657600" algn="l" defTabSz="825500" rtl="0" latinLnBrk="0">
        <a:lnSpc>
          <a:spcPct val="100000"/>
        </a:lnSpc>
        <a:spcBef>
          <a:spcPts val="0"/>
        </a:spcBef>
        <a:spcAft>
          <a:spcPts val="0"/>
        </a:spcAft>
        <a:buClrTx/>
        <a:buSzTx/>
        <a:buFontTx/>
        <a:buNone/>
        <a:tabLst/>
        <a:defRPr sz="7200" b="0" i="0" u="none" strike="noStrike" cap="none" spc="0" baseline="0">
          <a:solidFill>
            <a:srgbClr val="FFFFFF"/>
          </a:solidFill>
          <a:uFillTx/>
          <a:latin typeface="+mj-lt"/>
          <a:ea typeface="+mj-ea"/>
          <a:cs typeface="+mj-cs"/>
          <a:sym typeface="Calibri"/>
        </a:defRPr>
      </a:lvl9pPr>
    </p:titleStyle>
    <p:body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Calibri"/>
        </a:defRPr>
      </a:lvl1pPr>
      <a:lvl2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Calibri"/>
        </a:defRPr>
      </a:lvl2pPr>
      <a:lvl3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Calibri"/>
        </a:defRPr>
      </a:lvl3pPr>
      <a:lvl4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Calibri"/>
        </a:defRPr>
      </a:lvl4pPr>
      <a:lvl5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Calibri"/>
        </a:defRPr>
      </a:lvl5pPr>
      <a:lvl6pPr marL="0" marR="0" indent="2286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Calibri"/>
        </a:defRPr>
      </a:lvl6pPr>
      <a:lvl7pPr marL="0" marR="0" indent="2743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Calibri"/>
        </a:defRPr>
      </a:lvl7pPr>
      <a:lvl8pPr marL="0" marR="0" indent="3200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Calibri"/>
        </a:defRPr>
      </a:lvl8pPr>
      <a:lvl9pPr marL="0" marR="0" indent="3657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8EC5A2-916F-DE3D-6913-37287AA8CF27}"/>
            </a:ext>
          </a:extLst>
        </p:cNvPr>
        <p:cNvGrpSpPr/>
        <p:nvPr/>
      </p:nvGrpSpPr>
      <p:grpSpPr>
        <a:xfrm>
          <a:off x="0" y="0"/>
          <a:ext cx="0" cy="0"/>
          <a:chOff x="0" y="0"/>
          <a:chExt cx="0" cy="0"/>
        </a:xfrm>
      </p:grpSpPr>
      <p:sp>
        <p:nvSpPr>
          <p:cNvPr id="2" name="Segnaposto testo 1">
            <a:extLst>
              <a:ext uri="{FF2B5EF4-FFF2-40B4-BE49-F238E27FC236}">
                <a16:creationId xmlns:a16="http://schemas.microsoft.com/office/drawing/2014/main" id="{F0E747B2-7CB0-B817-F293-2F747B863A9F}"/>
              </a:ext>
            </a:extLst>
          </p:cNvPr>
          <p:cNvSpPr>
            <a:spLocks noGrp="1"/>
          </p:cNvSpPr>
          <p:nvPr>
            <p:ph type="body" sz="quarter" idx="21"/>
          </p:nvPr>
        </p:nvSpPr>
        <p:spPr>
          <a:xfrm>
            <a:off x="6420788" y="135872"/>
            <a:ext cx="16692683" cy="933589"/>
          </a:xfrm>
        </p:spPr>
        <p:txBody>
          <a:bodyPr/>
          <a:lstStyle/>
          <a:p>
            <a:pPr algn="r"/>
            <a:r>
              <a:rPr lang="it-IT" sz="5400" dirty="0"/>
              <a:t>Budget </a:t>
            </a:r>
            <a:r>
              <a:rPr lang="it-IT" sz="5400" dirty="0" err="1"/>
              <a:t>Changes</a:t>
            </a:r>
            <a:endParaRPr lang="it-IT" sz="5400" dirty="0"/>
          </a:p>
        </p:txBody>
      </p:sp>
      <p:sp>
        <p:nvSpPr>
          <p:cNvPr id="3" name="Segnaposto testo 2">
            <a:extLst>
              <a:ext uri="{FF2B5EF4-FFF2-40B4-BE49-F238E27FC236}">
                <a16:creationId xmlns:a16="http://schemas.microsoft.com/office/drawing/2014/main" id="{60759212-9550-0671-B08E-12B3A20CB9C4}"/>
              </a:ext>
            </a:extLst>
          </p:cNvPr>
          <p:cNvSpPr>
            <a:spLocks noGrp="1"/>
          </p:cNvSpPr>
          <p:nvPr>
            <p:ph type="body" sz="quarter" idx="22"/>
          </p:nvPr>
        </p:nvSpPr>
        <p:spPr/>
        <p:txBody>
          <a:bodyPr/>
          <a:lstStyle/>
          <a:p>
            <a:endParaRPr lang="it-IT"/>
          </a:p>
        </p:txBody>
      </p:sp>
      <p:sp>
        <p:nvSpPr>
          <p:cNvPr id="63" name="Slide Number">
            <a:extLst>
              <a:ext uri="{FF2B5EF4-FFF2-40B4-BE49-F238E27FC236}">
                <a16:creationId xmlns:a16="http://schemas.microsoft.com/office/drawing/2014/main" id="{8F29339A-B894-1D5C-33D3-9B3541359D8D}"/>
              </a:ext>
            </a:extLst>
          </p:cNvP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1</a:t>
            </a:fld>
            <a:endParaRPr/>
          </a:p>
        </p:txBody>
      </p:sp>
      <p:sp>
        <p:nvSpPr>
          <p:cNvPr id="30" name="X. YYY - EURO-LABS">
            <a:extLst>
              <a:ext uri="{FF2B5EF4-FFF2-40B4-BE49-F238E27FC236}">
                <a16:creationId xmlns:a16="http://schemas.microsoft.com/office/drawing/2014/main" id="{59F94CD4-8F98-934E-CCD5-8926751192AD}"/>
              </a:ext>
            </a:extLst>
          </p:cNvPr>
          <p:cNvSpPr txBox="1">
            <a:spLocks/>
          </p:cNvSpPr>
          <p:nvPr/>
        </p:nvSpPr>
        <p:spPr>
          <a:xfrm>
            <a:off x="1323340" y="1568511"/>
            <a:ext cx="21717000" cy="1021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9pPr>
          </a:lstStyle>
          <a:p>
            <a:pPr marL="0" indent="0" hangingPunct="1">
              <a:buFontTx/>
              <a:buNone/>
            </a:pPr>
            <a:r>
              <a:rPr lang="en-US" sz="4000" dirty="0">
                <a:solidFill>
                  <a:srgbClr val="002060"/>
                </a:solidFill>
              </a:rPr>
              <a:t>Procedure for transfer between different Beneficiaries</a:t>
            </a:r>
          </a:p>
          <a:p>
            <a:pPr marL="0" indent="0" hangingPunct="1">
              <a:buFontTx/>
              <a:buNone/>
            </a:pPr>
            <a:endParaRPr lang="it-IT" sz="4000" dirty="0">
              <a:solidFill>
                <a:srgbClr val="002060"/>
              </a:solidFill>
            </a:endParaRPr>
          </a:p>
        </p:txBody>
      </p:sp>
      <p:sp>
        <p:nvSpPr>
          <p:cNvPr id="4" name="X. YYY - EURO-LABS">
            <a:extLst>
              <a:ext uri="{FF2B5EF4-FFF2-40B4-BE49-F238E27FC236}">
                <a16:creationId xmlns:a16="http://schemas.microsoft.com/office/drawing/2014/main" id="{F3ABA155-89FC-F7B5-CFD0-89E0FB2C0A40}"/>
              </a:ext>
            </a:extLst>
          </p:cNvPr>
          <p:cNvSpPr txBox="1">
            <a:spLocks/>
          </p:cNvSpPr>
          <p:nvPr/>
        </p:nvSpPr>
        <p:spPr>
          <a:xfrm>
            <a:off x="1343660" y="2253359"/>
            <a:ext cx="20225420" cy="15351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9pPr>
          </a:lstStyle>
          <a:p>
            <a:pPr marL="0" indent="0" hangingPunct="1">
              <a:buFontTx/>
              <a:buNone/>
            </a:pPr>
            <a:endParaRPr lang="en-US" sz="2800" dirty="0">
              <a:solidFill>
                <a:srgbClr val="002060"/>
              </a:solidFill>
            </a:endParaRPr>
          </a:p>
        </p:txBody>
      </p:sp>
      <p:sp>
        <p:nvSpPr>
          <p:cNvPr id="7" name="CasellaDiTesto 6">
            <a:extLst>
              <a:ext uri="{FF2B5EF4-FFF2-40B4-BE49-F238E27FC236}">
                <a16:creationId xmlns:a16="http://schemas.microsoft.com/office/drawing/2014/main" id="{C3EF090F-EB08-C6E1-1820-A99E9F8F3563}"/>
              </a:ext>
            </a:extLst>
          </p:cNvPr>
          <p:cNvSpPr txBox="1"/>
          <p:nvPr/>
        </p:nvSpPr>
        <p:spPr>
          <a:xfrm>
            <a:off x="1323340" y="2455727"/>
            <a:ext cx="21716999" cy="10772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indent="0" algn="l" hangingPunct="1">
              <a:buNone/>
            </a:pPr>
            <a:r>
              <a:rPr lang="en-US" sz="3200" b="0" dirty="0">
                <a:solidFill>
                  <a:srgbClr val="002060"/>
                </a:solidFill>
              </a:rPr>
              <a:t>All transfers that involve two or more Beneficiaries </a:t>
            </a:r>
            <a:r>
              <a:rPr lang="en-US" sz="3200" u="sng" dirty="0">
                <a:solidFill>
                  <a:srgbClr val="002060"/>
                </a:solidFill>
              </a:rPr>
              <a:t>always</a:t>
            </a:r>
            <a:r>
              <a:rPr lang="en-US" sz="3200" b="0" dirty="0">
                <a:solidFill>
                  <a:srgbClr val="002060"/>
                </a:solidFill>
              </a:rPr>
              <a:t> require the Governing Board vote and follow the same procedure regardless the level of </a:t>
            </a:r>
            <a:r>
              <a:rPr lang="en-US" sz="3200" b="0">
                <a:solidFill>
                  <a:srgbClr val="002060"/>
                </a:solidFill>
              </a:rPr>
              <a:t>the required change/s </a:t>
            </a:r>
            <a:r>
              <a:rPr lang="en-US" sz="3200" b="0" dirty="0">
                <a:solidFill>
                  <a:srgbClr val="002060"/>
                </a:solidFill>
              </a:rPr>
              <a:t>(inter task/WP/project):</a:t>
            </a:r>
          </a:p>
        </p:txBody>
      </p:sp>
      <p:graphicFrame>
        <p:nvGraphicFramePr>
          <p:cNvPr id="13" name="Diagramma 12">
            <a:extLst>
              <a:ext uri="{FF2B5EF4-FFF2-40B4-BE49-F238E27FC236}">
                <a16:creationId xmlns:a16="http://schemas.microsoft.com/office/drawing/2014/main" id="{BB6FAD1E-E700-AE89-2BA4-8933C8582275}"/>
              </a:ext>
            </a:extLst>
          </p:cNvPr>
          <p:cNvGraphicFramePr/>
          <p:nvPr>
            <p:extLst>
              <p:ext uri="{D42A27DB-BD31-4B8C-83A1-F6EECF244321}">
                <p14:modId xmlns:p14="http://schemas.microsoft.com/office/powerpoint/2010/main" val="1045258076"/>
              </p:ext>
            </p:extLst>
          </p:nvPr>
        </p:nvGraphicFramePr>
        <p:xfrm>
          <a:off x="2594412" y="3942019"/>
          <a:ext cx="17721172" cy="55178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CasellaDiTesto 14">
            <a:extLst>
              <a:ext uri="{FF2B5EF4-FFF2-40B4-BE49-F238E27FC236}">
                <a16:creationId xmlns:a16="http://schemas.microsoft.com/office/drawing/2014/main" id="{C1793016-61F8-271D-D571-7990009353F8}"/>
              </a:ext>
            </a:extLst>
          </p:cNvPr>
          <p:cNvSpPr txBox="1"/>
          <p:nvPr/>
        </p:nvSpPr>
        <p:spPr>
          <a:xfrm>
            <a:off x="1323339" y="9755736"/>
            <a:ext cx="21716999" cy="304698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indent="0" algn="l" hangingPunct="1">
              <a:buNone/>
            </a:pPr>
            <a:r>
              <a:rPr lang="en-US" sz="3200" b="0" dirty="0">
                <a:solidFill>
                  <a:srgbClr val="002060"/>
                </a:solidFill>
              </a:rPr>
              <a:t>The decision to start a GA amendment it is always in the hands of the PO (in discussion with the Steering Committee) but for sure is required in these two cases: </a:t>
            </a:r>
          </a:p>
          <a:p>
            <a:pPr algn="l" hangingPunct="1"/>
            <a:endParaRPr lang="en-US" sz="3200" b="0" dirty="0">
              <a:solidFill>
                <a:srgbClr val="002060"/>
              </a:solidFill>
            </a:endParaRPr>
          </a:p>
          <a:p>
            <a:pPr marL="457200" indent="-457200" algn="l" hangingPunct="1">
              <a:buFont typeface="Wingdings" panose="05000000000000000000" pitchFamily="2" charset="2"/>
              <a:buChar char="Ø"/>
            </a:pPr>
            <a:r>
              <a:rPr lang="en-US" sz="3200" b="0" dirty="0">
                <a:solidFill>
                  <a:srgbClr val="002060"/>
                </a:solidFill>
              </a:rPr>
              <a:t>Change of the leader Beneficiary for a Deliverable or Milestone</a:t>
            </a:r>
          </a:p>
          <a:p>
            <a:pPr marL="457200" indent="-457200" algn="l" hangingPunct="1">
              <a:buFont typeface="Wingdings" panose="05000000000000000000" pitchFamily="2" charset="2"/>
              <a:buChar char="Ø"/>
            </a:pPr>
            <a:r>
              <a:rPr lang="en-US" sz="3200" b="0" dirty="0">
                <a:solidFill>
                  <a:srgbClr val="002060"/>
                </a:solidFill>
              </a:rPr>
              <a:t>Budget changes involving a new cost category initially not foreseen</a:t>
            </a:r>
          </a:p>
          <a:p>
            <a:pPr marL="457200" lvl="3" indent="-457200" algn="l" hangingPunct="1">
              <a:buFont typeface="Wingdings" panose="05000000000000000000" pitchFamily="2" charset="2"/>
              <a:buChar char="Ø"/>
            </a:pPr>
            <a:endParaRPr lang="en-US" sz="3200" b="0" dirty="0">
              <a:solidFill>
                <a:srgbClr val="002060"/>
              </a:solidFill>
            </a:endParaRPr>
          </a:p>
        </p:txBody>
      </p:sp>
    </p:spTree>
    <p:extLst>
      <p:ext uri="{BB962C8B-B14F-4D97-AF65-F5344CB8AC3E}">
        <p14:creationId xmlns:p14="http://schemas.microsoft.com/office/powerpoint/2010/main" val="1424132931"/>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7535E0-D51F-8C8B-9998-95A4A97BCA5E}"/>
            </a:ext>
          </a:extLst>
        </p:cNvPr>
        <p:cNvGrpSpPr/>
        <p:nvPr/>
      </p:nvGrpSpPr>
      <p:grpSpPr>
        <a:xfrm>
          <a:off x="0" y="0"/>
          <a:ext cx="0" cy="0"/>
          <a:chOff x="0" y="0"/>
          <a:chExt cx="0" cy="0"/>
        </a:xfrm>
      </p:grpSpPr>
      <p:sp>
        <p:nvSpPr>
          <p:cNvPr id="2" name="Segnaposto testo 1">
            <a:extLst>
              <a:ext uri="{FF2B5EF4-FFF2-40B4-BE49-F238E27FC236}">
                <a16:creationId xmlns:a16="http://schemas.microsoft.com/office/drawing/2014/main" id="{BB8CD6D3-501C-675C-16E3-CB2B450D39A0}"/>
              </a:ext>
            </a:extLst>
          </p:cNvPr>
          <p:cNvSpPr>
            <a:spLocks noGrp="1"/>
          </p:cNvSpPr>
          <p:nvPr>
            <p:ph type="body" sz="quarter" idx="21"/>
          </p:nvPr>
        </p:nvSpPr>
        <p:spPr>
          <a:xfrm>
            <a:off x="6420788" y="135872"/>
            <a:ext cx="16692683" cy="933589"/>
          </a:xfrm>
        </p:spPr>
        <p:txBody>
          <a:bodyPr/>
          <a:lstStyle/>
          <a:p>
            <a:pPr algn="r"/>
            <a:r>
              <a:rPr lang="it-IT" sz="5400" dirty="0"/>
              <a:t>Budget </a:t>
            </a:r>
            <a:r>
              <a:rPr lang="it-IT" sz="5400" dirty="0" err="1"/>
              <a:t>Changes</a:t>
            </a:r>
            <a:endParaRPr lang="it-IT" sz="5400" dirty="0"/>
          </a:p>
        </p:txBody>
      </p:sp>
      <p:sp>
        <p:nvSpPr>
          <p:cNvPr id="3" name="Segnaposto testo 2">
            <a:extLst>
              <a:ext uri="{FF2B5EF4-FFF2-40B4-BE49-F238E27FC236}">
                <a16:creationId xmlns:a16="http://schemas.microsoft.com/office/drawing/2014/main" id="{B0145956-1532-7503-96C1-77E32262191F}"/>
              </a:ext>
            </a:extLst>
          </p:cNvPr>
          <p:cNvSpPr>
            <a:spLocks noGrp="1"/>
          </p:cNvSpPr>
          <p:nvPr>
            <p:ph type="body" sz="quarter" idx="22"/>
          </p:nvPr>
        </p:nvSpPr>
        <p:spPr/>
        <p:txBody>
          <a:bodyPr/>
          <a:lstStyle/>
          <a:p>
            <a:endParaRPr lang="it-IT"/>
          </a:p>
        </p:txBody>
      </p:sp>
      <p:sp>
        <p:nvSpPr>
          <p:cNvPr id="63" name="Slide Number">
            <a:extLst>
              <a:ext uri="{FF2B5EF4-FFF2-40B4-BE49-F238E27FC236}">
                <a16:creationId xmlns:a16="http://schemas.microsoft.com/office/drawing/2014/main" id="{6C0213AC-1B6C-2580-8D57-9A7DFA823351}"/>
              </a:ext>
            </a:extLst>
          </p:cNvP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2</a:t>
            </a:fld>
            <a:endParaRPr/>
          </a:p>
        </p:txBody>
      </p:sp>
      <p:sp>
        <p:nvSpPr>
          <p:cNvPr id="30" name="X. YYY - EURO-LABS">
            <a:extLst>
              <a:ext uri="{FF2B5EF4-FFF2-40B4-BE49-F238E27FC236}">
                <a16:creationId xmlns:a16="http://schemas.microsoft.com/office/drawing/2014/main" id="{4F77FE1B-AA95-E2B2-F6DE-80E1C0A62D31}"/>
              </a:ext>
            </a:extLst>
          </p:cNvPr>
          <p:cNvSpPr txBox="1">
            <a:spLocks/>
          </p:cNvSpPr>
          <p:nvPr/>
        </p:nvSpPr>
        <p:spPr>
          <a:xfrm>
            <a:off x="1323340" y="1568511"/>
            <a:ext cx="21717000" cy="1021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9pPr>
          </a:lstStyle>
          <a:p>
            <a:pPr marL="0" indent="0" hangingPunct="1">
              <a:buFontTx/>
              <a:buNone/>
            </a:pPr>
            <a:r>
              <a:rPr lang="en-US" sz="4000" dirty="0">
                <a:solidFill>
                  <a:srgbClr val="002060"/>
                </a:solidFill>
              </a:rPr>
              <a:t>Budget re-allocation</a:t>
            </a:r>
          </a:p>
          <a:p>
            <a:pPr marL="0" indent="0" hangingPunct="1">
              <a:buFontTx/>
              <a:buNone/>
            </a:pPr>
            <a:endParaRPr lang="it-IT" sz="4000" dirty="0">
              <a:solidFill>
                <a:srgbClr val="002060"/>
              </a:solidFill>
            </a:endParaRPr>
          </a:p>
        </p:txBody>
      </p:sp>
      <p:sp>
        <p:nvSpPr>
          <p:cNvPr id="4" name="X. YYY - EURO-LABS">
            <a:extLst>
              <a:ext uri="{FF2B5EF4-FFF2-40B4-BE49-F238E27FC236}">
                <a16:creationId xmlns:a16="http://schemas.microsoft.com/office/drawing/2014/main" id="{9C5FC480-0279-6C02-77E1-D380824D8DF4}"/>
              </a:ext>
            </a:extLst>
          </p:cNvPr>
          <p:cNvSpPr txBox="1">
            <a:spLocks/>
          </p:cNvSpPr>
          <p:nvPr/>
        </p:nvSpPr>
        <p:spPr>
          <a:xfrm>
            <a:off x="1343660" y="2253359"/>
            <a:ext cx="20225420" cy="15351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9pPr>
          </a:lstStyle>
          <a:p>
            <a:pPr marL="0" indent="0" hangingPunct="1">
              <a:buFontTx/>
              <a:buNone/>
            </a:pPr>
            <a:endParaRPr lang="en-US" sz="2800" dirty="0">
              <a:solidFill>
                <a:srgbClr val="002060"/>
              </a:solidFill>
            </a:endParaRPr>
          </a:p>
        </p:txBody>
      </p:sp>
      <p:sp>
        <p:nvSpPr>
          <p:cNvPr id="7" name="CasellaDiTesto 6">
            <a:extLst>
              <a:ext uri="{FF2B5EF4-FFF2-40B4-BE49-F238E27FC236}">
                <a16:creationId xmlns:a16="http://schemas.microsoft.com/office/drawing/2014/main" id="{417A6B34-7094-58BD-6E97-B6344A69A13F}"/>
              </a:ext>
            </a:extLst>
          </p:cNvPr>
          <p:cNvSpPr txBox="1"/>
          <p:nvPr/>
        </p:nvSpPr>
        <p:spPr>
          <a:xfrm>
            <a:off x="1323340" y="2986079"/>
            <a:ext cx="21716999" cy="10772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indent="0" algn="l" hangingPunct="1">
              <a:buNone/>
            </a:pPr>
            <a:r>
              <a:rPr lang="en-US" sz="3200" b="0" dirty="0">
                <a:solidFill>
                  <a:srgbClr val="002060"/>
                </a:solidFill>
              </a:rPr>
              <a:t>Project Manager statement (Paolo Giacomelli):</a:t>
            </a:r>
          </a:p>
          <a:p>
            <a:pPr marL="0" indent="0" algn="l" hangingPunct="1">
              <a:buNone/>
            </a:pPr>
            <a:endParaRPr lang="en-US" sz="3200" b="0" dirty="0">
              <a:solidFill>
                <a:srgbClr val="002060"/>
              </a:solidFill>
            </a:endParaRPr>
          </a:p>
        </p:txBody>
      </p:sp>
      <p:pic>
        <p:nvPicPr>
          <p:cNvPr id="9" name="Immagine 8">
            <a:extLst>
              <a:ext uri="{FF2B5EF4-FFF2-40B4-BE49-F238E27FC236}">
                <a16:creationId xmlns:a16="http://schemas.microsoft.com/office/drawing/2014/main" id="{6FBAF9BA-CBAB-8E44-97CB-04D0892E1FFB}"/>
              </a:ext>
            </a:extLst>
          </p:cNvPr>
          <p:cNvPicPr>
            <a:picLocks noChangeAspect="1"/>
          </p:cNvPicPr>
          <p:nvPr/>
        </p:nvPicPr>
        <p:blipFill>
          <a:blip r:embed="rId3"/>
          <a:stretch>
            <a:fillRect/>
          </a:stretch>
        </p:blipFill>
        <p:spPr>
          <a:xfrm>
            <a:off x="2727256" y="3952037"/>
            <a:ext cx="18929488" cy="3485081"/>
          </a:xfrm>
          <a:prstGeom prst="rect">
            <a:avLst/>
          </a:prstGeom>
        </p:spPr>
      </p:pic>
      <p:pic>
        <p:nvPicPr>
          <p:cNvPr id="11" name="Immagine 10">
            <a:extLst>
              <a:ext uri="{FF2B5EF4-FFF2-40B4-BE49-F238E27FC236}">
                <a16:creationId xmlns:a16="http://schemas.microsoft.com/office/drawing/2014/main" id="{21F052B1-D483-9DE6-930A-5FB4414F5A78}"/>
              </a:ext>
            </a:extLst>
          </p:cNvPr>
          <p:cNvPicPr>
            <a:picLocks noChangeAspect="1"/>
          </p:cNvPicPr>
          <p:nvPr/>
        </p:nvPicPr>
        <p:blipFill>
          <a:blip r:embed="rId4"/>
          <a:stretch>
            <a:fillRect/>
          </a:stretch>
        </p:blipFill>
        <p:spPr>
          <a:xfrm>
            <a:off x="2705728" y="9296592"/>
            <a:ext cx="18863352" cy="1799159"/>
          </a:xfrm>
          <a:prstGeom prst="rect">
            <a:avLst/>
          </a:prstGeom>
        </p:spPr>
      </p:pic>
      <p:sp>
        <p:nvSpPr>
          <p:cNvPr id="13" name="CasellaDiTesto 12">
            <a:extLst>
              <a:ext uri="{FF2B5EF4-FFF2-40B4-BE49-F238E27FC236}">
                <a16:creationId xmlns:a16="http://schemas.microsoft.com/office/drawing/2014/main" id="{18D771CA-715B-5538-3D94-B610D2DC8F2A}"/>
              </a:ext>
            </a:extLst>
          </p:cNvPr>
          <p:cNvSpPr txBox="1"/>
          <p:nvPr/>
        </p:nvSpPr>
        <p:spPr>
          <a:xfrm>
            <a:off x="1323340" y="8393356"/>
            <a:ext cx="21716999" cy="10772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indent="0" algn="l" hangingPunct="1">
              <a:buNone/>
            </a:pPr>
            <a:r>
              <a:rPr lang="en-US" sz="3200" b="0" dirty="0">
                <a:solidFill>
                  <a:srgbClr val="002060"/>
                </a:solidFill>
              </a:rPr>
              <a:t>Project Office reply (Sotirios </a:t>
            </a:r>
            <a:r>
              <a:rPr lang="en-US" sz="3200" b="0" dirty="0" err="1">
                <a:solidFill>
                  <a:srgbClr val="002060"/>
                </a:solidFill>
              </a:rPr>
              <a:t>Kakarantzas</a:t>
            </a:r>
            <a:r>
              <a:rPr lang="en-US" sz="3200" b="0" dirty="0">
                <a:solidFill>
                  <a:srgbClr val="002060"/>
                </a:solidFill>
              </a:rPr>
              <a:t>):</a:t>
            </a:r>
          </a:p>
          <a:p>
            <a:pPr marL="0" indent="0" algn="l" hangingPunct="1">
              <a:buNone/>
            </a:pPr>
            <a:endParaRPr lang="en-US" sz="3200" b="0" dirty="0">
              <a:solidFill>
                <a:srgbClr val="002060"/>
              </a:solidFill>
            </a:endParaRPr>
          </a:p>
        </p:txBody>
      </p:sp>
    </p:spTree>
    <p:extLst>
      <p:ext uri="{BB962C8B-B14F-4D97-AF65-F5344CB8AC3E}">
        <p14:creationId xmlns:p14="http://schemas.microsoft.com/office/powerpoint/2010/main" val="360312302"/>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Calibri"/>
        <a:ea typeface="Calibri"/>
        <a:cs typeface="Calibri"/>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Calibri"/>
        <a:ea typeface="Calibri"/>
        <a:cs typeface="Calibri"/>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3433</TotalTime>
  <Words>238</Words>
  <Application>Microsoft Office PowerPoint</Application>
  <PresentationFormat>Personalizzato</PresentationFormat>
  <Paragraphs>23</Paragraphs>
  <Slides>2</Slides>
  <Notes>2</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vt:i4>
      </vt:variant>
    </vt:vector>
  </HeadingPairs>
  <TitlesOfParts>
    <vt:vector size="8" baseType="lpstr">
      <vt:lpstr>Calibri</vt:lpstr>
      <vt:lpstr>Helvetica Neue</vt:lpstr>
      <vt:lpstr>Helvetica Neue Light</vt:lpstr>
      <vt:lpstr>Helvetica Neue Medium</vt:lpstr>
      <vt:lpstr>Wingdings</vt:lpstr>
      <vt:lpstr>White</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Barbara Pezzotta</dc:creator>
  <cp:lastModifiedBy>Marco Traini</cp:lastModifiedBy>
  <cp:revision>51</cp:revision>
  <dcterms:modified xsi:type="dcterms:W3CDTF">2025-03-13T10:33:21Z</dcterms:modified>
</cp:coreProperties>
</file>