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4" r:id="rId2"/>
    <p:sldMasterId id="2147483666" r:id="rId3"/>
    <p:sldMasterId id="2147483679" r:id="rId4"/>
  </p:sldMasterIdLst>
  <p:notesMasterIdLst>
    <p:notesMasterId r:id="rId8"/>
  </p:notesMasterIdLst>
  <p:sldIdLst>
    <p:sldId id="278" r:id="rId5"/>
    <p:sldId id="277" r:id="rId6"/>
    <p:sldId id="262" r:id="rId7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4" autoAdjust="0"/>
    <p:restoredTop sz="94660"/>
  </p:normalViewPr>
  <p:slideViewPr>
    <p:cSldViewPr snapToGrid="0">
      <p:cViewPr varScale="1">
        <p:scale>
          <a:sx n="43" d="100"/>
          <a:sy n="43" d="100"/>
        </p:scale>
        <p:origin x="427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8" name="Shape 5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2740088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20153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158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"/>
          <p:cNvSpPr/>
          <p:nvPr/>
        </p:nvSpPr>
        <p:spPr>
          <a:xfrm>
            <a:off x="6650" y="-28127"/>
            <a:ext cx="24370700" cy="1219201"/>
          </a:xfrm>
          <a:prstGeom prst="rect">
            <a:avLst/>
          </a:prstGeom>
          <a:gradFill>
            <a:gsLst>
              <a:gs pos="0">
                <a:srgbClr val="73FDFF">
                  <a:alpha val="935"/>
                </a:srgbClr>
              </a:gs>
              <a:gs pos="100000">
                <a:srgbClr val="0433FF"/>
              </a:gs>
            </a:gsLst>
          </a:gra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0" name="Rectangle"/>
          <p:cNvSpPr/>
          <p:nvPr/>
        </p:nvSpPr>
        <p:spPr>
          <a:xfrm>
            <a:off x="-855" y="12909708"/>
            <a:ext cx="24385710" cy="812484"/>
          </a:xfrm>
          <a:prstGeom prst="rect">
            <a:avLst/>
          </a:prstGeom>
          <a:gradFill>
            <a:gsLst>
              <a:gs pos="0">
                <a:srgbClr val="73FDFF">
                  <a:alpha val="15218"/>
                </a:srgbClr>
              </a:gs>
              <a:gs pos="100000">
                <a:srgbClr val="0433FF"/>
              </a:gs>
            </a:gsLst>
          </a:gra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0433FF">
                    <a:alpha val="19919"/>
                  </a:srgbClr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618384" y="13081000"/>
            <a:ext cx="423268" cy="4699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  <p:pic>
        <p:nvPicPr>
          <p:cNvPr id="3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6411" y="44460"/>
            <a:ext cx="2355617" cy="1115255"/>
          </a:xfrm>
          <a:prstGeom prst="rect">
            <a:avLst/>
          </a:prstGeom>
          <a:ln w="12700">
            <a:miter lim="400000"/>
          </a:ln>
        </p:spPr>
      </p:pic>
      <p:sp>
        <p:nvSpPr>
          <p:cNvPr id="33" name="X. YYY - EURO-LABS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0938271" y="13064938"/>
            <a:ext cx="2507458" cy="469901"/>
          </a:xfrm>
          <a:prstGeom prst="rect">
            <a:avLst/>
          </a:prstGeom>
        </p:spPr>
        <p:txBody>
          <a:bodyPr wrap="none" anchor="ctr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X. YYY - EURO-LABS</a:t>
            </a:r>
          </a:p>
        </p:txBody>
      </p:sp>
      <p:sp>
        <p:nvSpPr>
          <p:cNvPr id="34" name="Title Text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6420788" y="-7513"/>
            <a:ext cx="16692683" cy="1219201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72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6376" y="1974871"/>
            <a:ext cx="12344400" cy="9747250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2400"/>
            </a:lvl1pPr>
            <a:lvl2pPr marL="685784" indent="0">
              <a:buNone/>
              <a:defRPr sz="2100"/>
            </a:lvl2pPr>
            <a:lvl3pPr marL="1371566" indent="0">
              <a:buNone/>
              <a:defRPr sz="1800"/>
            </a:lvl3pPr>
            <a:lvl4pPr marL="2057350" indent="0">
              <a:buNone/>
              <a:defRPr sz="1500"/>
            </a:lvl4pPr>
            <a:lvl5pPr marL="2743132" indent="0">
              <a:buNone/>
              <a:defRPr sz="1500"/>
            </a:lvl5pPr>
            <a:lvl6pPr marL="3428914" indent="0">
              <a:buNone/>
              <a:defRPr sz="1500"/>
            </a:lvl6pPr>
            <a:lvl7pPr marL="4114696" indent="0">
              <a:buNone/>
              <a:defRPr sz="1500"/>
            </a:lvl7pPr>
            <a:lvl8pPr marL="4800480" indent="0">
              <a:buNone/>
              <a:defRPr sz="1500"/>
            </a:lvl8pPr>
            <a:lvl9pPr marL="5486264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76400" y="12712721"/>
            <a:ext cx="5486400" cy="730250"/>
          </a:xfrm>
          <a:prstGeom prst="rect">
            <a:avLst/>
          </a:prstGeom>
        </p:spPr>
        <p:txBody>
          <a:bodyPr/>
          <a:lstStyle/>
          <a:p>
            <a:pPr algn="l" defTabSz="1828800" hangingPunct="1"/>
            <a:fld id="{8B5CFB5C-EF48-477A-8602-7C914ED250D7}" type="datetime3">
              <a:rPr lang="en-US" sz="3600" b="0" kern="1200" smtClean="0">
                <a:solidFill>
                  <a:srgbClr val="045497"/>
                </a:solidFill>
                <a:latin typeface="Calibri" panose="020F0502020204030204"/>
                <a:ea typeface="+mn-ea"/>
                <a:cs typeface="+mn-cs"/>
              </a:rPr>
              <a:pPr algn="l" defTabSz="1828800" hangingPunct="1"/>
              <a:t>15 November 2024</a:t>
            </a:fld>
            <a:endParaRPr lang="en-GB" sz="3600" b="0" kern="1200">
              <a:solidFill>
                <a:srgbClr val="045497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56CD-832E-41F2-9893-C7650CCC5376}" type="slidenum">
              <a:rPr lang="en-GB" smtClean="0">
                <a:solidFill>
                  <a:srgbClr val="FFFFFF"/>
                </a:solidFill>
              </a:rPr>
              <a:pPr/>
              <a:t>‹N›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11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66376" y="1974871"/>
            <a:ext cx="12344400" cy="9747250"/>
          </a:xfrm>
        </p:spPr>
        <p:txBody>
          <a:bodyPr/>
          <a:lstStyle>
            <a:lvl1pPr marL="0" indent="0">
              <a:buNone/>
              <a:defRPr sz="4800"/>
            </a:lvl1pPr>
            <a:lvl2pPr marL="685784" indent="0">
              <a:buNone/>
              <a:defRPr sz="4200"/>
            </a:lvl2pPr>
            <a:lvl3pPr marL="1371566" indent="0">
              <a:buNone/>
              <a:defRPr sz="3600"/>
            </a:lvl3pPr>
            <a:lvl4pPr marL="2057350" indent="0">
              <a:buNone/>
              <a:defRPr sz="3000"/>
            </a:lvl4pPr>
            <a:lvl5pPr marL="2743132" indent="0">
              <a:buNone/>
              <a:defRPr sz="3000"/>
            </a:lvl5pPr>
            <a:lvl6pPr marL="3428914" indent="0">
              <a:buNone/>
              <a:defRPr sz="3000"/>
            </a:lvl6pPr>
            <a:lvl7pPr marL="4114696" indent="0">
              <a:buNone/>
              <a:defRPr sz="3000"/>
            </a:lvl7pPr>
            <a:lvl8pPr marL="4800480" indent="0">
              <a:buNone/>
              <a:defRPr sz="3000"/>
            </a:lvl8pPr>
            <a:lvl9pPr marL="5486264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2400"/>
            </a:lvl1pPr>
            <a:lvl2pPr marL="685784" indent="0">
              <a:buNone/>
              <a:defRPr sz="2100"/>
            </a:lvl2pPr>
            <a:lvl3pPr marL="1371566" indent="0">
              <a:buNone/>
              <a:defRPr sz="1800"/>
            </a:lvl3pPr>
            <a:lvl4pPr marL="2057350" indent="0">
              <a:buNone/>
              <a:defRPr sz="1500"/>
            </a:lvl4pPr>
            <a:lvl5pPr marL="2743132" indent="0">
              <a:buNone/>
              <a:defRPr sz="1500"/>
            </a:lvl5pPr>
            <a:lvl6pPr marL="3428914" indent="0">
              <a:buNone/>
              <a:defRPr sz="1500"/>
            </a:lvl6pPr>
            <a:lvl7pPr marL="4114696" indent="0">
              <a:buNone/>
              <a:defRPr sz="1500"/>
            </a:lvl7pPr>
            <a:lvl8pPr marL="4800480" indent="0">
              <a:buNone/>
              <a:defRPr sz="1500"/>
            </a:lvl8pPr>
            <a:lvl9pPr marL="5486264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76400" y="12712721"/>
            <a:ext cx="5486400" cy="730250"/>
          </a:xfrm>
          <a:prstGeom prst="rect">
            <a:avLst/>
          </a:prstGeom>
        </p:spPr>
        <p:txBody>
          <a:bodyPr/>
          <a:lstStyle/>
          <a:p>
            <a:pPr algn="l" defTabSz="1828800" hangingPunct="1"/>
            <a:fld id="{08F7944C-C55D-47F3-87D9-EA52D35E41DD}" type="datetime3">
              <a:rPr lang="en-US" sz="3600" b="0" kern="1200" smtClean="0">
                <a:solidFill>
                  <a:srgbClr val="045497"/>
                </a:solidFill>
                <a:latin typeface="Calibri" panose="020F0502020204030204"/>
                <a:ea typeface="+mn-ea"/>
                <a:cs typeface="+mn-cs"/>
              </a:rPr>
              <a:pPr algn="l" defTabSz="1828800" hangingPunct="1"/>
              <a:t>15 November 2024</a:t>
            </a:fld>
            <a:endParaRPr lang="en-GB" sz="3600" b="0" kern="1200">
              <a:solidFill>
                <a:srgbClr val="045497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56CD-832E-41F2-9893-C7650CCC5376}" type="slidenum">
              <a:rPr lang="en-GB" smtClean="0">
                <a:solidFill>
                  <a:srgbClr val="FFFFFF"/>
                </a:solidFill>
              </a:rPr>
              <a:pPr/>
              <a:t>‹N›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5483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12712721"/>
            <a:ext cx="5486400" cy="730250"/>
          </a:xfrm>
          <a:prstGeom prst="rect">
            <a:avLst/>
          </a:prstGeom>
        </p:spPr>
        <p:txBody>
          <a:bodyPr/>
          <a:lstStyle/>
          <a:p>
            <a:pPr algn="l" defTabSz="1828800" hangingPunct="1"/>
            <a:fld id="{D98FF83A-B222-48BB-8DE3-1F93C9DD0F98}" type="datetime3">
              <a:rPr lang="en-US" sz="3600" b="0" kern="1200" smtClean="0">
                <a:solidFill>
                  <a:srgbClr val="045497"/>
                </a:solidFill>
                <a:latin typeface="Calibri" panose="020F0502020204030204"/>
                <a:ea typeface="+mn-ea"/>
                <a:cs typeface="+mn-cs"/>
              </a:rPr>
              <a:pPr algn="l" defTabSz="1828800" hangingPunct="1"/>
              <a:t>15 November 2024</a:t>
            </a:fld>
            <a:endParaRPr lang="en-GB" sz="3600" b="0" kern="1200">
              <a:solidFill>
                <a:srgbClr val="045497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56CD-832E-41F2-9893-C7650CCC5376}" type="slidenum">
              <a:rPr lang="en-GB" smtClean="0">
                <a:solidFill>
                  <a:srgbClr val="FFFFFF"/>
                </a:solidFill>
              </a:rPr>
              <a:pPr/>
              <a:t>‹N›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4502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9804" y="730250"/>
            <a:ext cx="5257800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6" y="730250"/>
            <a:ext cx="15468600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12712721"/>
            <a:ext cx="5486400" cy="730250"/>
          </a:xfrm>
          <a:prstGeom prst="rect">
            <a:avLst/>
          </a:prstGeom>
        </p:spPr>
        <p:txBody>
          <a:bodyPr/>
          <a:lstStyle/>
          <a:p>
            <a:pPr algn="l" defTabSz="1828800" hangingPunct="1"/>
            <a:fld id="{F2617E4A-A9C2-4016-8B4F-FB6B728B41A3}" type="datetime3">
              <a:rPr lang="en-US" sz="3600" b="0" kern="1200" smtClean="0">
                <a:solidFill>
                  <a:srgbClr val="045497"/>
                </a:solidFill>
                <a:latin typeface="Calibri" panose="020F0502020204030204"/>
                <a:ea typeface="+mn-ea"/>
                <a:cs typeface="+mn-cs"/>
              </a:rPr>
              <a:pPr algn="l" defTabSz="1828800" hangingPunct="1"/>
              <a:t>15 November 2024</a:t>
            </a:fld>
            <a:endParaRPr lang="en-GB" sz="3600" b="0" kern="1200">
              <a:solidFill>
                <a:srgbClr val="045497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56CD-832E-41F2-9893-C7650CCC5376}" type="slidenum">
              <a:rPr lang="en-GB" smtClean="0">
                <a:solidFill>
                  <a:srgbClr val="FFFFFF"/>
                </a:solidFill>
              </a:rPr>
              <a:pPr/>
              <a:t>‹N›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7345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1041" y="7156451"/>
            <a:ext cx="23415322" cy="3691090"/>
          </a:xfrm>
        </p:spPr>
        <p:txBody>
          <a:bodyPr anchor="ctr">
            <a:normAutofit/>
          </a:bodyPr>
          <a:lstStyle>
            <a:lvl1pPr marL="0" indent="0" algn="ctr">
              <a:buNone/>
              <a:defRPr sz="4200" b="0">
                <a:solidFill>
                  <a:schemeClr val="accent1"/>
                </a:solidFill>
              </a:defRPr>
            </a:lvl1pPr>
            <a:lvl2pPr marL="685784" indent="0" algn="ctr">
              <a:buNone/>
              <a:defRPr sz="3000"/>
            </a:lvl2pPr>
            <a:lvl3pPr marL="1371566" indent="0" algn="ctr">
              <a:buNone/>
              <a:defRPr sz="2700"/>
            </a:lvl3pPr>
            <a:lvl4pPr marL="2057350" indent="0" algn="ctr">
              <a:buNone/>
              <a:defRPr sz="2400"/>
            </a:lvl4pPr>
            <a:lvl5pPr marL="2743132" indent="0" algn="ctr">
              <a:buNone/>
              <a:defRPr sz="2400"/>
            </a:lvl5pPr>
            <a:lvl6pPr marL="3428914" indent="0" algn="ctr">
              <a:buNone/>
              <a:defRPr sz="2400"/>
            </a:lvl6pPr>
            <a:lvl7pPr marL="4114696" indent="0" algn="ctr">
              <a:buNone/>
              <a:defRPr sz="2400"/>
            </a:lvl7pPr>
            <a:lvl8pPr marL="4800480" indent="0" algn="ctr">
              <a:buNone/>
              <a:defRPr sz="2400"/>
            </a:lvl8pPr>
            <a:lvl9pPr marL="5486264" indent="0" algn="ctr">
              <a:buNone/>
              <a:defRPr sz="24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12712721"/>
            <a:ext cx="5486400" cy="730250"/>
          </a:xfrm>
          <a:prstGeom prst="rect">
            <a:avLst/>
          </a:prstGeom>
        </p:spPr>
        <p:txBody>
          <a:bodyPr/>
          <a:lstStyle/>
          <a:p>
            <a:pPr algn="l" defTabSz="1828800" hangingPunct="1"/>
            <a:fld id="{B0BAD485-A612-432C-B0D0-82479D9D8F82}" type="datetime3">
              <a:rPr lang="en-US" sz="3600" b="0" kern="1200" smtClean="0">
                <a:solidFill>
                  <a:srgbClr val="045497"/>
                </a:solidFill>
                <a:latin typeface="Calibri" panose="020F0502020204030204"/>
                <a:ea typeface="+mn-ea"/>
                <a:cs typeface="+mn-cs"/>
              </a:rPr>
              <a:pPr algn="l" defTabSz="1828800" hangingPunct="1"/>
              <a:t>15 November 2024</a:t>
            </a:fld>
            <a:endParaRPr lang="en-GB" sz="3600" b="0" kern="1200">
              <a:solidFill>
                <a:srgbClr val="045497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56CD-832E-41F2-9893-C7650CCC5376}" type="slidenum">
              <a:rPr lang="en-GB" smtClean="0">
                <a:solidFill>
                  <a:srgbClr val="FFFFFF"/>
                </a:solidFill>
              </a:rPr>
              <a:pPr/>
              <a:t>‹N›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Text Box 14"/>
          <p:cNvSpPr txBox="1">
            <a:spLocks noChangeArrowheads="1"/>
          </p:cNvSpPr>
          <p:nvPr userDrawn="1"/>
        </p:nvSpPr>
        <p:spPr bwMode="auto">
          <a:xfrm>
            <a:off x="2432753" y="12065706"/>
            <a:ext cx="2195124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alpha val="39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defTabSz="1828800" hangingPunct="1"/>
            <a:r>
              <a:rPr lang="en-GB" sz="2000" b="0" kern="1200" dirty="0">
                <a:solidFill>
                  <a:srgbClr val="444444"/>
                </a:solidFill>
                <a:latin typeface="Calibri" panose="020F0502020204030204"/>
                <a:ea typeface="+mn-ea"/>
                <a:cs typeface="+mn-cs"/>
              </a:rPr>
              <a:t>This project has received funding from the European Union’s Horizon Europe research and innovation programme under grant agreement No 101057511.</a:t>
            </a:r>
            <a:endParaRPr lang="en-GB" sz="2000" b="0" kern="1200" dirty="0">
              <a:solidFill>
                <a:srgbClr val="045497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9956800" y="270937"/>
            <a:ext cx="144272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828800" hangingPunct="1"/>
            <a:r>
              <a:rPr lang="fr-FR" sz="5800" kern="1200" dirty="0">
                <a:solidFill>
                  <a:srgbClr val="FFD213"/>
                </a:solidFill>
                <a:latin typeface="Calibri" panose="020F0502020204030204"/>
                <a:ea typeface="+mn-ea"/>
                <a:cs typeface="+mn-cs"/>
              </a:rPr>
              <a:t>EUROPEAN LABORATORIES FOR ACCELERATOR BASED SCIENCE</a:t>
            </a:r>
            <a:endParaRPr lang="en-GB" sz="5800" b="0" kern="1200" dirty="0">
              <a:solidFill>
                <a:srgbClr val="FFD213"/>
              </a:solidFill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1016003" y="11878751"/>
            <a:ext cx="1416754" cy="708678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056834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771" y="2580365"/>
            <a:ext cx="23109382" cy="9773578"/>
          </a:xfrm>
        </p:spPr>
        <p:txBody>
          <a:bodyPr/>
          <a:lstStyle>
            <a:lvl1pPr>
              <a:buClr>
                <a:srgbClr val="F2B53C"/>
              </a:buClr>
              <a:defRPr b="0">
                <a:solidFill>
                  <a:srgbClr val="171A6C"/>
                </a:solidFill>
              </a:defRPr>
            </a:lvl1pPr>
            <a:lvl2pPr>
              <a:buClr>
                <a:srgbClr val="F2B53C"/>
              </a:buClr>
              <a:defRPr b="0">
                <a:solidFill>
                  <a:srgbClr val="171A6C"/>
                </a:solidFill>
              </a:defRPr>
            </a:lvl2pPr>
            <a:lvl3pPr>
              <a:buClr>
                <a:srgbClr val="F2B53C"/>
              </a:buClr>
              <a:defRPr b="0">
                <a:solidFill>
                  <a:srgbClr val="171A6C"/>
                </a:solidFill>
              </a:defRPr>
            </a:lvl3pPr>
            <a:lvl4pPr>
              <a:buClr>
                <a:srgbClr val="F2B53C"/>
              </a:buClr>
              <a:defRPr b="0">
                <a:solidFill>
                  <a:srgbClr val="171A6C"/>
                </a:solidFill>
              </a:defRPr>
            </a:lvl4pPr>
            <a:lvl5pPr>
              <a:buClr>
                <a:srgbClr val="F2B53C"/>
              </a:buClr>
              <a:defRPr b="0">
                <a:solidFill>
                  <a:srgbClr val="171A6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" y="12712700"/>
            <a:ext cx="24383998" cy="1003300"/>
          </a:xfrm>
        </p:spPr>
        <p:txBody>
          <a:bodyPr/>
          <a:lstStyle/>
          <a:p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773" y="12849227"/>
            <a:ext cx="4616594" cy="73025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>
              <a:defRPr sz="2200">
                <a:solidFill>
                  <a:srgbClr val="171A6C"/>
                </a:solidFill>
              </a:defRPr>
            </a:lvl1pPr>
          </a:lstStyle>
          <a:p>
            <a:pPr algn="l" defTabSz="1828800" hangingPunct="1"/>
            <a:fld id="{B55E1CE5-8FDF-41BF-AA3A-7E8496C37674}" type="datetime3">
              <a:rPr lang="en-US" b="0" kern="1200" smtClean="0">
                <a:latin typeface="Calibri" panose="020F0502020204030204"/>
                <a:ea typeface="+mn-ea"/>
                <a:cs typeface="+mn-cs"/>
              </a:rPr>
              <a:pPr algn="l" defTabSz="1828800" hangingPunct="1"/>
              <a:t>15 November 2024</a:t>
            </a:fld>
            <a:endParaRPr lang="en-GB" b="0" kern="1200" dirty="0"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56CD-832E-41F2-9893-C7650CCC5376}" type="slidenum">
              <a:rPr lang="en-GB" smtClean="0">
                <a:solidFill>
                  <a:srgbClr val="FFFFFF"/>
                </a:solidFill>
              </a:rPr>
              <a:pPr/>
              <a:t>‹N›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10755683" y="2"/>
            <a:ext cx="13348454" cy="2154476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97276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2" y="3419497"/>
            <a:ext cx="21031200" cy="5705474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702" y="9178947"/>
            <a:ext cx="21031200" cy="3000374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784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566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35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13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891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69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48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26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12712721"/>
            <a:ext cx="5486400" cy="730250"/>
          </a:xfrm>
          <a:prstGeom prst="rect">
            <a:avLst/>
          </a:prstGeom>
        </p:spPr>
        <p:txBody>
          <a:bodyPr/>
          <a:lstStyle/>
          <a:p>
            <a:pPr algn="l" defTabSz="1828800" hangingPunct="1"/>
            <a:fld id="{63496238-3EFD-4495-8BC0-530390A97D99}" type="datetime3">
              <a:rPr lang="en-US" sz="3600" b="0" kern="1200" smtClean="0">
                <a:solidFill>
                  <a:srgbClr val="045497"/>
                </a:solidFill>
                <a:latin typeface="Calibri" panose="020F0502020204030204"/>
                <a:ea typeface="+mn-ea"/>
                <a:cs typeface="+mn-cs"/>
              </a:rPr>
              <a:pPr algn="l" defTabSz="1828800" hangingPunct="1"/>
              <a:t>15 November 2024</a:t>
            </a:fld>
            <a:endParaRPr lang="en-GB" sz="3600" b="0" kern="1200">
              <a:solidFill>
                <a:srgbClr val="045497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56CD-832E-41F2-9893-C7650CCC5376}" type="slidenum">
              <a:rPr lang="en-GB" smtClean="0">
                <a:solidFill>
                  <a:srgbClr val="FFFFFF"/>
                </a:solidFill>
              </a:rPr>
              <a:pPr/>
              <a:t>‹N›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0616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3632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4400" y="3651250"/>
            <a:ext cx="103632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76400" y="12712721"/>
            <a:ext cx="5486400" cy="730250"/>
          </a:xfrm>
          <a:prstGeom prst="rect">
            <a:avLst/>
          </a:prstGeom>
        </p:spPr>
        <p:txBody>
          <a:bodyPr/>
          <a:lstStyle/>
          <a:p>
            <a:pPr algn="l" defTabSz="1828800" hangingPunct="1"/>
            <a:fld id="{A370769B-AF98-4E30-888F-AE6DA0AC01AF}" type="datetime3">
              <a:rPr lang="en-US" sz="3600" b="0" kern="1200" smtClean="0">
                <a:solidFill>
                  <a:srgbClr val="045497"/>
                </a:solidFill>
                <a:latin typeface="Calibri" panose="020F0502020204030204"/>
                <a:ea typeface="+mn-ea"/>
                <a:cs typeface="+mn-cs"/>
              </a:rPr>
              <a:pPr algn="l" defTabSz="1828800" hangingPunct="1"/>
              <a:t>15 November 2024</a:t>
            </a:fld>
            <a:endParaRPr lang="en-GB" sz="3600" b="0" kern="1200">
              <a:solidFill>
                <a:srgbClr val="045497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56CD-832E-41F2-9893-C7650CCC5376}" type="slidenum">
              <a:rPr lang="en-GB" smtClean="0">
                <a:solidFill>
                  <a:srgbClr val="FFFFFF"/>
                </a:solidFill>
              </a:rPr>
              <a:pPr/>
              <a:t>‹N›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8881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730259"/>
            <a:ext cx="21031200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579" y="3362326"/>
            <a:ext cx="10315574" cy="16478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784" indent="0">
              <a:buNone/>
              <a:defRPr sz="3000" b="1"/>
            </a:lvl2pPr>
            <a:lvl3pPr marL="1371566" indent="0">
              <a:buNone/>
              <a:defRPr sz="2700" b="1"/>
            </a:lvl3pPr>
            <a:lvl4pPr marL="2057350" indent="0">
              <a:buNone/>
              <a:defRPr sz="2400" b="1"/>
            </a:lvl4pPr>
            <a:lvl5pPr marL="2743132" indent="0">
              <a:buNone/>
              <a:defRPr sz="2400" b="1"/>
            </a:lvl5pPr>
            <a:lvl6pPr marL="3428914" indent="0">
              <a:buNone/>
              <a:defRPr sz="2400" b="1"/>
            </a:lvl6pPr>
            <a:lvl7pPr marL="4114696" indent="0">
              <a:buNone/>
              <a:defRPr sz="2400" b="1"/>
            </a:lvl7pPr>
            <a:lvl8pPr marL="4800480" indent="0">
              <a:buNone/>
              <a:defRPr sz="2400" b="1"/>
            </a:lvl8pPr>
            <a:lvl9pPr marL="5486264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579" y="5010150"/>
            <a:ext cx="10315574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4406" y="3362326"/>
            <a:ext cx="10366376" cy="16478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784" indent="0">
              <a:buNone/>
              <a:defRPr sz="3000" b="1"/>
            </a:lvl2pPr>
            <a:lvl3pPr marL="1371566" indent="0">
              <a:buNone/>
              <a:defRPr sz="2700" b="1"/>
            </a:lvl3pPr>
            <a:lvl4pPr marL="2057350" indent="0">
              <a:buNone/>
              <a:defRPr sz="2400" b="1"/>
            </a:lvl4pPr>
            <a:lvl5pPr marL="2743132" indent="0">
              <a:buNone/>
              <a:defRPr sz="2400" b="1"/>
            </a:lvl5pPr>
            <a:lvl6pPr marL="3428914" indent="0">
              <a:buNone/>
              <a:defRPr sz="2400" b="1"/>
            </a:lvl6pPr>
            <a:lvl7pPr marL="4114696" indent="0">
              <a:buNone/>
              <a:defRPr sz="2400" b="1"/>
            </a:lvl7pPr>
            <a:lvl8pPr marL="4800480" indent="0">
              <a:buNone/>
              <a:defRPr sz="2400" b="1"/>
            </a:lvl8pPr>
            <a:lvl9pPr marL="5486264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4406" y="5010150"/>
            <a:ext cx="10366376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676400" y="12712721"/>
            <a:ext cx="5486400" cy="730250"/>
          </a:xfrm>
          <a:prstGeom prst="rect">
            <a:avLst/>
          </a:prstGeom>
        </p:spPr>
        <p:txBody>
          <a:bodyPr/>
          <a:lstStyle/>
          <a:p>
            <a:pPr algn="l" defTabSz="1828800" hangingPunct="1"/>
            <a:fld id="{F1D8ADFA-2BC5-4C7B-8326-5E69F3DDC662}" type="datetime3">
              <a:rPr lang="en-US" sz="3600" b="0" kern="1200" smtClean="0">
                <a:solidFill>
                  <a:srgbClr val="045497"/>
                </a:solidFill>
                <a:latin typeface="Calibri" panose="020F0502020204030204"/>
                <a:ea typeface="+mn-ea"/>
                <a:cs typeface="+mn-cs"/>
              </a:rPr>
              <a:pPr algn="l" defTabSz="1828800" hangingPunct="1"/>
              <a:t>15 November 2024</a:t>
            </a:fld>
            <a:endParaRPr lang="en-GB" sz="3600" b="0" kern="1200">
              <a:solidFill>
                <a:srgbClr val="045497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56CD-832E-41F2-9893-C7650CCC5376}" type="slidenum">
              <a:rPr lang="en-GB" smtClean="0">
                <a:solidFill>
                  <a:srgbClr val="FFFFFF"/>
                </a:solidFill>
              </a:rPr>
              <a:pPr/>
              <a:t>‹N›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8196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676400" y="12712721"/>
            <a:ext cx="5486400" cy="730250"/>
          </a:xfrm>
          <a:prstGeom prst="rect">
            <a:avLst/>
          </a:prstGeom>
        </p:spPr>
        <p:txBody>
          <a:bodyPr/>
          <a:lstStyle/>
          <a:p>
            <a:pPr algn="l" defTabSz="1828800" hangingPunct="1"/>
            <a:fld id="{06F593C5-C63E-47A9-ADDE-3EA3BF80A40D}" type="datetime3">
              <a:rPr lang="en-US" sz="3600" b="0" kern="1200" smtClean="0">
                <a:solidFill>
                  <a:srgbClr val="045497"/>
                </a:solidFill>
                <a:latin typeface="Calibri" panose="020F0502020204030204"/>
                <a:ea typeface="+mn-ea"/>
                <a:cs typeface="+mn-cs"/>
              </a:rPr>
              <a:pPr algn="l" defTabSz="1828800" hangingPunct="1"/>
              <a:t>15 November 2024</a:t>
            </a:fld>
            <a:endParaRPr lang="en-GB" sz="3600" b="0" kern="1200">
              <a:solidFill>
                <a:srgbClr val="045497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56CD-832E-41F2-9893-C7650CCC5376}" type="slidenum">
              <a:rPr lang="en-GB" smtClean="0">
                <a:solidFill>
                  <a:srgbClr val="FFFFFF"/>
                </a:solidFill>
              </a:rPr>
              <a:pPr/>
              <a:t>‹N›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395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Title Text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420788" y="-6933"/>
            <a:ext cx="16692683" cy="1219201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72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43" name="X. YYY - EURO-LABS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0938271" y="13064938"/>
            <a:ext cx="2507458" cy="469901"/>
          </a:xfrm>
          <a:prstGeom prst="rect">
            <a:avLst/>
          </a:prstGeom>
        </p:spPr>
        <p:txBody>
          <a:bodyPr wrap="none" anchor="ctr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X. YYY - EURO-LABS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676400" y="12712721"/>
            <a:ext cx="5486400" cy="730250"/>
          </a:xfrm>
          <a:prstGeom prst="rect">
            <a:avLst/>
          </a:prstGeom>
        </p:spPr>
        <p:txBody>
          <a:bodyPr/>
          <a:lstStyle/>
          <a:p>
            <a:pPr algn="l" defTabSz="1828800" hangingPunct="1"/>
            <a:fld id="{5D3914E6-7F33-4459-B20F-F3CD0FCC030F}" type="datetime3">
              <a:rPr lang="en-US" sz="3600" b="0" kern="1200" smtClean="0">
                <a:solidFill>
                  <a:srgbClr val="045497"/>
                </a:solidFill>
                <a:latin typeface="Calibri" panose="020F0502020204030204"/>
                <a:ea typeface="+mn-ea"/>
                <a:cs typeface="+mn-cs"/>
              </a:rPr>
              <a:pPr algn="l" defTabSz="1828800" hangingPunct="1"/>
              <a:t>15 November 2024</a:t>
            </a:fld>
            <a:endParaRPr lang="en-GB" sz="3600" b="0" kern="1200">
              <a:solidFill>
                <a:srgbClr val="045497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56CD-832E-41F2-9893-C7650CCC5376}" type="slidenum">
              <a:rPr lang="en-GB" smtClean="0">
                <a:solidFill>
                  <a:srgbClr val="FFFFFF"/>
                </a:solidFill>
              </a:rPr>
              <a:pPr/>
              <a:t>‹N›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0845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6376" y="1974871"/>
            <a:ext cx="12344400" cy="9747250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2400"/>
            </a:lvl1pPr>
            <a:lvl2pPr marL="685784" indent="0">
              <a:buNone/>
              <a:defRPr sz="2100"/>
            </a:lvl2pPr>
            <a:lvl3pPr marL="1371566" indent="0">
              <a:buNone/>
              <a:defRPr sz="1800"/>
            </a:lvl3pPr>
            <a:lvl4pPr marL="2057350" indent="0">
              <a:buNone/>
              <a:defRPr sz="1500"/>
            </a:lvl4pPr>
            <a:lvl5pPr marL="2743132" indent="0">
              <a:buNone/>
              <a:defRPr sz="1500"/>
            </a:lvl5pPr>
            <a:lvl6pPr marL="3428914" indent="0">
              <a:buNone/>
              <a:defRPr sz="1500"/>
            </a:lvl6pPr>
            <a:lvl7pPr marL="4114696" indent="0">
              <a:buNone/>
              <a:defRPr sz="1500"/>
            </a:lvl7pPr>
            <a:lvl8pPr marL="4800480" indent="0">
              <a:buNone/>
              <a:defRPr sz="1500"/>
            </a:lvl8pPr>
            <a:lvl9pPr marL="5486264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76400" y="12712721"/>
            <a:ext cx="5486400" cy="730250"/>
          </a:xfrm>
          <a:prstGeom prst="rect">
            <a:avLst/>
          </a:prstGeom>
        </p:spPr>
        <p:txBody>
          <a:bodyPr/>
          <a:lstStyle/>
          <a:p>
            <a:pPr algn="l" defTabSz="1828800" hangingPunct="1"/>
            <a:fld id="{8B5CFB5C-EF48-477A-8602-7C914ED250D7}" type="datetime3">
              <a:rPr lang="en-US" sz="3600" b="0" kern="1200" smtClean="0">
                <a:solidFill>
                  <a:srgbClr val="045497"/>
                </a:solidFill>
                <a:latin typeface="Calibri" panose="020F0502020204030204"/>
                <a:ea typeface="+mn-ea"/>
                <a:cs typeface="+mn-cs"/>
              </a:rPr>
              <a:pPr algn="l" defTabSz="1828800" hangingPunct="1"/>
              <a:t>15 November 2024</a:t>
            </a:fld>
            <a:endParaRPr lang="en-GB" sz="3600" b="0" kern="1200">
              <a:solidFill>
                <a:srgbClr val="045497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56CD-832E-41F2-9893-C7650CCC5376}" type="slidenum">
              <a:rPr lang="en-GB" smtClean="0">
                <a:solidFill>
                  <a:srgbClr val="FFFFFF"/>
                </a:solidFill>
              </a:rPr>
              <a:pPr/>
              <a:t>‹N›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6422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66376" y="1974871"/>
            <a:ext cx="12344400" cy="9747250"/>
          </a:xfrm>
        </p:spPr>
        <p:txBody>
          <a:bodyPr/>
          <a:lstStyle>
            <a:lvl1pPr marL="0" indent="0">
              <a:buNone/>
              <a:defRPr sz="4800"/>
            </a:lvl1pPr>
            <a:lvl2pPr marL="685784" indent="0">
              <a:buNone/>
              <a:defRPr sz="4200"/>
            </a:lvl2pPr>
            <a:lvl3pPr marL="1371566" indent="0">
              <a:buNone/>
              <a:defRPr sz="3600"/>
            </a:lvl3pPr>
            <a:lvl4pPr marL="2057350" indent="0">
              <a:buNone/>
              <a:defRPr sz="3000"/>
            </a:lvl4pPr>
            <a:lvl5pPr marL="2743132" indent="0">
              <a:buNone/>
              <a:defRPr sz="3000"/>
            </a:lvl5pPr>
            <a:lvl6pPr marL="3428914" indent="0">
              <a:buNone/>
              <a:defRPr sz="3000"/>
            </a:lvl6pPr>
            <a:lvl7pPr marL="4114696" indent="0">
              <a:buNone/>
              <a:defRPr sz="3000"/>
            </a:lvl7pPr>
            <a:lvl8pPr marL="4800480" indent="0">
              <a:buNone/>
              <a:defRPr sz="3000"/>
            </a:lvl8pPr>
            <a:lvl9pPr marL="5486264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2400"/>
            </a:lvl1pPr>
            <a:lvl2pPr marL="685784" indent="0">
              <a:buNone/>
              <a:defRPr sz="2100"/>
            </a:lvl2pPr>
            <a:lvl3pPr marL="1371566" indent="0">
              <a:buNone/>
              <a:defRPr sz="1800"/>
            </a:lvl3pPr>
            <a:lvl4pPr marL="2057350" indent="0">
              <a:buNone/>
              <a:defRPr sz="1500"/>
            </a:lvl4pPr>
            <a:lvl5pPr marL="2743132" indent="0">
              <a:buNone/>
              <a:defRPr sz="1500"/>
            </a:lvl5pPr>
            <a:lvl6pPr marL="3428914" indent="0">
              <a:buNone/>
              <a:defRPr sz="1500"/>
            </a:lvl6pPr>
            <a:lvl7pPr marL="4114696" indent="0">
              <a:buNone/>
              <a:defRPr sz="1500"/>
            </a:lvl7pPr>
            <a:lvl8pPr marL="4800480" indent="0">
              <a:buNone/>
              <a:defRPr sz="1500"/>
            </a:lvl8pPr>
            <a:lvl9pPr marL="5486264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76400" y="12712721"/>
            <a:ext cx="5486400" cy="730250"/>
          </a:xfrm>
          <a:prstGeom prst="rect">
            <a:avLst/>
          </a:prstGeom>
        </p:spPr>
        <p:txBody>
          <a:bodyPr/>
          <a:lstStyle/>
          <a:p>
            <a:pPr algn="l" defTabSz="1828800" hangingPunct="1"/>
            <a:fld id="{08F7944C-C55D-47F3-87D9-EA52D35E41DD}" type="datetime3">
              <a:rPr lang="en-US" sz="3600" b="0" kern="1200" smtClean="0">
                <a:solidFill>
                  <a:srgbClr val="045497"/>
                </a:solidFill>
                <a:latin typeface="Calibri" panose="020F0502020204030204"/>
                <a:ea typeface="+mn-ea"/>
                <a:cs typeface="+mn-cs"/>
              </a:rPr>
              <a:pPr algn="l" defTabSz="1828800" hangingPunct="1"/>
              <a:t>15 November 2024</a:t>
            </a:fld>
            <a:endParaRPr lang="en-GB" sz="3600" b="0" kern="1200">
              <a:solidFill>
                <a:srgbClr val="045497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56CD-832E-41F2-9893-C7650CCC5376}" type="slidenum">
              <a:rPr lang="en-GB" smtClean="0">
                <a:solidFill>
                  <a:srgbClr val="FFFFFF"/>
                </a:solidFill>
              </a:rPr>
              <a:pPr/>
              <a:t>‹N›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0155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12712721"/>
            <a:ext cx="5486400" cy="730250"/>
          </a:xfrm>
          <a:prstGeom prst="rect">
            <a:avLst/>
          </a:prstGeom>
        </p:spPr>
        <p:txBody>
          <a:bodyPr/>
          <a:lstStyle/>
          <a:p>
            <a:pPr algn="l" defTabSz="1828800" hangingPunct="1"/>
            <a:fld id="{D98FF83A-B222-48BB-8DE3-1F93C9DD0F98}" type="datetime3">
              <a:rPr lang="en-US" sz="3600" b="0" kern="1200" smtClean="0">
                <a:solidFill>
                  <a:srgbClr val="045497"/>
                </a:solidFill>
                <a:latin typeface="Calibri" panose="020F0502020204030204"/>
                <a:ea typeface="+mn-ea"/>
                <a:cs typeface="+mn-cs"/>
              </a:rPr>
              <a:pPr algn="l" defTabSz="1828800" hangingPunct="1"/>
              <a:t>15 November 2024</a:t>
            </a:fld>
            <a:endParaRPr lang="en-GB" sz="3600" b="0" kern="1200">
              <a:solidFill>
                <a:srgbClr val="045497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56CD-832E-41F2-9893-C7650CCC5376}" type="slidenum">
              <a:rPr lang="en-GB" smtClean="0">
                <a:solidFill>
                  <a:srgbClr val="FFFFFF"/>
                </a:solidFill>
              </a:rPr>
              <a:pPr/>
              <a:t>‹N›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4221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9804" y="730250"/>
            <a:ext cx="5257800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6" y="730250"/>
            <a:ext cx="15468600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12712721"/>
            <a:ext cx="5486400" cy="730250"/>
          </a:xfrm>
          <a:prstGeom prst="rect">
            <a:avLst/>
          </a:prstGeom>
        </p:spPr>
        <p:txBody>
          <a:bodyPr/>
          <a:lstStyle/>
          <a:p>
            <a:pPr algn="l" defTabSz="1828800" hangingPunct="1"/>
            <a:fld id="{F2617E4A-A9C2-4016-8B4F-FB6B728B41A3}" type="datetime3">
              <a:rPr lang="en-US" sz="3600" b="0" kern="1200" smtClean="0">
                <a:solidFill>
                  <a:srgbClr val="045497"/>
                </a:solidFill>
                <a:latin typeface="Calibri" panose="020F0502020204030204"/>
                <a:ea typeface="+mn-ea"/>
                <a:cs typeface="+mn-cs"/>
              </a:rPr>
              <a:pPr algn="l" defTabSz="1828800" hangingPunct="1"/>
              <a:t>15 November 2024</a:t>
            </a:fld>
            <a:endParaRPr lang="en-GB" sz="3600" b="0" kern="1200">
              <a:solidFill>
                <a:srgbClr val="045497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56CD-832E-41F2-9893-C7650CCC5376}" type="slidenum">
              <a:rPr lang="en-GB" smtClean="0">
                <a:solidFill>
                  <a:srgbClr val="FFFFFF"/>
                </a:solidFill>
              </a:rPr>
              <a:pPr/>
              <a:t>‹N›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3503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"/>
          <p:cNvSpPr/>
          <p:nvPr/>
        </p:nvSpPr>
        <p:spPr>
          <a:xfrm>
            <a:off x="6650" y="-28127"/>
            <a:ext cx="24370700" cy="1219202"/>
          </a:xfrm>
          <a:prstGeom prst="rect">
            <a:avLst/>
          </a:prstGeom>
          <a:gradFill>
            <a:gsLst>
              <a:gs pos="0">
                <a:srgbClr val="73FDFF">
                  <a:alpha val="935"/>
                </a:srgbClr>
              </a:gs>
              <a:gs pos="100000">
                <a:srgbClr val="0433FF"/>
              </a:gs>
            </a:gsLst>
          </a:gra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hangingPunct="1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3200" b="0" kern="1200">
              <a:solidFill>
                <a:srgbClr val="FFFFFF"/>
              </a:solidFill>
              <a:latin typeface="Calibri" panose="020F0502020204030204"/>
              <a:ea typeface="+mn-ea"/>
              <a:cs typeface="+mn-cs"/>
              <a:sym typeface="Helvetica Neue Medium"/>
            </a:endParaRPr>
          </a:p>
        </p:txBody>
      </p:sp>
      <p:sp>
        <p:nvSpPr>
          <p:cNvPr id="31" name="Rectangle"/>
          <p:cNvSpPr/>
          <p:nvPr/>
        </p:nvSpPr>
        <p:spPr>
          <a:xfrm>
            <a:off x="-855" y="12909708"/>
            <a:ext cx="24385710" cy="812484"/>
          </a:xfrm>
          <a:prstGeom prst="rect">
            <a:avLst/>
          </a:prstGeom>
          <a:gradFill>
            <a:gsLst>
              <a:gs pos="0">
                <a:srgbClr val="73FDFF">
                  <a:alpha val="15218"/>
                </a:srgbClr>
              </a:gs>
              <a:gs pos="100000">
                <a:srgbClr val="0433FF"/>
              </a:gs>
            </a:gsLst>
          </a:gradFill>
          <a:ln w="12700">
            <a:miter lim="400000"/>
          </a:ln>
        </p:spPr>
        <p:txBody>
          <a:bodyPr lIns="0" tIns="0" rIns="0" bIns="0" anchor="ctr"/>
          <a:lstStyle/>
          <a:p>
            <a:pPr algn="l" defTabSz="1828800" hangingPunct="1">
              <a:defRPr sz="3200" b="0">
                <a:solidFill>
                  <a:srgbClr val="0433FF">
                    <a:alpha val="19919"/>
                  </a:srgbClr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3200" b="0" kern="1200">
              <a:solidFill>
                <a:srgbClr val="0433FF">
                  <a:alpha val="19919"/>
                </a:srgbClr>
              </a:solidFill>
              <a:latin typeface="Calibri" panose="020F0502020204030204"/>
              <a:ea typeface="+mn-ea"/>
              <a:cs typeface="+mn-cs"/>
              <a:sym typeface="Helvetica Neue Medium"/>
            </a:endParaRPr>
          </a:p>
        </p:txBody>
      </p:sp>
      <p:sp>
        <p:nvSpPr>
          <p:cNvPr id="3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618384" y="13081000"/>
            <a:ext cx="423268" cy="4699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>
                <a:solidFill>
                  <a:srgbClr val="FFFFFF"/>
                </a:solidFill>
              </a:rPr>
              <a:pPr/>
              <a:t>‹N›</a:t>
            </a:fld>
            <a:endParaRPr>
              <a:solidFill>
                <a:srgbClr val="FFFFFF"/>
              </a:solidFill>
            </a:endParaRPr>
          </a:p>
        </p:txBody>
      </p:sp>
      <p:pic>
        <p:nvPicPr>
          <p:cNvPr id="33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413" y="44460"/>
            <a:ext cx="2355618" cy="1115256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Title Text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420788" y="57323"/>
            <a:ext cx="16692684" cy="1089529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72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35" name="EURO-LABS - Paolo Giacomelli"/>
          <p:cNvSpPr txBox="1"/>
          <p:nvPr/>
        </p:nvSpPr>
        <p:spPr>
          <a:xfrm>
            <a:off x="10284323" y="13063928"/>
            <a:ext cx="3786358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 b="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 algn="l" defTabSz="1828800" hangingPunct="1"/>
            <a:r>
              <a:rPr sz="2400" kern="1200"/>
              <a:t>EURO-LABS - Paolo Giacomelli</a:t>
            </a:r>
          </a:p>
        </p:txBody>
      </p:sp>
    </p:spTree>
    <p:extLst>
      <p:ext uri="{BB962C8B-B14F-4D97-AF65-F5344CB8AC3E}">
        <p14:creationId xmlns:p14="http://schemas.microsoft.com/office/powerpoint/2010/main" val="3496389333"/>
      </p:ext>
    </p:extLst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1041" y="7156451"/>
            <a:ext cx="23415322" cy="3691090"/>
          </a:xfrm>
        </p:spPr>
        <p:txBody>
          <a:bodyPr anchor="ctr">
            <a:normAutofit/>
          </a:bodyPr>
          <a:lstStyle>
            <a:lvl1pPr marL="0" indent="0" algn="ctr">
              <a:buNone/>
              <a:defRPr sz="4200" b="0">
                <a:solidFill>
                  <a:schemeClr val="accent1"/>
                </a:solidFill>
              </a:defRPr>
            </a:lvl1pPr>
            <a:lvl2pPr marL="685784" indent="0" algn="ctr">
              <a:buNone/>
              <a:defRPr sz="3000"/>
            </a:lvl2pPr>
            <a:lvl3pPr marL="1371566" indent="0" algn="ctr">
              <a:buNone/>
              <a:defRPr sz="2700"/>
            </a:lvl3pPr>
            <a:lvl4pPr marL="2057350" indent="0" algn="ctr">
              <a:buNone/>
              <a:defRPr sz="2400"/>
            </a:lvl4pPr>
            <a:lvl5pPr marL="2743132" indent="0" algn="ctr">
              <a:buNone/>
              <a:defRPr sz="2400"/>
            </a:lvl5pPr>
            <a:lvl6pPr marL="3428914" indent="0" algn="ctr">
              <a:buNone/>
              <a:defRPr sz="2400"/>
            </a:lvl6pPr>
            <a:lvl7pPr marL="4114696" indent="0" algn="ctr">
              <a:buNone/>
              <a:defRPr sz="2400"/>
            </a:lvl7pPr>
            <a:lvl8pPr marL="4800480" indent="0" algn="ctr">
              <a:buNone/>
              <a:defRPr sz="2400"/>
            </a:lvl8pPr>
            <a:lvl9pPr marL="5486264" indent="0" algn="ctr">
              <a:buNone/>
              <a:defRPr sz="24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12712721"/>
            <a:ext cx="5486400" cy="730250"/>
          </a:xfrm>
          <a:prstGeom prst="rect">
            <a:avLst/>
          </a:prstGeom>
        </p:spPr>
        <p:txBody>
          <a:bodyPr/>
          <a:lstStyle/>
          <a:p>
            <a:r>
              <a:rPr lang="fr-FR">
                <a:solidFill>
                  <a:srgbClr val="045497">
                    <a:tint val="75000"/>
                  </a:srgbClr>
                </a:solidFill>
              </a:rPr>
              <a:t>16th May 2023</a:t>
            </a:r>
            <a:endParaRPr lang="en-GB">
              <a:solidFill>
                <a:srgbClr val="045497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56CD-832E-41F2-9893-C7650CCC5376}" type="slidenum">
              <a:rPr lang="en-GB" smtClean="0">
                <a:solidFill>
                  <a:srgbClr val="FFFFFF"/>
                </a:solidFill>
              </a:rPr>
              <a:pPr/>
              <a:t>‹N›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Text Box 14"/>
          <p:cNvSpPr txBox="1">
            <a:spLocks noChangeArrowheads="1"/>
          </p:cNvSpPr>
          <p:nvPr userDrawn="1"/>
        </p:nvSpPr>
        <p:spPr bwMode="auto">
          <a:xfrm>
            <a:off x="2432753" y="12065706"/>
            <a:ext cx="2195124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alpha val="39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defTabSz="1828800" hangingPunct="1"/>
            <a:r>
              <a:rPr lang="en-GB" sz="2000" b="0" kern="1200" dirty="0">
                <a:solidFill>
                  <a:srgbClr val="444444"/>
                </a:solidFill>
                <a:latin typeface="Calibri" panose="020F0502020204030204"/>
                <a:ea typeface="+mn-ea"/>
                <a:cs typeface="+mn-cs"/>
              </a:rPr>
              <a:t>This project has received funding from the European Union’s Horizon Europe research and innovation programme under grant agreement No 101057511.</a:t>
            </a:r>
            <a:endParaRPr lang="en-GB" sz="2000" b="0" kern="1200" dirty="0">
              <a:solidFill>
                <a:srgbClr val="045497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9956800" y="270937"/>
            <a:ext cx="144272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828800" hangingPunct="1"/>
            <a:r>
              <a:rPr lang="fr-FR" sz="5800" kern="1200" dirty="0">
                <a:solidFill>
                  <a:srgbClr val="FFD213"/>
                </a:solidFill>
                <a:latin typeface="Calibri" panose="020F0502020204030204"/>
                <a:ea typeface="+mn-ea"/>
                <a:cs typeface="+mn-cs"/>
              </a:rPr>
              <a:t>EUROPEAN LABORATORIES FOR ACCELERATOR BASED SCIENCE</a:t>
            </a:r>
            <a:endParaRPr lang="en-GB" sz="5800" b="0" kern="1200" dirty="0">
              <a:solidFill>
                <a:srgbClr val="FFD213"/>
              </a:solidFill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1016003" y="11878751"/>
            <a:ext cx="1416754" cy="708678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665833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771" y="2580365"/>
            <a:ext cx="23109382" cy="9773578"/>
          </a:xfrm>
        </p:spPr>
        <p:txBody>
          <a:bodyPr/>
          <a:lstStyle>
            <a:lvl1pPr>
              <a:buClr>
                <a:srgbClr val="F2B53C"/>
              </a:buClr>
              <a:defRPr b="0">
                <a:solidFill>
                  <a:srgbClr val="171A6C"/>
                </a:solidFill>
              </a:defRPr>
            </a:lvl1pPr>
            <a:lvl2pPr>
              <a:buClr>
                <a:srgbClr val="F2B53C"/>
              </a:buClr>
              <a:defRPr b="0">
                <a:solidFill>
                  <a:srgbClr val="171A6C"/>
                </a:solidFill>
              </a:defRPr>
            </a:lvl2pPr>
            <a:lvl3pPr>
              <a:buClr>
                <a:srgbClr val="F2B53C"/>
              </a:buClr>
              <a:defRPr b="0">
                <a:solidFill>
                  <a:srgbClr val="171A6C"/>
                </a:solidFill>
              </a:defRPr>
            </a:lvl3pPr>
            <a:lvl4pPr>
              <a:buClr>
                <a:srgbClr val="F2B53C"/>
              </a:buClr>
              <a:defRPr b="0">
                <a:solidFill>
                  <a:srgbClr val="171A6C"/>
                </a:solidFill>
              </a:defRPr>
            </a:lvl4pPr>
            <a:lvl5pPr>
              <a:buClr>
                <a:srgbClr val="F2B53C"/>
              </a:buClr>
              <a:defRPr b="0">
                <a:solidFill>
                  <a:srgbClr val="171A6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" y="12712700"/>
            <a:ext cx="24383998" cy="1003300"/>
          </a:xfrm>
        </p:spPr>
        <p:txBody>
          <a:bodyPr/>
          <a:lstStyle/>
          <a:p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773" y="12849227"/>
            <a:ext cx="4616594" cy="73025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>
              <a:defRPr sz="2200">
                <a:solidFill>
                  <a:srgbClr val="171A6C"/>
                </a:solidFill>
              </a:defRPr>
            </a:lvl1pPr>
          </a:lstStyle>
          <a:p>
            <a:r>
              <a:rPr lang="fr-FR" dirty="0"/>
              <a:t>16th May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56CD-832E-41F2-9893-C7650CCC5376}" type="slidenum">
              <a:rPr lang="en-GB" smtClean="0">
                <a:solidFill>
                  <a:srgbClr val="FFFFFF"/>
                </a:solidFill>
              </a:rPr>
              <a:pPr/>
              <a:t>‹N›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10755683" y="2"/>
            <a:ext cx="13348454" cy="2154476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54748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2" y="3419497"/>
            <a:ext cx="21031200" cy="5705474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702" y="9178947"/>
            <a:ext cx="21031200" cy="3000374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784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566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35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13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891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69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48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26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12712721"/>
            <a:ext cx="5486400" cy="730250"/>
          </a:xfrm>
          <a:prstGeom prst="rect">
            <a:avLst/>
          </a:prstGeom>
        </p:spPr>
        <p:txBody>
          <a:bodyPr/>
          <a:lstStyle/>
          <a:p>
            <a:r>
              <a:rPr lang="fr-FR">
                <a:solidFill>
                  <a:srgbClr val="045497">
                    <a:tint val="75000"/>
                  </a:srgbClr>
                </a:solidFill>
              </a:rPr>
              <a:t>16th May 2023</a:t>
            </a:r>
            <a:endParaRPr lang="en-GB">
              <a:solidFill>
                <a:srgbClr val="045497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56CD-832E-41F2-9893-C7650CCC5376}" type="slidenum">
              <a:rPr lang="en-GB" smtClean="0">
                <a:solidFill>
                  <a:srgbClr val="FFFFFF"/>
                </a:solidFill>
              </a:rPr>
              <a:pPr/>
              <a:t>‹N›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72024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3632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4400" y="3651250"/>
            <a:ext cx="103632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76400" y="12712721"/>
            <a:ext cx="5486400" cy="730250"/>
          </a:xfrm>
          <a:prstGeom prst="rect">
            <a:avLst/>
          </a:prstGeom>
        </p:spPr>
        <p:txBody>
          <a:bodyPr/>
          <a:lstStyle/>
          <a:p>
            <a:r>
              <a:rPr lang="fr-FR">
                <a:solidFill>
                  <a:srgbClr val="045497">
                    <a:tint val="75000"/>
                  </a:srgbClr>
                </a:solidFill>
              </a:rPr>
              <a:t>16th May 2023</a:t>
            </a:r>
            <a:endParaRPr lang="en-GB">
              <a:solidFill>
                <a:srgbClr val="045497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56CD-832E-41F2-9893-C7650CCC5376}" type="slidenum">
              <a:rPr lang="en-GB" smtClean="0">
                <a:solidFill>
                  <a:srgbClr val="FFFFFF"/>
                </a:solidFill>
              </a:rPr>
              <a:pPr/>
              <a:t>‹N›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288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1041" y="7156451"/>
            <a:ext cx="23415322" cy="3691090"/>
          </a:xfrm>
        </p:spPr>
        <p:txBody>
          <a:bodyPr anchor="ctr">
            <a:normAutofit/>
          </a:bodyPr>
          <a:lstStyle>
            <a:lvl1pPr marL="0" indent="0" algn="ctr">
              <a:buNone/>
              <a:defRPr sz="4200" b="0">
                <a:solidFill>
                  <a:schemeClr val="accent1"/>
                </a:solidFill>
              </a:defRPr>
            </a:lvl1pPr>
            <a:lvl2pPr marL="685784" indent="0" algn="ctr">
              <a:buNone/>
              <a:defRPr sz="3000"/>
            </a:lvl2pPr>
            <a:lvl3pPr marL="1371566" indent="0" algn="ctr">
              <a:buNone/>
              <a:defRPr sz="2700"/>
            </a:lvl3pPr>
            <a:lvl4pPr marL="2057350" indent="0" algn="ctr">
              <a:buNone/>
              <a:defRPr sz="2400"/>
            </a:lvl4pPr>
            <a:lvl5pPr marL="2743132" indent="0" algn="ctr">
              <a:buNone/>
              <a:defRPr sz="2400"/>
            </a:lvl5pPr>
            <a:lvl6pPr marL="3428914" indent="0" algn="ctr">
              <a:buNone/>
              <a:defRPr sz="2400"/>
            </a:lvl6pPr>
            <a:lvl7pPr marL="4114696" indent="0" algn="ctr">
              <a:buNone/>
              <a:defRPr sz="2400"/>
            </a:lvl7pPr>
            <a:lvl8pPr marL="4800480" indent="0" algn="ctr">
              <a:buNone/>
              <a:defRPr sz="2400"/>
            </a:lvl8pPr>
            <a:lvl9pPr marL="5486264" indent="0" algn="ctr">
              <a:buNone/>
              <a:defRPr sz="24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12712721"/>
            <a:ext cx="5486400" cy="730250"/>
          </a:xfrm>
          <a:prstGeom prst="rect">
            <a:avLst/>
          </a:prstGeom>
        </p:spPr>
        <p:txBody>
          <a:bodyPr/>
          <a:lstStyle/>
          <a:p>
            <a:pPr algn="l" defTabSz="1828800" hangingPunct="1"/>
            <a:fld id="{B0BAD485-A612-432C-B0D0-82479D9D8F82}" type="datetime3">
              <a:rPr lang="en-US" sz="3600" b="0" kern="1200" smtClean="0">
                <a:solidFill>
                  <a:srgbClr val="045497"/>
                </a:solidFill>
                <a:latin typeface="Calibri" panose="020F0502020204030204"/>
                <a:ea typeface="+mn-ea"/>
                <a:cs typeface="+mn-cs"/>
              </a:rPr>
              <a:pPr algn="l" defTabSz="1828800" hangingPunct="1"/>
              <a:t>15 November 2024</a:t>
            </a:fld>
            <a:endParaRPr lang="en-GB" sz="3600" b="0" kern="1200">
              <a:solidFill>
                <a:srgbClr val="045497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56CD-832E-41F2-9893-C7650CCC5376}" type="slidenum">
              <a:rPr lang="en-GB" smtClean="0">
                <a:solidFill>
                  <a:srgbClr val="FFFFFF"/>
                </a:solidFill>
              </a:rPr>
              <a:pPr/>
              <a:t>‹N›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Text Box 14"/>
          <p:cNvSpPr txBox="1">
            <a:spLocks noChangeArrowheads="1"/>
          </p:cNvSpPr>
          <p:nvPr userDrawn="1"/>
        </p:nvSpPr>
        <p:spPr bwMode="auto">
          <a:xfrm>
            <a:off x="2432753" y="12065706"/>
            <a:ext cx="2195124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alpha val="39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defTabSz="1828800" hangingPunct="1"/>
            <a:r>
              <a:rPr lang="en-GB" sz="2000" b="0" kern="1200" dirty="0">
                <a:solidFill>
                  <a:srgbClr val="444444"/>
                </a:solidFill>
                <a:latin typeface="Calibri" panose="020F0502020204030204"/>
                <a:ea typeface="+mn-ea"/>
                <a:cs typeface="+mn-cs"/>
              </a:rPr>
              <a:t>This project has received funding from the European Union’s Horizon Europe research and innovation programme under grant agreement No 101057511.</a:t>
            </a:r>
            <a:endParaRPr lang="en-GB" sz="2000" b="0" kern="1200" dirty="0">
              <a:solidFill>
                <a:srgbClr val="045497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9956800" y="270937"/>
            <a:ext cx="144272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828800" hangingPunct="1"/>
            <a:r>
              <a:rPr lang="fr-FR" sz="5800" kern="1200" dirty="0">
                <a:solidFill>
                  <a:srgbClr val="FFD213"/>
                </a:solidFill>
                <a:latin typeface="Calibri" panose="020F0502020204030204"/>
                <a:ea typeface="+mn-ea"/>
                <a:cs typeface="+mn-cs"/>
              </a:rPr>
              <a:t>EUROPEAN LABORATORIES FOR ACCELERATOR BASED SCIENCE</a:t>
            </a:r>
            <a:endParaRPr lang="en-GB" sz="5800" b="0" kern="1200" dirty="0">
              <a:solidFill>
                <a:srgbClr val="FFD213"/>
              </a:solidFill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1016003" y="11878751"/>
            <a:ext cx="1416754" cy="708678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4027734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730259"/>
            <a:ext cx="21031200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579" y="3362326"/>
            <a:ext cx="10315574" cy="16478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784" indent="0">
              <a:buNone/>
              <a:defRPr sz="3000" b="1"/>
            </a:lvl2pPr>
            <a:lvl3pPr marL="1371566" indent="0">
              <a:buNone/>
              <a:defRPr sz="2700" b="1"/>
            </a:lvl3pPr>
            <a:lvl4pPr marL="2057350" indent="0">
              <a:buNone/>
              <a:defRPr sz="2400" b="1"/>
            </a:lvl4pPr>
            <a:lvl5pPr marL="2743132" indent="0">
              <a:buNone/>
              <a:defRPr sz="2400" b="1"/>
            </a:lvl5pPr>
            <a:lvl6pPr marL="3428914" indent="0">
              <a:buNone/>
              <a:defRPr sz="2400" b="1"/>
            </a:lvl6pPr>
            <a:lvl7pPr marL="4114696" indent="0">
              <a:buNone/>
              <a:defRPr sz="2400" b="1"/>
            </a:lvl7pPr>
            <a:lvl8pPr marL="4800480" indent="0">
              <a:buNone/>
              <a:defRPr sz="2400" b="1"/>
            </a:lvl8pPr>
            <a:lvl9pPr marL="5486264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579" y="5010150"/>
            <a:ext cx="10315574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4406" y="3362326"/>
            <a:ext cx="10366376" cy="16478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784" indent="0">
              <a:buNone/>
              <a:defRPr sz="3000" b="1"/>
            </a:lvl2pPr>
            <a:lvl3pPr marL="1371566" indent="0">
              <a:buNone/>
              <a:defRPr sz="2700" b="1"/>
            </a:lvl3pPr>
            <a:lvl4pPr marL="2057350" indent="0">
              <a:buNone/>
              <a:defRPr sz="2400" b="1"/>
            </a:lvl4pPr>
            <a:lvl5pPr marL="2743132" indent="0">
              <a:buNone/>
              <a:defRPr sz="2400" b="1"/>
            </a:lvl5pPr>
            <a:lvl6pPr marL="3428914" indent="0">
              <a:buNone/>
              <a:defRPr sz="2400" b="1"/>
            </a:lvl6pPr>
            <a:lvl7pPr marL="4114696" indent="0">
              <a:buNone/>
              <a:defRPr sz="2400" b="1"/>
            </a:lvl7pPr>
            <a:lvl8pPr marL="4800480" indent="0">
              <a:buNone/>
              <a:defRPr sz="2400" b="1"/>
            </a:lvl8pPr>
            <a:lvl9pPr marL="5486264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4406" y="5010150"/>
            <a:ext cx="10366376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676400" y="12712721"/>
            <a:ext cx="5486400" cy="730250"/>
          </a:xfrm>
          <a:prstGeom prst="rect">
            <a:avLst/>
          </a:prstGeom>
        </p:spPr>
        <p:txBody>
          <a:bodyPr/>
          <a:lstStyle/>
          <a:p>
            <a:r>
              <a:rPr lang="fr-FR">
                <a:solidFill>
                  <a:srgbClr val="045497">
                    <a:tint val="75000"/>
                  </a:srgbClr>
                </a:solidFill>
              </a:rPr>
              <a:t>16th May 2023</a:t>
            </a:r>
            <a:endParaRPr lang="en-GB">
              <a:solidFill>
                <a:srgbClr val="045497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56CD-832E-41F2-9893-C7650CCC5376}" type="slidenum">
              <a:rPr lang="en-GB" smtClean="0">
                <a:solidFill>
                  <a:srgbClr val="FFFFFF"/>
                </a:solidFill>
              </a:rPr>
              <a:pPr/>
              <a:t>‹N›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2204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676400" y="12712721"/>
            <a:ext cx="5486400" cy="730250"/>
          </a:xfrm>
          <a:prstGeom prst="rect">
            <a:avLst/>
          </a:prstGeom>
        </p:spPr>
        <p:txBody>
          <a:bodyPr/>
          <a:lstStyle/>
          <a:p>
            <a:r>
              <a:rPr lang="fr-FR">
                <a:solidFill>
                  <a:srgbClr val="045497">
                    <a:tint val="75000"/>
                  </a:srgbClr>
                </a:solidFill>
              </a:rPr>
              <a:t>16th May 2023</a:t>
            </a:r>
            <a:endParaRPr lang="en-GB">
              <a:solidFill>
                <a:srgbClr val="045497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56CD-832E-41F2-9893-C7650CCC5376}" type="slidenum">
              <a:rPr lang="en-GB" smtClean="0">
                <a:solidFill>
                  <a:srgbClr val="FFFFFF"/>
                </a:solidFill>
              </a:rPr>
              <a:pPr/>
              <a:t>‹N›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96954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676400" y="12712721"/>
            <a:ext cx="5486400" cy="730250"/>
          </a:xfrm>
          <a:prstGeom prst="rect">
            <a:avLst/>
          </a:prstGeom>
        </p:spPr>
        <p:txBody>
          <a:bodyPr/>
          <a:lstStyle/>
          <a:p>
            <a:r>
              <a:rPr lang="fr-FR">
                <a:solidFill>
                  <a:srgbClr val="045497">
                    <a:tint val="75000"/>
                  </a:srgbClr>
                </a:solidFill>
              </a:rPr>
              <a:t>16th May 2023</a:t>
            </a:r>
            <a:endParaRPr lang="en-GB">
              <a:solidFill>
                <a:srgbClr val="045497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56CD-832E-41F2-9893-C7650CCC5376}" type="slidenum">
              <a:rPr lang="en-GB" smtClean="0">
                <a:solidFill>
                  <a:srgbClr val="FFFFFF"/>
                </a:solidFill>
              </a:rPr>
              <a:pPr/>
              <a:t>‹N›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0908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6376" y="1974871"/>
            <a:ext cx="12344400" cy="9747250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2400"/>
            </a:lvl1pPr>
            <a:lvl2pPr marL="685784" indent="0">
              <a:buNone/>
              <a:defRPr sz="2100"/>
            </a:lvl2pPr>
            <a:lvl3pPr marL="1371566" indent="0">
              <a:buNone/>
              <a:defRPr sz="1800"/>
            </a:lvl3pPr>
            <a:lvl4pPr marL="2057350" indent="0">
              <a:buNone/>
              <a:defRPr sz="1500"/>
            </a:lvl4pPr>
            <a:lvl5pPr marL="2743132" indent="0">
              <a:buNone/>
              <a:defRPr sz="1500"/>
            </a:lvl5pPr>
            <a:lvl6pPr marL="3428914" indent="0">
              <a:buNone/>
              <a:defRPr sz="1500"/>
            </a:lvl6pPr>
            <a:lvl7pPr marL="4114696" indent="0">
              <a:buNone/>
              <a:defRPr sz="1500"/>
            </a:lvl7pPr>
            <a:lvl8pPr marL="4800480" indent="0">
              <a:buNone/>
              <a:defRPr sz="1500"/>
            </a:lvl8pPr>
            <a:lvl9pPr marL="5486264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76400" y="12712721"/>
            <a:ext cx="5486400" cy="730250"/>
          </a:xfrm>
          <a:prstGeom prst="rect">
            <a:avLst/>
          </a:prstGeom>
        </p:spPr>
        <p:txBody>
          <a:bodyPr/>
          <a:lstStyle/>
          <a:p>
            <a:r>
              <a:rPr lang="fr-FR">
                <a:solidFill>
                  <a:srgbClr val="045497">
                    <a:tint val="75000"/>
                  </a:srgbClr>
                </a:solidFill>
              </a:rPr>
              <a:t>16th May 2023</a:t>
            </a:r>
            <a:endParaRPr lang="en-GB">
              <a:solidFill>
                <a:srgbClr val="045497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56CD-832E-41F2-9893-C7650CCC5376}" type="slidenum">
              <a:rPr lang="en-GB" smtClean="0">
                <a:solidFill>
                  <a:srgbClr val="FFFFFF"/>
                </a:solidFill>
              </a:rPr>
              <a:pPr/>
              <a:t>‹N›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28895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66376" y="1974871"/>
            <a:ext cx="12344400" cy="9747250"/>
          </a:xfrm>
        </p:spPr>
        <p:txBody>
          <a:bodyPr/>
          <a:lstStyle>
            <a:lvl1pPr marL="0" indent="0">
              <a:buNone/>
              <a:defRPr sz="4800"/>
            </a:lvl1pPr>
            <a:lvl2pPr marL="685784" indent="0">
              <a:buNone/>
              <a:defRPr sz="4200"/>
            </a:lvl2pPr>
            <a:lvl3pPr marL="1371566" indent="0">
              <a:buNone/>
              <a:defRPr sz="3600"/>
            </a:lvl3pPr>
            <a:lvl4pPr marL="2057350" indent="0">
              <a:buNone/>
              <a:defRPr sz="3000"/>
            </a:lvl4pPr>
            <a:lvl5pPr marL="2743132" indent="0">
              <a:buNone/>
              <a:defRPr sz="3000"/>
            </a:lvl5pPr>
            <a:lvl6pPr marL="3428914" indent="0">
              <a:buNone/>
              <a:defRPr sz="3000"/>
            </a:lvl6pPr>
            <a:lvl7pPr marL="4114696" indent="0">
              <a:buNone/>
              <a:defRPr sz="3000"/>
            </a:lvl7pPr>
            <a:lvl8pPr marL="4800480" indent="0">
              <a:buNone/>
              <a:defRPr sz="3000"/>
            </a:lvl8pPr>
            <a:lvl9pPr marL="5486264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2400"/>
            </a:lvl1pPr>
            <a:lvl2pPr marL="685784" indent="0">
              <a:buNone/>
              <a:defRPr sz="2100"/>
            </a:lvl2pPr>
            <a:lvl3pPr marL="1371566" indent="0">
              <a:buNone/>
              <a:defRPr sz="1800"/>
            </a:lvl3pPr>
            <a:lvl4pPr marL="2057350" indent="0">
              <a:buNone/>
              <a:defRPr sz="1500"/>
            </a:lvl4pPr>
            <a:lvl5pPr marL="2743132" indent="0">
              <a:buNone/>
              <a:defRPr sz="1500"/>
            </a:lvl5pPr>
            <a:lvl6pPr marL="3428914" indent="0">
              <a:buNone/>
              <a:defRPr sz="1500"/>
            </a:lvl6pPr>
            <a:lvl7pPr marL="4114696" indent="0">
              <a:buNone/>
              <a:defRPr sz="1500"/>
            </a:lvl7pPr>
            <a:lvl8pPr marL="4800480" indent="0">
              <a:buNone/>
              <a:defRPr sz="1500"/>
            </a:lvl8pPr>
            <a:lvl9pPr marL="5486264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76400" y="12712721"/>
            <a:ext cx="5486400" cy="730250"/>
          </a:xfrm>
          <a:prstGeom prst="rect">
            <a:avLst/>
          </a:prstGeom>
        </p:spPr>
        <p:txBody>
          <a:bodyPr/>
          <a:lstStyle/>
          <a:p>
            <a:r>
              <a:rPr lang="fr-FR">
                <a:solidFill>
                  <a:srgbClr val="045497">
                    <a:tint val="75000"/>
                  </a:srgbClr>
                </a:solidFill>
              </a:rPr>
              <a:t>16th May 2023</a:t>
            </a:r>
            <a:endParaRPr lang="en-GB">
              <a:solidFill>
                <a:srgbClr val="045497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56CD-832E-41F2-9893-C7650CCC5376}" type="slidenum">
              <a:rPr lang="en-GB" smtClean="0">
                <a:solidFill>
                  <a:srgbClr val="FFFFFF"/>
                </a:solidFill>
              </a:rPr>
              <a:pPr/>
              <a:t>‹N›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80794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12712721"/>
            <a:ext cx="5486400" cy="730250"/>
          </a:xfrm>
          <a:prstGeom prst="rect">
            <a:avLst/>
          </a:prstGeom>
        </p:spPr>
        <p:txBody>
          <a:bodyPr/>
          <a:lstStyle/>
          <a:p>
            <a:r>
              <a:rPr lang="fr-FR">
                <a:solidFill>
                  <a:srgbClr val="045497">
                    <a:tint val="75000"/>
                  </a:srgbClr>
                </a:solidFill>
              </a:rPr>
              <a:t>16th May 2023</a:t>
            </a:r>
            <a:endParaRPr lang="en-GB">
              <a:solidFill>
                <a:srgbClr val="045497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56CD-832E-41F2-9893-C7650CCC5376}" type="slidenum">
              <a:rPr lang="en-GB" smtClean="0">
                <a:solidFill>
                  <a:srgbClr val="FFFFFF"/>
                </a:solidFill>
              </a:rPr>
              <a:pPr/>
              <a:t>‹N›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50268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9804" y="730250"/>
            <a:ext cx="5257800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6" y="730250"/>
            <a:ext cx="15468600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12712721"/>
            <a:ext cx="5486400" cy="730250"/>
          </a:xfrm>
          <a:prstGeom prst="rect">
            <a:avLst/>
          </a:prstGeom>
        </p:spPr>
        <p:txBody>
          <a:bodyPr/>
          <a:lstStyle/>
          <a:p>
            <a:r>
              <a:rPr lang="fr-FR">
                <a:solidFill>
                  <a:srgbClr val="045497">
                    <a:tint val="75000"/>
                  </a:srgbClr>
                </a:solidFill>
              </a:rPr>
              <a:t>16th May 2023</a:t>
            </a:r>
            <a:endParaRPr lang="en-GB">
              <a:solidFill>
                <a:srgbClr val="045497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56CD-832E-41F2-9893-C7650CCC5376}" type="slidenum">
              <a:rPr lang="en-GB" smtClean="0">
                <a:solidFill>
                  <a:srgbClr val="FFFFFF"/>
                </a:solidFill>
              </a:rPr>
              <a:pPr/>
              <a:t>‹N›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970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771" y="2580365"/>
            <a:ext cx="23109382" cy="9773578"/>
          </a:xfrm>
        </p:spPr>
        <p:txBody>
          <a:bodyPr/>
          <a:lstStyle>
            <a:lvl1pPr>
              <a:buClr>
                <a:srgbClr val="F2B53C"/>
              </a:buClr>
              <a:defRPr b="0">
                <a:solidFill>
                  <a:srgbClr val="171A6C"/>
                </a:solidFill>
              </a:defRPr>
            </a:lvl1pPr>
            <a:lvl2pPr>
              <a:buClr>
                <a:srgbClr val="F2B53C"/>
              </a:buClr>
              <a:defRPr b="0">
                <a:solidFill>
                  <a:srgbClr val="171A6C"/>
                </a:solidFill>
              </a:defRPr>
            </a:lvl2pPr>
            <a:lvl3pPr>
              <a:buClr>
                <a:srgbClr val="F2B53C"/>
              </a:buClr>
              <a:defRPr b="0">
                <a:solidFill>
                  <a:srgbClr val="171A6C"/>
                </a:solidFill>
              </a:defRPr>
            </a:lvl3pPr>
            <a:lvl4pPr>
              <a:buClr>
                <a:srgbClr val="F2B53C"/>
              </a:buClr>
              <a:defRPr b="0">
                <a:solidFill>
                  <a:srgbClr val="171A6C"/>
                </a:solidFill>
              </a:defRPr>
            </a:lvl4pPr>
            <a:lvl5pPr>
              <a:buClr>
                <a:srgbClr val="F2B53C"/>
              </a:buClr>
              <a:defRPr b="0">
                <a:solidFill>
                  <a:srgbClr val="171A6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" y="12712700"/>
            <a:ext cx="24383998" cy="1003300"/>
          </a:xfrm>
        </p:spPr>
        <p:txBody>
          <a:bodyPr/>
          <a:lstStyle/>
          <a:p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773" y="12849227"/>
            <a:ext cx="4616594" cy="73025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>
              <a:defRPr sz="2200">
                <a:solidFill>
                  <a:srgbClr val="171A6C"/>
                </a:solidFill>
              </a:defRPr>
            </a:lvl1pPr>
          </a:lstStyle>
          <a:p>
            <a:pPr algn="l" defTabSz="1828800" hangingPunct="1"/>
            <a:fld id="{B55E1CE5-8FDF-41BF-AA3A-7E8496C37674}" type="datetime3">
              <a:rPr lang="en-US" b="0" kern="1200" smtClean="0">
                <a:latin typeface="Calibri" panose="020F0502020204030204"/>
                <a:ea typeface="+mn-ea"/>
                <a:cs typeface="+mn-cs"/>
              </a:rPr>
              <a:pPr algn="l" defTabSz="1828800" hangingPunct="1"/>
              <a:t>15 November 2024</a:t>
            </a:fld>
            <a:endParaRPr lang="en-GB" b="0" kern="1200" dirty="0"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56CD-832E-41F2-9893-C7650CCC5376}" type="slidenum">
              <a:rPr lang="en-GB" smtClean="0">
                <a:solidFill>
                  <a:srgbClr val="FFFFFF"/>
                </a:solidFill>
              </a:rPr>
              <a:pPr/>
              <a:t>‹N›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10755683" y="2"/>
            <a:ext cx="13348454" cy="2154476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8478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2" y="3419497"/>
            <a:ext cx="21031200" cy="5705474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702" y="9178947"/>
            <a:ext cx="21031200" cy="3000374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784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566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35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13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891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69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48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26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12712721"/>
            <a:ext cx="5486400" cy="730250"/>
          </a:xfrm>
          <a:prstGeom prst="rect">
            <a:avLst/>
          </a:prstGeom>
        </p:spPr>
        <p:txBody>
          <a:bodyPr/>
          <a:lstStyle/>
          <a:p>
            <a:pPr algn="l" defTabSz="1828800" hangingPunct="1"/>
            <a:fld id="{63496238-3EFD-4495-8BC0-530390A97D99}" type="datetime3">
              <a:rPr lang="en-US" sz="3600" b="0" kern="1200" smtClean="0">
                <a:solidFill>
                  <a:srgbClr val="045497"/>
                </a:solidFill>
                <a:latin typeface="Calibri" panose="020F0502020204030204"/>
                <a:ea typeface="+mn-ea"/>
                <a:cs typeface="+mn-cs"/>
              </a:rPr>
              <a:pPr algn="l" defTabSz="1828800" hangingPunct="1"/>
              <a:t>15 November 2024</a:t>
            </a:fld>
            <a:endParaRPr lang="en-GB" sz="3600" b="0" kern="1200">
              <a:solidFill>
                <a:srgbClr val="045497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56CD-832E-41F2-9893-C7650CCC5376}" type="slidenum">
              <a:rPr lang="en-GB" smtClean="0">
                <a:solidFill>
                  <a:srgbClr val="FFFFFF"/>
                </a:solidFill>
              </a:rPr>
              <a:pPr/>
              <a:t>‹N›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089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3632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4400" y="3651250"/>
            <a:ext cx="103632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76400" y="12712721"/>
            <a:ext cx="5486400" cy="730250"/>
          </a:xfrm>
          <a:prstGeom prst="rect">
            <a:avLst/>
          </a:prstGeom>
        </p:spPr>
        <p:txBody>
          <a:bodyPr/>
          <a:lstStyle/>
          <a:p>
            <a:pPr algn="l" defTabSz="1828800" hangingPunct="1"/>
            <a:fld id="{A370769B-AF98-4E30-888F-AE6DA0AC01AF}" type="datetime3">
              <a:rPr lang="en-US" sz="3600" b="0" kern="1200" smtClean="0">
                <a:solidFill>
                  <a:srgbClr val="045497"/>
                </a:solidFill>
                <a:latin typeface="Calibri" panose="020F0502020204030204"/>
                <a:ea typeface="+mn-ea"/>
                <a:cs typeface="+mn-cs"/>
              </a:rPr>
              <a:pPr algn="l" defTabSz="1828800" hangingPunct="1"/>
              <a:t>15 November 2024</a:t>
            </a:fld>
            <a:endParaRPr lang="en-GB" sz="3600" b="0" kern="1200">
              <a:solidFill>
                <a:srgbClr val="045497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56CD-832E-41F2-9893-C7650CCC5376}" type="slidenum">
              <a:rPr lang="en-GB" smtClean="0">
                <a:solidFill>
                  <a:srgbClr val="FFFFFF"/>
                </a:solidFill>
              </a:rPr>
              <a:pPr/>
              <a:t>‹N›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647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730259"/>
            <a:ext cx="21031200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579" y="3362326"/>
            <a:ext cx="10315574" cy="16478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784" indent="0">
              <a:buNone/>
              <a:defRPr sz="3000" b="1"/>
            </a:lvl2pPr>
            <a:lvl3pPr marL="1371566" indent="0">
              <a:buNone/>
              <a:defRPr sz="2700" b="1"/>
            </a:lvl3pPr>
            <a:lvl4pPr marL="2057350" indent="0">
              <a:buNone/>
              <a:defRPr sz="2400" b="1"/>
            </a:lvl4pPr>
            <a:lvl5pPr marL="2743132" indent="0">
              <a:buNone/>
              <a:defRPr sz="2400" b="1"/>
            </a:lvl5pPr>
            <a:lvl6pPr marL="3428914" indent="0">
              <a:buNone/>
              <a:defRPr sz="2400" b="1"/>
            </a:lvl6pPr>
            <a:lvl7pPr marL="4114696" indent="0">
              <a:buNone/>
              <a:defRPr sz="2400" b="1"/>
            </a:lvl7pPr>
            <a:lvl8pPr marL="4800480" indent="0">
              <a:buNone/>
              <a:defRPr sz="2400" b="1"/>
            </a:lvl8pPr>
            <a:lvl9pPr marL="5486264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579" y="5010150"/>
            <a:ext cx="10315574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4406" y="3362326"/>
            <a:ext cx="10366376" cy="16478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784" indent="0">
              <a:buNone/>
              <a:defRPr sz="3000" b="1"/>
            </a:lvl2pPr>
            <a:lvl3pPr marL="1371566" indent="0">
              <a:buNone/>
              <a:defRPr sz="2700" b="1"/>
            </a:lvl3pPr>
            <a:lvl4pPr marL="2057350" indent="0">
              <a:buNone/>
              <a:defRPr sz="2400" b="1"/>
            </a:lvl4pPr>
            <a:lvl5pPr marL="2743132" indent="0">
              <a:buNone/>
              <a:defRPr sz="2400" b="1"/>
            </a:lvl5pPr>
            <a:lvl6pPr marL="3428914" indent="0">
              <a:buNone/>
              <a:defRPr sz="2400" b="1"/>
            </a:lvl6pPr>
            <a:lvl7pPr marL="4114696" indent="0">
              <a:buNone/>
              <a:defRPr sz="2400" b="1"/>
            </a:lvl7pPr>
            <a:lvl8pPr marL="4800480" indent="0">
              <a:buNone/>
              <a:defRPr sz="2400" b="1"/>
            </a:lvl8pPr>
            <a:lvl9pPr marL="5486264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4406" y="5010150"/>
            <a:ext cx="10366376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676400" y="12712721"/>
            <a:ext cx="5486400" cy="730250"/>
          </a:xfrm>
          <a:prstGeom prst="rect">
            <a:avLst/>
          </a:prstGeom>
        </p:spPr>
        <p:txBody>
          <a:bodyPr/>
          <a:lstStyle/>
          <a:p>
            <a:pPr algn="l" defTabSz="1828800" hangingPunct="1"/>
            <a:fld id="{F1D8ADFA-2BC5-4C7B-8326-5E69F3DDC662}" type="datetime3">
              <a:rPr lang="en-US" sz="3600" b="0" kern="1200" smtClean="0">
                <a:solidFill>
                  <a:srgbClr val="045497"/>
                </a:solidFill>
                <a:latin typeface="Calibri" panose="020F0502020204030204"/>
                <a:ea typeface="+mn-ea"/>
                <a:cs typeface="+mn-cs"/>
              </a:rPr>
              <a:pPr algn="l" defTabSz="1828800" hangingPunct="1"/>
              <a:t>15 November 2024</a:t>
            </a:fld>
            <a:endParaRPr lang="en-GB" sz="3600" b="0" kern="1200">
              <a:solidFill>
                <a:srgbClr val="045497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56CD-832E-41F2-9893-C7650CCC5376}" type="slidenum">
              <a:rPr lang="en-GB" smtClean="0">
                <a:solidFill>
                  <a:srgbClr val="FFFFFF"/>
                </a:solidFill>
              </a:rPr>
              <a:pPr/>
              <a:t>‹N›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79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676400" y="12712721"/>
            <a:ext cx="5486400" cy="730250"/>
          </a:xfrm>
          <a:prstGeom prst="rect">
            <a:avLst/>
          </a:prstGeom>
        </p:spPr>
        <p:txBody>
          <a:bodyPr/>
          <a:lstStyle/>
          <a:p>
            <a:pPr algn="l" defTabSz="1828800" hangingPunct="1"/>
            <a:fld id="{06F593C5-C63E-47A9-ADDE-3EA3BF80A40D}" type="datetime3">
              <a:rPr lang="en-US" sz="3600" b="0" kern="1200" smtClean="0">
                <a:solidFill>
                  <a:srgbClr val="045497"/>
                </a:solidFill>
                <a:latin typeface="Calibri" panose="020F0502020204030204"/>
                <a:ea typeface="+mn-ea"/>
                <a:cs typeface="+mn-cs"/>
              </a:rPr>
              <a:pPr algn="l" defTabSz="1828800" hangingPunct="1"/>
              <a:t>15 November 2024</a:t>
            </a:fld>
            <a:endParaRPr lang="en-GB" sz="3600" b="0" kern="1200">
              <a:solidFill>
                <a:srgbClr val="045497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56CD-832E-41F2-9893-C7650CCC5376}" type="slidenum">
              <a:rPr lang="en-GB" smtClean="0">
                <a:solidFill>
                  <a:srgbClr val="FFFFFF"/>
                </a:solidFill>
              </a:rPr>
              <a:pPr/>
              <a:t>‹N›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436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676400" y="12712721"/>
            <a:ext cx="5486400" cy="730250"/>
          </a:xfrm>
          <a:prstGeom prst="rect">
            <a:avLst/>
          </a:prstGeom>
        </p:spPr>
        <p:txBody>
          <a:bodyPr/>
          <a:lstStyle/>
          <a:p>
            <a:pPr algn="l" defTabSz="1828800" hangingPunct="1"/>
            <a:fld id="{5D3914E6-7F33-4459-B20F-F3CD0FCC030F}" type="datetime3">
              <a:rPr lang="en-US" sz="3600" b="0" kern="1200" smtClean="0">
                <a:solidFill>
                  <a:srgbClr val="045497"/>
                </a:solidFill>
                <a:latin typeface="Calibri" panose="020F0502020204030204"/>
                <a:ea typeface="+mn-ea"/>
                <a:cs typeface="+mn-cs"/>
              </a:rPr>
              <a:pPr algn="l" defTabSz="1828800" hangingPunct="1"/>
              <a:t>15 November 2024</a:t>
            </a:fld>
            <a:endParaRPr lang="en-GB" sz="3600" b="0" kern="1200">
              <a:solidFill>
                <a:srgbClr val="045497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456CD-832E-41F2-9893-C7650CCC5376}" type="slidenum">
              <a:rPr lang="en-GB" smtClean="0">
                <a:solidFill>
                  <a:srgbClr val="FFFFFF"/>
                </a:solidFill>
              </a:rPr>
              <a:pPr/>
              <a:t>‹N›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42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2.emf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2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image" Target="../media/image2.emf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>
            <a:spLocks noGrp="1"/>
          </p:cNvSpPr>
          <p:nvPr>
            <p:ph type="body" idx="1"/>
          </p:nvPr>
        </p:nvSpPr>
        <p:spPr>
          <a:xfrm>
            <a:off x="1689100" y="22098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" name="Rectangle"/>
          <p:cNvSpPr/>
          <p:nvPr/>
        </p:nvSpPr>
        <p:spPr>
          <a:xfrm>
            <a:off x="-855" y="12909708"/>
            <a:ext cx="24385710" cy="812484"/>
          </a:xfrm>
          <a:prstGeom prst="rect">
            <a:avLst/>
          </a:prstGeom>
          <a:gradFill>
            <a:gsLst>
              <a:gs pos="0">
                <a:srgbClr val="73FDFF">
                  <a:alpha val="14975"/>
                </a:srgbClr>
              </a:gs>
              <a:gs pos="100000">
                <a:srgbClr val="0433FF"/>
              </a:gs>
            </a:gsLst>
          </a:gra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4" name="Rectangle"/>
          <p:cNvSpPr/>
          <p:nvPr/>
        </p:nvSpPr>
        <p:spPr>
          <a:xfrm>
            <a:off x="6650" y="-26150"/>
            <a:ext cx="24370700" cy="1219201"/>
          </a:xfrm>
          <a:prstGeom prst="rect">
            <a:avLst/>
          </a:prstGeom>
          <a:gradFill>
            <a:gsLst>
              <a:gs pos="0">
                <a:srgbClr val="73FDFF">
                  <a:alpha val="935"/>
                </a:srgbClr>
              </a:gs>
              <a:gs pos="100000">
                <a:srgbClr val="0433FF"/>
              </a:gs>
            </a:gsLst>
          </a:gra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5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96411" y="44460"/>
            <a:ext cx="2358067" cy="1116415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618714" y="13081000"/>
            <a:ext cx="423269" cy="4699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 b="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  <p:sp>
        <p:nvSpPr>
          <p:cNvPr id="7" name="Title Text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ransition spd="med"/>
  <p:txStyles>
    <p:titleStyle>
      <a:lvl1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4572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9144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13716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18288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22860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27432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32004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36576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63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646" y="3573797"/>
            <a:ext cx="2103120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400" y="6583699"/>
            <a:ext cx="21031200" cy="57702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" y="12712700"/>
            <a:ext cx="24383998" cy="1003300"/>
          </a:xfrm>
          <a:prstGeom prst="rect">
            <a:avLst/>
          </a:prstGeom>
          <a:gradFill>
            <a:gsLst>
              <a:gs pos="2000">
                <a:schemeClr val="accent4"/>
              </a:gs>
              <a:gs pos="64000">
                <a:schemeClr val="accent2"/>
              </a:gs>
              <a:gs pos="100000">
                <a:schemeClr val="accent1"/>
              </a:gs>
            </a:gsLst>
            <a:lin ang="0" scaled="0"/>
          </a:gradFill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defTabSz="1828800" hangingPunct="1"/>
            <a:endParaRPr lang="en-GB" b="0" kern="1200" dirty="0">
              <a:solidFill>
                <a:srgbClr val="FFFFFF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474857" y="12712700"/>
            <a:ext cx="1909154" cy="1003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bg1"/>
                </a:solidFill>
              </a:defRPr>
            </a:lvl1pPr>
          </a:lstStyle>
          <a:p>
            <a:pPr defTabSz="1828800" hangingPunct="1"/>
            <a:fld id="{FC4456CD-832E-41F2-9893-C7650CCC5376}" type="slidenum">
              <a:rPr lang="en-GB" b="0" kern="1200" smtClean="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pPr defTabSz="1828800" hangingPunct="1"/>
              <a:t>‹N›</a:t>
            </a:fld>
            <a:endParaRPr lang="en-GB" b="0" kern="1200" dirty="0">
              <a:solidFill>
                <a:srgbClr val="FFFFFF"/>
              </a:solidFill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9AAEE24F-E8F5-3A45-8360-72E357020F37}"/>
              </a:ext>
            </a:extLst>
          </p:cNvPr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497" y="124025"/>
            <a:ext cx="5270450" cy="2392530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6721231" y="1"/>
            <a:ext cx="17662770" cy="2516554"/>
          </a:xfrm>
          <a:prstGeom prst="rect">
            <a:avLst/>
          </a:prstGeom>
          <a:gradFill flip="none" rotWithShape="1">
            <a:gsLst>
              <a:gs pos="0">
                <a:schemeClr val="dk1">
                  <a:shade val="30000"/>
                  <a:satMod val="115000"/>
                </a:schemeClr>
              </a:gs>
              <a:gs pos="50000">
                <a:schemeClr val="accent2"/>
              </a:gs>
              <a:gs pos="77000">
                <a:srgbClr val="82B9E6"/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defTabSz="1828800" hangingPunct="1"/>
            <a:endParaRPr lang="fr-FR" sz="3600" b="0" kern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691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hf sldNum="0" hdr="0" ftr="0" dt="0"/>
  <p:txStyles>
    <p:titleStyle>
      <a:lvl1pPr algn="l" defTabSz="1371566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2" indent="-342892" algn="l" defTabSz="1371566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674" indent="-342892" algn="l" defTabSz="13715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456" indent="-342892" algn="l" defTabSz="13715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240" indent="-342892" algn="l" defTabSz="13715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024" indent="-342892" algn="l" defTabSz="13715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806" indent="-342892" algn="l" defTabSz="13715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590" indent="-342892" algn="l" defTabSz="13715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372" indent="-342892" algn="l" defTabSz="13715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154" indent="-342892" algn="l" defTabSz="13715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56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4" algn="l" defTabSz="137156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566" algn="l" defTabSz="137156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50" algn="l" defTabSz="137156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2" algn="l" defTabSz="137156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914" algn="l" defTabSz="137156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696" algn="l" defTabSz="137156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480" algn="l" defTabSz="137156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264" algn="l" defTabSz="137156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646" y="3573797"/>
            <a:ext cx="2103120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400" y="6583699"/>
            <a:ext cx="21031200" cy="57702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" y="12712700"/>
            <a:ext cx="24383998" cy="1003300"/>
          </a:xfrm>
          <a:prstGeom prst="rect">
            <a:avLst/>
          </a:prstGeom>
          <a:gradFill>
            <a:gsLst>
              <a:gs pos="2000">
                <a:schemeClr val="accent4"/>
              </a:gs>
              <a:gs pos="64000">
                <a:schemeClr val="accent2"/>
              </a:gs>
              <a:gs pos="100000">
                <a:schemeClr val="accent1"/>
              </a:gs>
            </a:gsLst>
            <a:lin ang="0" scaled="0"/>
          </a:gradFill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defTabSz="1828800" hangingPunct="1"/>
            <a:endParaRPr lang="en-GB" b="0" kern="1200" dirty="0">
              <a:solidFill>
                <a:srgbClr val="FFFFFF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474857" y="12712700"/>
            <a:ext cx="1909154" cy="1003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bg1"/>
                </a:solidFill>
              </a:defRPr>
            </a:lvl1pPr>
          </a:lstStyle>
          <a:p>
            <a:pPr defTabSz="1828800" hangingPunct="1"/>
            <a:fld id="{FC4456CD-832E-41F2-9893-C7650CCC5376}" type="slidenum">
              <a:rPr lang="en-GB" b="0" kern="1200" smtClean="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pPr defTabSz="1828800" hangingPunct="1"/>
              <a:t>‹N›</a:t>
            </a:fld>
            <a:endParaRPr lang="en-GB" b="0" kern="1200" dirty="0">
              <a:solidFill>
                <a:srgbClr val="FFFFFF"/>
              </a:solidFill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9AAEE24F-E8F5-3A45-8360-72E357020F37}"/>
              </a:ext>
            </a:extLst>
          </p:cNvPr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497" y="124025"/>
            <a:ext cx="5270450" cy="2392530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6721231" y="1"/>
            <a:ext cx="17662770" cy="2516554"/>
          </a:xfrm>
          <a:prstGeom prst="rect">
            <a:avLst/>
          </a:prstGeom>
          <a:gradFill flip="none" rotWithShape="1">
            <a:gsLst>
              <a:gs pos="0">
                <a:schemeClr val="dk1">
                  <a:shade val="30000"/>
                  <a:satMod val="115000"/>
                </a:schemeClr>
              </a:gs>
              <a:gs pos="50000">
                <a:schemeClr val="accent2"/>
              </a:gs>
              <a:gs pos="77000">
                <a:srgbClr val="82B9E6"/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defTabSz="1828800" hangingPunct="1"/>
            <a:endParaRPr lang="fr-FR" sz="3600" b="0" kern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025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hf sldNum="0" hdr="0" ftr="0" dt="0"/>
  <p:txStyles>
    <p:titleStyle>
      <a:lvl1pPr algn="l" defTabSz="1371566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2" indent="-342892" algn="l" defTabSz="1371566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674" indent="-342892" algn="l" defTabSz="13715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456" indent="-342892" algn="l" defTabSz="13715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240" indent="-342892" algn="l" defTabSz="13715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024" indent="-342892" algn="l" defTabSz="13715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806" indent="-342892" algn="l" defTabSz="13715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590" indent="-342892" algn="l" defTabSz="13715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372" indent="-342892" algn="l" defTabSz="13715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154" indent="-342892" algn="l" defTabSz="13715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56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4" algn="l" defTabSz="137156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566" algn="l" defTabSz="137156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50" algn="l" defTabSz="137156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2" algn="l" defTabSz="137156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914" algn="l" defTabSz="137156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696" algn="l" defTabSz="137156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480" algn="l" defTabSz="137156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264" algn="l" defTabSz="137156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646" y="3573797"/>
            <a:ext cx="2103120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400" y="6583699"/>
            <a:ext cx="21031200" cy="57702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" y="12712700"/>
            <a:ext cx="24383998" cy="1003300"/>
          </a:xfrm>
          <a:prstGeom prst="rect">
            <a:avLst/>
          </a:prstGeom>
          <a:gradFill>
            <a:gsLst>
              <a:gs pos="2000">
                <a:schemeClr val="accent4"/>
              </a:gs>
              <a:gs pos="64000">
                <a:schemeClr val="accent2"/>
              </a:gs>
              <a:gs pos="100000">
                <a:schemeClr val="accent1"/>
              </a:gs>
            </a:gsLst>
            <a:lin ang="0" scaled="0"/>
          </a:gradFill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defTabSz="1828800" hangingPunct="1"/>
            <a:r>
              <a:rPr lang="en-GB" b="0" kern="1200" smtClean="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t>SC-12</a:t>
            </a:r>
            <a:endParaRPr lang="en-GB" b="0" kern="1200" dirty="0">
              <a:solidFill>
                <a:srgbClr val="FFFFFF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474857" y="12712700"/>
            <a:ext cx="1909154" cy="1003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bg1"/>
                </a:solidFill>
              </a:defRPr>
            </a:lvl1pPr>
          </a:lstStyle>
          <a:p>
            <a:pPr defTabSz="1828800" hangingPunct="1"/>
            <a:fld id="{FC4456CD-832E-41F2-9893-C7650CCC5376}" type="slidenum">
              <a:rPr lang="en-GB" b="0" kern="1200" smtClean="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pPr defTabSz="1828800" hangingPunct="1"/>
              <a:t>‹N›</a:t>
            </a:fld>
            <a:endParaRPr lang="en-GB" b="0" kern="1200" dirty="0">
              <a:solidFill>
                <a:srgbClr val="FFFFFF"/>
              </a:solidFill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9AAEE24F-E8F5-3A45-8360-72E357020F37}"/>
              </a:ext>
            </a:extLst>
          </p:cNvPr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497" y="124025"/>
            <a:ext cx="5270450" cy="2392530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6721231" y="1"/>
            <a:ext cx="17662770" cy="2516554"/>
          </a:xfrm>
          <a:prstGeom prst="rect">
            <a:avLst/>
          </a:prstGeom>
          <a:gradFill flip="none" rotWithShape="1">
            <a:gsLst>
              <a:gs pos="0">
                <a:schemeClr val="dk1">
                  <a:shade val="30000"/>
                  <a:satMod val="115000"/>
                </a:schemeClr>
              </a:gs>
              <a:gs pos="50000">
                <a:schemeClr val="accent2"/>
              </a:gs>
              <a:gs pos="77000">
                <a:srgbClr val="82B9E6"/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defTabSz="1828800" hangingPunct="1"/>
            <a:endParaRPr lang="fr-FR" sz="3600" b="0" kern="1200">
              <a:solidFill>
                <a:srgbClr val="FFFFFF"/>
              </a:solidFill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B3CA8D3-3DBE-6E80-1432-B69B9AD7EA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828800" hangingPunct="1"/>
            <a:fld id="{3924D6DB-715C-9544-AAD2-642ADE58E321}" type="datetimeFigureOut">
              <a:rPr lang="en-GB" b="0" kern="1200" smtClean="0">
                <a:solidFill>
                  <a:srgbClr val="045497">
                    <a:tint val="75000"/>
                  </a:srgbClr>
                </a:solidFill>
                <a:latin typeface="Calibri" panose="020F0502020204030204"/>
                <a:ea typeface="+mn-ea"/>
                <a:cs typeface="+mn-cs"/>
              </a:rPr>
              <a:pPr defTabSz="1828800" hangingPunct="1"/>
              <a:t>15/11/2024</a:t>
            </a:fld>
            <a:endParaRPr lang="en-GB" b="0" kern="1200">
              <a:solidFill>
                <a:srgbClr val="045497">
                  <a:tint val="75000"/>
                </a:srgb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2029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hf hdr="0"/>
  <p:txStyles>
    <p:titleStyle>
      <a:lvl1pPr algn="l" defTabSz="1371566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2" indent="-342892" algn="l" defTabSz="1371566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674" indent="-342892" algn="l" defTabSz="13715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456" indent="-342892" algn="l" defTabSz="13715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240" indent="-342892" algn="l" defTabSz="13715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024" indent="-342892" algn="l" defTabSz="13715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806" indent="-342892" algn="l" defTabSz="13715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590" indent="-342892" algn="l" defTabSz="13715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372" indent="-342892" algn="l" defTabSz="13715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154" indent="-342892" algn="l" defTabSz="13715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56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4" algn="l" defTabSz="137156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566" algn="l" defTabSz="137156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50" algn="l" defTabSz="137156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2" algn="l" defTabSz="137156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914" algn="l" defTabSz="137156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696" algn="l" defTabSz="137156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480" algn="l" defTabSz="137156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264" algn="l" defTabSz="137156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4859000" y="3276600"/>
            <a:ext cx="6153150" cy="8858250"/>
          </a:xfrm>
          <a:prstGeom prst="rect">
            <a:avLst/>
          </a:prstGeom>
          <a:solidFill>
            <a:srgbClr val="00B0F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21"/>
          </p:nvPr>
        </p:nvSpPr>
        <p:spPr>
          <a:xfrm>
            <a:off x="5849288" y="-556624"/>
            <a:ext cx="17963212" cy="2318583"/>
          </a:xfrm>
        </p:spPr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Technical </a:t>
            </a:r>
            <a:r>
              <a:rPr lang="it-IT" dirty="0" smtClean="0">
                <a:solidFill>
                  <a:srgbClr val="00B0F0"/>
                </a:solidFill>
              </a:rPr>
              <a:t>Report (TA/VA)– </a:t>
            </a:r>
            <a:r>
              <a:rPr lang="it-IT" dirty="0" err="1" smtClean="0">
                <a:solidFill>
                  <a:schemeClr val="bg1"/>
                </a:solidFill>
              </a:rPr>
              <a:t>important</a:t>
            </a:r>
            <a:r>
              <a:rPr lang="it-IT" dirty="0" smtClean="0">
                <a:solidFill>
                  <a:schemeClr val="bg1"/>
                </a:solidFill>
              </a:rPr>
              <a:t> </a:t>
            </a:r>
            <a:r>
              <a:rPr lang="it-IT" dirty="0" err="1" smtClean="0">
                <a:solidFill>
                  <a:schemeClr val="bg1"/>
                </a:solidFill>
              </a:rPr>
              <a:t>deadlines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7" name="X. YYY - EURO-LABS"/>
          <p:cNvSpPr txBox="1">
            <a:spLocks noGrp="1"/>
          </p:cNvSpPr>
          <p:nvPr>
            <p:ph type="body" sz="quarter" idx="22"/>
          </p:nvPr>
        </p:nvSpPr>
        <p:spPr>
          <a:xfrm>
            <a:off x="10592203" y="13063927"/>
            <a:ext cx="3199594" cy="471924"/>
          </a:xfrm>
          <a:prstGeom prst="rect">
            <a:avLst/>
          </a:prstGeom>
        </p:spPr>
        <p:txBody>
          <a:bodyPr/>
          <a:lstStyle/>
          <a:p>
            <a:r>
              <a:rPr lang="it-IT" b="1" dirty="0" err="1" smtClean="0">
                <a:solidFill>
                  <a:srgbClr val="0070C0"/>
                </a:solidFill>
              </a:rPr>
              <a:t>M.Colonna</a:t>
            </a:r>
            <a:r>
              <a:rPr b="1" dirty="0" smtClean="0">
                <a:solidFill>
                  <a:srgbClr val="0070C0"/>
                </a:solidFill>
              </a:rPr>
              <a:t> </a:t>
            </a:r>
            <a:r>
              <a:rPr b="1" dirty="0">
                <a:solidFill>
                  <a:srgbClr val="0070C0"/>
                </a:solidFill>
              </a:rPr>
              <a:t>- EURO-LABS</a:t>
            </a:r>
          </a:p>
        </p:txBody>
      </p:sp>
      <p:sp>
        <p:nvSpPr>
          <p:cNvPr id="8" name="Freccia in giù 7"/>
          <p:cNvSpPr/>
          <p:nvPr/>
        </p:nvSpPr>
        <p:spPr>
          <a:xfrm rot="16200000">
            <a:off x="11635844" y="5396968"/>
            <a:ext cx="2162175" cy="2626787"/>
          </a:xfrm>
          <a:prstGeom prst="downArrow">
            <a:avLst/>
          </a:prstGeom>
          <a:gradFill>
            <a:gsLst>
              <a:gs pos="0">
                <a:srgbClr val="FF000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810636" y="2865413"/>
            <a:ext cx="8771632" cy="8412559"/>
          </a:xfrm>
          <a:prstGeom prst="rect">
            <a:avLst/>
          </a:prstGeom>
          <a:noFill/>
          <a:ln w="12700" cap="flat">
            <a:solidFill>
              <a:schemeClr val="accent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3600" b="0" i="0" u="none" strike="noStrike" cap="none" spc="0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uFillTx/>
                <a:sym typeface="Wingdings" panose="05000000000000000000" pitchFamily="2" charset="2"/>
              </a:rPr>
              <a:t/>
            </a:r>
            <a:br>
              <a:rPr kumimoji="0" lang="it-IT" sz="3600" b="0" i="0" u="none" strike="noStrike" cap="none" spc="0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uFillTx/>
                <a:sym typeface="Wingdings" panose="05000000000000000000" pitchFamily="2" charset="2"/>
              </a:rPr>
            </a:br>
            <a:r>
              <a:rPr kumimoji="0" lang="it-IT" sz="3600" b="0" i="0" u="none" strike="noStrike" cap="none" spc="0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uFillTx/>
                <a:sym typeface="Wingdings" panose="05000000000000000000" pitchFamily="2" charset="2"/>
              </a:rPr>
              <a:t> </a:t>
            </a:r>
            <a:r>
              <a:rPr lang="it-IT" sz="3600" dirty="0" smtClean="0">
                <a:solidFill>
                  <a:srgbClr val="7030A0"/>
                </a:solidFill>
              </a:rPr>
              <a:t>Project </a:t>
            </a:r>
            <a:r>
              <a:rPr lang="it-IT" sz="3600" dirty="0" err="1" smtClean="0">
                <a:solidFill>
                  <a:srgbClr val="7030A0"/>
                </a:solidFill>
              </a:rPr>
              <a:t>Repository</a:t>
            </a:r>
            <a:r>
              <a:rPr lang="it-IT" sz="3600" b="0" dirty="0" smtClean="0">
                <a:solidFill>
                  <a:srgbClr val="0070C0"/>
                </a:solidFill>
              </a:rPr>
              <a:t>:</a:t>
            </a:r>
          </a:p>
          <a:p>
            <a:pPr algn="l"/>
            <a:r>
              <a:rPr lang="en-US" sz="3600" b="0" dirty="0" smtClean="0">
                <a:solidFill>
                  <a:srgbClr val="0070C0"/>
                </a:solidFill>
              </a:rPr>
              <a:t> an</a:t>
            </a:r>
            <a:r>
              <a:rPr lang="en-US" sz="3600" b="0" dirty="0">
                <a:solidFill>
                  <a:srgbClr val="0070C0"/>
                </a:solidFill>
              </a:rPr>
              <a:t> </a:t>
            </a:r>
            <a:r>
              <a:rPr lang="en-US" sz="3600" b="0" i="1" dirty="0">
                <a:solidFill>
                  <a:srgbClr val="0070C0"/>
                </a:solidFill>
              </a:rPr>
              <a:t>internal project tool</a:t>
            </a:r>
            <a:r>
              <a:rPr lang="en-US" sz="3600" b="0" dirty="0">
                <a:solidFill>
                  <a:srgbClr val="0070C0"/>
                </a:solidFill>
              </a:rPr>
              <a:t> </a:t>
            </a:r>
            <a:r>
              <a:rPr lang="en-US" sz="3600" b="0" dirty="0" smtClean="0">
                <a:solidFill>
                  <a:srgbClr val="0070C0"/>
                </a:solidFill>
              </a:rPr>
              <a:t>used</a:t>
            </a:r>
            <a:r>
              <a:rPr lang="en-US" sz="3600" b="0" dirty="0">
                <a:solidFill>
                  <a:srgbClr val="0070C0"/>
                </a:solidFill>
              </a:rPr>
              <a:t> to </a:t>
            </a:r>
            <a:r>
              <a:rPr lang="en-US" sz="3600" dirty="0">
                <a:solidFill>
                  <a:srgbClr val="7030A0"/>
                </a:solidFill>
              </a:rPr>
              <a:t>collect</a:t>
            </a:r>
            <a:br>
              <a:rPr lang="en-US" sz="3600" dirty="0">
                <a:solidFill>
                  <a:srgbClr val="7030A0"/>
                </a:solidFill>
              </a:rPr>
            </a:br>
            <a:r>
              <a:rPr lang="en-US" sz="3600" dirty="0" smtClean="0">
                <a:solidFill>
                  <a:srgbClr val="7030A0"/>
                </a:solidFill>
              </a:rPr>
              <a:t> the information</a:t>
            </a:r>
            <a:r>
              <a:rPr lang="en-US" sz="3600" b="0" dirty="0">
                <a:solidFill>
                  <a:srgbClr val="0070C0"/>
                </a:solidFill>
              </a:rPr>
              <a:t> necessary for the </a:t>
            </a:r>
            <a:endParaRPr lang="en-US" sz="3600" b="0" dirty="0" smtClean="0">
              <a:solidFill>
                <a:srgbClr val="0070C0"/>
              </a:solidFill>
            </a:endParaRPr>
          </a:p>
          <a:p>
            <a:pPr algn="l"/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smtClean="0">
                <a:solidFill>
                  <a:srgbClr val="7030A0"/>
                </a:solidFill>
              </a:rPr>
              <a:t>Technical</a:t>
            </a:r>
            <a:r>
              <a:rPr lang="en-US" sz="3600" dirty="0">
                <a:solidFill>
                  <a:srgbClr val="7030A0"/>
                </a:solidFill>
              </a:rPr>
              <a:t> </a:t>
            </a:r>
            <a:r>
              <a:rPr lang="en-US" sz="3600" dirty="0" smtClean="0">
                <a:solidFill>
                  <a:srgbClr val="7030A0"/>
                </a:solidFill>
              </a:rPr>
              <a:t>Report</a:t>
            </a:r>
            <a:r>
              <a:rPr lang="en-US" sz="3600" b="0" dirty="0" smtClean="0">
                <a:solidFill>
                  <a:srgbClr val="0070C0"/>
                </a:solidFill>
              </a:rPr>
              <a:t>:</a:t>
            </a:r>
          </a:p>
          <a:p>
            <a:pPr algn="l"/>
            <a:endParaRPr lang="en-US" sz="3600" b="0" dirty="0">
              <a:solidFill>
                <a:srgbClr val="0070C0"/>
              </a:solidFill>
            </a:endParaRPr>
          </a:p>
          <a:p>
            <a:pPr marL="571500" indent="-571500" algn="l">
              <a:buFontTx/>
              <a:buChar char="-"/>
            </a:pPr>
            <a:r>
              <a:rPr lang="en-US" sz="3600" dirty="0" smtClean="0">
                <a:solidFill>
                  <a:srgbClr val="0070C0"/>
                </a:solidFill>
              </a:rPr>
              <a:t>TA data files (TA application-data)</a:t>
            </a:r>
          </a:p>
          <a:p>
            <a:pPr algn="l"/>
            <a:r>
              <a:rPr lang="en-US" sz="3600" b="0" dirty="0">
                <a:solidFill>
                  <a:srgbClr val="0070C0"/>
                </a:solidFill>
              </a:rPr>
              <a:t> </a:t>
            </a:r>
            <a:r>
              <a:rPr lang="en-US" sz="3600" b="0" dirty="0" smtClean="0">
                <a:solidFill>
                  <a:srgbClr val="0070C0"/>
                </a:solidFill>
              </a:rPr>
              <a:t>    </a:t>
            </a:r>
            <a:r>
              <a:rPr lang="en-US" sz="3600" i="1" dirty="0" smtClean="0">
                <a:solidFill>
                  <a:srgbClr val="00B050"/>
                </a:solidFill>
              </a:rPr>
              <a:t>continuous reporting</a:t>
            </a:r>
          </a:p>
          <a:p>
            <a:pPr marL="571500" indent="-571500" algn="l">
              <a:buFontTx/>
              <a:buChar char="-"/>
            </a:pPr>
            <a:r>
              <a:rPr lang="en-US" sz="3600" dirty="0" smtClean="0">
                <a:solidFill>
                  <a:srgbClr val="0070C0"/>
                </a:solidFill>
              </a:rPr>
              <a:t>TA data files (TA </a:t>
            </a:r>
            <a:r>
              <a:rPr lang="en-US" sz="3600" dirty="0" err="1" smtClean="0">
                <a:solidFill>
                  <a:srgbClr val="0070C0"/>
                </a:solidFill>
              </a:rPr>
              <a:t>ExperimentReport</a:t>
            </a:r>
            <a:r>
              <a:rPr lang="en-US" sz="3600" dirty="0" smtClean="0">
                <a:solidFill>
                  <a:srgbClr val="0070C0"/>
                </a:solidFill>
              </a:rPr>
              <a:t>)</a:t>
            </a:r>
          </a:p>
          <a:p>
            <a:pPr algn="l"/>
            <a:r>
              <a:rPr lang="en-US" sz="3600" b="0" dirty="0" smtClean="0">
                <a:solidFill>
                  <a:srgbClr val="0070C0"/>
                </a:solidFill>
              </a:rPr>
              <a:t>     </a:t>
            </a:r>
            <a:r>
              <a:rPr lang="en-US" sz="3600" i="1" dirty="0" smtClean="0">
                <a:solidFill>
                  <a:srgbClr val="00B050"/>
                </a:solidFill>
              </a:rPr>
              <a:t>continuous reporting </a:t>
            </a:r>
          </a:p>
          <a:p>
            <a:pPr algn="l"/>
            <a:r>
              <a:rPr lang="en-US" sz="3600" b="0" dirty="0" smtClean="0">
                <a:solidFill>
                  <a:srgbClr val="0070C0"/>
                </a:solidFill>
              </a:rPr>
              <a:t>-    </a:t>
            </a:r>
            <a:r>
              <a:rPr lang="en-US" sz="3600" dirty="0" smtClean="0">
                <a:solidFill>
                  <a:srgbClr val="0070C0"/>
                </a:solidFill>
              </a:rPr>
              <a:t>Publication list</a:t>
            </a:r>
            <a:r>
              <a:rPr lang="en-US" sz="3600" i="1" dirty="0">
                <a:solidFill>
                  <a:srgbClr val="00B050"/>
                </a:solidFill>
              </a:rPr>
              <a:t/>
            </a:r>
            <a:br>
              <a:rPr lang="en-US" sz="3600" i="1" dirty="0">
                <a:solidFill>
                  <a:srgbClr val="00B050"/>
                </a:solidFill>
              </a:rPr>
            </a:br>
            <a:r>
              <a:rPr lang="en-US" sz="3600" b="0" dirty="0" smtClean="0">
                <a:solidFill>
                  <a:srgbClr val="0070C0"/>
                </a:solidFill>
              </a:rPr>
              <a:t> </a:t>
            </a:r>
            <a:br>
              <a:rPr lang="en-US" sz="3600" b="0" dirty="0" smtClean="0">
                <a:solidFill>
                  <a:srgbClr val="0070C0"/>
                </a:solidFill>
              </a:rPr>
            </a:br>
            <a:r>
              <a:rPr lang="en-US" sz="3600" b="0" dirty="0" smtClean="0">
                <a:solidFill>
                  <a:srgbClr val="0070C0"/>
                </a:solidFill>
              </a:rPr>
              <a:t> For each partner, the</a:t>
            </a:r>
            <a:r>
              <a:rPr lang="en-US" sz="3600" b="0" dirty="0">
                <a:solidFill>
                  <a:srgbClr val="0070C0"/>
                </a:solidFill>
              </a:rPr>
              <a:t> </a:t>
            </a:r>
            <a:r>
              <a:rPr lang="en-US" sz="3600" b="0" dirty="0" smtClean="0">
                <a:solidFill>
                  <a:srgbClr val="0070C0"/>
                </a:solidFill>
              </a:rPr>
              <a:t>Facility Coordinator</a:t>
            </a:r>
            <a:r>
              <a:rPr lang="en-US" sz="3600" b="0" dirty="0">
                <a:solidFill>
                  <a:srgbClr val="0070C0"/>
                </a:solidFill>
              </a:rPr>
              <a:t> </a:t>
            </a:r>
            <a:endParaRPr lang="en-US" sz="3600" b="0" dirty="0" smtClean="0">
              <a:solidFill>
                <a:srgbClr val="0070C0"/>
              </a:solidFill>
            </a:endParaRPr>
          </a:p>
          <a:p>
            <a:pPr algn="l"/>
            <a:r>
              <a:rPr lang="en-US" sz="3600" b="0" dirty="0" smtClean="0">
                <a:solidFill>
                  <a:srgbClr val="0070C0"/>
                </a:solidFill>
              </a:rPr>
              <a:t> is</a:t>
            </a:r>
            <a:r>
              <a:rPr lang="en-US" sz="3600" b="0" dirty="0">
                <a:solidFill>
                  <a:srgbClr val="0070C0"/>
                </a:solidFill>
              </a:rPr>
              <a:t> responsible </a:t>
            </a:r>
            <a:r>
              <a:rPr lang="en-US" sz="3600" b="0" dirty="0" smtClean="0">
                <a:solidFill>
                  <a:srgbClr val="0070C0"/>
                </a:solidFill>
              </a:rPr>
              <a:t>of uploading the data</a:t>
            </a:r>
            <a:r>
              <a:rPr lang="en-US" sz="3600" b="0" dirty="0">
                <a:solidFill>
                  <a:srgbClr val="0070C0"/>
                </a:solidFill>
              </a:rPr>
              <a:t/>
            </a:r>
            <a:br>
              <a:rPr lang="en-US" sz="3600" b="0" dirty="0">
                <a:solidFill>
                  <a:srgbClr val="0070C0"/>
                </a:solidFill>
              </a:rPr>
            </a:br>
            <a:endParaRPr kumimoji="0" lang="it-IT" sz="3600" b="0" i="0" u="none" strike="noStrike" cap="none" spc="0" normalizeH="0" baseline="0" dirty="0" smtClean="0">
              <a:ln>
                <a:noFill/>
              </a:ln>
              <a:solidFill>
                <a:srgbClr val="0070C0"/>
              </a:solidFill>
              <a:effectLst/>
              <a:uFillTx/>
              <a:sym typeface="Helvetica Neue"/>
            </a:endParaRPr>
          </a:p>
        </p:txBody>
      </p:sp>
      <p:sp>
        <p:nvSpPr>
          <p:cNvPr id="13" name="Ovale 12"/>
          <p:cNvSpPr/>
          <p:nvPr/>
        </p:nvSpPr>
        <p:spPr>
          <a:xfrm>
            <a:off x="15582298" y="1724025"/>
            <a:ext cx="3791552" cy="1333801"/>
          </a:xfrm>
          <a:prstGeom prst="ellipse">
            <a:avLst/>
          </a:prstGeom>
          <a:solidFill>
            <a:srgbClr val="FFC000">
              <a:alpha val="18000"/>
            </a:srgb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700977" y="13081000"/>
            <a:ext cx="258084" cy="471924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rPr lang="it-IT" dirty="0"/>
              <a:t>4</a:t>
            </a:r>
            <a:endParaRPr dirty="0"/>
          </a:p>
        </p:txBody>
      </p:sp>
      <p:sp>
        <p:nvSpPr>
          <p:cNvPr id="2" name="CasellaDiTesto 1"/>
          <p:cNvSpPr txBox="1"/>
          <p:nvPr/>
        </p:nvSpPr>
        <p:spPr>
          <a:xfrm>
            <a:off x="15916126" y="2068195"/>
            <a:ext cx="3052119" cy="656590"/>
          </a:xfrm>
          <a:prstGeom prst="rect">
            <a:avLst/>
          </a:prstGeom>
          <a:noFill/>
          <a:ln w="12700" cap="flat">
            <a:solidFill>
              <a:schemeClr val="accent6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3600" b="0" dirty="0">
                <a:solidFill>
                  <a:srgbClr val="FF0000"/>
                </a:solidFill>
              </a:rPr>
              <a:t>7</a:t>
            </a:r>
            <a:r>
              <a:rPr lang="it-IT" sz="3600" b="0" dirty="0" smtClean="0">
                <a:solidFill>
                  <a:srgbClr val="FF0000"/>
                </a:solidFill>
              </a:rPr>
              <a:t> March, 2025</a:t>
            </a:r>
            <a:endParaRPr kumimoji="0" lang="it-IT" sz="3600" b="0" i="0" u="none" strike="noStrike" cap="none" spc="0" normalizeH="0" baseline="0" dirty="0" smtClean="0">
              <a:ln>
                <a:noFill/>
              </a:ln>
              <a:solidFill>
                <a:srgbClr val="FF0000"/>
              </a:solidFill>
              <a:effectLst/>
              <a:uFillTx/>
              <a:sym typeface="Helvetica Neue"/>
            </a:endParaRPr>
          </a:p>
        </p:txBody>
      </p:sp>
      <p:sp>
        <p:nvSpPr>
          <p:cNvPr id="14" name="Flowchart: Alternate Process 10"/>
          <p:cNvSpPr/>
          <p:nvPr/>
        </p:nvSpPr>
        <p:spPr>
          <a:xfrm>
            <a:off x="15375470" y="3934126"/>
            <a:ext cx="4588930" cy="2066623"/>
          </a:xfrm>
          <a:prstGeom prst="flowChartAlternateProcess">
            <a:avLst/>
          </a:prstGeom>
          <a:solidFill>
            <a:srgbClr val="045497">
              <a:lumMod val="20000"/>
              <a:lumOff val="80000"/>
            </a:srgb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1828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1200" dirty="0" smtClean="0">
                <a:solidFill>
                  <a:srgbClr val="002060"/>
                </a:solidFill>
                <a:latin typeface="Calibri Light" panose="020F0302020204030204"/>
                <a:ea typeface="+mn-ea"/>
                <a:cs typeface="+mn-cs"/>
              </a:rPr>
              <a:t>TA data and </a:t>
            </a:r>
          </a:p>
          <a:p>
            <a:pPr marL="0" marR="0" lvl="0" indent="0" defTabSz="1828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1200" dirty="0" smtClean="0">
                <a:solidFill>
                  <a:srgbClr val="002060"/>
                </a:solidFill>
                <a:latin typeface="Calibri Light" panose="020F0302020204030204"/>
                <a:ea typeface="+mn-ea"/>
                <a:cs typeface="+mn-cs"/>
              </a:rPr>
              <a:t>Publication list on the Repository</a:t>
            </a:r>
            <a:endParaRPr kumimoji="0" lang="en-GB" sz="360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5" name="Rectangle 21"/>
          <p:cNvSpPr/>
          <p:nvPr/>
        </p:nvSpPr>
        <p:spPr>
          <a:xfrm>
            <a:off x="16150826" y="6372936"/>
            <a:ext cx="3413524" cy="488561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ap="flat" cmpd="sng" algn="ctr">
            <a:solidFill>
              <a:srgbClr val="FFEA8F"/>
            </a:solidFill>
            <a:prstDash val="sysDash"/>
            <a:miter lim="800000"/>
          </a:ln>
          <a:effectLst/>
        </p:spPr>
        <p:txBody>
          <a:bodyPr rtlCol="0" anchor="ctr"/>
          <a:lstStyle/>
          <a:p>
            <a:pPr marL="0" marR="0" lvl="0" indent="0" defTabSz="1828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400" b="0" kern="1200" dirty="0" smtClean="0">
                <a:solidFill>
                  <a:srgbClr val="002060"/>
                </a:solidFill>
                <a:latin typeface="Calibri" panose="020F0502020204030204"/>
                <a:ea typeface="+mn-ea"/>
                <a:cs typeface="+mn-cs"/>
              </a:rPr>
              <a:t>FC upload the data on the repository</a:t>
            </a:r>
            <a:endParaRPr kumimoji="0" lang="en-GB" sz="44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A24B38D5-EA29-170D-417D-0CAEB67B65EB}"/>
              </a:ext>
            </a:extLst>
          </p:cNvPr>
          <p:cNvSpPr txBox="1"/>
          <p:nvPr/>
        </p:nvSpPr>
        <p:spPr>
          <a:xfrm>
            <a:off x="5929368" y="11954469"/>
            <a:ext cx="1226537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1828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deadlines are mandatory!!</a:t>
            </a:r>
          </a:p>
        </p:txBody>
      </p:sp>
    </p:spTree>
    <p:extLst>
      <p:ext uri="{BB962C8B-B14F-4D97-AF65-F5344CB8AC3E}">
        <p14:creationId xmlns:p14="http://schemas.microsoft.com/office/powerpoint/2010/main" val="131228286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egnaposto testo 2"/>
          <p:cNvSpPr>
            <a:spLocks noGrp="1"/>
          </p:cNvSpPr>
          <p:nvPr>
            <p:ph type="body" sz="quarter" idx="22"/>
          </p:nvPr>
        </p:nvSpPr>
        <p:spPr>
          <a:xfrm>
            <a:off x="6420788" y="-3207"/>
            <a:ext cx="17963212" cy="1210588"/>
          </a:xfrm>
        </p:spPr>
        <p:txBody>
          <a:bodyPr/>
          <a:lstStyle/>
          <a:p>
            <a:r>
              <a:rPr lang="it-IT" dirty="0" err="1">
                <a:solidFill>
                  <a:srgbClr val="0070C0"/>
                </a:solidFill>
              </a:rPr>
              <a:t>W</a:t>
            </a:r>
            <a:r>
              <a:rPr lang="it-IT" dirty="0" err="1" smtClean="0">
                <a:solidFill>
                  <a:srgbClr val="0070C0"/>
                </a:solidFill>
              </a:rPr>
              <a:t>orkflow</a:t>
            </a:r>
            <a:r>
              <a:rPr lang="it-IT" dirty="0" smtClean="0"/>
              <a:t> </a:t>
            </a:r>
            <a:r>
              <a:rPr lang="it-IT" dirty="0" smtClean="0">
                <a:solidFill>
                  <a:srgbClr val="00B0F0"/>
                </a:solidFill>
              </a:rPr>
              <a:t>(</a:t>
            </a:r>
            <a:r>
              <a:rPr lang="it-IT" dirty="0" smtClean="0">
                <a:solidFill>
                  <a:srgbClr val="00B0F0"/>
                </a:solidFill>
              </a:rPr>
              <a:t>Technical </a:t>
            </a:r>
            <a:r>
              <a:rPr lang="it-IT" dirty="0" smtClean="0"/>
              <a:t>Report, </a:t>
            </a:r>
            <a:r>
              <a:rPr lang="it-IT" dirty="0" smtClean="0"/>
              <a:t>Part A + Part B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4" name="X. YYY - EURO-LABS"/>
          <p:cNvSpPr txBox="1">
            <a:spLocks noGrp="1"/>
          </p:cNvSpPr>
          <p:nvPr>
            <p:ph type="body" sz="quarter" idx="21"/>
          </p:nvPr>
        </p:nvSpPr>
        <p:spPr>
          <a:xfrm>
            <a:off x="10938271" y="13064938"/>
            <a:ext cx="2507458" cy="469901"/>
          </a:xfrm>
          <a:prstGeom prst="rect">
            <a:avLst/>
          </a:prstGeom>
        </p:spPr>
        <p:txBody>
          <a:bodyPr/>
          <a:lstStyle/>
          <a:p>
            <a:r>
              <a:rPr lang="it-IT" b="1" dirty="0" err="1" smtClean="0">
                <a:solidFill>
                  <a:srgbClr val="0070C0"/>
                </a:solidFill>
              </a:rPr>
              <a:t>M.Colonna</a:t>
            </a:r>
            <a:r>
              <a:rPr b="1" dirty="0" smtClean="0">
                <a:solidFill>
                  <a:srgbClr val="0070C0"/>
                </a:solidFill>
              </a:rPr>
              <a:t> </a:t>
            </a:r>
            <a:r>
              <a:rPr b="1" dirty="0">
                <a:solidFill>
                  <a:srgbClr val="0070C0"/>
                </a:solidFill>
              </a:rPr>
              <a:t>- EURO-LABS</a:t>
            </a:r>
          </a:p>
        </p:txBody>
      </p:sp>
      <p:grpSp>
        <p:nvGrpSpPr>
          <p:cNvPr id="46" name="Gruppo 45"/>
          <p:cNvGrpSpPr/>
          <p:nvPr/>
        </p:nvGrpSpPr>
        <p:grpSpPr>
          <a:xfrm>
            <a:off x="1594067" y="4918623"/>
            <a:ext cx="21298191" cy="7805287"/>
            <a:chOff x="1594067" y="4137573"/>
            <a:chExt cx="21298191" cy="7805287"/>
          </a:xfrm>
        </p:grpSpPr>
        <p:grpSp>
          <p:nvGrpSpPr>
            <p:cNvPr id="4" name="Gruppo 3"/>
            <p:cNvGrpSpPr/>
            <p:nvPr/>
          </p:nvGrpSpPr>
          <p:grpSpPr>
            <a:xfrm>
              <a:off x="1594067" y="4137573"/>
              <a:ext cx="21298191" cy="7805287"/>
              <a:chOff x="2775167" y="4747173"/>
              <a:chExt cx="21298191" cy="7805287"/>
            </a:xfrm>
          </p:grpSpPr>
          <p:sp>
            <p:nvSpPr>
              <p:cNvPr id="5" name="Flowchart: Alternate Process 10"/>
              <p:cNvSpPr/>
              <p:nvPr/>
            </p:nvSpPr>
            <p:spPr>
              <a:xfrm>
                <a:off x="5964770" y="6029627"/>
                <a:ext cx="2577312" cy="1229910"/>
              </a:xfrm>
              <a:prstGeom prst="flowChartAlternateProcess">
                <a:avLst/>
              </a:prstGeom>
              <a:solidFill>
                <a:srgbClr val="045497">
                  <a:lumMod val="20000"/>
                  <a:lumOff val="80000"/>
                </a:srgbClr>
              </a:solidFill>
              <a:ln w="635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defTabSz="1828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 Light" panose="020F0302020204030204"/>
                    <a:ea typeface="+mn-ea"/>
                    <a:cs typeface="+mn-cs"/>
                  </a:rPr>
                  <a:t>Input from </a:t>
                </a:r>
                <a:r>
                  <a:rPr kumimoji="0" lang="en-GB" sz="24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 Light" panose="020F0302020204030204"/>
                    <a:ea typeface="+mn-ea"/>
                    <a:cs typeface="+mn-cs"/>
                  </a:rPr>
                  <a:t>Benef</a:t>
                </a:r>
                <a:r>
                  <a:rPr kumimoji="0" lang="en-GB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 Light" panose="020F0302020204030204"/>
                    <a:ea typeface="+mn-ea"/>
                    <a:cs typeface="+mn-cs"/>
                  </a:rPr>
                  <a:t>. </a:t>
                </a:r>
                <a:r>
                  <a:rPr kumimoji="0" lang="en-GB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 Light" panose="020F0302020204030204"/>
                    <a:ea typeface="+mn-ea"/>
                    <a:cs typeface="+mn-cs"/>
                  </a:rPr>
                  <a:t>&amp; Partners</a:t>
                </a:r>
              </a:p>
            </p:txBody>
          </p:sp>
          <p:sp>
            <p:nvSpPr>
              <p:cNvPr id="6" name="Flowchart: Alternate Process 12"/>
              <p:cNvSpPr/>
              <p:nvPr/>
            </p:nvSpPr>
            <p:spPr>
              <a:xfrm>
                <a:off x="2891343" y="6006054"/>
                <a:ext cx="2372026" cy="1181336"/>
              </a:xfrm>
              <a:prstGeom prst="flowChartAlternateProcess">
                <a:avLst/>
              </a:prstGeom>
              <a:gradFill rotWithShape="1">
                <a:gsLst>
                  <a:gs pos="0">
                    <a:srgbClr val="FFEA8F">
                      <a:satMod val="103000"/>
                      <a:lumMod val="102000"/>
                      <a:tint val="94000"/>
                    </a:srgbClr>
                  </a:gs>
                  <a:gs pos="50000">
                    <a:srgbClr val="FFEA8F">
                      <a:satMod val="110000"/>
                      <a:lumMod val="100000"/>
                      <a:shade val="100000"/>
                    </a:srgbClr>
                  </a:gs>
                  <a:gs pos="100000">
                    <a:srgbClr val="FFEA8F">
                      <a:lumMod val="99000"/>
                      <a:satMod val="120000"/>
                      <a:shade val="78000"/>
                    </a:srgbClr>
                  </a:gs>
                </a:gsLst>
                <a:lin ang="5400000" scaled="0"/>
              </a:gradFill>
              <a:ln w="6350" cap="flat" cmpd="sng" algn="ctr">
                <a:solidFill>
                  <a:srgbClr val="FFEA8F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defTabSz="1828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400" b="0" kern="1200" dirty="0" smtClean="0">
                    <a:solidFill>
                      <a:srgbClr val="002060"/>
                    </a:solidFill>
                    <a:latin typeface="Calibri Light" panose="020F0302020204030204"/>
                    <a:ea typeface="+mn-ea"/>
                    <a:cs typeface="+mn-cs"/>
                  </a:rPr>
                  <a:t>Instructions are sent </a:t>
                </a:r>
                <a:endParaRPr kumimoji="0" lang="en-GB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7" name="Flowchart: Alternate Process 13"/>
              <p:cNvSpPr/>
              <p:nvPr/>
            </p:nvSpPr>
            <p:spPr>
              <a:xfrm>
                <a:off x="9279854" y="6052644"/>
                <a:ext cx="2225736" cy="1100924"/>
              </a:xfrm>
              <a:prstGeom prst="flowChartAlternateProcess">
                <a:avLst/>
              </a:prstGeom>
              <a:gradFill rotWithShape="1">
                <a:gsLst>
                  <a:gs pos="0">
                    <a:srgbClr val="4FADFB">
                      <a:satMod val="103000"/>
                      <a:lumMod val="102000"/>
                      <a:tint val="94000"/>
                    </a:srgbClr>
                  </a:gs>
                  <a:gs pos="50000">
                    <a:srgbClr val="4FADFB">
                      <a:satMod val="110000"/>
                      <a:lumMod val="100000"/>
                      <a:shade val="100000"/>
                    </a:srgbClr>
                  </a:gs>
                  <a:gs pos="100000">
                    <a:srgbClr val="4FADFB">
                      <a:lumMod val="99000"/>
                      <a:satMod val="120000"/>
                      <a:shade val="78000"/>
                    </a:srgbClr>
                  </a:gs>
                </a:gsLst>
                <a:lin ang="5400000" scaled="0"/>
              </a:gradFill>
              <a:ln w="6350" cap="flat" cmpd="sng" algn="ctr">
                <a:solidFill>
                  <a:srgbClr val="4FADFB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defTabSz="1828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 Light" panose="020F0302020204030204"/>
                    <a:ea typeface="+mn-ea"/>
                    <a:cs typeface="+mn-cs"/>
                  </a:rPr>
                  <a:t>WP Activity Report</a:t>
                </a:r>
              </a:p>
            </p:txBody>
          </p:sp>
          <p:sp>
            <p:nvSpPr>
              <p:cNvPr id="8" name="Flowchart: Alternate Process 15"/>
              <p:cNvSpPr/>
              <p:nvPr/>
            </p:nvSpPr>
            <p:spPr>
              <a:xfrm>
                <a:off x="12238390" y="6049396"/>
                <a:ext cx="2206912" cy="1023260"/>
              </a:xfrm>
              <a:prstGeom prst="flowChartAlternateProcess">
                <a:avLst/>
              </a:prstGeom>
              <a:gradFill rotWithShape="1"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50000">
                    <a:srgbClr val="FFD213">
                      <a:satMod val="110000"/>
                      <a:lumMod val="100000"/>
                      <a:shade val="100000"/>
                    </a:srgbClr>
                  </a:gs>
                  <a:gs pos="100000">
                    <a:srgbClr val="FFD213">
                      <a:lumMod val="99000"/>
                      <a:satMod val="120000"/>
                      <a:shade val="78000"/>
                    </a:srgbClr>
                  </a:gs>
                </a:gsLst>
                <a:lin ang="5400000" scaled="0"/>
              </a:gradFill>
              <a:ln w="6350" cap="flat" cmpd="sng" algn="ctr">
                <a:solidFill>
                  <a:srgbClr val="FFD213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defTabSz="1828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 Light" panose="020F0302020204030204"/>
                    <a:ea typeface="+mn-ea"/>
                    <a:cs typeface="+mn-cs"/>
                  </a:rPr>
                  <a:t>P2 report assembled by SC</a:t>
                </a:r>
              </a:p>
            </p:txBody>
          </p:sp>
          <p:sp>
            <p:nvSpPr>
              <p:cNvPr id="10" name="Rectangle 18"/>
              <p:cNvSpPr/>
              <p:nvPr/>
            </p:nvSpPr>
            <p:spPr>
              <a:xfrm>
                <a:off x="2775167" y="7409915"/>
                <a:ext cx="2585566" cy="3337182"/>
              </a:xfrm>
              <a:prstGeom prst="rect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FFEA8F"/>
                </a:solidFill>
                <a:prstDash val="sysDash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defTabSz="1828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WP coordinators send detailed instructions (to Task Leaders and Facility Coordinators)</a:t>
                </a:r>
              </a:p>
            </p:txBody>
          </p:sp>
          <p:sp>
            <p:nvSpPr>
              <p:cNvPr id="11" name="Rectangle 19"/>
              <p:cNvSpPr/>
              <p:nvPr/>
            </p:nvSpPr>
            <p:spPr>
              <a:xfrm>
                <a:off x="5867400" y="7406123"/>
                <a:ext cx="2640643" cy="3293018"/>
              </a:xfrm>
              <a:prstGeom prst="rect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FFEA8F"/>
                </a:solidFill>
                <a:prstDash val="sysDash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defTabSz="1828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TLs and FCs </a:t>
                </a: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assemble the requested </a:t>
                </a:r>
                <a:r>
                  <a:rPr lang="en-GB" sz="2800" b="0" kern="1200" dirty="0" smtClean="0">
                    <a:solidFill>
                      <a:srgbClr val="002060"/>
                    </a:solidFill>
                    <a:latin typeface="Calibri" panose="020F0502020204030204"/>
                    <a:ea typeface="+mn-ea"/>
                    <a:cs typeface="+mn-cs"/>
                  </a:rPr>
                  <a:t>material</a:t>
                </a: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&amp; submit it to the WP Coordinators</a:t>
                </a:r>
              </a:p>
            </p:txBody>
          </p:sp>
          <p:sp>
            <p:nvSpPr>
              <p:cNvPr id="12" name="Rectangle 21"/>
              <p:cNvSpPr/>
              <p:nvPr/>
            </p:nvSpPr>
            <p:spPr>
              <a:xfrm>
                <a:off x="9140426" y="7363537"/>
                <a:ext cx="2307892" cy="3349458"/>
              </a:xfrm>
              <a:prstGeom prst="rect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FFEA8F"/>
                </a:solidFill>
                <a:prstDash val="sysDash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defTabSz="1828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WP Coordinators assemble the WP Activity Report &amp; submit it to the SC</a:t>
                </a:r>
              </a:p>
            </p:txBody>
          </p:sp>
          <p:sp>
            <p:nvSpPr>
              <p:cNvPr id="14" name="Right Arrow 28"/>
              <p:cNvSpPr/>
              <p:nvPr/>
            </p:nvSpPr>
            <p:spPr>
              <a:xfrm>
                <a:off x="8618145" y="6437914"/>
                <a:ext cx="522282" cy="431916"/>
              </a:xfrm>
              <a:prstGeom prst="rightArrow">
                <a:avLst/>
              </a:prstGeom>
              <a:gradFill rotWithShape="1">
                <a:gsLst>
                  <a:gs pos="0">
                    <a:srgbClr val="045497">
                      <a:satMod val="103000"/>
                      <a:lumMod val="102000"/>
                      <a:tint val="94000"/>
                    </a:srgbClr>
                  </a:gs>
                  <a:gs pos="50000">
                    <a:srgbClr val="045497">
                      <a:satMod val="110000"/>
                      <a:lumMod val="100000"/>
                      <a:shade val="100000"/>
                    </a:srgbClr>
                  </a:gs>
                  <a:gs pos="100000">
                    <a:srgbClr val="045497">
                      <a:lumMod val="99000"/>
                      <a:satMod val="120000"/>
                      <a:shade val="78000"/>
                    </a:srgbClr>
                  </a:gs>
                </a:gsLst>
                <a:lin ang="5400000" scaled="0"/>
              </a:gradFill>
              <a:ln w="6350" cap="flat" cmpd="sng" algn="ctr">
                <a:solidFill>
                  <a:srgbClr val="045497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defTabSz="1828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36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5" name="Right Arrow 29"/>
              <p:cNvSpPr/>
              <p:nvPr/>
            </p:nvSpPr>
            <p:spPr>
              <a:xfrm>
                <a:off x="11560529" y="6402218"/>
                <a:ext cx="522282" cy="431916"/>
              </a:xfrm>
              <a:prstGeom prst="rightArrow">
                <a:avLst/>
              </a:prstGeom>
              <a:gradFill rotWithShape="1">
                <a:gsLst>
                  <a:gs pos="0">
                    <a:srgbClr val="045497">
                      <a:satMod val="103000"/>
                      <a:lumMod val="102000"/>
                      <a:tint val="94000"/>
                    </a:srgbClr>
                  </a:gs>
                  <a:gs pos="50000">
                    <a:srgbClr val="045497">
                      <a:satMod val="110000"/>
                      <a:lumMod val="100000"/>
                      <a:shade val="100000"/>
                    </a:srgbClr>
                  </a:gs>
                  <a:gs pos="100000">
                    <a:srgbClr val="045497">
                      <a:lumMod val="99000"/>
                      <a:satMod val="120000"/>
                      <a:shade val="78000"/>
                    </a:srgbClr>
                  </a:gs>
                </a:gsLst>
                <a:lin ang="5400000" scaled="0"/>
              </a:gradFill>
              <a:ln w="6350" cap="flat" cmpd="sng" algn="ctr">
                <a:solidFill>
                  <a:srgbClr val="045497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defTabSz="1828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36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6" name="Right Arrow 30"/>
              <p:cNvSpPr/>
              <p:nvPr/>
            </p:nvSpPr>
            <p:spPr>
              <a:xfrm>
                <a:off x="17803617" y="6345068"/>
                <a:ext cx="522282" cy="431916"/>
              </a:xfrm>
              <a:prstGeom prst="rightArrow">
                <a:avLst/>
              </a:prstGeom>
              <a:gradFill rotWithShape="1">
                <a:gsLst>
                  <a:gs pos="0">
                    <a:srgbClr val="045497">
                      <a:satMod val="103000"/>
                      <a:lumMod val="102000"/>
                      <a:tint val="94000"/>
                    </a:srgbClr>
                  </a:gs>
                  <a:gs pos="50000">
                    <a:srgbClr val="045497">
                      <a:satMod val="110000"/>
                      <a:lumMod val="100000"/>
                      <a:shade val="100000"/>
                    </a:srgbClr>
                  </a:gs>
                  <a:gs pos="100000">
                    <a:srgbClr val="045497">
                      <a:lumMod val="99000"/>
                      <a:satMod val="120000"/>
                      <a:shade val="78000"/>
                    </a:srgbClr>
                  </a:gs>
                </a:gsLst>
                <a:lin ang="5400000" scaled="0"/>
              </a:gradFill>
              <a:ln w="6350" cap="flat" cmpd="sng" algn="ctr">
                <a:solidFill>
                  <a:srgbClr val="045497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defTabSz="1828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36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" name="Right Arrow 31"/>
              <p:cNvSpPr/>
              <p:nvPr/>
            </p:nvSpPr>
            <p:spPr>
              <a:xfrm>
                <a:off x="21093753" y="6330834"/>
                <a:ext cx="522282" cy="431916"/>
              </a:xfrm>
              <a:prstGeom prst="rightArrow">
                <a:avLst/>
              </a:prstGeom>
              <a:gradFill rotWithShape="1">
                <a:gsLst>
                  <a:gs pos="0">
                    <a:srgbClr val="045497">
                      <a:satMod val="103000"/>
                      <a:lumMod val="102000"/>
                      <a:tint val="94000"/>
                    </a:srgbClr>
                  </a:gs>
                  <a:gs pos="50000">
                    <a:srgbClr val="045497">
                      <a:satMod val="110000"/>
                      <a:lumMod val="100000"/>
                      <a:shade val="100000"/>
                    </a:srgbClr>
                  </a:gs>
                  <a:gs pos="100000">
                    <a:srgbClr val="045497">
                      <a:lumMod val="99000"/>
                      <a:satMod val="120000"/>
                      <a:shade val="78000"/>
                    </a:srgbClr>
                  </a:gs>
                </a:gsLst>
                <a:lin ang="5400000" scaled="0"/>
              </a:gradFill>
              <a:ln w="6350" cap="flat" cmpd="sng" algn="ctr">
                <a:solidFill>
                  <a:srgbClr val="045497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defTabSz="1828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36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" name="Right Arrow 33"/>
              <p:cNvSpPr/>
              <p:nvPr/>
            </p:nvSpPr>
            <p:spPr>
              <a:xfrm>
                <a:off x="5366563" y="6460998"/>
                <a:ext cx="522282" cy="431916"/>
              </a:xfrm>
              <a:prstGeom prst="rightArrow">
                <a:avLst/>
              </a:prstGeom>
              <a:gradFill rotWithShape="1">
                <a:gsLst>
                  <a:gs pos="0">
                    <a:srgbClr val="045497">
                      <a:satMod val="103000"/>
                      <a:lumMod val="102000"/>
                      <a:tint val="94000"/>
                    </a:srgbClr>
                  </a:gs>
                  <a:gs pos="50000">
                    <a:srgbClr val="045497">
                      <a:satMod val="110000"/>
                      <a:lumMod val="100000"/>
                      <a:shade val="100000"/>
                    </a:srgbClr>
                  </a:gs>
                  <a:gs pos="100000">
                    <a:srgbClr val="045497">
                      <a:lumMod val="99000"/>
                      <a:satMod val="120000"/>
                      <a:shade val="78000"/>
                    </a:srgbClr>
                  </a:gs>
                </a:gsLst>
                <a:lin ang="5400000" scaled="0"/>
              </a:gradFill>
              <a:ln w="6350" cap="flat" cmpd="sng" algn="ctr">
                <a:solidFill>
                  <a:srgbClr val="045497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defTabSz="1828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36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" name="Rectangle 35"/>
              <p:cNvSpPr/>
              <p:nvPr/>
            </p:nvSpPr>
            <p:spPr>
              <a:xfrm>
                <a:off x="12197412" y="7287261"/>
                <a:ext cx="2320088" cy="3337182"/>
              </a:xfrm>
              <a:prstGeom prst="rect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FFEA8F"/>
                </a:solidFill>
                <a:prstDash val="sysDash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defTabSz="1828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SC assembles  the P2 report and sends it to the PO</a:t>
                </a:r>
              </a:p>
            </p:txBody>
          </p:sp>
          <p:sp>
            <p:nvSpPr>
              <p:cNvPr id="20" name="Rectangle 36"/>
              <p:cNvSpPr/>
              <p:nvPr/>
            </p:nvSpPr>
            <p:spPr>
              <a:xfrm>
                <a:off x="18546618" y="7505313"/>
                <a:ext cx="2289780" cy="3237990"/>
              </a:xfrm>
              <a:prstGeom prst="rect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FFEA8F"/>
                </a:solidFill>
                <a:prstDash val="sysDash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defTabSz="1828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Report document sent to the GB chairperson for approval</a:t>
                </a:r>
              </a:p>
            </p:txBody>
          </p:sp>
          <p:sp>
            <p:nvSpPr>
              <p:cNvPr id="21" name="Rectangle 37"/>
              <p:cNvSpPr/>
              <p:nvPr/>
            </p:nvSpPr>
            <p:spPr>
              <a:xfrm>
                <a:off x="21816291" y="7476167"/>
                <a:ext cx="2163498" cy="3222974"/>
              </a:xfrm>
              <a:prstGeom prst="rect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FFEA8F"/>
                </a:solidFill>
                <a:prstDash val="sysDash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defTabSz="1828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Project office submits the report to the EC</a:t>
                </a:r>
              </a:p>
            </p:txBody>
          </p:sp>
          <p:sp>
            <p:nvSpPr>
              <p:cNvPr id="22" name="TextBox 38"/>
              <p:cNvSpPr txBox="1"/>
              <p:nvPr/>
            </p:nvSpPr>
            <p:spPr>
              <a:xfrm>
                <a:off x="2924204" y="4747173"/>
                <a:ext cx="2173993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1828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CH" sz="36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before</a:t>
                </a:r>
                <a:r>
                  <a:rPr kumimoji="0" lang="fr-CH" sz="3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:br>
                  <a:rPr kumimoji="0" lang="fr-CH" sz="3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</a:br>
                <a:r>
                  <a:rPr kumimoji="0" lang="fr-CH" sz="3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 </a:t>
                </a:r>
                <a:r>
                  <a:rPr kumimoji="0" lang="fr-CH" sz="3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Jan 2025</a:t>
                </a:r>
                <a:endParaRPr kumimoji="0" lang="fr-FR" sz="3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3" name="TextBox 39"/>
              <p:cNvSpPr txBox="1"/>
              <p:nvPr/>
            </p:nvSpPr>
            <p:spPr>
              <a:xfrm>
                <a:off x="21536466" y="5185304"/>
                <a:ext cx="253689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1828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CH" sz="3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30 </a:t>
                </a:r>
                <a:r>
                  <a:rPr kumimoji="0" lang="fr-CH" sz="36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Apr</a:t>
                </a:r>
                <a:r>
                  <a:rPr kumimoji="0" lang="fr-CH" sz="3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2025</a:t>
                </a:r>
                <a:endParaRPr kumimoji="0" lang="fr-FR" sz="3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4" name="TextBox 40"/>
              <p:cNvSpPr txBox="1"/>
              <p:nvPr/>
            </p:nvSpPr>
            <p:spPr>
              <a:xfrm>
                <a:off x="18912539" y="5158534"/>
                <a:ext cx="253689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1828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CH" sz="3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Wingdings" panose="05000000000000000000" pitchFamily="2" charset="2"/>
                  </a:rPr>
                  <a:t>24 </a:t>
                </a:r>
                <a:r>
                  <a:rPr kumimoji="0" lang="fr-CH" sz="36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Apr</a:t>
                </a:r>
                <a:r>
                  <a:rPr kumimoji="0" lang="fr-CH" sz="3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:endParaRPr kumimoji="0" lang="fr-FR" sz="3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5" name="TextBox 41"/>
              <p:cNvSpPr txBox="1"/>
              <p:nvPr/>
            </p:nvSpPr>
            <p:spPr>
              <a:xfrm>
                <a:off x="12686803" y="5130188"/>
                <a:ext cx="305684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1828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CH" sz="3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Wingdings" panose="05000000000000000000" pitchFamily="2" charset="2"/>
                  </a:rPr>
                  <a:t>4 </a:t>
                </a:r>
                <a:r>
                  <a:rPr kumimoji="0" lang="fr-CH" sz="3600" b="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Wingdings" panose="05000000000000000000" pitchFamily="2" charset="2"/>
                  </a:rPr>
                  <a:t>Apr</a:t>
                </a:r>
                <a:r>
                  <a:rPr kumimoji="0" lang="fr-CH" sz="3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</a:t>
                </a:r>
                <a:endParaRPr kumimoji="0" lang="fr-FR" sz="3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6" name="TextBox 42"/>
              <p:cNvSpPr txBox="1"/>
              <p:nvPr/>
            </p:nvSpPr>
            <p:spPr>
              <a:xfrm>
                <a:off x="9273775" y="5121070"/>
                <a:ext cx="311208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1828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CH" sz="3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14 March</a:t>
                </a:r>
                <a:endParaRPr kumimoji="0" lang="fr-FR" sz="3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7" name="TextBox 43"/>
              <p:cNvSpPr txBox="1"/>
              <p:nvPr/>
            </p:nvSpPr>
            <p:spPr>
              <a:xfrm>
                <a:off x="6390054" y="5124806"/>
                <a:ext cx="253689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1828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CH" sz="3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31 Jan </a:t>
                </a:r>
                <a:endParaRPr kumimoji="0" lang="fr-FR" sz="3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8" name="Rectangle 44"/>
              <p:cNvSpPr/>
              <p:nvPr/>
            </p:nvSpPr>
            <p:spPr>
              <a:xfrm>
                <a:off x="15344722" y="7406123"/>
                <a:ext cx="2153928" cy="3337182"/>
              </a:xfrm>
              <a:prstGeom prst="rect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FFEA8F"/>
                </a:solidFill>
                <a:prstDash val="sysDash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defTabSz="1828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PO puts the document in the requested format and sends it to SC for approval </a:t>
                </a:r>
              </a:p>
            </p:txBody>
          </p:sp>
          <p:sp>
            <p:nvSpPr>
              <p:cNvPr id="29" name="TextBox 45"/>
              <p:cNvSpPr txBox="1"/>
              <p:nvPr/>
            </p:nvSpPr>
            <p:spPr>
              <a:xfrm>
                <a:off x="15653997" y="5160239"/>
                <a:ext cx="356882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1828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CH" sz="3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Wingdings" panose="05000000000000000000" pitchFamily="2" charset="2"/>
                  </a:rPr>
                  <a:t>18 </a:t>
                </a:r>
                <a:r>
                  <a:rPr kumimoji="0" lang="fr-CH" sz="3600" b="0" i="0" u="none" strike="noStrike" kern="1200" cap="none" spc="0" normalizeH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Wingdings" panose="05000000000000000000" pitchFamily="2" charset="2"/>
                  </a:rPr>
                  <a:t> </a:t>
                </a:r>
                <a:r>
                  <a:rPr kumimoji="0" lang="fr-CH" sz="3600" b="0" i="0" u="none" strike="noStrike" kern="1200" cap="none" spc="0" normalizeH="0" noProof="0" dirty="0" err="1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  <a:sym typeface="Wingdings" panose="05000000000000000000" pitchFamily="2" charset="2"/>
                  </a:rPr>
                  <a:t>Apr</a:t>
                </a:r>
                <a:r>
                  <a:rPr kumimoji="0" lang="fr-CH" sz="36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:endParaRPr kumimoji="0" lang="fr-FR" sz="3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1" name="Right Arrow 47"/>
              <p:cNvSpPr/>
              <p:nvPr/>
            </p:nvSpPr>
            <p:spPr>
              <a:xfrm>
                <a:off x="14660699" y="6364762"/>
                <a:ext cx="522282" cy="431916"/>
              </a:xfrm>
              <a:prstGeom prst="rightArrow">
                <a:avLst/>
              </a:prstGeom>
              <a:gradFill rotWithShape="1">
                <a:gsLst>
                  <a:gs pos="0">
                    <a:srgbClr val="045497">
                      <a:satMod val="103000"/>
                      <a:lumMod val="102000"/>
                      <a:tint val="94000"/>
                    </a:srgbClr>
                  </a:gs>
                  <a:gs pos="50000">
                    <a:srgbClr val="045497">
                      <a:satMod val="110000"/>
                      <a:lumMod val="100000"/>
                      <a:shade val="100000"/>
                    </a:srgbClr>
                  </a:gs>
                  <a:gs pos="100000">
                    <a:srgbClr val="045497">
                      <a:lumMod val="99000"/>
                      <a:satMod val="120000"/>
                      <a:shade val="78000"/>
                    </a:srgbClr>
                  </a:gs>
                </a:gsLst>
                <a:lin ang="5400000" scaled="0"/>
              </a:gradFill>
              <a:ln w="6350" cap="flat" cmpd="sng" algn="ctr">
                <a:solidFill>
                  <a:srgbClr val="045497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defTabSz="1828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36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2" name="CasellaDiTesto 31">
                <a:extLst>
                  <a:ext uri="{FF2B5EF4-FFF2-40B4-BE49-F238E27FC236}">
                    <a16:creationId xmlns:a16="http://schemas.microsoft.com/office/drawing/2014/main" xmlns="" id="{A24B38D5-EA29-170D-417D-0CAEB67B65EB}"/>
                  </a:ext>
                </a:extLst>
              </p:cNvPr>
              <p:cNvSpPr txBox="1"/>
              <p:nvPr/>
            </p:nvSpPr>
            <p:spPr>
              <a:xfrm>
                <a:off x="9377418" y="11783019"/>
                <a:ext cx="12265376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1828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The deadlines are mandatory!!</a:t>
                </a:r>
              </a:p>
            </p:txBody>
          </p:sp>
          <p:sp>
            <p:nvSpPr>
              <p:cNvPr id="37" name="Flowchart: Alternate Process 13"/>
              <p:cNvSpPr/>
              <p:nvPr/>
            </p:nvSpPr>
            <p:spPr>
              <a:xfrm>
                <a:off x="9205819" y="6050547"/>
                <a:ext cx="2225736" cy="1100924"/>
              </a:xfrm>
              <a:prstGeom prst="flowChartAlternateProcess">
                <a:avLst/>
              </a:prstGeom>
              <a:gradFill rotWithShape="1">
                <a:gsLst>
                  <a:gs pos="0">
                    <a:srgbClr val="4FADFB">
                      <a:satMod val="103000"/>
                      <a:lumMod val="102000"/>
                      <a:tint val="94000"/>
                    </a:srgbClr>
                  </a:gs>
                  <a:gs pos="50000">
                    <a:srgbClr val="4FADFB">
                      <a:satMod val="110000"/>
                      <a:lumMod val="100000"/>
                      <a:shade val="100000"/>
                    </a:srgbClr>
                  </a:gs>
                  <a:gs pos="100000">
                    <a:srgbClr val="4FADFB">
                      <a:lumMod val="99000"/>
                      <a:satMod val="120000"/>
                      <a:shade val="78000"/>
                    </a:srgbClr>
                  </a:gs>
                </a:gsLst>
                <a:lin ang="5400000" scaled="0"/>
              </a:gradFill>
              <a:ln w="6350" cap="flat" cmpd="sng" algn="ctr">
                <a:solidFill>
                  <a:srgbClr val="4FADFB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defTabSz="1828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 Light" panose="020F0302020204030204"/>
                    <a:ea typeface="+mn-ea"/>
                    <a:cs typeface="+mn-cs"/>
                  </a:rPr>
                  <a:t>WP Activity Report</a:t>
                </a:r>
              </a:p>
            </p:txBody>
          </p:sp>
        </p:grpSp>
        <p:sp>
          <p:nvSpPr>
            <p:cNvPr id="36" name="Flowchart: Alternate Process 10"/>
            <p:cNvSpPr/>
            <p:nvPr/>
          </p:nvSpPr>
          <p:spPr>
            <a:xfrm>
              <a:off x="14003870" y="5324777"/>
              <a:ext cx="2577312" cy="1229910"/>
            </a:xfrm>
            <a:prstGeom prst="flowChartAlternateProcess">
              <a:avLst/>
            </a:prstGeom>
            <a:solidFill>
              <a:srgbClr val="045497">
                <a:lumMod val="20000"/>
                <a:lumOff val="80000"/>
              </a:srgb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1828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2400" b="0" kern="1200" dirty="0" smtClean="0">
                  <a:solidFill>
                    <a:srgbClr val="002060"/>
                  </a:solidFill>
                  <a:latin typeface="Calibri Light" panose="020F0302020204030204"/>
                  <a:ea typeface="+mn-ea"/>
                  <a:cs typeface="+mn-cs"/>
                </a:rPr>
                <a:t>Project Office</a:t>
              </a:r>
              <a:endPara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9" name="Flowchart: Alternate Process 13"/>
            <p:cNvSpPr/>
            <p:nvPr/>
          </p:nvSpPr>
          <p:spPr>
            <a:xfrm>
              <a:off x="17414204" y="5347794"/>
              <a:ext cx="2225736" cy="1100924"/>
            </a:xfrm>
            <a:prstGeom prst="flowChartAlternateProcess">
              <a:avLst/>
            </a:prstGeom>
            <a:gradFill rotWithShape="1">
              <a:gsLst>
                <a:gs pos="0">
                  <a:srgbClr val="4FADFB">
                    <a:satMod val="103000"/>
                    <a:lumMod val="102000"/>
                    <a:tint val="94000"/>
                  </a:srgbClr>
                </a:gs>
                <a:gs pos="50000">
                  <a:srgbClr val="4FADFB">
                    <a:satMod val="110000"/>
                    <a:lumMod val="100000"/>
                    <a:shade val="100000"/>
                  </a:srgbClr>
                </a:gs>
                <a:gs pos="100000">
                  <a:srgbClr val="4FADFB">
                    <a:lumMod val="99000"/>
                    <a:satMod val="120000"/>
                    <a:shade val="78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4FADFB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1828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2400" b="0" kern="1200" dirty="0" smtClean="0">
                  <a:solidFill>
                    <a:srgbClr val="002060"/>
                  </a:solidFill>
                  <a:latin typeface="Calibri Light" panose="020F0302020204030204"/>
                  <a:ea typeface="+mn-ea"/>
                  <a:cs typeface="+mn-cs"/>
                </a:rPr>
                <a:t>GB chairperson approval</a:t>
              </a:r>
              <a:endPara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0" name="Flowchart: Alternate Process 15"/>
            <p:cNvSpPr/>
            <p:nvPr/>
          </p:nvSpPr>
          <p:spPr>
            <a:xfrm>
              <a:off x="20582290" y="5382646"/>
              <a:ext cx="2206912" cy="1023260"/>
            </a:xfrm>
            <a:prstGeom prst="flowChartAlternateProcess">
              <a:avLst/>
            </a:prstGeom>
            <a:gradFill rotWithShape="1">
              <a:gsLst>
                <a:gs pos="0">
                  <a:schemeClr val="accent4">
                    <a:lumMod val="20000"/>
                    <a:lumOff val="80000"/>
                  </a:schemeClr>
                </a:gs>
                <a:gs pos="50000">
                  <a:srgbClr val="FFD213">
                    <a:satMod val="110000"/>
                    <a:lumMod val="100000"/>
                    <a:shade val="100000"/>
                  </a:srgbClr>
                </a:gs>
                <a:gs pos="100000">
                  <a:srgbClr val="FFD213">
                    <a:lumMod val="99000"/>
                    <a:satMod val="120000"/>
                    <a:shade val="78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FFD213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1828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2400" b="0" kern="1200" dirty="0" smtClean="0">
                  <a:solidFill>
                    <a:srgbClr val="002060"/>
                  </a:solidFill>
                  <a:latin typeface="Calibri Light" panose="020F0302020204030204"/>
                  <a:ea typeface="+mn-ea"/>
                  <a:cs typeface="+mn-cs"/>
                </a:rPr>
                <a:t>Final submission</a:t>
              </a:r>
              <a:endPara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grpSp>
        <p:nvGrpSpPr>
          <p:cNvPr id="41" name="Gruppo 40"/>
          <p:cNvGrpSpPr/>
          <p:nvPr/>
        </p:nvGrpSpPr>
        <p:grpSpPr>
          <a:xfrm>
            <a:off x="4248150" y="2114549"/>
            <a:ext cx="6515100" cy="3771901"/>
            <a:chOff x="895350" y="2495549"/>
            <a:chExt cx="6515100" cy="3771901"/>
          </a:xfrm>
        </p:grpSpPr>
        <p:grpSp>
          <p:nvGrpSpPr>
            <p:cNvPr id="42" name="Gruppo 41"/>
            <p:cNvGrpSpPr/>
            <p:nvPr/>
          </p:nvGrpSpPr>
          <p:grpSpPr>
            <a:xfrm>
              <a:off x="895350" y="2495549"/>
              <a:ext cx="6515100" cy="2343151"/>
              <a:chOff x="895350" y="2114549"/>
              <a:chExt cx="6515100" cy="2343151"/>
            </a:xfrm>
          </p:grpSpPr>
          <p:sp>
            <p:nvSpPr>
              <p:cNvPr id="44" name="Ovale 43"/>
              <p:cNvSpPr/>
              <p:nvPr/>
            </p:nvSpPr>
            <p:spPr>
              <a:xfrm>
                <a:off x="895350" y="2114549"/>
                <a:ext cx="6515100" cy="2343151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spAutoFit/>
              </a:bodyPr>
              <a:lstStyle/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it-IT" sz="3200" b="0" i="0" u="none" strike="noStrike" cap="none" spc="0" normalizeH="0" baseline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 Medium"/>
                </a:endParaRPr>
              </a:p>
            </p:txBody>
          </p:sp>
          <p:sp>
            <p:nvSpPr>
              <p:cNvPr id="45" name="CasellaDiTesto 44"/>
              <p:cNvSpPr txBox="1"/>
              <p:nvPr/>
            </p:nvSpPr>
            <p:spPr>
              <a:xfrm>
                <a:off x="1248825" y="2595106"/>
                <a:ext cx="5693867" cy="121058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non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it-IT" sz="3600" b="0" dirty="0" err="1" smtClean="0">
                    <a:solidFill>
                      <a:srgbClr val="0070C0"/>
                    </a:solidFill>
                  </a:rPr>
                  <a:t>Requested</a:t>
                </a:r>
                <a:r>
                  <a:rPr kumimoji="0" lang="it-IT" sz="3600" b="0" i="0" u="none" strike="noStrike" cap="none" spc="0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uFillTx/>
                    <a:latin typeface="Helvetica Neue"/>
                    <a:ea typeface="Helvetica Neue"/>
                    <a:cs typeface="Helvetica Neue"/>
                    <a:sym typeface="Helvetica Neue"/>
                  </a:rPr>
                  <a:t> information </a:t>
                </a:r>
              </a:p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it-IT" sz="3600" b="0" dirty="0" err="1">
                    <a:solidFill>
                      <a:srgbClr val="0070C0"/>
                    </a:solidFill>
                  </a:rPr>
                  <a:t>p</a:t>
                </a:r>
                <a:r>
                  <a:rPr kumimoji="0" lang="it-IT" sz="3600" b="0" i="0" u="none" strike="noStrike" cap="none" spc="0" normalizeH="0" baseline="0" dirty="0" err="1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uFillTx/>
                    <a:latin typeface="Helvetica Neue"/>
                    <a:ea typeface="Helvetica Neue"/>
                    <a:cs typeface="Helvetica Neue"/>
                    <a:sym typeface="Helvetica Neue"/>
                  </a:rPr>
                  <a:t>rovided</a:t>
                </a:r>
                <a:r>
                  <a:rPr kumimoji="0" lang="it-IT" sz="3600" b="0" i="0" u="none" strike="noStrike" cap="none" spc="0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uFillTx/>
                    <a:latin typeface="Helvetica Neue"/>
                    <a:ea typeface="Helvetica Neue"/>
                    <a:cs typeface="Helvetica Neue"/>
                    <a:sym typeface="Helvetica Neue"/>
                  </a:rPr>
                  <a:t> from</a:t>
                </a:r>
                <a:r>
                  <a:rPr kumimoji="0" lang="it-IT" sz="3600" b="0" i="0" u="none" strike="noStrike" cap="none" spc="0" normalizeH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uFillTx/>
                    <a:latin typeface="Helvetica Neue"/>
                    <a:ea typeface="Helvetica Neue"/>
                    <a:cs typeface="Helvetica Neue"/>
                    <a:sym typeface="Helvetica Neue"/>
                  </a:rPr>
                  <a:t> </a:t>
                </a:r>
                <a:r>
                  <a:rPr lang="it-IT" sz="3600" b="0" dirty="0" err="1" smtClean="0">
                    <a:solidFill>
                      <a:srgbClr val="0070C0"/>
                    </a:solidFill>
                  </a:rPr>
                  <a:t>TLs</a:t>
                </a:r>
                <a:r>
                  <a:rPr lang="it-IT" sz="3600" b="0" dirty="0" smtClean="0">
                    <a:solidFill>
                      <a:srgbClr val="0070C0"/>
                    </a:solidFill>
                  </a:rPr>
                  <a:t> and </a:t>
                </a:r>
                <a:r>
                  <a:rPr lang="it-IT" sz="3600" b="0" dirty="0" err="1" smtClean="0">
                    <a:solidFill>
                      <a:srgbClr val="0070C0"/>
                    </a:solidFill>
                  </a:rPr>
                  <a:t>FCs</a:t>
                </a:r>
                <a:endParaRPr kumimoji="0" lang="it-IT" sz="3600" b="0" i="0" u="none" strike="noStrike" cap="none" spc="0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uFillTx/>
                  <a:latin typeface="Helvetica Neue"/>
                  <a:ea typeface="Helvetica Neue"/>
                  <a:cs typeface="Helvetica Neue"/>
                  <a:sym typeface="Helvetica Neue"/>
                </a:endParaRPr>
              </a:p>
            </p:txBody>
          </p:sp>
        </p:grpSp>
        <p:sp>
          <p:nvSpPr>
            <p:cNvPr id="43" name="Freccia in giù 42"/>
            <p:cNvSpPr/>
            <p:nvPr/>
          </p:nvSpPr>
          <p:spPr>
            <a:xfrm>
              <a:off x="3124200" y="4914900"/>
              <a:ext cx="1943100" cy="1352550"/>
            </a:xfrm>
            <a:prstGeom prst="downArrow">
              <a:avLst/>
            </a:prstGeom>
            <a:gradFill>
              <a:gsLst>
                <a:gs pos="0">
                  <a:srgbClr val="FF00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it-IT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Neue Medium"/>
              </a:endParaRPr>
            </a:p>
          </p:txBody>
        </p:sp>
      </p:grpSp>
      <p:sp>
        <p:nvSpPr>
          <p:cNvPr id="4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701307" y="13081000"/>
            <a:ext cx="258084" cy="471924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rPr lang="it-IT" dirty="0" smtClean="0"/>
              <a:t>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4826693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3"/>
          <a:srcRect t="12538"/>
          <a:stretch/>
        </p:blipFill>
        <p:spPr>
          <a:xfrm>
            <a:off x="10201275" y="3009900"/>
            <a:ext cx="5372100" cy="8637732"/>
          </a:xfrm>
          <a:prstGeom prst="rect">
            <a:avLst/>
          </a:prstGeom>
        </p:spPr>
      </p:pic>
      <p:sp>
        <p:nvSpPr>
          <p:cNvPr id="3" name="Segnaposto testo 2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Financial </a:t>
            </a:r>
            <a:r>
              <a:rPr lang="it-IT" dirty="0" smtClean="0">
                <a:solidFill>
                  <a:srgbClr val="00B0F0"/>
                </a:solidFill>
              </a:rPr>
              <a:t>Report (FR)– </a:t>
            </a:r>
            <a:r>
              <a:rPr lang="it-IT" dirty="0" err="1" smtClean="0">
                <a:solidFill>
                  <a:schemeClr val="bg1"/>
                </a:solidFill>
              </a:rPr>
              <a:t>important</a:t>
            </a:r>
            <a:r>
              <a:rPr lang="it-IT" dirty="0" smtClean="0">
                <a:solidFill>
                  <a:schemeClr val="bg1"/>
                </a:solidFill>
              </a:rPr>
              <a:t> </a:t>
            </a:r>
            <a:r>
              <a:rPr lang="it-IT" dirty="0" err="1" smtClean="0">
                <a:solidFill>
                  <a:schemeClr val="bg1"/>
                </a:solidFill>
              </a:rPr>
              <a:t>deadlines</a:t>
            </a:r>
            <a:endParaRPr lang="it-IT" dirty="0">
              <a:solidFill>
                <a:schemeClr val="bg1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 rotWithShape="1">
          <a:blip r:embed="rId4"/>
          <a:srcRect t="9159"/>
          <a:stretch/>
        </p:blipFill>
        <p:spPr>
          <a:xfrm>
            <a:off x="17845825" y="3028950"/>
            <a:ext cx="4042624" cy="8691245"/>
          </a:xfrm>
          <a:prstGeom prst="rect">
            <a:avLst/>
          </a:prstGeom>
        </p:spPr>
      </p:pic>
      <p:sp>
        <p:nvSpPr>
          <p:cNvPr id="7" name="X. YYY - EURO-LABS"/>
          <p:cNvSpPr txBox="1">
            <a:spLocks noGrp="1"/>
          </p:cNvSpPr>
          <p:nvPr>
            <p:ph type="body" sz="quarter" idx="22"/>
          </p:nvPr>
        </p:nvSpPr>
        <p:spPr>
          <a:xfrm>
            <a:off x="10592203" y="13063927"/>
            <a:ext cx="3199594" cy="471924"/>
          </a:xfrm>
          <a:prstGeom prst="rect">
            <a:avLst/>
          </a:prstGeom>
        </p:spPr>
        <p:txBody>
          <a:bodyPr/>
          <a:lstStyle/>
          <a:p>
            <a:r>
              <a:rPr lang="it-IT" b="1" dirty="0" err="1" smtClean="0">
                <a:solidFill>
                  <a:srgbClr val="0070C0"/>
                </a:solidFill>
              </a:rPr>
              <a:t>M.Colonna</a:t>
            </a:r>
            <a:r>
              <a:rPr b="1" dirty="0" smtClean="0">
                <a:solidFill>
                  <a:srgbClr val="0070C0"/>
                </a:solidFill>
              </a:rPr>
              <a:t> </a:t>
            </a:r>
            <a:r>
              <a:rPr b="1" dirty="0">
                <a:solidFill>
                  <a:srgbClr val="0070C0"/>
                </a:solidFill>
              </a:rPr>
              <a:t>- EURO-LABS</a:t>
            </a:r>
          </a:p>
        </p:txBody>
      </p:sp>
      <p:sp>
        <p:nvSpPr>
          <p:cNvPr id="8" name="Freccia in giù 7"/>
          <p:cNvSpPr/>
          <p:nvPr/>
        </p:nvSpPr>
        <p:spPr>
          <a:xfrm rot="16200000">
            <a:off x="15659100" y="6991350"/>
            <a:ext cx="1943100" cy="1352550"/>
          </a:xfrm>
          <a:prstGeom prst="downArrow">
            <a:avLst/>
          </a:prstGeom>
          <a:gradFill>
            <a:gsLst>
              <a:gs pos="0">
                <a:srgbClr val="FF000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62836" y="4317855"/>
            <a:ext cx="9694962" cy="5088573"/>
          </a:xfrm>
          <a:prstGeom prst="rect">
            <a:avLst/>
          </a:prstGeom>
          <a:noFill/>
          <a:ln w="12700" cap="flat">
            <a:solidFill>
              <a:schemeClr val="accent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3600" b="0" i="0" u="none" strike="noStrike" cap="none" spc="0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uFillTx/>
                <a:sym typeface="Wingdings" panose="05000000000000000000" pitchFamily="2" charset="2"/>
              </a:rPr>
              <a:t/>
            </a:r>
            <a:br>
              <a:rPr kumimoji="0" lang="it-IT" sz="3600" b="0" i="0" u="none" strike="noStrike" cap="none" spc="0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uFillTx/>
                <a:sym typeface="Wingdings" panose="05000000000000000000" pitchFamily="2" charset="2"/>
              </a:rPr>
            </a:br>
            <a:r>
              <a:rPr kumimoji="0" lang="it-IT" sz="3600" b="0" i="0" u="none" strike="noStrike" cap="none" spc="0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uFillTx/>
                <a:sym typeface="Wingdings" panose="05000000000000000000" pitchFamily="2" charset="2"/>
              </a:rPr>
              <a:t> </a:t>
            </a:r>
            <a:r>
              <a:rPr kumimoji="0" lang="it-IT" sz="3600" i="0" u="none" strike="noStrike" cap="none" spc="0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uFillTx/>
                <a:sym typeface="Helvetica Neue"/>
              </a:rPr>
              <a:t>EmDesk</a:t>
            </a:r>
            <a:r>
              <a:rPr kumimoji="0" lang="it-IT" sz="3600" b="0" i="0" u="none" strike="noStrike" cap="none" spc="0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uFillTx/>
                <a:sym typeface="Helvetica Neue"/>
              </a:rPr>
              <a:t> </a:t>
            </a:r>
            <a:r>
              <a:rPr kumimoji="0" lang="it-IT" sz="3600" b="0" i="0" u="none" strike="noStrike" cap="none" spc="0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uFillTx/>
                <a:sym typeface="Helvetica Neue"/>
              </a:rPr>
              <a:t>platfor</a:t>
            </a:r>
            <a:r>
              <a:rPr lang="it-IT" sz="3600" b="0" dirty="0" err="1" smtClean="0">
                <a:solidFill>
                  <a:srgbClr val="0070C0"/>
                </a:solidFill>
              </a:rPr>
              <a:t>m</a:t>
            </a:r>
            <a:r>
              <a:rPr lang="it-IT" sz="3600" b="0" dirty="0" smtClean="0">
                <a:solidFill>
                  <a:srgbClr val="0070C0"/>
                </a:solidFill>
              </a:rPr>
              <a:t>:</a:t>
            </a:r>
          </a:p>
          <a:p>
            <a:pPr algn="l"/>
            <a:r>
              <a:rPr lang="en-US" sz="3600" b="0" dirty="0" smtClean="0">
                <a:solidFill>
                  <a:srgbClr val="0070C0"/>
                </a:solidFill>
              </a:rPr>
              <a:t> an</a:t>
            </a:r>
            <a:r>
              <a:rPr lang="en-US" sz="3600" b="0" dirty="0">
                <a:solidFill>
                  <a:srgbClr val="0070C0"/>
                </a:solidFill>
              </a:rPr>
              <a:t> </a:t>
            </a:r>
            <a:r>
              <a:rPr lang="en-US" sz="3600" b="0" i="1" dirty="0">
                <a:solidFill>
                  <a:srgbClr val="0070C0"/>
                </a:solidFill>
              </a:rPr>
              <a:t>internal project tool</a:t>
            </a:r>
            <a:r>
              <a:rPr lang="en-US" sz="3600" b="0" dirty="0">
                <a:solidFill>
                  <a:srgbClr val="0070C0"/>
                </a:solidFill>
              </a:rPr>
              <a:t> </a:t>
            </a:r>
            <a:r>
              <a:rPr lang="en-US" sz="3600" b="0" dirty="0" smtClean="0">
                <a:solidFill>
                  <a:srgbClr val="0070C0"/>
                </a:solidFill>
              </a:rPr>
              <a:t>used</a:t>
            </a:r>
            <a:r>
              <a:rPr lang="en-US" sz="3600" b="0" dirty="0">
                <a:solidFill>
                  <a:srgbClr val="0070C0"/>
                </a:solidFill>
              </a:rPr>
              <a:t> to </a:t>
            </a:r>
            <a:r>
              <a:rPr lang="en-US" sz="3600" dirty="0">
                <a:solidFill>
                  <a:srgbClr val="7030A0"/>
                </a:solidFill>
              </a:rPr>
              <a:t>collect</a:t>
            </a:r>
            <a:br>
              <a:rPr lang="en-US" sz="3600" dirty="0">
                <a:solidFill>
                  <a:srgbClr val="7030A0"/>
                </a:solidFill>
              </a:rPr>
            </a:br>
            <a:r>
              <a:rPr lang="en-US" sz="3600" dirty="0" smtClean="0">
                <a:solidFill>
                  <a:srgbClr val="7030A0"/>
                </a:solidFill>
              </a:rPr>
              <a:t> the information</a:t>
            </a:r>
            <a:r>
              <a:rPr lang="en-US" sz="3600" b="0" dirty="0">
                <a:solidFill>
                  <a:srgbClr val="0070C0"/>
                </a:solidFill>
              </a:rPr>
              <a:t> necessary for the </a:t>
            </a:r>
            <a:endParaRPr lang="en-US" sz="3600" b="0" dirty="0" smtClean="0">
              <a:solidFill>
                <a:srgbClr val="0070C0"/>
              </a:solidFill>
            </a:endParaRPr>
          </a:p>
          <a:p>
            <a:pPr algn="l"/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smtClean="0">
                <a:solidFill>
                  <a:srgbClr val="7030A0"/>
                </a:solidFill>
              </a:rPr>
              <a:t>Financial</a:t>
            </a:r>
            <a:r>
              <a:rPr lang="en-US" sz="3600" dirty="0">
                <a:solidFill>
                  <a:srgbClr val="7030A0"/>
                </a:solidFill>
              </a:rPr>
              <a:t> </a:t>
            </a:r>
            <a:r>
              <a:rPr lang="en-US" sz="3600" dirty="0" smtClean="0">
                <a:solidFill>
                  <a:srgbClr val="7030A0"/>
                </a:solidFill>
              </a:rPr>
              <a:t>Report</a:t>
            </a:r>
            <a:r>
              <a:rPr lang="en-US" sz="3600" b="0" dirty="0" smtClean="0">
                <a:solidFill>
                  <a:srgbClr val="0070C0"/>
                </a:solidFill>
              </a:rPr>
              <a:t>.</a:t>
            </a:r>
            <a:r>
              <a:rPr lang="en-US" sz="3600" b="0" dirty="0">
                <a:solidFill>
                  <a:srgbClr val="0070C0"/>
                </a:solidFill>
              </a:rPr>
              <a:t/>
            </a:r>
            <a:br>
              <a:rPr lang="en-US" sz="3600" b="0" dirty="0">
                <a:solidFill>
                  <a:srgbClr val="0070C0"/>
                </a:solidFill>
              </a:rPr>
            </a:br>
            <a:r>
              <a:rPr lang="en-US" sz="3600" b="0" dirty="0" smtClean="0">
                <a:solidFill>
                  <a:srgbClr val="0070C0"/>
                </a:solidFill>
              </a:rPr>
              <a:t> </a:t>
            </a:r>
            <a:br>
              <a:rPr lang="en-US" sz="3600" b="0" dirty="0" smtClean="0">
                <a:solidFill>
                  <a:srgbClr val="0070C0"/>
                </a:solidFill>
              </a:rPr>
            </a:br>
            <a:r>
              <a:rPr lang="en-US" sz="3600" b="0" dirty="0" smtClean="0">
                <a:solidFill>
                  <a:srgbClr val="0070C0"/>
                </a:solidFill>
              </a:rPr>
              <a:t> For each partner, </a:t>
            </a:r>
            <a:r>
              <a:rPr lang="en-US" sz="3600" b="0" dirty="0">
                <a:solidFill>
                  <a:srgbClr val="0070C0"/>
                </a:solidFill>
              </a:rPr>
              <a:t>t</a:t>
            </a:r>
            <a:r>
              <a:rPr lang="en-US" sz="3600" b="0" dirty="0" smtClean="0">
                <a:solidFill>
                  <a:srgbClr val="0070C0"/>
                </a:solidFill>
              </a:rPr>
              <a:t>he</a:t>
            </a:r>
            <a:r>
              <a:rPr lang="en-US" sz="3600" b="0" dirty="0">
                <a:solidFill>
                  <a:srgbClr val="0070C0"/>
                </a:solidFill>
              </a:rPr>
              <a:t> </a:t>
            </a:r>
            <a:r>
              <a:rPr lang="en-US" sz="3600" dirty="0">
                <a:solidFill>
                  <a:srgbClr val="0070C0"/>
                </a:solidFill>
              </a:rPr>
              <a:t>administrative contact</a:t>
            </a:r>
            <a:r>
              <a:rPr lang="en-US" sz="3600" b="0" dirty="0">
                <a:solidFill>
                  <a:srgbClr val="0070C0"/>
                </a:solidFill>
              </a:rPr>
              <a:t> </a:t>
            </a:r>
            <a:endParaRPr lang="en-US" sz="3600" b="0" dirty="0" smtClean="0">
              <a:solidFill>
                <a:srgbClr val="0070C0"/>
              </a:solidFill>
            </a:endParaRPr>
          </a:p>
          <a:p>
            <a:pPr algn="l"/>
            <a:r>
              <a:rPr lang="en-US" sz="3600" b="0" dirty="0" smtClean="0">
                <a:solidFill>
                  <a:srgbClr val="0070C0"/>
                </a:solidFill>
              </a:rPr>
              <a:t> is</a:t>
            </a:r>
            <a:r>
              <a:rPr lang="en-US" sz="3600" b="0" dirty="0">
                <a:solidFill>
                  <a:srgbClr val="0070C0"/>
                </a:solidFill>
              </a:rPr>
              <a:t> responsible for </a:t>
            </a:r>
            <a:r>
              <a:rPr lang="en-US" sz="3600" dirty="0" err="1">
                <a:solidFill>
                  <a:srgbClr val="7030A0"/>
                </a:solidFill>
              </a:rPr>
              <a:t>EmDesk</a:t>
            </a:r>
            <a:r>
              <a:rPr lang="en-US" sz="3600" b="0" dirty="0">
                <a:solidFill>
                  <a:srgbClr val="0070C0"/>
                </a:solidFill>
              </a:rPr>
              <a:t> </a:t>
            </a:r>
            <a:br>
              <a:rPr lang="en-US" sz="3600" b="0" dirty="0">
                <a:solidFill>
                  <a:srgbClr val="0070C0"/>
                </a:solidFill>
              </a:rPr>
            </a:br>
            <a:endParaRPr kumimoji="0" lang="it-IT" sz="3600" b="0" i="0" u="none" strike="noStrike" cap="none" spc="0" normalizeH="0" baseline="0" dirty="0" smtClean="0">
              <a:ln>
                <a:noFill/>
              </a:ln>
              <a:solidFill>
                <a:srgbClr val="0070C0"/>
              </a:solidFill>
              <a:effectLst/>
              <a:uFillTx/>
              <a:sym typeface="Helvetica Neue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5675040" y="11548606"/>
            <a:ext cx="8575610" cy="1210588"/>
          </a:xfrm>
          <a:prstGeom prst="rect">
            <a:avLst/>
          </a:prstGeom>
          <a:noFill/>
          <a:ln w="12700" cap="flat">
            <a:solidFill>
              <a:srgbClr val="FF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3600" i="0" u="none" strike="noStrike" cap="none" spc="0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Financial Statement</a:t>
            </a: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3600" b="0" dirty="0" smtClean="0">
                <a:solidFill>
                  <a:srgbClr val="0070C0"/>
                </a:solidFill>
              </a:rPr>
              <a:t>          to be </a:t>
            </a:r>
            <a:r>
              <a:rPr lang="it-IT" sz="3600" b="0" dirty="0" err="1" smtClean="0">
                <a:solidFill>
                  <a:srgbClr val="0070C0"/>
                </a:solidFill>
              </a:rPr>
              <a:t>uploaded</a:t>
            </a:r>
            <a:r>
              <a:rPr lang="it-IT" sz="3600" b="0" dirty="0" smtClean="0">
                <a:solidFill>
                  <a:srgbClr val="0070C0"/>
                </a:solidFill>
              </a:rPr>
              <a:t> on the </a:t>
            </a:r>
            <a:r>
              <a:rPr lang="it-IT" sz="3600" dirty="0" smtClean="0">
                <a:solidFill>
                  <a:srgbClr val="7030A0"/>
                </a:solidFill>
              </a:rPr>
              <a:t>EC </a:t>
            </a:r>
            <a:r>
              <a:rPr lang="it-IT" sz="3600" dirty="0" err="1" smtClean="0">
                <a:solidFill>
                  <a:srgbClr val="7030A0"/>
                </a:solidFill>
              </a:rPr>
              <a:t>portal</a:t>
            </a:r>
            <a:endParaRPr kumimoji="0" lang="it-IT" sz="3600" i="0" u="none" strike="noStrike" cap="none" spc="0" normalizeH="0" baseline="0" dirty="0" smtClean="0">
              <a:ln>
                <a:noFill/>
              </a:ln>
              <a:solidFill>
                <a:srgbClr val="7030A0"/>
              </a:solidFill>
              <a:effectLst/>
              <a:uFillTx/>
              <a:sym typeface="Helvetica Neue"/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7296625" y="11772900"/>
            <a:ext cx="247650" cy="247650"/>
          </a:xfrm>
          <a:prstGeom prst="ellipse">
            <a:avLst/>
          </a:prstGeom>
          <a:solidFill>
            <a:srgbClr val="FFC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3" name="Ovale 12"/>
          <p:cNvSpPr/>
          <p:nvPr/>
        </p:nvSpPr>
        <p:spPr>
          <a:xfrm>
            <a:off x="11448448" y="6677025"/>
            <a:ext cx="3524852" cy="1019175"/>
          </a:xfrm>
          <a:prstGeom prst="ellipse">
            <a:avLst/>
          </a:prstGeom>
          <a:solidFill>
            <a:srgbClr val="FFC000">
              <a:alpha val="18000"/>
            </a:srgb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700977" y="13081000"/>
            <a:ext cx="258084" cy="471924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rPr lang="it-IT" dirty="0" smtClean="0"/>
              <a:t>6</a:t>
            </a:r>
            <a:endParaRPr dirty="0"/>
          </a:p>
        </p:txBody>
      </p:sp>
      <p:sp>
        <p:nvSpPr>
          <p:cNvPr id="2" name="CasellaDiTesto 1"/>
          <p:cNvSpPr txBox="1"/>
          <p:nvPr/>
        </p:nvSpPr>
        <p:spPr>
          <a:xfrm>
            <a:off x="11577837" y="2430145"/>
            <a:ext cx="3308599" cy="656590"/>
          </a:xfrm>
          <a:prstGeom prst="rect">
            <a:avLst/>
          </a:prstGeom>
          <a:noFill/>
          <a:ln w="12700" cap="flat">
            <a:solidFill>
              <a:schemeClr val="accent6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3600" b="0" dirty="0" smtClean="0">
                <a:solidFill>
                  <a:srgbClr val="FF0000"/>
                </a:solidFill>
              </a:rPr>
              <a:t>21 March, 2025</a:t>
            </a:r>
            <a:endParaRPr kumimoji="0" lang="it-IT" sz="3600" b="0" i="0" u="none" strike="noStrike" cap="none" spc="0" normalizeH="0" baseline="0" dirty="0" smtClean="0">
              <a:ln>
                <a:noFill/>
              </a:ln>
              <a:solidFill>
                <a:srgbClr val="FF0000"/>
              </a:solidFill>
              <a:effectLst/>
              <a:uFillTx/>
              <a:sym typeface="Helvetica Neue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18420413" y="2468245"/>
            <a:ext cx="2821285" cy="656590"/>
          </a:xfrm>
          <a:prstGeom prst="rect">
            <a:avLst/>
          </a:prstGeom>
          <a:noFill/>
          <a:ln w="12700" cap="flat">
            <a:solidFill>
              <a:schemeClr val="accent6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3600" b="0" dirty="0" smtClean="0">
                <a:solidFill>
                  <a:srgbClr val="FF0000"/>
                </a:solidFill>
              </a:rPr>
              <a:t>21 April 2025</a:t>
            </a:r>
            <a:endParaRPr kumimoji="0" lang="it-IT" sz="3600" b="0" i="0" u="none" strike="noStrike" cap="none" spc="0" normalizeH="0" baseline="0" dirty="0" smtClean="0">
              <a:ln>
                <a:noFill/>
              </a:ln>
              <a:solidFill>
                <a:srgbClr val="FF0000"/>
              </a:solidFill>
              <a:effectLst/>
              <a:uFillTx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96192516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Calibri"/>
        <a:ea typeface="Calibri"/>
        <a:cs typeface="Calibri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non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 dirty="0" smtClean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ustom 3">
      <a:dk1>
        <a:srgbClr val="045497"/>
      </a:dk1>
      <a:lt1>
        <a:srgbClr val="FFFFFF"/>
      </a:lt1>
      <a:dk2>
        <a:srgbClr val="FFFFFF"/>
      </a:dk2>
      <a:lt2>
        <a:srgbClr val="FFFFFF"/>
      </a:lt2>
      <a:accent1>
        <a:srgbClr val="045497"/>
      </a:accent1>
      <a:accent2>
        <a:srgbClr val="0573CD"/>
      </a:accent2>
      <a:accent3>
        <a:srgbClr val="4FADFB"/>
      </a:accent3>
      <a:accent4>
        <a:srgbClr val="BEE1FE"/>
      </a:accent4>
      <a:accent5>
        <a:srgbClr val="FFD213"/>
      </a:accent5>
      <a:accent6>
        <a:srgbClr val="FFEA8F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IDA-2020_PowerPoint template-master file" id="{9FCF5474-3BEE-4A2F-8627-4954CBBE91E0}" vid="{25C60E07-C0BA-4867-868D-16DD711DE68B}"/>
    </a:ext>
  </a:extLst>
</a:theme>
</file>

<file path=ppt/theme/theme3.xml><?xml version="1.0" encoding="utf-8"?>
<a:theme xmlns:a="http://schemas.openxmlformats.org/drawingml/2006/main" name="1_Office Theme">
  <a:themeElements>
    <a:clrScheme name="Custom 3">
      <a:dk1>
        <a:srgbClr val="045497"/>
      </a:dk1>
      <a:lt1>
        <a:srgbClr val="FFFFFF"/>
      </a:lt1>
      <a:dk2>
        <a:srgbClr val="FFFFFF"/>
      </a:dk2>
      <a:lt2>
        <a:srgbClr val="FFFFFF"/>
      </a:lt2>
      <a:accent1>
        <a:srgbClr val="045497"/>
      </a:accent1>
      <a:accent2>
        <a:srgbClr val="0573CD"/>
      </a:accent2>
      <a:accent3>
        <a:srgbClr val="4FADFB"/>
      </a:accent3>
      <a:accent4>
        <a:srgbClr val="BEE1FE"/>
      </a:accent4>
      <a:accent5>
        <a:srgbClr val="FFD213"/>
      </a:accent5>
      <a:accent6>
        <a:srgbClr val="FFEA8F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IDA-2020_PowerPoint template-master file" id="{9FCF5474-3BEE-4A2F-8627-4954CBBE91E0}" vid="{25C60E07-C0BA-4867-868D-16DD711DE68B}"/>
    </a:ext>
  </a:extLst>
</a:theme>
</file>

<file path=ppt/theme/theme4.xml><?xml version="1.0" encoding="utf-8"?>
<a:theme xmlns:a="http://schemas.openxmlformats.org/drawingml/2006/main" name="2_Office Theme">
  <a:themeElements>
    <a:clrScheme name="Custom 3">
      <a:dk1>
        <a:srgbClr val="045497"/>
      </a:dk1>
      <a:lt1>
        <a:srgbClr val="FFFFFF"/>
      </a:lt1>
      <a:dk2>
        <a:srgbClr val="FFFFFF"/>
      </a:dk2>
      <a:lt2>
        <a:srgbClr val="FFFFFF"/>
      </a:lt2>
      <a:accent1>
        <a:srgbClr val="045497"/>
      </a:accent1>
      <a:accent2>
        <a:srgbClr val="0573CD"/>
      </a:accent2>
      <a:accent3>
        <a:srgbClr val="4FADFB"/>
      </a:accent3>
      <a:accent4>
        <a:srgbClr val="BEE1FE"/>
      </a:accent4>
      <a:accent5>
        <a:srgbClr val="FFD213"/>
      </a:accent5>
      <a:accent6>
        <a:srgbClr val="FFEA8F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IDA-2020_PowerPoint template-master file" id="{9FCF5474-3BEE-4A2F-8627-4954CBBE91E0}" vid="{25C60E07-C0BA-4867-868D-16DD711DE68B}"/>
    </a:ext>
  </a:extLst>
</a:theme>
</file>

<file path=ppt/theme/theme5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Calibri"/>
        <a:ea typeface="Calibri"/>
        <a:cs typeface="Calibri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40327</TotalTime>
  <Words>215</Words>
  <Application>Microsoft Office PowerPoint</Application>
  <PresentationFormat>Personalizzato</PresentationFormat>
  <Paragraphs>57</Paragraphs>
  <Slides>3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4</vt:i4>
      </vt:variant>
      <vt:variant>
        <vt:lpstr>Titoli diapositive</vt:lpstr>
      </vt:variant>
      <vt:variant>
        <vt:i4>3</vt:i4>
      </vt:variant>
    </vt:vector>
  </HeadingPairs>
  <TitlesOfParts>
    <vt:vector size="13" baseType="lpstr">
      <vt:lpstr>Arial</vt:lpstr>
      <vt:lpstr>Calibri</vt:lpstr>
      <vt:lpstr>Calibri Light</vt:lpstr>
      <vt:lpstr>Helvetica Neue</vt:lpstr>
      <vt:lpstr>Helvetica Neue Medium</vt:lpstr>
      <vt:lpstr>Wingdings</vt:lpstr>
      <vt:lpstr>White</vt:lpstr>
      <vt:lpstr>Office Theme</vt:lpstr>
      <vt:lpstr>1_Office Theme</vt:lpstr>
      <vt:lpstr>2_Office Theme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maria</dc:creator>
  <cp:lastModifiedBy>Account Microsoft</cp:lastModifiedBy>
  <cp:revision>96</cp:revision>
  <dcterms:modified xsi:type="dcterms:W3CDTF">2024-11-25T11:46:22Z</dcterms:modified>
</cp:coreProperties>
</file>