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6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1" r:id="rId2"/>
    <p:sldId id="279" r:id="rId3"/>
    <p:sldId id="280" r:id="rId4"/>
    <p:sldId id="281" r:id="rId5"/>
    <p:sldId id="259" r:id="rId6"/>
    <p:sldId id="276" r:id="rId7"/>
    <p:sldId id="264" r:id="rId8"/>
    <p:sldId id="282" r:id="rId9"/>
    <p:sldId id="275" r:id="rId10"/>
    <p:sldId id="277" r:id="rId11"/>
    <p:sldId id="267" r:id="rId12"/>
    <p:sldId id="268" r:id="rId13"/>
    <p:sldId id="269" r:id="rId14"/>
    <p:sldId id="27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1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61A8E-E5BE-4245-BD6F-A40AA2A18129}" v="2" dt="2025-02-03T09:17:41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35"/>
    <p:restoredTop sz="90119"/>
  </p:normalViewPr>
  <p:slideViewPr>
    <p:cSldViewPr snapToGrid="0">
      <p:cViewPr varScale="1">
        <p:scale>
          <a:sx n="132" d="100"/>
          <a:sy n="132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Bologna" userId="01f9bdef-635f-454a-a15b-af1f4db78e4d" providerId="ADAL" clId="{CF061A8E-E5BE-4245-BD6F-A40AA2A18129}"/>
    <pc:docChg chg="custSel addSld delSld modSld">
      <pc:chgData name="Martina Bologna" userId="01f9bdef-635f-454a-a15b-af1f4db78e4d" providerId="ADAL" clId="{CF061A8E-E5BE-4245-BD6F-A40AA2A18129}" dt="2025-02-03T09:17:54.955" v="206" actId="1076"/>
      <pc:docMkLst>
        <pc:docMk/>
      </pc:docMkLst>
      <pc:sldChg chg="modSp mod">
        <pc:chgData name="Martina Bologna" userId="01f9bdef-635f-454a-a15b-af1f4db78e4d" providerId="ADAL" clId="{CF061A8E-E5BE-4245-BD6F-A40AA2A18129}" dt="2025-02-03T09:17:23.353" v="185"/>
        <pc:sldMkLst>
          <pc:docMk/>
          <pc:sldMk cId="1962886900" sldId="279"/>
        </pc:sldMkLst>
        <pc:spChg chg="mod">
          <ac:chgData name="Martina Bologna" userId="01f9bdef-635f-454a-a15b-af1f4db78e4d" providerId="ADAL" clId="{CF061A8E-E5BE-4245-BD6F-A40AA2A18129}" dt="2025-02-02T10:03:55.756" v="35" actId="113"/>
          <ac:spMkLst>
            <pc:docMk/>
            <pc:sldMk cId="1962886900" sldId="279"/>
            <ac:spMk id="2" creationId="{18D5383E-0D08-4E9E-E5AD-ACD4FCCB41D9}"/>
          </ac:spMkLst>
        </pc:spChg>
        <pc:spChg chg="mod">
          <ac:chgData name="Martina Bologna" userId="01f9bdef-635f-454a-a15b-af1f4db78e4d" providerId="ADAL" clId="{CF061A8E-E5BE-4245-BD6F-A40AA2A18129}" dt="2025-02-03T09:17:23.353" v="185"/>
          <ac:spMkLst>
            <pc:docMk/>
            <pc:sldMk cId="1962886900" sldId="279"/>
            <ac:spMk id="4" creationId="{FD77C109-D341-D7A5-1937-3A9F4E45FB92}"/>
          </ac:spMkLst>
        </pc:spChg>
      </pc:sldChg>
      <pc:sldChg chg="modSp mod">
        <pc:chgData name="Martina Bologna" userId="01f9bdef-635f-454a-a15b-af1f4db78e4d" providerId="ADAL" clId="{CF061A8E-E5BE-4245-BD6F-A40AA2A18129}" dt="2025-02-03T09:17:17.948" v="184"/>
        <pc:sldMkLst>
          <pc:docMk/>
          <pc:sldMk cId="3101609530" sldId="280"/>
        </pc:sldMkLst>
        <pc:spChg chg="mod">
          <ac:chgData name="Martina Bologna" userId="01f9bdef-635f-454a-a15b-af1f4db78e4d" providerId="ADAL" clId="{CF061A8E-E5BE-4245-BD6F-A40AA2A18129}" dt="2025-02-03T09:17:17.948" v="184"/>
          <ac:spMkLst>
            <pc:docMk/>
            <pc:sldMk cId="3101609530" sldId="280"/>
            <ac:spMk id="3" creationId="{74A6413A-A0FC-E1A8-CE98-911269E7E683}"/>
          </ac:spMkLst>
        </pc:spChg>
      </pc:sldChg>
      <pc:sldChg chg="addSp modSp mod">
        <pc:chgData name="Martina Bologna" userId="01f9bdef-635f-454a-a15b-af1f4db78e4d" providerId="ADAL" clId="{CF061A8E-E5BE-4245-BD6F-A40AA2A18129}" dt="2025-02-03T09:17:54.955" v="206" actId="1076"/>
        <pc:sldMkLst>
          <pc:docMk/>
          <pc:sldMk cId="1312396953" sldId="281"/>
        </pc:sldMkLst>
        <pc:spChg chg="add mod">
          <ac:chgData name="Martina Bologna" userId="01f9bdef-635f-454a-a15b-af1f4db78e4d" providerId="ADAL" clId="{CF061A8E-E5BE-4245-BD6F-A40AA2A18129}" dt="2025-02-03T09:17:51.106" v="205" actId="20577"/>
          <ac:spMkLst>
            <pc:docMk/>
            <pc:sldMk cId="1312396953" sldId="281"/>
            <ac:spMk id="2" creationId="{5CED928F-BD75-3BA5-E22C-6D0AF722ECDB}"/>
          </ac:spMkLst>
        </pc:spChg>
        <pc:spChg chg="mod">
          <ac:chgData name="Martina Bologna" userId="01f9bdef-635f-454a-a15b-af1f4db78e4d" providerId="ADAL" clId="{CF061A8E-E5BE-4245-BD6F-A40AA2A18129}" dt="2025-02-03T09:17:54.955" v="206" actId="1076"/>
          <ac:spMkLst>
            <pc:docMk/>
            <pc:sldMk cId="1312396953" sldId="281"/>
            <ac:spMk id="3" creationId="{F1E5D57D-F2AC-32D4-6FDE-AECFB8FFDE8E}"/>
          </ac:spMkLst>
        </pc:spChg>
      </pc:sldChg>
      <pc:sldChg chg="add del">
        <pc:chgData name="Martina Bologna" userId="01f9bdef-635f-454a-a15b-af1f4db78e4d" providerId="ADAL" clId="{CF061A8E-E5BE-4245-BD6F-A40AA2A18129}" dt="2025-02-02T10:03:59.216" v="36" actId="2696"/>
        <pc:sldMkLst>
          <pc:docMk/>
          <pc:sldMk cId="752958537" sldId="28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-my.sharepoint.com/personal/mbologna_infn_it/Documents/CC3M/Riunioni/2025/valutazioni/registrazione_cc3m_2024-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istnazfisnucl-my.sharepoint.com/personal/mbologna_infn_it/Documents/CC3M/Riunioni/2025/valutazioni/registrazione_cc3m_2024-2025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istnazfisnucl-my.sharepoint.com/personal/mbologna_infn_it/Documents/CC3M/Riunioni/2025/valutazioni/registrazione_cc3m_2024-2025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istnazfisnucl-my.sharepoint.com/personal/mbologna_infn_it/Documents/CC3M/Riunioni/2025/valutazioni/registrazione_cc3m_2024-2025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https://istnazfisnucl-my.sharepoint.com/personal/mbologna_infn_it/Documents/CC3M/Riunioni/2025/valutazioni/registrazione_cc3m_2024-2025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https://istnazfisnucl-my.sharepoint.com/personal/mbologna_infn_it/Documents/CC3M/Riunioni/2025/valutazioni/registrazione_cc3m_2024-2025.xlsx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https://istnazfisnucl-my.sharepoint.com/personal/mbologna_infn_it/Documents/CC3M/Riunioni/2025/valutazioni/registrazione_cc3m_2024-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latin typeface="Baskerville" panose="02020502070401020303" pitchFamily="18" charset="0"/>
                <a:ea typeface="Baskerville" panose="02020502070401020303" pitchFamily="18" charset="0"/>
              </a:rPr>
              <a:t>DISTRIBUZIONE PER 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'Dati Genere'!$B$24</c:f>
              <c:strCache>
                <c:ptCount val="1"/>
                <c:pt idx="0">
                  <c:v>UOMINI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'Dati Genere'!$A$25:$A$31</c:f>
              <c:strCache>
                <c:ptCount val="7"/>
                <c:pt idx="0">
                  <c:v>PID </c:v>
                </c:pt>
                <c:pt idx="1">
                  <c:v>Aggiornamenti </c:v>
                </c:pt>
                <c:pt idx="2">
                  <c:v>OCRA</c:v>
                </c:pt>
                <c:pt idx="3">
                  <c:v>ICD OCRA LNL (studenti)</c:v>
                </c:pt>
                <c:pt idx="4">
                  <c:v>ICD OCRA LNL (docenti)</c:v>
                </c:pt>
                <c:pt idx="5">
                  <c:v>A&amp;S (studenti)</c:v>
                </c:pt>
                <c:pt idx="6">
                  <c:v>A&amp;S (docenti)</c:v>
                </c:pt>
              </c:strCache>
            </c:strRef>
          </c:cat>
          <c:val>
            <c:numRef>
              <c:f>'Dati Genere'!$B$25:$B$31</c:f>
              <c:numCache>
                <c:formatCode>0%</c:formatCode>
                <c:ptCount val="7"/>
                <c:pt idx="0">
                  <c:v>0.27083333333333331</c:v>
                </c:pt>
                <c:pt idx="1">
                  <c:v>0.22222222222222221</c:v>
                </c:pt>
                <c:pt idx="2">
                  <c:v>0.6226870474658085</c:v>
                </c:pt>
                <c:pt idx="3">
                  <c:v>0.58064516129032262</c:v>
                </c:pt>
                <c:pt idx="4">
                  <c:v>1</c:v>
                </c:pt>
                <c:pt idx="5">
                  <c:v>0.45546430827542639</c:v>
                </c:pt>
                <c:pt idx="6">
                  <c:v>0.24050632911392406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51-F44D-B355-6EED7E420ED6}"/>
            </c:ext>
          </c:extLst>
        </c:ser>
        <c:ser>
          <c:idx val="1"/>
          <c:order val="1"/>
          <c:tx>
            <c:strRef>
              <c:f>'Dati Genere'!$C$24</c:f>
              <c:strCache>
                <c:ptCount val="1"/>
                <c:pt idx="0">
                  <c:v>DONNE</c:v>
                </c:pt>
              </c:strCache>
            </c:strRef>
          </c:tx>
          <c:spPr>
            <a:solidFill>
              <a:srgbClr val="FF8AD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'Dati Genere'!$A$25:$A$31</c:f>
              <c:strCache>
                <c:ptCount val="7"/>
                <c:pt idx="0">
                  <c:v>PID </c:v>
                </c:pt>
                <c:pt idx="1">
                  <c:v>Aggiornamenti </c:v>
                </c:pt>
                <c:pt idx="2">
                  <c:v>OCRA</c:v>
                </c:pt>
                <c:pt idx="3">
                  <c:v>ICD OCRA LNL (studenti)</c:v>
                </c:pt>
                <c:pt idx="4">
                  <c:v>ICD OCRA LNL (docenti)</c:v>
                </c:pt>
                <c:pt idx="5">
                  <c:v>A&amp;S (studenti)</c:v>
                </c:pt>
                <c:pt idx="6">
                  <c:v>A&amp;S (docenti)</c:v>
                </c:pt>
              </c:strCache>
            </c:strRef>
          </c:cat>
          <c:val>
            <c:numRef>
              <c:f>'Dati Genere'!$C$25:$C$31</c:f>
              <c:numCache>
                <c:formatCode>0%</c:formatCode>
                <c:ptCount val="7"/>
                <c:pt idx="0">
                  <c:v>0.72916666666666663</c:v>
                </c:pt>
                <c:pt idx="1">
                  <c:v>0.77777777777777779</c:v>
                </c:pt>
                <c:pt idx="2">
                  <c:v>0.37409493161705554</c:v>
                </c:pt>
                <c:pt idx="3">
                  <c:v>0.41935483870967744</c:v>
                </c:pt>
                <c:pt idx="5">
                  <c:v>0.54453569172457361</c:v>
                </c:pt>
                <c:pt idx="6">
                  <c:v>0.759493670886076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51-F44D-B355-6EED7E420ED6}"/>
            </c:ext>
          </c:extLst>
        </c:ser>
        <c:ser>
          <c:idx val="2"/>
          <c:order val="2"/>
          <c:tx>
            <c:strRef>
              <c:f>'Dati Genere'!$D$24</c:f>
              <c:strCache>
                <c:ptCount val="1"/>
                <c:pt idx="0">
                  <c:v>ALTRO/NON VOGLIO DICHIARARLO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'Dati Genere'!$A$25:$A$31</c:f>
              <c:strCache>
                <c:ptCount val="7"/>
                <c:pt idx="0">
                  <c:v>PID </c:v>
                </c:pt>
                <c:pt idx="1">
                  <c:v>Aggiornamenti </c:v>
                </c:pt>
                <c:pt idx="2">
                  <c:v>OCRA</c:v>
                </c:pt>
                <c:pt idx="3">
                  <c:v>ICD OCRA LNL (studenti)</c:v>
                </c:pt>
                <c:pt idx="4">
                  <c:v>ICD OCRA LNL (docenti)</c:v>
                </c:pt>
                <c:pt idx="5">
                  <c:v>A&amp;S (studenti)</c:v>
                </c:pt>
                <c:pt idx="6">
                  <c:v>A&amp;S (docenti)</c:v>
                </c:pt>
              </c:strCache>
            </c:strRef>
          </c:cat>
          <c:val>
            <c:numRef>
              <c:f>'Dati Genere'!$D$25:$D$31</c:f>
              <c:numCache>
                <c:formatCode>General</c:formatCode>
                <c:ptCount val="7"/>
                <c:pt idx="2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51-F44D-B355-6EED7E420E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21541008"/>
        <c:axId val="1495227680"/>
      </c:barChart>
      <c:catAx>
        <c:axId val="1521541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pPr>
            <a:endParaRPr lang="it-IT"/>
          </a:p>
        </c:txPr>
        <c:crossAx val="1495227680"/>
        <c:crosses val="autoZero"/>
        <c:auto val="1"/>
        <c:lblAlgn val="ctr"/>
        <c:lblOffset val="100"/>
        <c:noMultiLvlLbl val="0"/>
      </c:catAx>
      <c:valAx>
        <c:axId val="1495227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pPr>
            <a:endParaRPr lang="it-IT"/>
          </a:p>
        </c:txPr>
        <c:crossAx val="152154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'Dati Totali'!$K$2:$K$536</cx:f>
        <cx:nf>'Dati Totali'!$K$1</cx:nf>
        <cx:lvl ptCount="535" name="PROVINCE ITALIANE">
          <cx:pt idx="0">Agrigento</cx:pt>
          <cx:pt idx="1">Alessandria</cx:pt>
          <cx:pt idx="2">Ancona</cx:pt>
          <cx:pt idx="3">Aosta</cx:pt>
          <cx:pt idx="4">Arezzo</cx:pt>
          <cx:pt idx="5">Ascoli Piceno</cx:pt>
          <cx:pt idx="6">Asti</cx:pt>
          <cx:pt idx="7">Avellino</cx:pt>
          <cx:pt idx="8">Bari</cx:pt>
          <cx:pt idx="9">Barletta-Andria-Trani</cx:pt>
          <cx:pt idx="10">Belluno</cx:pt>
          <cx:pt idx="11">Benevento</cx:pt>
          <cx:pt idx="12">Bergamo</cx:pt>
          <cx:pt idx="13">Biella</cx:pt>
          <cx:pt idx="14">Bologna</cx:pt>
          <cx:pt idx="15">Bolzano</cx:pt>
          <cx:pt idx="16">Brescia</cx:pt>
          <cx:pt idx="17">Brindisi</cx:pt>
          <cx:pt idx="18">Cagliari</cx:pt>
          <cx:pt idx="19">Caltanissetta</cx:pt>
          <cx:pt idx="20">Campobasso</cx:pt>
          <cx:pt idx="21">Caserta</cx:pt>
          <cx:pt idx="22">Catania</cx:pt>
          <cx:pt idx="23">Catanzaro</cx:pt>
          <cx:pt idx="24">Chieti</cx:pt>
          <cx:pt idx="25">Como</cx:pt>
          <cx:pt idx="26">Cosenza</cx:pt>
          <cx:pt idx="27">Cremona</cx:pt>
          <cx:pt idx="28">Crotone</cx:pt>
          <cx:pt idx="29">Cuneo</cx:pt>
          <cx:pt idx="30">Enna</cx:pt>
          <cx:pt idx="31">Fermo</cx:pt>
          <cx:pt idx="32">Ferrara</cx:pt>
          <cx:pt idx="33">Firenze</cx:pt>
          <cx:pt idx="34">Foggia</cx:pt>
          <cx:pt idx="35">Forlì Cesena</cx:pt>
          <cx:pt idx="36">Frosinone</cx:pt>
          <cx:pt idx="37">Genova</cx:pt>
          <cx:pt idx="38">Gorizia</cx:pt>
          <cx:pt idx="39">Grosseto</cx:pt>
          <cx:pt idx="40">Imperia</cx:pt>
          <cx:pt idx="41">Isernia</cx:pt>
          <cx:pt idx="42">L'Aquila</cx:pt>
          <cx:pt idx="43">La spezia</cx:pt>
          <cx:pt idx="44">Latina</cx:pt>
          <cx:pt idx="45">Lecce</cx:pt>
          <cx:pt idx="46">Lecco</cx:pt>
          <cx:pt idx="47">Livorno</cx:pt>
          <cx:pt idx="48">Lodi</cx:pt>
          <cx:pt idx="49">Lucca</cx:pt>
          <cx:pt idx="50">Macerata</cx:pt>
          <cx:pt idx="51">Mantova</cx:pt>
          <cx:pt idx="52">Massa e Carrara</cx:pt>
          <cx:pt idx="53">Matera</cx:pt>
          <cx:pt idx="54">Messina</cx:pt>
          <cx:pt idx="55">Milano</cx:pt>
          <cx:pt idx="56">Modena</cx:pt>
          <cx:pt idx="57">Monza e  Brianza</cx:pt>
          <cx:pt idx="58">Napoli</cx:pt>
          <cx:pt idx="59">Novara</cx:pt>
          <cx:pt idx="60">Nuoro</cx:pt>
          <cx:pt idx="61">Oristano</cx:pt>
          <cx:pt idx="62">Padova</cx:pt>
          <cx:pt idx="63">Palermo</cx:pt>
          <cx:pt idx="64">Parma</cx:pt>
          <cx:pt idx="65">Pavia</cx:pt>
          <cx:pt idx="66">Perugia</cx:pt>
          <cx:pt idx="67">Pesaro e Urbino</cx:pt>
          <cx:pt idx="68">Pescara</cx:pt>
          <cx:pt idx="69">Piacenza</cx:pt>
          <cx:pt idx="70">Pisa</cx:pt>
          <cx:pt idx="71">Pistoia</cx:pt>
          <cx:pt idx="72">Pordenone</cx:pt>
          <cx:pt idx="73">Potenza</cx:pt>
          <cx:pt idx="74">Prato</cx:pt>
          <cx:pt idx="75">Ragusa</cx:pt>
          <cx:pt idx="76">Ravenna</cx:pt>
          <cx:pt idx="77">Reggio Calabria</cx:pt>
          <cx:pt idx="78">Reggio Emilia</cx:pt>
          <cx:pt idx="79">Rieti</cx:pt>
          <cx:pt idx="80">Rimini</cx:pt>
          <cx:pt idx="81">Roma</cx:pt>
          <cx:pt idx="82">Rovigo</cx:pt>
          <cx:pt idx="83">Salerno</cx:pt>
          <cx:pt idx="84">Sassari</cx:pt>
          <cx:pt idx="85">Savona</cx:pt>
          <cx:pt idx="86">Siena</cx:pt>
          <cx:pt idx="87">Siracusa</cx:pt>
          <cx:pt idx="88">Sondrio</cx:pt>
          <cx:pt idx="89">Sud Sardegna</cx:pt>
          <cx:pt idx="90">Taranto</cx:pt>
          <cx:pt idx="91">Teramo</cx:pt>
          <cx:pt idx="92">Terni</cx:pt>
          <cx:pt idx="93">Torino</cx:pt>
          <cx:pt idx="94">Trapani</cx:pt>
          <cx:pt idx="95">Trento</cx:pt>
          <cx:pt idx="96">Treviso</cx:pt>
          <cx:pt idx="97">Trieste</cx:pt>
          <cx:pt idx="98">Udine</cx:pt>
          <cx:pt idx="99">Varese</cx:pt>
          <cx:pt idx="100">Venezia</cx:pt>
          <cx:pt idx="101">Verbano Cusio Ossola</cx:pt>
          <cx:pt idx="102">Vercelli</cx:pt>
          <cx:pt idx="103">Verona</cx:pt>
          <cx:pt idx="104">Vibo Valentia</cx:pt>
          <cx:pt idx="105">Vicenza</cx:pt>
          <cx:pt idx="106">Viterbo</cx:pt>
        </cx:lvl>
      </cx:strDim>
      <cx:numDim type="colorVal">
        <cx:f>'Dati Totali'!$L$2:$L$536</cx:f>
        <cx:lvl ptCount="535" formatCode="Standard">
          <cx:pt idx="0">15</cx:pt>
          <cx:pt idx="1">2</cx:pt>
          <cx:pt idx="2">44</cx:pt>
          <cx:pt idx="3">25</cx:pt>
          <cx:pt idx="4">5</cx:pt>
          <cx:pt idx="5">0</cx:pt>
          <cx:pt idx="6">2</cx:pt>
          <cx:pt idx="7">1</cx:pt>
          <cx:pt idx="8">227</cx:pt>
          <cx:pt idx="9">190</cx:pt>
          <cx:pt idx="10">0</cx:pt>
          <cx:pt idx="11">47</cx:pt>
          <cx:pt idx="12">46</cx:pt>
          <cx:pt idx="13">10</cx:pt>
          <cx:pt idx="14">131</cx:pt>
          <cx:pt idx="15">0</cx:pt>
          <cx:pt idx="16">29</cx:pt>
          <cx:pt idx="17">113</cx:pt>
          <cx:pt idx="18">100</cx:pt>
          <cx:pt idx="19">1</cx:pt>
          <cx:pt idx="20">26</cx:pt>
          <cx:pt idx="21">4</cx:pt>
          <cx:pt idx="22">119</cx:pt>
          <cx:pt idx="23">0</cx:pt>
          <cx:pt idx="24">10</cx:pt>
          <cx:pt idx="25">89</cx:pt>
          <cx:pt idx="26">34</cx:pt>
          <cx:pt idx="27">10</cx:pt>
          <cx:pt idx="28">0</cx:pt>
          <cx:pt idx="29">79</cx:pt>
          <cx:pt idx="30">24</cx:pt>
          <cx:pt idx="31">0</cx:pt>
          <cx:pt idx="32">150</cx:pt>
          <cx:pt idx="33">65</cx:pt>
          <cx:pt idx="34">45</cx:pt>
          <cx:pt idx="35">3</cx:pt>
          <cx:pt idx="36">36</cx:pt>
          <cx:pt idx="37">213</cx:pt>
          <cx:pt idx="38">41</cx:pt>
          <cx:pt idx="39">10</cx:pt>
          <cx:pt idx="40">49</cx:pt>
          <cx:pt idx="41">0</cx:pt>
          <cx:pt idx="42">25</cx:pt>
          <cx:pt idx="43">0</cx:pt>
          <cx:pt idx="44">3</cx:pt>
          <cx:pt idx="45">278</cx:pt>
          <cx:pt idx="46">6</cx:pt>
          <cx:pt idx="47">57</cx:pt>
          <cx:pt idx="48">0</cx:pt>
          <cx:pt idx="49">69</cx:pt>
          <cx:pt idx="50">17</cx:pt>
          <cx:pt idx="51">287</cx:pt>
          <cx:pt idx="52">7</cx:pt>
          <cx:pt idx="53">51</cx:pt>
          <cx:pt idx="54">1</cx:pt>
          <cx:pt idx="55">178</cx:pt>
          <cx:pt idx="56">19</cx:pt>
          <cx:pt idx="57">14</cx:pt>
          <cx:pt idx="58">762</cx:pt>
          <cx:pt idx="59">100</cx:pt>
          <cx:pt idx="60">29</cx:pt>
          <cx:pt idx="61">0</cx:pt>
          <cx:pt idx="62">185</cx:pt>
          <cx:pt idx="63">33</cx:pt>
          <cx:pt idx="64">0</cx:pt>
          <cx:pt idx="65">24</cx:pt>
          <cx:pt idx="66">173</cx:pt>
          <cx:pt idx="67">32</cx:pt>
          <cx:pt idx="68">13</cx:pt>
          <cx:pt idx="69">0</cx:pt>
          <cx:pt idx="70">165</cx:pt>
          <cx:pt idx="71">3</cx:pt>
          <cx:pt idx="72">5</cx:pt>
          <cx:pt idx="73">143</cx:pt>
          <cx:pt idx="74">31</cx:pt>
          <cx:pt idx="75">1</cx:pt>
          <cx:pt idx="76">2</cx:pt>
          <cx:pt idx="77">48</cx:pt>
          <cx:pt idx="78">2</cx:pt>
          <cx:pt idx="79">34</cx:pt>
          <cx:pt idx="80">1</cx:pt>
          <cx:pt idx="81">701</cx:pt>
          <cx:pt idx="82">7</cx:pt>
          <cx:pt idx="83">21</cx:pt>
          <cx:pt idx="84">12</cx:pt>
          <cx:pt idx="85">4</cx:pt>
          <cx:pt idx="86">4</cx:pt>
          <cx:pt idx="87">36</cx:pt>
          <cx:pt idx="88">5</cx:pt>
          <cx:pt idx="89">4</cx:pt>
          <cx:pt idx="90">78</cx:pt>
          <cx:pt idx="91">125</cx:pt>
          <cx:pt idx="92">13</cx:pt>
          <cx:pt idx="93">276</cx:pt>
          <cx:pt idx="94">1</cx:pt>
          <cx:pt idx="95">27</cx:pt>
          <cx:pt idx="96">61</cx:pt>
          <cx:pt idx="97">10</cx:pt>
          <cx:pt idx="98">68</cx:pt>
          <cx:pt idx="99">13</cx:pt>
          <cx:pt idx="100">32</cx:pt>
          <cx:pt idx="101">1</cx:pt>
          <cx:pt idx="102">1</cx:pt>
          <cx:pt idx="103">16</cx:pt>
          <cx:pt idx="104">96</cx:pt>
          <cx:pt idx="105">4</cx:pt>
          <cx:pt idx="106">0</cx:pt>
          <cx:pt idx="107">6409</cx:pt>
        </cx:lvl>
      </cx:numDim>
    </cx:data>
  </cx:chartData>
  <cx:chart>
    <cx:title pos="t" align="ctr" overlay="0">
      <cx:tx>
        <cx:txData>
          <cx:v>DISTRIBUZIONE PER PROVINCE (TOT)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latin typeface="Baskerville" panose="02020502070401020303" pitchFamily="18" charset="0"/>
              <a:ea typeface="Baskerville" panose="02020502070401020303" pitchFamily="18" charset="0"/>
              <a:cs typeface="Baskerville" panose="02020502070401020303" pitchFamily="18" charset="0"/>
            </a:defRPr>
          </a:pPr>
          <a:r>
            <a:rPr lang="it-IT" sz="1400" b="1" i="0" u="none" strike="noStrike" baseline="0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</a:rPr>
            <a:t>DISTRIBUZIONE PER PROVINCE (TOT)</a:t>
          </a:r>
        </a:p>
      </cx:txPr>
    </cx:title>
    <cx:plotArea>
      <cx:plotAreaRegion>
        <cx:series layoutId="regionMap" uniqueId="{0CEBC2FD-04A4-5448-B239-0413854D47E4}">
          <cx:tx>
            <cx:txData>
              <cx:f>'Dati Totali'!$L$1</cx:f>
              <cx:v/>
            </cx:txData>
          </cx:tx>
          <cx:dataPt idx="8">
            <cx:spPr>
              <a:solidFill>
                <a:srgbClr val="E97132"/>
              </a:solidFill>
            </cx:spPr>
          </cx:dataPt>
          <cx:dataPt idx="37">
            <cx:spPr>
              <a:solidFill>
                <a:srgbClr val="E97132"/>
              </a:solidFill>
            </cx:spPr>
          </cx:dataPt>
          <cx:dataPt idx="45">
            <cx:spPr>
              <a:solidFill>
                <a:srgbClr val="E97132"/>
              </a:solidFill>
            </cx:spPr>
          </cx:dataPt>
          <cx:dataPt idx="51">
            <cx:spPr>
              <a:solidFill>
                <a:srgbClr val="E97132"/>
              </a:solidFill>
            </cx:spPr>
          </cx:dataPt>
          <cx:dataPt idx="58">
            <cx:spPr>
              <a:solidFill>
                <a:srgbClr val="C00000"/>
              </a:solidFill>
            </cx:spPr>
          </cx:dataPt>
          <cx:dataPt idx="81">
            <cx:spPr>
              <a:solidFill>
                <a:srgbClr val="E97132"/>
              </a:solidFill>
            </cx:spPr>
          </cx:dataPt>
          <cx:dataPt idx="93">
            <cx:spPr>
              <a:solidFill>
                <a:srgbClr val="E97132"/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850" b="0" i="0">
                    <a:solidFill>
                      <a:srgbClr val="595959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  <a:cs typeface="Baskerville" panose="02020502070401020303" pitchFamily="18" charset="0"/>
                  </a:defRPr>
                </a:pPr>
                <a:endParaRPr lang="it-IT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cx:txPr>
            <cx:visibility seriesName="0" categoryName="0" value="1"/>
            <cx:dataLabel idx="5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chemeClr val="bg1"/>
                      </a:solidFill>
                    </a:defRPr>
                  </a:pPr>
                  <a:r>
                    <a:rPr lang="it-IT" sz="800" b="0" i="0" u="none" strike="noStrike" baseline="0">
                      <a:solidFill>
                        <a:schemeClr val="bg1"/>
                      </a:solidFill>
                      <a:latin typeface="Aptos Narrow" panose="02110004020202020204"/>
                    </a:rPr>
                    <a:t>762</a:t>
                  </a:r>
                </a:p>
              </cx:txPr>
              <cx:visibility seriesName="0" categoryName="0" value="1"/>
            </cx:dataLabel>
          </cx:dataLabels>
          <cx:dataId val="0"/>
          <cx:layoutPr>
            <cx:geography cultureLanguage="it-IT" cultureRegion="IT" attribution="Con tecnologia Bing">
              <cx:geoCache provider="{E9337A44-BEBE-4D9F-B70C-5C5E7DAFC167}">
                <cx:binary>3J1ZkuNIEp6vUlYvehGysQWWsekx6wBI5sJcKjNrfYGxstjY9x1PuobuoFvoJjqJfiSXJKPASY4Z
JBMEa6uuIsNJBz5GhIeHu8c/X5p/vATrVfahCYMo/8dL8+dHpyiSf/zxR/7irMNVfhG6L1mcx38X
Fy9x+Ef899/uy/qPX9mqdiP7D5EX5D9enFVWrJuP//onPs1ex8v4ZVW4cfSpXGft4zovgyL/N+8N
vvVh9St0I9PNi8x9KcQ/P/5lZ669jor44wf86Rbtc5us//x43Ozjhz/YT/vtmz8EUK4of0FYUi9k
mfCCpir666V+/BDEkb19W5AuiEAkhdck/vUSdt99twohfp5Krwqtfv3K1nmOu3r9/5Hs0S38+fHJ
fbn4+O9u/yUuo6J/sDae8Z8fr4pV4K4+fnDz2Ni8Y8T9zV09vz6NP46Z/OufzAt4PswrB9jYh/ne
W7+pvXSrOIvGZCZLF6KsqpqkKBso0jEz/oLIsqTq4jCzcxQaJraXZHg9x/kQsH3zKeGar7NwZFi8
rgsqr2jHlNCzVEXTNB6vb7rzpku9r8AwnK0cg+Z2lQ2h2TaeEhhjVayivpePOfYRQRRVQWPQyBea
qMsY98TBQe8cTYYZ7SUZSsMD3r71lDAtMFPm61HnKFm8UHVekDRRGpyjBAyHiiAQRRvEdZZGw7ze
RBlgJ0a8t/ZTQrZcv7yMOuSRC52XVF6XMfL113H30i8kjaiyJMgbXDxMjsMB8H11hmFt5RhSyzj8
OWBMbBtPCdPDOn9ZZWMOgOhYkiTCjNBldm7SNVnSNIkcozlHhWE4e0kGz18/swE6+9ZT4vNXtu66
UfsRTARJJIookk0/0o8pCRcaIbwu8gylMxQZhrQTZBidGOx2rafEaFm+vIzag+QLnieCAgyDiPgL
Gd1LRW867kjv6zFMaCt3HqBt4ynxoe46CEYFRC6IJgqqIgpHnUe7wPSkwyjfgWP60BmKDBPaCTKI
Htx1ODDQ7VpPiZERj7tAgrUgajrBUmjThY49EPoF7HCZCBjmNpd43JPe1WYY00aMgXTCVti0nRKi
eWzboy6VZAFTkaoSXtwabce9SUAvUzAOyrK8HwYPTboz9BnGtBNkQD2UdjDQm3atp4TqrwBOsVX0
KxuXV7+E1VT4gcQNEIUZ/RRFgtNv5yH6zYI4U6lhaEe3xJIbHgePRKaEj64ydzcgjeCOlfkLXRJ4
SeYHB0NBuVCJIGiKtPXWwiI87GfvajMMbCPGkhruY5u2k0KUudEvNx8Zk8LrEiE643pVLxSdV0WY
7YPjID1HlROM9qJnctq3nxKrh2w1rutIutCxgSEIcIdvrqNxUBBgBkoCLEGMj4cd6X09hilt5RhE
JxZQ28ZT4nOVr7NxnbCwLBRZl4mubZ17zCJXhnNPV2RBZuy+czQZZrSXZCjdxkM2xb71lDBhkA7W
RbHi/no1LLjnDK7z3S98jGlKuBBUEWun7QYUz5iDCt7mdUJ2G1R4+7B3/efqDZM88TkM1xPG4gnh
KWE2VkG/J9L724vV7hGPgBebwhKcGjx2hjeD5vGSTIDTQ5VgoezcUowVcr5aw1gZeQbnqb2So0cx
JYrYxcY29gfc9ernuKsASbsQJa33chyb/zAjecx62PkSBtfU/4lGwwh/+wQGIm52YP32m9SUMBor
G0EIo64GJP0Cg6xAtmuB3zdSBFXD3In4jc3F+LDO0miY35soA+5plf0aIPfWfkrIlvGvUWdFgu4m
CKLAH3c3HTv9OsFaW99yYp3B76kxzGijPcPnhAtr03ZKbIwVTM1RZzVYmnAEy1hcb0c9Zu0mX2DK
Q1CNyFia52gyTGgvyUAyVmEy2Im2tzwtTmES/1zl+ag7X8KFymPnS+O3QxuzPylfqCq2VRRheMe/
f75n6HQK2psww214hXD4bVMiR+MgtqMx7UZZxnYXrwkKVnSvF2M3CheSrGowPZgedo4mw7D2kgyp
WXjxGA9uuOxuekqk/sqLUecpOIfhy++9iHvz7yDmU7uAgxFORmEbPvibc/g9bYZRbW6C4XRiW2zT
dkqInhGZMW5kLlzBRMYAJ+zMO2aNrV4g8liS0J82fY0JIzxHoWFQe0mW1bBDeN98Srj68J/1iCtm
wBJULKkEXt10KQYW+hR6nCiTYb/9++oMo9rKnQdq23hKmF4jILtVNqZtgUVx77lQCNkaD5iMDkY/
rI37uABe3rkjf3NuwOXyrkrDuA5uh0E2vB4+aD8pao67HnfCEi9gsiMAYGdXHAcUwh/Vx4ai67EL
4PcVOQFqK8hQGg5WM7aNp4ToYVWNu99MQEhTRQRCba7jtZUOf5OKAVLcjo483j50CL+vzjCnrRyD
6cQaeNt4SpgWceZ2Y4PSFCT7KLAbXi9mokLIIfoRAnff9ssOQZ2j0DCqvSQDa55dfLlYDKyG9wJT
AmZk6zAed00Fp5Kg84QIWyLHY59+oWPzTBaEnWHBmIHnKDQMbC/JADvRu/bNp4UrLuJoTEMQLtve
0lMw0g0ugZULXVaILouMD9DI3tfkFKetJMPphEmx+55JYSqj9ZgmYO+nQO6VqveOiAPbT0WsqMbD
rbR1ELLTlPGuHicQbeQYQCfWvtsvmRKfWTTqkIftR9jmqqzvoqoZNxLoifrrcurYinhXjWE6GzEG
zvAu46bplNBst9RmofuaIbuZy0fYIkYXUngFkTUnVlFwXmAHGVG9wyl0W7UiRHv/lzN0GwY39CEM
xpN+wCHZKXG9CpP1uJvFyCrG1CSTfmN/czFjI7okdv0Z1+05egzT20syyJauPWAN7ltPCdJ9huT9
1ai537AvdJ2XVfl4TNQusLyCS3e3IdLvQB7a7WdpMszpTZQBdWIr+K39lFAt/8tfaemOm3rSey1k
JG8JuziZow6F0goKL0oSYkj3K7FDZMv/9d/++xk6DUM7FGawDTsxDgWmxO2v/CUO3A8PqMgxaj9D
aqT2aiDCDHm9jpddfV0MgnckhfFknK/PMDhGnmF3IpufEZoSv4dVFo68BYl0VuQX89tedeyIEvgL
DJ5EhCfxeIB8X49hXls5htNJs2PbfEqEjDhfw+G9e1wj2I6Yw4gia8jqOpXkIGHUxNvb7Um4qA4H
xnMUGoa1l2RwnVgq7258SrToOrNXY+fnqdgtQafamvLHa2b9QtV6s0PaZX4xA+I5Cg3T2ksytE44
oPbNp4TraRUgoH5U3wZSjuEORFzg9jo2FJGpJ4o69vdFxkI8R5NhTntJhtOJKKd98ylxmsdZ8D//
xwdjjbFwzKEQy2geuVyyfsJGFPuNE0VCEO/2Oh4KN2pxZ6g1jI6RZwCenMUYsSmBfHBXsBRHnc7A
UFNgbwi7VPJjU1G/UERexNbYbkOZ6XhnaTSM7030XHJvElOC9uiiEN6oEVDwdcBBr5FdhRpmkBT7
iF0dBVB2/e64252hzzCwneC5uHbtpwRrgYVYNfIYKStIe1U1bO8feOux0yKiKJSEvre5GNfUGYoM
U9oJMpSGHVO7xlNCRNfRuoJJPard0VfhQhEuFQ7E1+vYTESMBhBKCBAYNurPU2mY14Esg+yECXIg
MC1sQVCOaywqF8hKQPkNJAkNQYMHi+jI4usL5B0uwSj89u9pcorVVpIh9WUdDXh9998zJUxLFFcd
10gUEFaNKijSQajnwTgIXxRiREVFk99qcxzCOkOfYVY7QQbVctUNoNo1nhKpOWoVutG4AQB9PrNA
YNTzwwEAfU0vFP4UVSau8DxdhkEdyJ7F6qD9lHDd9hHW45oWCFtDUC4mrc3w1+9uHfYs/gKkMPwp
jAvqHE2GUe0lWVDDZQr3zafE6ckdeZGMAQ6R1RjdTtX/hKsQtqDM+HTf12OY0VaOIXSiiMO28ZT4
3CJba/VhjYzjLBu5oCSqNWDfv49GYzsSj+WxyrOZP6+qcOcoMoyKkT8PGSM0LXTFetwSoHAXwnJQ
YV4MWoCIhpdVsS+gt3n7t4HwXX1OgdsIMsQoqu3/Xvn9drVpPCVSz+A0rh9eRKEUZBHDEtygYHa2
pIs+/FqXdPgyDs2/MxQZRrQTZBAN7x/vGk8J0eMKi+BxLXVkIqiwKETsML5eDCMBwRuKguC1bYAh
05vOUWiY1V6SgXXShbsXmBKw5xhFrUZ1WsD+w/iGEgrHGfs4FEPSUcAGM9ae41Gfel+RYU67O2Aw
nQgF3bWeEqNblDMcd/mLhK0+9we54NsY92P/OjxLOmpVK+hSg3sk5yg0DGsvydAajg3dt54SrS/r
bPR0BRm1n1BubWswMCsqFFxDxFN/GsYgrDP0GWa1E2RQDbuVdo2nROoWJ9qMPVfhYB8Uj8H21OvF
kOKRJiliGGRLV5+hyDCinSCD6OQUtWs/JUp38E+Ma5/3lXWR2qjwwqbDHO9UaQhDQ11ebZcYqTNe
pTP0GYa1E2RgnZiodq0nhaqMR80r7lPAEQiDA2W2vvRj2w+nXijY5ScIKtxc6G6HJsXdu+qcALWR
YzidiM3dfsmUMM3X/wecFH3IEtkVt+v7zKHTD8cq4HQtLLOYvnSOJsOM9pIMpZND315gSqQe+lim
UZe8SARCsqqIjd+tGc5MUfClo8a1gPXU5n1mOXWOQsPA9pIMsGHLb996SrSeyl8f+lFiPW4JIMR2
9iWAUFzmbYl70Lk0lONFnXjU+98SZYJhztZqmNuxOAtvuHTdscyUEM7dDKFMY2avIgdIE1A1XjlR
jBd7/MiZxOjJeNrP0WSY2F6SgXXC275vPiVODzG62djbjCixy2tYYymDdqEAZyFIYg47MTSepdIw
soPbYaCdzOU/EJkSuLtVguSSnZ02QuQ7bESNiH2QzHDkO9yHWI3BTmSCqM9QZJjVTpABdSIuZtd6
Soz+ipFiNyYictFnOWIXazCBBJWRNUVX8cd2AmNIva/OMKitHMPpy8Wvi78GNkS2rafE6SEuxo67
RY4xDn1Eus9wlWqCDC6421FYfvfz2Byweo4mw5D2kgym4V2rfespYbpFDuTYLvY+qxi1ptn1MJIU
sBhG0bTNxViCZygyDGknyDA6kTWyaz0lRih62Y0MScG5JYooEWwgbi52SSz3tXGx+7h/+9B3cY5C
w7D2kgyt5wzj3tDItxeYErCH1a/R45aQbwUYyHN8vY77Fo416etnYBrbVQViRsD39RnGtbsRhtaw
l33XeEqkvqyzn+haH4wyR0n+e1Q1HjclHIX3X4+625drOupnGurjCjAAdxU/2Sz+rXbcq3bcGdoN
Uxz+GIbpCU/vsOykEK8yZHHtOsQYRj0MDexNIqX17dCnI5cHCjNgcMWR4puLcfx+eV+fExi3ggy4
ExPd7mumhOpxZZf5mMa9hPJb2Evpy4rvJ7IDVNhKhrsR5anZGJozFBlmtBNkGA37EXeNp4ToKe5P
GBo1JkOBkwkbxAj53DA63vFC/RNBRHK/uN217I8eOrRFzlFomNVekoF1okPtm08J11/Ry8j7/X3B
SOz2Y+Nr0BJB6C4KZYhIN968zdA6Q59hWDtBhtWpAhnb254SquXqQ56sR67+ifhcEWVYsbE/3Lfg
+uij3XfeeYYWVHp6X6VhYAeyDLPhvLqD9v8vUzuh22ZE2hgXR00+fvjj9fnY63gZvyBTKI5y9oUP
AV4vyl/rPz/CIU/giyK89pbbczhhIUHrtWNti7myg+FVsfqt7NuxOsOwdnJHbf/8uHvZzWMjLqMi
aw1EpeD159fb+uOl+cfBff3rn8wLuFHmlU/lOmsf13kZFOxDeO+tD0e/IvHPj4/jF51G6r2AE4+3
fYUJOxMvEOKEk91PjGzvqzP86LdyR3f358fhnKtt2ylRekBFtHjcisbI5VYQAnOq9D5c7ijoDusb
2cOHhsI5mgwj2ksykE7sWe2bT4kTTk8Z0/BGVpyOCu2orvrmkTgexwjipnF27tswd8jqXW2GQW3E
GEonutLr/U6J0JObrV5GXh6pONgR61iExgwacwSBuHA5Sb8nWp2hyjCit7tgMA0vkd6aTwnVLWqO
4GDjUTsUDGtNxwTV724c9iQJZ9D1RwL2GViHXegsHYYZvYkyjE5Y22/tpwTpaVWNvDSCsY0wM/j7
BpdGOJtTx9mO+8I/rM/hDH2Gce0EGVjDZvau8bRIIX9x1IM2sS+PgwExsO3cQsc+B0QtoV4ddhq3
sxNbF/ypT6h8R6FTrLaSDKwT8Zv7L5oSri9uAa/6qC4iERXAkaAj94eCHw5+fX5VH7x0Yt/jHE2G
Oe0lGU7DxsS+9ZQwUbjFX8a1zBFKgcwdpAMPxgKiFidOS9VRNGZXq+54xjpHoWFae0mW1nCS/b75
lHA9Z+46L0bex4ABrioEdUZeL6ZzIcEU7+EYkt2O/TGucxQaxrWXZHCdDCfbC0wJ2F8ViuaMnL7I
o4yZglxT1DF7vRhbEPa6qvUBm9tQJsadd5ZGw8jeRBlmJyLL3tpPCRmSmsctO4eozD6ZR0OtwCFe
IsL/NFlAtVWma72rxzClrf4Mos/hz2wgpmzbeFJ8slWyGpVQn3HQL36RxXNsWYi9gSjomsBEPj+f
ocIJODtJBs/wwnf/PVPi87CGWRyj0sjn7OfIIx+K52NPHcn0w4G06GhIihMkhYkq22jEnaHPMDRG
nkF3Yj3MCE2J4HO2ruDt3w1H40RLIN8eE9aJU9jF/pB2HSkIv3W09zUZZra/B4bWcNTSvvWUMOFW
xt4pJBcKwdkHSNbeTFWwHQ5XWn1+AcpYaCIzVZ2jyTCmveRZmPatp4Tp8y931MPmZIRKSP3Bp8OR
R31hwL5sah9/tLl2/XgTCP2+OsOktnIMp5PW+rb5lEA9rLPSHnctLF3w6FAELE6YfijAhFhokbHR
z9FkmNJekuF0wvzbN58Spy/9sS/jFvPGuKfiUHVdH14EoxQnNhNRi5PhdI4mw5z2kgwnjHADVvq+
9ZQwYU4dudgwst8k1CWTTsar9zFi/Ybi8Yh3hiLDkHaCDKOTYeq79lOi9MX9GX/4giTuqBh16EP9
HkXEqCedCBEDS0QcydhV3IyMbHzs2WoNo2NuiyForILBXnb0KCZFcZ299I6m3Q9/HJMdbj8RuyNv
hA5sQWxkoUiqJu/Oh2FPYUfI+PsanWC3F2WwnY5O337VlJA9xpVrj7zGQrlNHKGEqqmvF+MX7IMx
UKMJs9jmbWYuO0OfYVw7QQbW8Ey2azwlUrcxrA34Mz5QnL05vuGBmiMoS7K11TF1HXQy/QLEkDmM
wx83F7Pu2ml2jmLD8H77BIbiiTDo38SmxBOhWasxB8o+GBp1iCVtOCOVh/tX0SVxf1LM7ru3ianv
aTMMbnMTDK3TsWi44f+riE6HfO4DX03ExsxgdRTtQdTnv3/39VEg2JQR3Ya8DE96m3CYq19/fhTg
4MWhBuhD+2jc/oOOAmaYQxWHhNervMCHIQBRQLUFWDhIxyPISP74ocbe3Os7Albfgo6z7HgMuSrG
4SjOCuc1sBcVDXEWIWJIER6PMjYfP+Rx+fpW71tBkDaPE2pEUcMxyh93d/sQB619EDG8/feHqAwf
Yjcq8j8/IoPs4weULejb9beqYtDAgV+aruCQAIwuvIyBJXlZPbqRjebCfxXtKqjsPCQ0twWFNhzn
GV0UxIbcSdU9Fzo6JZH9aCvcZ6EhLuUz6bbTw0cvEmxq8dmV5vvrTqzJvIvLyiSx9CRGWmyEUbnI
0/w2quTPTdKlNK4rKsSpTx2NRLQh7UMa2deh5V4nvPt3HOgBzYk1J2m4UjPSzomjmyrfFkYUqw+Z
HeeXnug9EK+IqR0UptbwP2pZeWxF2zEtmcRzRfB/8mVmVJny3HLkR+XKPm3t1DW4smtoKjnaommy
2rBcsaEkDx0qhNy9G1mf6tC5bMvsWWoSychT5ZZ4wU3cKmZMqvQWFfvvkoiTboNOVS4bjMKGK0s2
DZzcNfWYWopRBPyLH8qLUnSfutgLriO+io1A0iJD1oplI0SPYurYz7KWX0dK5z2qlttcCpEmX1Zx
fp8Vbn1ZyZ380Fn2DVc1XzUvuNXCVjf5ltfNtGi9Be+0noGn7QfU5l3OKJyIEl3zaV2687bTrmsx
umlV66vWxUbq6jNNrR5SvTJES6J1ZplB1xmE52galoYlyFRuGxrKwRUvWi510shwtezakyraBYRQ
LXPVZSCW32OpLWgj8C+h3Fj3JG1+pgFHkaQj0sjvMptmsdCLPoYR/71NkidXjiwq2Xw4r+SqNnJF
vsmlIKG1Ft1pUTkv7cKBQuRGqdtbsW5co5JqYcFnvlIYWe5F1LasK82pPmWyIJq5nGqfSiVyb6qU
v6uD4KfrN788JY1p6ji5kSAIe5l2kbRsgtK7lAWHn+llkNGk6G4TLvvRdIoZ+dYnHPC7lOrGM5KK
a2jQkpngJmbB2TaVBO2X71p/uxp+cJoSKDOvk7hrJ2ruMq64z7t2Flc2BgHOuipCSaF6oz6HcRlQ
OZSpVyoSrTpprnbVU+y5qSF7tmaWrn1X5vUsc4QfXtfNFa0NjMBujEoXbwM7vCsSy7BUctWU/sK2
oqXoVDMv7m4sJ7qtHP9JVJtlLYmaacfpU1dys5bTM0PBX1xFnDWifRW4yucgcV4UOZ3HYhhRNRbR
1Rz/PmrLG7mwbvyweuz88MpphQXR/XTR8bVpOc0PycMPtMvmnBUZxA5yWmXx90DSQ1oSr6ShnpkJ
T+7DMJ+1eW7KJLwtLbGgRPVdKsbCLzmScyMLOvz4P9V2HBtZorYGl2RmEPpXfGIvxdq9kr1wabv5
g6DFKY2s4tLR609Ooy6toL3JeE+iXEJMUU9c6vqB4aQhT2M9ic0mDxKDa/VL3w8LEwlGHrV8LzJU
y/NN1/X8meu7BXUy3HCZZ7/0SL1TWnmWlpEyi+K4Q99X75Uw/Zk0ijBH7MJ1JVR3eqcFVCn8bi5a
5IFIDZkR/ECo3OUh5QSNmzmhR2OpoLaQAQ9+YiZp9YjyclMudEtZ6jX6QxFkoqn41Y2tibPMk2/E
gH8IO2KbQVl+b/P6Z0e6guZJGhqOIjzYHZdQiRPuZfQUw2ubzxXy7a+4TH+oSevNPE0NDC4m2jcM
/Rm6qXKXysldnCuxKdvhs+BUrtFYijTjAv8hjLRrP7BFo3OchBacWswL2faMVhGs68rx0mucGpjc
hoo6KxTlu1iXj2kg/HBx7u3NYa7G0YTyEidt5tpOsZl69//813Mc4r/X5I23F/+JbI+3fy3WcW/E
5Gyjfvbft3pLAOln2302CDOHH+eD/Cdvnjn7YzbsT377d5P/wQlRbxP/Xm477/fFo3VEMKEAJ3Ya
RUzu22kfgZ84N4ToOPy7T1Tsi0vvpn34DzUFritsJfd/EZFUspv2+2AOJPv0CSeCzEP+P5n2YT4c
T/oKgriRFqEieQhGBjvpS10rWfg1SJgG3a+k45ck0+YKD+NwbxENGBfQ9t99C8EzPTQtMGdYTlbh
W6RGp7F9lRXhNSkKytniPOIeM+np338fUm9+/0bUQ0UCmyrjMSGw5fgbo8TlSea2MpU6KzbEZKH7
rkIrL7prBDk3VZg4ptXxZlH7y4SrWloK2W0cxA9pnj2RSl4qcX3LF75kuF1UGLYbmorrL/xGmnNK
uOgy/UcmR2bgeDOiOqu4Uh0aRM19K0UrK8hmVegllMubq86xZepKHC18xV+i0IlN7U4qF1HIX2pF
9VVrOsNVOYc2YZpdIpsqmwlqKJuIvsegY2kPjudXl04SxobryeJc0yxupnvSTVq7l5XL3Qte+6n2
FdnIdHcR6vE6T+XiJlCtWdPhloOqec58obnySLbm4uiucmpMiNy9pjgzsSDRPCH6pSNxGe10ibpy
lVKltTJTcMnSCh2DJ9WXIIk+Wa+32HUyJgn1UgowwYppNNd87yElJaaxapYoBR6Vly5VrnrmfVsw
yzb7Fhd2Qz0+vo90Vza6phBoVDm84beNssQY96X0vBdLsq41LllnlS9Txe0txNqelan0S9LdH7Xt
XTtFs2g7/lPctPMw9eyblvCtqdlacZVU5NLJbdPx+OSm8FTNEHOS4PNKGjSSfS9a6qUVcaGZaeks
FgNick2pLvVWCa8Vpw1us6jh5pYdJKZf5+qiaWGm+lIsmkFmX6WFfivVuqGW/rKLY3vGB36Gh1t8
UuQsuslKkTc9UbZmZScqM15JEtopJDWKyLryVEmf17Ymz0tXlWjQxd+EOJp1ZVLfuAgynvOpZtPE
lW9IKKpmkOfRLJfLlHatfxO11a8m5MjMbjj/yg+qHyT2gzlC8z6FrZbR0glFit81Md20vOokuTSx
+NBMzsMvR6qiRVdqd3ynP7o2Wbqtf1/rmHs0uUnNWpL+5jTeoUlldVdFbeULrcuE6zRs02XhpOlN
mbfKzFJ9cd75sTv3CP+U+tEdp+YaZm87njVagBmZwCZRLYfyXFRRuYIpWEkiuQ25elVkqjP3rKqD
GanAgHR+dFrSmA3mIicWby1+qQnNdRFggk6jLjS0XI8uo06olnGJrlUlcWpIkvOpsKx1yHPfnTQR
qK548pVgR9etla6sUDHUgm8MdDbPCDvlZ4iV15wXWkqIYxsaXxdU4D1hyevhz9jSOZrwTXlvFcSn
mhLD3iTuTIu5cN5WkUxDIbTNNI5uakVujFgiHq1KlbvDwbvCIuDtgDaaUlNJrKlVCV9LK9KvcxK6
htJ38jDK3Jmrh5+Jln3qotpQNTc1Y9kpruow++yownNgR8RsY2JTV+ka0y1yyxSq9rOde/mMiO0i
aGvr3uXDhPJF7j60hQPVlNC6itSgoBqWalTIq8QMpVya55p361acQtU09806KmZF3nyB1dktcq/8
7pIM/VkqfepFiW3ylYVhq12UqZgbdSh8l7l0qcW8Owtygh9cov8qfflG0K1vvBDetHn5oyxgUlm5
fBUHza8iTuMZCXyP+rE4l8VqSVpOmTtJlvcPWjDqWH0psvRR4orL0m6vQkntqNXYFYaxWocSnjon
eSbAZKo+l5lcf+JhrNOYs2tD4BPYfzm3ILH2KeqytYPQOEPkiu9Boy1qTw8vuzrNKK+E7VJpVXHu
O5lG85wslST93HE1FqR4YqZUklnjtfdx7VyhgsM3LQ4y07ITfSnxWW42VmiQaEny8lvXppc6xxFT
kLXHNGlngSdd8Xrn4nR47bOdZEbk2j9whAdK42NNltkLKXEwT+h2aKqc/aRr2XOqqV8dVVEXQkuW
edrqc7vsclqk/qeuK5ekqBta6Py3WsnMMHEuG9mZeTo3K2pbx2qpSg01idtZU4YpLRwnpFJU59QT
47+7SjIcMa1pJwp3jhDct7VjCmo1L7gkoLyv12YqdzzVEzGZk6a8TmyyEORmLnGBETnxVRiHP0KN
M1ulXWRdda8o/JPWphLVKssUNee5hF0IGkur0zNqV/mc05tvZe4vHB/jJpaFC0Wyr6VSo5aUzYrM
f3Qs586Sbq02idAHDMErFlmeGJbHW6YuWZdCpmKgr1qRCqXk0LRKl6Tyb51WEWmYu+5VXuSymXsx
fv65U9AOS3kN60GDADRt0qqkShysiVotdCLe1kpyG8vdEoHja0sRlnYuXnKycCtXjWKqtVfTf280
9DYVa6UgqQ2BEqh3T5AdgMiiIyvFC8KIyJlM1Vqe13LJLQM1W2hiRDBRlsQIAu0uCIWlksVXaVve
J7bWUrlMrlIr/rvhaoP3PZVKcZNR1Sndm4CTMWnL1c+GdD5VtMosRQc/XPXasVsJE4ztUNfx7tJO
+ZYFIm+83s/WT7a1uhgTnPnn/28W+dYfBwt6b33+7o87Kl1x4MWD1N4Rp5C+5h8iYmBH6yqyeLYW
eR++iZrfCGeCvY5aPDArdxY5wtqx2BJhrBMebQ4tcuTS4ZBomJow4/tSW9J/YpHDj8/+DhGpreEM
NCSN98cW96Eeh79Dj8sQeZAGhMpKKpk4yMno7OhroOYp/D3BjYAORTvLE8w2JaKR8uVMbyMz4srH
wvJdIw3yGYepjlfzmStFnZkl0VevaAhF2ElA46j43mnh99Ivv2aKlS7kVhAWnNSUVFKlT7alpbRO
pM9Y1yK7P8dfHDU1Wl59LmzMihqfLUKBW/h+fdlaPk9zPTdrIaZRCLuuCC9VV3oifPPDkfQvAtbq
hdbMOr5zaRpnHLVdxTYaX8BQ17YGPppirjV1X752dfe+0chlHAgwz9VrOQyvZT39hjXrz9C267uS
KwWqNGU0b/w4MGKtjm6amNwpYvbUCPr3PJS+t527DmWrNXH06nNnZw9xat/A42GqQm6QPAhMItdX
atcsOU/jaKaGpps1t7rffHMjccYn9XVex7M2tH90ihve5IFwX8gZoalbXMei/ez5sDS0gFt5KZ6u
UHeUBOjYYVBWM07sKsoHUUDroFmqBHO9zcHZ4Un8fS45FvxzWWPymvVTjxzVaBrHsCXxi1tbt6LN
1WZYKpccPL20cgVg5H1467jstqxTaFpUlalnYbFKC88yE8wWMzWILcp5+VNF4sdALrG+cf1PpeVd
yVpVX4VOZWR+Iply6pmCoPaKaAZ+WZR01nPuR9SprYdU05/yxIEbLJM/OXAxFSjFuCCpbfpYgFIi
VmblNs9Smywaj6N1ES/4tI6oUnbXcC2sMP3x37os/KlnGM74PLnCkAYHD580iyrib9Q86+3zr3qQ
FFQKiIGcVIs6DX+jdNYnGH6WIbXwCYYRjF1N/lxWWGFYmfwrdUt51laeTKM6XiqR59GUt7Jr0jjd
Y4sV30Pr16rBR81cUKpbiYNlFiVqOPPcZM7nXkPlKPJoaGVXUU3iL4EHX3aac/5S0lLXdHk3NyQv
z2ZRWpHr0vdCKtjNtzyK4M9BrOuiqzjXFH23XihhUi5Etf3FYTfVpqQKdMyY5dciKQynSIxICuDK
8w1icZQjOs0xDfgqR9W2vvTCuKZKKN1y8IZSUXVsOJ30xPDtYMUV4dfM8SQz1dWQhkXF0S5yBTPQ
sm+l5lCbaDB7YPInYimZdUfgLU24le9zLfUtb4VnK9A2cTSYmgHmxs424khZKmkEX3TnY51hZX+3
Sf6zLV66WqW8kCWmpIJDGaRmWfFfXKcy0zy+LFrXcNT4Go5IdOgwMQLYIKqX0Uzkn+uGM2W1ufeS
8sprOSq57UJJ5Jmt+7PUr03XEWE8wAMGA4snkSnV3YyT+JmgwEgJ+gWCtJA1x3TV0JD4HO4rUZ+R
ujHUyrnCfYRmW4i+EWXJdwdWbgqbAmth6ikl5bDMST3nUsv9u1zRngrfeRaDZp1X0lcsiO7VTP3S
6OK96jRLqRCVe98NicHLFZnxNpehdwpytSocz/Qbv7t0Q/5GT5Vmjs2CW9fPMmUWBF6czDKLxM81
0a9Ci/tphQTLfV1pm5lW+BXc511C1TB0Z9H/Zu9MliPHsS79Qj/LCM7ccvJZ8xgbmkIKESQmEhxA
8On7eFZmVmb/Vm1Wu17UIsyUkSHJ3Ynh3HO+C2yK3ZtI7pTAZNPels1uG2eSNq/TbPaixlo9JQSe
8Xh0PVY4kj23DAurYBYFfjdm1zvGqnqDPFpMOsDvpkHRh/F3qxZVJe7iYhDK+iz97WZdYGwbrGEp
q7cM3EVJvS4t9eA9tIm61dH6vJE+LVByFFs8P+p5qAvKjVPOLv3l+ENw19rGz7Q7VSHkRhodDbU3
W7+9mLD1sqkLH7sxPHJH/RTefLcM9YfPxh+xDCHIYzlkabicZizrnuaoOIppzaKGlyteH1pg93O8
D6U8QsBdPN+Bj9PRDLRclJEaZYNm6p2MMAtaeucEwy7t7PPSYWY6blf5DAsOwykQOUsnLLm9/6GG
uduxVn8pqrYcl/FihU83JDzJmwTClRGmv8Nl7lAX0q1MhmgqNmNkUQvzGUQxq5ZUVamn0kw6GP5s
W+qSbclbP+mucqb4R7rUDzoJD1u97Ltk2bFQPMwjbfEug+tP+aBm/mbSoj+6XSqz/DKo0bJJv7jI
abBkGlR4nvrhcU3hCvcnIrGTLZ7YMmzisPhJms0O220RsTs19Ta32mlLJ9wuptMY/J3+cKn3mjgd
yXp/C06KpqKK5y3No0a/d2yKztSwCrXpIYw0gyM3VM2yDAUj+m5oN54RR3vVimZ/PBEUe63Y2YQd
24Avua8dVfJlu7SWiuP/NK7bh8GMHM9YSTOHo9BK5nrfrHE+p+s+jLcqnVeMCiNSTOg4o4tf/g+v
k22kixdl/ii+hYSVIWouUA2I24l7WODWMp2QemHpSDg5tb798V/Rit7WNLzeEvPvResdjn34k+z5
p2b945t+16y4UuF6cg3kJbmqwuu14L9rVvjBaDjHBVy/nUbuQcz+IVmDfxByPU3lChsghbsGzn+Y
yFc1iw6m338Ymv/+M8l6tVP/mh3jxJYQvwK91tfOT2jrv0vWVdVKc4ApmHxpjsKmWLbkIBd19Ht7
08jx0Oit9F2ZTw0vJEww/2ybX5FLb9eI3iceLwj/IWJT2rY/bAHJN7u8dtzmMblbHIEMsj7wJX4M
wjHv4uik2VxCij0G/VfXqMyDnnXo8JMk9SUI3on/LOpfHBlV6/V5fzXISHI/cqwI0fY2NbaYXZX1
hoaldOVza7dSRQhw+P1sxN42UHBbspTRaKp1E2vmmGTvStvAP+bZkLJvm5y75BNTJQ/N5h+7sX2e
VdXQFQaVX4YRotC+K2AMfDV9WFmO7fIFJl5WN++6j54GFJRdmIVavUIp3htsvmJuspWJ3HphaSZ7
aHxxK3q3WON5lwTTS2qCGyrGvEn8JkeV+kzHdYMahodlE+dXsyHJpqnsS4bVL+/pMp2C0XlwhTwq
8bVp59DzEZYrrOnBqjsxm3vr1Dlr3Zu4G1XW9arCFZjlqGuszP41K24PEgbvNdi767r1K+Ucuti9
UelSOQh6ZTJWazxhYRvOcAgLZ+al6Jw8YjVyMnr2oseWebkOfMhr+Fm1mw3efRS9IsklXJakcTO9
3TG5lbKVRRAsOXCCshMGJcOXS34yrIEsfrfJljn6tp15zobnIXqa0u84GA66T6va+jfGjYokNlmg
vuL0AXlLRsljhy3AtA3WSDwxEXlwiZwsiroyUv6u5suFLaLytCwiCPEtNcAPnBONp3zDoPG374mo
wih+Qxt+HlCrm7YumO9XwpnLxZE/RqTni4U747+k/Mntv5pW7aCP9vNwQ9371aJSIWOZLAhFqfyY
zHycooLb+CMaVdk7lyA5u673otrmMMX916pgNxEEFU53HwtawN/J4i7Jug0WajKe6Pa5yZcpfe+c
Y19jLY+9Qz/EmZOOJ9WEBxwvUs2LvOqm09yMENDxsaEPlqpy1t65FfwUwducg3bnwBUMlw3pZp1Z
OQLvUJVtlipM+AW77Z7YtjS2q4YxyGjP85hH+RiOTz1EL23r0nGdndcH2L7rLOb7Lgy++ARWoOmD
I1nrc7J4OzKSUkmvog5UtYhZ4crwZWymD41B2wMVyJ34Ztum7dBEryyZsLPqvdSkmpDUexgBSdRB
ur0tw3KD8D7ro7HAqePHyLgnjqdWU2AJkmRiS7N2aHIm+/0ar3na8X2s5tzBwXRO3BQKqQOy1tO0
XgR/i6MbPYTHVTLY3lEhmrS0QXfTJj9TSHMdLFmHzGHyfgSJ+xUxaPxwzTRffiEoWrI29nZUwx3E
t0md5oNkp96fdoLywi46C3xyntwWxch6MNP8SJsoqz2/SPARyCi5dZxfpDuRKcxJHR3CGnO2O9YG
Fu2sSoaqdhhEwQN4y044H7W0yCJE4YqxGhB2O5iWqo9sLvzucZLNvUhpjgS/7CWthoRD1o0/mSUx
yn97M5CHKenKeEUpyManZnkcpuDbTvKBTSh/uTh0yBb3gvn3ccPAiLg7s07w5/SdYDUinA6FD3yw
RFcUdqch6w4BPbx0B0l8WrMMH8ipDmRZ6x4OhJ/uhHUqA6yixaRc3OfBx8gf/fh2JijiNnVO7Gsd
O/fcwIBoVSZ8UsrmdQxIGfQilwxRuJ8+GL4VtTGnjbYoss/T6kL33mPHcfEb9WFQW8Fmmre1eZs3
WuI0t59TOkLzuC8zXjfMUJkN07ira7WnAyuRne0CQc80XN4Mm964mp+W4SXSImc8OVMPYE+KD9LO
wCxIFQbilvtvzP/u2WVw6G3P/XdXb88bLPNVeE9Lq+6iSd+OT5NaSOaHtgw8V2d0Qmm36V08dK/E
p7fDAMWHPbMAXPa+RUvZyCi39MTWplhDTG35AZwicweIWFR2sHh2buRi1B+bQe1UbQpkQK+dqNQW
f4Ig2omZvqa6PacoyVTg7xwXiZvDH1k4A8TY4kelouq/SiyCdvJw+/n/S4pVf72c7jcp9q/v+tM/
xFGB6GsM4M7BDoxhJP8J8nloUoASwu3dsJFD9Cj8IcZgEoKtu17EhOg2RHP/v8SYhytU0TQO2BDo
HW5jSv8TMZaGMDb/JsauIF8AphvUAHolgJH+XYzpWo5xE9gQYmzL57oMJSojEqMqodmGYjpczMeA
mQJLM1/19pAmY8aWLktTlmE5gMJ52+qkTPwt42NXthilHPDPltyu41MX82piSBCvQJd/wcZ4JqnM
Vz4WuNGtmHxaUt0Vo0GBOryL2IO/4Je+kTt35YUe04JqUoQwDFEQIqTfMbXms3/dh7CduqwYNvrl
tQhFE1TG8Zzr+NY4n3pEoBqBztHOUfYkb1iCRGW6V1e6yXHKXgx5Z4bcbcSPqXP3s11zGsIiNXAm
gwhK41tiRedeUuGBFb5N82SArqR9QUBL1WtfUKBU1jYVGQ10oyr9ZXpsoj4bWZgrpDprGher10Id
XeGtEKsQOSoK1x/OSug456lfMguKbrYsCwLEWeQwa5r3nFxasFxe/BWEn37zaMSWOwmkVvhtwVZ1
HTnROcX6Mu7b4KMLpjwY23JZdW7q17F+d2Vz/Z1ZGG07tUSgo/qKt3dJqkthv1rwez6HcyOfydLn
tntso3eGGjfdgotUFEvPdL76IX38YyLDxZNLAWirlPORhh9SX0yw3eCqt2rw+iNCiCeE1ZkYVmSd
Bv5lksCg7bPGTjeIPssYjMHUN/lohhIJHceYSUp/0md/pQXdlkq5zb0GJAdcdDeQOGsAztnErSbU
But6IDw4UvYykmk/xMF9QP0HiSI1DEHmuZ7dGwISNHWzIOUYN5BmCsJCkP0630ztfHacoZymvcvr
Dw/E3sp+sPklZGfDkClxPWcJOXpJC1MpPEzyCWENgnBxxp52n9oYdsxUaZfkPtAH/L/L5DulAYWV
9tFeTX4VwplEBBp0Jk9a8z2xh7Ye7+uofWyXF9FiysR+pLOlYU3m9j9Z2P2yzqMawXcFCv7kGFWh
HSWKaue8YcMWaYvwrDvpwNl32/3gxXsZj5kl7tUzwDiGN+s8tHzaOeDxXAAxoN4qTeyQUWf8BfDt
y5sfpJbIVAHFBgj5ux/RiOEVtV9C7fp40/CWMMfCbqlk7OTN3ByDgaN8osWIBxoKP09Tm9GN3bqr
Evuw79x3TQOyi0b9OrvB+QrhBk5SaXsb9hgFTu7Zb5POxWKfJBxFvx8KuENuO1ULuE0nXEp46HkY
ejArm1yDJMPEO6lUwbDUZs8a9hLI9Uy0PreaP/MachY5RbuJTAOYZM6at8O3CzsYVWDcuOAXqzVh
ebqFhVIWdEE1y7uZvcNxA9D30rHQ3dWTsxuAmOBgFJ27S+FyVV7t0x51FHbffFrPjRu8kUUkeTMW
RLMmB/qc5mN67EVfcqT9h6CfRD4b5uZNTG6JdfYxDcp2ziGeytZtsrTbJ1CXEcuZqmJn74w6F1jw
tisioo66GQ9TW4VzWsz4AzZCGejIFoCPPc4T+A78AcC74W86fBn7e88PMgs/ZcR/Unr1VcIMgUei
7prBqaYR/tRD3x/X9bHjj4058OEp6Z9ac8Df4Is6uOkp5mNqKskf6vTYmlvPGY59+IOI4YU041LR
mHqZP/Au0xrPyaFYGHcqCR+iHkNl5i0yYRZXM8DaMKA5DNeChwyvQYIdnoliN10TOhAwrHKaLd8g
jQdkIfM8HZo1fSJsKxvgyzpuVL70JlfDE03Xl1bDb2/hZU1iLut+rUAOQaQf6NYcUyKzbRNN5sxD
Sfv4ECPVGLxwB9DhRluLJEQhmfbuAkc/kx4cyrJwVYxsLEeKgeWMzUcHvOE65hGm+lOFKLw0vr1L
XBjFif20sfwxr/reYHssPF/D5zL7OlX5GkfnmZ54d4lbcE3xmLeGHZPrYui+8fhRgE9VMyCrdM2D
GoILYbdv2lPjy6pB1cfoOZznPEp4Hkj/fhHuuZ2h99icJ3WzX0d8QputAAWVE73QVpe8356nZHs1
7b1Omkp38y5k/adDxaVLkh2FTdc28X2d2G9te8weF59O0oa5X/O3ScGIbewTHsCvuDtRxTOpzA/H
Rb2g7wg7RdFUznI71BGCPCeutmYtiAo+/d7ZBVDi0fQ1qA6Ulim7MTo4nsjW4NjHybHrYD0G70ih
T26vka9FKDNU1qoxX7rj6sR5sNiyiViWtoCJdJfXlP4yCc2nNDyBGjzpvi0Hp8ni1eSpYkcPq8rq
NhhPSz4DOm1ZkvmBdyTSZjx6dbqpxEIFoAKZDsdG5ZEzGPk9Q5QBfjtjIUdBv93a8TFxnoxRb4IM
OTDi/ebL/Sw0EGt0DyRplkpWaGMrmQJvJYCnJLQBiU8jwpFhirBt18eQIg1B/bommO42PWvxKPqx
WmxbmOmIRCobsDqOi9g3zo6a54Ddaiv3Kiptg4DBfnvDpU/uHRIgeANM9qvBvr+4w047d4v+VvH7
6t8rFRYdjBsl2e2AdZS5bbYQOOwrL688SiRFdY1F3O2mGezdikQgBkUOrPptbL03AiTLBTLs+zaf
1/aGLYgU4MVPo71ZV8ypKT1LElxW2WcyBl7ovPWrc+twfeoQTYbMQTNGf8eEX/mBqsKp2QHAKdBX
BAtGfQoFwL3pD2JcP9rkQ6Ea1j3EgXAf05C7oPI74N7IE1E3bgCafTLjo3Uxjvrc81khvbqYnagA
fLybbYhl+oOLnXvVOozfo0yHSbNiNXlLyFQMAjOvi4oVWy3w4TwJYXZ33ysmi4cODS23HKKIeCNy
gmBEed5nNXKDsGe5FevOr/33lix1phv2aLBSZQlLLtMc7XptMwV63R3zFBHdiLRZTLxEaJcv5jkS
D+EwXWCwQoQ99jW0WcvLVCFPhm+gA7obJ1vOk6hQ+J6bwXvtIrJDy0oxkBP81IqtIkd8trceggxD
YIM/tZPJPKe5JC3NAH5n6MjIl5YfPBhudTTCDBwf+rbJ4078nH3sEkw/4IbB0iK3cq4tJ/w9JDan
UmeAHC9yZrniP+k47OsINrqfPAps86rm0GouLS17AIG5H0SX8z66DLCoiPsU2vrNUQ+igZOJZVTZ
Oh8WmY3zQQ51RRoEYCNoL4eWmO45UqtChy6MqAKNAWdmTmpGejAN+41jHQ5EZnlF8JHVwXkdhn2/
7hPIYSsvU7rumvgBLUVloHqYVKTUJoFdo85OmxbCYfkYrIAJVbaM5yhcqhYGUroC4El+mTiFpm1y
b+ofWfpBg7RM6xcX7syEPdgckwWz+4VNpYd+BOWbfFkghibgaLH6XKmsqP6IZPQq7VDWKNRHHACK
xhYzCfB1RO9BHZdtGO7ZwI+8H25TGSGk3bw9X937RkxVB+6/1dNtkoBeHZrSKmT4doH/qnqUEBu8
HC8xl1Z4O21CLHLiJSXBLyzV4O/EfMRsZNki7J7Pzm4doYRYU9bDduoHGGZh4Wp7307rSRF0vlBs
1uMK42MdZLF26Y3o5q+lpi8zzDu7IJtUrr7oiB6nbS0XHhemIfm8TA/NaroscXS1kIhfSxeQg3iV
mdfdxAPEX+Ps3R4LK9BjRS9u+GNLPyJjruDizvRAh8O7DaKqRxfEkiCNRczlLQ8uOfhAYcfh1o/Z
aQjDE7DWnKI7wumWzGvONetfa3RNJNaFW/SF2jej4DOT5hLSLlu5V3aoCVx8UiE2Fg4SWtZhoQVQ
MUBKEYFNPu2D1tx4Q3vj0PHOjhGSWQ6K65agZ2NOt6ITNfzVaa/lWNg+wWaxfCvwTBoq1oQb9hMJ
CITf/9d9+N1HAFb274Og/9Um+6+2AhgLv7kX1wOvfmsoxBXqaRwgMfYTXGuAu2ZhBPzTh0j/gZur
YFDgBlq4HdcWgT9tCJy1CkwpRCciQVD4m3nwRyYU/gPgG07K8HDE8dUl+Y/6CXHJxd9tCBc+B85q
gFOCu8BdghDq7zYEQN5kWHGAHmyyngH8kblrV5TEWORmfUcJ4GO2XiQVh5A4Zw+sxuZbzNUFCyvG
1TUNQoNGTlHaiPoMChzQd8adwVQWWNG6uPutPgfN9l6TfUym2zkGSNQ8bV2EPbq5S+hJpKe2GzOh
JnDDaxU5xSZD0Bp3RpsLXW47RV4kVmNXA6nc7nssmK0t1v4M3CirhZvXa9UA9Xb1fjHVjOxJtXue
skKgZaonzS3Z8CbQUgjOs7Bpin4yfI0CKdqSXQKNzPR6GAm7D1hbNuN4E9vmZxgWQ+3+qDnLBEyK
Pqalar+Duj27wP4XlwKEhohEFd6jv5DKW5+DzbCnhdBTLfTjCLrXzBmdD9zeLYv8kN5LkNrca1vU
6ZPOYMYz6K/uSZo+n8QksGMMl5l/tttlDOIqdfxcz0i1usekTnLH+1KEY71m0HAfJhaP89SgDUlW
Ln/QYJ5rMeU1OilqvmvIrQnuVH3e7M/BPdb1mxmqgCRoP9wL9DCM3kXj8WE/2BQYkiSqlphBdZpC
8jOqN6a3HOyYiAH12DfPvR2cK0LyHMQo9clN7UXI1lV4tOY7COLMptgxkY/r6CFovnzEX3G63St+
XPrkZkRDoD+fuLD3KrJFX88wPyYEZofWOzAMHiXaG9woc4ojuqMez+c5UhmJgObMn04KdQsALRyc
Sx1W6Mb8VMCXQu790DOqQ1phvOIzHq+DF8lMU0UgqoYpfA/RsTL7a9XaBMRwDVcMpc4K9sj1x6y3
7w5AeaOPzvjhOM9+yEoA1sJ/mFuWxy6aROZxv0kJWOWnZBcvejWmz7rOzVsf1dPVE3CucHblE56v
7YdFMj/gQ+cgqZGqiuVpXdGz6b3GqOgkVmGxDrdtOh/ZQPE1WsC2z7mnu60fkKlEwCdYpjoFb+BL
h5+pHYGxo6MXoWry7iN7YE0M8PhNTtCsIVzABC4NhQcHkKFh21kyL/NCWik8F1Pf19BKoit6/eWz
AXMBeYV6sdtrnT54mywD/9CRLUtHSId+RjNkmxlmbhGt5YGJizRt8rTdjpJTlHSYcoTzyxy4+9Xu
5bQPzcs8P2Cw7agvYWA0EElQg8NtDMPAQ5Od7hEmnmYfzL9KToM8wM0xHdCM5Ctwhyx2noTkuQ82
Km1U0YXnEO2vDp3yoUYXKoPniZmqQejMw9MKmZFYB0pg2ds+zNcmypfJoAfyFIgUXQ5SA8BTsOR1
chg6mydpU5pI79sOBNU2/kAFZT2n6gbMp0AXXow0INoqa48+YJ3eUbmfiCzgDZ6mB0R6T9AP5M7P
TnM05Kmpz7i7F0Xb48LbvRnfQsxOc0LfV0bsPh3XTGKhiOP92Fya6WtCAg6wCWD7XobPM+8KAN2h
jnOqGBJ1czBhl/sQrMvaZlM0VdzbgOq/OtNHMCv8Cz83dnsL0leBup/iUQRTtkzoNniC/xEg39Tp
aRrvYWJqczepPlviGbECzWogRaZ1dmp8hl93japgQTrHOSJw86A74AyHLTDOOm+bumjAi6Txl4eO
jpFVI2fFtJ3N3BeB+VmTAXf23kk9ZQxofr33Uat3aU6CM6vtI7ELejzhDm17lLJZi+yXsjDb9EOK
5u0FHU1L3ZZ9j8ErkPuk2CeC80AQpEOtzPKgkz0PbhckuNKlu5YiLF7IrvG8iqvksLgwjZIo69Y6
U+w8M4ba6CK20+D2+wD+KmlPg+4AGTlVH37rSOYk2tnmopxP0YAmxIiFVqbRm7RbjiG7JX5F3DHb
4CkrFKKJc2wIHh66Mvr2lrIKrf6Z8R9p4GFEPgnn0CL5GZBMru8Chto63frzVkbgwEaHl3M37uQY
ZRIDeKQK8e1+itoyaD4tgNj4Gdk4A42btqy4+vodeRPojrXu2cbbLnDA22IsYSuCbZ6w6YxB1qGp
PRmBCmz3V4zNcfJuRQ45fCQw+R30rQqUzsaBP+nerPNXX6NtSL5usHfE+kXMK0VyrH0HECR+bB9g
ybjio0cPmnUOrhiiv+9Qt9l02MsB/SgJOurflYdMqwPBdNRkKK/rCcS3HJNy5AlcL/xs8tNid1bO
A58/AtSAa3eUwX2bbrlOfjSmmMinQBPB3KVFs+lyXFCYMZp3UZLj2ABUWXcEyYFaBKYU4toVDgvf
dea2x6LFZZyJpS/J+GPunyJzPyWmDJL9KBkmiChGJQsVd9msJnAgn7P/HfmPMQJpYV4CvKfYf2zH
JAeHB0/koA15WJBSBvUtwzKFQSNJDvNiW+CTTG99eBebjzkx1WjjsXCG6CbWn0n8zrl46x35c+jR
rTDYyip6Rl89UI3p5MbyGJvmZQZ1xib0uCGA4eyhpt3RTbYD2oZ6WMhN+swdcWjmn3qebsiS4+k9
CvnpgbeSn6z7NMkbFF6myDkOOMjgqAqiG9nQEoclBCGGCr30dq+H263ry9r3zpTeNdy7NE2SEXEZ
k21ntFuMZD6v+iFxXrZ5Z8UnSZo8GG57taIPjbclc/0iQl9NCHbMJR2yzNtWhZVnHqf4zmn0ruEt
NJvjYvuUuyFCHl+jt8/vvJOLBcERHIMZDeThkLymzpKl85nWr1bO7cG6S2kj594R7FdUj13mrsNP
pdyj6xTSveCEqVKQpYhHNCOiKfrcRFtOV+wG8Ai3pDIOrKytsEwAJ0xLA5FCnQN64vLePc3xbdpi
jzoDKj/ZZK7C4RTLCIURvQH2tyRdPjr3BA04sr2XwbMWh767bAo4Kyo3mKPB8kqmah0ShEbPRj0R
51G3O4+e5QLOHD2r97WLuvFpkBdijjiZYXGRAiOYhy0BjyDY0MYZR10OT37f2tsIz3+oxhjA0ezu
VV8flqA+daNTuBvIlhWMwQLppBP09kS6GmFDAzeGQYgu7r45xaZQM6x2nCkA+J5eq7l3q3dDF+KM
iemm52+ePqAmX71Xhpfsts9jTS6NuOuFU1Gj0TuwFLjoFoytm4cB1Jj6CqJLmtBymT5rAlhVw8yJ
X2iMYxCQwV1TrgAb3gpKEBBCTWQeifHZRNNhcgJQMJ/E2zFognoqpbf+pFe63BOXYV1LER18zi4T
Pv8OJKbyusxsqGBt3bBy4unZDe+NPz3Hwc803Mc+r9AhJzgklMfBJIlja1XZ4X1lK9AGC5k8XDsI
HHXQ3S/PnDWOCmhW0DL1ToVT4dg92vZgx5gKdxEgBivs+h32SY5bE4FcwdhcnwadvC5W5PGQghV/
cfV7I9D958HSBJZZ4uVmq4c4o2OAysSvJMI/ddnOX1WmgSgT2+ezK4sO/y6CdTxDOHOQTho/ciJI
95IZSgctE+3ktzC91mpKj4y9E/2gQcnX4wfXmBdoid36nZOSjKMZkd/GzbOAteg5+tSIg+owvINj
qjvEfvmQNjtvbcpku0ff8E89BYXv1Xnga8RGgKdWyS8pD3Jvndez8NwjbXGYAjo71QChNZVR2h1k
CJmi0DuIGMTDMRSGd1USNvdGpoXt+vfRXpb600Ep1vaPsLl52GFXvQOiUwTbt2rwIQi3Shy+r3UK
07Cf81Se//MS/9J+ajWq7+n/Pg/gr8cB/Jsupv9Pjgz442ymKyqA3h/gl/++ur/eeoCD6NE9/6+y
/p/f8ztZcL0iHPl/GqCgD3DlCWr9P8mC+Fq0uzgPO3Gv9xT+q6QnOE0qjEEX4FgAFNvXwyx/L+l9
3IKMkwcSfFOaer+dHvQfHBHkgRf9O1gQ+RHBac8xfFMf7gHe618bk6xLtR1jA5NpEM/op1QwU8EN
uFPylC68WhuNtQxMT1670dvCpg6VTX0/Gh9FyFU1eI34pdzkAe/yxCb3CZw4UCKtdzJGm3hIv+11
L/C6xGQdH18luHBEau3Pv3zkv7fF/fWkI/gY//tteNfzt4I4RDPyb2cH/OWgI+WsIhYSvdNcJzAq
h+lNpTGWoP9D3Xksx45sWfaHGs+gxaQHIRCCZFDLCeySvIQWDofDAXx9LWTWs86XXVXWNWiz7lHe
vJkUEeFw93P23utkwGBUrfelx9WFcF+5HzMHWdtRN72N1JkJ4z6pyx8nr9C6L7lqCCgAJNoseRTi
leNPgYevWmdnJ3BLBFj3fiyMGF7Eu/Bxz3siU4T9s6vGXSjzE/kjl/rb6Bx9pRR8pSYQb+0EVSX3
q71NJ9f1mh/yGvZ2DGmpo3WhxvGHZPanDRImpABOX9lHT7Y3p/s6Tw5jz0WagHq64y76iODtbipB
VDIhjO+vXWk2zD9bdTyBcLP+o/eTpfe3ZbG2lPAke5a9zq34m/lXtZ0bLt5ob9yEFmk3XbgtPMKI
OmpjUByiwxVpX36ybu48nZybYDnqwL4xQ+s+rLC120u6Bq3u/VHtantim9aXxfi1WlSshAQzrtdq
eR1q+zT09j7EilkU6Xu1eDFGtS08meeodo+6nI5RP54SkjgbGVhPBl39JqVqXqpxH9jceLrGApTT
PHph8stLgjvdpN+V5xxRjlGIjHO7pEeHAg+80dViFPv/et2tT8dfPdK0FlYjNqwNem+wvNa38S/L
btF25KRN5mATyEnNclYOk76Z+NXHvrltk+nP/fU//Vxosv2tBYcXKfSwmuAAD83QBTv2rz/SpDEi
qi5wNr4MqW3F/YIA33K0irm+bYwEA+W4nI0e/gUBXWPTRIc+5AIyWjPPbiQuC+KUslC0VOO8C8O9
HxTry5u8g62EucvsMjoUXv05sAZ9A/mkm5oIgERSB3cmGcyNnbSouFpO57bC+m1Hg9wpgSM0zbs3
CWRpb2MI2HiBUeySKlNPdknnwx/SBU6IgL7h1eltnqmYaEh1VoUQMZWLXJk+/FYzP+KcJ2Z+pzpx
Pbtut29LM6DGgyUlqdVxuBr64BDkcvKJ1E4+bbTL79EvBt14FT7MXd7EieRJdqndopqUXePmVNEF
XIbJo1UhvOCptUocylGab5ca/A7iGjVJQWldBWvFFNANKUcaVXmziFNpc1cPuv6qVBVdMyPHPpy2
zs6wu88qEYQ4jangKt1bmBB52aZIgY4Nw6N2iMlkznaw3WOekePueWuRHuevDoGHVTkDLFovLITS
vmn/3vi9X96X5fQsU/NH4DzbpeksHtFweARTuoEjPCMVlA+yJkWOSqh3ZZH4F237D2Y1F7fFENxn
fvjsq+alGNt214X+bzeh0tE9dDGp+fWiictNnhyXVKHTtQFmYts+tiGko3ZCi87IKo7z/KHC9rVM
s4UM4JTsnP6pF7gis1Z8R5V8ayV33DLyrsNktUlpmW/msvjOWcCbyiF+QskOWMNCq0u8N39RULO6
seJST8bRDGdn50XpL3+qEB/DwqTQyyE3BAs6yxL5xMiL8NnEXWlbS3UaRNftbO1/VMlCRSwwfIhC
XUY5tbtoEA9mUXuxHCp6FIX7kButeZu286uOuqNyeSpcD1BZZaqDTn1/i/wvD9rxrhBrruqqqQ/O
POLiqSY0SuPWr8KnsKf5K9LmfQ4mRGLhPWTKfKA+6Q9DAEemUAkG9wyXQu9fu2bbxnLKPgTuPaKi
Bmklo137UO27trRxZU91v7VT7d9PEXJ1nRbfGC70KVLU674kncXCvJelMe65OqcEwIKX1DJx/EwT
22qDxbmVn30ddU9BPvM0mLzlBiL9mWZmhGMYwbzBG9cgb22LNV0x1RE9oQqZSLv9FaQx41Jbk7s1
JcYOJMlouXjaVtu61iiWbVk8twZFiQl8ZEMqUe+yuvXPNYHJL96W4Gs26y0xg6u+oWFTLba7E1NQ
7IFpsQhabsEQ7eRWtLzONM0oNhDPT1j6vqyeksEOSgKh5EVf7FpSj805ddPSdxdTRO4xTaILELj9
5BJOUuJmNjTbE6w9bMylpuMohvPct4rsbG3u6t55UdIMrvEzJ5tJJvFkTT99Yr3lRt9x5of6QA5K
IxHPmL9gK9hW/plqkAZ1Y4Fn6U7SE9VRVaS9yODcECUdYJn5D3jLufrUnvfYVo53cNPkBBggjLOV
4SJ6zuwEb0dSVoJqyamOds6rjdqXsJ+sfWbwm1ruw6wRhfMgooTX3YxgbomdTwiPzywtYxwJxjv4
vJHmiT2e5pqPXvd2RYqheBAer3smvXjgImLsUnu5kwnhQtMw1sOwCfeh5k3ObUllTWozWrqA/aq6
mR2Ksbo2JI1HgdPYKoftYCqfdlxnszlVzTbUS7mtkApr4f9OoUjvZ8Oi5hpDMg0dMVUbN0ksFmkd
pD/JbaaaZmO4EguBKp+qsEXGbMZnetVkPAbfuZGWGc/C3plBe7SxmFEU7joxIbcSrNt7ApVGpanY
YN8sjrMz/4SVk1+FaZCfbG8Mn6Tr5hcMRO2DXZoaK/XY8CtV/Ta03bNJS5JkYt4eZ8LnXOGkcfJd
vtuMtyKeA96/zmcbicam2RtGdz0VPbG/jHy1YRkKk2OW7003ec91ZV6bLAlcAHwjJwzaHa3Ukuad
5xCBL546/PtYbhyTVmgmUMhVtfrsoms/6D9Lo+4umOxf2nAAruir/DqR1QrA/K7r9llU/U3okClq
p27cSrO2LyW+x1fp+fmJxw3D/JpZSFqV70SBSb4NkpdZ85nnKRJ8PfFytVfS8Jua7AAyAw6SGlfL
5K10UfWFV+zyyuNzmWsRm01E1Ngu2buSJjBPJu/NlSaR/BzWbFZqmGZOC0SOtPWWh6YT28Zw7V09
dOfENyWrxBQ7py5qOkjOLvNqXBF+flWLptgCcsq2vQAWWch0PCZWEOdmyVHjNRoDHXdSU3FyuQ0N
LX4D+r7z7wFTMo0OVa/2qZdaJd25JEPMznMdpvZXQft1O3hFtKmrIYyTwOqvrdG/ZEFwZ9uUHEE3
PyyStorfjHacWAuwv8h5saMl1g7vZym9fa6xsaFjyIMv5GeYA86SQjyWM6veM4p0OxhrhzSZym3a
C2x1vAnctd2POVg/1lkvW1TWbAsmMIkT0WJxkFBS5kV7e5+dk1DqvMv00O3hd1gkk0Oi8p3qP3DS
4U+1N6E2n8cguJZd7ITxrLo3U/GQR3BcaonNWNmSrA2931bjUsT36Rr67Mq+u3JQxsaxeI1Ue9UG
XKYGvNtGksojime+dSRSoRsgSKjc7OK6ruOuaMzt2CjvBn+tswH7cww7IbaoB3zkRgcjYk5fwjrl
4Q3ocLSdATDHY0nlnTykc3tSXXUrzfCYzYo8vyRYYRHEK6Ou3gykxjfAuz5nyYNQ5JGzDS2eIw14
AEFwtmFY8pbNRf0eNuExtLholCYe74qsyhxQZ7A9LduwJfzcuubTYFV3duup/UQG+L7lIzjP5M7j
HJNUF7jYcGclcZx68lz2zoPsCHctlUt7XJg1XhdHn7H0bMPCd4stORO6vH1lxsWSz7EyJOu5mPhU
iuipWwWBOktjUnTDHn0UZ4Qb5lvtYHKxZDugdAJGsNZWmuFOr57sbote4bGrkYOiad4WHYkzHQjv
MmX0r1WRcglzZwJ60eDmu8QzucNNuYgOjZblGQVu2deudyntO8AAX7NLDZtXpr0vp37c4X65HcOx
YqsOTpYhX5OcTBD9KdeSm6ya426x8Wdbx3HNEEkIVdNylCXrzzUgOtPvc9jnk6HeawiumYcfcnCG
S49d0Urco7dARxvyW9HQKffBvkbGo50PBzKUe9nEDrYUa6kPU0NxOiaNGzvdlB+EWX0ULZ+sxnBf
5e0lJaxOFXH0cJHWmf0RpemDXKy3xVKAGrSmoYhtslsejMK/ttGT5jm8DNo8rCGXWjawV1sWc8TN
I3gq0Dc1GS8T0o2r0N/S9msJk3wbZP6RDRTvMHg1j4CLB87BWKxNiqDdZP13ocPfsgqetfaPbuFe
vOhQ+UBrVWL9NNJ8djC/zXO90XoVCt8nlZzATnxLK72fVrG2Q86suzoDTkaKtLgbnPKWudvxLNcb
9bRPx/bgTX5sZ/WHiZZe9OMRHZ/TVvG+q51IS/YC6xZe4/Wy5hA4Fd3Ou6/LgMjNEPvopyKLHWEj
hQen0PCPI8zZURg7Z/CPGt6POfuYldW75/T3RP+vnZHLp0yPlpPXMLBGP8ZhSRx8lPNuMYLgEPjL
R49FrCa5vfeL/khHIaN46cu4ajxj7yuJNulV52lMMcmnuN20qUMu3srehqPxNOQhrK18DXRzSS31
lPyInI1QFaiQqW4xBGZBiC5I1el4o/nm293bbLFKF9EB1cjLm7GCb2Y4xra3IbOkKnshT8GNtuLb
6JbTfMppHOoUV0WH0csswTKMbX9bmSPqaL3ta/WgFlIg0rlWUXkec5qzdbNg9sP7u1JjVP4z1Wi6
FWzZQOu7puNfQP5eubYbVyawJM6odGogpRbeVmsTex1+UFOJDVXiKxwU/NPKvwyzcXF8+VoJB4IX
yoSnhzfLbljKy2oz7sOdN7L9WCOvL6t8zmNeo/Tce0NhyoIKF+64wOw7jMgFAsZVv75VfrcYR19A
VswydkkVptmtmnz3xRjbiPJxKs8d97bbXMg3a+Y7d0t0aYzsh57sdAnnhWUnMJwIUf1kbmfvk2TA
LdpLNcBFyH48NQHJcSf3W+LlvVFRdU2ke8S7igwx2cGpwgJSVFwB2qC7EV1yXeZwMrq81tCLhdE9
jR1qrE4F57TfWsMrpklAVMFifpaumuUx8wKsxZFV+i95F5irxbmlr8AmNfUYAFXn5ltbYw4FzlBC
SSs/O8qZrR1l51EXqMi21nFvEGLIErpuMA+ck9DIobIP2HH6cdgHBV/pj8Le08t2N8OA67qa8ncy
sjlGb7K+5WI1+zbDwoIPIK77PE6c4GVY+oDH5XkKl3KnQqp9121MlMUJ75zKHxhPgeNTLcnJlhQ4
WeJmsVbiXnsQb1p1Nmd5ysM6YCPDmO+Q5dt2I50KcrBZXIXU2KoDpaMWpWO7w8ngSoFW41SH2e4j
MixUS6xWrmtysI3jAkyZJsDo4gKa72yzJaXXODhUAuPdoGrechI6NNmTD2VRPQqHKJ8oB4KJ1N67
3JkIGiVvXKT01hnTH62qk+HN5xRB1mUj2kAno45CDttE2j97CtNQQk8LF5A3C+hn7iFMHq2oJVMy
dnEEmw4LtHqrGYx5VrQS0L0LhLMpOth9fhMZ6qP0u++gfrDaYt9jyDeEe7XY+rkUKebWFPcvCPLQ
yQ5waQ7gNi6Vvz62yOWejPBvF6dAuL9LK2eple59NDmXiNJg46ng/w4D+P+s6f//GSk4wrf9l37g
/44lq35L+av5ZiDIX7v/K3H/j6/8p6XPthy4ZJZj0un/kzL2pwAQ/sMyiRuumDEmfHjmmh/8Z7TQ
gz+2/o21Gv3+6eZz/+H6ru9A9vUdl+nP/z03X/D3Ji+Kg20yLDUIVkuf98f0gL90L8E8KgOEEUZ/
yS1URtPJMQLwPnhL/WJ5mjKWGFGrfsLj1GGht/Jgb7hdeZiU9wIT5UzR9J6NsH70AEa1vkAqAtHP
Hc1Dv6IaW+7oITz0I8ImJX2zmfMJ5JE+VqV5r4vw7OblI4yzeI7qeQvULW7Dht7RiBmGX+zgjxZk
zmV+UBXuEKsSLcyv6UsaS4P678JvoGGhEsCIOrwYLruGZWdXjt9OpzIDnlBlc1yY9YtaMVLYs93y
lyJ4vakqYmr5TArN3fLWxMvsv7re/NgskFhd46pTwQ0FxoVeHTq/85wJ/W04wwcsYTjfU3Ud9MWT
p5ZdC9B02xrdM077q4ydBjeEeXBgPkxpct/l1sVTNKudqWaugRV9JoP8mpIk2WZ1/bgMxYU37m5a
cPikBZ0Htvst+KffugGwqikNOxvmW2dn32Hn3U4dHmgPgEA4Tu7qUlrtwmxkEalqsXifWB3pTURz
HCTlbmInotPeWodyqKO9sgbEaxckje+FNOfkN66Ea5DmL2Pt0O1dRsRp4UCJa0eigzT7hlF+cdnd
WHp+N1VSYqmxn8q8fJY2lwhZ7numH0TgtmqAQG5tn6VOnv3A+KFW2/smITLLuzY8vDRl8TY0U00a
jzR3PR4Cwjsbt5zj3MtuygxwauCPL5ZKzhXuPdXKS0ThsDYbuKhHIvYj+W0tKtmMoHrGAY+cWD00
6qGY+9+pncit4TSnEMvKpjfrz6Yj/t9G3LvU7zwRJ0KtBsH+tWnIcVt4PsVDmV3Mip7ynA/bgMxK
XnBJ8ZuA6QD63gr1jZOU85uH56Dh1jmvWIJUe5DuUixAzajulUzSuMWHZjrFj1W4C4AKBH6pAUfg
ZIs5zsO1cNoUvJ/b3owumgdnp6bmcZh5xUkw5sdgEhUFZf+Y9Q4Hk+NsSyvc28NAeDbzg13ZlgIY
P3ykLIm4n0wBtwuPg7VsnXKLZf0rLThbSm3uhwm0IALJiUldR5GLT8hDV3rNCQvcfA5l4Ny477T2
6R9P+X5okY/SgSvubJFiHdJfszldDw1dNl99don4Hgs/24Wj+zIGxWc7es+Adn+JNvitfTJZKEPY
yQAsJMr86ql4joVxqtSKgqbvDsWluJPQVXcYuqLdoO01J0eRGVVog4pbIkXfzhw65yBIa9pddd81
ZUUgGcZ1AoxZl/QMOIS5gdXVB27RGD0AmkOSl3s3G395mT3sTSMZmV7ipUflZ5euTV4bu1v2sINv
5wkrjVFwgUTBgs43klehnx8AAHdO44LGNpOoQ6yNUyfh/8Q8ZGOjYtkfy8H7Nc4FSl4YPPpuae6r
gfs6XiQKTeOtqOXNNPfbYObrxqH6hZ0IpurcblSZvzr52tSw6+IQCfzJ4/o2ibY6NGH5ubRMl8g0
9ke3VZ8aKCsXLfc0Bfi28hyUHMI8sMZ6DW/duFigdnROroqKHJ7uuF8w80Q1SQ9cFNeJt1h3c0hx
WfbNt0F3Owi7y4iB0KaHu+FeSPRohOuvrSsjxR6lO3ntuulhxuTH45PxAvq1VsnKA1LzNa35n2Sm
Db8s6cucepSdef3lNqAaiJfc6Gx4dUe55+ENt4NDPyKkze77xD9GDyPEIm/GqX5oveqmdjERQjrc
5AYcuBa3YAMaMcwXaoH8mFXeUYQ1imDU/PSZuQuYxtA580sz9+qgMve0jPjpKu2dHJk/lJOCKr3m
b60VYm7GkxYPmT1fe4kT58HMkisnbzvo7qvR9i+7LW9Kc35KHLkTkY+CIXh52fjtYR8kAE+jfx6f
+4mdsIJgkSfNS1RM4S5KsZKGyDSBeaj7oYxLj3gXcaZjbs27YmF6juWJfaS7d3Yee1vkxrUmerqe
BGTl+uLQGfpa2eGzJc15Y1HNW8gWtDQM0G0S36OFQd0nDZupwN7kC1m4yOoPSFzVrmut7Nj2NXGS
9DiK7kePLUU+VtDK+x7W+TZceC+zgpycYRZCEj4HOitYRPJ2csJDPZJec4bhUtb11ZiltxbQcZyx
GJnzAJu0OOJCv28z74lIyI0NxC1aDGritYByTDryruVvDU5cKALk0AtCe4EwvwjgLfQNm2NUMhZo
SD2INNl74qYNvvj6sUmHq1Bk16Nh1CR360eDdu/GHZ2N3dCDsUrc9QgukOpnusWOMIN9V6cHRry8
DMX8e7TnD7iP3jayjJPnWWpvRsqNfa+/k6Z3AxZvlzX1TdsnmPddgoiQSH7SiN+5E0VsWenOWww3
zqx+JaDRcZ5w4UrCk16dfRazuAoHk/zMgvEv65+wy3K+6vKyEOqmi9Dhacr6T9eevnACXVdGQltN
RLcL1VWmCX92kc2kD36+FZ29xPtyaw3/Gb8q9mLqF1cP+I279QG2GWzSMmgnhCWicl4LZm42H+jw
fki7iSOyaHKPj5veTX6DAeMNO/BdoZoyDnh6kZZvkza4QlGBXc4lq1gw3/bd3Qxssoi6swymQ9jP
H/C07/0+eZ4JayZdeNuDh+xXP7gl51NpiWM52heHheWTDKzXbzQYD6AGr8Ompomvmkuj6DQpDFJj
rRPQkmrfh+9uQvlg0FJOrI74HVgrAiDfBQY3l4ezye3bxR3grANDGMjFWV6RbXxPxh3ogNgJkHUS
6V3Zy8AGRF4uiuget38cMhljFHJxl/USykvnoB3qiakEOGm0pGHlpdK+6vu+vDAZhZ6Bg6fLSRA8
cNMFBv6xckhe1eDeyKE7An6x4iV5awc+FshBq5GsR/chs7krhu4lwVRRtGtydToOPQ7toFAPhol9
vOB+1wvjQM29ZimgMlfeCSbFb43qRoizuE3zD0JZB3+gmTfZ2PVby4JL2HQvBF3jsUcgWnJRkTtI
QMTietB+coshAFJ2wA5fY9HCO0v16KZweZ2fqe9OU5h9Vy1ubO5cO7kGg11ApNuwXk4GzQljGqyT
lZiHQsAj4w7DYvL4n8qIOK32ph/6FnC2q98jcXHPkQ+5T9y1H6aYIUR7mHGPRsncoTKon2voUsXE
XUmhuAZYASy/nNCU5XuoEELwJdpQJIENAdbhPATpQdqxw4ffhEjQQpy18D8K10JJ5LO3bP1lM82G
mN2byDGamXSqeDjvrcL+JgEDP0FOO+oTqEWwgjaTxRVydCQO1pr+it3hAAd0nxPvVc21JeTOn2y1
I1SxbZrhtWrQZ/SqdA/NW+kCRBT6sFTIe+ZIok6nD5MtjkZXQ3Pvl0dIJXEGxqDVjODR/P7JQLM3
kesVqG739mQ/JyarwBT3dhRsIpOMhcxuM0PgZgVoEeYHOr1bokUp4QAMvrNBBZ0Yc0trAE7BUhnA
2JMzwgGnLNU5zxiRI3ltyeRaJfKDjsOOF4z/sI1uupKlHYrqhDngWBBYbWRx25d93JbtdS4HaztV
4mGK5kdQcrSEkzOW2xlcsw+3zXhqkuy91N61DpKaS2L2jBRIh3JomivbcBBdwbegtw63hTBmyMp4
MpN8fubsbG+c2Xkq2vrRdac9kdOrRPdfxciYjK4HphplESFsHw843v/BAOsRJmbc+O6toVUUV1XL
bZ74uEgf6qE/ziFUr7IJ3Hho02FviXkH5YJWz5g6l1yD2dJlfVnqVhzSiYkBQmWPS4nhUWi86Tq7
SaaGDUG0ZyEw+zulTXXHP3GWYcYVv9xl/hmwqMTcJUmi4PJETvLOhkpPdkH/r5gyeTBl98j9x9hJ
l0wWtedz2OrflgD6NS3J89Rg5XUdoFz9VzDyMHgFCVmdezGP4ylsJS58VX5ROz57eCgdt1NXqbV8
1Mxh46bbbCOjpAdkximG9oE8GoC90aBWC7dSBsAJNfz38cEp3QOTq0OwtgyN0lUbV7hfdB79likT
VdL0nK9JG6cayeE2aKHov5pqM4CWNVJdBCWjUCKj2TGT5qFt4Is4GhsuUJeiL1/SHFEDDzzyfHvK
4JwB7gJUQnNcDkwZW5K7qEgOooIhW6X5Zzb2b51LxkmmV2T54pq5cC5JfeUabyWpkgRjaSDls/CW
btdnMsY9kSDajHfR3A9YS6dDtbJ8vO4VdRD78uq3k9WzslZSaAJTwAutnw7XdtK1ZyqqA9fUc52r
Y9kth6TGtTyUkij/QCofgBoqtJw+Oot10A6QSIvVZzAGBFLIDpBFTkl4GYIQ+oAxqKgZMKAstRU9
rtTUq7nBhfcwtCj38OA5bXGTLMs70udFW5NxLQfxnWsm1VSKaIFzVXbJrd2AIP0f9Yjk7i4Qc41a
HQZdKTB1cGqhU5NTtzd/NGtWD+n/crn9jZ7/t3/9T2yofIevfw7E+p//7zWtvhgZNPTzw2/07+av
nSdsof9Vv+o0/Kr+tVX1xxf8u081XKOnEWOe/723RLfozzaV/w8con5ALhWTqhf4Fpazf7apgn+A
L7XJlvJEMm3qrz5Vj3FXwEMJkTL3lHSq+98hYP3NaMe9w2GOg2dinzE9qPzWv7reWq8Wy0AjDVPR
oAEpmL/8iPkk1WA7dH8L7Aqeld385c35D0yQgFX//mNtBnfSF3M927E51f8YL/GXDpnt1iVjCgeT
EMEgl+dOh0Vzqo2wI2+VFCtQB03Cv26Zn9FdiiJsg9tFJ6SGSvrh4qpoDJ54JwEwHDtjHzoE5ulg
bUfY+cvJZSvfd7y331ZqWzggy7TnHOozqMdFFczme1i1pnNEnhHdGch23e48vIzNPhDjRBejTJyr
rsTlB+rT7l5T3Fzfxlg4YrtIM9+lJTs1rQY5YtwtMgDIbr7Yqz6g+7tiNrtHvygge466W/wzsxOG
egNPP3FOlNzum8dkzfRgMFOKKqictIImFrqBs5eRw2toIBzYG1H6nK0OaV903Qh6e8EkgJnErbX0
FCDZOPoAI4agIvxl9wyIOQ1JTbEoo5zLSZuOYAYtpe6LzEKiI83CcCpkFDhB0FIEp8XOWFJ90+UI
n1nvU6L4jg7esPpyDHicBe1dogMuK5x0k/EooXI4+0EDQ782lwRAFdTJqTjgaCsxYkEtmOgbkHEA
cbT1uI++h4hAt2YT6k8l3VyCrQKCyem78EJbTgOqmWC260+zldiIXYFflv5ZRhQ/NGyLetiobeto
lgZ/3ztAMxSOEW+Tg/oPVrWe6wfEyMcxKQMvdprKwSbqc/SmHbZ+5I2KpptRRkIB9p7H8VHWIT8z
8WvxbnqIhr6Y5wavgENkDtLzci7yob2wyRvuOcT8+BS4cA7iAl8R9hmZFF9mPRAaQcxmDlJpVLZ/
mJyB0TeCOV9UfHMNmRGlxq7wKy/h4iS3fWGM+jt0+slyzlFEi3TZEMI2u/NsqrqNQRzg8VCC4PVd
bbbdOzc2/lgaLp/96ApXxkNerYC3McjbFkkNWaSI+yRpyr0RREl/V0rLKe+Eo4bykMAO6RqyDk1W
HJCcWF9Uraa8n0RvYHFs57YhXqxRbPWdycjH4rmmCVpdeyx7VqEP5pucXmsi6pjIMn/8ZbhY+XiE
G88AycyM+M7JMgWYUvsy9KUDpSMNOeUsnQBKxV7XpOrklUngf7ipkc67Oa19KhuCxcZrL6BIHpYM
FY0Tb+nex3xchzMKZj5xC8IfT+Bc8h/TDtpM0zUwR9QohXyfvYkxVziNGOwYOBzaGszCtFdzyuWb
abl8vaH6wTy0wWSVz2PV86iY3cTwV8rUqngJhqwv75if0dWIwC2Ivr7O2TcGGbIgiyjKgYX4hXzK
XWHkjKwpinkHzTYMuLtHRcCdG2sc5nvR/B6Q3n6IqkQPg01x9541mCBwuJKEAllIosXqVzpU+OIU
bslIM0+6T3QcgktLu+FGzNURUChmjZxbtm1jlYcBaI+kxgvAg7lE4bQV7dA0wZNr+QqMkffszBh0
mDjKnCSGh0GwwqAzquCO+G51JxhQu1V1mJsbf8mnK6e0kheo0qCbStvIg3vfbp4ap/4R4DIBc+R4
ks2KckktiINku2itzLlzydiNKzI1rn5sLHbCCrTft10n1qacTP++gomGWbiPg9R7HQuAbU2TuTu1
WC9d2P6u+aBvSAiIHci0ozFpeZiRZ09Boz4ZdnLrYHLe2wOzmczEeKRson8mg3kXrZ9MBMdtMEJx
7gmJCWN61hgzusHMYrDzdA1zHdyMMhlYD+NBUaYac27tI0lLzFfcxZuGnZXeIhZMleaXqMiw8zj7
3GV8LzM/UWQx0tAyx0ltpRYd4fKlceer0CYijf/3rKAQgNgWoIf7HVZh94QTKa564vs21mwXzOCG
FOpV2soK9hU2EQz8rBBnuHKGig1MFQ+cXnrXgynepG59tju20IIEHtuU97oE8xOcJ+o5MxU/gVRg
5WcFEGS5TpLxg9qUUbA0XTdCUOESHSB+X+qQ2r9n4pRyDor5hEsUklTChGc738zjORlWdaSb4Gw6
Wc/vScmUbLhUfCz0Q034THQGVlpEkT45URFz1mMyiHCrL1M/YKAMa+Hu5rzIyi2FoIrN0QnvhRkZ
Hp0vceOmEL/KBgdp4t1ji9WoK6yeJFKv4xjcm0VmkNDPryFg4exoJOP10oudJ2zVU1RvU7c4pB1T
WilmZqDL8xtbJwRIr4z7f6PuzJYjVbY0/Sr9AM0xZ4bLjnnQFKkplTeYUlIygwMOODx9f2RWdeXW
7spjx6zarPpmX+SWRAREuC9f6/+/X1WNvrgdm5KRV+nRkOH3DMUxYGog1Mw/Bk+gjWYtxEE4j5cw
wEtoss4svJWLiSA928SKRkSrOqpoHUzV66jmxSIo/dJAWD8U23R2gQplzdBspVeM+wEd72GsvOxx
EhG04F7HATe5HVGwO178NZwYZUzp3GFUMXuIiYnV5ycQ3/KhUr75GjYE3RAKKL01AkbiPJYmF6vE
dNt2ErdsscTQMtE4OaSJvCYRA6ddmUzzpi/JK9hOQLWBsMUkfLj5gWY0J9Y2s2W27RsL0absDfQE
2ZiAgpoReXVjWG8j9oZrjttI6/t4JpdOD92LTpR5aBEMfZOeRUZjXaSXnEqRLSEfhp2nJw+UcPgq
0OJug9hwbHQrtIz3NPhq7zujI2VehYpfo8kXQxYvKQyABweD3Et8JSuIzN6a7F3YvDCtfoRNaiEu
YGiyRhubPruBnLFYR5nHwaTGPdObLu2oPGosbNiR7Q2bzgOPtrLQzfPAKd+eRVaomzJFu7SurEQA
FhWMKoEW6XFjCHqb6FuWPhVWz5tyTjzKK4kSAkw3FpChTW5Lw0SpZ43+91AMQNDEKE7Eevvr0I/t
bdspGnxxQrvBQzrDFojEbVWkBbJT4TVUE6F78aULb3LqZ6y6HRDJa9MKFz/+4DeYIJAhum3e3DfN
NB8s/hUhDg2yo0i1tZFmB5YdG8WA89ed9naHrbyRJiKHfi44R1aORjNRFX1yiOvM+dr1gIzzslcW
sRSAx5G8pOLJHwF9hiQlpmWjDpGDnVaUQgMjNFhe6o7OrRuPzrXJEPIUW2V9H2j/OS0WA3I3mIBX
hu6Q97K6ScFuE5rp7TuWwL2LJA3mA/Tuh7aLrC3baQXJoaIl1ehxGUXYl7Rw0oPDWnlQjZUdU7su
UI76pPnMdFIlW98Z+hL2sh5CteZ0joEIqaOd5t5loK6+9G1PeyZuvLNy3R8aQi2Y/GW9pd0WER6K
iAYgvY+VNaxj8zrLe3FCHjLfJFZalBsjzFKxjaOyfGuCrgNe3w1MF9EZ38w63PU0pfewwyq6+XPf
8dW2Ve5/UeTSkPzkcaY3DZq4QZ0Z36eiS76SUNhyOAllcfSRCUQHfzBDeDSMDkLs1Ou59epzhzNz
rQkv+GD77JDSKzXu/VG3pynhABF4Xkh3YUkrmdzxwtIDhoP9xt0nQk7UuEnbH2DzFPvBwGWxlijN
Nspm8JN3qT6BpYFqQZv2UdkL5i/PMNlmncjOKs7UrrRG+yXkUFN/ODU6YcBgXtifB29Wt3kXjk9S
YLujeet5iIMcY/F6+JG6D4YmuLZb36R0KYYvnB4ZsyB/G/ciGjiQBRp9YgejC00pQHrG7qLTD6Mw
mUwHRCH98ErBRzpDefoN45vL6NujYycmhKmN00roPEaxGFFGgTCoigOiBDXSxKGBWgeMfGLibcls
F+YJSIHWs/StNxrwVvI4SNuDp1woapooCRiDs3sp1AxhXudh3e7boSWwz7TLBxvH5joBhXyiY6pP
VcnMtqvhrBd+9iYb6LqbWRFf6tbkSq65VHMx9DSeMrdCfN7iD0eZSfOWZFyDTs5Ip9rpIiRNA4t6
bTSQDax0AjbSR0PsbOnJR/FtwuOPGcp5AXgbjuQr12K+aDtNiSedGRF68dg84M177YZ6ogG82FrG
kU4aHUlwGI6SxfUYVQZuszYGjcl8tx/Sp8hL0jOrunmm2ezeDEyeVi2r5j4MGms39C5JGqzit+5Y
+VsrSMnHteL00R2JhPBhNG/ryUquB47TaJps5y3oZ/nMwLyDKVAMFyPCRF3VwWNmFw3iczu/ct2y
YqTWdLsZDepWibjbG05VHyLLamPsyRPxu1XfIN8lRBeImjVe5+jSgB+FogaSlFLUz3yae58Oj9Po
L0jIvD0TO0qMtGZSyQgt6vqzy+Fxm0zNsLEd05RI9SN3T8N4OApkYQwpksjYLZ2NU1ARAM8g3zOg
8431ziYIGCkVl+eiBNKtJAH0qK/7Gg1LFxBMRhYR4ze+tb2rLDbxuVtOkGYOHYk3nCszvou05+1K
Mr+vi6bCmRNN8w9CPxcZnRDzbSla0klTNMsNr3YbFgM+GwSY9FrB7qy1MvrwHGWUhYananEOAhT3
Ah4UT0um6zaF2E2mEajtiip+T95Tfuf59RBiwIhzflRJFrAYu9QCoDWTU1+MILZbSBdbq8kUVOki
hRm6QJp7R+6mJHXa3Qi+Ca1i46GyrmmV8oHkSIlhYCTHTHKMvDJU5R+njtSIxiNwSNZ85R1LON+9
qXfvJwAzJ+KLoYkKBA8k0fXOtBVTBv8r5jCBrq8NBrhSNYpjpifxMy6U5sUtYrWqWsf+YtqgYhlZ
ogIM/BQO0hL61HZF+dCPnUlGUrVQCcgiDn+4LEUPQvgfZazZdWlHe7TnOxJTefIh2gbaBc9THGDy
sDJpvxGA5aPPZYOjDMAI3+pEcxZVuSRXw8qPXUvgk9Fial6RCkC7skGSYqRZiu6hU8CTiG0lKcUs
N5aKkBe26APJaOiAc7vlsRtb+6Yn1vrQGg34YsFnBq76WBX3YRbn1wX8rofSm/IbZ9K0QZlKcfeD
s89jOUX0f3eNPWEJgjrMdMZjjWejIEn0HQgHOFOUEvbb1Ns5aE6DLJp48r+natIn6UpojlVVH0Ub
pu7WBx9gwt3JESulZTxeVBuRKof2t4S6Npju/eyPFnpnZirPauChIxLNbdjZAtUlJ+eUAx/F1Dmf
kIejvie4doNSId+Dx1xmyypPL5nF8Wcb5RbeOjOm5Up/hrgSa5ZdnGEHUORvWMhAd4Xq/O+jhEF5
leMEQC0zzdo+AuGoXgtokK/CKOdHZrEwrHRtwDJX4xI9AyWRyMORQS40ozwvnXOeT+OuzILkOfEk
xQ97qJgPLRXnD4oz+tA1/ON6ZaRGem11Iu43tstXTNtEHNOJws2qcEqdcQZFz03pP7B/wxAWY1e/
j72PVlXiWHX5ZE3daw7M7jQyT245SSy9LJeOfst6JKs39gVkCqNh+BdsH2Qws1q2S7pbRrcqsZGB
QEiqD3MCdnatUjmcjGCGfmyKEeCo4W9JpmupH0Mzee5lUJwy3I7mmuS5+FXJmiaCa0QmZ6QIHIjx
rEdpw5K3g+p58Cz8isls0kkjyYwuQD4lACJMuvwo55RdgOVNA/7bsKjTkkhQBkJ+M9Nv2inYYFqm
2smKeCD6TgHy/oWn5ZoYfbqQ9MJ6TCDXoH+7bVGQgojBffeiElBYGPAjlPlGlst8y6mNPyJdtqiN
ETdi2OEsxoMXTV2xdbrSeQxM4MjsTPwY30mbD284ABSJFxfRsmPx79nPHpO79EmstLSPQRCf4riK
J9DbnlUcU9wVJaMFXG5M8LER9wJWLz2G+VB0FtZ4Jj3o6G7xRHIzLDObUVEkszeX5yIccJWv5DTS
YrJ9acw7H6si7F5dxt2dN4fLYC/UKDPw8SQbSYKCXo9BxH/NrLTKM/1pUT/aVtVZAcddu3gExc7j
b5UM1EFh6YQ5TigVLxB1iZ1fd7AUm+9l5dNugXK2tHp+tm3oVXGTLJXR9gFrTCxKkhmkUFWNH9VI
Y3BlHMRoEFzuuRhXLjpqJOA4mz9guRm36Vcfx5bUy2fDSBijj53gGXgy5s15tuZnwnok4aRz44VU
5c4N7a2xDblRfd7ylhSSDf7Lc6LLKmVV3xJeyfOnqbbM6tqm7F4KnzY3JNhorh+F1RNFxXIZZ/tO
AN26NpyWD2XCQR1U1qQddPlTkPX5jcnSU14Nfd4/U/h3CoaijuB4d2KWO1LAwdWKIY7UvheO36zb
QPLXSuwk3r4dUf7cQKXkVaGM7QFW+6GB96xU05otvatusrZjRRl4Dfoc6KQO6WHZtOgCz46c9WjI
qt+mXs1b1AhSrJVl9SOCbklAd9q7UFs6p7wyPKRSbaudp1QHFqfUIDuUrrljnDmXD040jN7qfwor
qWitOaCUVOT6ZJZOC7uNzqW8dUbimJYBovvy50HBZ/iECJjJBUjrRGgx/3Y+hUyTMGSFgty8VYKE
4LbSNuxfVQ4MykPho5i3zR7e4p+v+TdwBx9cP7RAesL8ZALjMfn5HT1AMV33iuJpheiSkM0YJRCM
DtP6aDneQfef3ZMzYZVbMfyEhlZgKDXIyGS0p/DTktqzeAXCQbjbzMIqj9gLtIzduN+aMVDjBgcw
R+Nmlmz2k7IrdEGDCh4dzxju/cZMSB9pzJOqDbMlVjMDzf3n97e8/N/JCrw9opI99NIBElvmPn99
ezPOepPtY8LEZiwgt7o9xgkZJZ3t6rt2dNBo+iP6GogCD3++8t+eZmjatrDtgHaCvYyd/nrlhq/a
kMKEWw2ZRWGZF96RDnHykbiSA0TItCn7J8/SRFX+6c1StAZof5bhmykcJN+/P8u2Srt+WKJE27KI
bmZnIKjTXZxX2ezKVROFAXkXjX9LUIM8VUELF6nVkOBEH3QGSZgI/RbSMW7uP9+K5bp/fQiBSeuY
+R6TQVTqn25Fxcg7b9jQwQxb+i4oS32XJS3lYisyaoM/X2x5op8v5qB4t2xk6XybPj3xcIqAMXXg
zIew5HCVFNKGUKRj5/jn63x+U0z5mKn5Jv1QAcY2+IQ2mYaZeBYbFWUoOjrrgl4R7CcMhEDPS+zr
/+Rtff4gczmLz5FlMw2l5x9+4nVUk5liWWYRkz83nlSnzBnIpFmWP6K94UR309KEYmOgiTxTY23+
/H5N528vgc8UA1ySiBifwin5tFSgSk11zgwI3Y5q+uekK2ZjmzmO8pg2GvEtNYdD1DVYeiYDSZe/
RHNRG/R4kH9wMmsFzUFB8MYKr+R808UJxmsMyIHckvFLMKIdZJDNIgXPfg1nhfE9MtpkXDfxmHLG
mK35oO0MFVltJBMkRJZovJOitsRBxhIprtsr1v5fIxh3UGy0zAyWGtSxGSdZqkR9VlHdZuvS0N23
IJ6c9AyiPbVuGDp4cmMU3gQer1BC3RUjrAWIpdqsHzlbsKEypWES2GSaTVcNgj8cVII73/URrH8t
0mXrxVwDqHYw6gWnFrnnhsD2SxxO/Cu4ENddtaPtgxRhxTP3o3CXnThLqAasAaM3N1KhOgKGwJ8i
z/E1llpGuzQzg1PZdjSCHeX3JEzm4Q9hJ2yV3OOUGgDBfkPOiBehXw6jgsokSZKnuVXzxYfpyGZq
ObwEt8CqhEp5Ga2krWRDL5CQE6eG92rGKTZN/YdbOFTRSN97415ndqSOUz2w3Xe9i42ArxPx8vUc
pESQ2QF/x07pJG2tuUFh6YSUVMTbJlRRuR1wo+jTpHuoJtzLiMHNfIi62IAXV2o26HJqU2Z3P+sR
t8nDFJOoY0DQtRWt1K7SWhyUOYryrP2RXGWVNrSv+3CSzXb4+RcQi3ORnllMtqm7sfFXOk5J92CO
9/Mm+Lxpn5E32WhGzYudqfGxCZcDRHOlQ3Bnc6aY00gd0WkekYi7of9sLc4ulEbMNTCcNDeRUhVu
d+RbTPCN4DWCTt0h9mdbqbLpxvQWYy+BWJNx+lWlwXxHz6SywVkZDc4Wh87mD/JUrMsUk1qxigPf
cYkWxiqC21lW/2zb+yQ4gO7DUkEJFbLsup5nIsL4fScIvZx0d7NCJkzWBMol5ocX3iPrVOBEhlib
TXKTBT2P4M+LxOfFF5ARvCcBxsi2KCc+VxPWyPkwCkZm20XI+h4btJY3OKT13Z+v83lzNUMXQQj+
XDQC3uI8+uv7Y/SEYI3uIfEGQXa2sf/NfHmXCW9RtS8DMc3mP1n+luX8920F3QItNJMLB74p0HP8
9Yp0cp1BZfUS5mhARAzN8iMTdtsckiwEaGDhEUxXxSxEcI5ms8arEkY//vym/7bjAH9DtRAKTFbI
SIJP4pWRb5Euc4avZCCGt3pC0Y+D0f5Au8WX+s/X+tsHiGsRTAxjx0SMYfpLqfGbYiXp48ppHX9e
aXLNAZNHabNykoJ/CAfcS34b6Pdf6oZ//boE5PmeY5MPhuPtr9edw8kyqpJUbTEG+q6eOBzRwPMv
pmUiKyFV8b2MJz5Zf74qX8hPjxfom4MiieBjm5LRsT8/3gTPGXTMkZJEFbdCdN1pchaMHbm4ROda
Tu29p34OQzKtzXfXQOm7hkbXvXaJnaqtEUwNcOMMCBlyEazWDPYW8HhYXPxysB9l5ZdX2CvxNaSo
HXAMhNkrsWFCbeooCDj90nRjBxwm+ovQ2seNFQ8DMqxgUc2koT65fBnqjTWG0ysSOiLvjMxosisW
TSY/jVd/H1VkNPvZtPQReUQV3GnTZxeZ0jZOv9ZhUCoFSbIJQpBfho9dy/957AWREBs4xCIO4kjw
fVSFtKr6j9BSrA4dqd/yNNaz4zPlqgbjgOaFxTRxsoXfhv65Zli8HN/DVvLvGLTYFg2bcv+65Age
3DnDxF+IC2BaN0LV0Zfcj03mqvOoRAktOspgAAdKIuDpQaHcGlaHy82pktpiPwvnu7izZ5QdgYNe
ZJZcqWDsd90MbRns0tlhfanGzLjtmNDfEyuyvDgSpUkDiOf3TFVL4ysNxW3nloo3glKGVvDEiwyz
QJPGVCC7tiukNWY1/CjA9WD5zoeY/Rh2RrfuAPCIq87NaCSTjKWQy8regdVaERPoGW70nCZV5e+m
sg8Peo7tr51Mxyc3YMPfAAFw5cmo8d5X7QJqmZIsSLdEF3X7Nls+2gpB3IH5cQBLqo7YmabMUTBX
9Ti05y6f0YfJ0T3/Wqrh0vHuBJPD/OpXryZz0qp7kcm4PKowYKuWcUqZ9OvnGdAE8Vmkrh9cpUja
nSufTuJX7UIc8wNPS9JEIGRt8qLD38zY5AG8I1QOwxHR/A1lSn6uTKMuaUwaDc1sqs+9O8FMGKdw
hCQe6gjbxtz30XVGXlCxa0vVNVt0GGV5nY4dOLgCpzyRjmhs4I/aLh/mXwqUGY86ieDA5eXeKwMa
ycXEjkZXWiZwgfiOlAzGlocLj8ee1xJ+UnjGI6H3f/7m//1771LVgsFEC+iZ6BP/ut5USOJCpTPI
ayHNjxV9xNy41ErO1fefF/qvVon+pwbo/yZIUwqJj0rRRV6YpotD+edS+p9jTf9Xp9L/66/8UosG
/6DvwCzCsRzHZqNZcuh/qUX9fwSc23FAB8Jmw6WQ+Q+1qPsPfomfJ5DEY1f+TS3qOPxBAp+INuWg
RBES/CtqUe/v3RG2INexfESp7A+e4O3/vg32lkUsujbhNRiaQnISJKMhYh5LUs+cgeUWeXOzpNkV
i+JZlvg/IpekL4Lf9uiMYBDXJxeZtOXJU2hFzzSAfrAeFyu1KKrz6bH/qbA2dLgpwJqWiK8tb9pL
Z1Jkkes7f9FnV36yse0v3EW5YZb8aCAI69ppPaDqJiFoG83RRo/2rkD13aD+VoH6CtvnO7GF0ypg
lpxG3sVLwkO3DIHRj6eLkJxv8zFDWe4UYK9t7M0umvO2at9HqxrXDmp0KyZ4L5WNucmECRMazXrb
Il732gYzyiJoB9+Sg56IT8KrbxgHfZRo3+tG7mIHMXy9yOLb3t0Hrv6C4XOfY48agYc4I56bbpHU
szYeTDT2MirvZhSWzLC6B0PM3xDu9GcPXT6BG48anX64CPZt1DMDCn4TbyC8CUT9o6ne+KiszSK8
TKj+GWETJYEPoMQPoBZjQBTjT8WCfG+bdYdKlFFRGyTHioA/5LNkuC4Wg24xGzjK/MHc7TULgHYM
yAmy2vniTX69zqmCTgaehdQ1riSjBCKc5CuquXuyucpz1fBR0DgeJnr+FNuYIOolodLCF9EvBgmh
hLNLe9wuCLIPEy6KAf94iasi1tgranwWgTMzqGa42VWQZHBiaIcpXbOYMwbPnTZl2b91+DZc/Bs5
Pg6Okg+ZIeprpBePYrF6MCOcmCSoW9Qa48ZeDCFOP1bE9YU/kKE96sU1QpcTmXHy0iTGA1UuoD38
JRZGkxR1xoTxpKi7LzRuidH15FWHNaWti1tDk+6BZcVviiOALyJ2MLMki6slbtrNgM0lyeNrmvxX
uA0O+eKDifLynGKMqZJ4M80MI4yfnpk8Y4qhZjSPLZJWIDzrHotNiXgqxXIz1tmtdDFjLFacub4Y
WHOiWjxOi1cHwiAzDtw73eLjiXExYSBZEZ+88zD6ZGNTrsOkI9ss/iJkgTMbT5A543wj09zGLBQt
riHXRnmCjYiQxrW/+Iqkajc0Na/QBKOwjm4HDEjZ4kTK2v4MCgcoY+JA2ZNMoEKMPEx3kWB18ztt
n8uMtSkVSbnrZ/XVxvQkk/4tbtxdvrihatf+Jhd/FKPwYJUq4mLYhAEiLT6qwWp31eKsypfnbGO2
0qMBaiSqLwobFrOlDtgAH71MPsYFTi1UH/et5WyTxcOVYOby7A7s2XDfYvIKCd7VmL4CVBAMkqZq
Vbmlv64aa4AWLGB6IX+MS7h5pjg6TbXYLfkhrdNNuXjMJsxmuFOPGeazFBMakvJ1tbjSkhFur0AV
AfkMy1o1nOXiYROLmw3xTbzOMLhp3T5Vi+Mt9AMghQMwUsaJe8IqTcxxYSuql6YarrUer9SSkLhg
ckRT33M4j1eZ1Z51M/nbLGqP0DMf6FN8SGbNXi3vU+0w8c7HaIV7+Lauy1OGFG0Q43HpCdlWAcYx
T3hYgllWM0b3Y8KhEN8qhNPCf/Y6QiNb9Tbj1Fy3AxQg1dzWVn9XNu0hb7NoAyqYsbSCqNiU6UmF
JT6eBtKc09zVDZ13kENylWgYrzUNDsyB1k0HbUK1Mbr78BEoKjAt27lufNWvVVt7iBOIGm1ymh4Z
ktcSn8468ImZUTrF9W7d1RxgiG4MUWsSZ2+G6aVbYpxdO/8iEeKBksemjF7jqrHkO0PGFpMojwof
1pl14LkNFJEGhMYNJGQzmyXg1/bv855+UCFCEiz6Oz42W8+eORZnH6VdHoZI3OoIBTr2fvJTxx3a
lQCEXnyVGpy06GpsgpDTVSYZYYMhjo7G3NqsjlT58Lzz9nayq2znJPWzwaR210GC2vT2/IpOPD0r
G7xDNyJ7SImBcav5BJpzvyhBwzDcdl23g3r5Q7Wk3Fc2n5e5I9IuvB6cHAwOirFV41vk3dTjrREq
6yj5Gkf9tG9n8qo6vfC07emllxYC6e67yIZH2oOQL5mkxlVzY+vk3kkj4vbGJecjLPeqb0+1JRFX
yArIuP6SjuTPmHL4FrSITESoNnFFNLNHnCVxWgBzvyaglnD8xSsPeaXLoHEdpXD328J/d53inSq5
Z8N2wjtnGo42+6id0lgmBTUa6pfK7FFDRleV7f6orP5rg6030jgjIYCgiv5RVmmxs+sq3vZ8tFb9
cvM6vpZdHrLBydcw+eEIGu+Twrnva4MRPbFmwyzv2kI/ifixjmdwpkV/MKOW8NLiW1d239yBUStK
2jStnz1ZfkfqhfXWifY0zV5oWr8gFSdzAftWrK29XcjrilsFvkD695zUvkOP2lcSQ7LBOgs2pH3w
oL6t4Ec+JwxIrwhtTMAa6xeQo4/Uwze2Kg9TAekhJtqJOdtc+iCcuk1Mwg+tr+BLiPu/kpzd8Kqs
nAkddIgTshRPAp3SajJivUJMepOiFh/K5Dqe3SXK2oIouqjCpuC2U+4eKi/rF6lt0gAYP6f9uG6R
RiCxtr85qB9sbAcrXbUE2Nf9W61hSorszjK7Zl8R2WhE1X5cfqRswTNYbjCcwiIhlAO5rtbze9TB
Vika6yQM9063hDql4G0dDTfUUTUY9U48ecGAXs1gZuDnD17Dp3DROhLH/sFZm2gL8+vgZd+nzN6Y
Xb/uc/PG6YYzxweEy2hukU2zNEoyT3l39lfApG+ec1zW2KzNjj0QETE3pK8PhwAdvGsk71MSNzCs
zadwtN+cVj/kkbOrYn2h6bzpB/FkIrNdmW5yG4W88TapDtMYfZ1g+h1FTxx0xcQnSPstQ19nwwDz
16Djv/rk8t/P3/b6DhkLKZtq0zf1l4OLKZixojj77az4NyrTuqU+rT5+P7z8x6/9m9fNX+hK4c8J
EG05jhz/fnoxF7MbYnrG1Zwd8C1xrvk3rxvBC4x4LbpbwvHozv4fLJMd/IMBMKBgBjxMrpbf+RcS
GaA5fW5pcXKxOdqa9NOWv/fp7CJjWrHYll1gPP1Db4ZfUek8O0l3sgvj3olauS/B+1o1EYmkHKMa
dd7LZNiW2IU2YirWRSYI2IZ4QCr9eEM+9MHNpq+0WQhQI9OFkHltlHR5kjccZ3vLMeI1vZ1knZj9
jTeLPb2Pj3FoDp1Z96syBulkROWTx6yKEDJ08iWG4Sl0TvbsHlEyPbg6ex6b4Yxd/qYkyhF95rYy
4veqRtU41N4tFOBhDYL0CsFkuht9HwwApDdi2bJqn2fdvZ6tnZ23i9fgYhI+pmZzg5Fo69JMSWS5
n8f5WDmAOxYJ+56eTrSzm/kG/sJ3kUBA0IuPunquUM6TDn43JRADi/CxcvONEURHxipnS6LE6oqf
3zisIRLc8sEutXqnKd7ndDoQq9JXJsEyTzhciSIkJS3zO6ZSBrAFRC4PRhndOebkrPtKHC1jgfii
5xrAbXshcyX/0S+QACRg2JBpj6BYKzIQyHDIzcDjkTnFaS51MNCDmxZUVdtlV04YyvdE+18srNKb
GaAVqofI4n1O7nUqTLmzIviXreWrbVag2JIIN5ref00Ca0daKxV6gYUdnWcGgXFHgw20UtPc1G21
jw2K4WJGoOe1ibfpO6wbKsE2UoK6MhOSGPAPkuUFuwA9TfNYLvSafrAqdmGCOBnwvszC/apa9rgR
yGkz8xD98zw33+hbYQb0/WKHiOQNVYexzo1+PMUC3/xo3Ve9x832B7J/y+uxwRpsy27cgGG4qZzo
OqVlCTyJuPjQe8OOBO5hCHZ+B/gIrfEmyibcX6qhtRVeekfzllDyrcbR2xYWZ76+M5/gkn3IILug
G6ftFI8Kj7LzFElTbjq6xVsj1QeGv2oVL1pk9K9iFUVNuYEnA7jPnsbbKXN/pF74inbhFUAYqWIz
pACH5MhYYSlqCTuPUCmvKRKjY2AmYl2QSE0ZZBrrQXO9hLhDfyZ2F7z8dhqbDYPlV43MqFV87PgC
4KjSV7oKL8p233xIM7OAIkCqy5WfB+QeVAeZodFGF7d1K2wrOMV+RIaz18SMVbgF83Z6dWdrGy9O
waq8yaboLanNb63yj52ZIXcag8e6lkAP9M0C3TfpXxpnbSVXeK7PogkOgMNRbGLX70vtUvXo6yBy
nhJrYKxbvjglRQtyJ6r92NnMLkecqCS/jKL0xQq4efUM2bEkSQUTZFRfaZVfIMTk6yxE8xz2uM9R
a66MwN9igyVxMEdA5ssPnK7kUznVN62zCD/PvM0dkPSVbd8MUZbtoryrUebk7P2ldUbe/Swth1rL
8V7SMNpGaIwPFYIHko0Det+R0a49iRs+t0RPfgqmyDxdarfk4AFM5hGHr5YJwmbAnLNu3eTFC9P3
mq/xLhbuvcjnF1eBn2oBSQLCbj4CRe5khiNhZ4wtkJqWGxYGr6pP7+c4fM0IDIsKRgphHq7JesN0
PNdfZqu9pqcASbroUReV3i5N8GXYGC22ic30WlVk2YuXWYmPSZOcYhfRtW8EZwx4lPAN4MeanNjJ
0XcIoEOU9NahN8wPXAkdNhOi/sy8Jx494xSTB/kV68CD15aEOFnMBo5mb4O286v3tMDioYMe3K41
kZfXwnY3dbxDcwW0zVibYXtBgr1VlnEtYgR/ODxmbPgRQgpF2kWAUHokmCYfyq9hOwO6EfpYT3LR
ZPW8qRyDM95d5gIw/SlzAnaRLqBJkb/9P2ms/v9UnlAC+O5STPznfdX1K+jU1/Zzb/XXr/2qTpY6
A90RRvfQRVGG0vDfqxMKDeZdATpo0JB0Ui1Kg9+qE+oWBscM/oRHd/73+iQ0aa0uxunAIyrd/Ffq
E+tz591c1CQBM0Z4liikfnrmf5swFg0NTxxDKJTm6QbLWLiuguBhbhJUkJzLAviOUV88CQUGEQHR
ix935aq0g3MPWGJrsA4C1tshnsbQXBVMJ0zzwUnCfSLN/WQymm8VTJwCchfWQBmufrvbd78Gv/+j
6su7Oq1UR3zXp+JqefUe9ZWJYk/43udZ7ICJNS5iktWGPmSk168i3KhO7f6Ty0A7+uuFmAiGaPMQ
TdnLvQeQwP//7TYZDbaISnECTPnm3pYOKjaVZzvps3EbzrX00/ilKlm0S8EhgWRZXK81LiWTFdVc
dOoJwPCkmQzoOfaeXtXBlZwizMm6VmFyiWV8Mu2JuVO6ySIa04PbPNUuBMrMOpXTraGuR8XXfK6c
26TzcPYH/ZMXWo9OQhPYZRdIEQy2XrSCtrMNLO86GxZ6U5oz28J/pmKSV8ioO9uJODRi3AiGbbtp
kPSQOguTKTVm3RT7kRTDQuKxG53k3s7U0UrH/eQYkFcWVxuT98V969HacZ78xF1bs2XSufAZyEVF
dZ0kAzhuAFGAMvNbaPkYzHAox1gAkisawBrUHpHTlRmUVxCc3qk1YppAcLd9QOEJeEHf6C9x4H1T
TLVXZsOhmaYXmnzad9lUv6RJcFdnJEYWETAhcqQ2tHN/ZGQ514lB5FBfHq05nFc+ddDG8BrCPgeM
Bm618dMIB56n503QDkRrN/nNWLNNNw5Nh3T8jhw1XfmEiviTpw6jyw1R7dwe+yi4LMGMYeZeWzqa
NmmSOMDVo8vQphtgXJTu/X0vZ3yNC/W+HKp9HRAp3eZ4jpsE8KIIoxPDPURMKK9yYNqW3hqJqdaa
3jAEccYR88Z3/Xtl07dKkydqtCvpY6tu5nOC0Cq23J3Efll21gp59rlux01o03sqk4Pom+eq7x5Z
SM6lDM7sIOuK+ITeNOEBODgqm+UIsbHD4dTm6Un446maaBZgGYkxadFKHUG79cQAra0m8NdjEz8P
RbLT9piuS5X+b/bOZDty5Nqy/1Jz5AJggAEY1KDcHd6zc5JOBidYZJBE3/f29W8jUyplxntSLY1L
IzWZQTKcaOyee84+xJEhTZXBXcPrqBsC3jXwhda5Dbt+0j5noT4glZukUbLkMR9ncR/Cgz6ljtC3
mYHJJYnD1woUFYlAHGVGLanHJSu3AZPB+anG6NUaF/DjcMTIlpE37cHDA0Y+EEU/JOaZqqjV0AF1
n7TxrnJR/PTgkJSab6TNQaicYgmiosYSGI9TciGADZfSHIqPguZn7MbSxzdEhEvuSHxcZSTEtumd
50CzrRW6/qOBYkdGOzrTQvA9VC0fVXRnBu5jptK3JI99VsQ4XHTnpaRpM1vUH734zhW5KjuyHwdv
4p/G5cVQyX5qnfvYTeq9udz9QZSHjwUJae7vIX6cOL7PVKvT1lETV6M2p8tuhFWcu6j8HAK3JE8B
hqehjHYjGs7ksXTksQ+01neWkC1LGFziq0qvp894nu6KUE/PJgngzg8MskEm7ru15NHTEz4ZBUOX
oT10WYkdceIXZLXpY90vJnRMgkmjjnlEuHNKKdvy+t46UjVCGxj3bdxVr7E1JkcjZzql46FernOH
cja6RnClCTRpdcmw16wl4eJNHqXNeqJcVNPnLRV45U4XIRR/cGUwlA+ImH7WT7idaOTYhc3wYFZV
cMkl+fjGGwmhGfGlzmgMI3YHFlJ5E1AuaZ0gIKBgt2HvF7mRPYMSOFeF9oztkCIlfg/McdNFBg2U
+3rJSiiv+d2kcejo+56aljoIO3/Mgon/ktGvQyHVJlARgn4XFceu4t8y5hr8eNd3d5yXCSK0DXHm
+hU3E4q4J0CHwT8i4v2hQh6aVtbfxBbNnG3cPdHFA6+QPEkqICWKNiPy6GmXUZPI5XyzWnBfF8bG
0fGAakl09FLClYFl75UJ8dLrF8LA1CgWmlMcT98hKa+rCFCtmKXgrtdVe8s+9DKVEEp5BQ74+Zm0
2pwnzX+ObhjN7aWB858f3VZfGQul8s/CEge+P/7UHyc3w/yNYxlGJN7+SDicwv5+cjOM3yRraA/K
tisYJhY/+99ObhaSk6tTWSlZWXO+E/84uVl0h6I2Ye2xPCGBEP1bDCWOH389k+imybfhewnJF9VN
+xez1JR1fUinMyObAKAiMsSJZbewbqIpuolSJ9h3WXbqEoTYmdnGddNsrU9du2Opi2OpoJyiKGHz
s0JeA475hr8KwK2P/DwMDR9PBtweNkPZNIz0hOuPPdBhANjtnul0XktKTVZpHr1kdv4cR+mPdHbz
jTPSHjMr+pHoSsPK/gK5A5ZaodWHhsUtDbfxebZTB/dP9OHYxoFo4TmrMqJYSx2W9RGPrrdWKEXw
TKedo88VvRgU1SztVn0iLbQobkmL8qO1F0gyW2H4Fbt98KXNuKJaFnle+2Cm/QcowK2MZ8QKw/uO
Zvupmao3zDOExYLqzHryYakP6wWe4aakEC033jwPTMXowCuvxydnCvU9nJ8zMgi51W58ofvp0ek6
qvUKnTzmiLwTpUZ3KIRxDufspheUS/3uRFdvrds+SsPmodSByKbHhcd4AGcGXG7Qs6AhCkBhBYdi
gE9k6sA4s/epYfjlwTUYU2Y+nX4ypXe7TKfqyAjcV0Mi8q9yz/yZhU7pVwQ/Vp0bAFhuEK/6zHpP
nPzqyv7QNOqpcNL2LhNzxd+ug7zJwZLL/Cs23U8Sa6+xjuzd5uImTawHJeIXLneEsbzfS+Omtlv2
b/qFdNY201qtJSBqhtsokS8R1U4yiSI/o0OIwws9MlYKTrxTkkcTLMko/uEM7mMyF0dNt+8HfYIe
qN3MJG4hlny5HmfofpoAFFBdPav0HbP5RmRm4+duGm8g6LCgGc7lKJ7ICtcEXo1VPVifGJ7Wpes8
R5EDYrTR3vSghLU0FOcIU4Qse7pJ4NqK9jqZ+TPlVud55HSbwiTZULX0ko+CjFQOKDSeAJKMebpR
dKXLWUZbwmPFgQu19zM0yw3ZX+3oyPraNrgU5kVtQkAsNm1QTEQXQ0l6k5eq0NgpGoPxk3S42k3q
xUnYXaioOSxOkLoZlF/SgFpE+FbKCamytmXko6NtM6ganCqWYI9tw8PF9QwmP3rJU/FSxs13bJrP
gIpZ0U6lzyl1MxlcRvWYkfCxg+OE396BIMIGG0RfCOT0kLJvzl2LP43gNBvF1lrCNhQ1fqIH3oGx
eesncy11/VbSgr5B9DgC67z3Yj8iEb1qm+Sd9pRwlU8A2MSmsf3R9YPY+aFH/cHNU9svXXflCe/F
pg2d9ON2cBqgoQJkbto3bKplvW3IwmHiop5wqrsnhw5Kpwpcnx+HpP5QQs+GFsapHccAjv996naH
Tlu87CUEzyEqrlGDA5vupmGlt8beiOz+WLRBi+JbXV3T3aFrTVAq85ZC8c6vkMhJkBVvjVPcuYV6
nZ35ndTDk56paSv6ydm2M/iFZBT4ZPDac/Zod2RpqQN3EH0sqMuMTDnaZlxCJktBD7uxla6l6Lqb
GXaDbwc6ppwieMzGZtokTgXvHh7Rugr7o+aIYZvmlCZlVsEQmN2oqroPGqC37Yy4BIhzxl6QnGVG
BSxOAnNiQw+dOCcKCPOyIxnk3jF9GWsBVSd0reci07a2HDxfsfRagx7GbjCZxyAP4Qk0I+CeQe1k
Jl6TIVRH7oRDVy36uPmYNza1sTSmBliAjo3hBizs4sdyqcDTcz652Ph0Mi3Ge9TfOKpGO9Zk+TZa
RA86462U6WNvQXcCsgmeqd730auWtwT7m8H1k6LuuCRG7+Rl9ZdT89zv8goMkRd9NWZNFV7xaTnp
pYjqZ+kE9JaU3nhTBCBiJZOyD4OOuhQLey25rzvJhm6amXxaA8v+kmnWWvVVV0yONMXou6alLiFh
bjuy83Y2hl7vHJwfzdQ9dDWA6sC063WV/+y89DahTWdD9M1kMUFMOdRaABh6cc+mBDQ9weuQRBwi
vCJxIIJqpWE5QuodghPcbNuvI/Ggp2WzMYfhB6STfSrNr6kcpwPdqvW6V6holv4wmfQutZyCex3i
ecSdYVfp1UlLepTNJrmTWvAoqv4z6rnn8lQHySJEw5OAn0i4Z5NsCJLA9KGxIlr1KARbd6QrMUAN
8TQiJ46eBDCH4e7ja4pXdj9fOtCcXGZzAObZSc6mS2V3TK9F2C8PL2F9oJTjUObzKdxyAKVefGRe
/zWb6tTAV85Bk8DuTN6rrrL3xSzBh07GUzp6Z2Af47EVLrscV/1UVnbJqNGuPeODWCDElzruF6hc
dNDH3l1VC2y/z43HsEqNg6i6HTlFlr76PSXKPuTdpzk3z7AP4KgunPoRZ1g0N9uWD6mNeU4Boid6
B4Dthob0S1Km+d6lmZJbTqFnlyw4CptmALeVL4Uohg280CdoBIsIWxY3YBO5VVqPd70FYrfF6Xxy
i/xbA4HqETbehqmFN7zAEkIaeU389M2a6wuf5bROpf1ZDvmdEVAfkGQgawd06lTPPo0ejkAO+3Yl
DW50K3fPwBz3YtCuWhFD+CuTJ9nX3FBZL/gwaOhGjnPY5YT07xbxhzVxedlmea3GcceCZ1oRHXLW
YYd1tjTsfTlYd8IAy9twNezMKdpQhIX5Ose8b6KeBIqPP4LmyKvVhrTrlfdxKT6rkX6oxrwgciQH
+BP3GOAoOyJJvRZlXt6adZsx9FE7aEHRo0Glg9hhv/Jk1FYizH0LlYgM5l3eaX4OaX0VVd3elQ7F
wBIUDv+YD3u+lW3xkNHCMZude3Lt4Kmu5YtBGZhvLVBdCSUiPoXMchiOoTgFLT92RS+V1Yc/I91P
7AFAD/Fh2iGMuzqn1JDLMJnfLXKoTartnPKjwXajDd7WSEK/s+ND62AvpqRsmNADBtoJ/dkcqp3e
jZe+ip9D2d9CprjSAHXHS3KNF75dp3MOUMUhKzaS/iIcyRGJ3e+Z6oun3OKF4DorXj9iq6vhE1o4
ZTazRpa0+AAs9xWX7nJ24fOKME3ZjtiFevNJil+8QJVwdgkB2y2QKM0nUv+Qi5q1aJbeBpnlazV7
fkuwiVoG3hVuVKxzpK43/5m6XBfRmjHln09d25LK0vdfhq4//tDfhi75GzszW3qOjumeHAiG4z+s
yIb1Gzwxa1n0G565JFn/MXSZv5GdtqDPLUq27eho7EtgOvrf/8syftNB2eq4mh3HFQxk/45cTszy
r0PXMtThGwBRZbvYoh1vCSj9SQieANOqRmEwa0L7hh4vFIplSNKWdauiI448yPeYqRe9DK90ksFt
1/P+beiMkhgJbl5QJdzTkSqu8ZyjbakCDAEAnrFVlPyxBqSAI+ZRQ9F9BIObE5+8wifVV7VZQ7Iq
Ct13h+je7qDwUHawH8BrbqWlHftamOuaz3ZDkHxcwfJ5QOt4ADd5VNF4nwmiAuGiz8hz5WkPOnFc
I7YvVFRyvzk3jmgOMkn3lFIf6TmcVnHBZmps5Q315hyM9Oopt6MHOYuDUum9C1QMn+ZLNpRbi+12
UZiPjRvsrRp5wrES1LcWoxDnrOZBYtqmVIoqYG4lKk9KzEYppxkxFu/VKGNqL/MfqTfeL/jMnF6A
VeNVvoil3BkxUcIA6dKMm0eLDww2NiWoKVkgPcVVhQMAvsWkboOSrz9qVYM5+W3uCXm4MnwQRkBQ
hYWgRj4LSw6CrTWeal17kzVmP6kXz6ripUzZ8wAzJavfpeZy6oloY8TbCaPICtHLQsqhxzSu1tZk
vtT0NW81oc6OpEOGKgULerosHqYy1N+Ihvpq0O693LpEQXwYo+FkdNLCg1xgzaLdiEKlnCJfc6Ew
Rsv7CGcxnG61jiSOCGKRiPVa/BFIOv4CR89eo8KgAr5jPBDkpTbzFABrSout8qDw2UFwrtzqhgwa
d15en1xr3gpM6HliOZCpOoxgWWGVD4AWnJNJU8qGYjA2w6WbhedSmvZtAVLJdxMBbU944W1pu1Rf
2ieMsRw64/pqjMnFIceOyee51izaxCcyWXzQpjUi9gfErjiI1+vW1Y6pIa9TZJ5T6tN8A/96QuVk
RG36I1Wx23GAURLM7xFfvo69e0/R+JFbxQFC9HBfUmnij2HmY9XedLq5B1y2brsaIVptXckrI/OM
tTfaVMiDMLto7vCcVFmHEKksQE7ursuMDnmA8ouRw1FrcQsp4QA9LmmhbCvjgK1l7eRqYdhQq1Kq
wLmrgoG34oSXepyLgCLAjh4IiVuzCrku5mBGbgal7Qda9jrljq/AsKwcmwspyAGbaawjloZSRpJI
6x6MJTIHNYk9fN0f4xw8nh19U6+w6WgqcGJ8Dz1J4ySjTSdynus+3MZ1vcsM/YjDcZ/P4Esy58Zt
6m98vPimh3ltj/02Hsw18s4+H4fHoKRK2444P8Y7rDGHwlNsc/CWz9E2suId08ZR53lQkfmGDnOu
RAkw1EsR3QVum4hZaJS3gyBxpKxCEZh230JrhGXF4gGuJNFNHirTMQycB5Dt/In5zrD023DWDGYJ
yUnrA44O3HzYkklZOvgb6WUNsC/OvZ+I7ITAXa5USK8w/XOFdNDdp52RQvBxgg3datsI70rNKUKB
JFhTmOnreCLQsoAl4V91sseJyFcRWBwfE63a51BIt5z9jq1lf1e6wkAUc3Ux+U+4GhxdMmJS5shz
6kgT6T0ugn0L189ohpcpLE7hkH8ZpdqZ/Kbp1z1h8z0alJx0abDvS0IJRrBOI568tcazbHJvsFHS
PMwhgXXIjvDlZUAGl6J/k/gFGBNvKYSlACPc1Fa3zvn1h/QwGanJ4SnTS7Ah7iYw203lMc2bYYof
llHkowrzG5WypJvpiDUbnLpp17a3hJHxun5VuOAMH8iwF8EFpR7L07J9PcLJmXCEzNo7kMAjA7av
TFzjaTwxjsaRn+h6f+wdce+6OBqnPltZRusOB7PXueYzLfc6POAW5SJaUp+jiAFWtKa31ckkT5b+
aQ0eddkWBuNe4fSM3TK+To72lFAOnHTMu5ThmNo7BUjNN2imZoU282TQj7s1pvLZttm0zOBVUbmW
Qi84FzR3veLzhM6DJCkb78yG0Lez6j5JoA+gMRxJVMJIc4Z9ltP318XOtc+yx1akcLsIo8nZPERJ
cJmaYUd/D0FO0L4ytPpNW5Zn/J/P0hxvRukcQvuaGcabzqObTfqVtm3I3VHwg7LSbLNcN1WSvEfA
hdezwS8hyvV7beAxZ4D/WtU5/m1difBoGjADxQh0cJzrbeRNxwGtzJuiq+z5dziGEh1kcdWM3tXU
UrWCgnwxNHkeTGPH/C190dmnPDGex4Tq2sJrTrXs/NqcK38yZIdtXYACQWdcy4BsWzfmlwHv/Sqi
wFREsbHTc/Hg0b9o61Cy2Kzit5sDWuvRfiGbRVBK8XkhuED5rLFlw62lFWxcPp6SxQAvZzVml5YT
6gIWXxhfzYFd8WPes32QFl3hhVOouz6YPmJBIlCWwVHh1znoWQhPZm4P1gy2qauKkxqwn1R4qgKl
P5EwtVaZBFobR+NhjoHcQZbgozO46wzsxCvbsV6nwMjWdtnELJK78FSN0FERY0LKjesnY6bet1Hu
xiwa95Tn0IemRXVRGjMN1hdmrcG5zL176wn2pqr01myM3M0s+H1HdX+I0I42XcTTOptdjOie+2CV
aQZQf3jT4Oodsi6TPk1gn4KNfAMPcRUxvfqePpLZ7MyTqt1wFaHkk/IIx5NeFn6U569BLQR+BYM4
EJCPbVsEh1miK7gqR29WpvRj0wp8fP36hqLF4jSq7gHFrPEHFWPB61m8jd666rwb0HPkNUpzQ6sK
/MuRWSeqqr2pyGIlemRy9VU3uV2L3TykR8OduKcUTGpREXuodLQsB154XfJeqKbROjTYe56zurlx
6zDxOVv9sKLh1sqLe47Wn6GMD7Ci7oq+5zEQsDQbOcBFCWHwYJDWpnI5QPQ2K/gOfCChymTvWD2P
Yi9+yqzys5L5Upg+GhujryhtiiEjNEpfgb7AauqFG4heVxF6vN5tQK+yHOinKwZjJaP8kM+xr0LQ
9VkR3TLdj76daPCCy+4oZKFh9w52XSye7Ujdlq7YUQk5+JYRJ/tGtM+imN8WFOlEPu/GjXhhOA2P
7Ux28aaP+BnoHsCgpzS2CBYFiBjBFJdYz3OhjyrKU8h7jfzu2xg5DYrCd4SQti0d4iTZ/B728Eqb
YqZfxCrzg1tPr9gMnU1Z1byFiX9QpUMpuyESTG3yIZWyPXNemN/+NM38D4YUczn//wVQsKQhbRM+
AWQuz1nsQ3+eD5Jg8OqhBNnfLTcM4uwbgSfq5AcuRe+YjrxcyZxUoLhrpQM6DPD/u0Qheha7WHfH
LOJpVnHfh347T74lJeJR35wUn1fPA3bqvLvUjDawtni7UQ+qoTUIxw+gxv2xF/xLocqfzTW/4yn+
+99FCngHDDvcJH/9u8wFl0YtOv4uCiNlUw8/tBhRL6FdXqWSjxtlBRTwVouabU62pkFCQxB9/tcf
6f/8iYJZwfKE6cldPEB/mrjaWDPLnLcaY0XxHYf2qZI4F2RQQF1wtgNVBJzDvGZtOuP2X3/nJXX8
3//+//jOvyzY7AlyijPznfUgOyVWsCZtsTaIbFSt2P/rb2Us18Vfv5d0LemxViSdhS1smTv/9LeE
UMcXTSlY5VG5tIv5fduu9P5tnqWvBAoFBvLphQZM+N3aNkZkbA3zVBsfv/8c/z+nDNjqsm7l8/zn
qsT/ab6U+nUV/Mcf+r+rYDxhghvaMLCp6MuX+5sqYfxGDJJdMOloiT5hc/n+fRUsfgOJwsqX1hxr
6dPh+vm7KiF+M5YGHF7hLttg/vi/o0rY3i+r4EUpwSroEuCWv++jf7l6cD2nrqYw7baTd+BE5BE0
7sVxCEfsXrlmPwQJpmpncGxaaft6bQTV0ptl8UqNySzOPZmaNko9n7fzVdIFs6K+ZBWH7Q+R5B/t
rGt7Z4yfWq37WdKpKQrWJKNW3I72DzCOq8LjMEsiCCNXUxAWhZW5IQHwIhgz2fuKCNd8Om5bhzLD
Ifpp1O7PRj0XzEdV2fud2+IHL4yd2TLbsfVeJ8alWWpYZ7fDsBNbPu+w7HaWzAwRSYJzHhbJrnRI
TFdarC6qAMJv5t5LzdAKYbq/dTOxg0IE6UE+dTYZs8COqEDtX0M9PqeFoOkzjuR6Gnp++MbS93Gt
mo1lw0pINWac1G6iHZsyjt9C7gK3T7aMoxfDCs+jl/yYuxwQu6cOQZD5oJl8QZLw2pakP/GfOxRc
rw1Q5at+rh77lC86iflnMZOmbFTGuWkJ8saVsA4OycJ11Yh+B5UvWunSOdlp4QNvxxZ4O5uh6Xdd
yzFPlWCBnbDbWDWLC+ibmzkCoFUj3aycqDyGXpbcsZsPD7TP7DBqw/QY72XIRi4w3yydRSbRWRrf
5oSIQw60m2KudygLB7bRp3Jp46xn80Xv6akOaBhkCA5O5OnWasreJxjFbW+2q6SVp4mSn8qsMBia
V7CwOPBaGpUMbcbt7HQH0F2sZzqXw0J9wQT14NhRsoEcS+NkzhEug61IXZ/7c6Fiyp5EMsu3aN1o
dGo4LT8Oo3sZa92+n9MLlTjgveeZkECDrbrrbwLAu2uZ2YZfU5+CHMCOASjlvZlmrBMqEvppn26h
bHU44NFs45GldD+mcMTMuzKb2KxQgdpIFg+Kn8sxsiNB0VubkHIza3fcYxvIlwVWHnF1FN3eEGMp
QE/S7GiKYZ8YuVpDwuApbIb7EZANlQkjjYsLwLn2EJiEKoHhwlUFieacsX7zis6rvS17QO5ya1Ig
Qtb6JMOXAjl9pMhQ95XNW7WiHY8uaOMtxAUGtVy/qRpUoh5+p++Kn3kU0ZSLJgNn6pKP4R5utoEb
YHgawzrZ0fuhMPGlD31gVmg0OHDxLoDOT8uXeaTsutEKjAJIATJ8yr3+Ao1sZdchXwI2tp/X+VsB
sXtl9u4mcRt4nGLC0K6vvFwxYHQM6pRUtLvOdLRTk6TtHpOJxbFx1s5imk9oI5tIKblP+uSDRp8f
jpewwkzkJ0v3zG+Zhz3gNd3EAW4sbGA5HQuG2qmY+NISZkMmL00ZvAdRRlE5JTuhhsu0HC7tLN6z
khU61DZtPXn2h1DaxzRReJzrSm6GTL9h1fKoldW0qXP65EtB/Y5bboZupmBZLzfoB5D5ez6EuGvo
5jAW9Lzx6bbTV5uZH101nAp+Sj8y6wl7q/yJZGKSWoKCSX72iOJABUZ3EIDQrfokntzg2pQUkAfX
ssaPN8lBouOh7QTVUPiSJlqu1IinJ03tNfOLjKFbA3UjKhvr9/ic8x1Lr2erkl+IcQblJLQLGkAr
1rNg5zbGVrzJiJByq68ciqpWKezmXTAKbw1c6FJ1+utUYXoTxDmatroBr3rITer3HDO6MWghMBQN
vYgyedlcbTnd01J2hsgt1xx/5V4N6VkM+kfWTq/W2D/ShXV0e8kXT9k+tk25ps6v4gFJgBoFoXiK
8Ky6NmG1pSskKOb1AuQFKD2sh6zbdGZp4kBePHmVYeMDLlclNQxrHa7ZJoxb5bcVizfFT+wsi715
bo5ayEVam+1dTdZlHBuCnU5xLjzz1pycn+Svh7WSNc0jkXfIZuorKhNKAcK5S6EDCtF8V5iM0pCg
joU5PMJZ/07otl51bM+yhi1aT2y/adrXxaA59qAYhV1RCWw85E7KX7jwbQpzeVS8A3NHVY8oReTC
L436OSmTK41ZT0Ntc+7DRWoGabWDtou01X+lrAaoHa2fEjdi5OZ60UbFhsqm1auj5AUTzRW3xD6o
Ce1TFmSvXfQsnvUwD2KuZMB5JZE56yYCXYSXd36GXYR6VhIMwYRZbN1C24Orexg9l+ZQ1CS9i2/j
rGvWQ29Hfo1GydSEjbDyk9CDfFicvEJsRhQHj2cL2dckuQ9E92rgXl2xMLkPOpp9WdPTSiOyM5Fs
d6PpbrM0BH+DMmKU5ncBqS3eTYDoNhOxQw1RAuvGQ6ErslO6WO7W2LkUuKwa3Qm2tRPfNIF5Jcpy
m1MXpBH8nuyhJJEYKmjVhR8zq6nlf6Bc7NmiLYzB2KH+eSEnRTpqHi/3qPpSRv8qI1fbRgTA8TgP
1trRxMFuqJIw+uxVM8xyw5b0Rz+gSLGxZmq3g7t0Tr8iAmCrtGShSQaegpfIeWjImK/TzLtCL0o3
IrYPlKmR1x7FhsYZdMgZ1/gCikMM0O6ylrbPWOeGs8j7g8Y5eGHNVawgjgOPf2LXpQ4qyi8Sf9c0
UCniAGoek4OkbYYcVWzgGemdNQsLB7rMHGxmrburJjWREyTT1fLM5Jz0GGgUGpaYiObSeiqdsPTR
OYobu53adV7BkNLTr9ALv90YI3Fbw0sEkXjAXraN3DY4OlGK66ttMIsWnYlSFfBQ5n9uuTnsZ7up
ITriLXvNyywDQQ42yQnfzJg+qN7ujnBoL3A+LtnULAjH7r0uKgAulA2uXa+NT5YH/90pxE8lDXw9
qbsZtaA/CH3ur0Mjxv/HmPNrBSPrM91xYCKSo9IFbstfwHKhSfxM0Xa3opX0OpqJx5uRZFiSxTeO
i38l7yeyqYAmQh1yS226NMcarEIYnrAv9UdrcD5ZFQ0UQcAbHUsrIv7OOFh36r61aK0CF83WhjCf
m7t4wSsdpZmwIuGKkRREMe/+My8tLliTKfufz0urryZ8z38dmP74U38bmPTfTLmwcg0dchSHdmaf
PwYm8lA0fzIzWQxSS5bmT0QpSf+oQSackBD2Wf7zHwMT/aPAFlH/pMPqd9nL/hupbNv+ZbTX4WXR
BaNbkn+Ex/dXbLBlUy5E7mmp1Y73eW2eTAvnZipwv5Ru+MzVeRzjENmR9rK6GkHtdM2F17RoddAv
48esA7qvk0NrA6XAYcrpVng/lN18IcvfzKQakhCvipbujck+UPp77a3ohWSEgeBFvY5bHDrRn3Gd
c2xgORPn8X2bEcSAyncnPO1Ft7FI2YK4bKVrzjGrqeqt4PomznDu8/GWgjg4Eo75atLlkYTmfdpX
vpWQrZTuY1irx9DtPsHcrSO9e+UJ+YFaNm7Nmve8MlsgCaQJV70nr0Tk7XVNAw6GM4syKXY38OP8
NFU/k8zeN5Np+z3tW6tpydygfLGgyOwtydEjSt4HmIl8FTbyGbTenqzsS0xIFPn1idPJd292Nr4K
zoGrzvJeLL2/gxd/ds0HrTxmuGjXadffDXa3lvHSYmL1R9MbIbmMvK1CeZuU7tERk29EGG+SnrKQ
5C4IZ7KyKPlsK+J9uQQcZ/FsOR46IaCkTT3qpyLpD3RncYiAWZ9Hamn3rI4JnnoCRlgpJz7MMiVh
Ezn4e63oVdXRzybqqxVZ55APQQIYMtSLJap3y+znddpbhBgiqqyR2Lc8XhJQfprnB6beseV2R23r
lNoPg63yETDNS8ve76rJtCZ2avSlbwkVvySWYtkNfvhqhOSBC2uAIs15IImznTMEh3EQ+ZoD642p
KU5juuazRKGFk3raVJAjHYuOwV1tM6v/EQS8jKiw55dRLIHlgXiphw8xzPGFZjMuMSxLz1gsDMyE
E33yk7yLKU7g/8YwztKRD9jRnFUtxg0g5JAkmu1t8wmxC5hkiA8J4yez77CjbC7ba0k/bSAsco1q
EQ2n4W0nw+3gMkKnzX0dqC/DjTeDRRI+10e/IOBGfiJ/Bkeg+54m4rVExF15slV3lmUeo1Kn3jFv
D0XsPJh9dc/tWrCcbxgpFceVUaFPz95erxHY5eS3Krx1HO/U6caLHagb9ssdGW/nHQTu0vikeJ2x
7Fr3LXcA1lgsBJOLk6cKT+ZgXcaMiC4RZvrUZ+iO+RgQb7bZUPJlaJqnfQJyWQ4Xykpu8O1/N6mq
+EyxSSZudq20TABw05kK0/IkNfnBEmATZ/NZztbJnjJUD9vm3d1QLoP/vVsH9OhxVBbzXucnXkVu
diGwvyxrdnM4HaOE2GCgx+42bPGQarBAR3j+Ky+oPhKcr3Vli20Fr9RusZ01mWRhltrvULv1tZZH
b3U7/nDr4Q7m/mtcc01B3tIoPIe8JTma1w2BYRESAEK9fx0EzjlOkhxim2Deum31XVIrgRWMo087
z+V2sON+W1VdusoVOnlMX/Wqoc9lbTQVa5FAP8ZspXg1hzd1E35qOk5Wyyl8VuA7jZlnG2LxmjRT
Wzus71Vozj6tyedShz0QWM+WNW2xq+QUSYYKd2mDD74zL5PNEtkMEzbJXXtTDhyjYwDkPGiTcNMI
/QCNjOKq9p1KOZ4wHvtAEZU/gNnRRmn/zAszXmO0tW/CBWHf5t4XLTkfpU1hmbJfSIiDvRQx0OW6
ehNW8iAHgyWXFUBRaAb9lHQGV7mH23tSsJ1MbGeTObx2KPJrPUO+6NovqcwH6lnqXWLJi2xsdq7B
eLYca4/Mt7FzTqsNp95ZL+4YeZiiJUQA0eJxY6bZQSuHRi3qPeLczNOTQ6oVSLqNg/hz7qa3OHlZ
TIaZJs4OrWp9QVQ08xCxYeIBz3LdRz2s5DZ1p6/QDcttqVfhU03wsCI70NnJdzVnt+5s7/KqP47M
im6YDzyKxZcJR8iL6zsVOXuQAZ+G0F4DlR7ysWXjqjiNF7b7gAhy3+ATLfq5uc/+i70zW44cuZbt
F6ENCMyviZyZyUzOwwuMLJKYgQAQGL/+LLT6ttR97chMz0dvMnWxikxi2OHbfXnVs4Jv67NpM2hb
NfqesThxhiqRO4FrOUo8CG1lxZNKg3NGh+fQmDRVOXkw8lajOSV/H92eiVd7SnU7kDMLLS9KX9Dw
yFKZuccP3pw7d34cM1qP4tymegVFJigK79XL0g39j6w/k4HjakQaQJmSdyfYUzpA6ayt9UOome9A
dwNyg2sv7B8qnFirOfU/4OLWvKmLee91+i/u1mfNgk448KnaZhVt6xKkRaHVt15PaaUCw+6X1Uuv
xBF6P4s7Wb/qbbpBVQn6Kdw6arq6qTxlndhqfYxjOJzOshXOXVFzqA7lTTvzv9lE6CikxI35c1Y3
ryMrf+/JZ6zshLMED5tZz0l7LF769oOWR/T8Pr3DJ3IYgG6F/TyvqQcHToZpeyWn7upjFmkSoXEU
HOmRLI4FCLldJsRCrFi5CvdAVtRkkC0H6Ps7C5lzOMtn3Si2fmKHa5KoOzb+FwtlsRuGs8DisCAz
vtoSj3OhoVq1lbty2szd2CNeWrOOMQF9iFZ+JE7MwpxYZq67H1msvVKh8GGNFAzqwsRCbQGgG/ts
CEZKVOc4XEu9u0PIWUcm63QujpcyG64Vy4us707OABmeluxVbA4US02cKjBX2rjlnLalOyYWCwbt
DevsdxQ716Efzsxf1cqhAbCe1Weo11vVTV//HdaXWR1P478Z1oMP9VHOH83fx/V/fN2frksfUD3w
JBZsvgBF/P/GdRBKzOGOwHXpuoZP1caf+w0QSkBejSWC5ut/jboBUeJrCOSz9fidrvQfDOvM+X/b
jQk2KCTvYa3rzJfG34NuvguOx9fgM5LngtmqxA4Q9p4u2WMWJ+2GZiCXFIrxHSYY7Kh7LN71Sf8p
MhG9pqFpXR1P0zCNSWCZvGduR4mcs+ogyZM/RY7nfUdeB8M1RsTUPjauS8spMvKNXXjeNe2Y38t+
b3JnMpT5vGs0EIVu8ZT7NkF9wyfgVVRM1fOA0TwRLjTOHhO1HIodfZ9XXNU0mIIwNXw2pPY2cZuD
2+Smhd7dIob7swmmduwUEVUjKgA1d6YZ7kjsP+ljcXIj0AYxz/mAvj9aLhCDtj2kEbsx9h0mhNUM
g4QI91osUBItjAFp6+FNo2nneWRdWBbmt0r0NyeSN8bAPLwgTtIFdiKhnkwL/sRdQCh4ks7JQkZZ
ECkyCpnbcaBl0FN0KCpdlzwQRvyIBTi9EcwKMTtj62HEDIjZf7cLjMVZsCwGfJYYTotcgC1TGX21
EFxms255x8KbjBpmtgXzYvXJ3l3AL9YysApQMO4ChUkWPAwsdhVUCzJGW+AxKRQZy3Le6gUrM8KX
mR3zhpbCmt477AndAqGZJ/s285KS+rN5M7D/2DINvw8LukbO7bcWKgq62I81iLLhgrmJB3WlkxgR
blqEalg4FBlUp3LB49CLPfICxuaSw84BvIT7ziaURGRmM0yJv47AwzXKwKMjPfyKhK+w5hfriazY
umzkXRwu/c+UswXK8HZakhVgUyl3Lp3szqQmJtBjZ5drmIDyBv9TyYu2nCb6RYgIUZCcFBP0F4tx
rqAwdckvc26DUzk+dlF1lJO8mqDUdXDozGlNtlFS/kyV/2j2RBnGaL4DfvSs68WjaAlWmtG8slLn
QDq5XLlJi9juDQ9TP26hNVhkcaajRsY7sET9yXfwUC7Bxgro35JlSbFpDbs+CW8bz7vxPXfdZ+ro
9PlbMYAI55n/ETPClVygKyBEfoAnj2BI6URw+Q24hk5977TDY5qwkUEX2qa97q/saBqRdOYI8XLR
i0fe1H1SaIEpm5ZIS+cggNsf2DnizTS293KwTlORfinDfCJk8y6r8qtJpxkKLiufsiLgNegMP34G
i4w53Uq1FbGPD014Dr+a9kOUk34n+GaWEDje4dnNf2wSBCQpsOPC0OCO91mKqca/42aemWJVtp+i
FK6fNsePUzd5wQhh6VZPtVtMWexwkOoR1knuNGN6I9I5u3R1dJMWFbAwkmqXGPLVhzcnt31fAsa3
2PQxGvrrEtInjikdLXqcDrFb3MJx4Nro2l80InqbyB9y7vhicUe7fnwTljkQV0xf28kmFMkFbIIg
YT96NkdmqKFRbKuibeHyKWgj1sHWdb67dB8W1U3PmEA3+UtUUgcs4QDZGS5jRHB01nSub0oUEjhq
xDNUawSO0s7O4smklXvruLmxVW13mCb93ETy2A+F2BrLEiiLu51mKG2FQTJbzhAp+Nj81iZ8t0VV
2dU+Ix/3yWnw6nvXzJ61LOGOi2QXaB4kLi0Rd+lY/5houKdG1t22afwv7OXTfnA6fz2FJmKtUAKX
beKtDVE/FH7yYyd+y/iBF4gKkC+o+mBUl19fCX5AD5FeC1jYlso/oMm+ZeCxVmXrnfy8uvPjBfxo
T7gW8Rjj6oy9DG2nlhz4CwK0Fmu8rFhqSNecj29iWxdbTxnLE2/t2+WtZ8pTs9QlVrwLWuciO/+U
GPGd3zP5emkKmCzGRei6QLYqum+rpDtnubj1arY3gCYPrIfvdWW8ycQZgjmlMyGjtrSGR7K16Zdc
mU56FGV9nk3bDfxaPja5cdZML7Dy5o5rce0ZzYm2J6pfp+yS5/oreONo5aZ2wrCYXvWilHutEx8W
VaYNO0sea9lj0uClmie1tfqQ6FEtPygceh3HfMMR6NjaWb8ecoOto6ddNO6noKxGrI0z8ZdkSUGb
ZIST2p7O/x3D8EchNfy7Meyxgdj/txnsjy/6YwYzfgMawKQFZEzAq9SRYP/wmOi/WTY+VB+PB3V2
mLH+nMHADSAEuh7T0T9Ylv/iMbF/Qyb1cBM5tonPBGfKfzCFGXjo/zqGoZkuQAPHcGhPRc38uxEr
pLgrz9laEtwgyyVgOSM5WYvl1yG6j5qWON2G00LBDNYpYgyYNHKzW7qU9x4ezru0Nx6aMKOnbJhe
ShBkNv5epQwU//yst9O2ydKf1iNH6HXiEd/HD8vvNkCQ2iiNtZNPEotXKzdZBFF+LHCC8NduCHte
OWnCCwJhP2ms6ipV30tOkdvZ6e+00TpWWfMgZsW6RBtWtT/fSo6CQdwZN7I0z7bjlQGGSlz9TQta
08UCzMxhc0DD1HqdJpD8tNPuqdplCqOG+VKHrh9ENlTlofB3g+JLKkfbm7RuZ/TKpln54s72UzfP
z4n030I/dddOOe/1qChJ//RYXLF4rubZxiif/cpLR1unPI7Wqtbe0sj27sPO3IFyPimb+9yjDIAW
UO2pLTGyz07WnjVd3sfdCMhXOxgEVaN+jnaWKo/elH9MyueN6DewDVmApIZKNyAIy03bG08VXW8b
qTW7dqgG2HvirtAraNo4QUERvJd2fJhD7AOCHu6xK29GUEkB7eJnWOguNdfhEdokkX354806VtDm
fqYnHGs3sWBZ/kSu9ppN1a71i4Pk0TOK7mp4DAADA8DQsKekbexgNFXPYoYJbwZhyHKcX2qdEOzD
ZBCAtoetbdXbyBPEqyBhtrZ1afT8WzoaA1GTnmfPsC9TASXQZppcmw0c9ilbMkfxwVDdT48ySmeJ
+xk3EXyVKqdOBxG9yh8E4fCArRdH1bzeIHjR5RBfAT/wT3ZiM/nlw2hGDz29n+DMi+dhiqK1JiY8
LD7Eo7i5TtZ8zJri0sX9sCe7+VR13k+rsfDVx7F7p362XhujdRkya14pAEMunCMaFjx8vxS1Y/EF
kh/h4BZ5AK0VuHkBKbwq2bWysuI9RWJiJC6ip8O2gr8U1eGJcM1jZXjbwSo2qccsGqs6W7n5jtX1
mdtx2xvPozYKQh47eMUO7MJdGfUrkVW3XgJiCaiGnd8lbrXXXPNiLfFN04dnPk3WZ5aqfahLkrZL
3jNekp+eQoqR3Q72EmFnuFyO8F7cJSsag34rSI/WSt4ty9eIEqaVvgRMae7aG3q3p9oPdWOIthZZ
1MrqzxbZVI6X6Jul94qh92Qu8dViCbJ2NJNdmmnAgbPEXN0l8NqTfE2Q0w4S5bbC3R+TjfVVJa/N
EpdNyM0WhgZGdGCUiBTf90S6VuAi7vuG/PjSTEHL7yVKUL9ahxOQQ19I3oORz22CKFHDL5XleL0k
eVu6NdRgIYqEA4+yJfCbyG6BheaPKYz4wFpSwZW9Z/jzTi554XIJDtskqyAVVF+dwQkkI10sLRfL
MkNg7thfHavZNfTqCU5jFuRLPhkTBZULS2YZHYdPovhpTRO85wxpiMikEeA9q1fJknqO3AjkqTU/
Mtf269b2XhpduitjSUtnWePt2XpzAFuy1A6h6mFJV3dUnay8jFZ4RfQ6Z1bBCXCYtVyCn2POrYEZ
gVl4LDVvUxHfbohxW8S54yXXTeXhQ70kvY0l8z0v6W+15MCBo8CkHblCiIhrTnnfERknW8S6ai7H
Y0qcvLVMZvtwWAEnt/cUNn2US/a8RxLjQHwzGuP3RCQ3Hfp+m5ITnhzqos3lxlyS7FPovYSDb+Ac
S6FgpUMABoDguz/q9+mShQezOy1s8TAIl6R8Ehdk5gnPi5Dy6EgQ0RIE680lYV914Ukncp/GxFQE
cX08ad3E43X8mvL4kYgewx7FrKvJ6cp1asgvcFN3Op6BAPfWL4kqa43+E9jXmmBSDKnM5qvwNu0w
UBIpc6mwKM0Hohs3uN4+sbYzRk0l1M2BpgwLjd6cBzq3qrNnjfupailBpoLbGcxsN8RVcmPbuHuV
gQ0pxbJMjOHSpY3FCXtkAU9+IOmbUzPoc2Cn4ZVidufoacODqPVHeDzsbCysZ0S3bgAIPhJRfXfM
dG+B/yGr4qSnpiNYoMKJPYeNp6q0d1k78//oR0VGYuP0UNx8IMZ0iSF1g/O5SIMHIEjFD8sunkH1
LEZ/4z1t40ekDtA2itgdBc7LWTUL6AkDlVrWQdU7jxUku29zjJYaAdIfYHqfOQSnK8KLFCP0t9Xy
m6yH0uMuB7m+nVLe7arTD4qqvB4cXOoWQZSrRxKLwy4U8IUsMZAZirh8Y3V2R75PfzJ24PaL2+R3
n9Osv6ONJFtfYKqpZPWO8fPFM706oHb7yo0dIQFF15qAIR8VBsakoOS4XBawbSWQ5sHjOQD9oRGu
RmT1xMNYP3pwdHwJGwlFOppJ8cHI+KraapvF010WLq80RqzAEyXDunqvEiTvtDzLeAzB2TTZObM5
InJiw27SEGdK3P5tEtki32Yj0ctB2tQbzLvBGpNtlqLmc+Rws/BaosTkaXUjsTkESBkvEbfACp7L
0VPzZbE0sADtzn00nv2GEnov1g+ZyhZbSf41WeUd1OUjptYDjg/qQUxxpHtE2yqbLywSHjwxtYG0
CtTONqQ+s2I71+Tdw1hjnvVICXKC3uSaxrMrFOaaz5v2t+TUuA5sE/3RjRhM2KaahyRvCGbExVp3
ZvYv+WcpyQrn4dEW0anPOpQ2jti5FT3k0BIDg9TuqijMzeiXpyjFAlu5+pUS2oNN/Y9jVm954+GY
M7bAd9ZzMb9bMjW3NZv2uE9+6C9zAtOhz1Njj1o5fLz6hmTJtylLmLxUw6kQrrMTw7D2G2ja1a3u
tze+8J9q0wAHRI3txpkw644FTfXtzqVWpBU5EKuaTQLyiIPJa9j0vPzJxXFvWOpItp9NUXbEgvbN
ceuttekhwAbF1U1lOQGS9oWezXRdFt0bdXHh3vSsYpt1QwRtNHVXMi7ZnAmdJ1insaWtwltepie6
C8Jg6vMb0+n6G7thFcXZ9epGfNbKabL1CFT6aFVWdMsMtDNdRW6T30Xt6r90uk3sUfCt+C/NCAum
6bsLYZ5t7LIIMBLnancjnC6/uWRmdTGL4j6X6oyyeGNY6gpoj7rPRefTe3Z50s+vXk/2teuj8oAl
+mBktDSUEbqGO3xUmXVxCbKsm0rMO7fTXhOb4cJ2xZk6PT5ccZrEktLO6otF6c8eaCe2MD/9FdI1
UbQcuoupPABauHT8RgIQUBNsruml17EG2LF2jrGb0z9M11JbevHVQLnMFdJkr413Xm5r55rXm4tM
tmKvdG4996GHwbN2GjxVQrRcfA1r3yY7KmzC5Ns6WmGBdNw42QTgvecVn4U6i/JiYOsccYfVrdiK
Mkk3jeS5Rd2h9uHkxnEoXZMwG3U5rU+1EjXnxEd9tOG60DdYKzd9gvFx5PXIw+VVxVqQROY+aZbS
Iu89c5tNYoXEltODLygba4rkLEveZ2E9Xcm93Ui/4eFSDbu81zoePurEgsRiyMuS21DEzyJtdzia
f7WT8wEfalt09FyY9XXQtH3LB7KWMbtkOihfpC+WvOOnIUr7WQ+H+lKIPiJ6V5DmS3R+ClMHfNVb
UFvN9ZzUCIcxdMEs+qU7WCMmO8x31F9f3KFayk7q9j6Z5y1+xttG5i8J5YXbtF3Mm8JYiSF5JgCL
NaEnsgTvi4whhbVULJfPljZ89osdIUM0XLVQIcH+oEXIdHrDt8CA0/Vbf8bWWTLT4q3AvN+d6Jxc
QZ/XqQKJQMG1ybvs9Q/l2PoqN5YnIDkac24erIaCD20Y7yqBbK1iQJwTcffARSbPQ96SrOcmWnon
HhMkWSPbvOjK2hqVw1JunJ5GzWPJ2LJ1bNVbBUYAx6M8dxp4FXJ9TzPhRARz3hEWkf4AHJa9cWUN
JWnCd/x79DfjAAZidwxZ+5ouiFeoYes4dp6inocX5mIW1vIWdL22EkaOiF0KC6uH5ZLLlq/t0JOX
Hl/IelWbqA3RqwhQthOzbltl2H/w9HOsOSsNjRn7KZE3ohkK6g/cTS1aZ3KJWUYQB/LqoE3WK+1b
t73dvJOM3oArYDOHHVD4/cGHtTLQsVs0w/dspksjhPNKdUq3iRzmxrCDgV40+VObFqDOBtIDnr72
NQi9bCuQqVn483PecDDdO4V6jkfvjqLV3UIsk5Z6ssgfBk7HpZQZ1xF6Lkc5U+NF2Zw1T4VrcrPh
YR7cXy0R0kAbp58kNh8bY9waZW6sQsu4NAMI1TRkBexbJtDbbgxs5qlonD7J/laBu2hhfuIeweWh
ehqAuaLhV4g7HFQD/UPZ6M3n1sR63qIbpxlu34jN6ipzyDm3vn0F/PQlaCJwZDFxetLXc5/i4Jn1
JzMTWymqvd/rFHOlksNVz63hw2wzLPFZqfnNcrCfmL454eYiuWpYJP6zep6DmTUNSViwbgTbuzU1
h3KVTkLbCRqKBvendgfsNRFJ4MFK3r2F8wuW9TAU/V1t26cpm69d5jxAGkUjsEygwio6G6l7xhB7
dsC+rgbDvHhjSDwyc+/aUTtVSX8aSDh4AOoejApRNeVdIqom2jZKe+4S8l0eu6SuHSe4UC9qfBk7
wHyg8rtxSQDKbN1RO3vw0+FYc3qi66N+iKoWC8MwPmhN8gn69vm/oh3RLGdZJv7vRsdD+92U/x+v
5h9f9YdqR9WlWAyEeBb9xfL4p2hn/kYcC78rdabE+lz/n4tTmDQ++pqLlucZHprev/gciZN5roNe
t+xj+UP/UfuMZfCP/C1WaAsXyy2YeP4tQyzBsX+JFY5CtVNtRRCsDG2b+f15dpfRss92IpO3woZ7
Z/Amdjvv7AzGvd4vr0SDg+boE8bVpoJdfWdCkfacmyazntKSYrc20std2mKyzaLkBr4Ik2sxbfGj
APPToRLUxVYW8MsKjj5hVdDux2s0U/sEc+7Y8UiXY/w5SO27b61nrWm+/BDI88D74aY3PbUl4v4R
ZyNtvBbWq9qKH8eiPDsZD1DHoqeESvt7O/IdGifMY+KqYW+CuJk1r9550WwFfZUerXDSNhlV67re
L3bWfGZ+nyeM7yq6ghe291lUMdrnuOMsYxh30nTH86CLYV1w2A9SJ7aooipCcuTFj7GQDoff3/pO
uEdQSlcur/0gdQFQM9+e6MfS6NzM9nDNSXLnYquwkxCEh00vsMXlM/Cw1gGR0dfj2ouMHfRy2IAx
YzyLEdp+vZM51WSSfXa0jQ8oYMTnAs79pBcKWERkaOuG+oc19hftGEfAIKkGDqam3ozYiIyJTo6i
dXYoOpc6zl9EQffJ3M0H2JyPftrudRdgY99zElaPQ4ExMJNiHTrhszVUUPT09q2QOj+Wat6G2L7X
43RaDWaiAt9M4X33GKpsuD5JwfkyRlKwOF+vkpwtoKnlHyn41ShFf4gye4vZs91UIZbsUf+QPotI
zdFXyq7ua9k9i2F8R2uz4PKRiuJJd6wiuDnSle/+OOUbOungmJEsY3CwNpkPwzBxkvpNefW86e0+
WzdNjL6cQ3VYFNeqYj82WzcTgJmD6iuglgSXV2laXYYcLQfExsIYatAyim5Y5wI+Ro4pjYDYO8zr
jfCBRZgxQWbCk/zmToksrKDyOVDnIzEkYrt3RVo96+W0B4P5hYDQBhbCTuPy1kSFXKeyfY08l/dO
RbpMcjUHwFayg2YykaJXkDX4jir1PldQvDO/+uVDpd7Ug31LG1yFLbJftTNl3HiCDiRssPZX9N5l
6tnSadquNUzIMWnfPBkMmJTdeu4gvOGWT4EiBDbZaHxBeg3AomgCGXfDCn0LWARr7sSlmVBLQasN
DVwNbwNSELkZ7TkZzPc0ql98R31mHPIGgE9rA9QJGUXxhAfqdsjLUx61OEVx4TfC2ft1dw90HBnC
hPXvyWqTq+poQgcBNy92DBGBm+NRSMPxyTbbN8dIPjtARCCkis9O43AEg/LJIg+mW1a3kQk1VUzi
+ZpalsCrzceaXWVgKRBMLQw/9pFAQSbmQCJ+LM2zuvN3URqhzCPsdOaAR4g2SL69SWzkiE4uyDgG
ptZdkHVeZMknRrm5l1OQZMmfzgCEjCnvIZnVg0m/AIlx49dIcWlOj9C2r82zKgDPjHF0yH3tgawa
fquauTBs7FNfifswqV9CemI2OXLKGsPothUFHonaxeKs2Qrsi3bF8fTO2xkEfT+Wa5WRV7dB94wF
WUGt6+0gcYdPT3KTe+aTByQUE52BQZiMVJSP6aVkQ7pmQ5jS8U6rZe5ZuA+aOkSPDQmiu089CFLS
qNAj+qJbeUZy8cz6PquslZIm/e2le19I+J8d9sQ6GR9tw3zIZszYUQj/3Ay7re/ExEyNC05NujRJ
CrHd8KgW6LN91dlALFz15GidHySJdypKul7zaXqcR2wKUdtC5sBXvhrwuPjQ35OqvgIHWRdNesVY
eZWxDdsE8Xg9KbwjFSL7wM7DsR8suiB3esfNUZUYKyd6+yqtX7AXIQ/BmRmR4FWzS3k2+i10Tq8+
zDVrT5cHQK8RAsmrJ1E0a7xhMppvu2GcNp5apr2RxbCcm7NSnNVaPEyY8oYnDdzfFlxcGmBWpw1h
kWUUBZ8kk4jtYcjgNEKTKL4aEa9yt/IJAzT+2ek4RzRSz7dCdzdNgi2gnKBLKi/5gA33QA3I7Zy6
L/+drwiSYCX7d/MVCM0qKv/OA/zHV/25FQVuyjbUMDB4u4iXfw5Y+m9ES8BtWLhdfm/C+edW1OI/
sfRcEh7C/0u9H9XkOtkSlqVM4w5m7v8Iws7V8rcBS6cnkHODx78ChH/56/4yYFHboXdZjbWSIXBr
ENLbhU66a2wpDpGanssUD6mv3hs9fUXEQdDqDr6H/Rwq09doFOQr6oM7KdorW5TO8dEsqmPmweVJ
jR2rTlZEQIUiuF8JF/iuj9jZJAXHZxjqOecTRSuBhpmm9r4jSgPjJy/vrx35PGnDQzFKFhtW4lDF
3aCcst0pcu02afHcOHp9yirzNDbWK82tX3R5AKKSGQql2LqdogqzF7fVjBtYLXVfRNqeYYqv/Rg3
djLShgAV6Wi7y6uL8+A2GacQB7V6wExDIrAWUMjHT7co35wQc+jgmmdwY/2eAvpwVznmGezNp98S
QkFZf7aL8abXimdhtTZRTHpUJDnlKml/Zb713uSMW3VTTOsoa98aTEJE3hYraqUjcSosHrAHANNA
T4kgi5Y72PUlZv7imdrRTU8yMHGUXJ4zD7prtgc1IRAIL9Q3pQ1hmx5Tgs/AGzeznEDhAhqtMLbG
VrWgy1ocu7G5FJz5h6JIyfUa1tELM3M1CwtPBnu9uJ3eOffJTdQQC6LOkiVWlijg8tknkupV5yqh
oYw/yUPyTQz2B9Fl4tcO+ojoScmyGiBOjALPdfMgZMJEqgbty0cdx8KPMmJiZpH8MmXZPUbwzkVE
SbQ23JiiUZwca7JBQp10ftNFDgxe71mIABxjQLfyuzrMyQ0C5GHN4nNKNfTAFUpysq6/gab/snjb
BK1LfnYUBFZ60lAaP9tKRMZV4kXkzVP/MrHq71LDD3quZr+et4UUl8gt6o2yJ3gwpXrN++hcUKre
LfoUGVMEHW1NCQPxA97SUzwcY9NY6SMjmSkAyono0MgyGCfJZzFqZNRhoztNfm8yCzNZHJwkJMwc
USdtILexyt3XVc3utb0xYBTgLTPOaFxFoICxbQi2ww2cyx+K4RedfcBuLQZKz5jWVo5TvTkiv7Nm
rKJdrJ3Ilb6ms/vqKPuq6KsLKquhvgh3UNIeR2zQbGOCoQKIXPgPUZJcoBysEpF+OAVMZtDlJsIw
yp+WnHw/BNA3xwEVvJe+ZBc/LmWC1ANV607jlyqSiHCV4zKSOZC8p0SjO952f7BoQqmjRa6xq/cS
a7lNGKbi121X1VGJ5m70kfAn/9nwENnwD5K8WfgDJhbBWRq3xtAj+cWUCvnVoUzHS9HjeMhqXO9V
9MvxIR+E1YwqnLGHCW0RiLLY1GNar3WdtQ0wkHrlk9JcMZ0/Ob4H6Xmcf9GeTcNw+thJeWn1kJVV
X41vCUjzGmLCyY5aRNcSDONZxdYFWdm+m0bbuorGTu9b3OHbedB34MWRQnVXHckBxoeOESXoSEdM
kgmrJ86Fs2N+buzMDBKRUE/vLFtkb4fzfdzZM6JXXzNMVhJPEuRtV/MJQQ3RtHRLp0Hcc/mqPAIn
obz3Wht+tNo8Nkuld4cvfQUfr1lVPVskQ9OaVW+15aHXwrPsfc6+5XskJ6y28E2Tlq1LSS0eNTd4
8JvcXtPkWq1SW3WHdMGVmHJ52CbzDul5XyfegeL2sLkFpUCS2XeOWhljurW4ozPi8uBGC06K92HO
ojH0qcv0zJDWZfNeL7tD7fnHHD7jE9KbJ/fZsJSAh3Rkmpz3kNzwoz44kD8BXDCgtDl3LKtS+Esg
xGtqwCaSa3nFN+WlJGT1zEFljZfbmt7QtTX2+r7r4ukJbbh6TlSFmqlzZWejAZaihHfqccxfOTNg
Ff6VhJgbUbAmxYfcc6oEIhDLea8ijpFdUbP7ozIBk2ad3KN9XAHkcelq/TCxka4+U5aHe99P1Xmu
qNoa/RiBVJv3VE/FO5yHS8O5QdS9IUiDmS/SQiwJ+WWobH4mXblbLxzNwGh85t36MQqpcGOxB/qE
oo0B2xDBHKtxUXe7SI9veml9mxhtWlO/en52wcEznnS7+O4FqjNsVa4pGX+59vTt6sXF5BgO7fIF
m9EH/IpN6Fanxqo3hMOISNpcUw6mv9Bw1ywlnpEO3Ac/4vPxFXE7+PE7rWDF6rCUoibi4M0j9fVR
+e5lVhc0pnNPVr0+cDQc15YMn+h3eDXsoQIo6e6tzF1SZfLW0gU+D2PrgrOrJLuK2t7FdYvBsaYa
0ycKMgxcizqpMSIWMYLwlG2gCd06nEPDsNh0uXk1Fa0JcS2PUnis44tuFzZsNciyQ8ZLab1Uxo2V
Y/YrtKeMQyso9KI+N27qnaVWTQ8MA9R1JGX06CqfBW7VHSOS0sC0sXbPLODjmH/dawtYlmnpo7T4
1rqooX/mFExunMQi24XULnGSauLk0fsw9ZwZHIPaYZKAtwnZQ+CtN5T43rkWbzH8izccKArgYI53
FNnAbWCxHZ1yMVwym7KjqMGoi0kM0pXWv9giuUFUw1Sfp7wDZ4N1VQwmZlLiIa29R62z7tBOn8K0
UrwdsUE5XXc7h+kd+Aj+Hh9hftCmV6JSD6D1yO0IfLrVXdhHwHaWENtgYFtSnh5tOzjim8oaXVpK
WHTCcTx1HrdxJ6HmQNSkyS1MznNT95R04szVkprwpLaGpJOtDJSSIJqa/RRTyDZkFylsXMrAaXf0
n3/VLTYkQxl3LMJfU3re7QgaYBPK79jiOqFzhOu0dMrb3OOxbEvFbs5KNF4v4w9bgpp3VX3wuI9X
3BO4Qzl2r81OqxE4FG5Nrd/pU11xZYXvktcxB3ztZDepD8Rwdnf/548iCKnCgQP2784iwUdOUCZp
22+l/nIi+ecX/yn5WsCdLd8m90Ja3ceO+YdR0/wNjZKssWkQU2e38E+jpun+5lrWojiDP1gKyVFi
/4CB8Z944drww4jLG67hef+JUdN2F033Lyg5jjaEN3UMqfg1sYL89UgiZnReizEFvM5s7+XCxi0H
s7l3UVqSLqyoLEiAlXcRlTLqVy3JpE/MiQxlkHOizDDW7RR+CQKEMtRRLo3oK8xb7AKFgo4xxA8D
3gLKleuZMg76O4YFZTzgMOZdqXZeg++C2lzi0t5lUGG6H+b0uSzwnffWACrds9KPPPLrhzHKf7m2
qHeJF4OEcTZRDtJhKoK+JUU2G0HdjRlWAP1IF84hm11MUrgU6KhonRWUCTaU9mPZ3cjiQM37bhjV
RSTOrbRSfYGdYB/i/IN5Lwyr9YBchvhjGlfhyg3v8XCDf8rddlBurq7WM00OGanErvDOWRgKIswD
LjBnuLEY+SMNewD0m/l/2DuP5cyVc8u+yo0eN04ASJhED39vaYqeEwSLZMF7n0/fK3Uk3aNz1YrQ
WD2tKhb5EyY/s/faqn5jVElG8rAePSKo7Ho5eSbElBrBHoCXjWicS4Z7w0jQhY3FfGNMvMp99UWF
g8IwJwYvo5tbp4BiJh9zjRUU9qGTyIyWtDokSUauiq+yq9c7PxJiuBl9ZgBzPC1Ts26zrr8VvMAR
wJ9cNKUGi9LYLg6mgGKTx2cs1Vtha7xSom4t5O+wM3EmjpN4S2Mm3rKhii2HzahpQ3VenxFSHsEZ
f4R+91gSpsRo/4ED/UXV4hx6NJuqi7CALFsiL9AriYvV2s+jRYJNzit1RTf4WgqcUk7q72rHeqlS
1OxkSVVP+TydQaBTJBFPvZxsFUM6iItLWbZfsVYeWdQYbk7UjHFJCwQHgYTXVHTWU26gVcKdfSb3
6zWJdSuWTl8oHl4VddFja7QXExDouhHL44Dsk4C+ZtpGA3OnnCi914EE+IKNMsNpC89FYlNftM81
ixAWz25Gh+i8Vj4dhZigSOn71ZtRklVTfWaLiCpIOTb7S4zlqnXVuiwITO4V7q1aNh+pEe89bd2P
3cikbZl3WUssYjTRbofpXCBGBP6p+edlRxNaV4iKjC57Y1KxbNB8LohU4SwsYwyKKq9+oKBCczl1
L7Fi4dIL5ARFVcLD88d+F7bVo4eWcGtO2NwkcY1D5yRr1Qe0iuHyWQ9lyf1EriH3XqFv8hzT+/CZ
F95ymmqdpgRzgMsf3loMS05Bm5d7NtzE6ljO19QOD0gH3D3PPEVyW6NYa/1DAwGQHgp1zgzYrrbE
xaaSEyn30gg8dvbtQ2zI6yjKswNWYYMu8U4UznOmzdREys8OC56hte4cwznaEOczr61X5mTWUJ5g
mZnlkbsFfcz82cpyIxcLjTT2q9pFtwG5lcH/TJrlbA5vSzDGm6LuViy2znajLnHATmKoNIP0ExcO
Su/Yn/FvYDgO2ZS3i3wOPXrTFL7BshjvizW+MltiAJ3wt4ry38Xrs1LLAi8gM7c+NWAUoMwMKm/Z
S7MgEUq3c8jAMLimnxh1r6kTH0qOaNQZrCsoRWfuUn/ejCUYICvSdIioeixsRehxFcCciSNiAZjR
7BZhnCxfEk0p/WdeE916Gim6MPwTwz2VzhqAK/5+k5QRCHxwjribfF5LVFFI9hiMWw+DwmFTKvEI
evLYTtmT3TivqqjQXytmnr1/WcbRYB7BGHRxivvClJekm79Mw75Ll+CuQTrKrx3AUTVS0ojiFAOC
c4b+PPTjbTcHuhDOLq5G7/LDbGKgFQcRsvEr889AdtsEwcPK9wCc1Itzs8xDyws8ew9dQWfoxf6+
DeZzE42XrmqxCuXbTA1PYTnuI6CSmyTwD8zpJdGykKl7o7tHC7PLMa3HzXgANHHTS6o9Bq1kwPXP
fmbJc+jg7A8gG25gPrWM87HtGUbq7RP6ZLRjGCc9D+dYkNx0UfFQFCjQe1gCkp6oC8Yf7YLLLGN6
HSQVGv+uZIeUFffRyJZt6cAcJX3zMg74zGf8yCqe4axb3kWWJjLBqEPXX8QIAe3uQ8xesjPNxjq7
XomHML3TERSZ3xAwT38nan4/BJSxu2jNFytlC+dR7q/6xX/qU8EQOaiWlxyJ8wqsvAf+oR6vkd09
gNBcF060JY89oyhfbqsEtEoP2O7gxOx6dAC8Dey2j/V0BwPSSRTutOuR46+7UES7dG7P2EKPgzGd
cKqCK084b4PuR8AyyqmxpWYpqKymTrAoGnAuQJGRlrOw+KusB3NZzk0+AjIb+h8p6n+e1vggi/ot
lTxr2LZ/GKQIUqdEG1df/inlxwuAGAyxf41LbJGT92Y55WM4LE8KLQXJJ+NHbnW4hUpw3IbJDIXk
3FUWq9vciM6Wm744YiArNa3Reor62DmoQchBve1CVjYh198KmU3Jjm+Xzry2i6xDz5cQOZwgYYuH
7riY4jQ3cDYmj56+GO6EYf9kK/+Q5xOS4TR9x+yBEXEHxxuCyzEbfcCMs3nTA1jfukhOx6FzT6nL
bi1uSGD1iEKbose0YI1SGIGLOTTBUVmHwS6O3d0wO8/YdBGLdFG2oVG4F2l9nEPQDyrv3fvMt1Fo
691iFEfqLQe8xlbGv0OuHNDWdUvwNbvDq5VZN+YQvDRIrljfbJq638rEPCxo6Va+YJhiFgUZdEa2
l6Lft+TFHOQob/Axgln3SvGGkMB7HQGkoJ8bfKfe/G8+7FIlCR2kgRYPkhAkddHQFy3zuEGWmut2
isEPc0GDwcPqD2Xx3e+V5H/9IXRd/JnITJkaCIpYy3GQKVDQ/mOBOXLEeU2ioEu2wURHnBRrH4sL
dzm1jCmLYENwVw77TdzmpvNYmnnDCBuDkJvT+43C/0hFh7oIyyPBGsUI2SuW68hyt4VQh2EOw610
QF2yyFFbD8XMnLD4cwFQjOFYMBiok43quMFR6gomQjXck7jepWX6RejZtIkjHNGEksD3gJAG7I65
WYghhyP3P75T0hm4tkNL8f8WxbC0UR//Mzn3L1/11w7J/s3xWc7QiNDXeLjF/t4hmehbHJYyukXS
HGX2KX/DJdMGsYOwgHshsOGfsDn6a4eEy82GPcAuBZiyLy2+6t+wsuFK/scOCVWNa4EzsJl/gcMy
xZ8odMKbGlEt4I8S5bAUbJrlzY9xcWNFyDZZ3E1HN7KyaxUj85786krM2Dppp3cCnXc9JzqDPqTh
ORrxaCbSwMq/JreFcIqK3DL6ZG2RX7To99mE0jztF/THaM/D3DybWoyOojk7xOjTYy1URy6wrFK0
67NJRa1QsyMrYkdqLJ+O27zTYrnrWEvfIRO+09Zga9Wy+Fra+9LueCegmK8QKwotoR8KHsuon6e9
kfWPBrMaYEivMxkaA/p7vJwLRmHM8EQkoc4HMsiqHcW+dOuXsES1WaHlF47L2knL+0st9C9R/CMF
aNYLWlqlzQC+tgVE+ANsbRQw5vSRHd17NDDrBn/0zAX86Gd0KV2ALFDbDahVWFuJkXo4pEQoIeo6
BxK/MWPMKFbCB57mYo0oalwhVqAc0baGJckPGBLf28F9dPE9JE2r1uzFYTfjiUBD+TDluX9ycEuA
egTLSx4egcbwXHBUjNpa4eKxyFCR1hZTIqZTAfBpjBjNHGb7GG/GUiLH8XFrYMi6Org3CKhJwCzq
QBicHeQu5FvgbD9VYp5hJD64TrLskybSJsNlD43hcRxzkkHYgqzwvT2RJP+Vou+VXoHLF3dJgstk
/ovdJCTUtNYWFLOx01sWZvNNr4pndKiSrZ1PQEKzyZXEsOdiyCM/thxqBB0VWZSgH74HyPoclG9d
07fwZN372SP3ogVndA51puWi0y1Z+kBzKQmU6om+bJgDrAghuXNm1e/aGrRSJQu2/HnjsTHIbuLW
AJkmHZCVAI/LZbwfOZFss9lbPh0CgvTxVBqLIjzdMYkaMj19zb/pYxUcC+Qhi4B7QFPVkOppWvTX
mQ76dHXkZ6HDPx0dA+rqQNCCZFBBQigZLV+aGVOTHIpXbtl4OkxUkirauMSLjsPYw1YgclQJbsxQ
vRQVtuZKHG0HSvkUFg9u+hE5+Ernoq7fDR/NQOsOV8Mu0oMk41SRdVrq0NPRzh4aHYNqV2nNx0Dz
mxM76RXOw1B3d9Ykj4kOUfWUS5oq4UBIaWEds54xSVydZ6JXMaqwfUrtYMvSdBfl/hPgyqOlA1sZ
utwC7LixY2xGkw51ZXI77yA0AFQY7PTS1CJZVnmQfakhPslEmusiDPi7rNqys01XZjfcDGppjqXC
7wKyEwnz1CDBVRcu3K4ewK8jS0Hr7zt7CWGnJD4o17TwwcV9afYB+T22wkWDRdtj19WZ6tu2NQ8O
9wvp8tMP28PRVQyMmM1xcYnLAaza5/YP9jEn5bt3tZczDoX9oTcld5MaX0GLHpsSLYbH62SK8/cE
GXrFCmMdRNNAhVYXW7ttu7WHgbVxm4edFwUPFsgqVSlSqYpiW6bmHhvkJxZ0DzpE+bRM3sEZPRaC
w3Ru0hZkbfRE1DDqQItPnY6NeSgL/zsseypqIzqSzKIdm+xlYIF+Sk1P6Q1oQrLLz3Ut+HrsvLwo
BKbWkT6N5oSlM6cR7xKxlwM6JLu7KPAMLBoYRZFMsh6LBljYhKNVDkJPn83u3Ju0GWHlX2zQVhjV
ovGahJDqW1nchXStllxo5pviqAAsDC0sbdVNV9tmdeEsN37W3ldDdxc29W4UEHLRWGrVEN5miqZ1
OSl5tGfrMLc8d7HIlzOZNvVmSMrLLI0rUrjwCkbFI0Z8vgd3/mXV9ufg+C9k591EwoETPSVPVdCe
AqcmIrC2OKYASa9dkVwrr3Y3UB6KU5NFXwzd7qwUUXNAWObWzho0aX5Q7GaVbQd8YMBM1qhAYb10
i3UI+en1iH8rKwwFMmQ7O49i3C7+clMMDhiuPvtKSuDOWG3mTRagVRCqNjcIn8ihMxZgNiG4mDBE
US+L+M0z859mT4/j02+tGpSFaz+GgTAY/s+lyZKzEWU0nWZ9ZzJIrBaHlsRB7c8y5d1peeNFC6m9
s8zaVVlbe/IRN+SzqnXHTbvKbWYrZWurzZQOMKcsMLhDO95jZ+GSodL28/qn1Vi/csT1W48p69lB
pbDOG5uuokwJXCEkScFaBEAISoIag+jy2Nmxv1rWg9n9tOpwOjCEvMy1jZGqWrik3UW4zKI8GYb7
nIZtkw5GxugTWXuB88Cd4Vmhe9+NWXYypFVrEfqNXQDp9nlsbRP7HgYfSMMNQhBSG5eIGxMidWCo
z4I3gGGmW5bCj3XkXNgl8dkY+Nj9hFULxl6f4oC0Z5g2Ya4zqqwHKycSmT4IVjN0Ts+rzVObeLdR
R0S1h7SLxqX51SUBa4uxW/ld+pNR7Y2A/LepEntaB3a7Bw5x4K0XrDrKkY0xevddi/EpC5uvIs8Q
tUvW5MZkHqma3gNrhj4sALyxmCSp2UYA0ozdoStQuuEK/cFuz9plXjliZuvfRlW9GSL4cq1qWOcE
Kp8Wxaa0iSprJWKmJCNWmDTpz2gGxWmpTFIICx/wkrB2ho17ClwxQXAePBKvcG9l7bUrB9KgU5rc
9WF+orw3NoSToWbBg7ZqRPAkfaPcZAvO07qxfhiuVEA0WJLR6H7nEIrwohgtwzC3OCCoWNaWNx50
CHtvi5XDcmiF2vfToy5KSZuftGeGIHsiL5oATU7TnRu9w5yGvN9TTqybwsURWbufIqhCjEnYx+o4
vPYDtwOI/2yDwU6LGFSxaSJ5sIPmnqUpFrtmEmCkjEsd5q9LBtbUmooTKqeflZFNzwtLhB1Gkye7
ir9wAamD59fgwlt+SwHXo/DjX5ByicCbUeZiGQm2Y1lP697NaJOyu2Lg05js11BzJrhQwJ9CCFhe
DB6y0V78decMlyD00P2E8oqhNr1yxr4sroL7zygEfXLxyBt2l0FpQvKN8FLMIWjxpi53VcdIcwGA
P+b2kaHhjtNxIeBivs5lB0UL+IEbA5gtCFlct03EJjjD9Wx2BxbyxARiWQOYsMWjReVR2ICYpzFc
Oab/4PbiJa3JFWCp97wIhNGTZgVVRVneMDzrdMTa1ZyozzNuL9ShZIMj1EUGIJPPIHEAnxQuXIb0
ulhDuJOeDjXMq9slDZsfqsVzWdTWZzwz5qlsOJI2VsTx0oZ8Q6Qq8Ti/225xFblx6WqxteFDJIQs
9L4LZdbRk8MsO8eo96HVzIdkMrf0mdrJyMEE+J88iWH+rnPjRKuyqxh53KSLBdUmJiZd8vnYO0bb
wRue66b7ilscVspUXD3X2MYRvChrQHio6ufOTFnDLCGD6BGLAZbRGlG2ke5qbSfqmKkzaIHUpw3S
ph/8KmMrudgjhmVp96+kvVC7+9YxVOqcyPRHU9J5pIj98YS5D32V7rsMYVTlJ4QIledxYrAaLtgw
e3dILwanEEDZAT97wr3V9MExmbrHMHAXnKLohUKUoxK73SzFR9WayzqK5ystQLAZB5N5+FRtwrJ7
Lc2Rue2c79rU2uHXuSv6KeSBQmGlVHgdmcgf46HMbhTkGsTlaNBsdUD5cJPHHU6wQVF3RR4XT5cD
o+deZNowWgzJp4WScgz1sIf16ck3rBkNRPYTG/wvuEbTFh15SvC7aZ865EfwqyJn42Lzc8Mu+tnU
dCshRwCBA2JnFPp71YqBOKkg7N3xDC4xXkpS8dLzEqsY0xdXg6nDCb3fi80oA+09/sNBOxFbLIkV
1kTwE3gUtVlRuxYH7ItZj3siduxDq52NQYbEONJuRyfm77X/MW5ZiizFsi6MpGZM4t8WUX3MtWsy
wD6ZYaOUzHCY3TvqkMbdbWIFCaAA+9J44zkwneviAgzwsGWWc4AHt2VF7+C1TAb1kRbpo6m9nDOm
zl67O33t86wwfHamQ/mSEc9pajeo6fR3sd+es7q/2thFgRLdhm5/S/sbb9GN3UW/O0vHHXUoc2HO
0B7zqYcJ1Uqyh1abUimKnL+4VLGrutq3SkBYdHLZjhPQiKvVqtI7WuBZI/xHcmJyIHR4YKWqUE+H
N/PkBxzo+GStWK97tHc21S5aW/tpx6QND0zi3mZPppvIGl5KeJwsF3KQ/jWaNsfs33CmfWdYdRP4
VR3W3aqyT4P28paYelndeZu61DRe7fgVFScwFuAwzY/wa3dgT+S21i5ht/efLGzDQ0aAEZgRHztx
p33FMwZj5WLU9Qb5nWI9zkau+WgcFY4zBuHoKC3je2k51bRrWVjT+4KNecLOXGBrxjbwFjThhnP5
iGcREyllNKSHS67njwGLsUx7pGsz/EEoFD2Dat+5aS8j79ii9q829mot+2zyfBNr3/UUS/s4ljxg
ZAs/jhG+/TK+sNfhB5vFxiXlBN5UyWZoTvaBWVwIAHqo2ZDCVT2pNPN2/QhAONd+8E47w6X2iEeY
xSOFaxwKB5aA4kQe8L1Mqq9U+8v92IRlgZd0iOarKAHNCL4wwJQ+Yk4n2R7fnFu+5EvCmx8Du6LQ
8jC0dz69rXR2o3a6y9zaZ9r7nmkX/H/8zM3SKgLX/ZfI/efv9idDNwOEdVKBi+PE+ZNI4W//x+8j
OPkbuyvHZ9QVIDkQ0v470dP/jQkbGxuEBpb++//WKDBmg8nCcJd4czTVfxnO/W0C5/7mex4TuACB
A0ypwPp3JnAMrP48gXOZDZrAPKXHmFDqAeEffWno19oRN7PF3ETlx8Eyv53MZVzvBBcARW/WQo51
KYqPKS0eLSP/zjrzJqsNhk3IxhYpXosZHaZsU/qUyH1zGwEy2MdllvtUcpZ4FD7xNowpiqNrhJyY
JVQk5EDXdGI77gKf2o+DqHfSgFjS2lu7Hy4hhDTkeyEJSCE2rTrCy96kxkqNM0SCHkUOj2+gtyEL
L5wZ1wxhz2jNcMUn3VrW1neVMs6Ix/RRZ0vFyfRc1N5Gyv52qiXAiCCjiXR6Ez64yzRowFYemN+W
VzxJR5ECo1z7Yvjel+vXEEcqZ+vKgSTNpeNNhknfiGdxW7cJZpQkMFGYyYgts+u3D0VlmaAr8l1R
2GLbmtZNkNrg+bxuOpikiJGqzlKaqhVBJKkGPLAzRarKXx3InJBGSQcrB3Dd3ThCMRLUcxn4I2cQ
H4bv3Mm8hXyUtD+KMqCZIY/gPcWoDH0ufZGl1WwkCUtbIyDhOxKozNxwbwNHnmDt4d0ad4rVxujh
FIHXg/L6laKxXI2L/S6bHBaCZQGpK3uxmlP/tjetI+fBfMwTqoE2fgKQUO9VabdbaTefWeq8Stug
8OlTk9wGWnPXtQiLNqdDqRCEyQEPi4lxiQERjNeg91ZmX+w55XBLBam3nROSaCujfq9m857U+BAy
t4tFH6/KTJr2Ei2HmGDaFdf8rk/Yzhh5DBcskh+I4t+NMuI9b0EJKCKaYBslh9H01zmnJpiLVi8Y
i4dGMoGBTwrjuCPfM1LxuLJGIAJ5cZ4Cipu8sCBGSIB7FgZw2YZfCTvmpLTgFqXnsl1u2jCP1002
PaQqeOn8ghMvB+aY8v/mapvDblwHy8KUxT41kdMesqZ+iB1KP5tamCbV/GHW7VcZCgUzl8AYOXU/
kzx8q0te0dIy7sOWnDXglPdW5H0vsBf2SUDKjQ9H1rSqx3pwk303kxFso+NNBuZXU2lW4AhjUrZa
CG2qyINNR+6B1EADk740tVAWVd51MdvbLi/vZ5OJajaaTy4IT5bvibuxF0Kuh3ZGbIGKvOm799iL
Xi07n7hUxo/BUHsr46x1GpM1cI1tK0u2llEgCE1pZvr0zm8pT0W6j7zlSKo27RujHBjnJ+Z01yFi
ExVOkyBvL3iohZedlBVVe3zwWyPyGRYkj6mRhqtQmmfPHW+jKli2Rjme+X0TilhEF4+lFZWk9zN0
WW151jIe+QNzaLfRDBN2sn6Fi9yOPi7xsRuAuJZyM0ewCeqsusaTewe4cV7NiB0rE8WThz1zb4lW
7lsVqW08V2dXuBWzL9AKntlSe1DJGYIZXK9+TX2NCrp03htV1sD7wU9VDlcPJAhshQCJaRBCmEgh
UlzmadmmBUWhz9Q+lc5HFKrTsHjdxmd8oDrrYETY26dmepSBhnFVTC9UK3+1DXNh4aN4smXxkbvi
4tbd1il5Fy+TZGqQNqsKFiseebzAVjPehJhHRRTCJSbzcFdUJGAgzrD33lI8NkFGFAFC7LLHw68W
C4pomWIRDkgjKHua1pJ+zkCqvxWmV/GghuJUDUW9jc1yuvpawkimEoJfcVNBHndyPrTfVtWOm2GX
S2NhEDR/J9i5FO9olK6MQpbRuOiIbIgONrKA3mvuWWNnTwuF/GaZmC1GZSkPg5Hfe8bcHCignZNf
yO+ynDZLmo4nI2x/zHncbn2j8bdoxOnszOGh89x+T7xf9ZJ3008r678RN5m4dRklhDUuWNhgjyLu
kjsmKVpg1Jc4jp2uooRG0x5HU3cupZftK+jmO7xlSNtch+eHYejsSG/vOH4NiRrsZ4z5ZgOrkN2O
MMHmmtHV6Fi4WyMJjJXnZgydQC1mHYvSjmtG6lj7qPxbq+cUrLIODb7LtNfkFbZmhvqQS5C7Q2QY
p8X75Wdym3hIQsyQGEsfwbfSt2VXjvfMsfXln2y81er/l2asQ332lf9yHdp+d5//gxHw+1f9dR2K
U82x0OCRbSR/T3v9exiSFFRcpilsEyq/Nsv9bRvq/SYo4H1qOLgCv9dv/12L8a9ZoerdO6h269/K
QvJt88+1mEdmJBlFDpx1y3GDP9ViVhxkpqSlIvwx+YriPDkxER5OQ5KCVyRYgPzBhcmpZH2hmEVn
mltdDGKbdnBCQp9RLm7NkXwk10suY4vAp1XjdjawBdjupunlOUmBgg04QdPhuJTJtW/tL2NOnvtJ
nWPHJIW2/xUb7k3r9meTKT3UP2a/KjxFWfbdKB7h2LDAQacbe67XudPaa0JZiD910OcnffZN4vwZ
ijuHojPBBmpgzHnVLyLuljWsdIcVFYo5oy42JJIWG5s0euwvTbr1amRfgWL4lFWlvwZUpEDmFAc/
st/GwSifO8y/SPGRxk2paR4Ti2kmeIN2HRhju89nZq4JB5uqAl6fxrQzvBzxQqXHrAXCNG+6oQ06
Ycib98LAIRJmxc08x6RGpOaLEGCeGJpxdML9aqh4HPFoW/1tEHJElimevqT/cnkZQ0YsNrFr3djw
UaweswjuZB3tCrpoRvg1f/nTcG2z8s4u1Km3plen8I4U0fPKN8NNbNcXB89vkHAOsE1tvS0V4MZt
CvxZ9YF65ZNvuzcWIA8VQxKXuSui3EPvxB8oYKj5PEavk8TsJ0xz2Rfc1S9ey4sPuKKy0YAt8TVu
Ef+fnKxkKoOLXuQb5STtsnft+VqEzHXZV8HwGfruZNZAV6QYsGBrEEvDWbtyNJylCnkT1/BabMf+
6SJ6bTTIJQfEyJh3cLYVlBcVmru+WZ4I0+BohAPjayCM3fcrA0JMDymmy5C1RUtjMxJWmsHO2Ffw
i2MPpq4y488BW+QoZvrPRINoiEA9umAIPI2oMby6gkm0/LQqNn6aYuMROJVpsI1IveiCJuWWeREz
gHHaJZ75mDrjL8yM7K8951OBITymIHE3C+ycRkN04IqhGE7FHZJefuUgA6wIc7LXsRE39okm8cjm
OYPMYwhxZucATwcQ7oaHdj1ojE+peT5wfco2f4IvxHBpRhu1sLHEUC5fRVRy/MIFmuED1VLcCnhB
4i/goDj/MCEJpQ054m53AxrjNYE0JDRyKKf0xP4cswsGR4T9815gnKAIrwAbwCySjFVXnZ+fcUsa
KKABG1VdoDdY1baY1UsP+8iDgSQ1DClERMk8BEBS2rsGm+gaeoCJA3Zgmg1NifS9muGRe809Gzqk
JU7ZUNEDIZTWKKayHYj+y5GAT17OWqlD92dqeFMKxcnWWEAB16nWgKfWH98y1uv9FC/r1jOf5gYB
Xma6u8l2bysbsVvUW+9e6MLAM6ndCKliTenphxu7aBQVDdgEdR95tI6t0z9I/F0ELdargc4XQbP4
aOFVRRT9NtLZXYdoGSNHS/7CkjAJYZ2xHcxpx84DD9livrUah9U7gLFyjchqPSdYI8d8YeP/4Ufw
f3zFep3U0xRIOc69wsueB5uhsMAi72Fi27OmfAGvd5NC6MLQ1P2QGtrFPXCrNMZLziidbDf5xDqw
FmKadzXMr8TiwUihgFWJKTatBoMNM0IT0i6bW1tjwySLubHBekhqldr2yoVg70VPUdZ/8YMGKNmC
+042b6m3PGVG++37y4GUdHQB1jtLoPU889QtAWlqw/BomAZ5UD37oc6iGI0D4xTGmfohzOSQppZ1
qqPpwYxDf22k1UM/xM52Rn/bo/JZJa4uPV314egnEbTyT2R8X90AF6a17nM/OfZmWBAPE1PWww+c
O54uW45v9RI9Jga8aJSI+RpCCZBByXswVOJI9Fa/i2KATzQM783QfqFzoNQOmw+XI4c94pjuOis4
Na5D7ZYtW5Wb2daBnnJl5/0UTLiVmhZnb1Z60AfEfSgldzd2Iqt/9+f+o+fmBlD6nA3xhynSyzLE
hOh1X7VHcF5tXIbWuFVQaw+j3b56KaoIlNAnckTwkAlycHwdSBbpaDJB4CUg2fADrTexZeSXkdb8
AjLoTFdwM5FvpnTOWe8FSFHVptQRaOlYP7to/jbQE+5U5N7joDwGiza06vy0GH1/I3lZEoqUrAcw
RFt/Dm6NKR5A8EzkF8Bz5lTfsOT/DvL6DuHOuiOzrW3Da6tD3Jis3im3mjdiavJDwP5/TyZTf/T7
JNqGZiVXtb0EGN/wxNWkxJUG1tm4YT3CBEki/FB4sWbvdtHxcsqGJ5N33Eg6es7IyfTAt1/uZnLp
hA6owxGCNdLHYMLe981lukOa6Vq6BYZM9CiRS7E6kHgXZiPYCVlcI4b16AzC44idPsglUBSHrT+D
BbRL7vNgJcV5TpfmMMHtfpEWIXuhp/P2qJjj5zbJXjAdRyRbyDfYEcZuqJH9rlId2lfBi0XjLJtL
Yobjfsrh+Dh5+THU8wv0u2ErhuWx02mAJrGAmWnc2m3zZASs2Eev45jEOIFtYKhPk4kePTTDpyWz
z65OH4yA967Q8JCjRJ8EIBIONZ/9DaLLxuMkHb3gJDLnhmjVfGX74zYv+9PUDa9oJKJVN3W3mY5F
bBj9twXRhB3BEcFL9lrAIF7bRCpycr5mRA9MUu6LGAtC6LJlYE/+swnML8vlpT3poMZwZs7VUIBt
67BDB6I3x46icAIz7657gh8NFWFNtcmCtBpSISOdD1n5QbOp8vbLqBX6Ge8hUhUgPztYGaROLzpz
Uoz+L1+2JzliEZAxW8HuiwlRilbVf4ra5ZXMitsaUXNZ9SSNCwyKNDQLb8u6Ty5hTxk5N+ad5Ubn
ussOjT0uG6Cvz8oJqQvoJPth2FqF99ATAB3xfkHXML80ATiYVr2BQeQ4s1nU0rGuzagkWk48NKBY
0qa8NgUPX1Z1Lx2wLhi/8bMxdYcoCd4z2zqaE9oPyszhvpnS22BElo5Xf97wDn4rsTiAOKJrB/CW
Bsk+KmWH+zatGJoL46BsTAd9FJCpFyfmxmy6qzC6X23Vc3oE/akjf0IG6q0d+IFHS36S8sZpw3Vk
930Ik+UuAjRjVz0K/fqmzFCoZaxcna69G2P6WtlRZpJOgbm7+TGbLDSFxH3jze7POZywwYbNo6LO
IREveuk8wYzd8OSqcph+tC6S5+W9qEnuMMbi1Rr9h7lLr0K4j60rP+am+Yg6j19ZCr+hXwREFlZK
U57+Yom47qz5PphZrjbiB0MpUAej/16GvDGnFkUPZVbMQMDhNgHWBzEwuiDy2YxGtltQUYvc/YkE
jYBHd/rZOXihYhc5DQKm6yxZ7qCpPrllcZbFiFl8IITTgfIn3quu3ofsnuZOvQJ53rKy+VRu2/z4
j98W+DY5BpLoXCboNnN9usR/1Z4+DF//9fDRfn3/ibPyT/+b3/vVABcjrDjCvmyAJ1h0/r47kL9h
xRCId3EWSs8Seqvw14aVNLCATtWVWBh/b0v/19/ku6SBkT7BV1quoNEV/17D+mfiimX7WCwF/w1s
BN+y7X9cHUzzDP65YvU118iu0DB2kone+PWHX9I/Ebn/8+8SBHwbBt5Sd+Z/XFBM8LsdJjNoe9zP
xruJ5aMLhORff48/yZCh0PBJApOzER8+BBm9JPkDnG+RqvShKdQrsi2HEgWCZB/CnDyBLf37c/A5
/5/ou/onH0djaP7BE/qnb/WnXxr0L6V8nybYashcKPY1XNZ//WG4iP/6W+jf6B8+TdwWTSeQraJB
PvlVhPGO6YBdYNd88p2dkd64wf8l77x2I8nWK/0qg3MfPeENoCNAGZHekUnPmwBZLIb3O+wzzVvM
i+mLUh+pyGoU50iXAzS60SiydmaYbf5/rW/d6NFTyD6xa/5bV5IDlonT09I+C7obq4sGfeAcZI5H
h6lKt1/EcPRVt5kOv/+af/lc8Pz/Y6T5Qv/0LdNYYosgM5KjXQbVcX2K7nHw/vtBZgPF57uFGRjR
KEUjQlQ+GSxUW866omaQmAO8pn9HLOMJFiDEFv+NC4eNgtAZBPYmFaePXyfBXJr3mCcWVRU+Zjhn
DCAcEfhf3i7Wvnxo97//akwQn78aEwojyTr+aFpJHwf0K19pBBSvRRqkHqSYp1YKEQQGu7I2kRd2
GzL3pC++5C8PP5E5jKQTUqFZvGmf3jPMuUo8kWNCoWGVW9Oi0cQXI/xyw6jROpqhzL1WSkDypxHA
A2NcMgGK9GTLTLK1USjxFE502yT23e8voCL/Mm0wJc0z3+zCmRN5ZnvOT48goX7qUMTElQOP82qQ
BCA21qNoH3zKHnpgbdgfHIcqODUCQkEnQQ1n98Vr4Sp2tWdmX02jBUG4rG/pTRVETscH9vuryjbO
fqpx2DTxOFdDi7gPLRYmZdWUOY/T8qjtrVZUIHTMLnSVDk8kLlVLKYKZ278Xdf2iltYhnhAoqhlF
OJFT5NaGs4plwO3SmHNJj5tLNmGJ9DNtbhRuRoTsqMozfVE7VGCD6FrhD5D6WXO+VfvgJjbiNSeS
lUCJbMr9q4DPU4fdq6qZrmnlL+HQLts4f2jslPqDv5QtCgWiGA5NmpwJornG6b0eMM7S1HFVjlsI
uj2rMU+Toe+lDjqXQq2riq+mMcqQGAJ0tGzfM+B+oFheOnZ2yOQAF2KOWNoc033b12eNfRSQIwpq
UoEQ1vIGeu4uFmn4waa89mHydBY4qSl5T3yDoF5asZLvtuj2C0XvgdsMk/v7R+PXp/DDg6HMhd6f
Howc7UZgWDyFrTzb3yDdEYixJQ5gVRhfzbi/vlMfx/r0xDtyX01yyHbd0hE+FldUor54p36ZaefH
3EQlQNIUU/pnicAgxRaOdEZItFs8Y8gTT7REvrhkXw3yaaaVO1qpdsQgpo1BA7CYQowLjvnf35i/
HAXzkm7Y7FrMzxPQiHIQueU8AdWn+XCW4bfuKUT9fpTPtjyw/vJskfrHKOrH2w/HJrNDg1HkuqQV
Hx4L3sU8V5+HGtu1VHixI+5CHVfA/2zc+dv/9NjFQNZGLJJslYb+YaAIDnxxpVRQNLWck6zkZVQZ
w2K4+v2wf3FRVdmwTTap8o9/Pg47NmpCkNBsLZdhU16N7AYTf/U/GmOGdvz81ST4lDiJyaWe7Jry
rDgxV95KirT854ehLmiysWcnCGfj4zByDmFUFzOATY8xfCGlLcWmRBjz+2H+4gFhG6hALjFZrmz9
0zBkvQrKp/h9U106OpQ8J5SfkkpbPyGGG7qnqKdloCVfPP2Qpv9iZvow8jyb/PSITG2Mb2veZoRS
RhQYwaW2JCCCdc5Br6xDFY37sKtW0JMWcd2szSL3SOBYjYFEQ5wFqOvzDYeLSyJH+yyR1k3LoRQy
wrXTirPS598FxVOEfbRp225NoDYCFphouuZRNH0cKmkOYUeSRvEmU2hMSxX2IgvZAYTTOYpkoYGg
QFnPBlmdqE2pExM3xLcRIJhkTZtiEKssjCk7jPk5SMx1YWCdNqebSeTkO5HhwloNkoxwxr6z+B3f
Ul/Nkuj0HP1/0xuI9dUEM7r+TavGnVNpBOWCiK014j4JA+81/1wZ2qopqisnsh6kHExFhd9VC9Z1
jLWlKnaVScavoT+lacPKiCSkj3DVyitzNOaO0yP+2WtaZXtbCdZyGhBjPmzLUUV6jmM+D8uDncqn
VI4RX8j6CVPYug3wFjjBnoj2ja4q0KjbzYTcWR/VrVl0D6ZGk9+iBkviBc2LddRLBz7uEsQrVQP1
PYn8o0JxelBqGuYhTYcoW08NEfcWGESl7gHllXDxzGIlh/VajyNvdJxjQhLcxFNmBukVwBavi4O3
MQmoSoz7CfB1Ql9+cCICSgI8zIifRUZRpm9j3JV12B+USa1dzseXriqBZopCcXW/SpcURfV7dInD
+1hPkKbCUo/mXGNfW6mptfET6uexHO1subFA9eaKhw30YaScG6TODakMFyuu+GYtXwkmxMbJcS3W
kbiNDHU8Fn537LCpgVJTXzvfIAZhMg69RpE8SKvHkgKOzK5lQUsfDs1YIcrtnNoDsZzvMp+NVA+m
Y0iRZQ0GFfTSL26UDAtOo9eeVKXj1pn4cczn5c5UVCQ08UAjAGFZKYWhV+XSndUUB4sgxbuizloE
pUTWRYDM9/3kDBtEQvIq0lFHZEp0gViarOm1iCVKeP8SNMM1B916DQJXxgavL0dmoq3SE/jAE9Y5
RrGGArPibL2EOUKwo6zWHgiews3C6RK2UNuUAPeX3+ZsdByk+AYxxOuqNOJdKMpHf8rOhY/GzCg1
ncQpFKyAn+e2jbzrreiMKwP3d5PcACyhnpgWaCe08FKoEMhjtN129u7bQkJfC/nDZyPFBw/k5BCO
w1kUVv8WOIBRYQElALRJaoFLoSbWrq6Ro1bcYa9NWPda3y5cggPfgCcAUxcpQU2K5mUNYJ4+nbpx
XRRxdFP3RnXthyaCIya+BbzScgNw+CoV/t2gWG9aLZ7TqOsWAcF4Sl+f1CnbJlDC3EDt16ZE3kZr
jQh54+S2NIGlW/fBjGEMax5LqUSDXXtKVC8NRT0UBsg/e/LqSPPitPeESp26EnurGpZIl+7IRzmR
nrTU4YOJXP9e1D3oOsxxOGIW6Ip2FMXXSkj7FW/JqYHO4SYagr8x2OH5dQNZptlDSVvC9mv4Y8LP
j2dJt7axOlicF0lviYuXxIQx2FgrI6iQCPYQ4rqLJokaw91wQ1/jiKRlbcbTDYG81yX6LdENL83Y
csWtkWKnf0FGCsqnJGULHPebPVTXEXqwRVCEc5QZSdiRX+yFXa+xfbhNOdzrdvkSJck1Zv3X0GKL
nFJ8FVa/wSYMbsGwx2ihKm12DdlD9sxCnMxMA7Bq1K5P4wH1ZLjUQnlTjej8UnWPxekOVoAbkyLu
YmTahqaK/tu8kZth21O+d/WyTHehLd45tK7kCnG/4O+pAiw5srIqebSDOmpQBTlQox3Ms4SMR0Ys
LeVU1TeknntsmVD6e/qMk5MBP2QjiLcJCn/G9KFXwUZWBxpdKukdwbGtrLtc5balMZATyJIyEXTJ
FZHah5rjjRjAq6B+h9z6EtjwKkp9I0fdYzVIV6aK6aGV9O8D1kPajHm5HaEtArkmkCv35dtSja8x
+j204BT5+AVb7HmzfZ8ImKJmwzqatS2OdGMTDhIgWMRC1eyeKLNrxOwY0blaSC37i2IHN0hcDlmX
PHcFC9MEgpKaeO+xp4q8FNn7opuBl5NKv9THSRDF1c3kq+vWgWWZqobbS1O1xgmi7fJW0M3v0zmA
EH2CnunWsgtoWKGXewIUjPYujw6BPdymWrVvjVjZlJgYa/xXntphYI7j78IiInuwHnGmLxHS76ci
OA5mdlGr/tQaFkmfztbCEyg1l6xHq+9I3D9imB9qM1zbnXOvddmJVAXUHBBu1NRxlkZYr3paxgAN
w50/AHwviFuXnJOS9wgEQtjGRXElW+ZBIl9dZMzcI/OhGVfPlVM/BUI0a5xm5MXINQnaGQR/u9Sv
CIMWXjY0d7JITk6jdzTKgQhOnQ/oomGvprLL1Sb4Z6bE62k5zbnVJMUbE/FN6Jwmwhhdsc3CBB2F
gkMfSHvZgixjkVFKAPpLHdN8FDr0NckMd2Li0xEepmOHGQpoMF33SC4tJoCyW/UNC2BVTgZYqPY5
n9rMzQIOu0Rt7vsRz3ocKieahZdQVayF6FltRkRnWGPHXT1qlyqzsP041UvT2hcsJ+/6iJepCEmr
lfML350JTD9Y81rWObxfIY1npNbtzizQrlpTt8fuxJHFwYxhO2KrB1mJJCBkb0GIXzIFnmW1S6dH
UVbW4z186xagoYlvTpNgkQ3+91ZiCZlkcZmKfJVk2nubKKrbWjib1Xa67kt1A450VYz1OWz41pzL
7uSePZ0sw7OtclhCSpuqyDxoqvrIZUTA7k0CdzLaRMNh1ezWcUVKxYANt+MWK3MqWyfk1utblUta
4pVt/P1ALDk0POvJyhJsokW/SydYuLHdQXc08pdaTq6Rjp+cIEm3yZiaLmD4tyqFQVOJ7j4AMK2p
lolesuQ3h5fQifdNk+9ptx1Lzb5SJ+Uurm16fvmzSlIWAiqJjU9xsnpEs3mYrnS93rPFO6pxdG/a
xsEfputwfFVDEW/z0n9r5p1Pnh579udq2W+rWF0aplJgF2afiv5j8rIwOghQM1xs9Q6qwiON2toL
J7GTrOKqqZPTSL8QlSCEYhLC90JTnyIMk9Bio25TKeShIPms1PECTRT2VIElqk9g7SktIawgeOVj
SyLuopzMcNmpmKI1KzhpIR9Q70lsm5BQ+JJAi8w3VYK4WEc5wKyQR7331UdFiRBJN0InW0B5koLK
pN84cNmLlsXb6WDgmBHtx2JdSHrHw5ZeJuSpy4jZvMmtvSrDNS6d4i3y52Bh8FSI+g2v0F9F76xb
vWu9pJDwX9M/Ai3QSyw82QWvDDjcxBJuIxnxlY3JASf6ZB2aQbkL7Ab1GUyB0KnB+UftPmy7Mw2L
W7UleZ6TVgcHNyqp98egt1KkABaQ1qTCpsVKukoGDiLkMu/y3EChy0M9tSTsNuHghgHbdoMyi8w7
b+ZEstBPeFFKymFm+2ZS7q5FuSLQkCTWTH4NwpA2upy+kD0psSqVxy5qEaiN6RNMqW9ClYBNlW9p
ZR5DvzzhjFsjd6U0QeZdYm4KRz7GNrnLfqiYGIQyLE1YotE9S1kIR7C/iNn0F/vBy+CkK9PONo5s
SDtzNp/r5hOXBhyHXDk8RMrSjMsDt4cGRMjXJwJOp3KOb6CVbhozFt7AKjMm45VSUjuMW+p5JDsW
umd3xm2BKYKd0qKZ4VAqUEWb3MY4djb4tndxKL+QlcXu199Euk2KlbYM6ShWqvquZs6u9eWHFBEA
XJFLLTp/JZvVG2SmVT6p7FRidoPxo4NX28oIqu7U84BbNxCArSJYQkQKwCCALU1H8oFNxo2CGlFU
0n4oQJ7jhTyUmtJSPDegVCZrX5rLgT3gNWEvBYEOM3hqQMGeraWUVd/yT6I2ntF6kB4bEZMSRTdO
hh45KZ8FbKdF0hcbpHTHUgnuwnp48rPxhkV7hQTgus/J6zGcckO/Hb1SWhwTgskXplNZD3mk1R6n
CI4TSc5z53fM7uSHePJAcA/8FHAz6kw28CQnRgQ5knDNix5F2lmq+9MQthy/fJLg6v5OqD26eLy0
KHlwcaTmqfNV7KJjqS+7Dkl3mfvfhoRWbuNv2kZZyHq5l2kfSPNGFtdm6KNXYmsfD86qLPv3uJfd
gXiThSzlO0tB+ELmr5fyQuL+3pZ4W1JDdvV4vlkQQZNwP5YwLklEC/2VGot1A/QtTDiOqSo/mq51
iS2XUoT2oinrq74Ibsq42aPCeFRq/7G39d2g6nulASxJAs9UhLeNqa9xN7OhF+sS0l9jYnE3FfaI
GWpUBBsnWqFPPYF9WJ9v6wS8DYqhRcUfykVvuEgQpIUxTt+aSmEN1Hm/pYblfobzN3FkgRZQCIMK
YZBWRudppcqGgokOuVsIkEHovO2WebFSkOEmAbFYqb51uXk/GGj9iDtyiLopxLjFVrxonX4Fdoey
ODEvMXecq1xFz2qkntA6wnroD75kc2f64havQQNvBKAC1auFVGs1WJdMHEYmyMoqoOjIegrjF0gM
oPjAlJE8WRDPxRkh/4zkOPomUeQF/HKfjd2il/p7XZNXbWzuuFsbzYhZEqa9PpTeLPYziaAgoiW+
IyWr84Tv76pBu+tT6TWN3iQrx01IRitB6CgcmJMdzwrFEjHgRcVLSnISUzDUSZ4AdPkbJzER8Dnl
85Q6V0MbPVX5dBkl5zbpWPFUF2QD8QPqdZXeTObWj/xToj5iWNoGVvfYzLGTefHKNoZgwuicjLTg
KggoTbwwazIX23hf1ykTy8x+AcRILAMah0VAJ22UnTW6D06WwSYvTwjbQRsNK019kP0nYrZdKW/x
/KK9H8FP2NZmAtAxIILMeEDkXjQuxcItW9YZBYqJB63BhCOnGbdW278XPNyl3FP7wFlN8X6bmTs9
csB7gyuY1DklSl47eFgQIyaoFm7gu9x3bK0y/VVPkHIQP+1DXaF6A0xwCCCm0x9L6jviyhc+Vo8s
Tio3QGMX8FAcBudeye+F82xRuZ7NVBxu6gLOPUfQXYSRucLO7VOBKdxKXMz6PKmHpD3y7zZi4tk0
+rIuzV09KEf2HNvUBLRUzWZZCC4by1AefRRxAtNKn+jfg2p8MGrO6swVU9RdOOSClysOoVw762TK
j6JSvLRvb4BGBovc7tHCNAJDtFrHSwf+vA6kVB6q9ViYbg/DVwjM1zOXQYyrlhiQhlpdmoRbAt8R
PnFQ0CA0yHbhWTF8lDLcdg2WccKohoXuhzcQgq6QFD04VrSf7z6lxvfOt8mNivurtHS2kIfcOOt2
dQMPxk9fHB1lbF26IHCzJZLcl9YutyLBGT/k1XMrovtwVo5DeXBhuMekCBSenFqnEuJbSzc7HiJ0
nsNDzuM29A5abep4tfSI23wVyMNVMsVLOYlg+KMojilysVUMSn3L9L+v4xEmro23FS9Q1YQPeeW/
cg6Ga/dstZTObInmSSbMb6MkUUjSkabRsnRC+7rR8N5YanIAPbkJEv+twBGOFE5a4K7clZjZQeBg
fGuhaLBXE9u2Uq5iVdz0eXfUFfVCmuRFF8a+II6chUHJ12Sz8Khhbczt4bsIem8wrLdaSPOuDQ3N
3moiJIawbJhJJhjm/LfXr+TgWjFvI6pPFa43k+0p8uiEBoD2rAv9NonCdZ0nh7YHiWfg/1qXNmSr
oH7W2HYYZnVf1Mkd6sDbej67XaREhb6leL6N7M+ov/ElIFB0R9UOlrXBE+mzwmYz/rVY962/6XyE
i7ZCdDXLTmei8bGAWuXOsixhztrqUoZrLsZZ4NZ0N0RZP0xtc2fTQVq09lHh1NV3tBBtaLuURSuF
nQhpFSCKR7p01pwBQIIAcGoKEGLng7mXEcArBHgRlfVAfCwCslp3VWZn3aI+JeaTRZCfRK9jAWwB
MbMJ39a8fiKstv08G6O5T8LiG1HqtTu1iHGxUtkn/MyXWElWad8/Y2m8hcqxL4rsKk9GTmwAXPzW
pF7EmjLl/puMvKA2muVUj7vZuFvVwTlv0UJX2sWabHIR7etKdjYC4otZj0TRO+3BGkigK3t/Tkju
DkZV28Twma8N2a6LhPeb3JHuqUHjPVIZ/aJP85dFeGQ7dMJlGXXpp/Zg1KiRYkkINMgOUWFQZMYd
Ba6RuJvftxmUuSvyQb6Awsf6aaBPXZM20kRjdvP5pdinzTmegN/ueJc4d7NVNPHVGVTNtdtW+kJc
8BdNSZWjgCE7GulpxmdpEFGxWqSIuc3Q39gY+jPr+fdf7S8vIf01xQJ/yeI9//lPfQxLdFUdz2Lx
xH9wVApcWPL6ZSU9/n6Yv/wePw0ziyh+GsZHYIDrh2G07kFn3Rb12+8HUD/fIqJJqPtgwOavQknw
WUOAaNfvBR6ZRes+Ph4V7+ivfW+rLx4W1lIsqM0saC54178fVfmlZUcTSKX75KBao3nwWSYhxY2k
gFGg3OQ1Cxw+rvCqu+20CRYXfTG5Fsg+7/dDqr+IJRjS5ESuE/iFK8X+1PMym6oG7A04WL+W1+WW
qfkgzuU5APC+KLMF0cYLptCVvnnxFxSlV0R1olR16zVLvqc8ffFpPlmt1Fnx9fOnmW/8TzfWqgF1
4DMoFuFVAcDkqdyszQPn1uxgLgi92PD+c4xeaAv7SGUEgke8/uIT/NID5BPgKXPk2d+P8evTu1ka
sjBqm08A0GXDXmgjrhSPile8gBuz1q90b73bHcTizlpTWj9DWd+PG+j7PA3pF/ORMl/7j/PErMuR
SVEgmsEgtODj1UCFUXV6yuZ6uqEwt9Uehlffqx86d3quj+Wu2Pz+u/+qUPuhA/qv8T69vYAzcpBa
jAea8juFW2/aZI/BTb2s19WDfvpitF+uNJogZGIU6eyZwTCHT/x8r8eBYwNxuZhHVtZiXOJB2jDi
Sl3Gq45XbN/tFBCBL9zn8Ht4TF5/P/yPqejTxUXAiUqU22xpSCU/Dk+8YUx8AcqGakkLzitcuKFe
5kau5K6eo2O0JWPBu29d+CDue+kmi/fMG7+44r++fbMuCq8inVOugOp8kiR0Co66DsPzYlrp78Ve
2qZusUxOmtdcxyskQDQ+FwiQNlDnPXBL69rFN+Gh7M+9fBl/9bz9Oq3yadCAwX5FGmSbny6JWdtd
3MwS89obl1SQF86Kbtxioe2kNdvLRf/FQvgX9wDH508ShU8PXOrM3b+AprKxeIUvsFceaBY+o+1f
oqnaJjjO+RCUAryX3PWX4ZKdaF5RpsBYvAi/ePN/dPc/PhDz7PNf3f9P317I1BRoOpcLoOVbbaPu
2MZw8RG4L+1ldW88KovX8ADJdEGXJ3zgcOyvzPPgKtcEUHnmEr323fu0tBc3qQvmc3Fnb2BKuMHK
+mrOnpe3333ST5etSiVc+9K8/J1Rl90UG2Obro3Fni6O+9Z51uO52pUrfCbLb8CB4Cm80IoikHgh
e8YXz8yPLcMvn+WnpfjTVSsMPFNVyVXTzuxb1qSPXqRNs7QWq1cDUP+RgosbvgM6uL2j/OVqt1+8
xr+sGPNe6qfx5/XtpxUjpIxd9LRYF/I6uZdZI3ZkGKxQPcPQW1nuU7aiY+1ZrrkI3Hr3J+r7f3/Q
DTc/WMrfMMPWJO6KT//7r7dFxj//Mv/Of/7Mx9/41/X34vSSfW8+/9CH3+Hv/XNc70W8fPgfiL+R
GK/b7/V4+d4A1fsH3Xn+yf/XP/xf33/8Lbdj+f3vf3t5y8icpchcR9RM//bnn23f/v43tj0q6/BP
t2Ee5M8fmL/F3/+2Kur0//4fyf3efP8lm/Q/fvdPXzeY69l/jfSTyYSQdx7kP4OAlD+Y+mehjUbS
D6lZLLP/MHbrfyBmUyBZzwx1Nl+sC/8wdmt/zOJ6FOGarln/FONaN355cFCUk/0DtAdYj0y1++OD
U/YDjowO73Pp9HuUCa9NKn+PSv2t06hCxjR/O5yfCwdb0yEqRnD6JucxpyVyysxXgI1DL/DNQ6Zn
dOEnIsmGh2mKdOxS9hMGrwuumpthlEnOi23c1EUu7QqsvtiEZUILwHXIaXkqBF2ayW+JUYgKtxX+
omjibwUJDWKkU55XzWNSVOvJ1iYvDSUebbu9y8PId6kbkrlYETGpb6E/wjuJObSjqvxeC5oUoR1s
86EYSGvGxiMl+W1NS25O6aiIAlvWcXNfFalnErdKO2BcYpIKF1gUMsptAwUXPz5FlNebBACDCY20
JesPlAxdE+qskVvX4CtYV2PMBd1BAy6Ux4DvFPpfSlMJN4h6HIbWVky2sQ5lQ55TFzgfWg7bihoX
ZB9LXlyQPBajDG0Eepgooxw/BeCcgRVO6RV9p1eIrbeWPAIHBtgIMs7T/XhdpuF7EMboeJKHwqox
Oar0xchWEEhnkuIBVzV+ocjfkpt5nlJSwWzbl8iCTU96ia+n9c2j0nXbsNBcIbD9RMk3ZYju/CR+
BbeneV3RKpRYs6UGhIXYQm+I2mXd6ZdRHr0BwlGgTqekmd4KOODODCmkrlKvckMNl00XrpWyvTHr
gIyQKnq0hQbfg5j5IDbv7E6lnY2A2ArpyfQPsamt0HVcCl27qshn0ekda3V9Z9X9rmkhDPkhRfSK
UDkammD6rAp7dx3cdbidrNRG+ZmeDbyUi1TjFBRFkkpyO7KmqgcQok09tCzilYjFgG3bjiedklXO
ZUbXJGMbnhQvhHoxGs79lOsHIivj20wgK6sc+1AGgX8mccV29UoBXqsmhDz4aqG/TapkP4qOYjIA
APA6+XsRxyhwLBSASba0Z0aSYmEGUdMaWYJwE6GfI8AhA4LeJla2Ra88TaODQw5JTduCFzJk8Nxq
JUuugqx+0SvtTSbrgNuCYduWE1aWULuA2SbfLRALW1BmAU5Ism+meKYtyFXv6zTcFVnSrXQFAVY6
IYaGe6QGOS01hEVN3tAC0rttoZXl0myb45RpVLGLahvkMpQAcS3G16oh5RBrFwIyRJOdTj0cL/Qp
SE37AnDCa1sF4VvbmDcIEacltDfKf6O66hr7ISACGyXS41SVd8LR5I06509YZaN4tAlJJJXSU5rH
hAUpq2A0H5x2hizoIHLs+hTDANZ0Cla5JCBEqVwEWFPEtz8jw6DAncxaMUc7xrL1HicSwhWZDFGt
3g5T065b01+FSumgGMsrzmdJr3oOcet6x320c8QTrL81zIKhDsZj2g28NHCOIoOwGq1EMTRSFM4S
+Xoy6nMe6NYhGnDC8W6ZGgZ1AHervqRvOENeJ0i06ph2e2iv5MYmCOZ7qQXG0G1rn5ZXNEbPqS97
kzAvRY5hPuulbF1YNCpH7a5tgtmMjc+273VeWR96dS0jNqmmB20YLkVCR7kw0BoOZoNQQToGcvDG
OSJd1JV0amqtOUtVsJRLQ5kTAITbTRJ5qDa3DX6i2zfOPijIP0+libhBI12OHYmHdI04ODnorCTY
jINZ3qpxm3vxiE9VDOwdlGmjypiQjSQ7O6Ow1pJK03EIoOY2PfzEdqArMDrxTDuwOH8ajGWOpeT2
QXUyW0sCF1ushhArbu3ckmAfnVXQ1svMSIEtpYANhjRZ2iarCp7gF9juryFwiLpUDOY09GuNio80
joGIT6ClW0CzKc078q4ooBrSTZDoq0TK8luVPDY37CnhwPTEuT7zvVt09VPR7DQq2AlUN7WTX8cu
OVSKZm4a5h1o/dpBN4erbBT3lUlAvWYvVQgPXRsfUzVFbOMwaTTlMZnjE/qyPqeWSrNCumBddKAq
TgGaU+APCazehaGuu0gnU0sGdo0TJ3XxCcSgkAfFDQbtO1/6LhMN3cNQvgogRZMPKyxMEo0BXQiv
c0lfmqXwm1N2+VLuWyy5ZgfQoyLVNRE3Eeehod+EHM0ere6s5uTiBN3WUUavS31gphh6C62gApqb
3wK1QoiUjdnyx47m//OdHarm3+7s/g2JV8A+sfi0I/yP3/tzV0dCPPs5HSIjOzFOjBw//tzVqX9o
qPexMuoGnBNMU/+5q/sR76gqJhxeiCEk47Dh+3NXpxl/6Jw6cdehmmQrYP1T8Y4/9m0fDiQzLRGn
EbJ3gwqa9ulw5M/wN0zGFfAMf9nQL4klC0GfhQyU+pFBAp0Q6YrO/JaD+S6p0pdGaR8la7yOULFK
ZJsEiXQWgbwJsM0xdQSvZV6Shgiet/LttdHkJyfyV5pcPelMnohsqhbJTXdXW2Hrcoq8LtBCwmjG
rOj4D+w9iVelUh9o0VYzkpWST08CpJc1Bi9BjOwni9E3hh3IDN0AMQ6wqrFNbN4aAmMaSgEBXUpC
GJtTyU8aCHL0QfqGG33KNLtfZlmGVkvpwftTpkvX+Tg9kv/rlYRlDzIF5ojZlIbObVOHu6RLr/o4
PGBrB4Qe+EQqtedBFDey6PZN2sBq6FAuhiMEX/mL6qY522I/nFu5u4qp6jpoA1wJlH4+brn7OOpK
eo7kHQ5otTH5vKhkxD3TsQgvrMbF0ziHR1lDtaWRca3OsVJUQ6EKkDRFzuGqmaOnmjmECpcQHYo5
mAoP9a1PUhXNjFUyR1f1bWPsFCbHdo618sm3smklkNlD75NcycJZGd21TRpWMsdi4fO90cnJytur
YSYpo0tG1Z4ZO9SP2zZC1jT5M3MUTask0fa28LGBNg+hiRBcTCsZYwC2MKEzORpzbtfYgOqpwfCo
RvwwNNIunTO+whI1p+w0O7MXBIAhQZTM4QXaFITlrL8bxvQ2IzMsItKqC60j5nJAM+hGzDleTJ2D
xiakTiTRXVCMA8oni8xXok0yh5ONornUc1yZ7PcoPPg+I6KzKbJYcR1CgeeQM7sG4G7MwWdG0nuZ
01wGcHvtHI3WkZFW+NY2ITMNqnSwaucYNX0OVPP7qNi1ISKWbKzeByVc4dNBwqZZ0qacI9mUVD4r
WQPx3VAfkNB0x8LAc5bNkW6NA2g9BFhPIqJzZ+HLwTKZmQunlh/qCi68Vatw9RD1LFIS4wonORAd
emWSJKegTt2DI4mgwFUvumTVaN0JnnPmCDqKNOZBU7qNmOPp+ra/ikX1MM3BdeEcYZfSflYy+Cr+
HG/XlaXjNpynmmC8ONAsuyQwiKysL+gxb2wy8kYR7UeTPmaF4mhBx9VcTzyWyJoSpLZzzB7V8wiK
PdF7BIHfo2Py2jmUj03dKSKlDxXsOkijVRl011rFgq33HLlm0Ws4R/ypfb9Op/aumrIl0vHtqPaH
hkxAJhVrTQ6ug0MseWZHQCI7CYIS8UqIw4IX1kYQNOgQ7PybTuAgoPB000Ol0n9kEUIzTvI4XMa0
jcOyukIMsYqILlTygs7quB0N+lZljWArIuYwkfSrKJbf2to/sLxe2wZ60KEjGREtuTcogqRHrXFH
ghMVAhRzPbsrc2Nbm8ZtNycs+nPW4kT88lKr59RMWYeyM0cyztmMMEEtWKqR7qZzcuMwZzhWpVNz
ZDHuh1wud6A1d0MtmSt/zn5McyNwDbLC44qyJzQGINCw+Ak5C/aRbM7B7y1AjYisazt34i0ZcMFS
aBw24Qmmh3Qk25Tj8hW1yoeOgGv4zlhDEH5sJZKj1mpKklxVaG9RrL8bYg7QiQxzkSUDOhyKEOu+
o29LMFXmtVJBVGHJToPX+r4y0reU95M8DE4vdkBT10jJTQLcoBEr6IKd0D0eMSQZVU81yQo7wKx9
7lUt90y3EBUllgmz1H6VTdKyIu3f2TuvZdetLNn+Sn9AQwFvHpsg6Mnt7QtiW5gFs+DN198B1VFJ
5/StqqjnLoVCL4rtSAKYK2fmyDDIGzbrSYwttkrgehDcXG5fioW/JQeX5EewUFbzUN5YvVD8wjxi
yApXc53ux1SZr7s0peaxxYqGIGIEZdjuo4FDeA07Z+1I7Ie21b4ulnN1SFESbEE7iLBw5kVgPOls
38w2V2BZeqdMUeJbelfoI1b5PBtzs40bOlGr/HnkVolxQiVUZGCOSzKioEIV1mXqxiRIl/N6E1cI
9Jp6rMCe1bUYWAZP4da0KAgF7nb0aPxbOwi6mEzkcCDNCcwdrz75xGzdYi6stFClHcDCp5gYb1Fu
7PJZeZzU4r3TwcqGztF06kNujveFbba+NqX2KaE9dcbpxhmC02aRFJykmUn8yjbu+tbQuInS3IGt
4uymZbqYCjyegDROuY2g/1K4flmI8LXv42FTR1Q2Jp7OAxJzc65r0w4oyLDRoak7o7PDDuzPrWH4
TpHhgoq48mTpbLq6Y/MDhwvKJlJ8hiFLTSBnxeZ2BvxO64cLHtYgjZUeI2FJgjFy0+gWJe/1XWyD
qsfNfaoJJu7SyH0YaOsIsq7f8Qna5cR0Xad6bGFEqQ38GleUoGpMJ91oXbrVrfpiu911FopXk7e7
1ofn2pryddu7N/GQfulReGdaMYjfYr4obvVsqNHRbtyTQ2WvLmK8lMRxvHSmIgIV9Zg68adj0Zsy
Ta/aqISsTbGK0qVzZc0dBp/C9SHebZOcm37eqyg9A0UMBbWDjttwNib57NXVfTcrHRXZkGpx5q+V
aLwIi/4WomkFpgdsTDT14D4LIaNLOHos2Z6twpabJKmuvazofM1In5Q0kbQVJl95WzxFY0pvkWZD
MQyvZ4N0Wu1yMS04tVzp2oAFSnOxOOG0mbUr8xoXppYdLAcyqVdfgZjRcPNZse/RMUd4yruCPXbo
+TxhRdXuBgMhgPv6O7EmThqReikYJnzR23CPjTQ8TLV4KRsNC3ozYA3RItIVix3VHjRARDYWEjt2
tSCKNeq/CRRxuyqfVDqG/bYJGZ8EbjHFrg/EybGQVSV8ec1pNoXOAEpVqjx2YaufzNC8mZJigEs6
Nj5mZShZifImqKUgTpI+kowO2tg7w+1CTEsOWSspPtbz6RjKlkc+BXcllp00ooizL+bDIMSno4zH
op3CoO8cbpajKLZdwv2Dp9beTnliWpW1HSOCSZ0T3prg+WgwnpRAq9qtWkCjww/MfwysdyXLVKb3
Y1Jk156mPXgO8T4l14Oucl8KTpOmM71bZvlki/6a3R3FGY3DYEBAyGpQHjNNzpvKLp1dW3YfWJz3
s93uIj5P0NV2VCVtqmg4zGPBmxd6gdo7GWJZnX2FlbMtRf1aR1xcXHbqbdHH8jBL40nrxCu1aNVJ
kZUM2jLbhmbJizsngZMI3/O0+yls6F1W3J03UZ4y1Py9qmqt5QzSP8UytZ49yNHKQA1ZK5Jdhv1a
t0baRmmVWU1GXW760QWrRumSKvsFXUWYMXUm7hzhwYC+SArAfeiy7gYzwCF03MeKTpzWjbipksAp
HVFsirp8BtB9nwBL2WVixsYn8Ft6WuFRtJSfFyBaznEBpXkZN+SaUO4hHYuLEN5NORfPTWo9clc6
25pNAGo4NmZ5Ewr3tRK6s/YobPjv1uba7g36e/p0fKUT6G0qio+4r5/spMbA21JqmIdvAwcGfHeJ
eo5nnktppxm7VoGj9Be1//pvh6m/FpwuR6i/HrGWOd61QbYatmranNp+nuOlqkoj0rFkUS0WVAbG
V1q7IxAcrF3++U/6lb2q86NYSpsOdhWTOdf55TSXjbE5DgM4jIYK5iVI6AJPjBGOrDW9OvcGnv64
Hct16cQvRpggwSn1uUjne93O70qZ3MxA7OFLwxWESz3n3rPTKnEQL/Up//xX/d+HG0LDFutsc+H2
e7+SQlxtVrw8JFdURNuRzbXdXEH1WjUjGhS9lzbX3u8/8P+2QrFsnVEN/nG56n2dfDXt18/6xI+v
+qFPGICWFn2CtT47JrSGv+sTxm+WY2HrQWVgH6XxFv6xdLJ+c1WXjneDHYdL9Juv+WPpZP1m8f84
T4MmpkcdK9Af27cfl8rfFoL/f84QF9zPF4+q645DpwMfET7WDpSpny+edIrbOhQsSpDQGdm1EqBh
TEA6kklQhd9GRBULNjA13zIib9r6xXHEqe+eqslcV3p2nHpO6tZ8iiYFTbQ4szfZ4a9d9fq7ZBhz
E2dfzu5ItHj6kCP17SnV3wXe9qG47/thb5bNuSlg8zvjlRMjtZXFrpRN71sZSTyvCqJq7E9cj0st
ZQalsV9xNkEMrUfv0IaMpF+5nRAwUuhys5PxKqOQHG5r7Aapjq+cHcNkuu+KXe2beH4auwbwqVi3
PCxSjXx06NbBXEQx3VKV8GcSIVjEwm5VmtVKV0DBTkbPKqlOzqJv6F8rDoj4O2MSnPq15XShfnhN
jiuwFwHsS6ynhrMZc2OTh+NuHo9KXB+Y1QxfGR0sC45yHc+Csa6u881sOK/GQJS67No3rIYPbBqW
EePagxQ5e5dyfNJpu4vjN42Ee9m/dlAfF6cweCj8h+HM7UUlkk6XVl58dArZTnO+GkPs4wqRJDm7
gTFP/swAwfgUJ18G1BcwHQzg8SZ2EbBdTvFzjG5sfYTzKe7fwnZn58p+6KfAmeJL6CaBlcmvnpxB
CBI1TJTAkNO+Z8SqscIwA8YhjUSeudNm71PjgVyZmyoZTvMgjorz6DCZqvZVLgu0ho1X70y15CfY
fPchyPRkn4s1XaoYlNdG3eyqaqcT2u0nCrEyqhCVNaBSsLbalqrGmB6KWflyrVtVv4/gIBBjWU12
u9EU+2lq3UcTWJAhh6CNvia2UG5hUrn+acz6FpkncDw2DuElq2+G8eTJ67a+0Ytd7tHGhgpX9igN
d46876dD6W7b/qYLBQIzvM/zpMDNu+msqwbTcypIACI7ePSgtba+jxISqfTbG+q2bAuabCkY723q
+MAGrOmwptpI41EEZ1IFoUrp02fHPgcPvGLdtDJ9MIHrGw0qfi1bxs+XZaVEThyHCbWRFJUSyyPR
BA+S1rcd8Fc2q5w02oHz1mucGfuS9Bk5DgoWAOymClRovwAibDqfkXFpm6vG+SCD4LobSkoS5baa
b0VyEuWuMj94iwohfc4V9kBMhzZf76RCAJ2fO5ZC6jvaXiagva5bdKBzbz8l3YPJLmvOmrVW10cr
RGgk5SH4LNdZ+FqklF5cS+cA4a0aT8pwZGaOA4rA1X5t4Q3JSEqCgLWpHllWGQ15mMDMn3Vlw8aT
eY8e+XnYudaxx+gdknylqbzm085GMWdbsGlJWWXXhTFtmlo9t6TJ5XBfgQgPRfwIC5H+VLZq/Dlk
SZYtN09ioXebqY6DToneZoMFH2FEmKZb23iY+narzzHQ0dTvipuI9KyDwb91wE61Js2mzT7MQvKC
Yqc7733R7RmtfNPj9MVOOTf1VTg7Gy+ZNhCk/SWNWnTbxCKqva/FLu3ZZ7tbJeRgUUSYyocV5hCf
HDcT561rbkd6YiBbsnSDNEGLk7jtuC+Srla8/dDmTMVRkNJVSIPgjnNBQM8PHIB6XRnXDhWCNnTu
fIZcbnorr78ptLMVLyLIKmT6IVFK/6YiaaqaTypna0ubL+o8+OrsXtP9+06ab1L1a9oofJGUlJFq
4lVBB0kxYq3o8bitHWP2Z+l9xaVcZ843mtwKakWJUAPGlwrNgfSUnzVvAwBpQFYe51yz+TRFfHBq
yrrYWVfOjbQY+/Li4qabyC72bIqI9e27mOfCFQejVm3IpOoM9EHVJw959pzDzNaRHUPtawLLng4p
XTpk60Wt+KA4z63NIpe4stZpX+3ihdZtIM2ZN1zlxvTNXE7zBnQU2NXgLhfthbPxZ6deIvVKDQFy
GHI7evpzwscvH2/CXNm0RkFif9oacLydmzSlymJBbnu8qbsc4Mc4bR159vqNx+J4hZshaNRb13lI
kr1oD5n+mNnPRnkjtZt6uraJnwZxZ4NrqXZm0vv0tJ0t83bs3izTesgtrIStpKVGO4KpClLbCWRb
+k2jbytFHOlIawQicbSlTFU177xpo6m+dGk8TUh63CH4rb3qI9O9bWO73HZ9sw39YcafYbzqxuvQ
ddu8O0d8YDngOnvN24h5n0sKgB6y5tsmOmgmKqZ9lXMx4CRO0yz5Hd8zjEca+qjNuUmipX722sV4
UIfhSkavPAa0+D5M7lAXV7g11q40/Xq+6voUIKu+oacSMbrkc2fxe1JglyZEv7l6qfa2N9Xo3FHq
u4O68opFewef7JjF9kq61Q5q91bXp32JL7vOPuJhrTTFmlc4NN+4hNXmaW5BUFyoNAw1ijH31Jqs
UrHXSQOvTFwqShatW/Fg2mx4vX6nkj1Ylir1dzbuFw97PABEs65ci2iKNDa8QYWmBimnJeZjP4Kj
RrXTxmjMK5eYlzk1N3ySCNushQYCmZtUsnGqA4Bfo5HwQ6DfHnTWF7m7lsDl/8Xh4lcfvolwqwGI
W6Cb2OK1ZfD8q3csR61r8atHPvUlpJOOHYGyzsu3Q3JSZbGbvO8pry59wy84/md4xziGwMZZ8B8P
7//Tf2UZAPyfp/cfX/ZjemfcJvO1zOgs8tgV8ab82C6av1ngVpnR2TCS0vgLW9XUfmOByJvIMZi3
FHvYn+O7+huWckPD0a3Z2u9E1n9jfLesX8++UJr5tbCt8u347cxfXMtzO6dxLi2sKIhV24QAXNTH
NeasGaVdVyOkNhHEhr6rCDuhmBb2sYoSbBCJ/U0F4TmxaQ1pEeVW7Ns3ZVOfB40nbJ6fq3ZqVinJ
XH8ipIT2cG/oaEJOXE/MQMOnNnkPtK/RrdxlKkLUcGq7HN70yFfUVYj00CtUO5jsukZDhRwRFlul
Ye9DcCu8HonJARmVCKfDrd3TsdSkVDwLoWTriuuR0ZjNvoU6Edfxg6KlbI7qeQ/W4LqN2nJXCiXe
OPPwMrshFddul1PDO4EszvZ4IFaVGW+bkCrziP1Xw7XkWUnFjXQKOAfl0IjMt9rIHEKQ8jrzuLl2
lBmQe/V1op7cHPQnHVAgS1PPl5FiwtRn6YPfwlgzso0kgqJPy9D3iSVvrQIuBHvEm9pRblAbyZqb
1BxrRr9X+/JThuqD27TNeeyFse106pUKg+laMVtj4y0dGoJKNl78x7xb+noN/ZhF9akpJ6Y6L3kQ
1qhuYr2nQoCzFLSgdnrNbLs5jZZ506BdbrywvSitxKvnEASLmhiRphpZmpT5vikmvOQ0mKzcbHqT
jsOvPFcbQ47fFOBxihLZRhcSbMXMg0tb4PFmZc8r18ysFYyLnHqqlMB6i/6a223C5s4uaF0ICdJI
tztbXnd09P61MZoHS0vSXWrFPXE2QFTxfJG19dBpABXYg6yUsj3YqVIGKSAvpoD4okYEvhaodKKK
vV302ope3xI3S0HzUuSx/SzlI90g62Rg1EiBi+PrIU4WJ/UxHDRtrdl8MnENfZZpdq9kUwcRQUt3
3TwFHFDCdeWyMKU72wSTgt0Qtd93B4Lls0r9BxuqK8VK9oOefJYQ90kQX4bEpRI0Ssmo1udmdoqH
ahwwNEKF8RuzIzUqeTjM6O8e/QxBXGs9dYNQfFBLEeAlkHFXA4gzlBfPKyhvJ8CIWKhsELGzczhR
AQ9sxjlJHVCZ4VF4XfASGyFAGkpwrzycS0ZjyYOUuuuzIJNHVm/AidivRyyAK9xd66xKo+NQjxTG
qzeZ4LAUpQfdS17birVLOUSk9nsWAYIoZFF8eUZ40Lvow+ET5tqFfZpdVnT0cxCio3DON4z8qmgj
TCuZfFZR2NYQk+7LtjxlBX4mWhEDaXVnkWbXhl4VJCrTndbClJkJIis9ErZVZiywp0f6X32rNk7W
FNZru29A2nhAOGXxKRPlhtPqMY3xeFqSnjL07C9pmvqGOh66s+OXqMJB1QgjP+QFJtWIZuhEC5+w
3t6MeWVRkgiZjOcjR0wtWht9fHYzU6MFTw192bAIG0YwZCwl6x1JKnoWrBbgqs000A7dVvyO+WeX
66eS3kTUz1dsn0eMG2I9WFyEONquRZwGcOUJOiOz1kP1XdvNjOWJABwLU5q0o4gFuLzTjAQrZCWr
deKF1wmh+G4CMuNmbRnUSspUV9Oc5i4LMKsfl7IEDWCTvtNH46Rp2pcZTyc8X2ii5tl2+q1TZl+a
wYfX1jkbeEZGp2PJUa+JmRXht69cLzfXeQ2HJpkIqNu9ONd9deLGwCBpdjrZWWdcuUa4UyyV09GI
Ec5kdPOAaRgTsmh87xnppas5YRCANDuXv0PZU7S0bXUHDbcR23ron+O+2YSSqHBba6fe4NPsxvdi
YLMHOR5xVb2r5v5qGkc8gso6NNLXGtJWWmYE0iFI6sZWi9oDaXy5oQuRtLjwBi4Wh9aiZYc/jvW8
sUQ2IRonn0VifcKh/MwauR6L8rqKrAfdaV7hIOzbpYm3VSTkuuFsJsZrnlbKS1TKrbFArEw6J8c0
GE3thcv9Us6s/tvFA0EbL7wFjBwbTqSOX8488uwufHLTmnwtdJeu1z6a1N7rMSURTO8zd5b1LLoT
ejPLDedFCyMMDixKYrN5xjl6VgROCvSxgz7SvpDz+BKVaUKp094VUV/iebrq4rk79pH+2FtVj9Iy
XpVJlwamyp1tGMO9Au4DagNkxK65S52BYs0OtpES2C4HW1PzLpkoPkNm4U5qb4PhnIt2iLaNQ5H8
aHrVzujqcmu1DRJVfFXp86OI42YjS5P6mmiGOl3GXcAfu23oW4K5IN6tmY3SQNXzScuhENUWRwuz
PrHiZX88KB9SNbptKTnSjVW21pVSO9jjwNJ1ysQKrm/jw3xekr4v1P49uYIqDdGMT25j7j05neKh
pUahhL/REAxulHJaJ0pe7WjieSl5QCw+ZiRy3jX6YgGHDVAycHww0bbVlQH87FnjTgMFsNvrJeNC
QofGBlXaoj/R4/PYO2/l7NiUoUCgsSgd5OfAakhS74hKJnk+t8YhtcTZw416BBFxsobSucN0SJVy
bJxUxXmpTGSXORu8Vc8W0CtD45R1gsKGMXtJuwoYy4BfmslBf9ctDymntx8HJw/0kr3zZCIP/veY
ZnlhmYiNxOVZAs72cxqnF9LpmJujyVjZWvpp28MiA4EiMfv3XDHpTIyN5FhzUucCoDM7o/2I9eS3
GZX7MnKn1aQ1V1Zd7kWunUTmYmzPMY9SbRoIp4axI5RTT1PDf9R51i+qSo7iHw/41291/vbzdP/j
a35M9+pvFlhuZj5CyCatO3/X5r3fTANlHgEeadk2desncZ5CA9IEHuRUjdzyXxIhhEXoAeX0RteD
vZT9/TviPOaEn8V5tH+y3yY7LZO9E7/5LydCKXOgSS03LqM1b7MoQRVzBhgMppr6GNcGrB4NMy7P
lQ6gk2MU9JGJnVTznYmNdeO6i7BZRuHGGZxDnrEljeJ+3y5ewDIVXlCEGy+fcbTVFNPQvLcqHP2t
ssW1PTYqc7O9lwYokN4N72KL3i6buqwglXTAcX8k+dZ4T5ORBB1QrxUr3bMJWm1De5Jch/lMLe0c
lmvTknS4W84zDpLGVyMdP1ADkQZPuZj7nVM678SBeabXgMHy0byzvEVKp21XLysiUg4O9K5DOx9L
9REQGiYsmmnT/BhNEIsiFRpjOKGydnG7M7Tq2oGgUOYj8ZB8sle9CoBJYt/R56PVzia1KR7RPhFR
UqS4K4hV+nqsNG+FDnxWQ+1xJgJJLbGjrpRYEHsfszvFQ/lXqAarC9sGyNhMW1LKKeSLdmk4rYpg
aBtnW9c2UIOQnqBMh6fWY9CcBuT5PrYJHXTyfYZK54t0fqqGepMr02PdldQ53VHzvmkqjB0omQlg
pO4AF4GymZmwS0f9zNQoX2OW7QmRXAzPeba0/gmnwa0TT9cqC28V0zzLiOgaqxMQ6TaYPX4JOz14
s/pux2OguyxkKYm9m/uZ2uruqFc698RmOGi8EIk1PrDRAnemeAfbEBjgTKBlffpddLRJ9tJ7GFL3
GjMT7LyYZTnuDQXmmbs3GzXxJ9NCd65utGr4HCnh8uc5enQnE+cgTLJMUiCnJPUVhogBJm6SHRvG
icOCpT8IS6MlqajsoAlVwr1RoW+w0zNh68ZT4+FvbDVLO4aWd0m6at4rqfU0pb39kqqEJVSN/rQC
Cc/H/nLfwxTJ82qbglwcHPUcdbbYuOl4xWZ9CIgB2KjHbYwpaUxAAuXxtOPUCfCt4gjUaXQhd1lP
+IQqn7jCOMt2oz7E6tQ+WLgqgn7q3KX6Vd3Xlddsesm5MnFwsKrJsKd7cdrpefze6/Vzn3KE5XnF
RRumX53d37sEScrMjfwsjJxN0lovZQ7naprdCW5R9AhK7mXCUTDhxWcppR0KL9b249AEtWdpG5om
Z9YmFbtb9yFJ9VM1iRcFi1RdRX7ViE8rbd/b3jnGujjjMrxvrOxG9sa9InDtZNb3wEm95YKF/yWv
c7Tvop3HgEbMV9EZ12bvfCXMnONk7FStusioAB06QLhthilaS0fP/U4ASenm4slUxcxG2TS3WTeR
5HTKbZiyWJjojN4oHTv4tBh2E/+rCjF76g7XmFfJr0ZMN2nJizTwzeNK3sfzrOHDdxiUsVuuhFgY
XtF3GZlHtikxVQZg6Oaorg4d90d/SXqFYPlLh50I1zHvNTkDvwnBlqeeeRQmDfF8oymIFuPgaLe4
yaC9SKV+kR6+3LQG2Gnhw/GinCKQ3gu6OrpNp6i/cvpqIc1aW5kSJevIZ695sG8szFKRor2YiuUn
qJ5sD31HJNcym64BJ5u0UpvjujfCW2EM5H+hCVYeNmBXwrQTsj6aefSZ9sSrchpOVy6ALVZvXH9K
8cSfQfDFnO5rLekPueZRiDn3NusHgGxazS+eRPkCI8SZlS+SMZ+QmnoOfGi6sRYxLk0F5aIQXsLN
j0BwgyoJZFpe0uxOlPq7VhiUASZiTSBnk5jGA2QnXsWmXdv1cGy56xGhMbBF2u+ZRlmbaSpXdUoo
itvxo6GEWGhlG6+mjmFprrFTdvnFacPzMNtHfWbFBWo1WTW1/hFN0Seb0e9kLFtsPaCu3GjsWMg4
Z7Vn4zbxfPH1dsD0rSGZZp18iLtqi9t0N+gzqq160899SbGas25zFoN8NW9/Wj4NXvKhp3gDW8Nk
2rW/M3t40rT5SlrRBTfRZbKccOVoiDuDfjGr9L3PtEfV7N5YFO6zPDyq8PbmKboMY0OTLJ30uqi+
K+mcAcWEqPuKPE5543JWy59D00LrncBbwXfoPe62wwxspo/kk0zzQyiNC1v5a4USIL8v8kMhe9Mf
vUZHWAawhq90lUOHka1OXj3leZQPyZtTa0veDNYrVLlnbjVlgCRB5eXixMvBR5LISeh8dUqMipVy
hfXrvayT3ai2yEQV/m432YZG3ftlWpzU/OgleUNLBG8uN9luOtjgsOBcWV+WjHculPVdpRj2neM6
3fPoelC8zJZePnpaWT23874o9ScWZMOxgH/kz2AhWbVpF43T0dqbcn2rt0ZL6Af9K0tfrDrzAL2j
QCj2p+vm28r1Hh2IYyvTE+mmAkLrR9H0MKskZfCcE/gck62ZxyheescBxDtO1RyfFRhSGhXW5L0I
VgJ00lNkj2oe4pXwWmOd1SbKWTsFnHFBpCVltFbAAgY92gxtdqq27TRro6LlrXOzt/+jfWtLEOZ3
WMg/no0fk/fyvx7fsiWG/dOM/OcX/xiSbWZhVGy8VZSB2ZrxpwSOTUWHT0RaeZnEfw8t/1EvRoeY
bhKtIYDmQqzx/pTAqRfDO8XYzNRt8IS3/60+bN37304nHFkLJ0LnL+bfX5LTxkzsoMsxOBsYJH0+
MkFckDhke0IyEH3aTCNWvXa2aUV6Y5jVk9VU/dZS1Ie55Dw/gn61hcpshAVwKtxbKtdHf/KK4yAQ
R8wOA51lDhLttjn21Yys1rPBW5j7036wYzZRgkeEwwJhg4SU+Gox342aJIaWW3S7TNFjP6UXN+6R
lkqeQkk3s4IaH0K6DLyRaEIoxyGw2gl1KMb30WovyOC3btzsvaXhuInMi2n354igPN8c/kjsmX7T
I6OF/YQXoIaO5wws+Owr8jv7MAeFGC0NpOEjNFo/ieNLYqn6BrbQsVLbdWOVH5ELhTyPgniE25C4
Ql8NubcFixgoIenxGIR1mJU3KeEG7kUYJ1LjxWqztyoHscqvdoVHklUDKVahuORx0/wTM60MMuoR
/U7PvnW9uou4itej3oKjqBVna7YqDlrcebum9j7x23R4f4v6ZFTtd5joNykG3ZW2wOzIL2Csi4vH
0a1ubSs81R5dvr1abO0mkhtM7hd35ClZu4QBZl1i4ge+qc9Ns8WdpxMvbjdjArhTYZvbdHvHAVbs
uv3GKShdxHJ3dtqGooLM2c54s5Ajq+qYOYLaVwEb0JA1K828/MokApjIPry8PEorCUbX+oSf91Rw
1KJfsWM9qm/N0Up9hLazacRXsEyC2TLuyXl0Gz0O2cfKxvENfZZkgdjbB1Xdl/weY4eqTrq0WQDs
ulKhSZXwVgR/kBerS7aAyb6oC4+nic4wmB+m5eQCRYD8vWLEB+kIWpJEpm2NOn+a8NL44Uz4YhAv
HqzSQSRQP2oo+CB0g2koNT5N7FmpfxkDvF5wU+k47aesuBm03N2KJdpjD0AOFaiPu3EWX1nfMxO5
B9PtvvqJJl9DweIQA8dzRvMjKvmJvai+poou5aZrfawO1UnE3as+GIdpUuw1JQftjdETKgbBZ2iE
PVjj64q45Oz4gQIAbUJSivLhQlkoyOxxpOgCSHQ+ljvFAxSXpjlN0dFY+UVmsBGOQG9r6mhtocfZ
B1R1XNJKNq5QLYEtqtVG0ex+E3oTcWFlXSsMVkriPecdT8zU0ADUJtpTnVnuOrIVaxVrUJFH+8pJ
JAcDrSdWmsMjFLwgjPBYHKgaxEvs4fgCXY7gk8hHL6/PU2U+lZo8xQ7XSeOhw1aZxOeev+sKR2lN
rU08PfoT4qyG8TjHqC0xwtS5Nu6SvOMesLjVuF+RFy6qB1JJn1U+MiTWxvdgeHdKnnAjqJnAmvn3
MdSW64mpmxHDoULVxUhs6c0pGudAdFBFsd5jjWoy941Z9qPlZsEt8GzVXA8ImFxO7P1Na9z0qeTW
pkb0+wzuOYldmwctwqmStqT8VFH9baX9f90T6mr/VHW6r9/kW5H8rDuBlVq+6u+eUGqyHLQnVsqm
+rv188dWWfuNUk7oUzY0KNy7On7NPx+pGowQXO+WiSxlLe1Gf2RWbUgkPKQxcOL01dgF/zu6E4/m
n/zUmmeCO6GRRTf4Wfz7sw+hG2xHGVIU0E4cmoTLsnn5iwj3w4X6V8P2spT+q2H79x+wVJU6Lv94
DAA/GR3i2a6ycZFYcZlvqyajuuStLj4L0t+YE6NhZKf8r0ziyzr+1x/KC2NqJpV/4LX0X7Q0nJI2
mdkIeVnyCLUSOjvm70kvX9y+JpA72evYLJ9TPHoxIEtKEOSOHe2uGap7Ne7SNcbClz4pgmyhMktc
7EEm8R+Bzb5uKF6hn4DwiX2okiJdizaa7ysMWpLGmtZzs/W/eAGXt+DnVxCtkgARZSHAhvhQ/PwK
NnlpaqGJxzFOyXpxKD5lerOWDcwLOjLA3XN6Buq4kmb/EikqJQNE2PJusn0mJd7RQW9Y9mvbkhYI
q8e5RvvKhZamMwPNlWN0VP2xUmqTXqyrAUkEQ5lfl8opJ+7k4iDy9O4lzsOdytM+hJ8uWhbl3bAs
oPZw19dDCoOhmDd51tw6JO7qpL5v5hQb4jD7RPnWKl3aqmwe66Y91hlxtal9ivP+KEgXjWw31wMr
NbWSV21GisYlQDKwjUxsLZioSi7FcGij6iSL9oJJ4FiUQPFK9Y7dTr/uY7jYHUDxuWUNmzBxmdS3
rOLaeejr/NAM4Y2HuRSGQry2EkG9FDdVkCXDg2q1F2o3hE/jgN8b2oNeioYEJ5xsg9NyqAoVCX8I
MBR7qxHqDYoS2wg11nmBojgoMkp2sB9t//m7TdHMv3i7fxlxI7s1Ky9BUKlYGlirPCxD3vWmizj8
2a7cDpbcSzUMWiynSVOYPomaeJfJ3IX4jJtOt3Ie5VNzb6cOsELiUyMuR47DKtUNS7bK1iV4uwKr
ERkRPiY8LtQrmVbdWl+SWUY8vBpashFEtmwl1I+0ALXrqA6HZQ347hLwIudzwm9yrKv2GaXwUuZ5
6+PXuvOK/KsjItbTV4FjfHimRH5Nw9Kr7QzXGqEyqQuq7BPUugKSgpu2lh8rfFSy9lFPMCAs0TQi
arRhAxsmtFZMrrX7f+ydyXLc1hZlf6Wi5nCgx8WgJolE9mQy2VMTBGlK6PvmAvj6WtDze0VRthyu
Gr4KzyxRINp7zzl7rx1jY9PMkA5P3YGoNY8Co5tsBJGeWN8mRv4IXpAtd3vV0XyrheKsmGcsHTeI
OF7ZqhrY22aYI8NV7cgD9pYKQ3K0oz27beuEaDdSIoa23PcpjYJZPzqKe+ta03Wk9643yOGUGksL
MOYfT6yHNIuiTTpBg0QEwDaYaCIVv2jpjvkmluLUKsiMCxUWyRRPniqiq7xWX9V+eHalUEg/C+kH
qNU5CsaGwS2HMrRvcJnhyUyjuSafilifbFsO87621Z2caUaSspmlyoY2Ls133smhTdaiRtgodStC
ejdBylhmB2ko6H02A5JxWl0Mo5QsOosBG04aoOgTY9RuG7S3JF6FX9LBOWsFQm8lOygi9YY6gdtu
npsieHSTgk7QEtaWAHTJ1FPe9BoY+vm2Il2iCvuboMp1z0DPWpi6Z2n9boJoPkzmQzLQdFniSZ0+
1T3ChmiIgk7OR+XBnNsrmTKKCyHsRDG+Q4sICaKiDi14GnyLXilziIxEkpJoEjCMg5yUB7R+ElVe
igIdI21LP87G53hotpmKpVIx7dWoOmv4kW+8OldqgxI2JfGVFqwG94nGmFQD0CKhtumw9K30Lr3K
2wKrnN2SXO9IoNkIgNaiNNCEI5HCK/se8iawuMCY39bp9NSw3ZSpITyjx4SnVJRqetQCPSgmZKr1
nsZZsYKjjRQbBfUE0AoRFzFjiVzbOYQYtZdPFHrRqoKgjgsDwqEJziQdqQhweUFMchLmh+FA8514
68Ir5mrfuxjAdZ3bQOoOLZKpcFCMqw/lZOHVtMSjKvLnfgGDd874EpEoUmU63yg9uYhZvLWOWImZ
HbKqUn5YNVJkYkdr02WKPe7KWEFtGlpodHI+i2SKYTLE5ctQuLHG26Q2ibCqYgLlndcw7fdZIdcq
Zs3VYLsv7VSTGdZptAW1BYmYjgUjmAJbKNzIuZE72VsHpklkT+W8t6FGz65U0Q6M010iiOjAPQs6
N7YgKUwKYmNr8aJb3PVw1u7D5TDUIB6qUx9OwaHTg/s6K4Fao4hoEKhPpKzMgBT2RmF/heR5z0sa
7QjZ+kpTqvG6tIVV70KXLpPplKTg81up/p7IatPrMyyHiT5gPHp8woN12RMWlFrWzOLICHpMu80A
Wcsr1Yq+PVrUPoITXwx0rmc3OThpwwqWZqtqpB3QGrhSJJIZSmDwRQRUpQOWyNr+Iiq40wOW+lVa
wJQP4rUV9CQ6wSTyTM1J90MeMyUQGRZPVx5cDc9jYLgbJQqugsjYulMqdjipuc7SvjbG+aqLe/uo
Kv20avJBUCTJm8JUn0kYuKMCaCHyI9IZp31EbGCW8kGOYqqYuRr8Qh/uYrqMsCA20UDmh0LUXD5M
r3h60aML826srXcGjbuq51NPnxbtr/JWC1Z2t4NLNerVooYLNmkWW77h6BtD7X1CZXgXwTD6Qp1O
w2Ama61ueWZZqncR+sVViPZuUp19HZXfnDo+kidzKgTvNbj+faLUWA0Kvk2OmEj3Gr2gtOmyJxDH
VIAhRperXhYaCMJN6OWmXl2nMqdHQlM1YLgz2iRUJ11FemDrDy7OvF65dFa8S5YLHcKPQ8dCUnGm
toieETzY9njQqxptlnp0shyzQ3kLer70q9Y85KQFNX3FV4zQLAVglURQpBo15Drp3joBqRFEF+n5
cj+gJLXiFhLBEw7O9kpDYbOJ6phFik9Cr9BVCGbOJB5GJN3NtWJq2JzUx5rcikw4YJPy/rbUlds5
j69mU3/ULFo71aKBr4X9GtjqqxOVF9aSvWlW3PsE5aBBfp6pzS+qiYzFbJONM8ztvu7YeLYzXaaS
ot6ve/rYdm7ex1OoraaZnVwr5W2c6c80OwBZ6UzQgqLxoNzvoGitsH5vaHygoWr0u7Jgx5UaF9XB
vgE2Li/tc2onGD2N0AbZPojz5GTpPVKbzSRBho9khTTOzpogo+ZmsHfQDxU8dCrzHnQbuz4SX1ie
+fw53bTKk/5vaouft/kWQ3PDcTSHpqOpfvKzZTHKwAK8HHYaaF9K0Bxz7P6LpIUm0BUJKg4fXvfb
r3doP1dMbMIFXU2KOrEIe3/cjrtjZiZVwzM4dhNDIqIiMaL9+hA/WU9ppbqqKgxTI2FeOMZy4h/I
onBNEwXhFArBqN6Wi3+pHE7CZTePN+hOKsnWroGopEWmEgqSsouBC1sjxsnJhvOzDlyIKg9JQy6K
VG+Ao9yoABQPdsgH7te/6mfVwuffdCn/Pvymzig6PSoYW4kOk091JCVexgezjdbwIn59qO/M6U+F
0MersnCcPh4LxRWYLsH8zWph0mkVij0HTz0cngXxVYZ+BTaSjAdgJMkqgWaxSVzjWxCV/gxWv0+J
k9UCMluVzRzHVxDTxCNKJRTT7aMp0gtFI7EC7mPruEzbkF/Yy2CeZS+kIaekNBUdTJEVytFC2aF3
OrZsxBydZmyGZEszSIICM6IPSbBB3gzZzYbeYwM4s0DFtcp6oPb89RX5s4uP85euvKahMzc/1db8
LpHGdh81YVRuRZ4QxQHLP723OkRyRJD++mg/yc95KGkRULFQjtpQmn+8/IrbBe4seSgHHcWXMBvM
1yzlulo/Kob+r0HND3Dbj22DP3m1fzjYp+dKE8JUqpT1h+7YNlQV6QGs3kgzvNYm+7o1TF8Nir9L
6Xb+pPbiqIsOCPS+idT/x1NM1HiOpyzALtriZ7Ui9zVU6nqj59V9KdvHgsgspO2nNG9ViE6qn7oU
CUPnt2zqTyM6CD6XXiUNaDsLE6FeRyjb6PpdDAMwZZKGxKwUhzCuDmljk33D17robT+Yw/eBTDb0
GFAc0n7YJCl/FETWntCyjSMwhzCfOE1Du8a0RcQtfT4pQHTnNAYhRxASNl33i2bSHW+ddMJWh3Wn
BCXj9jr+2z69loRqeIYkLzJIPbsIfDfBNaZDTuCKoK8Ud3oREf3U3OiYhPLeIvdUOUhX89vlRTKz
vdY4l7wd7rJ82uZYy62MdN8WBObm18+ZvtzbH99zelIfWkaf3nOcgKMqQ1pGhNfEqD5Wxb7bLHRy
1UNjfC7W6os4WbfN0T7JTeUz3t4Xfg4GO9v1exoHa+NvnvyfwxHwftCJgyCHywMdxgL0/fCVM8SU
N6WZEE8HlH1vbqv7ovPdJ4x8BOfsGajAKtV8crZuf30p/qwZ8MMn79OB+6ySyIy5FPl1/oU9jHOd
DBtmBQx01u4J6zXdjH98SNRuJrMLw2aOZX1ee5zJCrPR5lz1i35we68evdkjQOYekEH4e735YyT7
l2/6z58VRoYQFmiQ8k35aa3LzG5KK5RfqzDet9neBGuXWS+m8a/V47+5PU2LU6fVzAX968kvov2v
XfyxPf1/fuqP/rT5m8NkF5ii4YIoYEH/4HriiV/mrbSbkSUuvdt/QwvAa5uWbkJapGfMz9Bh/Te0
QPvN4eXVHNsGg+DQq/5H/emf3z0bVLZBQAEdUAdEw6dvsusOOnnvIxYVpe3hjbWxr5Xj17ZXv84F
xvBptL8wzQOGXweN544quQHZfSzu1HlN4glmqOoxy6YDbZdFpg4yNynUbNOI5lLo42tR4fshBPaF
4MGM0ef0tQxrBcVw7S7osZtQMuTJ0uBehvZXezDhzbmjF6tKAoNIXofAVNZNiwOW9fEYdjWG59pv
gvwd+aSHnZ/3NKqZK6nyniHASFJk1a/dcjF39J1J5llrXgzCagjBItavsMmmNu7aPP+SKsYeU0dF
zBERYaPdz9umjgrfKWkQ6UWs76HvGV5dEAM7ky4NMAwNS9icVXm227Lwohf3rdbP7oqkVkgKidlE
O1Wm1Zp9jQoXDs10BQLoklhKuptC991i4UtpdAU5Wkepq5dcoDVXk3eqaz9Op9uC1aDP58OAICRj
dVMrkA2d2JbEEOM0uyYpe1sZ4KLs02SfGiSNTnOGYrSNcJTpbJBYVe/xb23owL+rKEcnx9oibMIy
229H7iidhBeTbo9hg9BJhqs51C4S2qTLJBxEdpzfID8hSmoWJ7UVe+ZinlGLo6bQ+EUph3kjBuDY
daR5Of2THbWzPyfhpgm05jHXhmoHtbaGPjBE6a4YdSr5qsE9XLY1VX7wZlXJhq5p/aaFutcht6QV
1WabinEwyCFjY83uHqBE9CUKskeZ9rcitDbMvFcOds2iVXw5Vcx2Fy1aZFyYg6KYpEHdOfdKnPtq
RHYNnlmHm0VXpSXqstuIlsunkMgJi4J//mutp+AVOV1m62AdQ3wFFTGK+wFR1DYdy40aEcOZZ/FT
RoGa+QOKoWpbsT2EqlTedRb3D/XEWeLTM1vKL9LQiZ6lGTdishtLK11iultPUxlkmtqoLmHw5Zp8
xBS6AAqmOMkSP4BPusoIPXTG+BJ04xEs05J5kz+MmXPb18FRtPKqVXAS8gtOdcsoAi8bBjHsJDvS
tw5NhMOeSCHQB1H73BrNLnTt12ayNIIGK6wvNf3sztIBAY8gMo0RouRkI/nXsEko8kmpCd0bx7VQ
AZ3beY3IviaoTRe/8zZckbodecSUnxAzIasd8tvEsb5q6LZyEyZQEgIXaMS1GY0Hw2lVb8ay1hqs
Mei3PKJGYM+F6r0aZnsraRBwMOYOtWzEQhOG64Kwd6Jt5R1Do+eO5HII3rQr07ABsDP2GRos7ZXh
xrjvGh5tZMIFAwMjMiMPiupNq449yzKPH928LdMFsVf06XExrZxyHIFGwpxemtWdOWNx6BbeXd/k
V06kE4KXIiGkVbBTcjxbsZGiTa2rgxjVo947XzPFvqU3JXCdOWTaOy1fI7NiPm5d9VlEhIxL+FpN
1w5KZ3pBCv8loXzfV4hc17UVyr0ymJU/hP1tAttLimY35OHeiSGvDBEGjiEyGzAW04Zy/ayNtAVi
jE3J2OKzRt6ih8ltMMTkOg+RfONjZvGISQcygnBucz3fKVn2rA80VNp5ijZj5Qrw3tpGBgbseKX6
kqetsY2HLPVSyQNbqFG5CSjvv+hGYL9YJvR2M25TpBx0WXrQh037VEc2QyLg1SCffydh2odJ2+y7
Kn8k1g7D3QiXZU7JiGfSPrBN85JcrT2NxowXg+eDC8kjWAe+JoZ1GktYauDoqgXqYQBHXNHyQwYO
u5Wp+qYozZncgG5FEtzKHCOyYpslyRByBXi836cSXrlpDl8s52vUpefGmfELGQVvjsumujU0P6mD
67zJ7xPAZysboiyBjndk9t3Hdrlu5/Tbgi0ZXWdfCPE+F9MuS8rH0HIupBgTE8Jvs4qqnJlOr54y
rE8R+mPNVapdUgh/KLUvvRyJPCaktZazXPdBo66pVf+Iifv/myWXWuKvN0vnJm671x894v/aLi0/
96/tkvub5uDAZgwrwEV/VMiJ33RYYS7FIwl7bJ1Vdir/3i6pyOBsVGEYxdnPG8s/9+9xvvsbqWNk
/sHvcrGK2/+I8fS5OUUzQDddw4IVhTxOXeR7HwuVZnTTHHsavDewDxr4ytpu/6Y8+5NDsLXDp8Ka
gqzPWf78Qy2ULxF/0wSmo2D2GyuHwP2Df/6XFcHngTcn8cMRlj//cAR1NG1FqzlCWRxJtVadB1Ed
PtzXm38Vkx/bC392iCXvDr8/18r9LBCocmlgU0yR7zZ7Xd7zNUSn/I8PQYgf3DhT2MTPiE9VbESg
3qBpjO3nJMGEDsQZQIkb3v2zo7BOq4aFEkRHRKIZ7qcb3g4aH70CxfWon6SjMcp8Q1f2NzXh56v1
/SA86tQaNFqdzy1PA3SkhooR6T71bzW/KMVx6h9/fSI/lYHLiQjeLJNWGWD3Tw0fJTbLRo8mjpFn
N8yJVvDC/dbA66p6/09Hcj7V1G1FGkOWcDaYwhv9hieNmIS9Mz7/+jA/1+4/npHz6QGwCvC+iYF1
yuhB+BD7TpuF3cSqcypCUat9MLLeDSq++El2+9jEPGA2txqJIb/+RSjceWF+aKhAtICligAJ7S5p
i59e2bEUXaTTjmIFBzrWSndbmW8WhpN1C8u5XoQP7ty8Y4fUYLeJI3ytu8Fdgtu14rbsXdjlCA8q
O36sBvpieUkbOSI9CcwlxoxI016YdJPyqqHklK31HC9h2nmarNlUlFvTkGJdjHm/SaVBdq81Xcwo
2ZsOYn3diHytAqsVCHbN1mLmwcDO8C1T0dq2KrG0MZjnRp9u2wqPjDbANYuHXSLYzUaF9aI037lW
lRd3ccXbnF4jOLoJYTPaGeYifSieM9V8aLsAdyZTQ9QApHOkrYX5WsGpmuj+bKanIr1Fpn7VuTjr
wuhrn2jJPpze8lm7WMI65V36CJHhyqDpOWf5ZsC4zUauvM7KaKfVDN5tlMVG7SKn1x4yhoLuaF2h
SD2GjJWscHg1iuqg644NNy7EVDU+Vhm8Amts3tMa/c6Y0Ppo9P7aUPMLG81XshkDQNVsfkdrPCjc
I0bjeJaH3OXb3gZHK24OI35wR7MI1Yhr+GUEmXskrJh7hsp9XThePYwvePYYo4Mo8gM9E4e4sGq/
HAN0NmYFKwF6RZSF5yQaFP5384ZXYD8hHmZa4xqr0JDvsqfZGc/hs6Dvi5bHbr24XCbTWQ6XtvWk
IB6gqgfiOetqbyQogCd3ukwYS/ySUTdmNEg+A/gAj+C48xK6NBTGZbTdo1JXd6A14BEa9cWdHWud
hbO1BgxxN841SG31LbB6v1MQWnfJOS9rNq4i2otaxhSf9jqws0M5o5Kx5jJlMl2SEdUNnkYQA43j
9LrPky3enru8VC2vMwMN8XL9CD39axnpL9Es9kPtp7MLCIXXTyvML5EWnlzN9okVehUSElCl4uXJ
9K1Rm1DtTbVfV1b0NZx0lJR4/I5O3LxZ6dD7YwGoqOgWjdFUPZcxcAZ90G9bWCy+2hVrm4KS29Lu
o1h/TXvsbw0aXj8De7UdbJIJzKaYjmlrerEySoxES9BKhGtEh3gYxim/XyMAALbSWtkFgo+qas6o
Ve8NO+EOE9Otj+kyWxQbC7dxhipBnZLoEGUanKyO4rqzquveJNpFTeAXN2HyZChqtE6rWdzhaXly
ix7dqsyu7LwgoFfi9bNkfyjwPiK1cXH0dEFLYbDsZcUc3NDPk0uWEHCZ6rpu7KfexVnIOB4UYaKf
q9pJX0RGcdFLjDLd3K4im3wjO5iMdZ/ptt+Fee9P+sAQy9LXUUVDX7FYMZE/khtdhqo3Cj3AH4Uf
vx9MwMrS3kM19SpcK/4ojb1tR7vB6H+P0+QUNjJfx4b1TVWq1xbBfaikmzIGkxIVdwyKt3Zs3dqR
e2xM9b1RRqL65obQsLr8pqKsbo14Z07iDqv4jVyw8voU1fhvIOmqJGTIFBhzPIuDDSIYKpS1CUYT
emB76K3gPkO0FvD4t/H0Luf0RLNo70zZsXR1AA1jsq8KiBX6uFCfL2SPnjEyCCBnzR2RB4Q9qlCz
Hf26t5faMEESrqP01fABhVGJoGb0e0iTQZVeo51LwdCJLYoUPtqbOPN5twtkv927GBJaVSYVKrOR
r5rmvCg49JgUuF8qkjfwA5Mlj5TonFoUXlKLecpG+ZbZ7UVpk71D8QiE/aLptZe3UP6WbPG27e7t
Eqe7QoBVEDUBCV1IN5KGLG5UFhcqt5c8ggVP7yjUA2bv6SUHKjORiWFNLYoPemmG6dXBvEvi7ola
6NAgiMk1mJ2zSslK6SwiCBZ6wjTPXKNr8dskOqbAcQhbXztRS2RASo8pe5gTnEFdvzUhK66sybq4
KuVUYVU+Hoj7ZBZbpKzECCuSNhXQL0NxnnOiFdHEudyzLtosYPtJrzcY7a7HhUwaxNvQZXi5q/0E
uJyrX2WnZiwelDpd971NHeoiXCdljPFyguRBsbBCiXsYYfumoy6e7ENvOxelHBM65aAFYJGOefda
kv1m9P26V6Hc6IT5aWGybUos0vYEUmjws1AhHoZj19glYAgbX7IRFU2iF70P4+wyjM0dwGW6R1Fy
ckAHmiBE0qLwpEz8NC42DMWPfJ+Pqo71toDzUerJfWWBODMHFkH0Qu2oPoQdYWcNCqCinF7YcDzO
8cyK2z629vwSazXgUKy+Rmk+DXo+virkuhxi1h4s3urKyJ0dXH/6Ath5u3wtYjo1FQnuUbUnJO0l
dfWvS0NVjMVJmbFG1wUxalFzDsp068zN8xjNB6fDmBsG7njXSJjNeUigQjSBSjAfZcIDVg5bXOjC
x5ze+KoGhl5oDF3zMrmFTnSMF+FfitoQe/F4PTfOo6blm27Ebhiq49pEQ2Zmfcj1tTeTmxqbBoqN
azjPVWQ7K7ObzwQemJ6joATOdWfbquJ5sNrHcab75xKS0o/vHTpCH2v0hrdM42K4N07i7tXSPVqK
42Lbrr/oZJnFDR7GvL5vXL6ztVJZnttbXtjSNWw6Oh/QrfKYlc0prjIl3AMjB1Ce0+QNiVpk4de0
M50SCgEj289WsCkJaatg75TpxlL7e2V0fy9tpPqFeT8E9iFdEgvn3nnuXe2MJPGljxPxMOcd8s44
ug3StLgyp4jPGb0ZRNTPyP7KgzWWdwFjTM/IjUNpgK9trSvUZYVnGxXFiB7dGSo59s70MNriJJMc
O9CsbJxyfrKMnqAXfZ8A1W4Y/czxiIM7uCeixGPIjVgrsu4hgK7yAXpR3TyNjrhO4rc6Cua9EVmn
0BZfM6dliMkSiBYJhhKYGRwaGXK7cIgXF2K/FWDUvRBF/CZzq3RNfowXC3Y7OeQZA7krSh13l9fx
brChV0+GFmPiZ/qk4Nlp7Qgk62zcjSjtdzaUyyklRZmcvih14L0WO1IprpoYgVPFBqvBVLTqKpsI
YxuvSW0i1JR5NwHhMvJjTeNEQL1Vschq0NIxnm2n8da02vFdUYb+RTcHf2x4sEF5VBACXzPYtmOd
XqVBDquzO2OEvRqy5mZWMl+bRq8Q5F5GpbkrW9zuDX9JpgkRE1nkjQp8+DrY58CdkiD2U0XZBAAO
hWxsvxT46B213c3EM6Ld3omxPA+ybbZWIRu/NprHqMF6Ax6ZJ0pFwm1eWUtQQDHVG8TCd63dv5Nc
dJwRaNe4Oxg4iIF6Ld/HIe+EyPjdCjhpA+lUgE74ORsOPKCaQcpNUi9GL/RabP7XEIL8qFLZTPfG
KpuZ+/bu++wgy+uH89y3bGnZrARss2grM+oYtYd5nJ3T4hzctkqa3gT8uwgW8da2Ir/NIqkcQ4d2
c1ISUPXr2uZPKtMfKpul8vnQKjBqqVS2IDUjL79FIwiChjzJ118f48+qJ5B/tH0IEKJX86nEzkb2
R1Wg1asIhm3++9jz2D6r4+nXR/lJy0GN9vEon5oe9jwAVkqof8OeSK7CPkfuS1Xkpw5Rlpv4vz7Y
9/7Gx4pwabHQnaCwt1wDocOncypjpy8cSYvlmF5rm+Zkb5UdgKB1uzU918ufmyMFwmrwUU6TI11t
k4N6/PWv8Gd37uP5Ltfjw51rC9mphAfQUk9OeXrUxgJMaPM3jYvPvSrOzzEMvKcANrGffu5VIZWT
gI84TRMUN+Pzmqry+2n8N3dK6ekZUOc/3M6fUphvv4aAI/+H95q9vjU/Oor/89N/TJdtEPb0PAXC
CRbP797gP9xPFo1PYJp0UomgYfT8n24ppmH6cvQxyV3B7/KD+ckBsG85S3/w/2K4bHxPRvj4HtBv
IgMevYOADMSO+NN70BqyMIqY2giGAcpBndiXuVYZxITs9kUoidFUCvx2ods5ICXc6H1IMBSWE4FJ
LoSZTB/wo+ay3DlOU3uxgQ7PTBMsQqxoF4p11qOg/93IdXcF6C3zHaVsNE81SJPRRANpul3SRJnQ
DIB56ottO48mQFtznFVcL0w4RpkSgqIr1qPeK2yJi8F+ptIYBGPcDPV2lVbW1Sxy6PUsuChAJbpc
nDkZnD/kG7125UzCYKCUWAR1wJm+dUL3qk9nXxGsu7rmG8zSahwVAYV4GTVoh/pTaqZnKxL4gszJ
qmbE7q5br0oIBm8N0m22DHXSnetEcfGggARTYiRJGHG+5sxzlkZL60dmcoCttYtSbcsoLFsltTVd
qQbLGCwQuDy11AAWjbdhC/8ntaObMWNfkEIeBoA3HEB9+XaYPZtm/mqROryCz7JJGmAC4ZzeF5pW
rqwsvm/E/KqBV9hZMroRCcZdTp/6IlOfZZ+fYe0Mnmi6UxF0a1b+S4j8eWjnK67hvSKJlwpI7Uia
7KBlMToqNMJsZ6sN4WJik02BpKvFHKwzJEkwOKaDxcSdY7JIcXUn6G5tizKqDapyPZvR9YADvFCY
lXYywxSOOzxVYClRu7obY7GOS+KtV02KJHbGJADoBi00iEtzMZ0b/ayvhsWIPuJIV1Ks6XUT3E6L
Wd1WxjtJj4mygFXZmB4gMAxb3ayfqjS6TBGKhlK49yztJJXihnfNWl+XpEIntjSXWTYLS4rxswmB
FiWLGRRtydW82EPlYhSl1TRuIrpaTYuCeDGTasoItnC8krhM1cVuisEH69RiQY3wotp4UoHaQX9y
VLIkSgbGkYJ1VZDwtVIXOytsmYiC0r1zcbo2i+W1xPvKSdQPM4i1ZLHFJotBtl2sstFimh0MYlSs
xUhrtvqTvlhrg6bE7mImbxWuWzWcmEkuRlypFKc60J4CHLqxlT+OmU1kUW1Bw1psvCIYmINjeqXD
VRH5s9h9DQhxqPbtc4wTOFoswe1iDjb06UkJgZXrmGVXQFmeiw75QYCnWFdG6k912LTMBpNAfx3T
HtZuWHV7xGAVM8owwk7ovA6DcqeRa4yHGI2+0RIb2zXJqxb2fkbpRkLZDWirE7fquUrs166Pv9ga
VicG1Su7E1i93JUZybOisvVedapDuUByTwbUR5ldT5lwbeXX+tj1fgJey9MzdaOWcIX0RofpZF2n
lCYlVEUSEtjwZ0dpYTdH7V2up4yJLx8vKnZsw+YwgsvU9m1HGJtuOSulltduQOsUNfPBNTEh9Mpw
6Pr+CXisV3W4TBY8h+bZ+pzBTVf6naMXZ1KjCESy1jD5luyt9B07lkmhlN0X9IN6PcF/TEIjbe9C
hY8LOaUN3J3Oa1pk7zG5WnImATtjc44ADTGduASmicGC9HC82UW+JEfRPDAi2yN7Pia9epnVCqYP
cQLMHs5+0RvvCOsf2rDMIIgxpG+HR0cLMe0VO4dt6MqduI1ZTL1Qa4Z5cXJIT3FXPyCY3ZT68gUq
WuI1+ugRyBkURAV9xqRjz4igp61dECQPoUu1m0gChyFHyPU4wGpUSVLitOd9Cr772uxi49jKMjoQ
ErZkN9cwaeMkXJdpnd6IlpbAh4X2TyZXP+mhPi9Zn5r5jqK5JU1AAJc+4WIlAPhV5ZMHSoNtpfnR
BdDnRt1qf6uBXJbCH5dKwHgM97ALq45DgMyPGzYzcmSB7hpS0bn+xkcs/qqJjbo2fP007YoHov6a
zfdT/a/fW1lc2r8eQt++Dl+LpUZZYC3dtH//X//z+55q+ak/9lRkHQvSgjCP64x7v1tI/+MotxYh
Jf+xcXKQrP5nU2Way5yZ8TSWAldH3smG/N+KPVKVXf6+axq64RgAD/+RYm+RBf7wpGimsJhxo+VE
MmuTbfTjk9IO7SQzIU1kqjaaLWdVoSFEYDHZ26hzXokxuLZkcdtPC77QWkchfreciMgdaA4VrFBe
bKslvr0Yxa3FFghU15d2CXh3RkktTRMKYtiRAhcJldEPRxXLF4Y3lk2S4ucx2tiLkyyK2C6QJZ+Y
kThNpMtnpMxPs+nrFTKOyCL0VAKKs0Kz2XRtPbEJWGLqyauHbb4Pi+AkyLG3J42Eoe/Z9qFGzH0/
uxs5twTfG81+dh11i60PFUnwLXMNEuMHwiKrUKwsxgcqoFwNpGLSYmdOmGp7g8wOuWiuGxq4Qd8I
TwbiydC0zSjS06Rk1xOziZVdtRrsFJAUFg36nTE1D06fPJch2i0reNILSye71NqAxJ79GEjlXSCd
2Zd6sA7T3L1Np/k6iWwoYY5+j/uWCBogiKt2epsIxFFyFbNEvZ+IPeZ7V18VRlWRwjDsmwLES8/8
MR+gULVi+byQAFNqsJLzlBa4I8KDheAbIbmSa+s6wlUtOmWtLjk2ljRWMjJu+wEwrRuOe/iIhT9o
/Z0luQhaDRnP5Mu9gs+BNMya5w3suAOj5ZdWnfdynL1JttukM88FjgnMoEfVQcEeOi00RjfYhQyc
7Jxgv6iM1k1YfMtldbACrCAF3MxnVy/Nd+CsJDeHHWD31tIFFtA6OLNenHoTRqaWOrTAylxptnnT
rCdLLUB3TfNjbITtdWZoGLqNUxoMLGrCnO07NbBWFQ13WROJYy6U/cnThH4OspEOUrZuyvHdVdpm
r4Sh2BiDw4RpBHvJxmpITmOYh2s3tAMv6at6U43VNnPLLdiQ1xoA7zAEuwlfgIoJvSxKr0q5vwOt
/Cb3JNwBdyqR6SkQc9m44/yvpfREiPmwwYeP6Qlvo4chnu0CrDgSCJOwPUaZssYXfw4CuVXcaCsc
lOJ69hbhLbMc/VLE9VmBvpKG3Qn49mEmqHTQ6M2XPZm1bAPqotdWegyWWwFzghZVEJs0TOROzptu
RnSXosKb3C+RknnGlNF9I0l8sdtRKgAd+zKl7DVMMg11bCmNjmRuahrErFr7INW82zsRF4pRf+y7
dI2vczvAOIuvnW/BzA4cdgHboVnE6dZmw7WXAPMhTs5sAfX4PnOzy1DSsGyXWDuBF5aLpt2Aw3kJ
dee9s1KKl2JbGylxu01DKrOgJdZIsHhOhvhvAJnQN2zH9e5bIQkVkgRm4gfKAIqidp3Nt3ki4KQi
povGrH0h0bbClmFyrmES6/+bvfNakhtJs/S77D3WIBzKbHcuQsuMSC1uYCkBh4ZD4+n3Q9VMD4vT
3WN9Pdtm1SwWycxkJML9F+d8h4Wuhx0L0vXSyyIzgH0vLlHlGMew8ImqGoZdihkUpW0IPyeKYEy2
heUTgUMZNnNFmwDn9zix5QJPsx9xxR1sfvNC7/VtDb9yYyg7vhug/RNFGtu3UWJeWMOFZyrCAe/w
xCogGqHVd8WAB1cyKS1LQHLpQ62KXeD2n9LGkG2a4rFEI0tJOf1YEUv9kQZlRVm1RlZIQeMSaJb1
A0T/bFikuv/BDBXSAE6Xgll9S/qzGY8r26vmPAjjRjEmxUQ7LYOUnsUuiM+KQQf2vguwTd2mIjuU
BRLnyL6doA5qRfY2YMrvekHIeyB+qgiLKBg88tUKPeHrdDPMlGlBZiYAzzFSMKXI1CP5VLsAUYyW
bKS3ZhWd+oiP6gGNcyybI9uM36VNDm8kL17o3neFvuL8IucyWXWyPqRau0YbeLZx0S8raJdaYr8Q
tfzSRWS/YSPErJXeyjp7TXtm/+AswOKXPVsAl+waVpM/IyAh7DtEPmdSZn/m+Qw4/bCBHlXBFlaF
O+HEfMNgHUif5XzWFPspck9jGd/VbrdxBo2EJHAI4BZJMi80Is507EowqCWhQxXr1Kni0BnktXfw
EI81wbMIOtt5lkBvTpLBKXeql9YeLSQWGVt7pV88wqrdWr1Jw18qyyZIp6w+fROtaG53WPgntR9S
vdlmhjwFUclWpLQ/ZjEI3btksRdTrAMMXbqkryFL6VkSxuxWCyjU+NsWssSTambjTSHsPXN1XIYh
Y/sWPbPpXjDHXkvU7pECM5ZBXXPSrOEF9y+OGJ+jKk/JdAg3mT65nP8JZ0rQngmt5rS35DsQgmj5
/8tCDwfGnBH0j8vCzbdS7+q3svDf/9R/loV/Ke/+VhOaFrUgqkAo1rMs8NeakAEcsz6YfpT2YhZd
/WdNSMvvciewK0M55P5L4L7Zo/Fr70BFaNgGRSe9g46T5LeKsIOGadZRzQPSdmyRuuzTZpYyiJKl
bXJqvHqZOf9dKCoVz9/7rCa1ru3z/zgX/1qHWhCwysZsHBbMWPnr+WbJpwLK5JRzDGVUG8ycMy+/
6bVerltf2nsb/sXKT+xwV4V+tGkDb6srImCHwhUEJabIhhNQFAs14qp3kwgMULyu3Dx+AH/kPPLm
KpZRG9Z7hmRHyvudM8bPipCEMKGiiru10Tjn0LJfK51hAzjdE9X8SVWdj5UYx3ag3AcRVTs3VZh/
s+xLxMFVj9669J1geHRq5LqUy9Z6K+p868mWTL6WrSUzMcsgiyWzCVlJta+WQyPRi/imt+U1orZV
XYwFQPeR2mj2KZnzTLAu6BNR10Fbs4SeiDpz/eci6q5OCN3DiofXPG2wq0gLEcUWalygj8k6GwC5
OaQSckKRtFLhWWlnn3351oMbuPVw4vYuqMEITVlgj82RNNJ6xUfErJjC7HfcNHjizyZrN0VjYRdD
+2241AyF7qgL3xm50SWjDzqMxZCRapEOX0lakv3iRsLcJ07vbP1c46KeoN1xoN0pOOZLX1aCbSC+
lUQz9Ws+MkwwrXiP9x+QQKFuvY4FYjeWAq02EYBeQ6FkSPPqJcAqlHsoDP9Bmja+VllVq6C3X20p
9J2XeOfacOpdF5gT/QmT4rRqGOD2xrQQQt2GDfOy3GqetM48I1WjzBK435kxcNwymmXgROiAlQ2b
3maj7sfE80rNaddT6lzdMnnp9frOi/twNYjgzN1ApQPesILXSJhIxKyvFSA6FBQ8JeUTyim5H0rX
+G4HRX+jGxbZgRE8A1c60EsoL2dH/LZp/OTc+53/IDRKcnC+iw7yx40+GjQYXZWNyyicjlNfki5X
4LLMdDQKPiTLXaOTCoiwDz5TD3HZ1ys9p0Z1YAwb4EzwB3obxwiexrEBGG6I14mvcGHr3VdQhs2a
yAwiXfpc3MOGdciU7KgMEzNtN74RFmczIARUpa27UFCS4d6SO02nywJ4QPDXB9uh7+wDD8MP4Q39
VlQFO+sAmrTrMrrKq4qrbMbZJihbVv1gO1s1NRbvR/OQ2uFdW4AtsLsTmvlj5tbbITUPns/fT4vy
7L5Nw0OjmT8waDdmEUS8uFa46uG+NBO7p0LI6egHIalUiQCjlWXFblA6fQl7jUXZMnYcXPWcTPa0
Nf32rlYNXYDzXldZvMpCa0ZQT1uisqlnzOo1Umh/3Ewep47/4oQSkUIg5VqYgUfkfGMuCKWkU4je
XDckMqr/rEKXVXZHtep+pGh4toYT4vR19KdW817aAm1YHk7bWOJXwfekzgHLFcJzLYekknFt6N29
ctUZTQS0L0H4pqXXubfquzmyRhhXKjp5p3cDJNS0zSpYIABXSoDjHhF6xA0yU2NwTspn5VMEODYj
9hpJ1GKSVbjAsgEyR7kUAP1okxUflU9B0Y6PYW3pO3cS6cqIPGs54YFGZtcTiZ4Sjc3bENQ0LUZ1
MJXLEaxSfpOdQhG2ST1dUk4396aanStD7dDs9zA0wLB75Y7ADPvRabXDRBynjJ27DswpaZHFOdMH
XKJWKe8yvouc5sUSf9N7WBAV1HmHTvHUWIG6SVbuxcqa+6oN8I2AWZSKnYfLVyXtpt3bcs4gVuQz
Dcz+My3ytlVN0KgeJkx5jWEhu/yNGTEz0eDs6km+18n4XtCgzdGmSBvHBOYQTDX6cuMwpu0PN+rb
4DHWlB2auchhnJ0iJls5mu+upsaDG+fF5TKjvUsjDpt2GBAF+NupAfiFA+hQ2QQG5z3xvqrTaSCQ
v2SrZO4q9NEe6H3DH3+IzaNF6wE/1EJjqUcDir5Ebfu0Ns+9RdwVTUsswGA7t2BmeePOXU0QGB8N
bQ5LG5rjufPJaIFcj2He3BMVNEdjJylcaZfCuW9K5g6qnHupOs1PTmuu+ib4Qo74asTWFUQVMSlz
H6aC0oTtTGguLVpnmZxgc9dmz/3bLxXP35l9/pdN/FxG/HKh/zaCtHsV1exy3IXBvpoQt65gPEAy
1OD8q8v43z7Rb2L00NbDocj5RGknAEdcx+ZM/bLMqwI1xO2//JdC+GuYpjdXKtRbf61SikxmDOD5
XBV9UMWegt+08tILuJk/X77/2fNUnogZ0/CPC+ftd150v9fNf/6hP+tmn22z8IEiM7mhOiUC5j8M
0PMeejY+g5J0hEeHSAX5H44exqmuQ22Md53vHr/6a+lsGg7fT8aghu4K818qnVl5zxP9X6tnluez
TMPhI1qWY/1u6mk9mqmx7NEhDgEC7GLT6SOWZ7ZxJn2atNjklPGxwJuBd2LTDtm+jeufAjwKtAnk
pOJqJAU+HZLXyxlNlosKlPMUAdfwUNbqUxNjBCxpOIM0x/eWnUyTeOpEvXGXETXY2GAWRKoflBMS
tJcPn8oUezFO+o5cwHFNhDoAeGEQBVs1V0L8XlILl66VqKdSJfXBtLtkb+jlrdNxafv4OqSQ5UoR
OFIQGrygxtVmkiSK6oZ2FIrhro9siGIux07TX0NDX8WmtyMXZFua6lGfwwXaFO2INFvOvsAe0Ia5
56Q0iVSf6FWrjhVTSlJBUcRfiNY+peBCy4hcYePsHclovlGkHADZ4G3n56/2HIAQ64m2siYAMHM4
gjBZSLPJ3yhyE3odxANJhxt3TlSAlJjOEQsxWQtNqzbz9W/OIQy1Jz7y4R75Ni7E6iMMMbDmxGJj
k1SP1kQsocHLyIIT+WoecAshdMPYGt6i9r0f7eDKSDYER248Ef1CUT5A6Grq966fnowJtphuUavq
97gNGcMM5YfV6p8Ty6m8f5TjtM20+CUNiZewDbWMRv8K84+NZq9Q9GkZWXVRSfYua6tF05TtkT6G
3qEEvzzYyatrh/MdY31yJeZkgnK3MfZpmuYxVd2FSddbH/pPWRGSMJ6TCr7140+sonetB9atbT5Y
oVcrESbuviGcr4mR6lokyHVJd4kZE+vWdGtABVwYqNC3onetVQ2fkjuxtLbs4qgkQtqbnID2iO9F
xPxjEU+jv6pHKmEohtcO8SuiAt+CQr53G2NDcM6NYTXw5vgbdN6PhkyaHIdjHRVHw9dv8U1tcS3d
D06/U4X77VUtfGaEs4i+HdkdtWY/NfVDUT21obHW6nLrFShnS+1kFATURPPe1idPIdowj9w0PJ5K
d9fIaDs9WhfOval9NSFr/YawcWM6DhPJLOlLWIEs1WM8wdldF0/nWpbLxBXn2QJdOCwx84lshK+Q
FLGRSZBAeeqP3WrOd0kr94hvj+vsSSebvEuyjd/gDaF4oc1bxbxrK/+748qNiQqHh87bR+yyJFkP
E84GZ0DjVG5MmgYDk4WRUomA72heszLH76xWaCc/08JKlqPtV6iVXXBkAcVaVpZIC1lYIrIHpGg1
DWg89NmdYVlLDs43iU8D+1C6gYIidzWEEMTU6X3oTiQ4CPcGtx754czqB7YSJUUk8pSj4bwWLlFB
E6YVuZ4m/C/jdKm9fikA0rpGu09IziuybsNiBc5cdBP272PFVwFJ/NZCzRvTMxZY1Sd927Q29qA6
vBv4e9httJU1tQaWWSP8hiabxvbRH+8C07oI/xAlWMbH/JL3d1pQsblmTmqjon0NXKbnUNbN3ste
J3kkjGSrxsfGapGEFKAUWOljm5Fg0wb2mXrhLQnHurPi7IWdzNJqiL6K4NFEQBIju6PVKh8bHlmI
b/scF05nbP0JjrcYdhml3uDzVhLJR5U4j74/G7YhBbTfUutf+/JtyNxv1UU3SdchvMg3PhnfGagh
b9vEz6H+Qq+55Vu+15r+MI1U05NC1n0ehFxLJyOxdMNqkN2S2OsD1W7l34LB2lDgJ+G17SqiNXhG
5LBOuvphhJGprGwzodexWQzBjt1UE8yIGPlHSPpXpAFaHB8Yoiw139ka7Wc93URZtzYH8OFvNj4U
EEfLmgNEKDqN2j2PUXi2knGTQ69fwP9EwZ+u4GEumF9ixKIKtx9sI94KGMkVvq8omtaWdYzQJvUT
iotDYKN6iKyXHiZ0Dub3sYgvSAbWFF+E0X+l6H/jZ4M1ItGqi97p9nU77ivNJIbkJteYZLAXcqYr
yUyrCDADJg/DQYwlXlPK39I6lPjwHRWvG9rLWCaPVm4+GC2ZaVFovHrMQ9qu/rQGbTWAWgUezBfJ
y9jDRs2sbeC7T/R2p8yqvxKgJAtHqNfOAO2XziZ0Nl/GdpSwajpe5kwMm8ZhL6Em+yPw0pMVqmjV
uVa38LtBbDwfxiWzh++6tgh1jL4a02ZpCK9D6GpawEz4tvqW6CzqWZAM/LUGdbUmohyy7B67TbD0
m/oTJNKHqmO+A3PXWkjjpg+D27hJebPyDiFJfhn4Ft728rHIU2iB7TQfnA9iALqYcvmoXL2lE7Gq
pvXY1dZJNwlZasnuiYNjNqUbyx7v80w8UwttemVxvxErIGqMPrK4qVg2Lhxd3JhYjcBYUn0YTVYs
qsJ7Dsh3YAdan/Qer4VnHYJGXqu2OMeEoLU9mIKJ3ZMqecgz7cfillZIr2GcBk9G531mtglbQtnr
nHs94pHS9eJglukBklWP58gJlxyP0BW65M5EVsIFl6ZXU8/PbZTfmo13iqNq1VSm9Z6DC1soROUB
veLOaL0HxlI6hgvv2MvhnrVlSHPpbUZ06VWp1gH3zqJIk5OYWNHaPm4rE8CZRsCA6frn3AfP0JfE
+QbSwdnQw0Nk8TGl3VaWYbkG0TysNdXBOZ3rmPC+hiwq2mbT5k92g0AC46fs2UN2dkceR1F7KOyk
xoLN/dEYiC48XtVl03j9xWux1fhiOgqDqDbFFsdml4Iin+dxUC85+XvAUZmbqXx4aMYP2abZotWf
qpQw+/Je3VTHfm/pj/BF9ioZloN8EE8jAc5Irea9nrYvsRNo5baoWdZBJ6Meyk+9jsxRIwZiMerr
xrohpNPcBRohukA3zwXDimmt37XYhuSa0oy18HAtpqOePZNJRroy4qbOuIzRbXcOUugHXAwKFw0y
pfqrcb65V/PqJ+E/NfEqPAItqX4mLkFw2n7zaTjfvD1r94t14CJ8NPNDJO4StDZio5ZSbXyUQ86i
jj+q8cOzORfei4QQjeyu5Py3LonkS1lk4VK232X7TZ5XqJyFjv3PxVTBX67GG0SUGRaB0ToH8S3y
OyZ5Tryz5LaGaPWcvjBPGOSpUyuCZJlcUI5glFnAahGbVB4HxAn7rlkSLwwZYgE2Rc+W5bDJq7fq
KezONcmssCy0Z0oqBPasRnljOjo396LaoeWDTVIWy+Ya+7gRL4or3d0Vt0Lfgs2zwqV+47T3I1TC
PeqtBEVe/YrEPLKe3Kham8ExNsiS+jbx3HBOxjcpxW3gcFGClEsO4cUIDt50Z31GuJdcbyuxnEzy
w9fGpTjr7HhH3grRiansUpvzR7jPBrBHLyk2xZl8ET7Z2tJeO9YRuOecZNEZLxm3F6l2clyIwx9c
zRe/Qw+FgzQhd5ry2Hkrh910W2zEmwgZ3B+aF5SCtzLaQ+lIYcJFR3vDG6MbO5Kz7lyxHrZs9ubg
a7XMCOq415v7Mdlkl0is0TPYsJeOPhqHveZvLRwIMMmLljyslBJTMIK7K31nPz+Y024oQZ/52a7t
5VY79dPGyG+kc/I2TLTn483aCcLVSZe094wklsmHe+c1BdZanoILfwCqhj9/MfFkLktjQ0RPg86A
EpPLtWKffwzlCq5vjuGr4XP7p8RbmXf5HdxIclxYtcP/XyZjy7CFuwc1CsLEXtCurx1jmdpLS71E
yRZ+cWY8VchxYYLQrS1CTGw9JqqyeA6KnY1oIDzZF2Es/F3EdYhGITyJ5ugwiBweXAHdk9PpXWCr
q9cpsTMWgOWi5sodOKhY1o2bgX/N+Nes5eu4z/f+GeVnTBL8eJLj3o/2dXYmAqAabmVJljBYfxaj
zjrzaVt2mcnYa8WcsuWV1AkP2iAT4Jd0NiAhxz5VzsbzboVG+OVHVL5LxcflJZTxonB3Fo7jyEEh
4G25B2fB34qyMOVdIAhvI/Xd5fcG/IPeOTO/xuyd/bfXfkXtd5YdXMTN5jPN1xQ9hd7TAKe4vkTG
e6gHWzshUk4OZNrfZYeJlB0q22zLDI7KBu8MDE/7x/7COlM8Ytxsn1SwLkkm7HZGkFEuALOCVnZI
+tgnG4ehCrqDI+7sS+rySlfNigUZLrT0bNfJKbarFQK3vVs+xiZUc7fC1IOWIPaOghSEIcyxH/Ii
ifpkqWDp2eoo2VSHRn8M5yybvNq7dbzs+VD6VFD5khFP+mmXWGtb+WubE75mmFNP3nqkFUvBEI2U
Jl6VnAz8l8uZut1TEjX956SpJVUzDxL/qTs6PLhaj3Omw+UblkT1cDTWkN/nSB+LBLbxXCb+Kz9r
nDtlTdc42gpO+5IjQB0Q3Gx1ZqpBGF7KlG0+hvDI2dkuWC55hCe8GenuFJF9HXBj2dwpiOQdPiQt
Qgnq7gJnI1teTf/RNruNLu6UcSzsO7bQUF63qfdSWLemjfjzZnD3WfAQhPcGe/f8I9defSzHERAy
jMXRdwx/23EP2kgnmD6Njf9QJO5dXj9pUIYqIrX7+e1xk5vlxnV3aXKhJHvL6rNlw7X2AyzS8ZOd
c0wMKIiKejPQvMbmgyfu/GK4qYLy2BDkbZJKbyQHGdIARdZeMfTWcHSHxCclHJpNsfO6BITlNSlf
ZxVOat9b/q2jncjjNsJ7l1WX/VYYL4OxyrWnXFA2HR39bshufaCbrGd4m4qNn1yt8FrVz4721PEu
yMbbxHovyrswWFvlCeqb1e0jbZUZB1aIy1Rc+manD7dWcjVr4j1v6+yWfyFod0wu8xqtvQTOuSrf
KuPRYbYdjQxI4o3XtvedYDdmPCuu0pDiFStZixoiFxltxAkJN/Zx0niDb0m1PXGHB2xQmJEMyX7o
jKdQMC1xD7k+QXAHlB7rZ0cYq8byr3b7PnJvgphbsvq5FA0bsveMEXBf0D7U26J/pKF2k88YT2l8
E9o7t8Vi3PkoAWICAG86kgVhTs+ypYx1mxs0Z69xLuybTh3eeP+LEYhl90s3emI5koqTJBHCUVtP
Pxj2l9buAZZXw6nQdxnfehr5oEYtRvhrqi8KYF3Fj5+d2m7vaGs06QuyG1lBfebqgPdyqYX1Z0W9
OWQro7ztkbKU3TZB6+cbb0HLDd7pC0VDZ8+hSgdw9qzQ2OyijvYw9+/6uFhpRo9m6jmEZV6Xxp5D
VKYVocPMj+09Q++AzK8IeIXjrVJJaqnPriAALZgv3P4BQpxbH9hN+X3wUATZumQaIlp218+6ddba
yzw+x72cIoYDPlZv8rZ4YFVGkip7rduUJC7dxpEMuJ1IxOJaevilsRlED3G+DlEUWQe/itaWeY+K
r0GVUkEiNNun0Wacrx3RQhXA28sQFVKyMZq1BpKMUlWlH8JCoZcss1ytep4S3i213S7M+Gkyrp32
HfpLM4QW0MxX6yokTapZpvUm403R3YjyieSC1dgAGe+ZX91qBGXa3SKb6+aIip1fSx9KCp3kLOu9
lzjr3Bp2GjOczuAecre6kS4NWV8avh1h/UzXXk9A+H8IB830ne43VzNnpx2u+/ooA4LqvBNJwhfT
mNaiLs9zPF1u8KB230mya523Ue6Fd1vhUsjyczf1LHZeKndvp8N2YjMyjQs9fk66fJMYr7q5MtV0
jImdYUwA9R+z6pED87G2g91gmhzCaoVt+Avg/pFBogbLgi2RGQf1uu7eROYetVz7jqW+Ln3tdQw1
rtTpLvOjB0dCaaOR+NTBOfItTZl7YvhlBTdzfF4bDM7sGznmMW3eiTijCYfZn0gHl6q56UJryYJp
n1XNt8nQze7Cm5Bu10y6g+5VF8CSP3IMvrUg/VJJ9hZ0c6p3fHEnggvlzkazsBxzfm8YbYmPPZuD
vDCUXHQ1CjBQQjvHYoTlJjvV5eu24XzkRwSWhJ9aoMCAFQwhxzWVkEaoD4tHrEwkeFOgBiDSPR8b
KKhcWjKvbiEjNCuc66uqofpExIM9FLSKfuQMflAD7/O83TGaXqKK53lLgrey4apX866WwGHqCjaP
Wu7eE0DCjEpPvmtBdh+u6iViqHTderA+POsa40OAG7nTw09fFfuqTI6lAYWblaElioOPXZXs1YXp
lJuCTRVWebrJiR1aRJjFp8eTPbGUjXQBu6bE5qFzxDm52Sx7NL4yK5ku5enKGSJtCf6bs4aFHvMc
hLVLF5iaaeUrO+6wreCj8QeKMoz83vjHjx4/N/k5zIBVC2wKW/zKCTq4bFAWWd/3PlVOZf7tz7l8
HA6ttRehE+b3djn4T84gv6MoLEHN8SMqssX8o858ipRb3F4so2MvvKIj9vZ6qn3MUpylX/LQIc7Z
hWF0aUb9GmJwGgvxmMf9V2W6fCxjpVTFw1rQLhlilUmkvG2+iVqZbWeQKOqCymalmK8Km9VAChnQ
C38ibXgInfDdqDkyitwxdj66VKA8jxM3vFabhNnq/jfD1gZGXffhlEkLrGHo/tTv/0OO17yO+31v
QVYolgHLM8w/GLG/Wjw1tNRg6llPxEHX7eC1kEnLs3FOq3TkBbF82NVq2v6y3Pk7O0Lj9yUh2xKP
/+mOb7o2o4pZnf6LsTQtAhj4Np91xXx0wQ22wqu3ON2sl48/6f9IKdqvVgN2YOKf2hNO75Ms/s6f
+HcNGlYC03GFj6dzBle7bDP/JkMTggA4H1CZobNT+8WaYP5vz6L+htZh4vr/IwevLtom+r//S+gz
TFgIPpaNIW1+hv7t//zlAax/+/mv1LffHw3DMWYLhIcVWBck7/0mCEvSMSw5qmjbHC052XYKoocY
e2SYSF4c+sunf/4smr9v7uZPiNPCtYAlQ5T//RMOUTtUSFPg2gphrKeG+EUDcNZKNUgrooxdTTkA
LbbQCghNRBk6JqjBbmzfmy269ilj+V/oBW76oj1UCdAFoGFQjIVLKpBTmVA6WCWhUM84LMDSKADC
ix5B+X/jo/4vSjrgbwaIaPMPBLOl/7ajtgYAdGUpDZTKk8MODvpOCXmUXR4H2j9/zdy/96JBF7Q9
NImGb0Cf/usbGHdfKYuK8Yk9RssGcggbnviYs7ndhAK01cjNh7XSeKgRtmLzKHlB2so5RMF424ZS
rGvhT4siEju3zLVTKogTJYh3HNaW393lno+KfZ4km406jIORr51Oth+0jOkmYlaKcAFSG4ippcSD
8GhazSFHwrLp5h2hByphkUiWUKxkqRJGf9EyS4T7T9WJCdJBMD2dTA/1G2FfKOA8JCWZsTRI5V6O
IcqxiZw2zR5jpMu9FjJDs4l7Lwg66qROqllX63DPIEmIaWivpJbXSy0+BS31aaVTkSha0TI7FEPd
oANizBc2lwg8kdF2GB69eD8l2g79y10zVPe6bT7CLXozTe3NLkrsDT3IIzhSE8Qctt3UDSJ9ZSE4
3rfScVaiy/V1F2vPiSi+oqbDhgf8AeUy4qLSIcpolCYb1AzBshkKLjm7u9Xr4tPrSqTuY+RSmJBK
MA6Wdu7N4tq6+bfPQhRlPz4+RP7Aa4j7QZ4UrGocBVer6JMDFRoqIbc1l6iu8bCMrUW5oPcQUPKI
Na6mCpYP6LTrmslRGoUXFfrmltyF4UZWscPIEoSW2aT8VKfxjYFdT51w9oHXGXdm4tykmXeiFgy2
kNmideZY3VWHYUMrQD9VjE3xyGDVJXC9ULScXvRdeW21H8a+5dmAd61NHhlbqPYq+vRsONkdm9M4
MZxNn/LaGTBZkfLY13IYza0XEzQmsX5cRImU0MA2u2qk/9RX1X3iy72etNb96Fv5m5t10dZuq3Yb
GAyqZJJkDywOSHFT3muYFIy98ZVqbZyyajDLq1kp8+RZ7fCYleK2TxudN4SVbkInSxFDpnq3asVP
I7WNUMpZSZ8b3Qz1N69N8J7migTJhF6k68kgc5CcJa3fMAnDCZM1LH1QvAaEyuUoW8m32nAwZkvX
n/SL7DMkiGRFL7MZdReGjIsJkH9r89zYmInS9hVe1KehJ/TRjUoLe0mG7EzaFMppQFZB6YZqzwOR
78rRfgqzPFoVXnCH5Thi7eWYN26BOyJAJHyfRQREThZCTDskf1IfGT2WcbEzRu/FnMrwvdPoh1cJ
OOidreEbRp8nHpVfRreWibOpGlL5nfosXmMEj2tPWdW9U0VbffZDaAVoZMkCvkI56xlEWeSW+2Dj
6d1Muv2DEiT+yH0VH5DuTSDKvH7r5WW3y3ustlgFtEdZ86h5A2OBAlzIse3HxygkmNjUnFfE8i5r
mMhYWbFO2HQqsdKwYWufkXzR94+VwaAxduS8e2WnUWsAzHSHL98mWrpa5ThO34qp9Nay1o2vsISi
mMFUfG5dkzdEVx7HQOgLIp++vaK8NSKWK5YqVvYA1LrAT7EvbF8esyRMEeoPBfubvrkkAa6aIM9Z
pmjoONs5zVKQ69eZBIOk6MZZGPWMzRkPAAYPjikH0jPgDP80hmO+HkK6+KiKp5XHprQGMbCRcXGU
ltUv2xjoXjgYzSpOwHgZXA67NjYdNgqCXtfyfspYvnmZ/QoQAJesB+yxtjuB5MK9Wi1MpCC0nkBI
55t+NEJS3Ct1tCsB9dqICnPZE3e40W03OrSOMtemKjWCwZyH2CgS+PDVQD8YhdswpvMZeVL44IEb
AmnrbcaIXbJx/Jqx/Vgzqajb4q4y2YgJFltO62yqzjkifzE3MqIk4HSa9BclrUPoTdYq1od+S7rA
D3Hll8IbzlabBewVKjxuaUSiY9UAS8jjjrmUJJops/SLL5C3hnzL+wrktLLM4o0cu3Q9QSIDrIDB
hQmEXr6OrJLJfbQqtXBZAhTEYvE8kNajnAFL7wDmvBii7ChtLdi6FdNhu5sQHWhWTLsMoKcJMXr5
ysPs1DfxNomDfNeFPXNJkzGzP4bnVhrZKYU1depg16Dt5VyLzX5FajRzpMD91vzJmXGJzHbKQqzt
On+FX88yZ2w6E1QScniomfEskGFR4GA0q2yAYl4KHzzIkeNUFmc0x5ROvpjdk4E7vmP5/KqqSDJj
bKNdKBFyO1pzbFXjrFtQ2NuE0aFIzVfQd/i/XQjmRJ67N2bWu8ymBVehvrWlBG5EsJ8xMQcPUxDl
1sD4M5vYYTUJbEBHIFwdbRHfubnUyYNRfnz22OOdJke6N7kCRJGU/if94cyEMttDCl20V9+yZtau
8L9y2pnGTSzYarUp7h5p0cNhf9HXIJP0NbEMkMPVOZ1QCI0jU4cgkYAbdJhrwB6+h7b+EFOylh4O
t2Fq22NbAtUiHs0+1aZ1089qphZwhV6O+saZhnQVahrfVKc2NkVRXEYevYMZ65dKsgGUhUuoZUhm
kJ4hnw4Vw1phdviTKm7AMQrYQRGfcBL94OCxzMjpaR0ScBP7m5x2PN+DHpMAWQ5GTJJPQg7UlA07
3x3HbYewZO9MrPVzM2d3r+67QO7c0XKOdWmziyU5NMnkjT+zLMNwGY+1y97QA1jx/8g7kyU5sXRb
v8udkwZs2IDZuRPvmwjvoo8JpiaCvodN8/TnQ5V5S8o8VXVrcEY1STOl5JK7B2z+Zq1v6Q6W1bHs
ukNpUn52U/QWW0O8ISo0wEsVc3PWxYgE3rFulWvFHDHCKW5ZKD7An5N5lTf7QAiF/c9k9231pzwc
/KPeFcV1iFRASGGs3lIZ7GG3ebMQdkp57HWsRsc24/lRDAwz41tbVXeTT05CmaFFkRzGd7FllkdW
IN/scgBRF/ElGxgDlxYxZPidqv6loDZ5a70M6Lsx1Cx6yCUwev8UEva6gNAy8uOBz4iuWp06pPRu
MV40w73KvDslhZfvZRg6QO76W5O0wxkCBQzKMYKSmqbJqs1I7WBvixeTh6GissNRzA3W2PVzy84m
8poIgx9rTyfcDV5A+1sBqvPCwTpJ12pWKg4ZiySEt9rChniW5erb1BUeReJcF0n016WPty+THSKp
1DVX5CjgKUhS5H+zPeGh6LRmXSji7YxGYkbMU5ZnQfXh1kX9bWxUtadKyZaGIp8xGw0bBp5WmHLb
Rja5s7LVWohiU3jhwH+OpyHZcCP2yIXVxW1LGyajxpgIlfkiT6LsPjZmC0jK0yYvI3mfGOG4yqBl
ArgjmNBu1ZdC4gNpndlMGEXMh1LipYCL6VtcjO4hqxNnXZnuiCrLANuZUrIMvsntOdYFB3Fp4r7z
mdjClMFtPLKNsVPPPXURHgplxumR/W1JERfjQZgG4TxjGdR3k165F6+U+d1YD8UXhjXenXQKsSfD
lLV34pvGFTUHUjl4exfhZgfEvOZD7rMQjRuvRvlD5SJiZNHBkNj1wRprIQCI5uHZ04bkVrSq/Aqt
rXwza6oVVwbZM/dOcrR9YZ/9yRuO6Hcqjhx7PI6M0Pa51ibbKE3sQ+PrJmoXnekzJhvURUS8mpri
Oe2AW0yi+sFDfvDuZ3o0br2iCNl+B+roxXAHC37YwHwEG6g8SVnat6qj2PYdybC58SKGlREVc0QX
ce2Azm1Dr2wxA1GlIZFidFzr4/BuNuBV+HbksS2QdzU4h7+i7RfLwWRtZJTsGAp4InJJMIN2KKuu
fhRGdsU4w4xXdSzpTVJqtm3BqbvolKWtaOBdQaulEVY58r2eUH2lz56IxzV8FlkhFDWRzJOjc/rn
LeFf3GNSzEwDyiePJs/6kZb400RH6OhvnYm5+FRmzIvjOnnnqZWgbecU0KuYOEsfK5ZPJfEv/uW5
r/15gkX/TtCdZ2MVF1R/4k+C86nvaSzRGi6gqLwMcwnGvtDZ9mqYLQwkAuZatJJUAEhny/+d2dJ9
9K0umuKz/a9ZB/6tAGcaMbb9MRX5+6+2H8XpS/bR/PkP/fIaRim/a8ln4Ncvv1j/YFFcu496vBGt
lP7t7w8+ivlP/v/+5u9Ei8ex/Pi//+fL9yzKgUO1dfStpcX/+Jl2oZOu+dM18hf+2EP08RdCxt9e
8/sYyvjNc018f5gq8R3O+Lvfp1D6b7DIiJ4Vf5ge/67oFr/ZyLiZMVkC56MuMCn+MYUyiciSOrQy
3JMOlHr335pC/WVEyXsCiUZioyBHB04Hb+/nEWXZNkkxkJiz8L0OWzdCx2UHvtSiTJmNI5eojSkO
JeOeqaoJABd3MhJIrVKz2mlQwXYJEkqQusausUOm/CPYx+GQxMl1simeqc3lAsH0nTdV0TrQRHBM
KvSlbYWaaczrncyprjHxvSdRKw6arSFsYbBzcKa03TYezvZak19Lzd3FqmM+Xgo0vj2jVAc1UjBH
GfUs3ePORL7JqKVRbKZypFpTH24sO3zI4DwB9DtghCwWQUaOSjEa7s6MZ2W5vgt19dzrPeW7ENux
97odtxZwZZaLFSgq5Hc57zVHo4Rf0QCbhadR3EWkBlm1Ls+VpayNpbfBWpb6pePBvNR53yNYCdaV
BnpB6b/WQ/YpuojhAumFowagLTTL2xTED9VoXoNKfMCfwjdGmtMiswq0lzMMwgM4qzfVvhwcayED
wMIthDSE1e4XJ04bmOMtay8HIH6dZt+VVTzkxPAuVRS+wTfXNxO16VRP3aYyAYFoMUV5nWn2tQZA
TmvciQM2f++qh+4egV2/s3RyFAbN7/YAvt2VjrLCzZFge31FnR5HRyvB61Yp5Cid0bdf7LTakTt9
q5Pwpuz2ICJMZUXtv6WDd82LNN1ovua/pgbeJCP07Ce/qUPon5KiOm/NJQAfVhQUfosIU8FhoPMK
Ski1VTqXYDoWJA9/EXucvEzuZDNwXVAP3dO/o78orEcax4Wmxc2SpMyHtqmIcBqdfTVMw1GyCJTe
6K86M3AOAQ4/lFSRsXJ8dkSpn+yJ+VuOCC0Z79xpMcnLQaDvpwAxGxa4JeHY4YrAOcYEA2oxTdC2
NKxWau/sFSYpWyML4DCgr7ZVLVZWFe7qSRAsrQOQTdHsw1vnUWZdlZi6Jaza8ZSGHTHpY/IR2j7r
NSEgbiD9bvoKWgQdtdmlr+T7QKBUNkHKCvC6mUQbJ3S1jW50r2PJgYqENywtoAN1dCJ/noWSPt6H
TXliCIbUNmwuqZPdkrh5gdU+y847UmjtdGdaPbBfF5Gcjv7M8F966gqkgfEKVsyt9vW7kqc2PZix
nTILNHHqAY43kOcSYJ02zsYV/ROy0a1ny4/Jp3iZ+V0k4e2ikTBn1q1uTbBzOXwxA4kqT6OI1qsG
KWB+9FT9OTBa6roRWEdYb5klrisjf5SWdje2/Z6f+8rSmk9Bf93C113U1hTtPfgzTm22GzhPiEAm
tEB2GR7SIvr0wgLxRdHxDvkaqQfdWUW1b9DRlC0CxEZHk+bo7FfHHLkRFfNC0cwz7UDeVLuPtWZY
O7MeglXZNfe+m+No1T9Y/oACydDt2eV7SCdKYx5+N216Mommo0yb+yIYcQewvB96UueBXZjp+IJH
jAFtXh+1uEXfMDLukOMa7/CTHTfGzor80+Day2FM8o3VmwEz4maXxB5aQM3A8Gw6cukV06HO22d2
hquumceTsaVz9PB3KHdaRiHGglxgInAGLDawh9LQByMa2qjpvPA2tvLFDsQ6rVzEMbXa+KrYEfYB
8EwYNSWKaFZVXR/aFFMOMPyF4fVr5pccNsI54wj09syOEe137UsAkQdDnmIrmOY7KBrvTSy4X9Cd
SXbkJwv2Bpv/rF5FqZFu7BnBEgtrRKMeMEBupY/fRytXhUzwV1saXkhE7EOZ3rIx/A75d9WY5tdB
ADkWA+TuocIUmUbfLKYWMOblnhIKrcJs4tU4bSxl3LeWYITRWt/qYdY3maSBJmX/kQTTGf6Itgpq
ItRUzKnhpRYWmRS5oTZAJ/TovoMUqxLG04vRZHdFrSSZIvMu2bDvIx8UU1efK8LerUG/HwN/GUVG
CRmdrrsfukPcI+1yzGnRJSFnMizBwbSDZZIwF5hLZI5679C5xier5zNUFyLn4/rJDgj+ymi2Fl1j
VM/DbLAhohYxRwuHAsRPtqKdRg7Z2G+Kfgs6DKKnqv8q+UMc3xW2bnP8AspQ7FKzpr32qhfhBzff
anniwZVhRn0spmmOPWnAa4C4NsfubaiHjzJySk4WRdZSWD23ZvIUTYXcjZ2DBmlOHgiKG1wEtLJu
+CLHrmU+3j+qyiem0SxfJld7sLjPICLpfG0FQEpHrB3lM3Asyg2HODrdsl+WobaLMHROTRW9NGN5
wIaRruuJbUYyi1PVj7PCebXglyzCUZy1lFCK3BIHQ3C8Rd0mZ2PD5dLehxjx171dPo56usvKKgQH
5DEFcuMV5hzgQrp+p2ZzfjLsIWpCxxnLlYOHfVH50UPh997aQn4Xtv01FuG+cryd8Kb30Ax1+huF
1D8gqSROdnrMneFhA14GbTJr81AceDmBbSRhrWyV7e3Jxq5Ue4eyToPF4HOUdD0qanjjid5vdZOD
O9c/p4TtWd0F/KzxQ6eAtMF9ca1z483gVrAOWf6WduF7gZYtJEwAO+xez/3XEqkajPyXrrBP0xyH
5SY2fb/1pnuzP9bKTg3HYgLmYdG03Ld23xhrFpJI+s3qUfgRwHHHQ1EzaNt0wEDcS1NtizRMWaJ0
O8Pwq6cgFhr7dHQJY03ZprvuQ+Zrzx2e95UBrovf6on6wBXjQjNk5WBuZGij407GFzFpW/agz15A
qkre4xnBaEXNILuUvw0YI0F62eEHBh+oN9IMtMfFwD7Kv1DOvOvTZN6baXufRQVbTKsRK9HhASti
xhRDtYXuwndWkvU8jrtOjRj+CmwrLFyQ28TORpTDGVJn9WBWzG+ln1RI70NzCb+QLZh+kUwJp7KH
iBQ45krzs+gx8Msa1Dsictrz8I5YUqx/XMeofeWjNVLA2pEf/a0N+083rhKS+8+anA19XZQX+cev
zRFL0fl1P+3bETtgUaU1ptmhk/q90zF/Y9dOO+OwgCazy2YZ/od3le7IpgVhP08yGX+KF/3R6Ri/
CdyuhgsF0MJtav9baXTQwP7aQJOvhgiD0tWeY4Z/7XQmDEc20aKUXsheFk3eQPCFyUfUyL0xg5TY
WhxNZX1jxXMbbKRpjPQCQSGas5RcBTF42WkEpo9VyZSPXtufW6d7c5N6h+P+Lh2NjcgVLN4Rw471
xWh5uZVIiAvOUaaCHM4wCJFWe+YaGOxKI5eoCL0z7uAH+rIHBztLoLePmsYoE3oNtXEY4Cqdyqex
wBgypEOznhKBNaJLP5ym39tmf3Z0fyeq+wDNWQ4/ZYrtdZuhVeVpmqUD6iUT+1xsXMTokt7hTpiX
MKSQFLAOlblOk+6augGS1wixveeWktPLXArbZkQc4fjPSp2zwCl2XR2f40R/LkpAT2k5Qj0Igq/M
QoBpKejCXlMGpAaHF8ML26VbNJgvRgECOphO5dFQKx1nWa9xMHUYCoi7LO9Iat2HvSTL1Niqms1O
5gKZS3FWHiyl03oFA4jV3LzOPqmlzc2+5coiPokioCDaeE5r0Eg1aRuXdayi+yrTCyq1VVxUl5J0
+kFNB1IqUFA2yMv0YS6+bP0xz61hEUc8/CU4WxX3T4EAkhD06P58hoh92duLkOJxKRMDeWx41ITf
oaXzo1U6DZ/IEx6icnpsGEQt8SEgYnNuXSmAl7A48KDAuHZwzhSTZ7/1Vr2TFhvDd55iFFaBoteg
aFmaOtG/7vyg0QL80xrDLAPXLjn2M1gm5ysa+jTfEmIagL/pP4RXULkwSqzKKF1MbZWtbBYcsIBc
GzONfYyIGVt2bvPBftCGGlQNR6tJhkWXFZegwN0RxgzWzHptGeJRJvba6rXT2DSXHF8DO2OYh2Gx
7xler/ysOGhsUlGI0mNMeckznKXmtpY8fgejeonwplLH9tq58oN67YjIwIKEwStX70XvbVQovjVD
Wx6SEndqkER341SE2xzWMSYiBKMpI7s9OR33Q0vdGpkE57gmDLY0EPjVtJH+20nemWV+Uvd4XB08
rIsInIw9Pkl6QJkhGzcVBaIzqVePjTaVG66LyunPWlM9K4igQCLyDwRGyLmtXVQ21dJHlI9+OHsz
xfgZhPX3nJSnHY++N5P/Q0lU0WIPQ7Vw3PiYpuUOHcUhkeOmjZxXxJnIjQuAR6AoiYalOWNXpy0h
zS+iLNyynOsYb/g4J0w0j05kr9y43thRZpJiYbUss+30kHIB21MK3q/YaNI+B6wViDZGOV1HXKKW
fPbHAEo6+lLMox7SwxxAa4WUwx2a8Q4O8xc2C0dDKNiPKVutKoUxoyfvIJXAKDVkaFBWUkUHiIYr
VRxiy+12RGGte6R3FwfhBL21c3W8+NPJy6tJTBKRuR44jTDy1w4uAyyTk75RQ1NtcNDrhwjKMchH
sKiOcPJNmubxmqShl76jgot9UFnwrK+xab4lEtsXzhRNRqwEvWNfUy40AN0NsIpR3GwFhS4Nw4eh
YfdPBuMrume1dMzkBWv+1iolTU2VfYchQ4WeTcfWovtyuYcaPT+4Ee4qLU5eLF9+DR3xHV0o46A8
309mvgtRBeg2swQzJvW60175mSEDmaxtN6Dj75EmLBNjgGBNuenBaloCcV2FXRVuUINh7LD8DZIx
ipyBnxA7sYnM47Zr9wg0bn1mEGPDHJzUumeIlSOOCoAqTrZzKaC6giVJYxb4f8PgprzhnFuz1UbO
SsmkfVWewfpqwGWkZx4gE+/RDXUPrS3dVNPcGgchtNvjOKy1CPZYnDeL1qwx9VrqlTopxNsT44zw
4jfT7R/FbGdg7LYWKtrz28hL2AUAM5wYvqiBRMdiuuhp1YHvrLFsqOLMqmKvh8GD1GS67CfYe/Cs
Ge5NTr3vbEICjD7StlGXk7hONsCGHrHD5eCNm2KOYK5LxgPZwRIJrUXr16vOjXeVUrfZC123ZbBy
0vJkBOP30QcKNDjFsJJKqnuJz3uB8xJ9jz4P4322LFmBMz+b8tfMdZ4I/cJwMRtbLd5Uy4Ojku7j
UCOdNQH8LBObCWAA29zwh+9aamjwINBgyNh8DfFY+Hb/GpaooQPD+CwNTOy6z6VrZer7QKLSwm+G
O7cOMQkZdKQyTU9DWe4AoQIx94cHu9YIFSw6aIgxJNaantKrzG+9wvUn3fbNC7WH0oKgoHXbDFn6
Us9x3NayslZWGCDwDvQPuiyxczEy6qr0aK4bf4ss2kKa1j8MST/n7I2LtuKd23lw6+m0AwdGrUrG
5OgnODWVj1fMsfd90NnHJECdh1mH2DVwojsv4EExgFp7dljI9aVLe5L2R18iEXCpzEvW7uj1/XjT
8jhZuoIf0hSXO/D3eLDH+OSYfbfIXXOLXtdZ+8QarOncCjbHymSWOTGtzZIRybH5FIxZSvACWeKt
cV/5hwJGxxDdfLe+2drFQffWATljCNqyv8ZZ4EfqxXHGEpMFSg7RSZaD2VVzNGQs2pFc+h7QAEn1
P2rO//DaW3gWpeg/hsYgu/hF5Oq5ALfnl/yBjEGvaXhsERC7ijlh5o+y2/0NkDZC1Z9Y2v+v7Ja/
/dglkfKMj4nX/ISMIQuF7F746iZzZge19L+zYLB/7KV+2lvpBhszadnsMTyaBfnnjZllo1xMy8bE
X4xJlAycRRKmG2UNq6R/baIQN6JLa0egnYmEytDY3/eMJ8e6+6Li7OoayRUhylfs7jEeRI54IaNh
X2oaArg4lbsw13gMp+ZGS3hS8asdOYBfCRTi2NC9vVbDFqx7fLX6ilT3s5c73ryuYMOBFEaxik/1
iRTHPoiXSYdE0/Vz1DU5CC0etDwepRfdwXCuV+VYvOqa/9zYAcxRt984CCLtyT93hK0Dwb9lqXhU
I7N2rBdlRBqJxitJZHcC/zPLAdQG2Tumge+k755B7aFuxAXJw6c19GXm1ajxSapL1DXjWd635Zdq
wo/rVbthrG8C4HLToTHVlXmHnYWSknj4oL6UNl+Ywq9tNfVdxQg+jYpDOhV3pZasgKmSYIrDhyFW
VNX4OR36HX2dhPhzK3FsteA8GzwyaS91Hce5py54/m+z8mXAbTs1MImt/ByV5DhSacbBeKqQXHG0
Mo/VN4DiHp0pumcaBfvZlN9DVv/ogoeVX417skKWBXNWP5B31kBF72oHc2rwdFNOTygNyRxcJRro
QDJxbprboec0xUNj+Jcex5OhprU92DsmzrcxLOyFY8mvZs5gQauR9ggu/AW7p6+dXZ2dwpZMeMsa
tVb+QsxSAqpav7qVtmqsIdoMIRKBDD9Hz5yQeKuIN0joYcgMZ9e0/TO4RTSznv2c+cNXB9rsLMGJ
4WiIqmMQUftEdqC21WuPWYj9HpbuMukbvi/jkHFsLnStfrCzet0E0y4v4iMUE8Kp7W8Scg3xga23
DZGA0xD0MUQ9V3sr/Th8GrQB4ZiRSwWswjcfunL+g6xvT0IYw3Nsds5Fn4jEbCC1wOeu+jddFQ8y
t/fSL/SlUG6ypom8dnnwKFT9nWs3BasgmnvNGY01WqDqJpXmAmdi4JI67WUMbO5Ei4RMN/NOTSHC
TZEwIdJghLIn2abob5KoeM6Yzi5DgD7Iarp3WXKt6M1JH2YUvhMqJCTmwXej4cSGkocM7ONF5lt7
R8QfDpyqtRnnp3ZoWfGT17KlgvpuZukD5ASWiR3zyVymn5R0IRQiAYFdqatS4S31vbsqw0ieUx30
3VfRMi8ErhSvdQUzOdE17EGZAe3BwPad8/ImptIdg0GcyiF7NcguxK0Gz6FIkMYIeERWEDX3OjSk
RSFDlXFxdlfhoLvIK5pUwHwGyYna+zTVcu2OIM6VQm/QF96NelQsSZA9lcgbGfg2X5y63TG02idO
7axNtGUL27XOahZCFyi0wBlMG4CYJUed+aqC5OBF0Foi+ZwTdDmMwRNgy/usls3KT8jYhA5IibRR
YwGqZdz7gb+F0ofB0siSk9uPmOfZ3hiZoB+Nh6c8NZ6cmBSfutaXYZl+10bzhQ1RhVgRx7TlF+jW
lLp0aRiunLFegZdEhk0WzpjvA9u+UMKtCF+4dQhmKd11EIoi3dkBPbxBWioT8nEOM+3Qn6S6s9QT
uHsmbq3Sl0/WBICmhYBCKmg2I4/Y/dlLCKL0qAaACNG9BRioMzvYsD4Wsxh0C7nyPSdNto3UGprW
W+f7F+K/VwPPHPTa2kW361veTuDie7gtavC4OTzKaz/Sn0oHb6VCd2wDdZ4mr2QiIdH7NkhOZiwU
kXQWWocIoMpYeKc6iShKO7b8ebrLqdvIctMWtGGHUeT3jNBB6RB1sxENWd0xmYBtQg/VFQPcUoF0
udlXeUaXGSAq71lrLWKj+a6XIylDKcCtDvxEpCZiezt9bYhi01aY7ptmF7n2LsS062Udei4rPYoy
eI86HNdDMT00lbuqNYeIV4yCWbbhSb+cxu57qtdvEv2WTdxmPWZrg89pRvabL1JwTm5317eco4Ke
0POwgiaMfNFmP2DKuwa9szI6B7tdiM3OnWljPTD47F6rGfT71aX2KaatoduhNV1HpavhBYsPLfEM
cnrL3fKcZiynSbe580vLwflBphD87rUVx5cQv6lU1n0VYKogLT51dcb0ngVaRkcrS4b8KcjY243E
adk1xXkGJysZl3mEjHr0g2dMv89TR7Ck0191ZjeWM74gwobpwBneN6dclcu0nPblOK6Hln0Gg+CV
IkDMsuFe5PklKbAqZ3OrYQTfqSkWHU09JTaEEI2bMB2uHvECPUs3HO3If224LuGxTvRzMPYHv+RI
cEIQHZn5EHX9OW7ah8pXXEABD7b0MvLEqcgHz5T7btSsFMbi3Q+6K/rAPScerf948Qv3NIw8dwqP
uVe3iZS+8qYE+7hkv0FNHgu4VR0fOx7jW+W952F45Km4ZHgAkRdOpYUPGBicQosF4XID53bjoh9d
6J25meL6X7hUDP3XwSYVlsXDl2OVSamNi+NPg01rwmg0m8/Qa5TZqkNNhcTrxY+ZK4w8L5aG22jn
oSPb2XS/JS7jlf/Esvznybag56Ii/sc1+WPRfPvyq+zn99f8PgsnFkdiF/DMOazTwXT1R1Hu/SZB
nFOTUykjqaQi/vss3PoNsxT/f67YYT5IfuuPWbhJvU6dDuHMZnpt8vf9yWv2z7xnP0bdP9XkJok8
pkXSIKYbegcAfr+OwnE4pHqpM/QKe4xeiUxctIHwup2mfBia7KPwQD0ggUeT3XjTEpscSkqzWOYy
eII/8o7ek9pZc917w+mZnWLYwTdifZJFopbViPiPzAKxbb26gf2FnDcRKJwJlLlmhvfw0xf/P5gs
/zzW57MAIHRRRNlsD80/6+IQINMfdRS4DizkRTwnIUAuLFC1M1iRSkDJaoL46CIX/psq7hdL388W
vr+4w7AVOpZnGPxH8D3OOrGftVOh3ykDZQdPAj09+OINunm0TVqvwehsaot4nIhs6/u9A2Fqh/mI
Mt+viSKp4ABNPvpHf3K0Hck47RoKDgJiuL6EtGBYEIW7NSqSirxGNKhP0L92EbLkEhn1v/gUyL1+
PT9MPoZrmlge6SE9/S+OutytXEFUGi1C0D/4teWuUzkcUAh8G4c5Dy6vNp4cnr2Q+a/tPmrKDeGN
pCeTp78f6EDwMOFkofFk+XWNNJjdsQYWehuz12WcTtMSJ3JYKEcWeNmQLoi5IvBHistSU6y7J6Yk
Vhyy8og7uXN9W66txFAoOOLiQlI7GoipT/dDaxiIR2Nc0Hb1meH4WKE2tjZ55oGfslnqBIVpHaYI
l0nW2ltUC59SUQBpNmLXmjTvquChUQcNpJwZv2C5ylsDjlcIiZgDWRpS5pzZ9IF5PO+6GcyLKlg1
t6GFOcKq1znD1ZUA8VtH+jspf5eiQF9gt+RrOHOea9XuGApry74CodxK501mzKciPW8OidCgSJdV
dJ9HcBUnRZ4nWzTCu6e8xXoubSKGWGKOSbnj2edfbBjPTFoNVLzZjBYI0TUkzTQdXZdoSq3uzVlw
nhKoV+vbNKrkNkPHvcPId9EGkumKQX3oMbwekTN806EJaSp/5M448sMuDujIEGz47KVsnKiYmzJn
aVnauJeRf1+rQq5NVbeXqVSosVvXvRMVm2nXEORNlxE0wLwCyxUcGddBqerz4rEj95EA+a+J4YcQ
H5Od3QU6cXjcDl7NfPWf3/boHH/Vw3KpMrYwsHNj6caUyx7y55tvZOzd+QXsI6l8nrtZ89Vry4ey
UFfMZ0Ruee7GLuB3QOaGllTEnz1cd7pg4GhU/d4SQ+Cxn+w3Xdg7bTK2pt8fLId8BXMeU4/uKcv0
cxyQQOnQpE0TjbqdiWuWDBs79/+VP92a3+4vR7KHXElH9GniN+WDzfbdn4TFOlquLLMHPBQ5M18x
0S2C3nAWZa9uNTIKCjhnVQWvLLRWNNPWkksv3ltusW66nFh3Dcmgo8J2wcl/ah2cxGj2D0SjPKbY
RyWhVQvNIlJrBCrkGsEu0AWlVLVrK5q0PvJuBFLtS99C4ieNdZZP8OLr/DOQLssDXf+qwC/4OGkW
5izn73v/PNlFu02BYP+tnPiHx6or/6fvAqnsvEhGNeuZf/JGS7gaQSGZQfhW8ZG75H75Bvhxz26w
VcW4idr3xk8eY13WpMYkBN6a0GfiULtMRnlvYqXITevWO96VUdCTHqTepskyrmBg8xlOx40rMaNF
mbb1HK79ocfvOboMu4EBvDUF99GsTdHHnaRQ39h1Xa3t+VPLQVR7txX1N8dqPlgEeVt9Nj3ks/0h
n40QDVqNh3g2RyAzwyfhTiEkDIl5onWzOUyeXYHNIGyF+wQU72y3YHwGfma2YPSzGYO0wwYbnWOd
KPZYUdQeT+labKeh/eRWipYdvo4m7p77wgYrkVpPDtyZtRfi/E3jBJzYwEZqNofIpA3OMC6QoHiC
KKVkvI0ydZZJgz1vjPpTYLpXD7+JwnfSZ5o6kSCEg3U2pQSzPcVkOFa3mTqSgFdvutnEks92Fjwt
/YulODbHgoeqNdte5GyAGdHAIwcuj+yW1F0x22TEQNpCGTR3UZ/e+EDDnW+grdWrkYiH2WiT/fDc
DHm0j2YbzjgbcnRnKq5OI/2j3WN7inFLmkIxYbCrfTpbenzb/sj6vLxFMECYGmnyhs+YxTltcbFw
ej2519KOtXXJ2Mgu6/rD162rnhZPRha+jQpiS8KHD7ialnY/Hc2IoXsyZERE5AkWy/4L/tctfLXH
EmYKnm8fkJCBdE5XUAS9ZoTtBoElknj/WLVeyzpq903dqLepMPu1WSXGQU4Gt7DT2ScwK/5+TJIO
8mHaLfrOGI5Kx1Di+6V+FnbOAj/Qx1vPQgTIISMM3Sjest5FhppFlcY/oaP0qQAW026uhR0PwCuY
TMKdXw5+i17RfK8S4DCjG3/vijnFK6wYocog3o9NwZ53NPcpygzEZn7DIE0RTZuW2c5XYtO6VbWT
HItooeU3LmKH5VyGUWQYMlzmJYAki2OEgAj/y0i+3K7y+nhtDfZnF6oHxFcFDq4GBM2UOOcix0Lq
VCB9dCNyVkngJgiDk/NYcDBxlpNFWHCaEilnnsj3Yp0/BdEys3UJebcPCcZB5tMZ85emqvouSDCR
BlbGWNMS2bhMfENe8b13KAceCHNxlyNy14Wva7Ttk+PHqyQKOUJnb+RQTk8KeRsyJwpQI2vv+mpO
zQgccpTb5ALF11kqC6UEEnSosZ1ezgNiQjMS497UmjkKu37XSA+hXjH5/NhN884E+YKmfe0AXDni
AburqVEetDQ/+bhlFftxRQOf+ldLEP7XMUr74jO3X0Q5lUOgBsZQpnFWjMs3FdusjRa78k4GIxBK
mT2KEYsQwwu4gS3xPqMDRcmHvcwFXxwlBDVjMh9Cp/7iyPBg9N6I9T9wz0FMAZRiqCdGMtE35sgX
PRXTF9Oa6k2eMMTmghJrvO46G1ItmYe7+U1ohCKoqmLMFLSEDMbfrdZD+2ABRDpJXEkkVJrmxelK
AutdK1+WFsMpt8NoqXnxw2Q1HXvFJltrifaqtWyCcy8ilJH0cb5uSD69zUwdVYNzP7Y0AFyvlnnE
EganT3fkrlDkw1VRNf8QPZgDdjuSMOYveyd5sCWAoD5jmmadHNTwb31l33TRiVPBGLfBOUcKT1ki
tbVSzVr1ydTht+Pa8Qc69l65dz4a8p1RmvnW8jhWhdPH79bQo/MbkLhqBSSDYMSZXqveOw4s66Jl
zNm7FAHwJrdIHiWu0EUeoKEo/pu8M1tuG9m27a/cH0AFEj1eSRBsJVF984KQZAuJvm+//gy4du1y
yT527Ljn5d7z4HBVuWSSIJC5cq05x3TwHuVO4puV8aLgf1Q61Cx4rqCQxmnbH+wxeszjUF3ymMxL
5gSFJwrAeSYqj4sowjOcV8sErwZsuRiklag+z07r+EVrU2Yyed0nSencigrVEU5fhjYf0m7Cs03/
jS5M2Nebvkt6LygJFbZy7K9G1+tX6EspIF2iIEi/0OavdeQWXqAA/2pF255Q8i2hZ4VXNSOdlm4Y
fbTZR9LsAFYVXbxzm2StWI114TQD9rYxmn0ra/eiIRw+mJx3OZj0o9v50MRluxHIoO4SqM2OqUyb
lqrSrO3+pCfNS5Y9uNaCPKP+W7f0CoEAZs9K4WRoppJzwdXFGhBdVbLe0031B72d/a4jVDzOakDW
0VJqV00XnfEYK+vKhjZqxGDAeYqT0jMazpepUpYrZJaTn1GYeEYETLEshl3ImnpOE7pShTHe4K2X
vmbpL6oKeItFrsBFvaRZoaR/kvSWEY/WwTFqsmNtwPG2IuQBtLBo1yNI8s0mfo5UFjkm4dmh6esg
2tA7r5Z7v9pxZLmfrXRbBsM5VxdSFLv81tRAAeQNSisV8EYWTN22FzGLnAINJA8hSOcqkeyVKhF9
NzW9/m4/xlFzcmQELtNhaD6Hw3xoq/oFmlKEtdQKjbV07QIHoLzTreERMrSFfgy+ChwqbB7ikAvi
Np2yuKcm6L3KwrMoO6dYO0vJK81XSrUh4LY34KFxq/GkTc2NQQzYcx1SLJkinD3+AIXQZOdbgNDq
3rbjD3hIj0HZE/kya84FXS3dU7PwRvY5qWWBEnWMs11cvIZt8pcvfpPBJZMmobeKLNsYNlZI4Liz
qDXLHF1OOnDY6mIdbawCst8wXjLEwAhhoahNVn5uaIc8CNS4VBCMi8I0ndfFkN1zM9aPNj7lFTKf
9GhNE4p+g5yJYzKaxnPBLTw3TLiUWO3WlpKwofEorgwLv3vDGWjX4A3xVLt4t+aGF8YKyGydLgLB
3nCehDZFtxj5SWsIyQncNdSUXhq7XydD7e9m0ING28XHCZ+B36ish86cPk2uWt4EPBuA67EjQZEz
Cp4pda7bDQoGgp54wDUVEZLIbcOHA3ZTdIqN15MVqxYA90aXzTWSYXZpzlSFKIfACNTG9B5Ui4d/
HEG4MzmS9Dk3newWCYoiLkMmnBAH+xJasE6ZH+smZXFNzgF74mMy5uZy9opBOSAJIFfISr9GvXY1
5ITrZJMy3ehOb3lA8/22UJme9YvnN22vywposDWiCgnD9CQU2zjQozj2OVmqgRzSO4abLLIRyMFe
Ejo1c5ILeqv0JrunQa6ajPGSKN1MdoDBxkVJ4mSW3KEcjNcZbrAbY9QJc+9U99BL/P15OGge+QbK
nlG2uXNrViW2Y5dhFgLrmoHd2pQtCerOdEhNEywubYRj3PWYW20evXHBBY8OeBBYnCgcMr9qlWpT
FQebKLIDw6lTBd1lSaUVkA0l/19NMU2CEVo+Ff9TMaQfEbH2AGxDPPydoogrlUPitsFV8YEnNj/h
Tc6ve1FRDAQN+XQED7QtR6nx0giqDB16n9ccfKcRn1pDllsj+hobB8mx8PzmHAS7qTM+EhkTgDA3
w709Ov1lESgWZuwEZwipmiBlM3Iztcm41gej8/UMfnFHK4Prp6sXyUQmFx/V73RaCoIH9b5EOPuW
y/6DbqN2WP7elTVGXyAGONQsNCdKc5DkQ4dE3etDcaibWNvlFXBdMzO5omY75Bt4qMmRhbLSvQJT
0rjKmFzdqhLxaSV14y5NM4R3bjpt6dbMu4QcaC+BjCCLMTjAIfStrj/njfqRZJC6czkIP4O8t8mU
CtBm+1B09b1wyDOOZMxZKQxtENfVW1PGZLI2mhcZjUnYnXQ2gcWQUTVo35Shi2qnqTzNDV6Bq5+V
KKbuUdrsOoOBz+6c5Wd22pLgBo3VNQTTChaAqcQ0YENZuRVjw5XWi/7CHCtxVkuCgllJQBaENkLX
fGKwYjYo1aR9E056vKl1ilry/u4AsyGyAqTzkM/Rjkvt+k6DL01QcugpMuFpTr/SG0kee0EZxBVz
GJaA6I3z8Bxiz/JqFQBh7FbFwHHAboFPt6jgVyS3XQWTVjxFAoZwkiTtrkH1NfZjzG3YITseFk9T
py/QDDtgOW9KH0LqO42h3q/bYuKsQYJLrcubIhanMpwh15NkM7rdR9XJgxERiqsRceFyLOiy8Jbk
mr1u896XnJQLzmMfQyhv2ja8sSg9qzxZl0qFKEB7q2Vlc9WXTo4VXTY1W0fTEIQ2mSZIV31skSkY
qcW8FQfeVtSGdlBLg5VXt9Z63kDmtXi+Zs1YrlOABlW/DxX40iyIlN06bHpXXYkllXdO5UXqag99
EN4RjbMt9RqIJrF4BAR0q7AarlwHIueAcZvMCo43NeO+/K0RMf1mowTmoYid7oYuJP7Im5rwY1Gj
EVpugKLEf/frbtLSdf+h/UKnWHXw2tIh/UxHM5WsdEKCirEXTCetiTZArNJVAJ5j7Y4F4ek2uZOR
8SUK0DD3DlYhkZTbXimNVa3W5jrQ9etJj4ApJW/f3tr/tOjp/0fvNa29ZQby349h8GI1zdf2szzq
zx/71yRG/IHinx63yTf7p1/6L1cCPD8VUzYgvx8mMfof0GvoLy4NfpveG67o7ycxtmXQdGTotpDJ
/qNJzI9dTKHT8dPwJfA3WuanSczUTVXkDMt9Z2QPFdiF1JzooQvztYxglCQzgazpu14WN1E9XlLC
E8A8gIjuN1U9n1AMP0ujWRc6/K2ySY9Vo0JsKTfh4NwVqKYclNNxGnw1OE9VBHEJpsdu1rx/d9F/
MoKxf4i3Vb91L+EfGaaBWvqb9+K77iVCqzaaGdtDq+8OcpEUTHRy1myzDKxZKXMCofNsX8h8U/fJ
VViM9/A/GMJbb8MwMBQVyEXjk5MD9R/UXYrzGLdofq3GJK/I6YIjKW7xZLMs6pnRIW5aLJE4AfEl
pfyO/2tlVYRJ899dOgI9+k/CUalBQdaE8bmsbT9wLI+jwyXAq4veBKImnEc7ti+I010t7Tcr+dJY
+gItYmhRrYXFDl5VcF0bTq428NKWiNiQ6CPyRXpSwxUo7VO+CxsVOQdFd0tewzC+1i0w+oli9inR
SXhyqRQ2zeh+tKVx3epL/ydCsdG0z4ZNZsoaDwoNLdTjnB/qtidmKaazLwlB9go50dWoq/Zi2fGI
b8BBn/TEG6ETItsypKuE3gfGhjJ2F7XK6yRwhT1bY0Iuage29lRMnqMEJiklCLhnR8s95PgboQTv
rm5d21SODCQ5VWgjc24wdTIhMDd2S8pim2DYJNXfRYHy3QKrt3Nm9n1pay+WMgBbGfFEuxqS6Sam
7K8ysG6IjAKJv7HsmQC2zVOduS8Kx6rSHkms0oOdnThX/PA6HJs3tAmkPLnKR6TJM/Hi1SYsuK0J
hmAyfwc/bJeo42lG/I0YI35IRyIZyhGgTJV2d9As353K9gXMo0TQFuhQoTk9abOF4HQj0RA7Jbrp
ZtE5AOzeTCOmijrP1mCf+lWbh+2eLzglMQjjT0AzLZoeCs1ZhH2hz5EIs6cTJ/yE9abUNpNEVWei
ZfRc5LY8pz0UI/KxHnJiJ1eN2b0xJmMoc9ArFLVSQ/We5QOiDdDpdU3HVuTOCdj0vC1K7Jf6EB9N
xb0O9IrvbAC9i5Vo7bj2mScJhFVnXGlV+zhHgH2j6Wg2IjxpOf2n1CzXjV6eo3AyqK6U7WxUBNYw
+NTS+S4bS5jwqrqu8u4pK7VjEKQgt3uIb1MR8ASq19loY4VBhWVhruZJuImTZofK7hyAVMJX6JCp
U2L1K6/KyVFXTiNPGpQmQspw0hUlXn6cBHfj4rKbFr+dBrTgVNMDgAWPGw//cHTnjkLjHuDMb3MM
pLI5x5j4khJr0dTXla8vDj99aKtbA9Nfv7j/6mlEN4cfUHPgyUtl3pWtskmo070O82BZMOuzpXxK
84UsvTgMdayGXE+CjjEf1rpz5rY/YO71Y9bAXU13rl38ipZC57E3qMbNxc1oL0UlekQwOK18iAPO
iVgf7cUD2Yyx5ie5iZ+nxuMUxoMvW+exX7yTGUl8PM238B0IWl38lQMHKz48nstcJXYgQGvBRemX
k4mEOBVs28WrORcBQjPsm+wk2CBJPN6AW62hS9FQVe3yjlX/Uiz+T4kRFOf6HjYFPoPYvgzj+REQ
wGVj2k/4V/dSeQuir2YrfaSDLwUm04yiC8EKvlPHgp0N22GrLZ7UBnNqXwQCW7r6gYKVIKth22Jj
7QAlpCwna9I9Wa+wuhIqN60ElClS2ATcZo6P6eKMlVhkZSmRjiyuWQ37bBTaz6WNn7aNEQQANX2p
OmeH2Ali/XBtYsGlknM3lRXeIkSnqyAKz138uhbG3bqgg4+R12ww1VpYe9MQj2++uH1ZUnbFnN9F
iw8YRdAFusWSU0jjk9W7rzNOOxneYaGKK3NxE5u1+TQTuZp+8xmP5uJVntONKosDsIzoEf4Y8z93
ly8+ZSZGDL1k6etAqRSszDOW5nbxNg9GClgMu3NV54+05wdIHtOdvTiiYW4+UhvMqNCqmzgrbys3
6Mn/w0ddBtk9FfSD3U04rBevNWC2rzrma6LjMNDRs/NKjNlBRAQm/bUs54RrYN3mkPA4xsjEwKrp
xJ5AqFt83vbi+I719g1VEQRynO2toz2LxR2edewi2eIYD2joeVxbRtxVUT10AvIUlg+iOuziPl5c
5z32c9QBH7lZgZGznadGx/LRyVHbzWPZb2USvxlq9BJM7j1wr4uxsx9GBlXbaga9X5kHOc7uJs4G
YikYXWzq5XEpDOs4ThJGW94Q2N1rZzPWtSX282FyEZOV6Nxw67wbBf7zPpGPfDM28y5l3/NBV7TU
8o1dTGSuEQTFuPDZMDg+y848WBkZjuRZw7qIvwY1NoRZcjQyq+LspsE9vfEXM2KySNTCVTWxEOuD
PXBEx53TRQOjWd6P2QzN1jFRFeD6UTZ5guXBIqAbyw9nZoSePOQMl5zcPs5g77wSCwtPY3cDCZcn
L4ooq9hw+xQhqOUqcPfzaFNMRKep2ski8I9z7ACYgbBCJ5Zs0sa6zUmv6pL6WQ8BHya1fR1OkFyq
7gbpKPIMOpq9HHLoirXczyVh9CMuRtQ3z04m1VPb1PpJq3LlUkdwcWXk1ZuSOFwEZpxAlC34NWF1
MYFQZ+v2ssQiwYb4RfZ9BftXndJ9Bn4Ht4V5tPTGjqC6JPSw3H/7feKoH9QYStj/uUE2WZBsqhhr
joiB6zfrSWGOKalc4oJvlACtjhTDLXKdy8hgLlm45hdINdfRWJ/acX5iWvDIIwAmGob7CSWrw0Sa
sd3AEuKRX3cbyelSWXiFMcqKkqpgtrwK+2alLr4bVvci28twaflbaI8dtjbTU0kwBTNXRetKzyil
0ktKFmfVY8INVpMFkYUoGagS23KsL3sbwbZmHTGtbBtpPHbOgKRCZYRPNjoDarsgPqR0r+YChjEP
S/eSRvBr6CsWj3ZXJCfnmyR+gu7IWA3x6JwD0axQNeTR2ajaI750Ba1lVotdN7mLdX8bT4RwJSXG
IqyxdUBnO9nMWbcBkeSFQwOXIy1eJkNA01fbQ5kYX5h+AXeINeJVM3vbd4LWkEIIRjIoF5BAzxUQ
z9Kdr3HY+VlVvKuWs2HGhEwaWdLghsDnQMS2Ftw1fRRkg1lHm0SNlcUH2hpNS0x868iVqlfYejIa
yxXDrEtDgZcAVzJfywJ31FDiX2gjAzAvlyi2DCZ0DJYmZSsd9RJ56yV583chd8iQlawIxDLQvktR
aypGcuqlglY2hGqoIZotFPVmjrQbNUp2rltta1qfIB+uhoSUOXUmRcHYCuQ0K9eu7npyAawiupNK
WcHDgZFktXs0ipctLtJBDo+RMmMkNpGrICzz1Bh8hJZ80avpqmd6Ie3exUrFz2pq2+2HSN+hcz/F
JCOA7ntj497jRC79qsKI5TK6+/Wh5TNHfDmyMPASFiYZa1FI/lNwUfTtSKZyrqJcYkbY4A6GmbC2
lf76N6/zsyOexSmPHG9+c3Ttny/U5sLGFjPOqypFcxT1zcAupi/ZqQCpGHRYckRMzuEGrdrGiuRd
5KI1yYbmIsuVF1HiOiskk3TVJvAkuGpy8CKOSfiCTcMm98v+JclERuvbQKAimW+NfokOm3o7ustL
blvZ6xeTyTxRy41j2wFWE8YxMeMbe8LPOjgBPrjQ9bQ5fYec4EuUUmsFyRKW0Q/TCsc1mVU89loI
i7rFploEV71uHHQ7u6iLBOrs9AWsFna6c4cYokiInOMXoqq5d/9U/fxPN0P+30LMOUw7uSn++zbH
PiuZ3b1+r1DFBPbnT/3Z5XD+WLSPtooI0UZHRLDAX3pT+w/oAShHLcvRbB0tDbfnX+wF4w86XjwD
prkoAP9BmdP/sG2TzoeG69VGl2T/J10OQ/wgMXQ0UyM7AcaDDm7O/aRuaulxlJWeIEoKJPZG+DGM
ZrD3R+3HyKjbG7qJ8Bd51q2U00cb7gK1vWG0e+VyIqdOewg7tNRAiErHKw2vWiZLoenudc3cEiUI
AgVzqUEJh4ULGWuNQ8BFLbJK9GjZYvv72nC4jVU4KQtmNwNpapcgSx02QOKkClXQ8QRvn87XFq18
yL3rKFA9g8hj2Yt1i7ygA54lIOfXfeubBDFGgKzqETSRDDdzbq6EAjabg4mEASmMZNUhz6liEOgJ
0nr41kqPwlLJCRwSETE5qsBSb0zuG57OF3DnRJjGtcbUk1Hd0JK+Yva06KuZy5En95KUG57T977h
L5fk9qEkWjey+lD6N7cgvMrSGsIAky8D+ztTPTBRtS/mye/s1s/R2lRaszG1ea2aXMTE8EwKisCE
sN+pvuSTCNX2R33eJAwO0hYc8lSijCQ3ztH3LfyOC2QL4iay5AVAA79hFunNuvte9/Y10G0Ci2gV
3FQgJ4zcukKBv7FwzGaVxKGLAodxTZ8QxCnJjexoBuEBgn4WtMiiiCxSSZdFI7GjS7DpJmdBKV3n
4XQWYX7ZifxFQwUBBX8vyeWmE7EY/ekcA5PdDT3uKrZKCVSJENQdkyvMZCS1I7Rn98xX85SzwqUR
QqnpNRvJWC5QLBwxD3JksJ+bTL8ws6HFuq2xcGE7x4rl7hmj0lrQ+4u2u1QQT2j3Zf3YMn1GulLN
pDZW6qajZJWiXmwlpDmUyGf0Or7oNUxzWI4z2FyZjdYqrgImjJPlJyChPSN4wRjIV4niY11p8Wtq
6Efmkdq6BlnNqUTccAKwtjnspbPudjdmWWSnvuWeVhqVnk+Wv5iOmhwhxbpImDCoGXG4H/rhkjbT
Uw93DoXSM6rIkvdF+pOWc1fiTVZXnZUrW61RLzMnD4nyy+OtaWLuKephF7TWi5LaX2zON+6s+LCG
bs0ue6ZFR3ZFNa5hV39VwXFYmfpiwCHdcGj5yJB4anV9PynqTgmm52pAeGQnGbOXeZlUOzG4q9m8
GQIJQaATyGuSoOUkmth0H8J3te4JaC5Nmy92gknfdJdBaVH2CZp6zNE4TXTQ+wg1plTK3kQjSWQ0
F3fmhPCra3aaFj6D/OIq8w+N2Z9CM8VQNtp7FKhnUXO8jGdwlg5ulsFE+SuXuaF00tees8zKgfdi
u/CA20k9t0Df/WoQl6YbPqYJ6ik5lNdKZO0pzLY9Zil/7onONq2jCmc1TItd0hanpI1uZrV9NN36
EBYwzxjiBe5oHxsyycKJByPUi5dem+nZNvHJjlzIiik1viwv3CZ3/S6mZ4YYEORRxgh/Kk1oTcm8
QrvRUQAbtz0lylojnAAzEmrwhlrb7I5WFR0yO7rRQ+OMxYupUfs4AFFbqeRHkzAXPpVjnhMH29C7
69RDV9MXyBkop8Cgo9G4cE0yaps4hbCejBEnbyD25gyfnMjYMSWjoAYGM4jiRcK1J2ZTv6hEdp+i
eyWXlWE0NnI1JR2uLK6ynCLKTnIyx/UtvXQObHZy0+jom5P4UaVBtdHSkKjszPYbt7llovrc1USM
MwWtSLlNHiIcZ2NmTch0q2erjj46lw7VYJB24kS3FQxQMAAwZHQMQ91kvTJpPSPloV01wMppcAXO
M/EWEbrxvBdcPPjozPjwKTilcgxHd1UP+RtnRzlO+m7UwaVUsaBLxpDPqvc9aVBrRVjrQDh3jZ0e
+1jb5nF6KFV7ryj9QLUbb3ha6FHrjwJI1b7trEuVvElbEPhGvvaMSs8F9ALTC5ABlVsgbmbqaQUB
yR2ZWdxsiRepQ3gFlWO4+FYM/G8virTFtvLfF0Wn1/9zW36dfyyLvv3cv4Y/6h8qwwqc56pFahNd
tr/KIvcPahFuRmGbwsZCshjg/y6LcIzoSMqxlBjLCeHv4c8SKUVNQbEEqcpZzDv/iQ3nk3ELGw4U
aV4FSTYpVLZYdNDfTU1oMYL8sFhkpYETzw7QrtIdu8ZZTToOvA+7wlprmE9mQBidWj4RKM7gXGf9
GGPjYA+oLtrBi+ODbR27aqs70T4bW++7q/qT4Q5X6fNsdHmbNqeUZSZG2bkUd9+9TR76QrHjCB6s
Ab9NKJQxFQWNpVR0xe07w8nfY7v4yGBSb+fEcR+ZOJxi8jw2WTecKuggYy8Ujuz5Juk4/jdjS9sr
yy40c9pJli2KA+B2CQwqrZwPsUIsp1s5d24IO7hxiVXFtI/7t+rNSxgtylGbM8WnB8Z8R3eAeRD0
mRo0H8Vw30BeRCWJFm/GSLMGuUn+uo4kuuzwcgaaQzBjCstjJO4im/LYx2vx4YJI2cw6/L/EbKY1
+gGMN4GV+vCABW0qdvlgmmn6Vh1AGhOJmOyuZuDiqDNAVmnqAbuIp5DpQFd4GVApAI7z9L7HZ5IF
IMJchLeF9aYjWBWGOa0bbjCsy9U1uSyBD/i79Rotw6/aNT2oH1LAyRKp9Kj1LSO8tsvoNVg8s1On
HYc4frfL+WXsXN8W8mtm1gutUmYbNIb3uowf20CFIl88B1TIdK5tGiVNSARPqx/7WXkll+SGiCio
+gplWoYabt3T63+NyMmhQqNhowxo1kqJeKEO4sAfjMghCCl9lnECQ3PeZGJ+6ph+RbDKiHGUjEry
GoZOgbIWDRM4NLSPeROS6DcSoNBO1aFXK1TE+g7Y7FPa2uHaqQVwR5m+NnEdMv7SajBrUG1G9hK6
nn5SRLeUM2zg6GlLSFtDThSzIG0LG9ZZ6wQcguygEtX46A4z1HU3RWrD66ZcMAY3T1aTk9+rlMeO
rIR6U5c2zuv8oyxgYIV966nTEv1MfurILYGgosma19ieHkCvvAWDdtlH5XE2kWf0g31ZmeHlaIxX
hFA8VoX1IUfdD7AKIwAL3524eBxUwklMBb1QkttemchyY5CGS6xDTo5aToWFVjQKgQwA+Vf2ReeA
8sKXIo1oSZBNNuiKBk9Vy2th9sk+1UhQxi71UKqIXGK0H0lTn3tDRJQiTF0Kp5s2+jSruwpMcZmP
7zTeAyCSqXrIW3NAOuQEK20uXoTWfi2c5OSabIn0fwAfYSfaaW5LXZsF9IuwnXALs8m7LtgNIEWH
PjZo9ubrxYEOWOqD2IM92iA/z+F5lzF4ZSZYIXog5HiAO4aX2S78YnS52cgdmbR4JE1akGxmiydd
TjyKE5d8H3fJDX1Mhl48PJNzLQzNd8z8Jhh6r3fTI6sdvLsKvJGonsdYRao1EkSibmzR+ooR0m2n
c586qCpD+3UYLU9Lys2k9QBU8pPBbKIn1XEwoZOXo7XtpemlhUqntn4IM3HZc8n7ynoQ40J5grgb
K2gb++GrJjk5cGOuXQLdIzOt2fufGL/dNzKpUPy/yKz1g9Y4ic7SVgv6sys5wvSwhvBavNKiWuUz
ujvb9SUzOmtRbY2ugxHD/Urvi3FWRWKEKndzDQwo0l4dmqAcB0Xjp2F0gTRnrctHOcwNKZ/5AYI1
R1rynMfmiBBq5zrZpRZB8uHEuNglVAbWoJgHdUvm99ZSi0vdVjbkIBLJ3EFLqJ6QZUKtzl8HXfli
8ibmkLPXIDTAZ/SLevC/VwrZ7/QNPdLK3voUA2OqPwUFjaRopUKuXbjf7deQKdGsvrpdfubXnWso
OyXDhaBFytpO61tQ46c51J80AMN539OzouUep/O5hVFlVjVcTrfyG51YJMZjWmSz+LFDkOo9oXJV
qgXQYKMYIGgFxEGKDInQ8HU9LQGxSgQXnHxirVO+Sn51eB4mXFrqjBcHjGFnZ2sNPZmoX3QG1a0u
0N913lj1cDc0b5pLb2YbWU6MifsFAwNSyi8GhPu++4LlBDcDhJCpOBaRsql4Nw0Wxna5xXBQ1STe
CDrTrkiZr42rBu1PGZvbOq0eYMzfyoCAsiXMRSUCGRxEixoKesrONbu1zJ4Ns8bDYAe+TOS9FpU7
2wZdOE47VgN8XKPt8wtGqfs0E5VuuNOVQGCsU7eO+FBWitBANkRdSSR0fmiD2W9l7eva5NtVtGU3
pey1PBrxWFoNdFxGvCsI80iSHoI5OHz8XV3JwaqlH9DZbK1wQFC8l0j8W353JJedqZ8rF9gjFiv+
3aE5aVKGLD8XRQbSzmptYxisaKwMOkegzj0NPfc9ECt7pHXduCi3x+I+1aBha+ktVLED/MkrsnLW
eZDF2Keyg1h2dyHuFKf1Z/WrAYulFPD4JtLwquwqSazHXhKXXs8YSOMN7Ny1Y9WeWwkuTuhZEuud
y5Hcjta9gBOHlK3gTFPC/wAxtx1D/bkb2huTOxJL52HI6kO+0Cpq7Po1xDzw0rma+aqT3LJmeJqU
mynlJK1rPYcZsQ3gf6VBtU755Fk9eqpZQyCeQa+b3TkO7Dfs9AxH+6ug7M41xYTrmKu6mi5q9PYz
4sgx7lgHk2NdYAFA7b0y+mlfKiQORemDRr8gHZVzNDLUkO29rlZ3Wpm8L7JHopuuO5otYznojFh1
aDP6gfkf7pX2eUoLj+GFhzh5j7VxC47RA+2xnqtib7gJUu3sI265T0bjpULGAugbUx4wyjP8sRml
H0mOtU7d8usycGmH/8Of+K0IdIBFETmBWOmTUEnTAtwcHZfKZLAyOEdLe0wR8tXx+f/udT4Vm6TQ
MNJReR3JQxGjVW0sctSQ4F27wbD/9lr/6w9Oixf2VwenNvonumBpJmvLD/3r1KQv4DDycR1dIOdy
rX+fmoT2hwnREiEKvAl6uSpt679OTeIPcK+ahWeTfFZnofX+WzKH0I5bBumGg0rGFOZ/dGpaWsXf
34gMUZjWIBBfDKK6tXAavj+NqDj+Cq2lEqhGrEfGC5ao3zjiPw9s/nwFi9OZahtoB5c//+684xLt
hv+bnhnZbKe+V/ZunJ5bDluj5pXUCYmYD999AT85Y/1gZv7zJV3wBViAucCfnq6ZL2J0wljwIN+U
3bWcMd2B4KE49irZv9it+e4GBu3x6EuC5ccpLmYXOBHLZckgRnnXxXVW7DMayBanwlo1t4sIJp1X
RXVVZckamr3W2jvpbn79xj+vCp/f96dL5SDsweTEl9E0JzN5zdXnyLkujetfv8rPv/K/r86nNYHG
rBbqtcBfVW6D/F6U3W8Wt+Xyfr6nWNqQLQPEsJF8/vMbB0CeaPUSxmx20bYhasSmBemia+lf3GH3
n38YLM8WjwSAEKTj/3yt2e71rl3CM0G+E6/MyV4Ov/k43xoHP3wey2HPZuTCcv3pgjElicHc8Xn6
liMghViG2T8IT6O2jyBlqGazwo4Ea5Jsw6dffzzrp9fy79c2PzU1gj5KR1J9Qe2mLoPL69pBTJIR
YdmjLSjMdah+jOKhw4OUincw0lStySptjs5soqc8jW5LcfNim8FGWTREIlkFw1tP92EMT42d3Bf1
vesodCDV9ZRmlPJoML5CTuhj95CrpNLh9uyDCzQDeLaptxGGFOVWxzoCcpbSh7lDfsNk02Emju9b
ke8y+RJ3oR9w9Ad1oRCRq9wSVY8iBnRysRLZviygy5OHgbFNkXT18teWXutoPGtUdmHzm6/vc79l
eagIjv/r2/u8woVGaodaa1GzAVUIb+f6VPdXv/6WfvZEwWJftLoumWKfh98lsrHZJU8XR/IjMjmv
J+7x16/w0w9hO0vBgFOSRto/b/O06KRemtyCZNDm6Ed4ImjJ/OZFftAdf7tU373Ksj59t1RDTTES
q+Jh6qu7lLQRDQOkKnaOfkO6nxpeyMEPrBuZba3kLhEp2j5OAMpvvq+fLYJ8UMaky36JnuCfb2J2
0G1PCt9XFDza1Lzxq6pyk8THX19R8bMv7fudb2knfvdhNaWw4g5550qe+Cjy2b6UXnWRx+v4AMlg
C3BxO/6mGvvta35arZzaGIJBKOqq9q3tG9uh574Dr98Ql/SgHNrL/Dd770+/0e8/JMr77z9kZhss
mWQMcCiByoKnadUNa/M62YbXBSnfGLWnNflVe+dGfPnN9f3ZLfv9S3/aBWpsdqVi8NLdGmfRCoXV
/XisLpTLwK+3hU9MTrWqfvOlLhvk55X6+9f8tIGSKOCOScLWxsdlWzN3sAFvOXcWv3ngAUT97IX+
Lmo+PSkBsgG1Afq3IsB8p52VjXb/9GDR61wxuWxXqGq9ZONu7onReqlXyp6qx8tuJ+9RuXiPPNeT
G3FV7ejI/fqi/wAf+rOC+Pf70j/d1AOoVdJKWYnyfXw2n8q98Gjbbhgi7fLb+LbcDKfGqzeVhzCF
91770N9OzKZCL1/jLt40b79+Qz//Qv6uNT5dp7Eye8gj3AQTedJb/WK4GnbNwfrdwvWbl3E/7ZID
HrC+lHzvcF7G0+gJ31rHvtiFF+Ym2/ebdgvpeYN63493v/6ATDh+vBV0YTERgfoE/0v/tF61pOrN
JgeCleY8dhJufJcxVytLgg6+NBbxPYJTtvZlRnIl28uCK9AHX4gxWucmranZ4KR8aXBQHatLPYzp
QseIj2lTokmc5Laeo1tN+ZDdHomkDohrzpt12z8aduJL7djTb1DH3ZSfU/1lTIU3Kvq92yL/pl9c
C+VimkfgvxMZBgzEY+sEtWOdGoDopfAFXIlxEw1XdfFsThcRpb/tjpt4KnepgRk/em2qkw3SLBJL
Ddd49swhMlePo8A3fJ/TQIvGL/9F3pnsRo5tWfZXCm/OAHnZA/UKKDNab5JJJlM7IdQ5+77nKH+j
fi+/JBc9OoWFnpQPNUwgJu4e7pTRyHvvOWfvteV4Y0jjXkIakoNwbMQ2GLdaDKM/v2fuj9dk6YkD
JtAZjsE1GIyZBuYkRTmhJtcVlXXQZ6dqxDuvI7SOLyfBpZ39iGOJ0iCamx1ijjJV1m1yl1rdRsQH
F09CEO/t8sBwXw1uR7R7qocMDnWm/8yBFABUCQthX9WccM3Xhn6Ab64KPXHC5EJOylWIC8ICRwF1
JKLLU5TghcEm0yPeCZQDdrePu1MWbnzjklbpZWmQl20jiQ2urYpvsyfIzW7XiUurVSC3T+6yNiR5
IZu7ubVOdEi79PetXR5bS4/+pWq9qB4jcrFK1A1D8MhagYG1rVtC2Nzg3otPg9pue6SDPiQ4Lb/3
UexWqGOkRL8WerGzm+Tg6vZ9mcqbgg5GZU5xrcrKyr4pnT55kVRNo0FISwKflnz2vhpWLBUDokMO
S08uNobgtlZXsbzTyGToVl+/Op+9OB+udT6v00lXtT2OAbOQD6usSRkM5P3Xl6Be/vvbCexLFzrx
shTU2tmOOwRKl7YCAqnX5AzYA/9+xKiLqoAskUJfQ5pRMABJOz8xNrYfn1SfgATcI0aj0b3UnLhp
UffCRiCKeaYqgpENJD7e3M4vaOmVBB00cEMyxNjIls04vY0MXgbJu0fvc1eKbmNn7ibyEQ0lam1w
nexJjMY8hQuHInCBQwV7eGqufAnbSZ5xIhfZ0e8z3i05cUSdrCTbhYaJHuwy5Nu58CHkZRpRBZqW
X6U0xIkhxSsuvZQ56hyrzRgoNsaJ3PSLACech0BrTP2d2RBs7Y9W8OgGEVqernSHraz4p2a0gxnZ
U6ODtRijERomsiHDlSkSx2xlnG6kGpBUSaNqGHzyOVVAEkZWlHRy+1epJiB9GnV0Sn0XFXg3iZVK
SFkgcs+U87na0A3tfbHv1Pxk+MqlPCDJ0s34FVXYreznzdyrdMz2cntTxS7UvNwCbxDLb3aOvAmW
yl0YGEhVVMYZItaug7S/ZcI0OiE6+2XBooyllRxUeu409UkH0kkJElNcEPX7M4htrPDNMiJPqOXx
sskX4ut99PvmEAvjlJM/5KbkIjM4Kr0pxEIlogit+ayGVWV7ydHVlVcDbYtk9RsdlsJMLRAw1+Qd
lQoIinji8msToR956c7DA1GD7g8bk6UIo7w1Uf0l8P5SB+dflppFO5H/28KCHFMfQcsdkURhVL8o
iQtAeMXDMMi3vTn9KPjfWOfoQhRTzoBoiH+B6mIuMHWsDMEMw9T8y3zKJ4BEnq2rNN42U3ZBPqUY
FFOegYXKCI/xgGCr2/VT5kFKzMswpSCQNQNZrye9FHGKh/6PHcwUcnDpA3WbNfjOuilXwZ8SFhhZ
wknxaA73TFVrGZdL0jpK190gu+U9mZIaWKvJbMgI355SHLq0f9enXIeKegIULarbJkPyh198VY/t
TU6WmlGXj+2UD5Er42tBYIQfkhyh1QWpojILXGi0N60V0Btvwr1RhpfBlDyhxepLVwTvdtqRSEY6
BUES8rIuqosOE4NnDj+CCWIlEWfRxzBU2q5CMUfQRZnwwwuyLzgg5WRKVCsXISKbI+a2kqSM3MBx
qIHmTMjQYERkrlNSNVLSNYhfLZxwCtzQQTnOjLzBFa+HlMIttGA7Jkg3UGDIgTZ5S73ykm3HQ/9L
nge5HgkE5W4K+tCnyA+7xllTkgGC+3qYQkHiKR4knoJCwikyREzhIYnLSCWcAkXAkJWzfgoZodce
o1X0blrYXnJZHKKWQBJliibJ8/4qI8ZqghSRgKSyLY8NIjpaB0vm2QS5Gtqi0EY8mGZDIVWI/Qh+
lEYAcGikxSeSkxpwokFygnp0SbpiscoMmdBSUWxL3cPclHTPqYpYSk/lEV4FiEVQZS9m4GYz+Ao3
plZqiJdyskGVyqUstCE/KhOzSLLI8jQ0dWNW2h1QTtUZM6h3XWYdukalTd/LJjMLHUrKiOse7gbv
sPqo+OW+kSUgwUlyRUAB+VcmvDRJgJQAuAbDEYpw1atrr8hvlDrZRYlxq4Jpm7MWeUvSCUk+rIJ3
N2nsWRZ5W4J9EYEkT2Gu32eYAmZeXj/Dg3oI8YutLc+/gQO06KPQnAkfMDHy8AKdkslQGzORpxju
Iibqal7Rjp2XaXOf1xKptqQ1zDSr3GuR2DQN2cEYmxb9hE+NhgqQgsFUKIXx2EmvgMsRSDIKletg
IaXWLXZRtH2IjGeqrr16bvMIf54TjJeAa44E4U7haByE7/WzSCPXAVPIg2FnzJoaMExu261CYaPH
M+C/j352MJJum6iC7lShD5j/5ZtYkh/QWWUbD/6s5/dXtdxfND35CKNQmSoVZvZg+fra4DleSBl6
siC7ZglzTNo1HlK1GWGoeyBpueP1AD5GlwHWGMnzFsvyrDmeLPiOgQU7RjYWvh0eish87EZZ4IDV
35tYPlmFtLHSYqHE1rbMtL1s8DxWIj9kdn7solRxYt3bDwp5ZeHARmXJpbQuiQ2GAooGjDOK5MSp
sQLxVGF1KxeqKiym5kxLM3ICyCDiV6UE0AZ1oq8zeYx8vnFfT9DPdQig+2JjNw0HqbCTd55fXHRS
f92z+OeSMhAP7V/7Clg+GZluo62jEjMUK2gPNOVdVizIjV1zJ/oMW3WfOaKqiSXq8w0l6bWBBPXW
r2uiMNs3hHVEOng9i8MQHMkaB4WGqFYbmfmXQjQ7L4sF20e6Tnwd9TSihSHqng07YndIq1c3rX6A
brlFr3tp96gHwpycmpqze437FUG1GIns8u49rSbuEVXzymA9JtSSmZrlRxf2WFJdNUZ1EUkDIbUF
K1wap84wlUTk4Iag+7YJ47lZ1FTaCUGmfAFYGCANzcUMQGbJUpfzol7lsUzjZ6KcIXFEpIpUADp5
4951doFNWCcZL4gf8AaOTCHLk0mqFdZymT2qRllZMkvnMyPH7pY6kmUbIqBfaCtoELyPOgFvGs4b
39H6+grw2jFpYWblMgnnsY3AxCp8/xCUXn7AIh7eFKZLUcEs+D1O0g3am42fuCtPI6jXDVa+DWMs
6hb9AFo91/ptbNonBAHjJhSVdRCKPoKRFH0SMhxH3N5WNUkSdoqepMH0XCxs+FnIZNTkStTDdRL6
x6CO72ysjPi9foyyJOZJ3KS3zIX31gCJXKQQd12UHzh3vX0ky7vApLTtB3sxgMGMzXEVKhgEJcUZ
E2OWVeLOBTiWpf7JLlN7ZbbxlSlnP74+437SijDoOyJ6I2tWoUPICfhjH8uHedVpLWNcfjI1J6c4
/+YUPVWwZ10Vg5OzwUxY11DsnRUFo9INPGmdwnZL5pdSLhRAuXmuEn0QbUeXAgHxBqxC5+sP9pMS
8rfrWrglBOrCSSD4109mwdqxJcHh28ikrZst6eysvPTGzXOC0/Kb2LwvG7xoJsnGObbT7rJLlQX6
qmWNXKc3tHmhXwaCm1I/Y52fFdFNZm+z2CGcE3fSIVSZAB0npYWR9Qy4eU3Kt7y+kzhZVTBlouKY
eS5aJ2Uehi0wpZNie1vX1eZDQRwuE+lC/WE0HRzicjsi0gh5k4hhnbfNATwbD+iiUO+k5iAGUuWO
faY+dionWdoDYZkcKqgTI004Leog1y2i6Jsxz7/o/f3Re7HPen992KZVAwxqhpt5pixHOlLQk+fm
HOSBc0mA4dz85hubJKXnT4owbYSeqD3xzuhn35gf1v3QIXqciSctnyf9HCP4s39lz7BiLNzHkjHG
o+aQeHGlbJpdfY0wcOUfx+sicNiQvn58Pm22fhxDnT222dA1FqRTemF0JrIZHswNGANHPkhPwF+f
pY2xgDT9zUU/KaCZNvw5j5re1g9vYyF1GeQQBu7g1+JDuJdXyKVPnJqPqrsI9s1DdMpn5v46vcbU
8s21P1kJhPWhfX+2EhhF2PYyyLWZeePP9X194y1Anj7YT80BnPPpRnzTbf30CfvQqrfPuo2NytG0
8NitxTCX7snBQMKBG/kqv5duzVW0HHbWpYS3u1h//Ul/mvzOVgbx8cJnjzY4r1bSTT4pbZClPZPW
7q27dTfZ/GDNS4c9wcG8O5Ov+qN2AAynr2gheTPil1fBkhSlnbRs5gCYF1//WPonw7qP3ZOf0RIf
vnyTWNU6nn4swvPgLi3B1N8AW+XgPC7DK+3RvL6qYNWDNZyPO48fynI4eB6UO2/v9TtzdZku0Cnd
5yvejtXwHh/Kff9ACaet/MUbuPtibjvZfavPtcFpTtpSXnpXwYnXedOc5P13XdVPPs3HjcU4+3Yz
tzDccWRjiS0MZEtiSGBjYO4xf71t/7N1I6aBb/DD4+M818//6z2FCDlcPifv//zH1fNb1j7/1YT4
21/6TTciflFsQ9YQjMhsgMzTf1fbK0Q54/pDGqJZhqDzzDL7u26EuDnLFGg5aNJxIFD4S7+jlvRf
wDYZmm3CAJ9kR8q/o7bXJ9nKx7Ue4OfEWdIw4RpEXiBk+utK12WSonSQf0heL+J15Sr51kUSuADK
Xi3tCC2W8Oj9IAuhni87z0mGwjwhUMdUxJxmxZA0c0qFoFR37G87JkVO3RaCxAP/PlCj0lFbtKW+
iwQ/lvxtXALptWvrWBThLmI8vcajAO41Tu5MKNn0bMq7ui7p6hTzXm3vTTlcdAaVo4dikorfssD/
e3LvDLapXyHoBHZbie4eATdFjbL/Kdiucd5Sr6wb1Y8glXX71DUWQK+GeV+j+ZDSVQyuXOPIU9A2
BnZCxlDoDJH0FIFUIzFt59Mruuau3Bh9fsBj+CCFhrwAY52dQCg/If5N5+2YX+iSJ1Dr991L6SEZ
hoXaLeMKnJ3d9NWW69+0Q/GYWdkxqmx/HbvISgUlZJZHlygl9TkhwMhsEzA/FqjgITl0SbOyKnkX
klJX68NupP1EYhbhsV6A+90NZ4FBOhAdnkJn+mMy7a9R1zqMJBkD0gGIvYJAq2Hbm1zcYpTg0b2I
suVYoY+rEugKcZuuFLTSbUfuhi74Lvx4P7o1PsitfGf35VtZ9xdqqDqlCpoqbk9aACTCz1e1nD3a
rnebYnZX7Kn9qEtXVdJtIjpIM89unQZd75ygcEoemeYmBTjzBiV6T+V+ZSOXJjpra2rxs59LWKFU
YPQKZxkd4aqtSjXptlR6sQYc3aPsCGm/KcMajONB9brJqe/tSql0hKyP67HunTGChu4N77YM3CLO
8l3hT3ngKVRGVMmAERxZBsRX2/JdVOoXBJD8gCrxrgfQpBJFHDVV2rijgrbcZlEGbxKQdDHDCEDM
N9YLyn4Ttg1qgWtq7mqTw4NHlhis6FO9JHGKQdTd57RKTLUVa6lC/Gkgqw/TlA6VQmS4+8MgCXxR
Znh2zR+9FjLN4efXQhsbHx283F7pIVlWtmphPhObSklgCL8WKlVh00FPKX3tui6Zzgxil6jNG9jD
25wzgQtERtUSSAE4xnzZySaQoO0nm7SiW8Rvll1EWLJPGC/GtETy1x0IycAiDFLzuwZnAKbcRASJ
U3TEe5fc97kOHg0IjrqIm27ZR+rRwJuWqv2xrVPO1hCp9dDJoUN7bnWTtBBS4Xwe0lh+cknqIsJp
zvO+zurA2yc6bbSs3Lajfa2GyvVgjTwLjFKyVF74Ua8t6MU8xknnuKlFf21wathJdoXtsEeu2fnR
pdD7uWsbFYCtcRPp7i7L4gcDEu9CHopLKR+2usAm22tTQo/eNBtRqjj2iHqigZm0FNMkxyUuFHez
w6IGYSxWyKyl4ZkrpTLDIOUtY5ebEHV7gcnWMd1qo0a691aQxCgltN8kJW6vx64A6RV6yk3cyM02
U1KQPHAm5lZSyctgmErkWDmSItM4XqWuPEwacyEiscIsARfT9/amIeF2xoEZ0Be2oxAUhtS99Xoz
/S5jpbCKZpqHdnYwh72dTEHR4SIP862J1nwaKtQFfdRiuPfo8KYV2QWjN6q0UIFXyAE3dsR24nW7
CntwX1nk1IKS8nMO731/qYfVLoQnPwvwcjaM2YrOJd3YsnZubh46naczzG/h4O8xETWznsXYUKId
q+aNDOEL08ZKtBwWWrM6teDIen0oZoqeOUlPFTWZnCGwe+X4HvvlVaJyKs7oTmX2LMjINvALp/bR
3SnuARvGKwluc00USJasGVT7nQsmuWiDC6yQtxJEzUElPjLnHzQDGChdtIrt6ED66SUcU/BJg9CB
lEGOjcZxEQAiHbtgM4DEzOwkJ79CvqyU4s7WQLRYACHw3ly0ubeU+i7HWsBcriDaOq7FCWQ9EDkZ
81iIrL2MlB9DC0gmCpqr3vYwe9b9XK19f0lGAK4dq35WfPkGwJMTR5C7WRX5wYigI/GwDdKnAGZH
qSTDPiSCzQTY6el0SNVml7R8/kK6k2p9F1fRyxAPi7AfoLv2fNsJTfcqq26IJbgQkflKc3eVapLs
SHQtm7BiGdd6qt/w2gT7zY3E2GkFBWMeDOAII3BO5K1nLmFPhNdGLmUbq0ks+D0ZkWwK3J86NDYx
Q2nMXSstyx8KDjssAg0wYDmiyA3EuyeIigwV6dSY+WtqRheyC81fGaAayaa3lqLRY7OMTfan7tSR
RwclVFp2qR3OSs2+toyuOMh1KIMrri/aoHQSvDxYN8Q6stVmQZQRbr0+3acFLW4f1IwmsuY9T3lK
8IOQGUuGlAF5Wt30qWQwqvGfjNA4QbfnWUy7H0MWmg++mr21JYOCPBe8ZOJNLVsfS7l81fl2vpCz
4UHHHcK+oxqOJik1PLaeUR7mcNGN175Onp5S0aoPpDs/b7cJXBMl4q0LW/elC+R7NsEdJIkryzSP
VRLgxsKw5pbBYkIJSTZ1BjPmWWeYNbGa+sj0XKQbe+xxwQZho+K1doOXRleVWTkY4b1V4eYWhq9v
xyIlZkH3mp1vt9eZAtSnzDODx2h6tdUOFFvz5vbqsVfzCXaE3cPT8nYpe/q9odYMDHIi1vWa2rdx
8YagxXEXOYzOpcSah5O8vScIrACHVA2XP8+x/7PP80i6J+XHFzrw//yP//d/C7wIZ2f63/7ib2d6
7Rf6WJaCQZbYVoA4lPDde1X/8x+K+guOI87yWGUtyzTsD2d6ZOLQdQwb7Sn/x5Tf8/uRXuG0r0Ad
VtFw/wSo/jtHekP7e/tGnry9gFMV+K6GMlWEH+pXBmQGgO2a4FMb5GQ/Qe9kckIQJd7KgISJ7Hwh
pE2fd4luLZgyeGsfB7/UA8IUtJvmdjo+2UK6gstVg3WgBVKlIQwPKIWR0bIEBPTEGjW9N0vtOCqK
vrfIb2h6RgqJLd0M5Cgzqas4EugXkZ8ZSwWIYNNrr7wl49xQ25shym6EnnNM0vIfViHf6FG2BVS7
s0R0L+i1uRrbf9brKESsQSx0lSMIPAAy17DZEVDMHKdo7BWUrOBnaByhOxyZ6lCL53ptMaA0E5pE
oXIaWQtruyZdI/Aw36lug8M+XiCQuK0liaxkI3tJssC60JXgxU7aRzWRb61YJzp6SMHMqasS2Pi8
t5KtLdqMyUV6MQ5M4fS6O6ahtY4sde4HYJH7GMRGJl+mlnarqq7xKKmm+WRGJimnpA+vwpa5VqNH
4ACk/Kl31Ww9CmXJGdCaQ2X0l2obZAsviR8SPyN8yzKPWSabID0E03goai9SC5kacdGx80h+jfpq
HfK1gEHw8R7LB9kfwOvbpVPmCTRWhi2LLvE2XlYT3DDsyrA7mqWbL5gFdptYIkcn4rS6QUPxpDGC
uQBLYd6MRVud+hDKtBcpDFQZtpuJ1xGNqrCHFDuJTp9urjP0nD1fjGng9R9V3K5u4K6Zr/VzrWG7
rtJ6Hmr5AtwuR96ik24LOdjrVnOQy5p0H/CxRYmWSMtH+RoH3k0+HV4Ms602UGtxlyk1ejtbew5a
yDJFRNJa1NwnnbinSb5gBr3hbPMCyH5r5flBJyy4LX0BsGxiELZassg66P18awiSOSOIZOVh+pvr
TJSAmoKgC/NkqavDQ28xIZFGULXdUL1IA4wOYk4fjdrNwdR1F7FcX0QosbifFS8U0m1ZDzbqoJhO
2Cqvg6wqnIn1RSqZm07Eh9RqX0apHpxY84ulkqNaDO3uNbCs1ilD9s9BEGc4arHmtC2RSXISkaWR
NRwXMGC7ybaMK57Y0khA8Qb9nphZ0rp9D3SO0TDY9W60SKdaTOttw0yT6raRyIwn11jDThj15VNS
gDr2g7ybe1J3lF0oWF6YgjQf8cVJYb0htcLj0MfRZDQk8gS79lGXPY+PALin0wQ0n4HTgdwVGy2K
Ea405nsWG8B+Ws9fWHpHNEIN8yI0AOlqXQchVfaMmTzUEFhET80yzGIiGjjYTogWinmtdg2nD4Cg
tJbqr4iCX3P2f+xqSDVRl/D8MrGdosbzeIUb18fBUoDegnXZMHuDizEkD6M0gjmcFOulzoRd6/Pb
KssZF9blqaYcX7Ig7CK7edY88u0lPAr0HnjziSlu+r3POXzmI3tpBpnsELTB2ETHjLAZubtVioJe
nixtdJVogs441El9Z5bVhWlgpimTH4rNtESfIrrcomunGSkEGBJK1ADwkEraRMryEMccfu00fMH+
cbAsFQVeby58N6XZFwE6lZEDLqmMrwgSeCOv+8l0h0Pou3sEGPPAsr2l5ymXWV9NeXxqtuoVUsdx
UoY7X+UxJ0470TrGyVWxHrVuRYwJIMQFhLX7sXiuYwt1bmPcqVp0HYfAPcaqN4hFS5YagTYzzJU3
MKXiJ5R65FDYsfLuW2KnA6BHKhSAsE/tK9dsj7XclpeJUTVOYXBglumFOrAigc1VWrosUw8sqstZ
yFPMdSsNK8/XDM4nehY6biDB8kvNtQgscFYyJ2eCG2Mw+rxiKLRxvheFdwek96pJInmPweRiHCXj
yoYvG4XqtqGLtJUIoXA6sDIo+9zU6WVxVMiqcxIdW2QtxiXEg5Nk1sG+ttFYNhZLNQE7vtMY2Fsz
Mezlos54mEk18jWkI7HSn2KB1mEoGOx2ibrrPDhOpeWRjqTiyFbIt5k3RWNuMkmEVKGBAeSSc7Xd
UaOHeUonYtS7eQtH7CqLJw8t48dAHYgYo6CTCsylJr2zroGd2FoyzZlk1Spqs8J4WzgI5C5LibgW
RQAxR0hLpylELuOV1cnXyExxYaPMSpC1qLPsB0HI1EJPo01b5q8aL6wTiO6O9aJdT08EYDxt4m+m
12XIEdot+pOISLepWvllkPtiHqTSvd41z65OJIfcWhW2U/hYxD2QP5ngPk3qoAKaED5htr0JDX2p
+uOdm4jc8ePJkazV65CT+1BbC6kW2wp1myAohvmuda9Y2dKvSJYUGQjfsIHz6x+jTDtYopQXxDAg
omp7YKkBWe+gcCzHw+frjDGLeFi03opey1w2I2Wpdv0KHWi+KLzyB4zY6whU7wk0gTnZxBXHhTMy
G4125gl/dEYd8mOd3ciNcShCiisLuxt+YL57mRxcNHYgHEb73fDAtSbE1jW9TgWSFRucarTDOuJM
2rp4bEh6RZrmKhduZuwIwuIQPuA7N6X+XbNZZI1iHA7AzpUL+kR3UHcaRy+HZ6I/H0bNPOB1WWpj
fB0Z+o1Z6Ai1Kq12bNkTjhmWS6u0id0SEpxHA8woApOFAbYByNzMIwJ1rkbB0mLVmscZjEHVZUEB
ifTAgH6pJ8nWx00D6mRX9T37t1XkC71gQRTikQr/cZS7dK2p9ZvolR+qnTxOs2TK/Aoqe6Wvmb4e
4Jm/N7Jq7wkPucuJ3PGDDGVBDRgOXvyDQmrQnOEvn8lOL2R9uBWxgSLN9exV2AvStaInIQ3xLPLU
eE9cdjbzhUneV9Ciw01AkgirLXe2hqbZRGflBEPLah6i0JV0f1HFIt92vvqa5MpV3vdPrV8oq8BM
YEv4nXSgKXhIISjCRL4vDBpYXgntTQpB5aa0GOZuVE6m93zbxqAy297PNm3fb5I6OfZVdeUp9qUe
6YR8KaesAFih++HWo09fJ9kVqLh+6mAzfvFcnVzJ6h20B5ILW9+hUtI3GqU/OpgicYzJwE3AHIdP
G29M2L27cezBuqrSVZjCQ+ddExtOZd7CIPIWh9jwZE5saEUuSmcc2HSlJjv2eUMOUI8XOxG8IrBL
o3VixYYjRX34q0/h3yrF/ntRFqcs4b//Pf3Lr1k+lBxq6//z11+Sif3bhadhxl9+sfg52LiGdTkc
36sm5q/+GlA6/Z//3T/8bTxyGnLGI89vScBaWNVl8FozxPh1dLJ5++c/sNcSKfLlbIV4k+DvKKNf
/9YfplxUZ1RgqBqEiXaW6cYfhZig+FGw7MpwdG2bIun34Yrxi6xj7DBxG6L1N3T+6PdKjLkLUi12
Z0xgrDD80e+3gJV98LL0q0RxKrrz0QqJ5gYrEJhHmZzqv9ZhKqzhNge2NYvEo0+fqTYeIAh+My4+
K/am+c1fLsJN/ljsFU3ss4dW0mwIt0qKQaVUlwAGFp0oVx8K4d8+3sdk76ls/DCt/fVKzHkE34CK
EHvSaH8oK32ad6Y2Th2/uuaIEq1N5v29vYiQZoZYzL6+2tkE/ter2bKmm3y3ADnPbh6BH72R6VzN
jk4h41ZZrBp3Gxb7BM2lkBdfX+3nTPdvH+7D5c5G0YTmUnYmXI7W1dILDSeFjKK3iwEko8fk13BP
RuU7nfbNTT0b9v/tY05//uGmdmGaG0nIdbXsypfLuQYm4+uP9t0VzgZ8pY9qDHGtBJUgp6Bdl6Tw
fX2FTx/BP++dcfYZigiYVx0T2NBIlzEyRjOjZljH0ubry3zzRPzUGX24VU1hBDpLHrkQdPPlznBM
Dq9Nf+3l7squaebp36XAfzIbZUn54xmcYnc+fjlpbLXC9bl1RXYZJ5TD1Y+MsY6K6HU3lAlP/vLr
j/jpK/bhgtOff/iItu6XDWJEHnqPNgc676R/9tEcuRXTpewb3cd3n+7swYjcKLFct+GR55Qzqgd6
kgs4mHOcEW7API7qNFXUb5Q1nz+NwBIoTGC2nPem8PfCOI+FxJbvSOq4VdPhG++L+OYS4mzlKKUk
82ITQ2urv2YcExuvfGin+HDVvpcZpsT+tSf7sA2DuUdyNVrIQD+6U6xmu/aQc9Cn0MgELZZINl1z
GaP1Yn7TB9+8NRCF+Tb/vub8cS/E2YIaj20zdBoCWU3JAcKgdjfqXY/WNOSsqElvLVbvSZMbxswf
Ewum+o8mNvauQQXOeeZGqTSnAS86hR1xFJ77Ubnk/ZtngHyH6i2jHR1y+EUiZhKmk2wpk7aqSs7M
pC03GndTUoZIg+YQQLP1m9Kxxmg2VYtmTYpd8T5mBL9sKArgJyUbVfIuwmy8MKi+JdZgD6yTj/Qy
MpgMinKdMUrHv0c2O6WS9IxMddYQF9AY8Ij8KwJu2aEImBe7wpM2FYgZJSupVnxOlXKzCtxnOXzW
6M7VJ1OPNqO2t+BU0USZg7OwgdItUlU6yeExwjbG3H825vF8bIg0ABtUzKmNbzvF3cYED1WpdoI5
C3Mov9ON9CKeol54hRKLdEDpWfXct5zcYAZAFAuesa304TDY/lM9luuhje++fqd/PtJffc1nO3QY
I/QIg1Ei0DWeIWdQ9aPlCsftT+yfdfA4+UMYSPEbEP7ap4HMuci8BYeDuf+Q6N+sot89dGcbXT6V
nHnLeaGQr92eknedWa9ff2Ix/RtffeKzDYG+sqS4Lg+2ZZjBoq4C6iTz1CuXUbBpumreEYVYjO5V
pnUHvAiEA5OuzcBc7vAENNVGdu+Au19jI7yqoqM7tDCkI5TGy6z7RhP7L/b9P9/B6XZ9WHH7KCZV
PuF20M1zZ1Iibb3hQgULlbTI73AV2YEjjzdy9s2B4/PF98/rTn/+4br0RafzFNc1GFRq5tWUXllF
Ny0dv8FeF7qYBWQTfP29fL5P/3HNc1dxS7Eg1zrXpFe6VI0VYcqbsj0k2HW+vtC/eOSZZ9jos9Ev
nW2c6O/l1q145JMRrbzAGVc6kUwpaj+kWrodOQw3ijT3FEwbdAxdaI11uY7cE5H3s8o6Drb6zf3+
fFP48yc621kxYnRmPZ2zMHQkPY4US/3m7n53hbPtNCt73x3wk8wSqJN5v5dD75sN+7PvD3gJUCKF
bAb9fL8oPCPxqul04AfHjEZoUu2LIp3JkfXNJv3Ts3n+An+80tmSZQ4ejgB7elLGiCARaxmPr7lp
AW8GOflYE+DDak+ryEKnLb7Zvz+7jzwzhor5HrncOTiiAgxeezhOwI7eCPc59r9Zj7XPVqcPFziX
u9Y0jOps8qXgB992qbioZGx8rUpKbPEIA/LQy5eC4Yqm3OcZLiTrh0DfgmcHAtnFxM8PjHUaI+Ya
97ERLdQOQ5VkOXX3pHeopd33dvpbE+zbJ16+fLQmh5uMCeymzB7Sdi/l9zX52uBVgYXuNM1lJt4c
Nd1f2TGN+W/ZM58sxh8/7tkpo8YirpYlprneeImI7QmYIMfWrsTn+vVb/9nh9eOFzh6aQI3DiAB3
aTZ294l+Chi4l8bWZC3Fo/rNy/YvntA/npJzVXyAU1sPLJ7QAbChHTyXyM6SXlwmZLkz5ECquNWs
Cn83BxS9/GYxOVdM/6zaPn7U6Rn+sHpjWZWSnggWwJcymWD9mq98PpC212pkH+TSggb2DOAtZM7y
2OYcqyKhbOzCgWBfQEP/+sb/pCP9/XX982acbWJSPdpDF9FoKMSq8u1VbACXJNfRnvf3KqjDCpq9
7a2nYZQtc7Qz5UXF0cMi4+0i9ImR0tZWbG40xlxy82bq8jecjU932Y/362z19TPLpVnAM4hVsRvU
cdZ17ayFU0FjPyOIUeuXtBEvivbq6zvz+Yr5+40BK/3X76ksK0hQyfSqe0wSQuZfrzjWJorj/991
zt6xgKhoW5en3SXb1e1GKi/y4BAxJvr6MudckLPnDkHxXz+PRSnTDy0lcN4UjmZw3GcnbxRtTXTE
8b/IO48dybFsy34RCxSXamo0mjY312pCeLig1ppf34uR+SrDLbzCUa8nDTQShRpkZNBIXl5xzt5r
T+20Jahx1aN2qtsPIkRJUb7tkos+eQGftCAd0m2KqxqoSoWJPIXQntbWehjIJaVX0ITEElajg0gF
U/O0tzGLEdv25zuYhcu/bQ3/GQmoFD7fgRylKkgMdgYKParETq+S6V0tyRe0vQvDu9QiILCDNfe9
aIlEy6nsv/l2v6oi/PoDzoaiHDe2lpdMHHp2m8q4fUr0NSJHNig7AumX1398c8vzy//PXyehMp9v
GX1RRxIBg1D2CPqw3SJWV0Owo9Gz6EAiERKAeWhE0Oyfcn3954vPX/7na5sKECZLcNyWkaGfDUw9
MjPEKvOmpD3ZXnLUx+Tgt9+sqMrvK+rnq5wNS5S7Ab2jjE205vi+gbZvJNTvph69pY0/xjcPVV+v
pBJER2qvFKs7VCnb3j/f6u8v9vOPmH/kL3PypCFBTgUvFsgskZ+OrtHAQtdutt41kE5C+r657d83
Kp8veDaUY1VLB0PmgiE9hhaBJiLSP9/SF/MmlwB8hhlLEaZtnl3Cb4ommbAdo8UrEPIgHqMmVImt
CjY2s+4NmUDfWnUU9bsyzTl7kZmGKyOC5X8YA/Avf36a5aSpeidYUmi5LiP5poqgjUOdXSD/XsD7
3db0vhHSlz1pIyH8qckJ7GaFBALdZnBlUYZo62pPSt5rW6StE6d4o18KVbo3o0staR9rRDZkxbSw
+5UJpzZx7v+bh/fLLZwt0hhFFdkKeD+Toq6thi5h9KqyGzG0G6WzlgOkwSJ6a6XvbE1fDsRfrnv2
0jJRqiTMzKux5/o8JbhCCGB5U8q7b3vLznv9843+vu+aXxVsIg34J1aOs68vzrVRNTSuFynGwgMK
jNRpWaIiZb3Ng/ibGeWLndfny52NjL4EzqC1zODdqBCN9pyiAlEpxAyG8kgpdkdjfDFAei8adzLV
72Zv9au7xadioLvjnsX5ISiL20CYElVL6neLaGbbBzhE6g4GcGlsK8U6CtDJynVMzk6rdqtM0ddT
9BYqBZGw7fPAvrwHnqxEptvL/SXTI2QFHfOIra41aOVlWT9quX+ZqqRieRd48XBIl0fqSotWLfYj
uTByZK+NmeZtT5edDwdMuoaocpNRfkOkRAjjgxqKp6pT15UfX45jcjfxfLSocOty2kBuI0RpIPYU
rbAHrA6Dhz+NW5IuHHAg5KROjt8tETIUnJrTEH4J+dwSlKeuf7BFviOb8Ga0xMKYTIfmtGuGc/N0
zH+USgAXwCE36Gbk/zD3F9JSTfcsO/RBUWxrWb2t4XFbEKmbikUI5ABg89KPl4XM39E2jVNrOrp+
4zmco5xIhg6AWOQQknrL2pJaTg28e8gr203jV82HL5CvlYYscJs8IoUDvnFo+yVKZzCDIsBS3OE1
qElUAJ80AaGxq+BBUZaVyobzps7GJYaGExJh2QBlaT4p2ktmSqtMnKq59wLJqtUSp5D8fa1TCkUC
HtK77dbKtFVwyiP2arU10MiDJt7ZYdKGOg3JAZv4obBnVObHmFyLPFyBFLfzdU+/vZcfJ/bqQXwy
Il1ghJvIJCNEQULelF9XNkXEFxPjRc7mWUtcL98njA0fsUtrgdqYw0QfFeiC4EU3PfU8YgS2QXQY
/XbVthdVgdtFfQ2NaqHqN2WIiDq5KquVj5cx6Famv9doi8QaWB3kKgs7RD9MNrbjE7vqj7UTZ53T
GOlq0jI0YrteZpRoNnmSp6RbefaLJW1la6aeXGWwICigus10LNKrsXXV6FXo5dLGKVBJxdUUHVLE
eKq60grZxbChmfBl7Duh92tF6xHYme5UHdFjoC/hwvK2QcJjWvd11GxSecTRE+wq1XBlVECtNr6E
EYx57yjT9ZZDMi9tjDKyKSGVkfaxuRS1hfJxvEL04Vj1RIRZES20FvaJ0bk9ifTbLHjpBnE/0ycs
LJCqyB/UyX6jg7sJvcBtvUet4w2ClFeLEcWev0pxSmCJJ4Kgeqc87mp1dNF1pKip/k5VNor9ArBM
5G8jRnBFW6odTszkvcqPlXlT4caBPxQUi1GhfF/1Ilr71cYvrtupXxTGS9CiCZ8E5W20fyHhb6Z3
lxd3nR1vTZAHsfaU+JtGOsrGA5X9i1q0KhSaU4DP2SbEMyX5xOiAGRXjtLcqxFeMiGVnbNLwSHBY
nt5MBpFmOUf/+CUw0EQUZNgOR7+a+4rNtgkjZyCkobgZhn4LBURP7zxVeteyW3m6QoCC1iK47m39
ZMiEgRYJAHppM2/IWbD3cW4tJQIsSm+8HUTznFnybYPrKK3kqzra0nwxHKneVETCig8jJWOm06TT
CN0iTLh0A87tklhe12IGMCJvA6MIZv5TrxOB6bdvvtYyOmpxA7hjkfrZkQbF2hjRk2qGqxto+ayd
bUiojz7ydmuUt22OlorzhF4ba0K9Xbs3t4k2nqDvyFpwIl72EPhoPYrcqcqLQMkvssiDihUdU/O6
bze2/CwH3p6e67KJH6YCtfBeVoVj5pe10DeWuVYVk/T3bZIpVxoZLF19HSfsNUIV4aESP6pCvVLA
mKrahaYMTlgR/sB2qdTbQ96Zqz7UFmrsrUMruywweoz2+1AUOAnvhJ0cCrwlkcj3skf0dYQQUlNW
oSKDboMI0pwSDCaxbO+QD7pD/hhljRvkjwh4yQn0976EE+0KSOaylomnacsbe4TTSGqqPcVLrQGL
066TKntG7ISCEpjANIcSUTqYbpRsJZSfoTW6dmmiN27QfmpWyvHOuGGHgarLWuJYilVgi9KSUbGU
QpnVbq/J1nVaE1cTmUxQDYIrYAfRRkExCdc1kqpNwNKI/pv2OT5m/alXgESqe2W61LB68fA179j2
RzIGNrIV7nM7W1uchLqWbMd+wIHVYLUhmlJDJyORoBExe6mCGlK+GINio6s0KlRMgmSlSeZjJYzD
mDX7BGJwk7Mu6+MONRrpb+WyGJtDiJOBFMvrAkDcmNiuisE0BGbMckA4kuYaCXiIdsbg2DuT5FnP
7vf66LGqtXDTHvCx4Y/YEKt7MYAo6qd7JaaQJQvX4kXnk7wzYfX0Mj2jBkeXj4liDDZsno/a3PeL
HzX5ZJTNox7DJRpImiVCytCQhw6qMzUvql6vRp9fBaSK4GmcQYrGK6xfbZOJUrPXWZnsDWJmGjyo
5qBfS+j/sEAeybLAzV2uNMizM4aOy3gMylJH6ui9TD1pGH57iGoklCMtOXu4NIMPK4CngHC8sm12
GNG69rMHO30ojGQL/obgKmUfkCillcUq9snwHIiLVJ6EMvfSqrXcZHuViM80ARblQHJ07WJY6um7
Tri2rF/XgoJ+SN74mF8V4+3oETkb0ycU2MisarzqkeQOSNXqoXP1yl4XnEt9414PYeXxdc7qJqGH
LgHoN3li7xCqUdFU16IlxaTKlvj1lxgfF0WWrfo4dXpfXnqeRXKmf81Ie1at5wwhfuENmdOyNMbW
NRMAwnztIm4iaqSxSyKZC/Z6DdRnrWTtRpY4hOtkgjbTwSOUNIVuCkwPn5MT2+VhSuSn3HhWI3EY
tOqZ1Ge+g4wwkPyHUppIpYcm21EKhLNmHJWwIgbMaI6+d5XGJUCOjtyrkUavNAvOZTfMM6fOHxQP
xhjAvzJttrWK6nnSaEpxZJF+qNqLVCfbKXgz8x+VgkhZPyqWtI/QOWfiCXTORQw8Uo2OpZqeKMgs
hAmEd1oCfNtZEZVxxdwbcbgLlBMSTdJO+2s1PrVEaZNe6Fgxk5s6Q1jqiYLbO5TGYqGiUh4861iW
8Y7Z3pkEkcQ9nDJMULrP7s5E0q3L76bVLZrewuZb1UsCehAgECLUWyF4z5aSMwnFPpmIbCqlRL+q
81t8306LAbTWZFed4/rQZrJ9R7+JEZI0E++HbvjPRTytZLozCe6kqL7TiWwkawZ9nBGsxjC+wJiw
aAWdcLwUKbusxMIBnBuOWg6rSpQPXWuzGsED68xuy3LElsKsTyI/yL7JZtlE2R0iI1Zq+zruYBnO
e7uQ3XCo6JeRXwMvWvU6qSEq+8TxtWSrY/ATQ5rf1kVRuUV4F6u3UWAQdiYWrZy5KOuTGBYp7EK6
R7m1S4pxqXuTM/kPsXep9OTXol30noXZ43/ul2JUd3EDo0vNCsvxVGOFp/zv4Iy/FHCXf1VVftVH
ibmaeFZsEZh/LARZ+B7E+Zm5DfMgyAqEBz0f3xyTEJlvnbltJRwEcJNLdRmkkNtKlRRHh7BcnyVx
ni2zcY0ZBhsiGO4A24Eg2dVGqlxRux5XhFDnnr3KpxQsEHs/f6Dy57EXrZ1k8q5lEawiBTx7eOkb
9s4gpoW4n7Kc1nEjOUzCS9Cmfz5war9XtMyfXSgTrZxp6OZ8Rvul1JKii6VDSRlS0n9M2bSqZzuH
ckN4LytACEyRBC12Q4wdPuXi2jdyF200fjzTVVTCp7JmK2uVO/g09/UOhy5+xVbb+SxidsFtWncN
kvRReZIzliO1eIzJlQlyNyoH739RYvl0L2fVOUyHidm3lFiUGDEBH1enEN4HbvHR01dtcJ1hElLF
X+GU/3Go/FQOnQ8VVQH8gCfQVjihfH6C7dhNkTbX5VTcPxrVQHzXKpVP1GZZ9OR5sTPF6zDcW4Yj
Q5bsxhOCd7uEWhmuIiCuuhNNNaTAQxi8y/1OLjPH7EjrhZrFapC4Usre8WMKA05+61a6z+CGSSdN
+WGokLsuIv/YjCslfIrV+6LZ5bYrgn3gv7bG6+TtJnmj4sQun9A/LcxgU0avsnqvJ29apDpWMeeh
zYIha9s1wjXNN4lKW+W9l7MpVZZLfOKYtFCmP/552H3RVWbY/fLQzgortZ+2jYGSeKFrb3E/sfB7
171x28xrvtjJtbYayP4o82bVGT1cy2Dd6OmiqqobLR6u63GV+93iz7/pnCA+18ng0s4J9jMcGpnn
5xcZhgNEVQksbMHULyH3r4vQNS2sZvLoejjtG+MjNfAxFOzI22YnQJ9VxSoF8Ge1F8jx/RxorH+N
pZhtQoQwKvI/Yv+yoJ6TgjH01fchcQeiwERwl/blItfZd3I6tDlMc2j+8+18UVz5dDdnpSRJShCr
GNxN1ZBy5x+iHCE6+h8P7rcs+d8UcwgG/W3C5HICI6UwiVv4CeL5ZR6pZNgjoTR3DNH3U6pb1L3q
FBQZIwLPRdJyDs4drQ+OLOk/WvbSQn/rR3NjR8yjVJOz7Jtf9PX9//ODziaDaswxEMgUl+xhxjdc
qz1BMZzTUSrV4Xc1VuWLQuGn2z/TgDQyRXCAFYydEGPmayq5sF+x5sPVu4lnU1S1TcvW5QQqBYSC
Axr0BQ6X+3Tk7F1hvKst85ui6TcP4BwWFEp2DINing0ndaOOsQuhcxVxkOukq4Se3Z+H2+8VdJbK
f+SO+ll3YhKyH3mo0hYd4QnRN+/yi67E/Lf/W+6inD1ejTemWbPwVd1RE1ni02vZti1A/oE7XbMo
n6Cu/29u6B+Vydm03o2tBneSNyoNq05xqTD/+e//ovg639M/Fzi7px4USRjMqujWcsB/KAdrGR98
0tTfTHIn8s03l/v9BX3uApzdTy63rZLOtV72Y8bRLpZMC0QorRmmWH2qK2NPRB1R0d88xi/6nPOs
+u/v0DgbGEME+6T1GYZVubQo3OTvdk39Xvi7ATxZGmXrtLylMrVRc7YYmJzzmbBxyptDDhgW1Va+
To0fHYCESbLdhGQE8DakJMmvmBORnvXHSvkgy1qkV39+Yl+IT/nlgONsKOUAX+WzF6TZ5AUnOSNg
bIsdiKenQZaBFnOG1BPghM89kAbp6GNyZNvbukqEUzVGC0Ksn/FhUzPLkx4+JoCScm9OOz2+Cto7
uC3Lrv+uQXKO+ftr7frnt/7sPv0y/XYR5w3D4/MT8lFJ3+JE35laineK+oC8wr9xLHD/4OrZBn55
WQXYpmXZLZLXtIVHUOscLESRb+Xi0gDUGgdQ+KkYFBqMpKReFUrw1mXlsFahjnyzA/1y5sTers4b
UGzUZ+NDyqSwhWtN681r3hr9reB0Wpo8PM5FumJvOZ39+b1q80g/27DxXv+54vnKaHIe1UuZ9yqv
J2xjQ0fxwxQt7kn2YoQZL2yphjBcgqfZmbngD+Hiu2x7qs5PUcFOvDI2qr3rMmqoJrop9gCZcVH6
j5VN/dC+SCidcbjAf0CsDGUi6hO44JVLoMHrPiUBtQngAmffPMgvV+BfbuusmROXdZs3Og9Si4kr
NSDXYIis7a1pfCO0/Pr5WfrMU1NmB8nnfZIpRtkS+EgXgaReFe0jp+S115bf3M5XDVNe078vcy5x
JD3MlHSbvVPbXHdVAiuJc6ZfktAyKdZqSqtt6VPtS205csIezfefh8l8F7+MEoEqz4avqhi6PLMj
z79+uVDKVrPZPzSqh3iMsqB+OZLXE48gyG6weCIO/F6MdHbuPL/qzznpl+/YixOTkjxXNdWR1nsE
oFfQ31SdhGqI1jmh6cmUXKZoEfj6LfUCVzPXkRiBSa9a2+CkfbLFtTrRFRPPejQcOx3bm6xtNZCB
JlWcPqyeIUbtG+wIOViAniCOXqfUjV4o3fdyc98ouPJluhrjc2wfiAToiGW1R3EM7VsY8on+3kVr
uXwLPM60UQJBmJDVHIivNqfOdjhipfVU3GvNhUrVG1NRyemFOpPwDuNYbBo6yHXzhPy3QTVkGafa
x3G3jMR+so3cIdZ6r5UaHKcrUMROlKdHi7y6GZRMDLk5HcE1r8z6uhK3mL9mgYCWXYziI8p9mniH
0gahX0Su0bG6AaFJKkyow+QGYtcm4KnpuSvWfYiU1SouQsEuwuJDgf9qspMwR8zG4ck2jI0igz0T
ob61/dD1625VqdG685rr0kvclmbmwvf1LcjvN6HRKemSZZRpu86HGAZ4x+7IhCayPn8ZOUpMVKXq
MqTAZNIiutHbF1+/seT2Kg4fw+xJidZx8WQY0JJnwm1G5ytZ5cVBGpa9oVyYUreRC2jhHemJQdId
Ox8efe0fqvD954j/r6yJX5sOP1kQ1+/5zEusP1sR/591JsJc5NP+AyXm/fWVB/XJzfjXf/O3L9H6
l46rF34uGzLZMAQL1N++RPNfpqEawFmQ43D0n//N//gS5X/hOFQhQVKQIGdUsBv725eo2YSFzn9e
CJ01FiDk/4UvUVXIHdW5AN5IA9z0+erZTlqlZJpKI086GOPai56bzv3lcXxRCzubCP+6xDwVYhMk
a+lc5mWq0A470dmLGCex1ue4RQjOIZ8HX00O2p6gw6DgIOur/+WZ4ueVQd5AxjR0Uit/ngp+mQwz
j+9pzLlyodCd9rUfoz3d/rc3N/OzVTZ5uixTrj7bC5hNG4vR4hIsMEoEaAIFo/Y+zYEI7XHSb+Lv
ENpniyf3NF8QJyl3xHnmPInTK0shifmCIdXCSrqqEBpY6jdr13cXOV+hx6KCO8pFBgq2Qx4tlCxl
td7++dmde0Pm98MiqaG7FLrC6DsrmChtl+WeCt2/3gVb+YI4JscEtNvvybdZGTs6XJAPF94qe5Du
+tfB7bfRe7T+84/48lYZmmxFcAYTxfh5M4KHNfJ0enGLGuJ9qj0YxIFIf/Nw/3ON7/Ne4OdLY/QD
gaIabKra2daKop9Z60M2jxKYMjoeWeWO7JcluVV/vpuzPdx8ofkfDhyQujWw1Z/vxoeQUE945hd1
oGpuPAmNDPOeXnifXahV8I08/4tnZ6NJwyWkcFvc19nVkgbepw7fz/ZfRCQo/D/iCvtuLP6cIH7Z
Sc03Bd4WQdMclQni6uwVeRi+gmn+jCdJwiUmfiD1OSKXueuwm7XEuitSfZIyOSZtgHwiPe2OCYIk
djaAgyb8JDk2KnvoJidPOdN4gX5TtFmxjCzyBnRl0JZ904/sykNK0kYKJEZe1cSZB3b/lnt65uRV
8mgr9t3QdeoqreJbAA+HQu3gtxq9RwBPuwWAelfI4WURyaeUfJwebkVUymsN7yBQR3huvRqv1Lh6
lEB4aqm0GYmnIjwdTH2K3amgKbdKpIH2p+V6hrk0qacWqbocsnhTi/Rm7mLYonrtxs5hVbhvemNF
rA3J50gdBhC11MhjdAi0y+yo3fk6eokktZZtrt5ZRBf4UQwGogkoSsYWqcdAqHSOxCbRJAAodqUi
g8ps4nvVHvYTh5I8H657FQhInQ+XmUCR0HrHsCUtQ2YHYwJSgunULMBQEcYww2NNXLBLG8aE3ROz
ZqnayjMRbQTAkLpUdjKzoB2cuXD+qOmlyTpI4jm9y+JBWBVkq/S2CMa7LBLuWNRvkybc2BBvcqC7
o58uhwSeqSnWRtDtFFVCnySuDOSI0D7YPIa8DdBI6LnqYdypXryp9KRwOrXcw1JqHKXNXfa7d40v
72IWAieJ5V01GC9mTCsJvulLb4ObxPDxXiN2gjOBSCBTCosMuRfIXuz7QjrxmrZPFQ2esS7u2eDR
lNRpefqxmwcEqynTIc6Gk0aN1IDZ008kAAC2XFhavA40RJqDCU2dcr4pPPQj6Buieli2WbS3YVKN
WvBBtw2bZpXbq7rQ3SpuGA3DNUccOofRvdazrQANTDdrpPJOYzXWl7llTlvVqI5lGB0CqV9XUoLA
YrCnVSgVsEZMcE+tYtRrMo2KRV8Iz6l0daHWaXdh5zntXQFs0yq4LcRkKDBNqUcGZacrYyBGic0B
sN2oIzI4myqHI0u9sc2kcbUkTQnK0aC90mBII6s+FTJRMHbenWozJd0rHRdGWdzIVt3tosheELE2
Ac6xF6MKmQVr4w/oraDogLzmVb/veJO1b2ynCqXb6O/b3lPJhSkhZJo2dQndrpmY600RqesRSNpC
AA5B3G7e+QSGDZm17UG74JOMmp0/0LY1CQCXw3BHKM+PMlOOnLqdpJuqtTn36r2ebEJBAHM75CsD
cAVsEulUktN09AbJc3I5RXuXg5qz8Z1aUYvIzgs+Qr2CSNaBzSn0/N5olZoXDuJHGBu7mw5Wja4m
U2vQc1O4yWLz2fMYI3bX1rdskI6lTbhRX9u7YozAo9rjD/TmBrt7c9pnfmpwLM2pbNvSuo7lVRYp
Nd2U9gGOGj08Me1qKYx35gDltAqhVEau3HTpSeuLU+Tn4X4w2n2k+/xV9InKaj+G0GPk3Lhq5XE9
g3hNvVt6nM3KrnPryXsbkw7gFPOOkxr6K0Boqhl8/AL9EM12JyRfpTGqW8Rbe9WUmHjsy5D86bjP
HpPRXHipddeqNSifxq3lbg/dM+HNj7Prd4D8Nfo7IIhOmcEFV3m/5My9SeBp3VArVnRJ3DZQLxPF
vpegemq6tAmUAF1BDrYY2svUkL4oV2sY3ysFuZ2Vmm/R5DlB0RwMmyqZlsDHYb4YxBZcK/LG8pJS
ySYIZerhUU3KSIG6DuretsBB6YQvA5SaVdP5EWDUwOl0/4hGjQQ1S3mKp3FVjiaByK0jmM+cziS/
IpueyiY9sQ/fJSXAnF5/pgy1U33VHYXEOVS9M0uxK5ASBHW51Kr8UnjGzaQbuGr4XlrfehRDuq+l
dD97XhKledCnYFNpOJXlj7CGKJFzz1qSDys7QI5TgbVJvMhyhrBKEbR2KSfxyvFNUj4bZiLqJgR+
GyQxwKiZsYm66V0kUUKcVoc8iYO+0S/iLHrOY6AE9KMWSjvnpkiUq1DoaYxPrdL3RcBomfx3zw5c
I25XXuNtrDpwGy3esvcsV1MhiJkF5rY3QnN022hMnTRGz5spNlqjEl852kKyWAM3JsrK80hFYIpt
ge4o0NobG7VgCHNnLFZyV/srQ88eINdugy6/iIpW5T9sjpIETTce7tukX5meNtElpxsepocEccZC
0Dwk6BD9Gw1fwEy2eqOESrMtDZCLckwyT3mjiSpelAN1BsU/tpHkhmjgfd8XL3mWKispmaxVZhH+
V6vph03PzICQ65iWr/wI+3KjCuoAKLGHo1rTbw36wlo0pb+dUmKOwghc0sJO5Ys8BxMdGt3R1OjA
ApdwSwLbAJ9Va3hVtBDa7ibVte+6QmcldzY+hmaRk6MJgsiFNRNyfu2tq0Mblvm8m0MrGba39bfh
wud9kfkKpAAp8+aXYhwEnM9XUOTYnqayREKQUfDI7Dl2sg9jJ6xNpxjLXcAkoDJpOmbJbN/XtACD
8Mm3/SeJZtCf967ncm5+jCDDgMAwTPDzVvns1CHaomgjA+t1sFXXiPkUQjW6H/E6ThfKAY2XW74C
cA+J2ODdF2sCi9YV0bfOW7Viub5pv9l4/p42M/8eUhmoiXLk4od9fjgBNcokUTgbNytkB3tf3niH
dHsJOx20Ly6+hf+YfNMzOPdE/fUM/rmmPg+JX46skZZDL424Zu6W96wy3UN7n10izAYxUt/ESEb6
b27zy+M5w2C216KjPLcFZbbF9gCo2wK02WXqO/aD9myil03ZEH/Tsvr9UroAnazq9EUEmv2z80Ko
G33VeYO3sF/5ImWClFlCDqa/FQ/d0zeD6awQyoPUOSlwKOeKtBXts8FkZlmmah0KZZ2gJPm+ukW6
caRc5+Q7f/7HFdv8Nr+d3Ig4Rec7ssIX75HzOXk1homLkj3h2eWnrlcGez7xWSh/75pTfMW69MM+
SmvSBm6+i6n54sFy7JvNXYCvoAeffcaRPnlSrrG1EsfqTd83FFRvMnc4jvI3g+Wr+/p0pbNXKGdj
KI8J95W7tQsT3IJisZDu7SuxwQwUcXj/ru8492/OTn84PCivqDRwISaffYXClnrTzgj7so7NId2U
d8Mm2ZsfjVPcBd90ds5bqvOg+XStswnXDsZRDVKuZaN0Pen7rL3UL/JDfZD3ercN7n6O0f/P66VU
OqkT/Od6qZPX79n0clYx/eu/+rtiav4LAxPWe1YBPh5z7tZztJmR2vq/TEpfjAb7f5hsv1RMFQoR
us2aSRCOym/4p2DKJECFjvwcbYa8/Vcgt98+NSp9CLVMMSfuaEwwnyfo0atar9V9MtrZI6aSTHpF
tJQLEJx7YSjLxr8J7Ptfns8XBVTjp9Ti0zdgU6Hl06Z8zMKIZP/zRYlVUAdD4zgnlQZROZqBHJqy
4yKF0mtl9kUvUulixOXjKKUf3o6cp1D9yvGmzNvJLRrpqrU79N9WJTtaSxDeDCx34gaeLd9W4SqS
QZBDNspXo9e+mAONhjTRXhrWHSIC3ECrXvqwpGNF3AEqVHDRZTRO2zLP3lpLfq4V7Y6+2lveI8wd
6usyG9kVevpL1eCqrfq+XrYhEO6e50kYDxGzujX5e+EjJQg72SZ4hviMEHzmOI23nlFeq62gSJZ7
bI8H3CmNiQWHKBOaL7ZgG9q/kLojL0Yve5qUdudZJqdrb9+H3kXQARON5WhTTEgIIxt5dxQNN7pa
/qgiC0HaOO78ziDcVkEEZvU3pLz02Fgi4uSISKjKeKIlmO4UOb21J/++kfor0aXWYcrtW3YoH52H
cHmqddJTbPlk9yyaQ0EPbLjViDRgwMARTUOn6DPa+Bz7E+Il+AWrSEyrJqNdHKj2PZmeSPYCY02t
Amq5gfc5nfOqrSJ1W8VaNxi3kYvRQjar6ioUQbUkg47wcE9RF01B1641kqUE8bVPcntpGX7hxuTp
OkOmOU1qEtLXTrd1RXpw2vsfuRm+qfCavM7Q9zXlHippo0vDAtEEJzxySXRiCyksovvtL7KcNNfe
uosBpi/LBvuGrj2Ho/c6ZumFIKokGRSWzfHFBMPTF4iDCmNtNMNHo02QpsvJTSKyiZoo22TzYcm2
D6PsIQkeCGLX9NemkK4GfTj4ueSvtCKZ1cAI+aMX4qOXqoBJYWGT5J4JWQNnFU/gYZD7pWSYU0iq
UwrRUousLq0SYxEQ/aOOibGah5TTis6lOPcSZuaLQcwOROb+FObGQL4ovE+PAuHCL+XaQZyBMFXr
8JMEBrp5pVgiK78vfapFZUIEaGlFV3FXvDe1cg8xhlDgyXRzq0XALghqMVvpqrfqJzsakRcq8tKo
yQmxctVC7DCPY/s1Czj1jnKKIJHKWQBIpKippfAA+WbTYy2GU0q+K7I+cRPI9XOtkgERGxS3knF4
DcowXSmdwKUwlc+Vp83U8YfBlxUYbdaj1iZPfa/Jm1oOxaaF45ebWe4UQ3lnegYrsach7k/1bJHo
400dIIZMFaB/YVfgcxA4/nKTxPIqqC50CQKa1mn9Cs0px5w420mTQuVLXZWB91Jq8bHL2tDhj2Et
04mzGGOrWGW9pR+FhxSug1QHej7G1TTzeA11pOKsZLJyZUWx6siodlCfklwOgyMqTk1eL7Iuo8o5
TRul6ZQfZSoTvVSSv5H9dehUZth08cBi3dxV3NeuaHL7AvqrtCpqu7yJM8FXXJvipGgeH6zSdXio
CAKRrkbayqBc48x/jdoJkG6jb62uxHk+ZgvPBAyP1cgl6PZkpgqY4u4UamwNo/zeImr0pHcJNRh7
X9nBOgsUwZ8ur1Nzyfq1NgRG0Ynp+bZoqte4R/7OF7A2/TzY8f3sgjTLTkqcBitDq81jRP9/NZFw
tOnwrmzr0uhnoU9QXjaJkD7i0C/eKWzrixGqzrWX2rhPfcV/MWZGyBQWyaqWgnBH5oK/MDPp0BcK
YlxPGUCfBx2dEfGg2aXu5jLYBPJwV4aZZliGunCVJmn0Xkva+C4rjepkgzI5A1EDpNr0P0Ix063Q
o54aPJ69FI47MVS8vFEVAAF6a9WVRQtMBWsYDG3Hy4Nm1QpIynJO/gODCkC+SN5Cc5icovWbnZwF
414hTwLrAN15o+rTVT7Ie8IvfDxP/4e8M9mSHLmS7BeBB1DMW5vNfJ49fIMT7hGOGVDFqIqvr4sk
uzqZ3SwermvJZEakuxmGp/JErhQ/AU9exTEE7XawH9M5JO/lgxAuip53WMmnPBpMA6bu3kC5PJiZ
sq3eZMiComSs9GOcsUCUm56xLO6GH5Wb3xk3HmDcu9yYyH9DiDRSIK4UnQNOoYc9FyXlvKtmjO9K
6froj+FrzVv9uqwoM4toJdhlJW3JQa9/myls9vDh840kx6KnsSRbBcnbAfLbIo1S8BCoQzHwTgp6
DmVNYRFh6LKzTpPsIFLrfq6pv2szoCpTsRR7wPXzXvnqvhjJi82Du0+Dub7OU5fk7RTmp7QG+pxQ
V3bIg+ZVWnwOoU8EK3FxEhgefL4dPzgtzqBOhcRnEFFpuVhlGbHsYSn0pInqfG9Mkhx9ld/HCI8b
xwtcJLaBTppioJStGxzcH0wNfhYd8oqKBdbKIY95Fa4VONku8RDpHNYYhl4/Zt7gAXaJd+qkfSoy
8B+TNDc4617qgY6mpYnI1NX+XbsQ/nIC1hmw2t48lEsMHsR96TOqgNFXfosYPZ2mKMIvxjWqYZOX
bFAaFVF24/I6bZt4W0zD0Z7KBTXZ/ErIDPJGfKCNdzub6HFS7o10/DvHxxoFwHozVdjhstZHey9a
bxOLCnmGNssdfqWXyaFyWrVIRNGU8FOVBIeHXTCWN1VI8DLXOAILmb25juj3zsIbNigenQSsJs1y
0671zPcUdOJgNQHw67gfjsKqvxeo6fdWEsXr5qA15FZkflbePBC5JZ0R8jnvzeTvOtCNxDaKdUlK
VTZB7ED6W5vmiKu+5SMzeffkte2uD1Mi1rRcj9Gwr2z3l51iUYzkl5sU7akcl+i6aTr+KO+OddCL
rnAA71tSwLIhugqKXvJmksDgNBAuO59xAduHrEOsseO3rPHHUzeDFImC5RLbLaObzm2qTmRxboaU
R4htkSlvHALTkd47jVzuRz3ckq5Y1bR4zUTlkPCdH6xtIDry0mXDg7iWMN9OrMcW4I2jP13bUXlQ
KS2wdns0U7ovIvNUNfNAS0pSjr+BVKpftmi6u0w2GHCs0Q6/6tDEN0venBZalohz8YqzgyMc8mNk
EOVTeek8MolxTt6yOAaWu3cc5rHUXKH6k01yz4Kw9zR59JlxNwbhVRsYmAqsOGmXn/HojGG8ZUBi
CRaeckYvQ/GXnvI9AteuDSjFawirCR7+oFvTxPvhxnO+JmMo48t5k9HCFidHb3Kdj0yW5VuSIQs7
uUq/ykVfNx3NjEtfjTfTGG4cBu+V01jxyFlzb71HmcbSAaLsyRSlW5U3W9npuyJYPv/ng8BfLW2r
zQC3CHNlaHM08v9wJv5JHQJLmPRWzDCiflZ309VjffTeq0vy+O8Owus59386b/zlkLMUWjd+xH8H
39KZtequuf13ksV6bP/Lf4IGpNX4QnsoMuR67P/Tr9ISPszZrBAjZT7YpXhhdU/olCPeoxuZvwtP
/7tP2iv4gk/1X5+0b34Ov7u/HLT/8Yf+cdAO/gZ1MwgxrsTC9pyVIfXfB+3Yc6ikBVVOURq1sH+2
JtEMi6LlOj56CTLXf5+0PRuaus+XSl04Ct+KdP8PkOn/z0UYRPHqycBXgIESKe2frxCjSi8XKube
7oIbveRHlpLzBij2qxsNLyronX8jT7JH++tFCT2e/9ofnnpO2u5f9J86HQYy05a/WRhBgLU+4BJ9
q73Q2wssWkzgU7TB6V1v2pJu+XkWj8k61WA9gAFd/BxNke3nCqxtIAA3rLMQhbbLIRqUuWrXSSlb
Z6Z0an/BRcWHus5TvKERXdcZy12nLc3YNa7zFy9uzhIyBWixTmez25kLxEew3UxuVIolKNDmc16n
unqd79jBIW667mizqh0a8vlq/vZZNgGHVNNwClNvz7wY702ZpM8z0dyrumxcmmYpMCt3WSIakuCR
WB7CfnwhB/eKQvNDzeq2DPV1K4vdSpDaxqa8mmegZlb2YRfNvU0//KaNCurerfmTq02B0HKxhPeM
rWk983539o7H6Vv4G1Jatyr/SAy2z8irMd+y/KKzEmhErOqrKCekHkX9u8z0rZXnD12YgxFSV2Ul
rx2HxpORM6XfuPS9pL8GJ36SlntWiSc3qo+vvRFkQNrd1UsJlljblEdYHeXWFTiP/kR8n4V0Z2fn
jgYenXHeWSYSpzLK3d0UBsuxjwE7T3RQ0vQe346i1PdaO7+9Xh5yaA6ypu2vSy3cqW7JkrC2WQNZ
0X2de69FTx0P6KSfvd28xH44bzk2YWnNpxdGl4/A6y4UeQQ7d0zYqOB6wGwwsdjKA8pQQjkdu4AM
k577X6rMDnr0Ey4VrCC7AEpjlyXz3sbBultC/aAz86OSycMS4A5fFvmZ5e5rFGUHijff6Kq5qlVI
JKguz/aQcAGFuEuXgH8wfvY5bm5pndK+PwWl+2Dxog0IJe7rQp28VMT7YgwfE6wxCZ2bVjg9B3K4
U7J9t2yYJrZ6oH/suWzDJ9f2Loo+TtFJeTFWwzCb5whM9E4GKvtZdflH31Em2wzRuSn1QBrXQ2EC
dwDI9zV1kifHDq90WNDxVHG7GVpTYLzNmMycM01Er0HOKTGX2Yux4gdVuXcyCF4oV52Pqas/g66l
TS37GRgm3nzSj1bAtBku2S3kDWcDVuDB9DPufOpbfvEqBbcMsXoJ2uGcFhHF55afHksWX1v6e84M
jellajm/TwG0MspCTj5zx1nQoEY2d4y+81lHaOocUIhfd7z788A6AXJ4F/ThXijMKs/ab67DuICJ
kZgXppGLRRPZxZXMZ4FX6nPSzmBF0rGiHW0BSplZ9wtpBhrIktcMdNhuFNNXEYFyoWibtqQCY/Ks
7qOSTpkl+XCy4MRx+DyPkXgWIptuqLylpRkehTUPr2mnot3MEoBqHhK07tI0mNmc5JAPlv20UCS9
9ymKBUBCIr8cSIrjVcaZTnIwV/WrF3GIFqHK9mkBSGdp1JuV1DzvHDqLhvSx7JRN3d7IFEv76po7
10xa7qtV0a6Nr+R58dhL0SV3nWOtbxeufx1XQMFabzwyM58bhz4YN/L0h5WU760lv7Bb8NO5+aPo
+vaQj+V1nPFUqGTeHYe08He5IuXSd6Bx8hBHR8tlRSHWzvGzX6XHx1QXXgBYIjmBMjF7I6iOSV3s
4x2VTYm7a6+jnIPCOhNWb6R5M0A9WVBTwOvdR2Y5zhUIoa53P9tqee1Q4kZnxLBx9CtYh/WVTvOT
H4/7UjaXcVjAPFg/yiawt2HtsSfuxvBKrHKbADSSWoJWrUE9BUw0W9MaAUAgxBlUlr9CU57Zm9JW
M5abRsZwxuBbHCqvvuDGxZ5j6iOQ21PT6WbneYRGGc8fCs+5DB4nzXhI3/s5LraFHHBu91W+4Q0V
k8CaKO9GyZIY0PvyLYWP9OxLYpPWOPa/iR0QmkyDh2KOHi1/fgjoVcSaV57a0ed8H2FBMLOUBz7u
AhV5vBZJke7aoT00Lf3ArOkeYWldD2X7WXQ+QBhVZbQAYewwVp1ggJnro0o0/eEKIcaZnwORvfG/
a5CR076EcL63gtTGtZPg9NIcI7RJX+KOG2qxkTc6E+rtCv7bz44obzPF2y/k6et5+THJItqJRbwb
QJ1Iq76eE7NvyuxhjcOETf/bw3Ivu+CJ4vabrifqPDnmaRp8G6QoQAkdcNNbQr/VUt8nbk19tpcO
Gx/QSSApM2i69iopctyeYXbsOtScNoL0n3/jnjjZSp0wDWPNDPXN3CO0Wb61d+lvPf9pFPv/iPp/
RA7/aQBmIeGzfXcFwzxz8F80/aBRYPfmJuC+o1zJh2CCKy/B4SW6c0Fv+bZQ1UGJipLOrqA8Sne/
27FeLqaNuvM0wq9bvCNra64/iTDsq0uQ0ycWD368/+NH/d89PUeuuyaC/vX0vKUgq/3rluqPP/P3
4Tn6myDZh3UedwY27HWt9I/hmakaN4UTBx5LIkiNa6L///j6Pf4/UkmrJ/2fllSex+jMQIWN1HMR
E93oPxmd/05//fPVZWOwZBkcsdbnJ7D/GqdO49ASIufOVUn05FRkf5w83i1Zdd2lPip0033MGkMS
x/+jYA5dlzHzDlfVxbaHt2rIH2mXvs6q9uRY+Y539JU9BS+LYiArQnGkFefszN2DrsZs68Xpm+nc
W4l95OBrcd+QmtljWLrqZqz+aQRzttYNHRyYcYYI71TOngADDY1tSXYfr1Kcm2LyWNrH3J6eSm8l
zVTFj2zE7ud0j5aXNFu7z2A9xfWnNWJQ0ZE+OQvlYzJDkRm7vDiLZr5NAd4dW9Ht8hEScx8btK2u
+NKmDQGrJsPRGlD6pwTWVbX4j4PXWtvB2C8s8d7CInlyI33XBzghTPqbNxXZt3iHjHyQHuEtmRwo
GEcHLtBbCrg/vFKvemQidhLtQl1jjdDtjwNmNcyVbhI5lx6sSRKhCMboXRtloVQUdQNpf37MVLbO
R7x1Ol5O2LbaJz8J1daXyMSxz3trwhpqp+6hmvMv2CqvTmG6TeSLt7mQL6VxnyrD765DPnXHLNSu
kugRpfc2Wg0PTH/ht40YjRe5aGxj4204Zmcca4+jcF61KgFgxj8xFFbbYVQFr9rlera8r2IhQNk7
dn5AX7mumFs2NrPsxrj5fcnV0kXQ4PIUM+Vc9IYvFXqHGZLP0mTuleCr6SscajFIrSrowSxj6+O5
HNc7KQTjlKzvExOCJ5sIaxUVbaXuXMycLTClNgvrDtNUz2ETXcMyOoXhJ3BvFFHQbZ3zNPjswjid
ZY4PeX1wTraf3So0SfBF+pRbvGZqnfcwmtieLR0aoVtG70kUMUc1UI+XKGOh1cFV0To75HHzWebm
nNTWkYrAh0pnX0O8uv+qn7rPwrMdUptpBfKqkd2PYmEwUio+ueP81bX+ju4/OhuHEjDItFzsEkZh
U4AtiDEuTkFzZsh/7zMqD9yJTIgP+YwFwybxxWsFCavLlge7DA5up5+T2f2CWPG6EK09BBbzTVvu
2pbdVNffTDNdgV55lt6wCb0zp6iv3HLfVdcsG29UFWXsBZ8IDaeb1B+uptK59auJvmUXC3n9Sb/h
e1fGh8AZf8eLoulj7liDlM99UEzbwNd3qSteW6+jGzKj2DIt6nhXaX1wiCtmkXsRg09reSt+AUft
N1ldPIi5mi/swMm0C/yHKeTXYvZ4wPSKmbq6l3o+wcX7GsaGyZ4T28blUBjTcupboKpt4rrbeEQU
dhPnVCeLIBgUHJWJ7qgOxLUsGkowIkU9Z3aDR++gZHBrpnjeOBkO5inSuEWd9DRlz7G4s6ttWLC7
TZbxW7fBo1Vm2IvcfkfcklTtuM/Lis5Jaxfm1Sldmtt8zl/mcUIARADPOQ1dt7Hk3idNkxXdc5os
JMjljMg/d0fLKT6hNIVPoUcWNozVzRy4xyaIZtZkyX6q/B9do3/4uAKpnRpIKrYcx9q3cDIfJAgh
H/Yfdld9iKS7NNV4omFAbpz0pa/0KzfzvWnpsdUWPvzBqjaehWUVj3FQNj+HMr4axLSfhFPjiHUV
R70sZf0Wlodsib7bIrmKdbRR6KetIEPr+t/pGF23zrirs/rHUCI/+0m8CZ2Tb6bz6Hjx/WiWkSd+
8csaPHy49H9z+vCJVOABtlSKXB8T/s3fIwhSVJEdvT577m38vtEiX4ScPooZdlNZaBoKKE+WQr7q
WF7KuCbZjIq3GrFYV64lsCZmgK8/SyILewsg6bYa21+9Qe8YPHYKh8EAKmeXt42T5VmJ/sauuxtj
7CsaeikfqpaPvLOO8dh/VJ24nwIDxLkMw8cmmYtdlhXO3ljD2YiRVvKKQVzC5NrpDvRbrNZruTcP
ESLNg7DYN5v4MzPzb+E1j+y9qutIjDQDSQSK3tDkUBeva45rYyEcb6RiLJeL12xVBDEqi024y/3l
oTTzuXfUQ+AMl9hhnjRD9V7yDGoEEQr6V+XGYjfrO2nASivJtmOr7v18uvXj4VeUsisknnBB77jI
kV0NWk+5JUpx1pSfhpnNP8lIxun40Gn7W2XQQOfOP9szJW3EUadc3KS1fLfQ5DbtPDac3fw3r2sp
mnaojyVW5MzFJbEFO8GcJF9xU40DbxyfhqZs6W+lq3iqq/mHM7VfrVud50n9MLaaOUlMD71bPMxe
e5RdL/G/VhDQqtWq0WqIq6Rsg6gnxcJNYQ/qobH1uesyTBvhZR69l9oBceoqTc8uayYTEbdZaH5i
GV96lz5Nt63vX/ssutezdjplZ6m9XYE+gYf2xGHg4ke44mYHWmrNVhnnNA5dnaE+l1l8yavwkOX5
XRKJJ1JpoJn699B2oa2q9MbIGDRK7/xsW55teVI+plh5x4WNvpCnfrbOuTTb2JlPaQGoLZ+HD8N7
mIfEfSXp5K01B17/KNc5SbQVDVDjFamhXaesS9gFPwPfOrR+dPEd537hRMhT5ib1Gv8wlCGRY2wC
0xRc/NT3NzmWG7rtP6QrN0HtPQ5jxb+VPEDoqDB1x3wkqnIOsFEfzcL2FilCUPytuuJDZfF+ECDB
QpHcJVOuDzUS1inrYAdm2B0uQ9tdrDb7DMOBF5LfFPAluZ4oJCtBs0IOCoPzKInq1aMLCCTw733j
BXsasNXRyJm3MUvHXee6r6NdjQ6UOrg6vRPCHXIFXyoO0F0/G8EGcfgqypoPl27jY966lGKRZ2GX
16EQpvqDlyq1woKXnZ36FPZ4KauqJT0WSp6539/KUh3DaLlPkyjYz4ryC4s6Zlf7e9UBzzEV51JN
NmuD2vIZUmR8qIEx4p+Of3NIag64bq54P4SUCoOPUFFaEoXpfhWTfAwmJMhs4vovQ16g2va4J9mr
u0lysJu+3jBz32Wdek5Yrh5FUYKu0DMr+iHfE7GCmdpYWEgUfVN+b/2OEgzGkq3dkDbXQJ53XtT9
jozfb6N8/hH706F1xcNY+MMhzTh4mikJ12n5mloTEmV6eGcWvJGDxnlPvXwtzYcfw2gke/CVSfdM
/u6Y+xEMKgxju9rjTkqxVOCmzp5yWcutbMXFGdynyGEiyspzNOvbJEjmE4PDr6Dr6ptBDZRqJuJr
Rjg4tZVl7UNAYWf8FpSJJP4K9PJuYLOWLILVeZCGjhO63xrTB1uTIogYv2gZw+L7bC26zblyt0zB
7cax3DerbVjS97shCJ/QFtnG18kBcuV3YoN0SbPyw1bmnQf9jRqWj9GlmyaR8i0f7E9GzsPsDu4u
X+wbmt9pemwZ+ns2bpI3jlt2PDHCx5hkiGXpzyh1g83QV1e+U6jt5LqnifeqcJtrk7ffk5NFGyIe
T7Mcf8Qu61bH+4pyQic9abWpni4j0KjDkFFcMk+/WpMy/QeFzZch6SPuI5Srjkpna3ogerk+VJ3n
cUiv4OzdlPRIL3Wh9/HIgq5YRH1p+kZibhuf8aoAWwJ/HGSBcwKzyCNdLy9xjHeAUgiSgTapii5Z
oWxWfGtVMFjjyDSnue1B1uZnbUOmihZ4n73yru2O4QurPfzm/QSkG3yZy1gGwJpYS4GzKhp9aIeR
2ek82uep/u7d6Jn62a+sSxX6FFtDuwzTrSfsZafcgkxg7p252PjcbZADwYAQwhEoV0id/EVIJ8Pw
ZfroAEqXZ7tcDoz8GZ8Nb/Ks6NFx/ZpdZ3XvFD1sgqx/VaMkg6PMDZRwDOy9u7UQ8poWvrLGgcAX
LymKoSAwb5bTIGZesHQj72L8cqSHygfLIEkNFYeQibciz9yvOMi57KdXuy4//dEX+24cPsLczfa8
Y5fLVHpoRzYxQM8Jso0TpWrd+G4SOmJRbeZXCGZQrlYhFk7tc2ybn01agKyMqLLKuCbHJLj21byT
df7t9t1POWrNxr15dLLeOZSGM4RuRoWfqCI/M7OOKD0eEN1w0qJ9mghWuov+SUT1UuS4FgtBraqy
ZHATedNNWUVYOKtqF1O54fQW0SXsX8Ayap67K3HIz9urIGFtHy8QlEsU3HGYnpdIAFJI0+KZi6og
Csl5wm2832MTB2c3G+9qPcMxT65p1fT4O+RNRRU0r5T+f6Uu82eJhT2wj1jyr0UZLDKc5f9pp/mP
P/OPjSYbSDBVMctLAgarCfjv+8zwb2AO4jj22TWvKgsQof+ryLCUcgnv43n9iybj/i0MA1B+9hoj
WP/f/0STYYGx7rT/IsoQRiCQwPIe6MOqC/15523Vjm1zUcybIc7fSk7YXjOcRuXuu0mdbdHeBOmC
r0zdYd19RUeg6LNkILdBzKLh1tpjb2W6H2CAEb1RCbwxvJ24BdHC5++8te2dcWV56RsoWM7oP4v8
zW8JDcmanV1Ga4Ffs/QJSEgRUXxskxCvSlje+xqfhlApQUoz1BAVgwlr5C9l5KVe01JJY54F4dBN
MhSfphTPDK9PamiXB5GY9ByOot3mS3ooG+vW4+44erolu5xEoAOat6HnuRkkb8EAU9hyEPWRRF+A
dZ8z/YYswUiHpwPm0HEseUYUfK8k+kIL/it+xdjuWIYMESWBLc8DNKpKjOWBuoZoh/c22k1NtRwy
0o+Uj/oPQY2HpNccnFwZlMBRlTlmS+1uEMKX09LhrFGO3Abj+pc2/W5mBjlLmE17Pw/e+pSjulXA
x13C2/U3IpIpN1np6DPrxGEvyrzaz5ru6TLp9C0pwV9OZ5vtYFkcT4YMCHOTyJ0CDHzEHnYYabdK
mvS6gjSzn4bQfgcZZJ28Lu2vkkGdtBLysAwpQ7YXvgMg4DEYyKPR6M+phhgNCDX0O+/cIBdQSM9n
p1mFeeUElSHLvq1Y/5ytCQ8ZdQrtyDHYI4/+rHSJsuR1r0pH5SlysndpR+ciRDb3JueWEeKWEWGj
O/VVloWiO9CEe5aGnAJTTIieX+rnvtYslObkJ64lUOCge/yakGcdrGTRlAVEO/XmRYlo3ID4D7a5
xmIEx3/cLlUMlThF+llEglC/Xgdd0OGGti1Q/8OY3+YqaHfBekFmbv6t7Ga5KQw+tbAOY76kkqPY
yNeO/yl/YOsYHz0vOPvl5OISxgdWTewbCUp15wEX0yGYo2wf6+w1movPOqmvden4V2HeiMcpwrLH
mwI5hRXwbl7C8+LrgNh6RYw+aAkfFSF+zELxjk74fNKQX60Ls8+udR7SuX93spFOHTrJd5MMnWOX
w0KecvSr2UWnL0Nmrz8+jip1poomyZB36oAhSDqluO6mLrmYvvyW0ezvx5E3ZyK9audKpotFEw9t
PcxXDgvm0K9ybsYaB2Xz0VjFvVm44Rp/Au5sLnFtyu2QeQ9eVXUnzmaabg4uAiGxI2FDstueJCw/
lQzi56CVz1mIBw5Dmds/efOznUXlNlHTFVnC596phk1aqQ/LoREEHnbcjfiuSjPuKhxvVQrv36pg
tSVC4NW1vztPv3lzvK1m/xuGTHJx234+ZJ485aN7dpJwJweywLLjoxmaVN3mJrOvuVowHjoM/Q2L
c9bx1u+iV28hfnfGB2x5CzvJcgZF37Ez3+YZh+I2EOCKLfWMhJizs21REogQbDMveXYlV9T6zQhH
D/vcyj9Lj+cDxkUI1p76qarxGi8E+sYAIHtykxdPWuVJIEWAxdZMweTx24jukThi81fkAKyTFIkw
7BPWaTYI3dY9U/nwFC3qeS7SzyVZzn4QBJvK6998oLixtr6VoaIxmtNdwi+4ac3IYgk4AJJT8bMn
S0dalttQLMAoeF6duzSmRsUG9ZHmOdxWnPv5CPaa/DOfCW4SGzQKfbfmxSzhyfLsvZNNOztixKu9
yqVDbh36RfFJTzad0GD6tnFtPZvQOUTGOqhqgSrLgqop0y97irF3i/ua3rcu0VdxMF5kxl25Nqr6
nPjqyrvOTf3qW/7ZMdZ9mNQnQdI4r6kbCKjssfL2tyvF9WjZB86am3SJXkWJM0J7GZOhNd/UcVce
iiq4TefgKh7qgyfrswizhS8YTbao7Tcbg3kVM5Ha00jpIPpDXGTnSmJwt+tXPYZHSIK7tGAD4P4I
8DMWqXc31e1dEcY7x6rve2Ed8fTCaZ+vXA8jchuf61jcCFANrqhOeY9ejyDdcKYz9scYo2AFhrOo
pmyG/arivnIm+gW6TZMfo/6rSisa1P3HNQZcpd6Xy8mIlnoW4e03vTGkpH3yy2IDJO4AEwQ/e3aO
W7AWlKnKFflf98dOz/zN6r5ZvpL0GxRzSBBYrmesQLhUgPKCarvouTA9xRLDY+Lab+0ybLx8uPWL
+jRSQRNa5ilpxsdyRVDKAUY727qyvSpY4lojiDK32EVwGzozH/wU8/1knRKr+IqU95p4/qWyx6uG
IRLYxKVrq9PQUEqKZyPAxckzl5oSQ1U5J4F8PvToRpNf4R6mKxvSAckisuTsDQNzu4zhxcYwNCxY
K2tzHADfWPXwpefysW3Kszvkp5inXtjgYWYFi0pyIWB1W5ffphcscZ0rDlHkzpkgDtoPL0n/OM3N
mUw1qD3rbslJdTbedadBlgz8oHajr+u6XDV8At2w5d7bvn3q4ujsyeaj9YgrSmzOPP4RcXwbnb0k
NhTXciaOYr0FM8YFGkeKS6p6EA2Lh5bkaO+aand5amBNRGl8I1oAd6IdT0nBBmkp4LlU9OL2ofFe
UhrB76BEf5eM/Ps5omlibDxxMAPsjhIAxqEuKS1TNVYmkdjVDuT6ssXxzvkzXX2wBnFmzuAgDbqL
L75G4xnFkD22QVZux0QjOPro3KOTQWpjyb9a+mGUJOEzNwG1FvC4gQzgsspDFLdoyhh6ptA7eBjQ
hVNUz5xOqm0Rmythhd6Fo+kLstGyGSLTH7p64lWUhbtRx85O6OyxxgyAg1bsG2OZR93wpReTuKO3
ExOs5hLpJZsLGvAI6gs9fGsfYEfgTcVnCZXjLTDz7aJ7rCiTj8vDmTJ/Q88RXviuPtEoD49j4m8a
V29VGpsdezMeXVP6lvfKvpvTmjaRaIKGx/Oh2pqJsj9ae9jd1x1Nx1xpy+LLc2UnnwHJHcqC8DTb
ebIHHcjDIL1x5XwsbYihwuv8TcBCywNje+wVUxSW4WDfZQ2XX6nf/Um9JnND65Cfwu8T5J8BAERX
oOyhoIZOuJswjeCm7x9mSuVjr/4t3fpTzD2mOAHCMkVDOA4WwHRNVY5cxBE5jByWivnd91Ov65vK
eqCICfBJDjlf6Yr0hI9GZnxC0ID2mTBTSjqq1wnlErt2dCxVmR5EApyiKtKjn9KRmZvxM5X2vGft
suykRkwusdMRKxPfPZ00W9bEgizQ+B0U1XG2mkchZ5JItCfs0L4KKD4zbagNljG6E1IGuhG+CTcR
zT9Y1PICLxZkE+doD/Er/yr5JW3NZ1fzezpr/TM8mPTgGaR3VWfqgtewuEpnLzrndkCfT9E0LUWI
ySav3ftYDeVmdIu1SwZC/zgPT7Ushx/sCtudqooPYbPdzSVafQBHiaAQR+F2LkgXx061J3Mxbqmv
aDatqL+MBDQoeuu68hR9HhZNBokYdolLeQg5zl9tbX56SfsVBvI2ZJLg/uImS5IluiodkbN2dqpT
m5KGoATwWU2ay62No0NQqvXFVI8HJ8RjlMgkoKULxn3rJx9hD9aFL3uiuI+Vm2vwfHlsPc8dy9Wt
lpqDRiWnU9s0EXYSJoN6wRojcvxbsNzqG6Ehjrpo3VY94l4vOsSPhPHdHqZ3tscZW5gRfBQ7zHZJ
kTsqH8PUAJ/GQcBQZSfwZFAp4qcE4jR4PdQLQ519zQ8j+pBou1fk+9FtV/QOhJyxAvraRtYPDJcE
kVQBGCMEZWDHebdpSR1w+mKYdMpXLNDyPPreRzJFvJiSoqEaji03EyeumxKWpKEDhDe59BAr1lor
6Uck10ZOYBbnutKnFUFE1Y8lZcqzVPeUul9pTODFTu98SBWx4QFk6FHKp+ZVz+BBANo/TX7Gxmzt
vdEhTRp8ZNOu6QkdhiNKTMd5kNQ5WUxIVSeho73M+DZTqnPrDC4SFtgHnehHS0v0DgwrQV/BmRro
nrBmGE1RNbIKSwCW8xApXkzFtaMqPpwaG9GNYk7D1sZIOQlY9jlPz2icX/iBi7MJDbvTHFtbK0LC
rZrnTdDX4Gk9ZrXe3FlFex9F+mfHwLCpGxgpS0OpyvrVtqBEoEk422WyjqP+L/LOYzdybMuiP9RM
8NJz2OGtFCEvTQhJqeSld5f263sxs16X6fcaqEEPGm9QQAFVchFB8p6z917b2ySFc9PESbpMgnR8
rroxRZ9jO11nzUs0m9CLMffWY6oXq4LYwHfeGFxhU5odMgn3Zqp5n/g/+JQUE9pr3W0Dr8TKpDNW
RcOubOAlFJakm6wtxz2LdipJhhbgaOqNiyZ1goMfDZQr4HK0bfVITmNVufN1znp3PTo1q1FJ8Vnh
3mQme+NisNuDm1APEoCqHZE8Mccl2AxmYJlVctMIbcfksglvjW7uCmyB5JfcgJBIPUKghv1iwBLW
hrnh0E6Lg0+7ZQ+eNCytu3BUA6fR4InFB2q4LM+mZZyipj+mg/NlxXSKQa6Wc0tXB26KiSnRur1b
ewdOOIQ0C46QeMxITYXNPZIZL6rHhzNrYqQ93foaCcssXKelZokddhk6uCcz/ZN4K2VPXUefYmkO
O62ECCVzj3RLF31v9ew1acOSgz9evSxozdtx1Lozr49/wAIVI/52wSrAjcxj11yOUXznxTHykIHK
ZmefJoPMqpjiOyfGPgWX4dZtMH8JKprwPBJssooyuNUHEDKSuj7w9ked4OxCF4F6dWpLMsppCsm6
dA8aK8iVp4ZDW0v3NmyYvwzM2OtEG+SbkXGRFEORniLL6reB4PYzeu/cdesFZs+KTUjIZdPpV8uK
7y0wXbrd7xPN2VKBu9bI9u60FcddRtm02dKOMXcbWsvIMrzVaGThmg/6qnYb2gYLdtCdX0/nxsyN
rRvV7gPIJheaV+4uA89O1oFZUc9VB8g/2F2M73XL+d/1gwrwkKvtWpPsowopmpKZwdXjuLMgZnA2
nXz8KnE3M6dDz9hrnftqCo1GrqJNTAqW8OoRLUy4XEDretrOyRvgvJm4aKF7iJof5Cw/5zksqMLn
nKV6qVUHUZvv9PAg8NtDuRzVvDTq5LTXzbAjqGgcDIs3owim6Cw6ffuHVeA/sdT9hQRu6FidME16
+OZY2wHH/PN6TQXeqHP0QKtBv3ZD7LQaC5Pqe1/k+4Sxu5TG/02u5Iw/hyPtD/VX5O3/Zy6uafn/
a/pkWX9RJvinVS1qxq+v+u9lLfuuefeKVc60fyZJfq1r/W8ztQVgiccyF9HExRz5j32t/Q06MvET
eJomX+f9TsbFQ+cTV/FclD5yKxAL/86+1jX+il/i82Q46DQOkF0b195fWSde0E8W91iq4jktqnap
8Ti2g35Zu1xyCeVL7GvzFV6pr2R0H5wgH451jAJqGMGMv99MpEyXQe21MA6nlT4QnXYmiNzZgEG/
TrpVF2nHYYRnR7C5gwS3yA39iZdqwhdEvAV7GkYthmUSIxvRfOmk8zEYTW+NjYGBtBpbx7E5ZwFH
E7OLvzQjO1mgv8KI6KvdVzi1PWPYSCpLbODPhoxOGZ2oBsCjVSIynaJze1wSsyE7Gzl0DumsUmfG
V+dOV41b2ypxW7WORdqsSlSgZRdn33UB9si2frjS29uVtclR2JFsN0OfHxJ7omFwYDzWBXfSKtFH
MvfcQrjLLDruK2yh0heLHiJGvWidakZ/VILCzfk5TSyVw9EQC1SW6UddGmczJ1ca6eZ4dOcdY+zJ
m2HkRcyM/qHX+Ab92HJwb3O8/zNgIMynGw7G2iG2aJak8rRxjDureR29+h4Sm0tacDqi4xULvWXD
woS5hKdxH7L/YlOI6Y7ohz66NzJin0rKM98OFV2zVrPld6D7JJd7oTSUd0A8MNYq9yEYdPJJJPIu
WR7T2+75X10VrGRVPmmxw512QE1r+AHLOLceLJ1GZpLCtAGoK+dEdHbBuW7ICGUC92J2y74sJ9rG
DWzFzuVRXlcImYYRL8fWP+llSW4HgiWevQWR4SfutsB3PJ+uu2lhWubaxpqXmaSWRa7dG3kmV7Ln
fhuk/QUxWa1C0RhsLXzmf/5C9u7uziCu5PbB3jKRDn3OwGyg1aJW9mtYEHBtppdsjNZlU27hCL5p
unGu7YaFZAfmPD/mfXgYWYctxrIdz74Kjspi2eWo6UOr2afGjvtR0XHvxiTCY32V+xKrOZ733tJr
rEIhifg6y9auFwz0y7hvbYqjwKnMO1unYUQM15Ee+S6Nfxhzhj9Qo7mOrRgzQoN87zXvje1Rrmgi
Hcqz0bn3CIsv+bwC4s18Cxsb52ZzTGITrJtD9URj+U96mY1YQCsKEfth6Q72R2zBUB3niZTb+F0n
5udXg74qVYsLR136xJbw2AH36+VNkNfX0Jw25OYv8dTuCkMdsyDSF73wPsmFsgv0p1ddNrfs/g5N
odxlnFU/mrE6A93jmguZ4jULJ79fmqydh2xe25twLvxoW+r4OLOa+hJRbEhQvbZFPqyCjmGo7uNb
zI8z9V3vsGqJfT9pb5Aud8xaj0oIMCBT+1xngPjyMT2PEq4l/oLEY6tl0d5M6VzHDQZARj291nBi
OUk9F3O9ZVuFPByt+7alYWiMeWOs4NBKBXRO7IZhvI/L/KZqsKTkGsuJ7LEs+IzgTjgxfo0Lk6SH
MdjHolAPFdhLwgs8pZ96P7rHdP9IECRegHn+zmJ/r4XNynDww04+N5fupAySKRnNnEBv3INjgtYA
VWcwamrPmt7fgkogiZdFl4z5XmcLuyilOmltti9NdSd1rCSdJZ9TQhyzXJ6IeJeE3FSrcZdE8kyH
3pdu+q8uPxfRHPub5cn9SEwjNdVHwWuGteQhqhQpCFbVofLAa8ThoaTWEMpAC5iAu3Ig9KMVhLu2
Japu17iAqw+3jDeFAXZ36PqzlM6l7fQvQw2vPacMt2kQsW32Mn0a37gj8rLfLXuCRvhIMMZ2LWG1
CqNUf3Hy9pnUPZV/RrViJXel/HYl6uk6dgl2TAp6F8Iw6X4cOMyEXfPujR75OPtdRTJdSUfuDCd7
p8SYwPbRT1PtOKaBs87nh42ZaZgrq4pwX/fdxI206HogA6a1b8Pm1ixaqAhTsJpEttFoXGiq7lya
b+RqNmlW4W1QyYxbwSqESJaNNU07UXbwWnQJq9PWdqh9sQC/GPHgsMCTGJCxSlNKlS8o8gK6kV4b
SkWYzLv3oLbWOos1m1h3OlIh63OZz48qfoGVXbQGBXS8Q0ZtHtXkXM0he8l04yRtfIRl0B4rYpsL
kdHZyh3sUWoAiw3nqgDYlD2Fgplac1kdOrv64dvgOj0qQEnli3Csd17bLZPmXOKuXDge3iYlo9u6
5MQPuoTs4JIc/t6f5Dm2g03txNdJj/dJNReqRpupzTf4Hbepn62tEQVCeD1LGQbewFfrsDYPbeNy
oUaPdWZdqsnbgQdp8B5/VQF+xpToYkhlhQKY0HdHjPa8oFZ59E21xdOzHpLiBsPqqZ5Y7OfsmQYz
OkMpek2keWgmV9+5Mn2Z7Glb8Zxx+zRYmH52GolcMbe7T8BfLqJRO9Tti5Nw6+jIe8HLpSc76vE7
d8XRNTRiOIkGCQC4S6sQUasQT7XTQ4eiOoPZ50Cb8SpOoqsLP3PorQcG+ldUg40K2DBAWFijOs23
D+gX2cLpojvkV25aAbbkoqC4BWjKNRqbueqkOAiruPPRj1bCC3Qc3uLimbC4PRw7Zho/tsgri9TR
LmaCXqSL8rNQ/W3tUyXY98ARnPAJ8DA2GjF+joHxY5CVWCdpfhIJ2Z3axS4cTUFDzi3CU8GyoErQ
G0O3e5clJcMpGGtP6p9Suncwwy2WJsSNHF89sqIUPPvUSzrKboEMlwJjYeuvt7hjpiA8+InAodZP
3mrSpjetUleJo5wUUrzVIudRN1mTEqLgNlR3K2EZ7xnsCUklbMvHYeRhihKqfwCaxeLGU5zKclbF
ISePpLvFIE12qRr77UB3bE3ocqEytcVBvwrqZmk1wW1NR2ELTjjHcdZ0w85ytWfE0tckce+cLCv3
2I/xy6iXJqw+o1F9GA0Bqxw5G+Gi+TQ7PVvGUfoiJoKigJ37ddhZN6oyWlo/imsY1RwEyCQs4z77
qvTsre2N1aToFdQG/85NhwO6EIXSltgEHQb0MJPvrUY8N2qbF2DlZxxWoDl1/yG3e2gkAqtAD56b
U5ddL7pQRstczrHnBjpZTbCN8Jq3Ja+1UymoFjc3Wavhmdua+RztrEIg5WlAA2wnAUpUOJOykrL4
sXfLizbhzUUJsx/DCCXJFn2xpZHgrjcz0BoUPm8qK5jWSS57kqXp+2SG/nGK42yFQ5/qJUaOfTu2
3jJtsCqmLIAf83GsERBkuxzmsqqiTTFhqnzL2hKZpJ2d11ox7sYhUqvGUZIo6hg5lI+nPUSpgfry
MMV2YJwjymhZPa7ldJkQiUJpPSA6wwJ2OmhpOh07auiJ/ObVo2yrae/bPsmYyDg2TcBCDJtBTSXW
Kg1zA5lOB4GUww2LbcFgUFTuoXbhrv4cjP/NA1yeO7ei/Guv0OK9jv5oLmL6/PUlv02f7jcGTJt/
AHXqPvTtf5iFhPPN0Hmg4BfSYe8yUv4+fYpvpFSAUFC78ivD9Uf4AfQAsmBCJ/gFItD4O9PnPyMR
2BiFMAmBEcW39OddBjiYxEocpiYfl24EWjOFF2C3xNWFsYoxPk7Zu+yuf3h9/skC5SdZ8U8OJaZt
i8EZJARTr2OSQvuTQ4nYUZGoIQFsUuYxHj5ZoYrnnznu8auC3LdxBXaOMKt3JbYLONQGhmR0OoNg
1qJa0B1HhCCZXID1FvvR0FSEbocPzpJvBjXixH24mIGLp2VWnYU/7mthf/BcRdzRih85P5OY0THK
6x9pybf1e9VtDNaiF2lZcFg0AuM/TVFOmyJqz/s+v66GkMsZ0l2fGNsYQOPKAqfNroyNmFs3/s2Q
SQZvA/yCbXV3wvO6RSfw+EVG76zczHyvfdHt6ynjSTve94VXPQiyFFdFb5XCV1JH9jgbFLmOBapw
OAP3kYwVL8pGePpZuUWzrUrvSabowdVo/HBt2qBaVvWHCnN0aFLKlAzFLg/1rbA6INxAzAeysr65
FVlE7fv0CtABUQfpsZRiUyEF9GEO/a+hdttCwfHG6tSb5brROO509k2vjY/ShEY3QO5Nm/RB1NU2
JgA/WihlXk4rNyUGKHoT9bHhRU9xpCqmxu4Lf+gJBWOt+XITOJncpUa8t4z2GIp8D4sdqmICRL5a
1xUwqiAq4PQ0m9SvKahrLySfH2z+REwo47rWkhf4fUe9Tr7nTvGdFwMPALEFj7UndPGt1WZrpx1m
y051TKucOo6ZJF+ZGwf8wzLvo9cqyO7rsUb4ZfPMTtZcuunYks7rtq7uo6MlNIrkmXUsSL4EHabj
EZoCkaHxYaqYGzDO0kGpxzOpkmhMiaUziqKz3ZtUyY7kMDy6zoege9Wc+KaPePRPrX87H/hj5e7i
1HuV4RStUtU+9TW0td6hPnAo+IsL0ilmNd1R5gPSkds4hxgQFHaHa8ji46Y54opNKjlOrfhM0+yz
zcJdEbcfpQMrXfnpNdTTu6hk0h76HiintRewOhVodM7H3zEM7WQ/7TojzpeqlK86ZKul4xlM6cZJ
97k4BtG8NFhMdnizVr5s7uyyFFuk4m2tg/dzgvQoWvL4QcVpMZTqR2b2PlMSLm+jeM+CFFFTLuNw
uI9dChnHFnPNeIP8QZ3Glyuj7dCR7XGbpUq1Mzi+LV3yW6nZa4kvxtKMzxFcHmmknXRhpqOL2AGj
cdy7eysFQ6aHl1HP9/aYbtDVd4KwTm2xQCjgwA3lyu2ih2wcdoEEFBUGqBu8rXHAsDuudDwIlR1e
q7G6k0l2M2Zpvpyp+ZETbFsz3Jt2uK6t5uCpbpcwAhKN26dw2Sbd35CdoECcdH9isFYzC2und/HO
MIcHbzLXuSJRYuqUwmgbs3X3ClskCT3O/ZzhfWWBnAzmwM54yXp58uvmXqb0kwew1aLkkc5jVP4y
WPUj58MWFyYfOKqA2ZcV60iP9q7uXgwKGBecKlZOhvc4woiWtek6x/xtRu6XVOG6i/RtMAgM+X24
LgzraI/GmcPXqyeLE6MAjR56sGx8BdoMJP/KRvTFLocFor5thMpvyrI0N/PNpzP1e6XyiLgNigoW
jJA6E6a4pCS9kfLJ9LhV8SZ2SMU9VqNGPfpSrnPLRgE3o5VnDgtXag4XkvHORIsdww3opyFrtjUq
/9hZ4hg21lef0mvhTHeF1j8GRjmAWNGvjU9Xng+NEkLMq3CgNfmBPm6SkD6tmlTEKeABMaG1SKhe
Y7gcKaNbTG8h60ja7q4SaysuBPzxL1MdgE3pH4vWOlgkF1Qi7nUrWxs9nSO9C021cPi1cHLgOTc+
uiz/EKV/LtKZXIh4vAB2xgtnf4ZaReEAt2GDNRvulGhMr3ERP/k+8eWTPfaHNgfDi/Aw0DrgMsFq
hnPqSmSUjGCZB4pB3BXyxnWLc+dqN9gEXlBqXnD3XZQX7zKcbnZjbX2tfQhy5+SgCbZGuIwV3INK
MQJ6/rBrOc2uWq15MaCMI7dr8koKrts3JmwzdN9lIwHUaNYOS12/iikxlN13V/v0um5TZYg2dQIf
cMwfzLBOngKny7deZ61lFd6mFRddSHYL/fnaRfAd22CrWjwCpkI3dZo7i/+zJdoDSwZ4jmNXWzLa
30u3vFFYdn0SclDHefhxTzrXxRBvEOi2cGk3yn23m+Z+MgdGZkZDVf4osv7IZmEhRrbFjs0U1Mdo
l/D0eRtusskH2drDTnOD9L1iBZI4YGpgI16NRPuhpQj61Krw6LeLpRu2m3yA2x9OCLZEDAjO9ea1
pt2G1a2+jrHkb7zQmtsTL+1kE67wnZQqjNpA8x/CTa1hP1MElqX1Sn/Vmd9NrDj2cwUGyZXSIyoI
QmTj0UXQzfmOAO1f0pBrYPAI5GVDuNba+BjF7abSQlinDa03lQ/dUr3k+cRzOOaZYe1lRwWmS45Y
7+S6VNkd7oqlaYtLltif9sQNIIZhq/e03ZvVuTIzypOyjW2S/2l0EECFQKLW5UnqkGFK/9HseRrE
IRt2zevOmm9fPCN4dWIqmFK/VMdKSMUDfDwxRS0pO+qZ99rrUOnijJdpz5jaLspGwyxA/vrou2pL
h+6xDDP7xtS6G8vsP7iUgdj0LqH98LPsy6Pd14Knkjbqz1WfzeYzeS9Az+AgA5eYuqRZiLrTjFmO
t2FVHGqjHi6Fym5ajOALSaJ5Sbjq2GbZcErTgnFLM1RyYlsQb81iSq/sNTCPQPgoEsgn+J3ZF+Vk
LCB0rNAbDhaeRWfm3fSAb6aZgCNmFk4CFEficXZ+YnL8mZgjf8Jz2pmjI2aiDkfoZk+8b9c60Ha4
mQ9YqGYCT6jt58ga0m8ot4UTiU0uB7WPslKeBRAf7MDy+zBzfZzYvcLyZFenYkJT7PLBPt9VkMR4
XMn3ysPdagwf1swLUrH/WOOapv35CgXysVLkQ5VuP1GyuW9m5hAoTWOVzhwielS2BmAiywkfWkBF
BsCiMYRclP1kGJHvqGeqUQLeyIVHw3y392fu0VhgxDHrmYXE+skCjhQDSXJ89yETzZUW+c1oVC82
MKXA7R4C/MFQt2EUuHc4QimlBr/khPxLAJCpyuyrRssS+uauBtiUO/0Hha2su3P7OoF04v6xD6wA
UhawJ0ySzy7wJ9HYT+NUfuQ5I3UCHsrv9dcRXFRSQ3OE40vnjsLB8RMqBXEB64uyHkuZdx8jL+sd
ab5TK0a+EXmWh4ZI9fI/fiew1Q5qFGH9RxP6mjVj2DjpbrPR+gXg//ceVNn42SRB/vWg+vBV53+Z
VH/7mt8mVePbXPhpoZMyDQrXBUv3SycVgv9ieAZ0eFuHim/yc/6hkxrffPwCFugP9FMuD4bY34D4
lvHNnIVTakZ+/de/Nak6DLZ/jrXMHEAqADmaUkdPvOUvQ2OYh3g4AVdz3o5+dHpUbPoU0oTFipWJ
fNUMYpu4xjIm2I+fnOEvptC2JrenqzK5pr5zNPzuIAsN36hj3isGNHxIzUTRTqBQ5lzylrnzgm/K
Z1fF/KQpQBiAc7HGmHa1z32wTMq7jik0YFslO0WofVJWt5si7Y6TZUQQ5Rq5+PAk8P5lHuWUTZZo
tF35DIx4M8X5xVH+VrhkgOMcO3cdiLkBGYxJoZMxo2Kc/ray4pwY9/m6ygfGpDj/hMc6rrCf9UsD
tPS2IMbdpQx3Ip3tfh7a3zCQcJRAerK8f1NadKfMGP43VHA7K2/b2gTzWkMO48hgMwFDQbyPdK7t
ujtO3T7CeTfZGSEhT9NXBhLNpNVfSGPhAVTUyfMIXdi9ly9Du2YNm0QNeVphE05A6Rhw/mOge7SM
wIK9Vb/00/huh+EXoLerlpTTerBckK59QRNAUW77yO0e3TBimqrbLaWmGEJ9pBsrVVsSC/iJ/ZP0
gnnDT5lb7Wbr0mC5qI8dhcxNX9Jk1dVrQFY4WZp61+rqXkmQxWmFAhxbRnxrFJpa11nqb5JBI51r
MPanxEKNMVvow3QDCvLWmrQbWHLEuiuc2B6AMqW5eJ3ZqzF90d9N0VoyAnnCSVPl88GwrBZWOfAK
a/XGTvWzqVerLBisndTbz6Dyto3ZHDlnmWCUpxc2+ltY9jfsxtETfRb1GVkJjg1T3RqrNjYOsnKh
nlH5tDQ9ysBEXbBWbOwz6tOtbUcPTdve0ogH5NXsKCSEOresU6KPThWfWBvt8QeOpAI1C0YwMdIu
McYN2IHnTJrNwg3zaC8siDC9rWJOlwRAiBVh8BramJ/lkEoxNiUW7iquz8yJ66q2bmWhwlPTRCtX
ovjayt/kGP1pTw15kg08zioJfiRLC0j2bGp5qITkfjgd+tX4mjXuIWkCY1e6aNg+3TudLM65w7Pd
mLQDijJY3MF7DTpmSkr1IrLFEXDc2afeUbhFhFEPWHkKOlE4HPeNPPcVEQqKgz5b3oV6onc6y80P
Gi7xvol91jCRm80d5vZmAQroPJX0NwF+Hou51YsPnmaXl2TSIZHNn4/aRYXtfDj9lBC0tXrvM1ss
GxdOe+6T9zEcGDQ0NkK85EC5Arlv3PNxMpn22XUI6GW5wKKoBpEvu0zjWNQ7b5I/klOrCrdZRz9U
GmwUj8oqq9a9bz5TArnGlNCs7dYjqyb1V5roXnvduhZQxrc+mO2l7UePkUge7ZzjnZefPDgMUmwD
98lxTpZ3W6VUxcYp2QnB2kW/TeIvK191FTugHADMAkX2xsxZGsegZ8wI0nRZWTeJF9yjioGy9GYn
gRxgu+XsogMzeCCphGqJwhtHTx69CJSUHuqgEYxFGb7/1MKZkQ7HJrb5lUWL8dVGMxyCu6QvIAU1
e623TpMZ28vcjU8sS3Ag6tHBxMRI4oR1gKVzaPfDZpO07cEx+Pg2ihkxasav1PEohCNU2CMTjtgE
NcgeNpsnOdZvrTPcW8q999w6Z6gWG9JtLN04tAVdZoIbFyGpnxmhEs097HODZWHIrwIv/ir27XGr
cT0uRSaijR7MvsiQA0gVaZfRj9O5SvItgy2ow8pfZiVeWUorOeu7k8703pVMbP3KCkyYpvxpBKsQ
IGv5MgQB1LgZwsCQfcodxoQ+/+FO04EvQsrPiZ7YcoR5o3k7rbI+vKkP+IAGzZY9lXMIbK1ZFpY2
4UdryCO15gO3JcYboXtL5ZoX6qxJnJUKYSPEY+0U3cnTErYlnnhwZHBuu+iC4gunXpNbM/bPvO1M
LypxuR+nch2448sw4Iges+8GcIBlnoZcarXHTVISXNbgJFSAqaomf28jcS8csescUvRF9MJm4MuU
Lle8oSWrtlLlzvESoOeuEe49lpYrh/LnxAq0ddf5zcW1Zn0HhjxrDX28bW0+hb3JzkJpECQTo9nH
TvhhVca4RmGh+bMTh8KPv1yS8XTMYrGnjZxTZDIu2YCB3hA0jKYAzgil5bdSp+1Mjegr7Tg8Ghpi
DVS7DbFH7NYppAOfJg5oSQe/CapdpvOaxDamUNYNYq9NttxapfxhUZBdaq486bS0zlSYbSm7fo1y
du+4Il6TfeCEEDoHz1SgBDiQ1vnbZHUHvzDPzsATMrXChSXyt6QdThFNTfQpa0fN9/KD55Wvzcgu
TJYArQzJuOwNS3ZaPJEt1suWbz0VkDH7psXkH77GJe0XqZyjBaU9roNGf7ad0dxQJPYQsr1a2FN9
Y9LssMlCf2Wm5Z614SlsyjtbdTxNuQ0V2CkCRh5QCS88iG+K2H8vuwQwQTIdvUA1a2Bhh7rX6qXe
M3PUGfZQT8Ym3FWuZK/mpyg9xkVWl2A4KfulSyvYhR4WZRjEb82YvdX9uKcjm90Z91gzbK4jYFRW
pemRGs4HT5tW9CW/MA2wjpYljrGMiEXNLXHZ0IZS2BP1DWJ64pLdUdpyqQZT37Q9OJaeIppq5lrI
OOGBQANg3rnPhjbwS5TYS2eQuT601w5mEzFanzW+1iOYiuYsUFyRyFKsaCRnoUoMb1wFa692LvNU
rGyulVBLXvmo0kMt3LM3xDf+jPvKM+NOKI4mrD5WozabXWmlLPNb3w+ek2HAgNGnuOe9xoMLRD/c
kCUXrw52rlHjsmqXqeheB23Vtk8IpE3xlA0rwJB8DPSANIZiQzZx8BzF3heYwPz+whZ1idDWr0sP
GLMJdrdrBL9D871mlbD4eWr/d55euOWAgDFmbexfzy8IbemXUu/af+bfCedrD/X7n+eZP3yX3yYa
55sN/8LE1GP5wHNmf+dvE439jXC8IHNvQbJDakMY+8dEI75ZlkASY3j5pcz9PtHozEGYNBHxaAez
5+D/3wCP40n960QzM9EtjKdz7Rbh4r8E9cMSqIlW4aARpvflRuX9BAIDS5l8DPvpw3HSiDtGzVlI
r37YIX1xUqTJmecRkVAaXOLUTE4DAU6OInY3nLwpJTyqcEk5CQoeW5jcNYaL5ZQHN9Nvw5ZFDd0k
mOyzvlqUacIZu4vv63mxY7SheE6xPCOIx/WxyOJPFvBvwQCmyqqnj8kZblTf2zeRUxyHpNsadmEf
hcABagqElLzw9uO8arLZObGUQTBnC9WUOo2prKWSeUFFwhLIfybfUDkukxg4QmfYRee1VoXHIWTP
lXC4bebFlx1wYkUzJa2Ub2p2Y2PXnDk37LpGX1vz8qxtjU+DbVrodUs2TncU0qxZ2WGeaDAUsn8L
/fQhYx9XaN0Lp3wgvmpbzgs7B+0+4CiecY3380qPwAspzX58UfO6rxqCLbfkDhGAVWAVRNdqXg5a
k2BNyL5wZG84kXHpzPoLIFe44bBkrDT6ZHfdvG4ch/Lis3/UQr/YJHxDLeauKoRcGzhS/YqXzHLJ
FEN+ooAmo/uArWY1K5vmAPk3CI3jWHLndvWEOlvIJhMokY0dJ3tF9qGwkqOiK6bCVQ/PYWm3xsnU
DSLUUFkJYFVLnVM2JyThzD6aaeW6xMR6XaP1ZcRTlHN703FdWXl6JSqwbHHIUfq2wYtrrA1L7EpZ
PaWTR2Bixg3CxwOW2DousJpx5Zf5iiqxpQbPRvftfS6jvW/WW1vpxwQ0V5LTYTo65zrWMEukvFk1
yphg7SwdDw4nV3C8xrqCHjsWlF+5A41WQfI4WOkX7KqnIMgBBKUevv/khk8LIY9ok0A3ZG2xqjS5
kZws4ApqO6YvnuH6Tel0LyIND8odHsupaedy3ug+1pKOvl7EUn513Laa0ZUvXlKKK+4n/+zl4y4Y
sZYCw6kVjz+VvxcOLows/m7aOBWpJulfWir6lt20EfbGd3OdoCXx1ZsMjDT5vHNpB8FJC+q1GJN8
Mw1YW/m4QvXu5LOaSvcKLjV98R14AyhXH1wWMAwdxTFc5dMS3VFtsM21uIE5pHuz1ShT5Z2uHPj/
sjtGAeSf2LgzO/9Sa/FaBcP0Nvptfm1z60CKGhsUguCpjAyYaYPx3CUUt3QhL3poYdjxDZylPO88
jFSEMjAilO94ijtW16zObT1/jPokBAvuvwVWfwzDGp+TrX9JQztS3CQXnhNc8GKGlIi9kcAjreXX
2F0Zn0uvgC6YACcsCWitMzpZkJiTUxYU90bTHoyIkG1sjM42Z+jhcYlRNBmId7aXPshefcxnC/L5
7wDIyVk6nO2wCaCr0krtSFhMJmyWqx95IXEd7knQipY5A84uw3mDM2paoh3cCSvqXgy9P2VYVJdp
DcsLCxKO5NB5YDYzuU5oV6c83DkYuKnmbD9eSJtxyR8aBn7vo9dKaxdCEvSEdrXz4dx4LXnzSqyk
jk8+stA3aqZ5mZGDJMsPL19CzrAErs6hLb9K3/p0U2x6Vjq8uBQgcENAOIE8gau3ogytVYJ0mPOZ
SKt+HGuf24PdmftMd8oV7bvwm2K17Twtfk7G1Ls6Zpdu/aIdN2AWuOdDSdl41kihGby7f8cTxB9N
NyaVlf/72aGJ0ujzXf0pKPLrq/77rEBJCWYcgwe7z47xj2cFk7YNGkIcEzzPvBb9/ahAOIT2Epb1
9m970d+Wn6bPUWEmBDHFeXxjuNx/46jg2P+jZ5hKHnjNnBM4f+DTmY8Sf+ix8azAw+DqU2GmamAS
mtvf6lqb3iGfgqTVzWDLb6qWoOEY+5Acdlapi+2gZ/0qiEV9zz6x2dC3Ux1c0H9bZTjNrg5SdSBQ
a+4RBP6LvPNobh5Ls/Rfmeg9MmAu3KJnQQL0FCWKshuE3AfvLjx+/TyoyuqsyuipmFr0ZmqVkfE5
iSIv7nvec57z4oIaPqQVpI6k4iLe2PNHQX1aBXtdf8nsxQOjLEY0x9rZMWuNClOy3imdP7QpD6o2
Do/NgNsRD2G84YnIpg6mpk8KFf2hr+hTn7tPZ4zd13qw87PZ21BoXRoJGEvsTSDqYJujePoY319V
QajTsh02naN0tnmr2jsG+t5T1Km9TC3UwaEmDDJPCzuzIQ+LARpUAwwD38kbRjg9qzeqomjrPJkx
leL+28YSUaPCU+c1LB7gCTnOnTVxU9LKmByESlRxifiRSgt2qqQCiQFA6V+KBYK2cpNAOZixuFD/
SIug2WJlrc1xbY0Gmb2pM9Mrwp5jrFS+sTOPdkYiU7XLFzojmzWx+r3L4q4N5GusbKKmOhEDuA8t
yJVSHK26f1Rjlv290Rz0OTgUOYV7VeHCcCz3xdKHEuvaM831275emNbMk8Og3OAwWiwt7WGrJ71v
WWR0Y1dLD0nO2bjkdMsCX3cwsoqzFr8Odk3MVNmwtcoMoYE/TFQZp6Ndl59OM7xaIQzRlrdMJCxl
W/H22Io4GC5dRDaaIV2AQuvNqxVgBZjS+aV1giOcYg8q9+Q7o9AfHMO8NkZ2c3qS/c1IOQzIOTh9
aefs6qoieG8U24aSEAAmOpemsPiek3hHGtY65G5Bb12NtXEvxiDx0tQMvbpkIxcS3ZlMMrpqjIlV
z25xJ8+BAPKIwabh+hacuaLZRNfN+4TV9+QQ3m9MccBWaSFoFV9OiQXTDeP1UNjfei/3+tTtcpbT
8WSAY1TejFkgMnV3Y6xnXFRT9pZDTFpDzFulmT+WgD/3MPin8xCew4StMQCFgTw7qlDhqUmvMB2W
VxVepyMUsKwDEAG2k59Fqai4jJWtk1pvQ1J8uFH2nrb1qaTAl+jXhxn34pxk2IfBipzKJZerU0Uf
t+Q32Ie9qGr8g+xw0pD5CxcXKSodVymi7c0tnur4hNt0l0Lo5EpDoLVjA+yLCrFETSpyL11sU7rH
9Qs6TttirI55/1rpMk2kYzAfC4wreyMZKz8Wi5RiW/fT4A5QsgjQI+ShMTjRRS1kT5EgCRxLEfp9
XAAYVEUFTCec7cwbxPjBU5dytzH6dpwpA5uL8z4Y87ehBDaeasA/Jnxb8Co7IrUieKqZ2RYyJvAO
Z1qMNqkNm4CttPnLUBE7JdXu2yQN3AeaLrV12ukdQLOmQe6uwl0uuJHa6JnmDOElnXPyccGMy0jn
LMKCHjP7E7mlS80btFrfOhQ0cM2NVqVabSajP7nTzNhRQmewBkg6YcqBMwF3YIs+xB7p9XAf9v3T
ZBHGxQhB0kwhSQ9a9cXpNBBemXnqiLHoNbJAJfGiRQg1ZHOCt7gWP4Y130bM6YBRHNbYyRoaBE2R
8X2dsW+CFVSsy4EG38rGXlTpyq1MrZeZshgY7pcmde5MNfeRMDfOAAImNM40WrzpoT2CPUjE2pnC
T8eu37IMS2+bV8/prDi+0ndkmYLg3XALgv3i2BscuJoivF6b021KVhZdN9N9kUNVTuO6jr25o3s3
A/i4MUWaXZK0BbrfY+7PG51YipAGlGZxFnm9oTIv9VytUU+TGQ3e7EJYKiupr/ByJk95l+LHB1Cx
xmU436VjXS0Qhkasw6xRcKP1Et0XUckJELp6TN15zoZKLcgIuhX3NjZmiCb3dlHHhzLPWTvH0J6a
3K2wtDWflEcd2nHUz5FG8KuezOdKiUNPkhdnxUEuwFWHtdPBc4IaNuyDKvye3NLyOzaGD9qIPwAO
pHJkpn5LFJjnIT2HuPOxyzeR8lZmbBN7aZ0MEcmVapBWaezhPOECYmCbrhz119HmA9EM+LjMEO5p
YN7k5F5Y1PlJ2bCAyIp8C8X8lghxoFGg2fahZbGyUbsttwsCa5B8epdIdjG9REqpXpzcuso2S9kL
5ubGoQC2a8bSi4P+zibSSCCad2inGO8VUBsvoK5zz09zCRvaT4mu8Ri258XyGDP3UrHJYopsDIfc
x+xMhpdNZcDSqs/2xJFgNwzG65xpWGRmugj6qdoCWjNXTRd+WxMhemfgJUdDPxW0weL4al7B0YHS
MXh2zA20B6d1J3Ke5cscDe9qtOwtSyCZgmjmXFjdfuAUUmzzHCT5Q6w5u5HTGVGSUkcJwMEICg00
hfUT93RUml3xHFrOUy+xGmRTcjGwMxhxIvdNSUmNzHXtrrXTq9LhR5g1Psim2d/BeK0fMUlS4RSq
vwDvPpnSSoFKE0xM428Qn+yVevJbpLRyryimrzoxGeDxIqwbXeyciIifAVhj6h/nOoxwZfLlEVHQ
aG0ek0sa4E3Ck/bZhyW6q4I5Kc1BTWh2JY9slb+YiOt9o4KbyuyUQ82uhoXbX67Ji4HDxa6xNpZn
TKEBWKEj5gZ/kQM4YZKx4e2voqDqvSHX0XqXh4MFhs2srWsz87xgdoQepwd4nONxq1OGUYdk/h1b
Ia2bjrAfSkYcy5kqqIHlKQqI5FjO7BwA4vEuAYQCn3ZKYAIMcXaw7GYTmXl4gZO21MpCNgKrRRRP
V9tbIsuXsci+BCWzVJOakGK5T7D93+p5TwQVLwthBSKyJHV1qufiRWBIPspefZldiARwyrzBFS91
1oYgGuRzEcMdTdvbmJrvCtHGQ1Hj3imGap/ExefgEmuuJF9kNq21uK08xxS3Zn7U6mPFKoUdXnE2
nOjQ1fVTNmCSbGGMbMKepnXSeKNvCHKo1czvYmNQPM4jFvUiHp4Eq0s+kMl3nM0qQn56xatT7IKq
eU069zuYOMBy/ckKU0ZGUq7k4TgQFAMq0gj7m5xeaiFlLZihHps2F15AVXbwzIFKGHvmzYuHVAxP
FjetrkMwbtzAvu/GePDUwm18AZwCswtsRuvGPOHcsfBHDJL8/awiaFlXZOiFrJHWSVN8uYN9H7Kp
2ridcoxb7L/oyHgSu+jyPzLc/f8ICyDA4P7TrMap+/r6hwmQ5P9f/8zvQ6D6m23YjqFqlo4ybPCX
/a4Xq79p0AAQiqm6MR1N/bushvhNdywdpivAV0OzBOaYvzlgILviVbHJg9j8qeWL+xeGQP65P+nF
jJKC6MfybzEB2n/WiyMZR2LqVY23rmngnGbhFFmSaHDDfrbPvqoUUgsOmgvRto3b8okOdMDKLbn+
J1mb4mGUEGtEW19yyb4l4P6+rqoSeaMp3rkVLflZFcvJDGsmFLI+jGbPZ6eFZIWgJbPKPNMsQMU7
F/iVWUBMhJW0lhyDkdUSVdLmGXZV9FNzB/XCJrs0ZnPuSn7zaJnHwXSfZdRLNig4T1wjd3alGV2F
ERxUw72MEv/1LCmVV+35u5/zaywia8fl8D5VWE5C5c5pIVNfF0RPRl8k2yB3JbvxEFeYe1PA+WR6
tY0BvjRy4heYzlyYLeMnLXtsHmL6sNLxpDURNRhVjQ3FCvjnCC0aseKH4M6Kxb07YFyw+SUw9sTb
lOZgJu2Nk+TSK+rV0LK3caI8M+pJRlA7EtWgzqlqe59liKneGLGvWfE9ZNWneTJHX2/mZBsvKmMs
r8BEADGmuYf1lmiH9YZK/+zE+sdY597MAAGRfWQ3F1/0VDtGyrCJUyZPR2ZvYiSPWMN/mQb1JilX
1kuucHEqz/Dp0Y1rLpRNTXtn7b4mY32tIC2t84jEYRWb93gwLmiXBP7H8V1WrIqNuXqzDaCwSaVu
04wXKiMHhM7ePWuN8cJABKFucQ8AIip80bpcPHXV3HAm431Bz4/14lxl7K3JmcCq7bUrZquDIelr
luO86zKj27RD8OmCT1119JcjpaEstA3kcZnVv6aYXH4w4sLN9co+54rxHUEFAr/nTbSV0wrI2W98
5Gqzm0MaFChW8oOkuqBnxPsyZckdV9Yzvt7Xust/nFm7DfYgL44ZwXkNre1EitbLDBxBdWO8u07Q
7HrajwIjtPdTFCbYTgJJjrE+ZFlEBaJUQcCjQGit5OoU2YwaY/WRiOlStH2zI5ktfDNOH5hrdyay
PtUc8Jn4JEa4flep6a4rZwLUHae+XUKP6mdgBsK5N7OFbkM8Gv11X+taA2+BaKcIGtvnInYoIwiS
7K180656pGGSO+aSDzV6aJT0UdzNTqWBGW2xr7B2zG1sL6lyX9fcyTGprKxJ31gJidU4TfxEcmG2
1Wctsp+aER/LUoC6o57FWUUjoggf4nHtyNYAHDQeZlGZ+HRY7GusZTUlBE/Y00bP2KispVrzW93I
Kxwr2zauEU28ZEr+MvVTxFrWNvO9O4YpE4D93UXKz6zKc4rxSJ9TL1VoE5nsF0ubvcTIr2bSrCNC
v+xyynrdaQhBrNdjLLtJqv3MWpwf26R3N4RDn7FBcMvWlVdoSde5CXdBUV8q6L6+K2bjbjLnQ25n
5yCsQRyYNu74IP1VpLRxWfFXUNZgdStVZSHkAFwCrMgSHm1nNIivCz+GsnAExipXucWXk8U0MMXm
J4xGnF5BdDUN7j0DbBAkBeOXGqTfsajOokn5YS3R6aozPK1Pb6YrL0k0AUtRqldWTvpTuUCzlak7
w7bi9+VQSdRK7v5Hnuzbn/LuI/9p/kwBWhbMX2U1yZiMTvO///LL4U/pIYr+w/8QXYnb6aH7kdP1
Bzxj+7dn1vI7/19/8X/9/OVvuU3Vz3/+x8d3HnPjbVoZf7U81P76a/vv//wPWhJ0+pf/aUOeX/wj
3uePP/P7Q1v8xuWUznLdNgwbIwLP5t+f2kvbnbVItJi98Y46f0i3hs0CmIsmq1ye6DS5/PHU5pdo
EDKBCNl8Zf/iktd0/qzc6oymBPUgwwG8WXhB/6jckhMKJi3VcDh1miAZRD6Z1rKG08/A7yXZM9lA
6YqZeE45c0wBdXNj0yTPNH/YUcDKoytj6HIJtEJjpvPWlSRFQIOaCpYPXDjURBf9sFMXgYRxmLiX
hr90UKgMqfkEVwlEH6FupkXkK7qLKJqvsKTWKxkNMNhF+2QV80kn+twl2mV0SL2FikbqS8KyE/2j
FeTvbqF4ldqSiqQfu6W5jbAeqlHEQ0txpveiB8OI2ztZxZjdSGSRwCvD4b1M4O2k0vqVYbX3hCQ0
X0NhcTMt2SRzEW16/OBrnP2k2PH/eNzsP4Ex+kTsd3PfvFcNYLUyUQ6dqO/D3lmP03hiZveodVpL
rfugrGojuhovjD7sayEjX1P7x8HqjxY6R0Yygi7Vu2bQPoeu3ZhxBA998kujx1zP9eBiVwaSl5k+
20X6wcRBkGa2E89uktZTORrprPaKjP2LItmCOrTrbVqZflZdWD7oyXRVSguYwjKUpboid1Fm4Ifs
D2Kx4gklvAPa+dKa5s1sAWRQnIx534Z4Z77PM27aVgke66K4kC871ZKdbCCLRyJa8LVnkkoktmyv
Tuv7xjLZKWlVynOb79DQCFxmPZH2hv20aesdO2OteDSobKXbo7+hel65EsKehzYoM5yWXY/pxRmM
zWCmd8WwZN1j56XPrFNg2Zd5GDehXbNp1ec9YcYNhiKfh/NOCdMdHawn5pqjLtXbnDKPt73wgqJt
aAOActfLyxS3u2opxZOxeDGz5iSHAiGPRXunQePFnrw15PStSMY4NGrMUTRrrIuE0KTIgNO2hDf1
hlR/8TGpsN4ibVcXyZebdFu3KG+I6FfBhgyb63CztODEKL1xFfXmmMV50AaE1PwK1htslnkXhMWm
GrKNEMEz/KurwSWnEImfqYzXAwnZ9eDOzkpPeMxjf6RsSN0h/CNIcWvEuf0WmA1mJWx7Yx2TKBuA
zsom2fRseFZB2dC9FD+gx7xPRfM2W0T/6ezAv6rbJzYT76pePIC3DD03BofRKDTxgdTnrsx9NAoU
L0vEgfsTuR4F1mGVqS9thYNu1NuD4Zp3CKSn2R5a1vWCvYqiP0IAfFoGC94Ri0EqQw2QtLSx83A/
0w5CsqiOMQPpBHRSKwXS3uQVCT/6UldZvbrk/lr7mY7IX+jFL73rIInPj1NQeokys7np77h+naBk
JmTBpucxpVolj+Fp6ABmHdA7ngOehdtLOm0aVdC3PACl7BvMGa6tvQZaewu0KiPCbXmByiMSQP7b
BC51aYeLPbPA7KDN3antgmfR9JJlqXLj0iJX9QCYXuHmixfla7R0sIJwIdCI4mGfZKN65oXlvt8R
zuSqd1Mq3sHCYqtPPfxPadnWpnHxmE/FOUq7B6fCGT3NAiOlnJkMxOsko4dGRcxWaLWFN7gzNE42
p2sX2zoiEVvxczuYtyqzPb2KoV7qQ7Atc/3QKFq3rdLuXubDnW2AZwHLGG97qF68x2A+OR3/N8xw
wEVyx8IeKGYV4Bo22Z/NrJh52mydImLBPdb+XMz6fpRMPGBwj1PXuP7U8/3I0QA0qguKDMQlbYa7
JJ2KTdTHx6JznkqnpwENDvXKxNWwEjOTxYiYvIlk7WtpySqkMB000moCK5QUZ1W3cWOy7bAjPfFl
CSKmjhGpa9F3nmJFOD8qtfKVsf2wLa7jFjQUMkXUaGr1Q9RddTyxldxkM6Atg3cgCW1zPXTyKXfs
KxclBJGgNF7aoqv8QIdD0afFYUocar2kQoVfWJVbN0IHUnTuSLwt1DyONzZUNK6OwMLZXHix0r+F
drmjchMys+vc5TlLqarHm5vOsrr02AP8Rpp3jajxwajBo2sbL3oKvLQp4WuUyFi1IpHOsA6OGFS7
2NxBwuq2RdquseXkHkosONaJNOOgT14ZklTDdPtGVLXx8qZmAuCtVwVs9PWw48E5Y+h36BD3M57B
oYlxojbBXsU4bcnnfzQzQXV7oTMXJpE8CDNiDaxP9zSVTWfoFkdqHrCkymIHDHrihMFTwQ/11cpB
ZpbAuFaKK0n267da54QpsCuvevLFY6BGr6yRePnmevBb9pCsH4abKkOGh6o+sXIobqIbX7Om/Z4o
RgS0N79mbXOMBKXrWaM9sWehEC8D9dtHygmmws6yFgs677mh/Haj/KTNEaAAPnXUosrwVs2HdByO
JjUeT0NlkUNr5hfQoTZ21OToRMWrGU5EDNvFHaaL5zYxThhwLvilIbSFO13Bmz9VxjE0tJfGHh/z
vjgBjrj1rf4xEUnQRH3s0OzWFtBB+ELMiZG5S0LrTVjz7EUpLAdKuy+yp58ywWvO7H2cDU4qme1m
x9rwtXi2mx5mtIWkaS9ma1ySgN5eK5UHi0AoCybrauluekZIxNwp8p0KXHBrik7f9TZbQxC7z06n
ArHiEGEGRmhjlfVtj4Xf5eOdXU5UuExUXNa0FNAQGFR0M1rsfLRqOtitwxuPbH9Imx05t7eJ/6I7
HIyEjVs3HXN1sFjxCt3n7eOc7Rm/ksXiZdXM/YdZUb8x0AMXlCH1nZxLUAFaaGtKRclZvJys66Gt
X7TAuldsHhD63Pt/52r4b9Aaf3YUctkUECvFko9aDAMLa/LvbAJukmCPj4eBLDafk4T0IEVayTlf
NHh1GvmpUBLfGNh6gjEc9//28wn6IHobRM7/uy31vpTfP0VZ/Pz9XPNff+73EYWUHNk5zCU67Fga
K/kbfx9RCMnpGrgSe+HGMMX8YS6xfsOGCjIGG4mOH9X9Y0IR5m/8NdhTBWm9f3FAwcfyj6oiCBoL
xZNuIGyy2FW0P/FHE7vpBKvtYJW7ibImO2ug0NUTBk6sTKLRvSg3q7WIiseqVcJf3UAjmgaTK2Le
W6W9km5haC8BEQK/mnEpk/IOS2jotxobzjjOY4ypE54H92S7gOP77jnJcXNxlEYq3nzmEj5u/SfZ
slMCkqJtoPfH9YS0gDCnjCPOrtIg5ZAcGrsIV3PZLSrk3knCE67xjT2x9CtBJTyUDmd+M1guOJHp
XSlsP1QTc1PQLrUqUbTYWJ40iFSBjnteQ0ZbZWNzjvrJ7ynFwFZWfED9+0XN3g0/2KFjgOcWiONR
z7pDZlsBXZnO1lWNQ2VB5NaLSfVIFdFL3UN2V/LpnM0NtsRS22ROgRue+m/YbGym0ZOqvuDpXx7z
LL0asTxapTyxpfSayHplT0pXULssxrgw233pTZp2hV3A4eMuMUHLHS+IDrSKZt1WYbsntfzY19Y2
hXR+M7Ks+8zA1ICE7L6jIWm3wUCTLYEczB14dNaO8wNCvSTUkk67WoZYhIO6vCto6iY6cc9mdIPL
DMJXoB/DuO82VplqGDJCViCKUDazpT/ywk7E5/T+MDNcEApCGo5ye/Fv8oOPHCim4ZJttmhATLOv
wqZ0ge6Qb5Zj8aoRPCaHgC6HbDpPOD9Y28ODZME1WPcyrXyNh4xnK9o+1cnTiLr7NuYZmErbM2fg
eLKsfGOr44b2yC1L6ivizC1MlOdZF6dOrzWCY90+bLmJRLmvmcV1mJsNz4kHdSBcaVEwP6Ezsf+u
PyOtLgnDSDAwCdm1JqVYj53Ar8okOqior4BEvlqCsP5AQmLuObSTSPsux/q1SqVgu6g9ZoW8CoWW
1EHmP8YIkwwhr/AoTJ83thvDTU+5xXZUXcnReZkzmgkDt+d9LiU+nQ4qzNAtptigqFhq9e8k/Kje
NsbZB+96rawMQQ/GWsf1f23kywdC7aCdOf1uhNK47vUYJyxoojTQ91GW3acZePXcgTzhSv1Z9lxY
Yl47GALWuyZwE5rpUPmumj6aRfYkkwi2vhJ/1a6gnWGkCMsuqmPSEg3JI+eBze9XxoJMtak3MeEa
uhotNrPLVpwCgSeqDJmjwYBsEpnGa7vK103Milkq1qvQEEY1akhXhW0xMcMFQIWkyIB4f0LaiQ0r
lCnXRwrJXrGOHILgR88GaxdgT1iJRmziiuBerrrEtOiRMXlvZfkLQaQZC/H0xYsO0ygvI6rOaUCW
sJA9UrBIBw4qgLMEUZShfB4mMzjkps2NLJZc/0VGUXqhRlgrOQ+GKPW0mHlCn6NlT2mcZ7J6TdKr
Hki1ZB0k2Unr0ifChc+DYxzNstu7augHXHdUPSOmbznvEEPxbzj2kxVTDCS077zWKHA06k1ZabdW
6U9Yjf3MSWMP9q304zjxrIhYQ1dMXk6Hju3Oi0Fl+KkjZ9MUytnG0Bao5n08FYdeCx4xV7+p0wB8
gKmbqtB0lxbFKerIL5sJ7BWXc4Z3wwsBoXBTBQrgSTaQfEqmq2VI35LnOu923Pacdd+EL0kiHppW
O0eqpELbgZ+gO98Yvn9kyyBcly367VRtktSSF7NTb03T7vsxfeYb/RA27gozB5ajNYyDUUbii+zx
10iZDz+KAFQogbdN0rUtnp1BX+tD/GDa9jPphtYn4EM8KgpST4+Iklo2byk9Sy/tDAEzRW2NzWWu
MzA3oKmvYxfDept3zyW762aKY6IMv0IpdESL6tynOZSJ/MBU4QlaHxIMBKytRurfJ060mHN+qHTp
mQaNGHFrPkBf8cY6fA9UEa8SZO1WN2h70CjRNRSiqH2AtVsJkpSuu8XIOOJKrvWaf0gDVYLYJtx4
p1L0vKa6+tw36W1gs+YjRD6go6Jm6fbaNdJjLtSvrNL3qWM865AhEss6Ux96p0rnGpfaTxQPj6Fp
PM1tflLM9Gj01QfOJm+uuMFLHf3ERAmEOOV2JEtjvBkwmVaGMf0Y1WeZNEedUAUd13eN038t5cdU
Xbwbsf5GO6k/yvQsmD+51X1haKFntb2lGu+rms1239MHMcIgnmzkmyn6ki2sh3Q6GGZ6m1kjrjSq
sWWHfkfhE1WAzi9Vzjj8NUyfHXufnVVVu9IynlvwoEQc4elY84c044+0GK58eD50PdnooaA2hKC6
oTxOYfWAN+qgVSpRDvUqtGFPT9JGzUrifJC6C3M7JfThjs1JiRo/1nRf04YNloS9Y0XeMHdvQd68
KiHpt6QbKeagw+jf/rr6V2nc+ac78PPH14/8kxH6jz/3+311WVzrusaFVbjA6RfWwn/dV7ksOgSn
HIPQFuvuPy6sxm/CBjriEMYw/4KJ+GMRDlrC0HBP447HFC1g3P9tqfD7UMM+gvUE64j/ZsgxzT9d
WbFoL1sDyp1dbr98Pdya/37MqWA3t4YTIuUE6n2BtXUrnP5gVTR2RQEHtCs4+MoOI0Y0n1yFz3bM
WgsUQLRrx6VSODrjYabk2BjeTZhhGIbu+r7gOVN/zqF9sQHarWKttXxLM3384jTutsNVk9ODHhUb
pZ6PidWQjQBIszK0hoE1ogG0D5EWTYi4HOEm7B9h3UWy5ZyzX/NRfSgtme4gCLKnjowAKRH0gllm
nk1vCs4hbMqznzjPNkCJgc2ge4xHGvlsqEFFDDHbtk8iqE4NQzQsI9+EpaCT5Mb+fLRT+eSUpR+1
KkXQcgdnmB5hvvVSfuoKLclqdR+aHSDfaqNqETQldW7PQ8WalQjVZi7jl6Cc1n3bYSrDUdtCDO+H
5LPs8l+dScalUj0bXrFR43OKZo9t4ZnOS7zkLmF082xZJI5BFJwopwEqUUUbELF+7M53Vpo+Vr1G
PVdwIhFxhatcbeqQi0g69KcRKtxK1yna0TUPY46nNj0HX2Z86nJANY582bIw7xXL08bpUZlZdtQB
XryWc6XNo+kl6akWA/LfArUaar9pXSQv/UMPAmUNUimA6wFTI59yn46CI6ntB4PIad/QxEWGBqxF
mz+zsSYnH7E9nUxQ5yYWwFaxDlnevTYiJoOsCQR+rVnzxaPfBnAbaLRCMFB/9Xr9Bb3s6Daxve6B
xAP3g2SQIbCmjbXHy4wTFr9++x0PI9jweVGF7Q0AXoxedfIkRE29ZiJ4DFXWVxHnNapS2R1F51Ap
1Vqhr0Ixonz8BZDG09i410blStQhLXRdgevUIHuUwAZ06rPKlr7qJIEcZK4J/2BrnZMhPbgzDEsr
PCUk2RKgQDtz6gFRFanq5WSr7lmc6SuZNj5EWNLxtsjPOew6jNbEhRwEs70GoGKPDGdtUjbIAxfe
gz3WuJp5sbXcL8zmbsYs4Da8gkR0LcU+w+g4LrHdCLhjHqgPhVved5gk6IjJ68chIJnVJIN7Umdp
8z0XVoJxdGBtWikN2Ca3xw+tp8N3HCHvBa7Vo7haCMq0dW6J3OueGo6vbZrww8+EedAT4k44Htnp
BxmkgUBLT5UdUug0mOUzYPu9yFHFtSYZUaC45SRR4c89drtqHs8axKlJShuLcqPeEyiarkR9JcIz
pdyzlZ/YvomV5RTCR4D57vsZysCsPxVF/50sRlJZzJALZ3BIznQMWVKsEinW3OMJavbmi9NIuJ/T
EfPxuK1NnJFqUOzpTMDIJpJPN27VVysrPmy6zNMc/NqQFTweSXjVAEbt7iZ02jpdskoWCH3wCRQ5
wJTPJTc60x1W0nEJeLj3zE40fwQ3wUuaGs5a1/7y2qYUVlaGV0TkIpx+2PdBsh8wM2BlYSgzSwjW
3aOz3PiZoilOiuAS0kfSfPS4or18zOllK+rztMDUAQjEa2lNpNo7a6dz2pGuds5Doz4PxPGrnlIO
iNyfYyfRx1FE+EKInhocysBd8BpmeHCyAmh4OVATkHXMQ5mDLqUNAKXqhuWg8pGm3MJpBX6sR3mo
FqONzDRMomZ2HPPwvekLvxGQJSrDd6jvs5L5DHaCoAsNKtYMaazu9y5KqufwoW1nFSJGeFSi6r6J
i5vekArHivzDQ+5t0Nw3Cqgfs9a4Q3EtjkPK7pTwewHHoyOcOmv9XeDIz2EoX40cIbAzDxhfPLcX
uziKLnSvHwZM/wv7NSEPMlF4siojSH6ylKTOl6IFGLa+CrEwa+xnoY7vTmw8sgwjf6CtFvO5dBsv
loTk+aZ2AS4UVyVS2c/jusZPjB0MR0FjPJmgL2idM55KzYQ0YBsPdt2xW0Ir2PY6xlZdyBfVyd9K
Ub/1BivIuB2pf3XTF46J2eNi7weYMauM5kb6cUn/d1cTsaFSO39aHPrYe3itig62XpQeI2xSfJ7V
HRSObV3YwsvGBxH1qLrN8KwN7XPUB3dYnPaa2f4woP5KDbhn5Ns81+Ih1wUk4wehPuk2dVyO0lFO
HbKxHAZqLpXMqM7wUk8VoDi0fl4m1TSOslIWtHeAOynQt5psjpk5A7fpsLoZGexaGN9Ei5ceEpKR
7I/VuzDP6dUkvlDI+4T2t9UYW8paOIgL7HW2YYtiS572hF7xFFl15rPQTjy0NcSZZMbDpTiKXztO
cugmPV2rcXgiumyxoLQhrGP2zWtcJXjbLqhaO5xTjBvR9DiWziUma+LiTMqU6iMIh+bsQqrtS0Qq
JdUPuVMcgYtvxISOloDrpJETS3aEvzZCSWYT0DXRnkDUY265jxldnuxSXKSdFLu89oDjBECD3t5L
G6yfAUYIGNGT1JsLJjjU6BYQZcR+vw5Vrtsku9d3SCBmNd33mXk1dcWT1ez6bkfruhJwMoZticyC
fc8dJzicgBXs3HmQNgWdQ8RHk00QgPWE5zO2CPXS6eO4pWwVvXsM2VGDaO9iQRXv6L6MmkN5a+by
DTN1c0t8KpNiJnZiOmBIjHMZxAQ8QEP829/YEYpVTKX/TGB+/Gj+D2fnsRw5km3bL0IbAIdDTENL
BoMymRMYVUJrja9/C1mvrZmRbNJu16QGZUUEAIeLc/Zeu/qLMf7//69/tuvOvyzqwWDbNIqP6gRi
+/d23f6Xxm4dAIJBBQtAnPygW9X+JTQdSekkwZmYbghz/q1bVVHAEETlTAZJ4/9cYf6zvoxilKoP
sAS2/pqj/zZqftysI9LKK0oMSN+KsxioBVq/PjyOT84DU1MjiwdEKpOEyPrnAqZQJyQ6qDd1ks1+
aHqMptK0Zh1Xs0Fn7ruGWPb1359OE1/9/YvThq76WEp6/n4B3lixX0X3blHRLiJ/8fWFvrmR6Y18
vBHFk4HUphupqMXafHC1/4+E7L8enb65lctafyqioqmmWxmj+4BqFsKbdpl7t1/fx6dXsegqkN2G
7Mmajm8fXginDlnqKc6RgvparD6p1jHg5KD7q6+v8+nz+s91fkuvPlxnLKJIkTa2sykgkzln1trf
9NP4cP5+9QjBVJyoGH2n9szHOxmoiteGpiBXoAhLp3/S65Mu5XHGuTK0+69v5/f7/Wugfbja9Gs+
3I8V9JIEY+6HXmgyj2kUk9QCosyVbwTJI3ICsitGQalmeMryqYnHGMEq+/r172BO+PKmL14fDRVP
T6ef0ZgA0ZwF6zdNiW9G4m/4yt+XmdCQ9u/wgWkS/Hi3/qhleWsxL6h6csJOCqbBCG5sQjYQgDYL
tRUH05vuMXgCR3eU3KsPdX/oerw2/nTIFgvMt2zSyDpShm7fVu0+7ZuVClXeKcxVgfgaayp4O39X
+fFZp92CPmlBH3QNYvxk4fgdFW1H3ZNdVPQeIEWYKblLbFDKRoDtbNPWTzV0xqClmV76OJOKteJ3
N0NuYjBKS0Jd+x0qZIK4sUgZVvbeNw34fgVTj9bPR/21BOEU5NEqE/WbHMFmEHqL2m+QcxKY8VdV
AoK/2sZriAiTvrc/JyMnKr8m0ypeccRdYJPLF2HtPppQ7iOh39Q51GmS6h/cvrlVyhi4nLuFQP2Q
huFRmB6oDrpIWGhvAhghal1v9c56IvV81eBaCXtiiRq4HniQdobuHFJbuYMUdaSx/zZO4jNC4k8p
mv6YcCDgHjC2OueqkGhJenOV68HrOHbLtNV+akIeQ8uFNjgO6DaS90Qqt10DNlEJjDtBJRbCyrEc
EFzZg7FFCzRvCuep1VIYxA4Iat3aiUDbsReh0SX0bOE6I/gV87ULyyf0DqS5gg1TKoRJIQ8c56NJ
+l+o6g9qjBhQoz+IsxRUQ1yT6EsOXOqDE7MjdnwWlRGaqjvkkeksdKsb3cM7LNxgl6CKqV1hL20q
wNRtwFJKkP3Vr1q3b0FxQ91CfAc65dEaaDnm1tz39HPgFcc+qY6BPu5beziY1HU6DpEwKG0SefLx
JdWH50Ag7sY+OfxTqvyv0/anX6RDbh+eFI3V9KJFm2Iubex+mui6Y6Vrs15qM63+h4r7Xy/y2ayN
T2VS0NqmSsP5z+9R6CLk/IfjoO7WvrGK043XP2juN9/9ZzOqZGSYU8dZR7D751XKSstSkaOY0OHX
98EjbIySERkZ88KX36ynfz82k2a7MaGchMW/L6S3g8XRKaUrhljKfavb8U7t+509WN/c0t/LkDlF
dxIKCu4WNfH0Mz5M25o50KrWYmQ2iClFSK5QW6y/npJR+l3WPEkvVYlv5z+g7ACFe3EVr22YIiIk
P6ONdrR3i6PVEmWhYhLIdICFicj3RO3hNUxSZ+YNec9RgtJgVd5rIe3BuuFLwJkYQrfh2BMQXb4I
KK7RJXbWEzhpLkV+itPqoY8t0phNA8WKjE/0vN/jFkxM7Ec0PzNxRq4QrRy6VNRbvV2EXirFYQtR
dNTmTumfZAk/Jh/Tdlm0hMHXJVzEEuamqOoFBYxihuluSauqIZS+qBf5qNP7AITHL69w9pQ7N6YK
mPmwJ5DV4Xl4rS3DR3Fm+KuYgJVbzYrErncCmrpebtP6jU5Rq4f7tm2fdVhITq8VC0Mmyo7SU/Ir
UGm05DvTyB/LkVaU0xkgB2qOVzb0mVlhqD8Hwx/nquDXCBITVoiuiBjv1SXlzP5QBepV32ElHUpO
63o52CfE0Y/aKK9aRcJ5zYG46hEx1WCu4n3TeO4KDc6VgaZMzZQrTQtIZUiyTen1+kw4rlygpLoh
VkDZ5EHbHfUMimPmbIJUElcv94Xb9JRcmPfpPoOds0KaPcWbJEojG6IHEQ3nwYkeyhEvLZHji1rg
6/cG/47mKYkKIXNk0UCG8DIHHTb40E7R7B0KtnaBms5eKCi5g0Rs41Le+Wqwlnl/DBP7oFdEVXeS
QgQIQcey77q4uxWgyxZSUfU1qKIproV6ZqBRUFWL5g645HnMYQIhSZyzcptHD6MjtboouEpN+0r4
4Mb4mdk6CG3ExL2YQm3uy8615gYuiXln8ewa2VDMks9jPVCq1GJ9gV9/S5nrNgsgXJnO1ChVburW
OtQB5bRGxwvukwgqgQN28NPAe1Ejn0BIABfa+OR4IVboTMfB1a5Ld2qfRoi5WdcqQlyHMbpqpLnt
LOfGbLN1ZmAoy8brMNTXMbGHvt9SaS9O7G6XJJMfZIlWgKXyFd3hOx1EyArRKfBQduh0hWUU/oJf
DOMjXytm9phmYtOrzZVtGpsQOCQubRt8k/lSOcBjZbQ4EYm7Ksr4yooQK8YszARh2t1hDMdxBa1u
fAeXHlzHvajWJarcs5qO2d6nOPhgwYKd0uy09ypwT9JryZb3CWkCpIthKb2uxEiUk5OQf+s/orRb
+CzRvlbfDjXMLVvd10V7kLUbLbHE7PtWPWue8th2JIwPCdurONNmSeb+MIpqPpgp3cLRrhY0Q14M
yzuGkbPsKIvMQlrEocJ6i8r4F6rPeSkRoMTuo6X3FFsRstS++eoazV3SYwtScUEXfYuyJXAJh/OK
R9MGx4XiqCbkrCfGKUxr6AD9S6iIVaM7nBFT7wegY1TJMllmPlkcuTnT+0qdN7GO7F8BHTNJH0Cr
mHY7E0FN2xA+WdU8FwYijLRFCWgFAtlNhc2vKHvgF/5LDaOVxRNd0sSsL3iDg0r5JmodIg31HxNY
LwVn4VO5y6t+yvO56VleZs1IDyTIEOoY15rbI4+x7ltZkdZp78Ow31tD8ppAw6wLYwfldYUj5WpM
YZEX/YYvEYbvAIiGcmUWi2MRwRTJlC0IP248vZqSh6YoCze1dh58WmQLrwl7/rnM7JWRx2vUsDd2
6Sy9btiZqbwx6DjrCh2MUVpyUdCbgUK8FCXCSwpXK6aVWV9j4XBCziwqdMy0GZetlt20kEdDMT5N
UTJaLl+swHZn2UDZB/vZPlf56q0g2wXM6EIZjzYDCZnsNrHz3W+OdRXrqyrBF0n/KzY4kbS1d2/4
GdF78UpoRPu141pL/EfHJPGlZ8M+2CaH2WDtey7xIxZwwXE6srjVA/6v+z7ot2YPaLZ2kLJkmOyj
RTn8LoQGyyZEIj9yBJJjni80D7eIL8qZ4nr3fuAiaaQ87rjwoS1jhTv82I8VUB1aIQm97AkYS+0z
YWSb6vBz8O0EjoY8lyJfeClafkez7oMAU2uecakmYseY03rOUbrGtMz7BB8LyJEfhe1sETEgrHff
LaXfBrJoiDfN14FD2x3gvmSsG6te9is7C68QGxwUWGVpHG5bM5oHmR3NnMYAKC9P6SivFTW/6Ux/
FdjIYYz4zNb5NrO7bYbC1+mD6xDi8dxHXrwCQUjnOz70lb9r1XAhe5x1ueOsUyXYICHaAkYjxyyM
ATVr941H0yez7iTNvUT4a6vLfiZM/1Xs35SJ9QITFSMD5lqRF3MYCmdpF9coH3zceg1oYgW+SySs
beY0r3XMNBx75K1UOERMgTtliA6Rb95zZsEMUHeHIXQBug2P9Np2pTqJh82ZogXXboY3z85XIkge
vC5813z4J11zZ3bqfKij+yZ1oSuniP2Mve2Nh5K0pzKKSIgCMZsMtGnjkx6ot4ZHKkWpwmzHa9kF
15nL3iKKm2uczQhlnL3mFOeaWCu7G2nUBawqmCoqOieZfp934cLusJ8YPVXoylJmaWU8uyjzjVyd
5/Uwq2g30cSdA+6GpAlZ2yzOBRqjRacCVJbIIPUhf2tssc1c+iy+xddZG9QzbGunhdot3ALEdi4d
QyR8ryNcnUVqJntN7e+LooS4oR4DLV+Laell56JMCTmdvRCGv/PpZyM+tPdkdj5T0FvJVNw0opkp
oCqdJNhTQdvZZn5LhNO1kRtLcjQPrktgceHgVdFA/hXpk0HUpWDtnJUiOieOtRwMYh7D8VrzyiUc
mBV48LnoSJol5dFr84VaIM/JKVNnyq0P4gh09aGtXfqfxXyglTDGxb1q1A8ZtL3Ow6Sk98c+Tt8b
JFgzzeRYhhQfbTWxbT0LwMST74boGAI2ajKNOB+EMKSHRYW4rkpsvZaW3wRCripaejyWGShG+m3J
qXVfm5TkBrwGZQYIMCXDDHD+XQdIrNbdpaeohKpp67DN53pq7WscLwmnVWswpx7RuunqLUc6kNul
mHZus9Fzt5korvKWOcExcF9YDHWFyAF2oDCNavK+KQ7VxpLsm1VL7CazB7hN61aZ9KljH+/whg8U
+PlACCGOQ/imwrpx5EtCc5vCUuKD9E0aySKe7gsPD5ur0+tBJ9ZrG7WLt+YYrSjUX3mE10UMWK+Y
VKndi+ISCWEzqcJdWcceTHHYXK3CHnOwNyM3OtbNDxpiP0ItQadFYpHWrHTXQRavIlYfbipXeWmq
+pks0AeRWtd1yB9P9F/FGC+GGgyWi9a1hn3E0QdRu/6zBUTjJNq14qRzHtAqUoctEQLbJC6flUJu
/Ewu2oyYeEkfSOjRIa1p9HM2jx3l0PgciE1XksEcbkPPuUfrDlker3SKYSxjmScG4z3Nm+PQ4qcN
8Dv3rLBVCvsLcVpmJM+Nj/e2l6A2Qn+JmZtMNaJ4sa0MaXLrcsJcdA1pXry+xqKPko/DmvzBNb5h
ygZHBavYbAxpyZQcDbR+qSUhTaoXLTLYNfxUVW9rqMnaa7xr5KOIpvJok6cupkqW4qJUMalLTh7E
vU52DTxQhrYgDfDUu9pTDcdJJv4cGfZTkenaXJW1PUPjRfNFRRsfoKlNBHswdW6WQE7cdFj1nhpB
zoxXlc6jjZLtEDovhWiAhqX3yYD7mmk5GINHgvx2Qyo2KJG3BjYPnYQ/+A3brMoeExcJa15BpUpc
EhNbZd4AtJp1+Bzp6pA0UiaL3BtmxM0fIgdzgjQo4HTJY6XSW4WMv8us+miE5u0QkXfUplhK2mir
YAFqI+w7UbJurEk7xrmd9X4cB7qqyQYTOsPIXHRKAO2NjhTJVNpM+P67C8MVmcU+Dwry3JR1JLW3
rq7f01G9oVFARcaBNjMoO0K/F1mkP0yFkySmxd/pCWbNLlgpYb2yU23bU9Gdzg66VxwKIPJOgpQ0
j8KN5oifhY45Xwcd4enrohQU0TyIv5V6DHN7ryJtg78Sr9TBeotte5WDnMgiwDIgs2NypCj0ucrI
Ehm9jrl7IreZtYUQyZ4lNCq4dyKU2ihfJxY9b4UU6nnjyMe8UJiWzQMpMWeO0vfw1uslnatJrAgf
KyCyl4OHGkLkoqPYziocqWUePkUIl0kwCmZDE/4kDMRhi6KpcxTY8SzUY6K3/FUWWi9hXZ8iAYMJ
QUrdO+fQz4tVh2V0iQD9pHS02gif6GcBWH+v0pa21T92cIm9RDtVdvk0MOgnQhngjaUVaYsw1neB
w1SloOytODckqEdoT9Zg1bodd7PLaiqRRAxGBke8Sm83SHAWI9g3aqFkeo3ptgqVJyuFTuugNvKd
MyR/2njAmmIXMDLJIo7hI8v21KWbGFMSM/zfmKjy+Mg6MA9ZHVn91uyTsZ0qbMMzgme03zpSbx/p
9TpikLeF/KVDIeydZI0H9QwxcFnJcNka2NIccgB696AH4Q1xYVOvfRlEGQmdTcDcGxxgOk+BGd56
yOwzeA28qr+i0L2KC8xVwAcg949L3aG3q6I6CbrWhvlUbdWerRN7eOZoXd32PRkRLRwOAK2zHLAs
azFn9DGFGWWOG7OWW6JJN4VB5yRwsrVkPi4jdZ3VDSXPLpkpfvk8+CiRHDZAOjmKtaFQJc73ANL2
ZoUSRE2DdV9QxnGb6Fn15M9AkDSQsHGJ9C2mqL0CUbHrtDlN/YWaZfdSpkg1XZwOCLcoGm5Emi5Q
lNZqusGGg6DxcdpkqN4A0zvdTMWal9iEoVmrHPwCUSHYUJKF9JuVU6QbUtBOsDTXZWwtafM91fbE
mBI/DRQwaCmnPEbKulisqsFZNz1z8qAoc7Tk4IsXTRVjOm2e0xJSSOJplFq9DH6HEm0nSU5vm09l
7h1sz6KoXFIoRcyfugxVq6/J/PLEqvS1c2ZUd8REH9XRfxZZNhnE9qqSr4fY2DllcEfl7s4s5aEl
MKzUhzmo31Ur0J5CzC+WfuK+eWn2oy2IktDjlzFWDsLKrqiY3ad58avSkzdcdbdJBq6hrKDWRUvN
ih+HUn3Kgx7bXbeDdxkAqazNOyCCav+Y52uK9GcztecqwQP40159OBCkGj0Nkb9HY0w5i9FQNzaZ
LhYTSD+iUmoOMbV2hCLRwmbzUnucsTRZHv0a0EyRrNPB2RYNVlZTOKSDQEvvnU3Yk+wqtbXfQY2S
OUtePu9NXCIOg7UiPIHSzZoCf7jJeFAbE5OZIstVMwlKMlr7DdtAhaeXEdibW7BHLKI2Oy+vUZAx
jxhinZgjkWzxJsg4GgzJxpL9KXL8fUkYLW+NuI0J5t5HqTtPDSJBLV/MLCHnOTLGNEzWhS9u+rhc
1+Sa6u3E67YOSSYfWpdPPME1bzB2fDYDQh+fhw6XJiaYBvqFosUrJ63ZNQQLkeD2dRqT5n33lFXd
SyBInDkXwVb1xT6CwnnI80IrllSgwBYEjdvBRRabyHd/cUT5gegin6d9+1jG45sek29VxCga7Z0f
RGycS2QzsQk3lVh4Z0TbzHl3ZhFuF2TuPbZYcAPT8xYjTaXOxkdssvOKG5fMwJQYPHKTssS8Asf6
EPrBtdfgsMucnmgvUKaq4m5bO91UUxKoiNRnM4PQZ42evGM/QqG312T+CkXa6OcCsP7OLkSMIh5s
jY58hH6qdkicdpEGYo+Bld2Zz/RaxmuqOasgqVejn99XsbarMDPB6FoYAl01sTfzLgEjm8AN0mt3
C0No2VJp6enSRVVGHCqip4aaKghupx2g/Yi70u9X2MHXblbOBlNZxWp26/klEr2UXYVwiJ/O21MD
9cEo0TkWOgGqQpF8t7F6H5XwB1S5KDPKHqpVDojiQbtVw6xI3Xu/iF6k0+9Aix1bi5OvHc/8juU4
oXFhUZegTYD1yBBGsVAEtcWi4biVG71/sCTBmm5GUSfKyOHg2NEj3Ktjc16YJJ7ZRfDeB9q5Em1F
UWVqxZk15HrSekZlzW98TisN/FqRGmtFjdZ2lt85drxRvWKHv2UNwOjVdMN1yD3NqJU/2ll03Rvp
OVcpDAziwTSqGCPBsE5cskKjYCuRzNP70aDdttdpEkIoUPZ9VZGSGy/MwXzqVR9iAek5oa6+IKKb
hWrOZgbOfsUbCfuavQ6VCFwsxxjqVIgbhiS7XV+2ex9XsJsisYnkzoHMw0YCPFbmnTLJkCxYywDK
4TgPKX3wnVHYcmhDVHV2a+bTUdK357ZkwU4SDG0tx6hx5bn5dYdcEszuj3KgsxRCd2XHtvP98odH
BtwsH3A/yJzCnq88WAI8eB89KZiQXF+HF6GQeKbWs1Do91aD37qzbpskn+cOcbZ8OJXaL4XLJ6XW
V+wDrkUrd/HgXyEnRGiMxi121V9MLXyMFbZ1gA9mCwCzLl8kZcRoUB+Ij4KZBR5I5LdpPvjo38QG
/SulHRM/g+ECWg9PI/WQ0bG3gSbv6Nqhh7T3nlM8xOg7XbxI+kQzhaQHNlP6PzuA6yQazyfUay68
O9jlThYtTCzHTaTel6bcDZ14V4vq1iqGG1l512bSniNgpl3RXlcudKrBwhUlbty0uw+ZW5u8uBZK
tGnJpBgaayW7+rrxUPW6scqBrMML5G9rwH7AGBIQ6N1mMIhw8pV91VTrqFTZNEEtZbM6z2L9XGGB
r1vlhj7hg963bwZy00hDi4zqc2UqJuKpOoZSz+RA8hWKWxLSR4UYsCQkQU+Xm9wZKFzEj8BPX2yM
f2NgZHOBz0rDj56XDqB9OIuVPhw6vxWUJfF+if5XQ3Z7isUnD8WdpkJP1LKfwVhTx2thQImtRr54
n4zrJEfuZWbJahjahYfj2PfNY1VRH7AtbQON8dqV3GavnIZ4QB5qFrQ3KRrWFea5FGdfDKKxt9K1
2tRHy84bFpzoJ87je8NGngm4EQBicBt34T1WlfdM5ueefA6408YiD+xfTHwnzKeLbsgeGkNCUybD
SFetE/kkd46kyeDxMTpmuvYq7Pp2NLz2jrV2Ru29dQ3gHLVx7Oz4Hq0RZ4DUuwGMwd4bs06G4kuB
iG2h7OmDEQuPgmwwKJX7tASC3wO/rLNiosSONuYuL964innqBFHiQzQLW3tVEtqodgafkbJHT4aL
DkVrRfHZFywUQsHnhiQVm3X8onT5exdIEvwoJZIiztrS6LAubANDo/Nc5/UU4h78SjIwDZ5UN0GR
bCMBBJiUxgzilGSqjA22T4lY1n39k+4BWXnY3HrXfnaU+DV2+wOZjU9GIc/MdFcGGLkZv3pBCNxy
lO46jsytZK9XoJKdJw1rLJFmEaEIKB498jbZuQdvIdWMJHsE+EVEhLVVa3NdZ9p6YHffYWIfK3uW
lKwdLpHaAEPrNpz/lh9343xyFOR6MYuH9jkSiEn9aryq/Wip5+5maBLA0/VZgecDmmqfjWggyURH
5XWwmNNUVvKsIy1woBelxGc8smt/GFHBqwryEeemFBnRf57qzZFTkNPkshFwD25lLy3Pn8dus8Np
2C08v8LFGZDKMCjasqEypVvVWepwTVNe5CLDTj+zw/gtk4BXRKC+wdPqT6oo7/WQSXCIqe9wuHym
WnAi1WsquKC8lhkfVYk1qUUcv4mrZFWZYGEd9TY1owMdjnMSjy8d8TQz9tfUOnBkdimV2Lqajsy+
91yC5SQKzH0a3fQ9Mpp4brWhitwScPmEdwiClzJ696W59ji8r5w8ugpgCmixWCtedq+G6UGn5Mj/
E+Lii/EqWjrpx1Sw+4Yx1OacshN77kLlJEHznNMKz9JyWfBxpA60BiVO93B9t16eHMpgeHPtdBsp
1baW7l1WljunN3bYBVaynUasZ+3aCDsILil2FmQSk3wLkcUDbOzl4rozq60ZeGt1iDL2lXBC+Zkd
X6dJ6oOkFyfz4JZF7PHrXvLfXXGKHBqKQdNCG4j87892taO7iu3UWY1cDuRfA2HJGKkg/Z+1WX9e
5ULLxkFaUUKFSk+mBPua01DUJtdf38jffXdb4yCEeJF0J91SLzriieMLUC3IZmE4zAw64323/R+u
YBDc4gj89jyzPx9VSBRNaHYZeIfCP0LE2ghV/aaz/7fqgptAnWlJ8qYMaV68DT0wBt2fvNuJBuwF
tB/J1QYilu/ex99vnevYEk4RAlGTCIk/byVzkkoSCo63sRccNxPon+TL+9o3SpVJtPWnhO3jZUx1
emcftBDjSK5oGFaQN9kjY7udZ8ltbZ3rDBQxZJZSW379hj57fLouNE1lJIC+ulDGOK1eOTUJrDPd
oBhu3Cc09GW6avVvxDGfPb6P17m4r3ZQDb2arjOC06pY9CJloWQ/v74ZfRpPl09vwsQZJreDv+3i
o9G8qpN2ROQmQo6bEeh6Kc0fyGoXFSszLOpF14lT55arbsqc76NXeOQvACzj6aC/9PvxqOAbnyH+
nnmc7ZlEicVVH/zUnQk1PcZlzZFwIjpYOsq+0n+rIWd/MwImOsbfNyGEAQ9X4g/ULnR9pHk4vgp0
nJVQO3VsPONyONZ5DtAemnrpbYiFOKtSrpqxekOGj8rD9/cqJ1QljtYs4ePUkUBSp2DjmlAK6p1O
FCAito2ZoE3ABvT1Y/9sHtGFaSN41iXt3ItPEF2dQuonTz0t7zLzoDrnr/++/t0FLl4r4ZdtqTZc
YCgw0AYKwcFVsKG//tzbpb2QYXMGqPpmdSk4o3Zh6pyNqS2B6ezYPSGWIY1sjnGcomX16GXsvkS/
GxyHUI7ApzwVrmjCrprA+WYO/1tyZGMg/8+Dufi4OtUYmybjkNgN2inEkpxZ6BYNdUPWgkZXOf99
8iUvxftmDH36HXy48MXXhqiLNdHV+aq5d3zcIkbOoRxVQmStbv712/n0WsakdyOtB37zhezN8gc3
b0xuku7DkibyD4ta4OTMaMLgnkL549eX+3TC+s/lLnGQuF1gDJUGt2ZexZIMUgo7V1W+/voqn98U
ojdpWwK37MWIG2C4uWrFiJvwVD0YhOZgsn2JwueRltHX1/p0dMOn//e1Ll5WDLtCdBnXKlW66GPG
CPnmFX1+BUvDcEwGKCvxn4sKm+ycuHOGQ5Lvwfo3SvrNLXz+uP5zgYspy9W61pQhYyBKjA2M4mvy
CE8Us/n44k0cJt8sWp8uJlKVSKgwYOhTLOXHRbIs6qjXphZyGkX7wXVuFLM9hk6z//rF6J+ONRNj
oMTNPbFR/7yOb+WVFTVcp1KMaxfLjuvSKZpYN0TxHu0SYHQDrCH12nnR5bBFgmulMgl0TJeiKDem
n+1jZ1g0uXfNoe3sxfkB1Kk7p+94Mhpqkyn6k8jtdn4GfrN2v9nffbaX0E2Lf1Dfq6zwf/78sTEl
Qj4GVmV3qH/3QXEToZBAcqPFc1R43wyCT0eZZU+bJI1PRrt4WpVhRKUf82VKxrFtZDeF5u++eSPT
UnK5wPM9Yomi2ckXc/Hm47CyQq9jJPtVsjHcfuPqw75LoECARMU6D34jQXySzfNMB32sbCLTWRRl
duhhdGj069Gu7VqMfF0sFxzQSGWh+xvW/8MA5U1qNv5/8FeXGLGcsgppx3wPGlpjwAsIn8f45etn
8dnb/XiNi8etNb7pNAHXCPrnqPnpl/SY66uuvq08FHn/hCL8V23zZyvZx4tdTPJRYFeh1/Lcs/Qa
rmBuI4XNrgn5WjTCmevOo5J/Yxr6bDTB04JPgPFJtfSLTQXBxkC/IsmbHkgdUu4N55uv+7M56+MF
LqZd2U58m5gLtPkZ1Vcqd5a91AqqMv/DWiJQrAmk52CR9YvJMQAoR1hCzQIJTpTclHkfVWQsYcBH
yuvb/TefIaatzz4SqcKewXqmQiX787vPgsoZyoQOMQ38E7LWZl7Q+0g6nB1jdLR792S09HNaSlB6
RklFC6T/m7NYx5Q7GkqG0McihE8d292qq0+Uj7ZsJd+B99zU5OcBnMnYkQIYpgxVpM02M81boklm
kW2tB58un6/8iAJ1OzjDrkL6sRgj5VWr5SK3iI0lUydGDaOlBsJTOR8Ca0Or8OCN6QsW4hejUXYG
mTM0fheJGp9DO7zNFGJYoKbTurUO3ZA8DGW2CUP5Q7eGK10dl/Dwl0LR6QpXB7NNFg7P2LChU/oV
cKNB+zFAex3Ia03tHr5wdtXb7dqoUSibAKOIzfORDfgBgqcAXheZ95RvQJql2TqmtdSQ4E2TEiFj
PW6HwH+LI3CJerBsTWwqxm/nBfCVQJwhpd5Bcn5URveo0DT3QV90Xoi32KSEEXVo3Mtladnw1NNd
YYxb+KhgL5tTpPTfTP+fDnBp4XbA2ojL62L6j2oYlZ3ZI7Sivm83BxR0DmBp0d445v9yKUohgtUG
Ie/lpay4QN7icGQx8m5FOZ+WyrBrUH2ppPWpmtx8PfV9tv4LRzMs3UKZI4yLqS9Wer9oXA6Tvk/n
TduEOVpO45t7+r3H+2utIdlatZl9oPFeTBBF3olIhHxGDQVnaktMFWpMDFGZuHMlxcadlyGtuqLe
eJTIEjeEZ4U+ve6ck0OOlzLEe19PVrEBZ9N17l2FKUB04Z0aeu8+bUqRtN8sj5/NmZhcWINNkCqG
vJgz68J0CJFllk5Hf2E2zC7fTZqfPXmoipS9JMdmUlL+nFpUP/FgV3EFOrDkopjXwyAXatPe/d9f
MONIhy1vqsyd08/4UAXpvS4pbGz18GlQKA/RpovKc8tS/vVlMCx9MlV+vNDF3OxrSmArqM1RUgfs
wJ5SZPpWRIRLXf4Als6nHRMKnZNunXqLRImOnuFspW++IBC35lGfbBphb7G7/bQS+TBMlHrNlLSK
smkW1cHtvVVMpqDstp7uvPgIdDUkBE7r3xPr+NRV8WqUFLmB0rm6v+xp5TYpJgwUXeSczXsLXk3r
HFuNFPG62Y5lfFu1IKJ8ZrZOC84WOHBda69bTVmoOip7+sXCpE8B3K1x6rVJ/w1MP+QMk75Y+4w7
AwlxtQR1DFu1XQi3ehRR+dNOx4ekCm8MqM5pGh7qJFi5GtFZZBbngGIVSfIZnWSnzzGdjGt6Agc7
oW89eP3eC0f6UTBNYm1bu/bWljit0qHjzGk6T+nQbzs3mBdsl1kjMTIUCPjSM53+ZUhEX9t5q8Si
UN3zSZWT9U6hCDOPBneZd+S2ZeONy9WM0XzSEarWdS3RT9ZPOiFjRhzdQ016RxewnVLH8OdQWYrJ
KcRpf+OZ9TaPx7UrAMkBFERPCb81uyvYjhVIC/RCedbceAt0Y1fW1TyPkv9lHDN8LVPYnL2caYr+
MI71WLYd9RjaT6xnWf9oM7RK45tR/Fl5BFeOMB1kYaz58uIqqdIoWgtAbuZ7FVjxTV6rVEquVfMu
xj2S+yg74huruW3cmxqskGMTIcb4qejGC+keMxVBj40wuch/ehQpenGwHeK3ols3+2bi/mRJ4pda
2kRxBbH7u3734XlArCHNc+BEAuADkdK1DTk6ojufl/+PvPNYjhvb0vWrdJw5quFNRJ87gEnPpCdF
TRCiSMF7j6e/H8qcIlN5lbdPDztUNaAocic2tl3rX9//iMPYhUP4mcZAw1I8zxWRwMTpHT6NW651
izI4mbeVOXhl+l7LNTqvbyT2Lx261J8WkqUdAzqsjsXUT7H0XlbxO9AzinG/Jk/mDh2p7043OHtP
FJSsH1FzHrW3C6vXsth+3qA+t3myDTYaBQ4jdr324Cido+2jW8ujYuE+PWoO82srXDiSSz8fLD81
KJ3sL1GHQLOmyMymjMmdV0jOnWQN3+urtH4pbSadW23E44Wn/Pk1fm705DQL4kqAtU2j2nVytGzJ
DTzLucEfYvNSeuQWbYRYTnwhYiL/vNFRJqou3AcJfBhH988zN01KlHNT3Nj1l/LQHvy1fquviQp7
5fNwQ8bRDo+zJ7jFJlwjf18HtXufO3iIrn799PJySDt9xx/hDycbVD0KSVotJpJfRMeyM+9Va+1s
HTnfR+eYrtEReTKPH3rN/tLoOveypQ9UiJMeKFKzQoYC6iB4eiiuil11h0S2PgRUZFE1d6hWHGGk
0Zb34YUoPtbeZ575Q8sn65nGgjRlC2QhOdaHYY2X17XsNWsmlGK3a7zg7fAbVTWrad/suYz8usd/
D6//1ON/t346yP20E9J5oHX9qnrvXyPUqKT6b8ZjshK2yhYP16vwa/Fk3vm87wttnxvrEkf1v8AP
J2+bDJcUJSJve3LQDNwvOhEy25tuBeryhoy8KzzIsfOm5U51YWU+O+ABabNeGiij4Jl8HvB9MHKV
WGxJFLu4Q9z+HN/H1+ZW3NZe5462/6IcpR2y7015VbyS/CSy3m3qNaqMS53w89QzTAJWhkXkdVk2
T15/OnfsBXHKveXeBPFrAwDYRV/7jbZWnA4S9ap4q6/kC8vMmawL6RZRI15PJ9DyyfPnFGjG5kys
j3qj+35FxVxq51scE5RVsx43yBj9nbHKUdz8UL/Id0/lk+zGV8WFoMSZ1/D5Y5ys6SOOcpYhLj5n
q8aTVuMh2qAe33XrxnnFq8cGv+pgAL0aviDZlpl9w8Y8Wg8XV91lpH2eBZ9zwyefA4EPhQQKL2HC
KmONzt68nVcKfyQ3o97VwSSELNumOdS32bW1/fU8+D2483PriOkMldM5CeTPg1EJRaWCu0WyNbUz
cRscZxcTbsIluuwIt7FXbaZb/Rg4+n25SbbDob3LrvW7Cx9i2Vh++hAfMr4nH8JfbgZp33Drc4q7
YK+sELC646Z5lLfySvxCzRQDIHFDG2eETbwOXMP99Sf4/Yb5//4ElBp+7oaCDGfXNHyCeKvf5tvY
pVB4r3mm/Sjat8HKuNDt0s8z73Py+WQO+GEWT1VLe4XH4HNVB++5VfgGyOR7guOKne7kzSU0w+8T
66eHpCYfszBkFfrpdAfRFmWhT6PBN/RzD/WbdUQOZdnid4R5W+vlUljkzPbCU35o8GSR7Y02FZul
wdrND81jsDe+tId8hQv7YIPKy4/xhoK7VXpl3sWP2sOFd3quj5e4HEucxPs7fadtJEhQ9QkFWBv2
U65hMz08bn1qjvCIxCzDJvq1CVb+pWX1573FZGVDubBQZAmpLh/sw9kbspsiEE4jA/9F/bYw1Gxp
E1wl22Ib7q2ddTvsq324o6phfeGJl3ly+oJZx/+VIDzpbyzpA61vFSr0NuIaRdiucaqdcNRd6sym
Q7iBbXfh9KYsA/UXTRonoa+g6EY162ly/GJt8H68SW5ROQW77sh4dk1X3JZP8TPX+xUHczu3uRXY
08q0g1V4iJ4qT9vih7OlAOnC8i79fJwjI/wh13dyqCoNPQn8RaBAMKn45qP7fsbrEYsVTAqOkCgv
dP35fvg7tXjyznPBj8jC0hzVTv5V8JwcGXDDE/Qc/TBdJ48x8vHoQuefoTB9fsaT/TvEOCIeQhrF
gyL/UmxQJT77bxNUD5e9+zq4sEqe2ak+XfOW4fdhXAdIgeW+4l03bEzTuxTeVfrzaPiOlBGhyTe/
7tIzs+hTayc9GnGfFONQZWTlL0b9UII+wqjblaRN1OsXXt+ltk46EitSQSMIyT47ryN9l80F/oDo
Bqo7Wb7wWOde2sfnOr3vTIPZ5rVKWylCW7E7ZPnG7F7hgXVUcwf+ThgeFIwDZeWOquz/UZeepisw
Tq2os6RpDTJUFrRXFhB7sLKExMUHJZH/Z+Pl97Xjw3jJJgzmpow3WCcUuyY7Qd1kw34eX/zyWF3K
/SzD4WQhYvix2stLEtZcOOAfB2cVBm1AiphTpXCc5sGe1K++fiHq+/N1yVRkTTEIOuhLmP9kTQE1
rAt1QwwTk+jMlrJk3RrxlVGNX9vGutGD+lEsk63WX0qPn3028IaGqWKu89OGQtE2En2FZ5PTnT4Q
eUpi/KIvxBx+voXycB8aOTmHVgQfRXFJPPqIcKXWbQr8J64oj7swCM8+zKKOUBVe2E+EKL0PcqHw
l5USILV67OSnMLlwxTizDyooqf/VxMlCFUe6rlAMggpDWIrysx3CqYdfT6VzJ7hPbZwsT0mf5pO6
7C9mR0RIf9SxwWkru612AMPsMKGEp1FWkzs/lvgxuPGu1i6kTRZW5s9DfknQL9JSwCsnh1YiUppf
GryxOWoe/FZzVCnejGZEhgaczwgnSEXcrJdUH4b19CQV4pUpViTPqItR59TL8TUTyOYPcXxhkTv3
AhAPkJaHBUWe6mQyytRSxMMiGwkzauUmasTF1v31Czg3XMnAaNJycdFJXn+e7z1m232RQOdqgesl
wX2Pzns2Kbld/xvtILLAnFcxl/Te53YwlpAiHFiYFonxqPT9g9lxkGqndSFFF4btuUeCy8WFXNOY
56fvU4XcEastGt5BBwlBvEXst+UUbHX1Qtxn6f7TtfJjQyfzw0/yJEvFmmcCZBGbmHX4b6qwwxS6
HXEeSp5+3YXnbleKjjpDVTSFROLiD/ZxbdZxwUlUjopoQrDRkhypHcHdlZT6Ys1NLUCHV3WxRhxY
T18b8xAoT3C+/40t/uNnOJksVamqIDJLMnaQumDdOml5N/rH2KJMZvXr5z23wjEiQZ+p+Ovh5/z5
ccsiCa1Jq+jeIL0ahk1aWNeqcaGRc1OMiKmOmlyBuGCe9GncjzG+PIz/MM6cyqjhEjz/9x/jYwsn
PTZailmPAy1U01fdfx+TjZo8/LqJcyP+YxMnPdUmujFEIeuELz/k5m7S7kCxGcmF2/a5dZLEskio
cSEYq8u2/uEcog4z+yqiDFsmxldF3/Nso0x3ffY0DxcWi3OZbMVQJX0hhcoEuU5Wi0ELi9hKUQIM
Zl/Cb6ti/2FMrV0NBD+BwIHxExeQyBC2SLh6T6j1eRWJkxvMlhtNnUuhKwieqsGHqrQUT5ya3MvY
jPWiX3UaNah4iB5bbZz/jdXUII0NtlHWFQbt5y7yk7qKex1DtKqtNpQlpa3uVjDGI8oYf/3Kz52h
0BJomshqivB6uUh9eBmdovpqaHArN5n5PqhxifxgoHmCel2xWeAnYFfaBU3VuWGGZSGP9buO4XSu
KEEG0WkZZiG2UNNetXZjvPUvXVjOrapYvWCQiA0NCtCTdy/MrRaEiwjQsKjkDSt4RddSRwExECfd
3E6DfKErz60zhHIMhWj1EtJZHvtDVwY1bB2NKm+S4IBdzXFE6BNvy3G6UFFwrvsQyMsGh1+dF3cy
OBSccEno0k4OBmfWNgPkzTn7btYXBuHZMxXyD14VCONFCfr5gUypmszUZPZUlLDVtQzQNQxdTcRr
JItnxVFGBYOAbJ/2wbaF514OjYSJYRm6XRjdEmmmml2jOurXI/bcSmtR9MJ8pgpWPB09XQnXP2gZ
Pf1UXHdGRVZGWv26id9THac7MhZGmgjNnx3jVIOXTelcZj1drIe7Kr2a/OMUe/Oo2eVCgZx1N5Be
4/gQBheWxjOvlijJv+TEv19WPwyhqkox9rQ4QvaZM26ig77RXy882jKhTx7tUxMnE96oiQ7gMsst
8AvMiX14Exxlb3yef/hf0DU6l/TkZ9aXT80tb/PDE01lHJnYxKAl8qDcfi3vk217O75Pm18/1lk9
y9+S35/OhbCvuqwKaAfnRFdbqR7s4OY22ySeftM7SwKHmn4X6oynb+qrcW3usxXcGdcn5GV62aVw
1zI1TntZoRRlGaHcqtSTOVr2EpyUkI/jP8YHaUUR2+00OJU7bMfjtLkUvz779B/VwSdhPwyJujDL
l3Gzao54XKg7ya122kbZ+9fZTbL2t4mHxbozHs0v6gpggLhHe/BWOibxexxjLqyEypm1l5IqtAcG
yy+OLyeDTOmHUWJr4W084au4rV3KMHRH9mb3dbbDlekOTw9MJC/b+FvLodDAqQ6wZ2At3qbX6T20
1uea3G7vSY66yd/x0EkvrCLnFjek1P9SKusnXZaX2Sw2S4lKX7vyDyqeVXuADx6tikNjrdRXrFCv
wUU9TuKFzjmT6eKOqHBHJBgts7SeHBWLKYgARLHlDg4gFCfzqttoP6yjXehGawZrsa1uGKTr5Npy
G+9HbhMcty/l+c9dAj59ipOJmXdp1XAN5BR2i/W4sle99tk/wA0iMixuNu0xvrBtXWzxZE5UwCyM
AXKZPe2SDXVKtuoIdrrvHW92MjdHVPDrNeFsgkX5Ww58mkyrcKX8Qwdar57UNYBSG4z7qrmSbqkj
317U1J0d9B9kpyeD3oLoa6QcGAnn2ebXyulXPTjwr80tJeej4dRHqHEwYe/KffMy/zCbC+PqzLFa
Uj5IUU+Gla7HRZwuN2PhvryO3fgHMcSHX/foGVEGFuGLcR5MbJ2ePXmFggEvtQ85EQAJBGtT2d1j
dqVjj3UHxulL8718zr5gYP5VedO/mrzi4d9Jki8f4W+F5MmxrtfKvEkXhSQnOwqvAydd6dNafolJ
mH6Pd+n7cJ09NK+4Jv362c8FiiXAZ0jZOXRgfXJybelwLA2yiP6Fu/9D38H8Gn5kd+UrhgKUUYKV
vqhnX97YySYiU89p4b6imDou25/3zrGr+M7iKto/tPAPnZTT1XP0VlzjA5a9oiC88IRn28NSHL6L
jg2jefJ2jQgWR7uc9xRKe0JvfmhiTI4c+S24MSGbPmFreqHFM1mhj1Hi00VY1KcKez72LZw9s8Gb
EVUM2KHZMZV7w0btV/H7r1s8M0cJE/4doztZ9Uylxm19VInRufU28qKrAq3mHknHr5s5e4D8GNI5
mYza1C1abaIm9SrzjPvhHVj0wfKqF+C8F86MF9pianweJoNqJoHsQxTT7jM7X2W32eO7Uq/gJd3N
F2KcZ05znyJHJyPE7GlrVonagFNep6u7d2GtOeHjrzvv3Dv6GBpaDskfjow53IWuU2hkXCH8uoWm
sm6u0/WvGzk3ndED/x0VOplcVVgIGO4SFRrbNTdCIHmTN74Gj1rh+YdoW0Rucmk/Ott7OrbJSwiW
SOxJk4rZKb4+12yAA/RHBz73rcSu9IToKLP9N+Ox6ZzI3JJZU67Lgwha1RYvfIZzH+FjhOfkI6SF
hr23QRBJuW8PwPqB+it3EYpg1RmeL/Twuff4sa2TudYnodIpCcsXsKHwprvCevmegjXqCijr99rN
fAR+HzsBgEsbVWz7cqH9ZdyfLJ/Kx/ZPxpFCzbMmLM9qYlC6NRqneMw31WFaUdL6ilxcujA5zh1w
yDirKvXA5pJMOdmasBMXKoRWAMBW5homlM313C43/c5YYxnH4eNSuv+MZA/Sp7kUaYgE1FBaf54q
gw7wVfAr5Imr1h1QrqxANq3z/U3lUunngmxyp014dcke42xcjf1Bp4yMOhHpNNQBydLXBzItnAAa
pz5ornzsV9fBbf0cbJvVjbyt3N5pPXXV7buN9PLn9eo/P1Xl/WHs+70opzoKwvbky//zUGT891/L
z/zr3/xuBfz3V+v34vgte29O/9Gnn+H3/tmui7fxpy+8HB/u6bZ7r6e796ZL27+shpd/+f/7zf94
//23PEzl+z//8e0ti3I3ato6+t4yXv/43mJGRogbCzamyH9+bOTPf7A8xT//cfUtb4v+29mf+tN9
WfptUY1pMCA0hD64Hf9l5yaJvy02Z7BjkWmrhrEUZuZF3Yb//Ieq8UPm8pdU+pqmbvC5/rJzU3/D
Gg19PbXgIuYuhvbfcV/m6HI6I/kN1NCQHUOQQyDjZPvAkmDO9UZAaJkmeerkZZ27QjLuTV/9Ds+5
3QltKYAdHcQNrPJxg5FutFRTJasRYt6+F4PnPtbBDRloU7voodOog5fAUMZjCe8hNW4ksNWAjaNt
MqXDjgK761avv9d+f5PBqpmxPagLCKoz4zVVyB+VPSBmSJ/4vN9ClOtWQscBXQUth/Wcch92w3et
BnOeDdJ71ki3vg4EQ8UFl9gm9YzDFNulKLyYmrqFcabZeinfGj6mAdLUkWrD9zEzoitDbI74I24n
su6W0AFmy55gqhJahZB/JU/AUJVU3udlgQcIGPc68durGd+UGzPCOKQrIRmpPSS+XtsWMV4jcRUl
+E7LwFR9S8VEekHbNdVV1YHbmsQavFn7LctMOzd9fh4aUltm3U2dQJAwwG57gwzAxVB6J1W4nYgI
svw5L9zZN0CqF/LghNW00UfKBkNVulLiufQy0EtOsaBRQznGhAOm07YbpuhgAFazOxJzdl8o90mn
BK5UgFNOanXVCPIPiit3cTJn94bV4zZB5WRqNChWwgNVIodOEbeZFtxVk7yr5pax4Qesl3E+uFYA
/wkTzXjdNzOQQ2XARrMCiyiP6bDORR37DCx8A1jEVJPCBOuix9ko4UBq8GOyoZ9ujAzWuz2CFD7w
IlLY7QH0rLzF6ASqmdOajeaMqhGtY/KyKxI4uq1AKI+lhNIfPZxsE8o7RVHFs+nH+yRozE2YR8k6
rmr/Vo9iCkkrPdrkKuVGUw9WfYSSZEtW9k0Z+mKV+P3KSPrA6zNQdkoQAAYPgm0qgEEcc+y2JyQ0
ZYGHeB3pnoqvNzX1tcTgRq5UDv5xBkemLuThJHqM2uC90So4+mG9m8Bnzr3sLwUtYD6LBIl+rpgu
iPP3BPGTrYyavBnEBKH6JIg/FKG6FvE02moGPC1TEigApaScW9S8jn3MfCRpZRQjQNsJrixoWpnX
Bh8pntapJl75KXe5saSmo8CJI9CKaJMlXPzkmcK/1JC8JBTvilndY7jsBpXxqAsQBOck4a5CSZOf
v6WtdjDz+NGsCyqiRGar73RC81Jr4NCiqvpaa9h+zgtooJnC7708HupRgygsH4LWuAYM7LVwfNza
otBy7A4F1xUSOtXdPFnuaFXf0oC7mWJkV4IBTHpI4uSHpKl3jTDuqvGV1PT1aAL0nymICczpJhfm
J3+oX8ZReBMyH3Gc5D9Wc08FEdQbT+nk166o7jUfqZgIxzO2fFcsrXW2dH7y3vc+eEARpjY2IbKQ
PBkN4MO4CTALWOixcP3zxnLEOZhXcWU9pe2Pee6/hwBR7KpiwmQRSJQutTKXrIzomBaOsBO1SJgJ
ALoM05sAhrRnWQlRd52Sw4WgkleD4oRNsteZvZqaCkDgjOcuD2bPEIRvQWO99tyhlAiL41p5irGL
JZKcO8aYfpfrxdcX5J+E3QeGROpOF6ztHPSAWqu+I16KwUhQ7NnwwZOPop113Q5fyckW9XSVNfVV
mZH40oTQKfTgOGnpiuXvrQwFQHhCuRHM4lUI27e60shNdqCBpfa6qB/MyhdYCBfMZ6BBGY/wpxOf
29zHkSPJjgZuFQ5mfuN6IfuN+nAUm2CEEokTlZH63iwsVkgWXn2TqWIpbXm+0MOxLfD3mNKlpjwW
xW3P0u0lusqhB8bHkxnIL0KabgLJn68lIqPbKSTVTbIg9qS8Np28GOFYlZkbRTpmGUhHmOjl5Kh6
8UPyq9IJy5njU8RmlM97cA7vNV5R20JIIWDE+LNIIxUodeQGgvSt8stqUzThezb7u0Cp0Y2HzUFJ
mz32WTjy/mi7scZuaN7PRfAE0BRL9+Aqjbtt3sE+jvvjpOr7VgHSJKguQ9Ab6iRa6TpLa1XecYr1
LNIcOablkIplLxUmVPIzNPYy1lQ7pkpRtShfk2NMxwfEn7thMMMdUok3UaurO0klDhWPOuPUaF0V
iL8++NtuFPdioRibWRKpLQisnSA2st1Ubeta6XATDBaogxwfwRCj4VSparagcEfwwBu7CbQ2VJ1a
iW0QgE8iAFOUltIOw5WHsbMOHB1J7eKdDepUsZPCf5ak9FCZY2rLzRDAupXXuQRciuAHUtCiv00n
bGqysXeiXH0woynCJMEgfB7rMLDn+gn3KHc0rfdsKia3tVrlpoPrZJuzpT/AljQxFxGgRwJtnZVJ
XIlqsx4qzTU7YK1RxBMminb0NTYgYyTy2IZercf3WlfA3zVNO+xloNX1vG8DE+C8Wt4rzQsG5HeB
DxDYKo4zD7wTsvmoi9iFNlWNBwBQRRCSQ+T55vQgMUNxMomPeaqya4rKtK+7FP+pUr7qcvlHOMaY
f1cQ9yPIKQ3WBCQk5WHvl/wClvi1VaVfumVYmyM2bBYU6EjrECxJGGGIBKYo7xxEe8DHcCL7PPeI
eCsVQ0h9GwrSj1kKvkCnf6ssmCxKFzSuaRatF/eM48GY6d+FgNtPK6WWWadUUNn+JE7sdJnodoWA
4cGYHoRJ2FQmhgeNhYuZNa7UoarsoS4hO6rp17kpDnOevcvWSOS27q4Wgr2TZKLIsjx/nak1xVrj
ugMuimvQaqhmGKL1k4x3n1OEmFQBJMZ8jPJavHZWaSmth0jYK5HQuZ2K24E2a44oBwbfnrHIEjss
JorcEQl1kZZ2mjip1pHmD3uz0h5Mc3w3QCe4SYTdgY/Qt00HJ4A0adRl56RV2u0VlJU7WeQZ0PJI
2FTN3Vqo/cV1PYWkOSh/Fuj/L7+ZINnnUvCrmwlG04Lzra6/1af3kz9+9s/7ifgbnDQZ6CKJf6Bp
Ilfy4b1puf78hnUkhRBcDxa9g2EQmPjrfqL+Bu8AUqOqmKqha/qH+4nyG+ml5Y9lmshMqd366/Z0
80ck4I9bY/Be/Pn1f+RddlNElHP98x/Ifn++n6CiUTRADvpSP0tLHyNP3LKnsNGxMqutMFtDowPK
zzwzBXAged8nrqbm6sqYO99OLMHrp0FjpZl2YiJiP1YaoyNh5eA0ckTgKq1T4KAiTjmV9WimypMQ
mHacxJ5eZpmjUSMf6LNi15V6lSXhLd5S26yWiSor7Uo0S4lFPz7CK7G2eiKBaG4Dca0bJcQlsm5e
GfZ3uRHsi2w2qCYPMiyTtQb1RrnlQsKZDM55qvo3xhx7Jp4eQIUBWaex9JBqlhOpI4VsHO3BRcqY
P0iuHiW3sqGrXh0rzQa25PUYN9/CEaTZaA4KFjqjv1ZrkcNh4a+Eqd7pPfYeU5KwI8qgSRRzXeV6
u5FzMT6ybzxnwWIDIqdYp8AxxqcuX7ONUeYf6zMOZeNXdUZzZuryd3h07Lzja6eM7lQFEgf52kuD
llLiULma2NBlFfcybE5jp5dqnCJUVdrXlXyXq73uLfBD1+9U2I0iK8pAHwagUzx8xgL4h2HJgtBO
Xlartykbh1vPA2ekGAOFOO42Uw1HN6wVJ6iWnrbCq1Gz9qauIyPNwkfuTutObSpHFPOCd9M/1rI2
YYODPM60cP+q8uDZMrN1WahvUR+4ep1a+0wJXuRZflZapXU1Vte1LEIirI352BOx2RfLzQYm+bAv
Cvk5QG6w1X3kPpraZg7hlphjW9d9meRavzd9I9i0AtRkSX6PpqR2Bv8lSe7mEMi6GVEfPM4YaYBB
d0wM02Lc5AaRvlODcDPXyavVWNemgXlErlHS6VsRRloGLMokoswsHXyQXbjyGFLtNVg+RRKWF1kT
tKBuZBwi0mEjF6DzoOnywyZQ6VAQ4MKkIumI+UtQTl4QJ4fKyl96NhW38mN/VcCTwb0LWHAUCuCY
sxw5fTmZ3+Rp4EYnQPiM9QxeqW/cdbPwbQq1fdkEupvOBoUZOB65RZS9NL74OsvBcxximjeGmZdq
desgGHyTcnMlqMNXtQu+V7q4N3wZp6hgfANTfgOEql3Vur8yxujQW0xIUaoEGznatshxTAuz9ksb
V7fioIvsrLzNmfRcUuivasz2DB3cNcrsqR+Gl1QVAqcbOX/7MN3nPHLHZN7B6nYIgGEjlTTXTR2+
DBZxZNnomc0ytRe91bHXtCGFumGgO7HWTI4CJxzwsR54nRT8kP02Xs0jgEKhYNPiLrAvOqjwFpIa
PHwwbJssqKfcHkSoK6PllNLwaJmcfjkOPFaKySIAdUhatlG1UGCbIxQ6arFgsHThFWUGOBmblfkQ
CQO8YnXc1QkXg1hQnWBQCbeCcMVHCC4iQFIT9yo8WHOvTXvBi+r8uGAnems0MNXSDjllqc+ZksXX
aR1wbSsb16pLA8zL8GDWElOh3UOO9UZmc44O3wges/JHaH4thuQlyMlzhhaEmEScIf6PHOJEIFB1
tTA1Fmt0/rrD5qvTx5uai3LA/7kEvnsGy5os3UXhR9ww95RsRMfNru2nRMgNhmkwVX+I7v+3b9/s
ab/cvt+bJsp/2rh//6k/N27tNzIyqBUWZbsCyILf98fGLam/oYxm7yWmuGzoS0r4z41bMX+j8I6Q
I9s5GWNxKa35M7CoGL9R7auwkhGpXKr8/1uBRTSjJxu3BNsR4Dy/TpcRhp1imEZ5UFMMq3Bjx5fX
ETJDvCqSetiagsY6BSGfBav9bvn5sehapjimM6u0Vfdpqt3hekJISDKndSj4D2zzhyHAYkurzU1G
gNBd9jLCTIVXClMOs93/IaS4cmkFQQzQLfm6lhIuqz3JUlXy10IC9WmexG9p22+nRCy8IFHYedXI
MaLkC/ap5H+wPXPGJrvRU4n4uZUqTDtZszUp/qF32mNcqreD9UK1eGoPuAVSaDISBxJwoGfGuqIf
P8Q9jUaSeSvC3bfHoGptNWlfA4JWMFdm7uZhgJQ1QjnTE22wkpICAxESbGBiwUmk4YaN6FHuc3yM
YlzUu6oR3dj0v/pWi9VFVtoxwTXPmtXIBTtZbCxJfg2q4CCnMO2tKsoIVwRH6I6mHZlA0XO5Dm7E
CVx8kMXYnmisQFxUZeSjc2T3FqGSPLJm1kD5y1D6O6TG3XU0Vxp3POXbEJPs6rjq7ORMjNdJ2Zfr
okkCrLricTWK072mF18ncRxurbxx2qgCxQCGiTBt0ePkGb7OOcqSoqkxTQkVxBemhNoiNL6kEuh4
ENKDpyrhbTQg9Z1ztvOWBSSOidh1RYPdrVbdd6WIwaNY56CMILrinJ4A7cfeGp9Onxti+0wdPW5A
JpuJEHC5nCRgch3kx62cp8csHm6aIdvmUXrL6SLCDarcT1InP/JLfowW3oaWrn8zY9/L5uogFcZa
64PXyZpj3H3xBcV8ydba7G3qG2XdIVt+qLoo2AFowg82KTEDStrbbtTwQmsxMJmaUvTECLdHhwOp
/sbaSLylqx6FcZrWQkM7KcWgbqSxJVFUHq6habh9YHDVa2v9BR1p62ZFS6LK7B/TmftkLUkCJoXC
AjesrkeN423WZV9xInqwFPweh04ElmO097GJZrudVhYGHIYQP9XY0/RWv+FA7Mxa4PRiBXktFDBX
k2YiAVL8WFn4QQZZ+zIpODuMCrw0bCy6JbJ5pJIxodPF7qvOMCkBrbxUnYwRmAIC0RT7fUI8pDCz
3g0lNXwIVBMafhUHDYUzLbmAUacsQwiSb74fE+Kp28z8oqhUofhFey8XffVcySC76h7Hs7jElCAt
01U4avmDXofyXjdj44FzrW7XGnKzePFYyF9TWV63M6Fw0L7M71R8KwqT+pYskXmOFC7VQj+TUmx8
5K52ks7A9bifbuUhPOhV85jghmkX+HG0YwCMH5FuXDS3i7FUp2NH2TUzEVv1ScQxQOmLO0zq3HlQ
ZvzWyfRt4rrATgDLMeNLIYUYwIyZvMEbq7RbKXZTy3g285qrSORNGJ1VUrUK8Q+KYSOEEdXciu9Z
wnTDU28nwpC1WXlRaCRuTobAG6k7wz4xyu0MVpGdY1lti1UQuNjAHBBoeYlVbEXcPFSlDTdSo++C
0nj2Q7/0cIzlyKqKh1xGlJfpXbwr+xyfjb6JniUDqzX8ZnDvzYSYTlZXula06wD/3lURaQ9FIXZL
EiPd6KVurJO+CTaWEaTPKcVDrialt1oVDd5oGI/yKK5ISrW2AUFLgSQm99JBmTI3VDkYxBJ2GXE0
OGZS3ZPR0t1GsO58GS1QCjdmR9W1eRvKeOyJZaS8jZX4Rdf7Y28S9TTq76E+rrQ5xVxXit70fFDI
GeUqq2Toh0cZxnmAqY+KzFnv5O9xxkeKqua1HFUAjxMQsbRXiC1LN9gYCp6kTp0XzHV7H+LI0sRh
shuCtHVNDC1wIJXx1KLAAPsOGbmyTwXY1BV3cuLjQFqVbFbRXKwz7Gf2km4RtUiiXaMuS4KZAbyQ
5N6NktJRScEARBNmb0j03iuDfIPeC3yVjHDB15e0iYK/8ogG3U4F6z2a01UcSKobprls9+Fwm40m
VMICa0OhJQsTiqYzkHwqiVF6dap5Ekld248aTNB0SfR6jbPgaKUmTvKg1upC/mH5ssc+GWy5afar
grIBKklxdkz98GVuG5zYUu2gZCAedTJEXhY0uodP4jWJvfyqmaXpYc4109YsIqRRXXk405grZR7R
eJYzAfGqITxv9tVt1pmPFobMUTLlq2bsjnkhX4fGqDq13CjO2OsEGRvLi+Vu3+rhYCuTIW9Lln3P
ysNv+M6sExVQa6rlO7+AaFlW1uBgT3OMDXV0Gzles07Uziz3s9OMdbQWYj1a/V/2zmypcSxbw0+k
Cs3DrSVZHsCAgQTyRkEmoFl7ax6e/nyunrLIiszoc3vOVXV1BRjbkvZa/0jxwEkUsGR0Q0STqh7m
WsYR7SkKfKUTSGk8DKTETQIU0xl6AFfNbDeqUu5mJeemUd3bpVVutd58Htv1NK8m3VDS0hkAhrtk
ENeFlr/XOFm37Bnvk0OLTSxxXaTSftDYMX/jjr2oDX6UP1xmIofSBqYz16Uz/pM2YFa1pZh7ojvr
XKeJ/pz2a5Qy1W9Sbq2Z9vjNDzPj38Anf/N6CPNIp3ToCAHgvUhPfpDtpCPNpzrU7cZ07msQN3g8
GuVHAtm+toC4v36xC1P86c2ZZD1ql9wMABvrk7YjnnQ9SWxYCsuY/DExQ9Pstn1fBr95mb95U9QR
0F5qAzChZf70ITpisjx4Mh7VUkBRd++2KQ9G7gVClr5tlBcC4JoY+JmayOr7Smjg1KR3ndae2rzB
TKO1TDyscxVW0FxQv+g1xq2XT++gxPfuapCqTrxI7ab9BpOvtjFTetw1g8wvE+lIM0cypsbdA8CH
Ub33ynrcVim+CujCN8h2HK2lqwTprM1BWg1NAFfnSxpx0yE9s+9Had+wVepqt4/BVHAEJrA3rRkl
qk3OU6NvLZfxytMuFSjLUwHLmtfut7FTD1nSfPv1h/kTvMYV+We3A5/lJefJ+3SF9FlnSsVzYEql
C07S3ntj+zh25b0lpse5N/xySO/H1YQXmXzVW/dwFqRwlWJfWM2dcADY+VSf+rl7mTWSxbmg4yl5
7ZTlN9Khn3Su//hL//O1f/pLxeyyobac0B6twK/T14HL+dq6rjfqFmgtlH67OVtn/daIxih/7H/X
LPCTkujy+hb566CQNO1Y5iclEdl2STNbpBkaVUyzZU/rEmdC0MuV7pD8uVGLydd7jMTSpnVS7SOZ
ZQHAm7ZNevto99bv2ll+Uhpd/iIbO/olHA7hhvvpL1oztyzpReOinGyL+1oB2hHXcQepso7UocHt
b9ABHEVGgbY7xOaJ71qndyJb/OUSO7iqSbnnpgWo1KFxebZeEjC1x19fY9Znicnl7+S6J7LetNFi
fw4g1+KF0vXSWjdr3wKsLIIqq+bAozDSTXhIKShglNPNWI8GwxDOa56cN+WinFd1MPxWQ9Ok1BfN
mqxAUcRxleUp7oszupu9l9rhWs3b0TSlbzVkyCwmAcxVVrFgVOemgRrvLfOW6tfv7dAzv1QHUWTv
7VCnG5I6XgTt2jTo0AzVXeWGeeeMxUOiZOAimA5cLYBMDRfSnyMiYB/kVMtNoqSsMX2dAr44y/bX
H9ZPaTF8WEhxMGEiicWw9lkgnwseJUL8qbeNla3i8jzrOkobVeE8OnxcJm2SQ4kTQ1ejCstsNwws
nsB6ZTP2G5dhyZX9++hA9pWqxQRX6hbBz6Xjxy19aa1KOZto9S0wblBZtFKrOboQezapES2UZIvo
wNknNS0kEMDEtpo8qub+PhnR//76rf50RwP9XuBr9EegDjpX2F9Pp1hV56Uf2LCoIZgDVHXXa0fX
bTwJcTLsHBFOQzmg09w6VNRuVCd+adhKQmGWGvvR8qUanCg105NHL9fGxactSRD3R0XnIbZk/zi6
/y/DUBqf/+UM/eFru6jo/iJwe3hvXyvxo77tPz/1TxwKtOlPbTqaeJugPBClf8JQxh8kVvL/gDWp
hotZ8d8wlKn/gdfU8jxys3FLMp38G4biP5loJzmO7EvyHz/53/BHsESfpxJciUREg0Vd7M382r9e
ZPbYOgqJT0Rp5U6MSMsED7aeiryBSDVYVo258CIdNGiNSXZPPEpqTe5uNt1aXfYmci6aGg5kMwMg
uNC6DFOTXBRQ/vlKpaRpgwEZTrS+lAJXdMGZw3RE1mSh9jBNVErNweB89cmfIGBepJGnm5yh+uCj
e4dXNpMv1CFTloRf2bXSyOUZFszgQYsmSYQZpbtpR5pg57LeQQuzuWbrva5fvNnMMhnZzqDL+rJd
CgQI+jh8nwzWEy9zX/sFprrQCBGTcxaUYyz8iiKcEYx66qi7n8t+o8wdULoDCp1lW4kJPLSaPA0K
x2YJMu1xk6rTQ+dUNzOKDaBf1A6J2iEkbWh2r+VBT8t91zXv7breVHl+Xcb8TO+m8BMGiiCypy0y
rSxqUIfp22zlH7nngX2X1pMnskMl7EBT9Oea7wCO2r50NRpR2RrduBFu0sOJjb394MaU9fnk2uDN
6suMjmoFfDwlMKOjmDPRiNP1i4Rncm/Wfq9IQQVj96yh2uazONrdpdCzvanp8e4nyz4MqmNeqrfJ
E/UHa2AXnDHfQYVE9DkdtUX1gnQS1W7um3M8gQmODs20wiTW2h53TtvcyFY1d2PlTDsHf8+ZetwD
OJFyX67l2XL7q3nkDxHqeOkctYvDsCT3bARRV6rfpzacMygLemOZRJk2qG5caU8sNOO6d43TRHr9
dbLSGpiXx2Km+XWWBlhS+5DM2S6v4zuLpARtytMN2UHzpsxqzJVG6kboKaFb4jLzp4x62WYwvk6t
/VDomHG14psCWrqFuEmxyZpnZ1a/TnUHw9iy8MzqeWySbrcK61aph943Uy9QtGXZmk312i3eti49
qjYd5b2Ms4OsAcDs6bY0dBpyBartmqC4Mp0aeBH9sVgaUruHyKDXHQrDuDcUQba3K61t0afvntru
jXahjNKrzsQvX6uzhd9j8qiSTs5JnSJnc7rxxqDi0afEL/cnra19WTXOoVGXr8Y0nAfbfrF7KaJR
EI9WmzvLBBlZxulB6MkuMZEVZNpAmTjfq77R9VCR87kmQJFg/HK35lzibJ8SUZzBJV6446WJV9Ds
XD2aanObjaI+VO7QQ191MYJEj1/SH7tq+RCNcTYSb+823eusd8eOgkzmu/ahuJRamrJ+bCxqEpky
Cto212nbt0v13EOrvmiGtY/NxgtKaaScyLJEUcnGl09Vyo+iJg9So3+JKXNwvClFhgGNKBTwrLhv
b/LyUgWX56iBEJApUDPYIwDhVPBWg0rfqC653RG+4TZV1JJbIEkRL3oXyNN5N4qSQtq43Tf0rG9G
k+RpJ8E77skqQbw1v+ADhMTOxyYY6iJBuZb3+xa7rpLVIwpUrdoo8XT+8yD5/xP118KM0yDavzlQ
Lz/0jwPV+4NaFpIfGI+IyVChYv51orp/4E+9NBCQSMtOz7r2nxNV/cPBvYrMHFUGxWfmf05Uw/vj
otRAPAFN5BC6oP83JyqS288nKlJ2XoGYGtdkabQ+rR0aHSpTTKks/Vqs1pSqtGt3X6/rna54Qe6N
atAUjU9hfbpppviK+RKFgpKAGvfqiShMQc36dO+tCydKuexdFUtNAcdcajKUUnnpPHPg8kzdDS3n
geXIrZ0sdWDV6sQFm91pQLthrjRPqmLedwbmZEm2i1gMlBO2ve+1AfchlPWQHD0D6mlEK8W8KPfN
RfNXeTyn4NppG+AQzswanbKzn2lcKFL3NqWdyl94Tm6qRHd33aDzDO+DxGCPnxtz+NqU8raeZzjf
AZVozPycGjCpok95vtcvQ5Oe5mJ80pF4mYU82ku701ftsUu0D73S/La2HunCiOKO90uoiRWzJIoW
UHrpdsrgIS1bw7GdDLbMtffV0vPC9pKAJ7zDoFnbyS0eYku9K+fxVJTJrirjrVV2geRsAmQw8H/G
NAwL9MSYJpdNGyu3CTz84C43ayxOY0EleAZv4U6UC805VqM4STbtMF9Zl7577NZ6gaww7wu/8Ogy
09HVDyMooy3KChXNxJ9LJpYk9E/Ea1jqXZToHW5+ci+o275JWlD43IXKSpygbm22l3hG1C/uG0Pb
DTb9z2vnnqcco59m3o8LgSZVM97bijj1qLMzpWVEMeLNmhioYEv9Qxur66bRQ6MvjrXussOq4Wzi
7EwSfc8uLrG0Old6x1PcIq4YaWQ7+LSc+ayM1OLmio+wHi3o6rclkE5KXnVZK7RZ9MsmIY7MMcFe
68I7Sptf2rgA117c7DthAcK4IbDWgabVyR+6GbVe3IelTbNG1yNqK6ZL10taXNFwrW1XpYiRrOro
+q0rxOofi9q/TAvl322hhQoxHUZRfxTa0m6TCbV0vuTXyWK8eEjdF8v1L1+LNhBraHoh4OZ8cMh+
8fW6To6zx+3Tap3p26Wzd3T25EK5Xpv2S6ygxx6TqKwsvLdM086GwXNP++Sh1KdvKa//Zo+Di7Kl
ovxZzd8RiKJorkjTQSH13Uyma80g11z3cN01214dvzlVxZRcjr51sXGU7n4e9bdeW4PKATMwZzNw
+vGEWSAwhfJlHOAd5dA9kcbDLc/++hhn6r2dVaGpIqtM13TfdqZDabgTQRZHZaZcSzqaxKTdqsUa
rtZAEcliP9tkd1yCoBRndSJuWkLLYLqSOUZtUM/A786wc0VKVpxjnRfPpCfKHMldyuud0qZZNFUz
re4VDXZlfZup3Tmu3hyj9JuS32+rIc4VHx16lDGYpzGT89jHyFmduAizhSrtckpUX3XKS2oKNenG
WEQrvZ6bKe/92HKesxIZWkO5CIrP8gq0/mkZ1TtMC6A7/A6p9iAG6jFz8n0/tfeZYV27OYdykz5Z
GqOpsXqbdC1v6zTJNpLLT6MKMVDhCDVNe3dLm3y2zBnWLyoVRkf0PsudpBM20iilvy3KesW6BBfQ
kQiPc6KiNGuoTb+Z8xME7XZzb1beNm3Mb67DIG9oiHRtc+dZ3UkIY0dCzdOcyshSEZYU+YeuKkGe
lE2g5cVNnU6RIx2MEM53QEBIN7W64gkcWnFz4zX9VVrYz1muR6mcb2vT9anGikYHekda+3ktTvkE
Q7dCUJoyDw1Yu0lnAhR6MOe8VzGWN3ksvlVZt3W5FjtqZza4driN5vRQeOqhy6ynbnTYqLwzoYVy
UzgIwtRR3891ogdGwlQ6mPprbw2BSf8OXLbd+wqOHzTJ6mOR6ftsVosd2mgRmSlNI5Xtnlppp6dk
kk6kGol9XfY5Wla5npjM7oqie8i1pcIGwowZW10T9lqvR06vm4GZDPeu4z64PB/WyUJ4bzXHrHKv
eO5ea10apYXxkFbGftWKSCsGNwACG4NR0dyDQKML+Y9YvnZIpUlVcUilnK9Ep3BaXaih2UFRLkSA
FOCLXix3psi+mFy/Vi3eai+9nUCvoNKkDOwehZeamMdlMY7o73dQJyGT4HTd64WyW1k4KBaxAmRW
+kapxE6uWIPczjsJUGmClk4xyjmki0l5NApZh0jBWsQNSx1J0zgNivU0DLVLrFQikP7o1aarl1Nm
lvMVQH6YqtLcOH0fb7sJ9gx52OI39fLV1ZOap0UOsXlZS9D/ZZumr5/KVB5y9bWO1erDsirlEFP5
GKBduaGY9bUc9fxoVcXNmoA1LxSB7XSnMA6VrSf3U2Gm28ExU+Af8zv8okzZ0vQOXkoq8lDD5pbT
RIcnnYlgPfw1KEqHgIL3cFlyNo9mCJJOKJs5tncZpfKbZiUozW4Bt9KJgGcqe/1Km2kOUseN1hTJ
wV3qgyrHYpuurn4Xl3EOD2Z/LRcLS095k9lmFno6G0JVd19sQ97YOX6PFUdHtNQ0MSmlZBEekYiU
7MWyoaxa2nDFfNCPsOtH6o/mwJC5h5N2TOB/5VEosYmSIzlBLMBMV/JaUdkVM2rhbZndE896dKiL
R1keFNTHL9TIA5OKKGvSaKZgXvRoD7t017lrJOfyI15biP2ytbaNqb71tXu0Muvc5z3azuK+zvDF
2fmWoXCr9vVralgfSjNVgT2keLyG75ad7jzF3Att1UPXKvw8cff9iHqW75UIQG+JqcfmoYjDYAkc
7js4F4QalmkE9mRQv6C0AxI13eZBQcZkYhdd1MEb9pOOu0JC/pW1LF/IKL6RkBhh79kS0Z/75Kry
5A7thyzK+cldk7uZHFJ4ZGO5Gb3cvjhx0GYYo4UxD/2CVdWc56K+TuM1DadafVIXxb3XFTUNai15
WnPHCXszpqnCkmDDA8VSxEJu1MxJDmkn92YFU917W22mIruzjEC34crdpH4Qsr2x6gXh49JZtHXq
RijaxCB6OGsOmIoZcVLqZJR52qgz+VptvRwHux03cy7ziGlrpVCr1rf9uL5WbrOnqa3w157hoAb3
6F3rpkOzXDWK4otFPou+qPylZj20sT+F9Si+OeibjtOwEpebKm8qcYIBgK5zGX6iforPbi2kn+Xp
q7VYYaIlV7OufR01mMx89a6xq/S5s69T/cVKs3c7b76kQwYjIlTL99Lyvq+g/UsF65+IuC9wh1QT
X3RH3/Qq2N1XDe7ALvGJcNF1+GfqUk33einOWp/fdErmV2Yfxrb6rS/lPuvE/QVOC9yVAkRLF3co
//CIVfX9ZHvHvNLusorJT+luVtJ6Ce9J4o3ZcOfOCqm5dqze6XmvB4XZyL0rGwJZXDU0rc7XyipM
hdcFq2N3vjMyh6Vr8oxSis6FYX2rcw/UakQfXSXFPimHb3WrKWFSJjdNMzHG0ahez3EXpLUF6ayX
9Gh5PNVt+sA3cpxf9DlzfMuNx2h2a8bgeQzmUUwIDhqgqJbm0KHUN219mUZUNFBqbqybyckfcRgy
EiztTQtuPku6XEftjtNP4uK0dL+sjA9cwuBS43nQYsOv5vg9UyhqWXV79j2Um5CO6hd3gj80PCIN
8zWhExK0Qs2vYBQkcXj93vSYWUUJ9WjU89ES6Yhssz94sxcDw3c5iguq3xLNvqpUJCq6PMuUFX9E
XJZ7+QcVZecOy13jJEnYLMb5QhgShSjQ39UwdrrGkuHIc5ZqJ8racp+D7lgmqNBXa6mweyH0YWLZ
zB3SMBxoW7zH1MZ583M8C+yFOs6fblVYLGIC2DpzQUPRAYz0w/g69ljMNcLuxkQ5ju56UYhQluGB
ZYSD6Y6bZmy+6/Biget1NxZpB5gUicSq8nFrdOJyo2N71Jch2bod52isjXvWkG+NivHJkdQdV2BE
NG3XmKIY3pSu7yLptS9W3nxd2vGuq6iEi1GlqYV1ZQpxa0vnzVo79SK8ODmiCpGEHRaGjSkFNrXT
dktKNsrdRLvNB0xV+lidXFv50thpJGb7yVWSKignDS9h3J0tLyyFuestZxuPw2myqzNX2tXcasec
CSKbnWcE5Qcvz9+Nsdw1uqTfVySPvZVrOyuXR8WZH7w6u0LYXl1AwZdVxYczDbGDWkyzN97Qo2wc
iMwlgdU4oClponTGC+txfLkS7DAub+eZmDCBZHml8ZTbKVU3nga0G09o7evGPQz4EQF6i69W6VxZ
ZnzGJXCWBdcpE1lH83N1l3F5+EZWBHgR9rZh70jOpMuUJ1zeZyIY1wE3nGB86uu5qH7D3P8NcIAw
APuYqUPNaZ+zbEZ8ePo6Ij7OeqLPnHEbdw6YZMncZPzmpX7SIhDRw9nsEPdGOIr2J+39g/BBKWuD
uYiXkonrj/KbNR3i9TfiCuN3LwKC86O6wnDzFVUbL+J9t47LwblStjLgKb6J986p8FE3RnbUbfZu
MAB6+2kw7m6/m7foKYPuAYchHs3N+M466svfvP2fyepP7/8z6yEskUgFx4CNV/QVh/vXIaj2cwjv
R0nZ4e23H8ZPZRLQQkiHNRo9aPw07Ysa+ccPg/LnNcvinHoY1z7myWEtpV9ccne9t4Zse9v6Vpgf
o/qPUL//yxjiJXWCfNxfkXJXINBt/RcQ8d8/9U9SDjgQRQDziWWaULYW1+a/XF1QdEiCHJxbRJFY
Flf1v1xdxh8YvRzVRVJg0XOncQP/K3VC/4NsUBNQ0iaXlke/+99giPblYvhRKgQfp1+uE46QS0yK
+enOKSi7RpxwqasYIHbVym9zC6v7choGEU6qfWotc/ZJVDgYafum9+yWimx8sxahKWIw+3Z+akdK
NPVLl4jLEOLh9F60ImyTdlPE8T05vs+22YXe9M0tqih36kO9qN+sWn9TPTUyl/Xr0iwcVhhqpGpW
u8SjY8jur9tq+IYugiZUnQNKNI9ra70O4xw4CZCTIXyRlYd0KB4ymj3ieaIJw71qWLizmFqmvL/R
euXgmumh92YepT1wf/lcdta5AC+JxzhsW0BFTFLlhtyE30gt7Av2+umDvcSJ4A0kIcRUP0tC4jRp
ExIO1w2A6TodCm1XzvZ2js+j9dZD8Y/KuTHvGuMG+74x7DqYD+N7TEGwZpyU5mVyBEmUWNkP4Epb
W72NwYo86frEFeB1xVWbNmHTbB0Ke/KCpQniByzXUI+ISHZyeTS6UwmKQbfpZNyr1o6SpZ3rMjCR
swWgq7T9zkXUmaDdM2E1PTp+iJVMcEA/pyRM2pjnkRlqvjff6SRdp8ZW1x8XUfp4oZEnIwa2X5yc
iMrld/mYnw8nvnWMjC4O1j9jl+3Lw/6HE0PXhGFWFaa+UX0H5CjtO6N4WqfdD/fp3wjy4LY/f0MX
BSCk+yUAmbT8z0nb+qwnWoUHHs8MGRH27OBFZK2sViOap2Y7Uva7UTU5UhSKRcLKpo8lJxAlqY6a
bIMCZA6eK0jQkpmduh21j7QUO+bDoBuUkhuj3/Lkjebs25iuSO4JzkM841wVdk+EQaysm1ISkCKW
NRLrfG3XbaB2l+yRJBrI4fjeZ8ZeCsvv3MYvlDywli5oBiWwdfW2Stfsw6z7KtlYMlHPsrTZOaz5
gqmQDADO5wgVvL1ft6OM8Ut30zldxA484m5d4RSHtX9hV1JJViE4QbRp0I0T4XKGvR1UMiXMZYsc
JwstjJyOXRk+uO8MdZ5duZPrkQo6ncse6KEurTmgFvqoJFgU8MwxuKCCd0wU7vkAGaABPoSkHICC
z0YXIReMeUwM2z5z8WRMzhRhgsc2J/T2pqlNBFzrGwDAo92IW0j93Gc6vMjuqvciN/DeFeK0TN3R
MiuHrsEU9b3xOF8IQkUH1i2s8SQyNAHlon5XUvM7Bvj3vPDuhuxiHVuLW8PB41x5gamv9sZZmi+K
py1h3VV5MNsNIx6Y6CZDSeALy/4AUY00bS34c+lyc5yboiWPpai/5412pVbFNp+5V4YZLbpqElsW
izqg+jpcB+3aVOU58Tyy0uR+nNleF5BjrQGRE2573XkabdmAIESMMzDXuA0Xo5+xBTgvQjVCV8lB
npzqCjwXCaTE7pV41/OwwkG6On6L+iuODEgDvvlqMu/UobxOvGyKFFvG11ULh9EqyKjqD7McXsmf
vqpbed3268sMD6207qnHJxCABju7VPBYV7HYBgPH1VtczcM7tsX5MKzmu2b2PCU8Nj4mYB7xHWin
2ysAzdhgQJRiaxs3l7aEFKqbeARwq3aLeZhQW49kM3V+F3qx07ADsIR1LmadgQkwza5EYyZXhHvg
z3GYr0ey411uxrJUn5oueZgv58EULxwHS48iYm73ncu70sa3TmqPzThHi0M6T2nRScfqD8v/2Krs
zD1brq5tRaXs8q56ijWevwl9wk7WBElV1+Fip2dNGizmK4J5A0vp0N6m49yzi2f61h7w0vfI+129
JMVg/liT9rhaDkkJ3QR9RcbmRu2mjDQWXfOnrmITpxSyjSt6sauGQEPJZunUTRJNjrGfBs/wyUPR
t0Wa74o8pfJaLZ9VdflSCy+cMnI2aDbqcCLhJiaTisSAQRJ2gYQ1c6gJGdkTTEHbYzW/tyVbX2IV
8ReN1/QxN1hviFXJ31az1NcsiAJqHLawgtOJBBj1XjbIzEsihsRKgsCoLLSlNnEKWTgvsDGNPwzs
c8WSP5W2unPj4ZqGjWyTp2VEp/dOIx/Oy+qdifBmneXXtq63k0LVq064xNiHSPSPi2OwlxOBLjx8
nxaSuIqaJv4bCAqJHSybIf8a9HV30Md2KyY1jIf8mCi4mF2Fl6jDthvCsV42ZS6AcCA1NNeXXREC
mZZ4IMGxteLBrPInQ502dBaEBF8cY8wwygrsILQr6+JzYg3dzhgBrKEh/qA5earGLt+ukGq6fUjx
cGwqrb7Kh+pxcpwrEwlH16Ch163qASPTdqFfSp3tm8pQgl7pbQKYbH0j8GkYKIaQNEXEuwAvVzea
VV7J1N50wB+5hJTs4htF6NeaVdxVsg+XYdpPntx3FoejvVq3qwtzxDmsy/uxjzI4KCcaeuYkvJ2j
bUWNw6HqONBmWZDqhELD1l0KFKoZ2SD/BBUKjJLrSLTwJ6Zf57xoxgcojdAb7bfOsl/tuoKLMCOg
ik2bZQI5Rfdd64csUI3sttHQojqkRdTOtbmYPKctdbjch/GBVdMHyX9cpDiomTyqg5lw8jiUKiS8
cWEZctPMmnEF4kiUa0XB8dptZ3DIFos9oBZBLOUXV5medT09YQoer2NXN45zHrORsUFjwXOTNd8q
Tm0+uamR3buuWPeVolwn43DttN3TGH+VRB8uVCxYQGGuTX5/+W5A7zXqx6i9xUynovgwBeBjQqxT
S/cuTRMZfiZyoQL07k6gSNRDchDpRleXaqcqLX3zHkIcHF3WVnbpg9K1R2gZv/TGu1mvtnVyCQVo
XcJNpHydq3ZnoJLbpK7yaCnre8oMZdXx1sBzN7jIXqvR3BspCSEdQQfSWo40Ybw4GrWYMKNpzBiF
d8yfBOQmlKcANWq3uRRigzviSkuM7azwiVRCRqmV3EzqersMygFRTeAZRuAyA1YgkHu7Sg/2Moa/
HnjQ+P11IGXcYQvh3sFEwXj1aazy5IIeBvIVDPBbMqOVMvxfv8DlF/xl4uUFSB7WVcTFPAA+Wxzi
IYkryKJ147iP7fRs8b+y5f3Xr/E3waQ4ZS9YgkWXEpvLp+W2rPucJYHhyaAM2Q6JW/K7CMfON/Wq
jNrfmET+Jjz2r692+Ux/GEUxrXQxvst102T+ciDnwHlWryWDzi3MA/mgvwMyfkILmH3/8vY+fUmQ
+iW+fl4wOdX7dn9Dte5zEVqR/Uw+0WZ5HqNff55/8525OpLfSzs9S+WfgvEf3mBTNmqVWwKj5nqn
zN/z/pUgqv/Na+ioTnUeTd5PonNiIJSSpBrGBjUqFh5Oo+5PivIbDAiR1l+vP+wZZJ0w0FtAHzpq
ncu8/8N7gZpdNVvysDGdW9W9t+fYB7nUzDc8a35c7s3+Y+jPxECFtbxLwJ0ZYpDP+CY/AuG77dwA
i16I2ejQ629T/sXiTq8oUrYrP+u+ukuxbT3y1/pAIkK3iWG0i73aT4ESP46LdrUu2tadMa7l0Abz
7SROOeP8gFyvvvN42Ethb6fkBmZOx3yabufujmrpTd23V52IYmiRS+5EfNCIMWsWWMAymNe3RGZX
nVlux/HN1nWkIOKwpk6AfyRYBzdsqiWo0/o+n1C2qiuzTLzJ8eYNPV0kaNc9h/gfu4/yItm21XXV
L75QyPyItaMmCgIFqmAWqCk4A1QzO00lSwvGPJBgHmfhysGd4l2wzFMBdKRaN9b4LSULUG8ptSdA
pLa3MaEhTUOACNkVKp/1qenvM28ImvFAaflG4ANPy1DAyTHBHwqJqLEJiKEKdb0N7IVVAEdaiyu8
m6OYZLSsDcTF4ZKGs3ToGCphZ0tfeNU2RRGU5A9Tm4STVb7++k6gh+7n6wcpleYYlgleQyfOX68f
QBjWrgwTh+kIsXXN1aBaOnnQvGZPFtu1ndJXOn5XutJE58FyhYlwLsFMm8T2bWfmMG6+CAMvZdmF
WF2vkDMzYNBwZ1cwHYMjD+xYUAkIiQdXO2aefUnrEOgk7Ge34xId6ivFno7eVBydKr8VSFp6nncR
12+6WYXm56a7bMiyDtfRPipT86LmzdnrW4zo8pRJsM1iLN7N7tWBpxJGjejT8jXFuTFp92sE8PMs
YiBBco3VQlMD2U5fGr2dwgpNjgPyHRKsFQHxRyhswn7tUcXMfqnjq/SaqEOAgSP+1ajXR/i+sG7G
0Ci0r9aM8jXnYshJX0RPjvK3qsMZbh46/dFpiN/TnMOge1tRlxHVRtukxB2pD+bDMivXiibfLwSu
YvdbSgmY59QjJsVvwkv3cnVOmXV54E7Ge2Zqt1BdjNb1jZNUNxNfSh1jVNeNJt3joy8QmA4BvrOb
1HMQFufmQrpKc4f5nswu82RV1c7lWjSk7QPM/w9759EcOXZm0T806HjwwDaBdExDm3QbBItkwfsH
++vnoLp7pprq6QqtNQtJpWCQSAPzmXvPfVsQag29bZmXa5e9XBxXfhHam6ZMzx1uoVEOayVs9yS5
0meEhS8kr1+rZnK5uHDHWc6kgLGAtoDm2Q0xIt302uXqnWKGF6WZ7zJdfyStm3WAdqtDU3QoRD1Y
LQAFJkYKI3rZIO7vwjHbueV4bQwsp12dln8WLIHxBxflU4nnJqDJrpqUIZ2jvCqjtcY/sh9UhhVI
RK9rFstSVLddi7TUQo/ls59dz9kMRKdZQoSr9CZxycprQ+Wht/sr2Krnxuq3MTHmnmnrp8YEhpe1
F1uq35sgvCTFY6znHwYC+NIwmnMu1L1Zmrem3rAhL96M1L3AKNlUYbVPiurSZSiAwknFuyYDpG6j
dswdeqMqusSak6wUUSYru843dZpl67FHLiBH5litau0F7mf0AS9obJR1MTwBBqfOTejJB4pjGbWY
a0YdFkPyrTDAZNNrRx1CxeCge7cj3CfPimySshhQnDFH3Ch6y8UiVKS+wY6f6AwsmwPJBNdt4OBk
tvJdqz6hfVQBDThwYJLmzg6CRyV3fEpV/CyohsshP0LZu8lC97zY5UuzuJeGvVPamVqYWSesI3Wb
TcmNbZYO4Znto2liOtYhF8iYiVGNrk3E2alpcCmoKtw9xXqehJb4HcZysdzI6/Jj1orPgPjepBNb
gViys0h0bwaSh8zZ2EoHbXnvOPu56xaejG+OCUGn/SaWtGC6JT/raH7NIssvEnFR9XLTKda1Xag7
VusvMpPbUel3Vj3Na/QvmzJJ31Un3mfBvA/M6aEpFNitc37sbZ0J24R5Lpebf76p/rDR/lQTLs9k
9LNsfjS0BIhUv9xTgzYytMBBYNXXcm9V1a0115pfTTWGeQr1isnYijvRjgaIgQVKjVRBwKCQR52c
DEwUXhjH9wo+wKV3vS3FwAewyOOhQ+Tuoaueh5zobtVBtcbaV0wvhNW/zTK8jUv7mwOCqzK4ZOkB
PKmZOJVV97vVGlgE5Vos85hBw5QtqzMKuHvGXNjbeJ1d7pyZkhzK1HkyxLzL23EG4NPmvyiYf1nt
LZPQnyqWCM0IUAOqPayAW06hc/Aw0Cx4nVfthx2MD1/5xRfy94ckxELYrOKwtn4pkhJEoSqMP4ae
q+eT8AI/XPWr88uwIezJ+1XO01fHz49q9qeDffEHNymumWY5mLtKbr41O8WzCPH5pCFbqWvnTnqX
zotOvwzvWXYWP5102o/D0oNYUPMEXJ4v77HJ4GEr6EFWr68Q2Dc3W41u4fD4iwHyv5g+OYxt0FHR
mC98Hf1LcxBxV3OQpTGn3mhrmJO+soIlsW59D1apH63uY//29lfJoIu39st7s+3F3M3lxGZRfNnX
EFEYVe3ivQVu7Slev7JWZ9f/VUL83x2F5GZzQRaRaPNja/TTidmNUZA4y1HkBlPO6m57kwDL/+d7
g/q3B+HSRbiu4rT8GoPlxrIlM72fV8SsxasH2nhnXz0Z/st9sQUGaA8rPzhd3ae/ahSWe87Xj5Bg
6v857pfvLRjhoRsZg3J3p38jCuje8q3NBb3QIbr84i0uf+rLof7SXn35tgqJkdwFLcBAhtmgB1+M
KKv05F70q/hhfitOxtOvcp30v3l7mFWFMHSMfbREiwf4p+/OjdCS1YgaVu36WXjKSu51X/dJjfHJ
8Vhd217uzR6QjNXk6wS/Oau3c+VVHrhoP9k+lr9fJf/ha2FB4NBPp8K/eDXv3zAmvf3s1WTw8vsv
/b4Vxj/C/1+cJSwGlg0vZ8bvW2EbaCeTDRibFrcVEBW0uX9uhY3fTLIITJy6v7tR+KU/t8KwPnUH
7RJzEaaS/xYw7F/2bzAxCHdUVWhhtq1pX0YsBRsR4JQqljYLsLfdAd8M3rWOzhVs00+fys3vV8LP
UNG/ORRmYt4t6qwlqv5LeZAq+YDetWcFQKtthLcTvYjKzrRX9v98IKymXy9FrOqM7HWNtIblv5af
/3RZgIcfAlOr2LA0GSighmwsrTS0DRDcPb0eI+bgqdfHu8ZYZtUhamFklzr1GgSpqi78yAaJMhSw
rfFh6xNqq2yrlJgW5GLnVOL3NJiIwhynYzUq4QLlI0Th05gRvFLmXikDYkQJ6UOxMZwmyoCdHSV+
E9FaSNFeT1Z9ygMNMSgltnAwpKEsMh0DJWhVN088gB7DRJ7j4qK7IeYMJ7c2dgyassi7BVYJ3Bnt
baJRu1rY28CFH50AChmpWJT9RLrDlhFqlGwInvFjJ93Ehf3YKP1LVM5PQZazH24ZdFJ6B7SKDCP6
rN3kPzbv4F0nO1hZCgJgZ74KHQrdqFF8MDuNPxIllg6l3LO1CD4rTX2KjHz6yFT9qu3M85RCfQQg
NPGfFO6AgyI7QHwXYBFKBxoa8DGammEIKWBMZl5sw+kMinAjlCnb93N9ZjG7yuiSiyJ+LNk0bkWb
IxzN8JcDnt0YcYsjdc72rlUItGyoAPURe9KUaYqvsmaqND2CnRZ7BtDTAslgX05gVt1Z3yQRGuAU
dhBb8H7VtPVjO9aHhL9aW+kmMzpsU314k3GGwPxEXWwk10M0ox8aFFB3E7NpkGFp70B0wrTRp3Jv
u8lrOHePKKUf3d64a3L3uZ67Zy0yYNeWgdzhE31ho/iiha61Aqbe+xX4iL3JoP4qyNBMWHl2xQly
0CsBateOvWzCZutW0a3CkMBS3Vs+SHaDXY+0EjY5UzXXlq+RMOHItUg1dJzJPLpDRmwzLX1hp866
hGW3YqeEbK4rmZInRrfu0m6jta0vxpZhBOLnIhvbzUyfmxTKrVaJ+za2b4YFqMW3PSXkjADgE/ou
SEt/2VpaiE8Hvdyq1bc0JT6zlJ41qpsKKHBs07j32gWKWHelFiDXdHvGsoErDOEbtFUxfMvKCQm1
c0gSZfaMMTmVLhjAPHZOg0LmWEEzzznjrg2Cn6osPSoBa0bEnL4CMVadiaFU8nAzxuM9aQmHMYqF
LzrnIWhSY6dnGe6oOEKEnhpvMfnGQRocg6i6VUVxyq0huwlGkP+iT+/aGlB+pTAJdNJpwK6QX7UZ
rNd02tiGtTLzxsSwoqNMdN7LOXjUC/jrBpOGIFe+K8hNC0vcBtDKkNJi3dTIWJDxjdaZV23Sroau
PQbpQsuyzaeqXAJLSLtYQQVH0C8MGnEqES0uz2Yb3KQGKRx6PGHMNm67nAV7Ob813fSAy5cWKn3M
owkHAHZjWPzjnn3LgYUikLLBOXdDsRdkeaxGMG3Cboq9o47vYKcQE2bs7G1N3Nk9GxW2HqBvZuxj
SUrmgGtvphYOiW3KjRmn94gur/JU3I5ILqZ08MkYWEIbEnOrpcYdlNwbqQGe6SZJUoTaeBMBHZPV
HJdRYlROLzWLYzfRH22DJBAtRg3euDf1yAhLRNlxiozP2B0emAkje1ZsvjJSXw0GhXqBzTyrgms1
0RkAETwOi1fK+mNUR+U4KM5ZmecXFu6nIGcvqovGywfndgwRnDZN7WUhbF8UKel2sDCLLGku0JVq
cO1Bvx9riPIBOOgrty7SjSGTh7o0/caU7+CvdvoMQ6ixypfAqg6zveg9Md3vzSF7a92ONVz0nhni
1s0VRPUwct3imyrDTcXt25schAcigzoAhru+mTXzeWJPSxp0W3laazfbSMHb7dKL1wPZ4WIoYHdF
B9lqIPmTwi977Tg36v0CUCEQ7AyFgI8peZhn7q1SqosSOgB0lg1kseZa6bkT7x8N6U2paa6HEDvn
zFOVVWRXCRrVap2mDiOmBu4ItMdDbNrfOkY365B0gFVc5haaEsIKstjezqwGVcxwCAqyAamSdmyr
Lt7E+FnwUGvvTcM+dewSr1E4M1Xpvg11+i419TGtxR3uhb2itWfMX+NqVlXk03Mrt1IpJtTG6pPb
xJ9iQsWsDiqfVo46IJn0+8HOL7apPYlkIsPdQCafZe+4DDddkRwSlz2t23bAYgSkytTCrxhEhcej
rdsRt8XCtO3uYlIrCD1hC53AWumyLsEzZN4kmVCvtCHvz8IEMWOMSrxF+DOd05kz1ZjDQ5i4hV/r
1tPIVGE7VuCYDfMm7uYNqHa/IWodOdcHSK4325zxmQT3ikieiBzCqoULnLUDuS/B9ML4ahfM8gL3
Z9e79XfM8Bjgc/EqDAlmX/ssonoEAI7uOeRm76rwrIDIaOll7thIOPorw9cdBkZGsU2Iadwpwq02
ortrQmXbVS5jo4I8okiGgHd0IEKwPr/bzDCyqX42RHfG7LpPNEZpcaC6fq4hP7bbaU/EzSvQC515
Lj51A5XGUXO7uxxqzU3LImiLbv+uHgD8T82seWaiHSotoZYFcP+fXfWzwXJopv5v0L/31n428kvZ
/8dv/Q+hxWTNZoATYmig/bCN/172q/pvGMLhDLkMyfCbL9urP8t+9TfEayg0kYTSJWvL4uLPsl9A
bwFfB1CO3esPnei/gfjHiv6lSGbpweYW2AtINyqJr3yoHBIJGCv0RQBSTzJOneUG8WyY8qE23GuB
ffO2de0rKm3Eb4z8mUwXPAFQCwL563eGwmVo2S+Eh1xHqehXYYn7unZUeVfpoO6t0AzXuts4PsLQ
9lan+lnFljimonlzR7zZZu1VgrQUJymNTQzF0Ivz8Tt7rGE/4bJaTVO10RGO6fwhTwsHG4xEedcO
o3MnYO1vbMQmUojAG6t8yWdRX+CGpL4B2rUQsKkw7tUby4mgjZrFMQzLFx1R5tyn3SGYmeMPIfEh
9lNNPtk6Cafem/JBoQjMnxuNeCxw+lnFLa+lVCid8+SmF0keSCDrdY+CYjW4ojrPmn2Tjzh7chtq
fIHZasX9Un+3amxvgaZs0jRbB3n+BN6yR+VY6grqdNB2C3Ex9x0DjaFR4qHCcCgxUFUrtY8ORYAM
NwtBfZJnZPO80D8SrbkMSy0Cg4QdgSj3emKVa+cHxWtCctgNofsjimEyojU2j91okQ7Q6M8ymDFG
GvLY1elt1GETS7vG3bAKOMKxsbeVYz+NWvWg2MhVXfwX83LfZe+2LcS4CwPts4zD12Hg22qdi+rO
lG2JvueGso5U6y5QFNNX3GZntd2zVRylVniNPeB7MCf36JZZ44M1eK6GaK+G4prH7bptsU8IBemR
XdWXNrGPTsoHhzhZ26hWPh0VEzXmmLj5jg3AVlfkS8winfa0/LRK5zaUZI2JCnuREgKz7OGhdHYy
3rZZfzHaBgoJ0KGNGwxoIUcyYAh2o+oah72mSFqf6Zja1ZFKGTmNYCmiytzegO85tp2+UVP2ZVUy
lOvSmT+U1tgHKWNruCWvqpofojZ6kalxEJX7MSY801FzxWuBrVFPx299DTFHNNPWMZVtWlRsyfSO
bi0u9ZVMuhe9HucthvbHsZBrUgRSHGeEAqQiOwU9PQo4ysp3C5QsNsqiFVcMbhG7yCG48Oi2GKmD
nxmCa1eBX0m9ua4McUlki86r70YfkEyI6zIy/dhWH4xOXoygYiIUlZTR4ehZTnMbZ9UlcMnZMaPQ
AO6F1kEGhQt3RX8ycAbzx4ZVJpSTjeMcSd6IPDsnfAyGhKnVl2HOjqUxneSUL442YNBML1AoFs39
qKrTBq2osw2kjH0LyZqutTcDNBbXCPy0SW/nUrxPRoGpMjfyjdStz9SK0CUXo5F7o9C4fej2eDLV
YdwCfTZXjtk66KMMc4cn/8YQ/cLxaV4Hg/CizNEX+6OyHsrkyg1nw9NttcaFPNwkthx2ea5fWfRd
W8Mx77ges42ZErejop2cJuU+MTIdDSvVX1hT6HCj2YyWKQ4mYFM8/+VH1xqPpEfB3gneVAdt19QR
FGc0u1rqO/rLnJ4DF3KXsd1hXS3CdTZHTODyaTMWPOnRFx4UBgerNmiLLQG8fKGpcVEmjBpdBGEP
Pp8/uAl3SrVPV9zRJEgF9Q7e0akVbUsuBzlddUFrlaJ+RCwl0u6EDwRVnJzP7Wzdd078hruR4FiU
7yt1dLeOLoEFd8HCR4ii675VJbft6VRm4W3UWMZKM/HZCyzPK6pE8vNSeJ2pXqgekTKJN7uwIMpx
ushF9NfJpqChbU4iV66DtiKSoI74VsU0rgNyj97yamJp3EPNMMfHro+uk6HY5S7XFJ1Iz4ACZ3OZ
U3fEOav+mNgFpL/JdQoEVi7qZ1KZSsmai2ppRagZkRKxfiNCxMfp4HihjjySJdoCGph1xAWL5Y49
ErFTO6hU10XQ7dsu+2TsIKDdNu3aslHWktpwaSwH3aZDLmWCQRTloHywaL8GQ0Md795DO7q2neFW
LZ0CQkQB9LwYLyptmKLBt+x1gYM4lI9RHHa+Au46qRyyuyYLgX8P3Hh5dKV8dBD9goubJ++OZHZj
Y/Erx+LBrcVR60CUlUQaeko3e2wSAQ7VjekNTfOI8Y3XVSt3jT2+T0pO1omODG5iMr9BLsMbNFh0
Oj1opAIp4Fwm2xgKoudi3V6VJcSyQCAecXrlvpzV6QrDK3btvFHkWxa32ZtTDOy3u15bTG/2MJwd
mKrYOpKUqzyZN3PDiiSBKZFPiDtqHF1nZyqZ2XRWdCTg592e9NdCcPi5auha8vZaS5Pd0Mt91ObY
7NSNMZW+1kLzqPVj3rjfHAdutpwXvqq2yXRj1dL26+SYaZDO66G+KtGY2D3YULrvCelbR0NYq85j
nKD4IPysHnHqL+leRK5naU8LxVIULfR/6fOkw7Ww4AeLNxUmljGLoxqFT/9fwy6V4lJZ/t817OUj
Lj7/Orj+43f+qGCpU5cakdWCoYmfB9cquEB4rKBrNXVxbyyLiT8rWOs34JL4DO2lsOV/mGn/WcGS
ncGmggE4k2aVkbf979iZ+Ds/71vYm+O3gQ1r27xomBrLyumnIW9mI44p++WWC7cDjRTIPsWa12rw
8dNn8jdz668yxN8PREA6agyNCtz8ciBjFOzdGayuYD2dEkM5pXR2ZpuRNY3CStap57b5cTDLCWyv
/aDCYijr6Bf74799tywR9EUJSWPw5UVodu12aYRfQWuKexLdNphKto5I/00V5O9v9n+Po3/ZKHUh
sjt98UVglk5NIKHdtyZ6qa0XR1M8NTXXEwyGcU1e8S/WA1+5pD+OzNkhuEdAjoQh8tfvk1ssWRpt
Avk8MnATgD3coJtYx0J5aQznKVRZF0Q5pnRu8lU97+y6Z2qeja/EbXzAbPbSuL8aAMrgRdiPsNx2
vQ2ZZlQJCvvFGSF+bBB+WvbxYu0fSLClb9KQIH55sUxQDIam1D+Z5hxtCjzk2qCphOxB1Cs6qj5t
DE4Yw9AppTbwVB4gxTjsQs3c9RkyphFbWhjfu0qw7oFSWEskokDkrMOJ4bPNwCRW+uK8godU8J5C
Znk4pkEF+DJLvSix+Tdj2ZSqf0b8VaQkWyxaf8KeEpw0i5zR+JxU+zYxwN1FIWP1cKxB20YrN5Tg
9erxLaz1Vx4ryL4ZKNuy+VAWwIo2sKtwzGmbRPKcuonwh6rPISfMh3wI/YEs0mQGeNuOIClyX+0s
lI81nmZlzZ3hdtTZ6YzdFloJeHcdEh4jekXBxUZ3NhJVsqLluTQdKConXAwQW2N097UQ110BGXQq
mjWQzp1tWoc2I/8rrpybxsCgH03iMRHkYJAw+mQZWOKi+hUE5FXWKsShtd3BnYcD/uNX6tHd3BWH
Nk22oVKextm8tKnZrDot/lbok8n7045QpQ6mdK5kq/gsbnny9O1di1od80p8N9bOKa/1iMxIZTdY
4Z0hSgbb1X6ulJWAdLXCvrQbcsDAs+o+pGnFx+GG97GCljNUUaOjX48TMmOSDChRtM4IjaA522eI
WuCoXwWxXNtZuwfQj1GiuaFY3OO3wFAgIAPF+6hpToHbAB9AUlMM6ibPkneSNlfMDK+7LrnYyvuE
4ijPg41mMTXLBEF6SsX2RusgBJAgmix0SsiqvmY434fAjg5x4DAvDu7bhc9ZPiXM0rrofeaqmwpo
kgg3uYXaM37LHKmK4ubIBc1vZTNAXgABUgJWKDvsFzbVajjoG2CXENrz8kJ5kPhaB4+istHCAglo
+e4TkpEZGaiCfxl3MxqzIBoZ1fbBTqesXyuKtoZLwaQyDw9GoJOJ3EWYdgpBuGy5qPLaXVfEt3NB
cBj8jjO082vqgac5jHc1ayIEuJzdTgIzqS0fBkOSKWL3+xoh0jJtfBrx3awsR92i6NoEsQmEv18S
zVtWVO1lSYIVU3Vy6+S1N8N3Pc97TJDz5EXucKeGKBenhORAZ74e3Cw5JgPheU5j4cOYfdD/2hpF
2ITsFXJamdasvwjR9W3MV9NgHJDr3qkO17SaXBWqfYilcS9HSe5uxa4weSsqzhJjdm960/nede9T
kLJU6eZna7GCaRrBrwO8z7g9aXFj+uSxnspS6Y60kjHZriDuy+517kgUzdz6SHmNYJi+u5guRM1C
TtOHR2Ost6N0H9RiuO4S/Qxv9ZEHes2dHLKXGTB+wS/VrQbVSj2rlXdhyNJBtdrrRinyNX2nLx2S
wBlR5utleeEWYvHBxT7cHfKSWmWdkoNCXfnmNNWTlhFQXiu7dHB3ZapvrHl8n3X62V4ZsEEstx4y
63MzOEHQJa/bvOMzYmSiu9uMlHNlpq4FPqTjjCOjVXbFVZePPqHBn9qcfhAl+GAF6iXMtKs0RuCq
NLy0INrRkFzPU/aBe633DBcVbmuNDhlOgJPYAOOGjJAdykMeinsj01Arzyf2VK9xar5BMbpy+uDs
ghqFBXLlpOahpceOsvAELARSMQtmvHL1QybZ7OrhSStJswqUh1q1/HxYsrLIu4qrZD8uIdlavTHA
Ka5aXfNLUT8XSndbVzMu09bdkHnpW7Wxmx2+Sp6y68TOCDSyb7MEuNc07VgSea5J+U6w3hkjoadH
isaki0F03Wd3QfQ58kJXWs4LJIwFdmrgHrj3ryuy6FphPBfBeCqRNnpxQ562QojOhlb9rezt9hpM
X3mOwu7oFsGhUpxFQmgfsjqJORPC9bTsk6Ta+40g5LYlrQNd1dFRpxOn/cOifTcy6CG2BPPTVfGJ
MAd5RBa1pFWBioUc9r0lDg/fVTrD+iC3tmFyxAfB2W82TAbFauTk3Ni8P4ZjLIiznOiRcgCkGOZM
q9pBuycfEa+aaSdbRzUObFUxRMA4NPP6JsIbpsXiswzsh7iJFlI0IpeZ1GTFdB+LtmV+Mm5kDh9x
1MEgqEsT2U/1UenlIVnWiCzPWiKidXemXIze+dq5HanXRepgCK0YnsxJ/V6oIGQIUbtmIs/qDYL0
rVbaKP0r1ut6r76Bvvne2sG47gfX9OouR/zdCB6F3e0AxIyEd8DF9Uad2cOFuD+x+t1nI/fZhHzD
VILMBRwD/3fOr9uWG50Zh8B1Wva+IHcdjK76i+x1OIET8mWQ/Z+sc3bSLV4Vm43SRCIEzVH4kjRs
oay+E97UJd8GfFv4Dh3QMaA1kSiPy5okjKwNe++tTMNvSD36tTnb4HQwhCkY8Qr5XemaRwJQesDM
2hVaorcB53g4Am1jj63W5m5Uhw8NUbgfGDp766la9yzfV0FonkvoSr6hizN6+Ed72dHLIdpIq7+O
wGlTmek7YMJ4BZOpxmqrHkzb2BvMg5hNlN+BiGSrkSSzAkyd5wwo+ALWLLauro2h+lHzAFVinMjF
UCfzhzOqB1lGB2EVmCDKgPudepR1iZA3jbZICUiEK7nXq7Sq9tREniLCt9nWSHEugTpX+qzeOAPz
irF7Rdr9XhH1uIKZjcAj56mgNNo3I0Lojdlgb1ddfSBcXfoDWS5rR0yfpiq+9chDtS76CLP5qqMr
WYm2x48891csLQ+OkbyWha0cWyvZle5AEmeQ+1XHrt3JEvMAYnrvDqTOT3CWV1k7ghAtp4eoigbi
r4OXdijWLTL5XNPI5ST8uiOc09US/gFQCbCWCjiwGcnQEhtrCh7jTJlOboRsr5lBFTF+2Wcm8Oap
dM9JafZrAM/vMdlKGhWQ14hS87TEPfN3MCroGA+qzyFgFGDnxd0gy9mr0vi1bRo45YRT0ZFzUIAU
C1qysw/gGi+ztISHHvpgDXa/FozBYgwrzOnBCSnaVY8daJ1n484lLNAbEWI7Sv5RlNkpDRKb6Orh
ojmPrROSGYLJTstvM+dFM9+b2ZTbQWp7IyFhwKGWCpc3LHvbXtbbT3wFt71wHhsuLq0Mb2K9xGZB
TjzeY4z8iBjS+0SEM2ZCtACjjssbq3J3mSJxp5vUzEJNIJO6G24T27JzH6pRfECVX0I18V3FSnqF
yQi7RNGeyESM15z/gPV6SJW2rKXfqw5avpGikRi+u1andFDSmY/JLsnMtfWbvK1ujRkTgsBoQlAW
v6jGk9+XKPtlzYtnhYA1nly3wNW3ALUeaVaLgzRHd+Wkzi1Pd8cPA6Nbzan1aS9FsFHx4SbxlSZb
XMiZXKPUBzc7EE1na842d/LHnLninr1id0XL5nhZmRI4qqePowNhflRYHoq630cxpMCh1daNZCg4
9VhnJydBPRIZzrqv1Z0RB+1DOybNATHDwbXqTcJWcu2aXB54+nuerwrKIqRUuvtEEBvnC03gHHV7
N7ZfrHbbaf5ABTLqQNppt5omeUty5n0iS28QO13ZOVkathDnXMfUMtivhROc9cD8KNkcMxbv6RIM
jZ2o8ZQh1olKVQUZzI7fnB3iiNEjVMy8WUOloAhZOBsgB5E/rEVuKutaigvgqe9Zqj+lffSk1TjC
tYKCkiuRvOFacv8BeRQnarQGZtoC1nOMrZoN1s4NPpXJvpKqkT1HQeiuW7uuGbBxxWkFBFVbr/BK
IfJZCWJjF/V4SItlPTcx4MliQr/UpIuERRuIgs2iQzDJiz6aGFaRC+ADYMdjJ5M3Bpi0EGdkkXOL
oEXjldWHdoTfPmEV8jORvQP/d9ZGkV3o5+8N8LZrYbAO0+lk6laRFAHY1UbNeAwi2j90LyTjJcVN
Emh7VcNjNWMKGVRNB+4w7gKBp31mTkmPaRJYEmfPMqyRTeTirtQRt2s8VPdm1r9Ke6xOfUduJ/tz
/PewZ9fEVMHPr+gmFTd44kk5oNZph73lxn6fVDPRYD2x8vMCvE+qz9CYLC8tmrs0U+/JGUWdMtbP
wM4+esIavZ4lAHBGTOBt9o5cDm9Fcm05+vcmRUzhJBmugLaxwKuBkOiy+tuowuAc0Mzs5sFed258
axgAAfTsTif0uMyyrZ53+5xHsT9pxlGJlcc5SB8Yj94ptrMtAKjVRN8FSg5pra17RGLzSyiaj0zD
6aEPYj/qAWuGlI94cG60qN9OyQAbUeUxMvGoRoVF+A+PQ+Kd20L9SGJQN3GavVOgsGMEiuAGothO
IgKUAHEPXgAC267iCWfJ/qoNOPV6VdwvYIpN5jI0mnpbXBldieMj0A6tYXKfGJQNKOCbHElFrobl
2Qopyct0xg0nw8+Om5ZnO5+tVSnIATqAgsPEkH8AMOm43UcVoo3SMlB8SY9FrhH2tmY3lYCyH/uM
dtptXmvLHWE6LqVwqqYMQTAqAacxuhR8niz9gNnvUjw9g7/zyZY6Nn1FBmx6N3blIXOygwxYNMQR
eX9WhRVMCxY2cXEIg/hADun3QoX6U0ck+yRAaZxsgZMIaJF2zK9NabyVXXRl1Bi4wu5Gms5NZ9m3
COy9knuu24KoRZe1H0x5o2KsiaGiokPcKkW8Cbjd+n3LrDtn+ZEtjJUxiA56j6CEJ8sCmG6lh0oG
fAB+cQVn9mgbviPTV7uJd+3ElRNOlIZEsGNVI97a6+L229TVbBCV/JjwAgvL/bR6+3FyrXPWlAZv
Mt1R04qVoxXHVI0kyF3N4gY4v0zFIq9ecA4qKqQuNfHIBeFGl5jr6vpkzfVF8sCiCJU3mYbQUCPw
MdVxGw1CcsdryOlj1vJRTMvOtrxuJmAttayPYQc33O3ZT2Qt78EkAb1x6QSyEL0VaQD/PLNaBlJ/
HVghFkZZYAOSQn37QzL707Q0SWcmWRCQCR5ZmQdWTZ3/qznpIuD96yFsHYcEplx40tCulp//dIjW
ceYgLhnIlsH4qOcofROXIEM7AjalIVKyu/pOTOxDQrP4niU94qvK9P/5bX4Foi2DOR1dBZL/RT6N
JuqvL4KqBU4z0MtVkEK8GxKGccda3STNcxSedYI4VF3jad7+Pr38zxbBWIs99qfP/1+k74+x/Gy+
fSGi/fFbf6wQtN9MZqSq67BYY6q76Fn+EMGovy0abUhkSNg5Hxca2Z8rBHKKdBLf2GBowO1osP93
haARe2TCUeOHLCbIIfx3VgiWyV/6+Zxle4EhfkGsIdVhtP4ViVY7bjS1rULcIOPlfMTMI6NbFbMm
gZTJt6Bt95gnX0AVe6M5LeTRZMsV9tiTYBoO7dnW0WhnLgmz4c5JxZ5VOvUjhui81dAAs7ynKHRZ
axv3y1KOOkfqIz8ceMKzmEu6fYzLc5jT7zGc4mmmOep1xCXqMJmekYePcWS+1ZU46X0MCGN+cPT2
OOmIH7uWC7mPUyyRAy8/JzibwsGXZXmSITxE13wZ7dTjedOvRNCv5WBGq1RhhGGZ+3awdLzC1XMc
ZiCnx+MUGMfSZBUc63cmgnFU1f/N3nksSY6cWfeJvA0OjW1omZFabWCVmVXQwqEdT/+f6ObPqS72
sI2znVmRRlZVZCIAxyfuPRf77QRRNNc710nva+/qA8eS2WyJu2XaSuxqadYvSRc+TNeQ+5LJsJkW
d8Z1Z2oE7cFp6nfbnc9WaOfIx6NtlrPh7bzoYx5yNoDG/N1rjKeojL6lmXrqfeMsZos9H5AVep/b
dA73dRpfWPUu53L61vohWgcKsdouj6KK134h9wNFjXSdh8hILjoXT8FQPxRTbS/7CMJVpL0X3+/n
AwvulTTIqbQjteBwfKyzEdxzHEPCQ17hxQWxOhF6kLGbEYkz0kBZculklKyg4i/9zp9XecRQtdGz
f+MK49bLWubFMWoe7Wa3ASffKkeJsRzpCsiAQIZel+l74utVp3W4rOv46LoT7yPcB0Hv//D95oaz
9Vnb0TJAD8iEbH60J+QCQ1gj2cgo9qlvUsSto+WeIu6JsmMOXDNtJ3wpQDnf5Ded9M50QvDtRfbm
ODUyApWegsa9BS+1Tu3pve2EtwAvPC5MlQWrwGzac+IKRghE7KZs6Vdy6u8Kk1e3BNgeShSoDIte
gg62AFyoT9dA1uiORHP08MyaySIxdbSQWJjgmeZnW9makAPeyim5Hj3T8EUf14ifuM0gg7mvEC4o
1ZpHN8+PSuJCtaP2jiOhoD4LlmrUewwN73AF3iMrype8KHZqBqSsChBLtaJYC5qJ9L/IwbQUp9Yd
RQ2z26KilB8FNo3UPwRh1xJOYRzZkF9DXoNvxpVA3xevorvm3prMN3zY2RRoY13eG31w8ma1L6Nr
8AcAPHduboBX1YTbRk9yJktUtMbLUDtMe1EGLLJa+VgikrdKDavqKsKqvOcmKmkEXQSvwsehG6er
BNXDsmOMdo09eYtCv0RbLo50LsUCbtiJNIL3DpfywmE0HyfOmXykw9CU70GWn9CwrtvIPYQ62jjX
DRAGGuZdlfUgY46mtDK26JM0pCUvPkVF8e7U8Y/IILss7XNJLCiTRFNDlArbUO2QmR0gbS1wRljb
1BHF0pTzpo8YP/ADPjkjoJzEIL7b80rmgnNAJBpJSpOLKMZsM2grLPJ1ye8uJpI2xzz+HlaDPCSQ
haKaKbgowm+5SQNqi3Y1+kO1hh7M42Toi++M+ta30WEsRkwKt7kdshjq4ntDtdaKGyfae34G/D80
6p1lZXSHUZRSwKnvAwcjeQ271Mey68rdkEgEwfW3Km+ZxIuZQyGnPYFHQdCiuWDrwcarqr8kuRFm
LV9jJ48ZTGTeshpAnhPEdK5FvC1arsswAEaq/DM4hsdAZExIxXiqItrypDEo1gYo9j3dvCZHmHZW
FLiEnEdGwhknDruQPOkQFGn97pHBzInU7HqFhcEny2k5Qpo/1kGWrEXonkxrdBd08f1Vc3FXkoxR
18e2vhK/QsiQNiKxqI/8XZObaucxzuDulCetml3ZEavOmY5SmoVQJZHBhaAB8pSYqB7t2UKizWDP
mZ4qoswWzVxfQpJYssm/CTBVsEhzbi1b7dwO8b4Jk3BC/WiO/iovjTtXi61Dst02CHPYboZxrMv+
NTcMskGvaq5wfHQYyloJMdlOK7Z0CFDz7fKWnEGmqUxuMTdFpz7RhBpwbqiO9ZF9ITNpXLHqv/UR
zyxTCw2ladZrWwTkv6fHsjZmmuF53hpI3UUXQXCLwRz0Yb/lSI6XniCFMoOHRcgEiyay/ALURAWq
vqXREyhiD+1azWOx9UKzIwfB/UCGmS1mj+XP6I/Rxja9lbaH56Bgm+N42BUY38ToyvZWzpMPGno5
TYyL+9EuiabuT36HGZxbRyzjDlo9rhaw1j0DbUfemH1/NAjjTvrp0w2bx7wt1Z66gC2rTJ+N1mA1
a6BVaf2d2UyPzZRv4go0BtlL68QWly4QP+KaE0qM7UdjTdhMyHmwwl3lAWUIVbsRhvvOm+LVT2HB
91hXcpfLoWR2alsmtD7j/XwoCV4SWKYiz3zPTEbcjj/Uuzrn30hBhwrX7ddsQFjuZfAQdOXsK3Pq
N2IyMUtEFmWCe2eI8FMQ+IM4q1xJp8d0VXgMsUrCUcyGZCLfHEjOmUXJ5kC07OLK/twXCMmNSIX7
oe641YJ8XlaVIv4iBFRHcmN3DtLS2fvpiHAYk8UmLzQRBlPsDtPaZWkKkYslz2OvExs6ijRe205X
b7inxw9HK/tGqLa/DT3rKCbZ7l3C27ZIKFbzTeWv2Uvbzow7GPL5OO5i1GuQV8Rtl1rrNpy35ICQ
3hJt4yIbGDtol51ocOgaZZ3d3Eb6lLGNq93GOXBXJUuGfXCUrv96E2kfZ0exD4vuM2H/nub02LGH
MnLAIrzxWijpLUrWtM7EIrVtuZ1N9hwsv9Zume9rOTxBWkeROGQ3ck6DrVPJb3WYndLZCDe5HJZu
Ud8OtmJXERk3ScI2welhccRJtxkCICot7IfEb6NVMiIfoxqbmf/yWk8K/d2y2hdDzjZGF2qP0eTM
cUR+IH/o3Jji4I6MhNzQLNfWRFlZ1Bnpd0FqL6KZJIa4YV+pJnwdpcQk0aUx9wBV1wpd+hHlF1B3
OUDF92pGyVY0c1Kq7DaLp4Pb549tfbUSFs3HWA7vVQehvqqYorQzxxfsGAa5hc7WKA3JZxrkOcex
tm5qWJ2qmJepjOqdKeN6I3ghHEY5vSth/5ib9CltFAEU3ucwTfT0hYXhg2lG4k5n25IvTcxZ1Bg/
Ao/RUTWUp5+6kL+S7PzSilLWBygqDYp73wF94P8CW6DAiZJJgH2MEjGs/D468e19KR8NeSH0MhzQ
VvdN/N2Y33IP4mPgeP/XEF59DEaAMOm/V5TdfKO7Sv4sKfvHX/pHP2j/BqmBAQGFHORf1GX/7Aet
33wGFJhbTURAaHV/kpTJ3wwCmh1M1S6sK77Q/+oHjd/Aw/GT+Q42eAuGwX/SD/4yJEGTZrnSwY4E
dAGO97Xv/HmCkatANDp3KIvKbB8Qgafhu7j5ufOcffK3VOK/+TTrl5t0dtLWGSLOUUq2jVPou7T2
7sp6gkYzO4ycyDX76bv4i8firz7QNLh8XPZrDjC9/c+/XhQNMvMbYUJ2GhZ9ejLG3ZjeD+lJR39D
A/nV603P9XseIq9MSQax+8snWYlLJU7BtCj6J8v+rsZz3j/ZTCP//S8U/OvnIIezrnMeRIX+79OK
n3+j1hizyGwKc+HW6UPQYk2RKQDOzF3qhn4g89KDMxRPVeR+Hx0nXhqWuof79lWX8LbIRX00u+5R
aqQWRVGvY/pR5fD/0LQQ796WZzlPpKMMtwBKb+rBOhCozpKm/uaa8SeE2k+rZSU22fXnzBIyTJCn
ltlj4dQnXu6HHLPiTDvoCYIZwQ8TAUUYC8ERmNX41mN7vLXT9Isy68OQlrdxaXsY8u4GBtBuGuEz
ZLYuylvVjGdNFBalO6vCYFp7A5vp0YQroQIkRMXrpKqbWZfPpVZAquf03pq9U9wEJ3bxl1bHuwIz
oKc44xkyjIyuSyFWKInvGqtzSGKhYTOBya1iN70j82KJjOtUjDDMunxTIWiLrPHV9MW3Gr+uDJO9
4w1ProfRjET0RmMbmNuAfByUApZGCp/d//uv2WZI9OcpjesxnblOe8jSlBiO/nzjJsTtmn4xcc0K
mwwXZGHL2e/fK/Ko+oD5vYjJ9LmuyiirISwxIymqENI7werAqZeT5XxQR5Cf1+FrJbqqK07sJI95
UO8iQz90Bv26WxFlx7whKIeXJjEe6SUQl0j/HJnEElXxI9OjnWYixAbMmXeVGqE8k2YP2uhYWXop
FWP+2tzMrrn3mMa0Lpmvugov//5a/NUdzy2P3pU0UqadV53oT0PWUMUMrdkk0I+yYycOxm+8VY17
up5e/wefhPDXM4k/hbHwyyS18uauTTWnRYf2hbFWgQ5DIrlEBP43ekpwGH/xBbucvnzHSNH8X/Ew
TTS44Sw4eMfC0bsh9XewH3lNY+Diuw7G+atgE7gsrfSo6/kzmD2xagSIcXIKpjBhMzTjV6LPRoNz
1gQfjwN3bjWRxdNOpP8RidQ30x2rjHdxahLnVJbxBeVze5R9emv7kbelqroK7tGNuVHx4DWoBRuT
4EjfhA/HjnJM05UYgflDYni2oDKjfHYQ3lXPnoaHB1Lh0yQvCKhUdYezgcA8pAjUajmYJ/SPhrEL
AC42eX/AFEywp0MqXhWP/BE3vstKMIkiR2xoMvEgPdyFiTgClic8IWHPz6zkJoo6FFlXULU/1zsd
NOTAyfRsNg1uYDvDQBaNz4jtoYIzZkEmdKNxxi9SN2h4gOW7LWJIUwh37CZGFmvQ6qfjDAuhFh/o
QtYqMH7ERvuuoBygO2lQDrjlCjL3U1qEd2ACvheFw8UJzN1cCMTBtF1wzVHewk6sbBIZp/UI+rpw
Ysz/0YQUs0GPkxgk/zBxqYuR1IOBGMnBAcbbsRQM5k/fqhEnSm/B2+qcwwTY2VVd7RUDvSWDW7WQ
oftqSPxDLpxey9dr+tsjElQWzBFI9DrycqZ+ZJyF5bS1ZxIZC8+4yTP3haw/gtPK8LXqxmg7Wd55
qOU3QeIfUPcvdgQ3nt/wJUfIWfP+hI0CKWv74KOwjAbWkNMU7h1jIuzJmdM1SfEXxmjcWZH5XBBT
DQ+YcFdFoJqyP1JlExIacCUsEtx6WRxYPxSYMOpzZLevfRptWBqhNcnDN1Xhbcz6k2Y7sTLn5mCK
6LZJ3T0cAN4jAbCMtnvCxPNSz4K8aQ3RtJf2uDGaATVUGOSLeoYq0A/5jbbl27U+j225xzPGYVQj
MFDizUlQ9jrTuRf1Gh4+DC6bsaLHt1t7yAOr27pWq0S3X8DOv4iFZUHKK0JPDf6Qq1C2SnDED+Yt
z9I7/0a+MNmigw5AzJhfBm++SUzFHk3CtjOrHzY7OTRk/GSyoJ0wr9bEAI9iZAXIRHMCQEVXPxn4
GKurodGB+b6eO2NCZikO/e++x5indWFYdOhYv42rOZJUQloQmk0yMtGj0L7Gzz5iHgQt7E89HJak
yFufaUkGJjz7BmWSaoFoAEIRQfDgBcHnpNIDgpO1K5OnABMnzRTDvHjvtc6aPTFox+wV9yZ+66m7
0hxAk09YQt1I7APeFwAj+qOJabSa8rcEEykKxqtbB41fdXWYOlhNxdVzWtsaBh/iWcceMI9jTJVX
h2p39arCM7kPe0XyxtXHOrN2dcFIIOPiYs3NuE8xvaY9s9As6O3rv8vzPTXkpMmnHKtsimXWvnpn
8aG1d00DuVAxb12Tjxcvm6vbFtAIR4aENgoc8sLI9M3CmptXfr+bMOsWA9mT89W/q8igXzRYeuer
t1e73sXC7Ksx/bZX928j4zMEDdR6oRM9j9SPOy+cNXFRCpHsFWoABQUAznECoen0xbqOq02ejQ+l
tPa1md3XSItoMskZGJ9QF9pMJBs3qhGXxocJXVkQ1+fS84nZCS+j4puIwttyMC+Z59iUakyRcuLa
MrfYzrNeB0W+S5S/cmasX3L6EfvxCfgtS1exae0GPK881qp9LbWJxqK+FUNFk2eu4xZDGsKOndOa
O1nMO95wT04ngNx4a0SYaNWjp9lFF8S5vaq7GCvrxPzHv+Ed8uUkMKahvgxkeo1BtTXSPtxE10wB
y2r2RRof0soFAZsWDFumTd/Y+wFqrdKkhrrN1tdE6A7BzhltZFSa3tzm6+oenCa7uH21S+zpEkos
fyMTvUT6jxZK5LUD7yKf6ZMzBbnAMnIS6YzyQOTOyiR9ZCTcIQjb29BnWImpbT8yyWMNeq+IVmTQ
DxDiuyq/JmRR5MAy+rLWZsuPz4T0GjMw95KSRfNUYgnACzwEzJUGNl7coXRCLzGh03G147Betiom
6cI4lC7ihWLcFsrem0VQXFXKzJokxIEhu/Jf1srXWyfFU5o0L2WKMc65QjWGztlaIe4LB3NMf+Ud
BAPF6GQ+9BSZi/LqFlA81F7IpXHnb47kj+GAVdzQaRGtGHItB/R9IVkraUaWCQpdc9d4+BaT/nZM
xrOLB7LiXU9yOMP14DYzh4PthkcMB8GuzGIS2hrjkyNWHclqvQjRfs8yrANj/5wwePaD7uSbIdGw
zSHs0qPB1bfYIvSUDmPDwlgmvIKL26QY91GKmIRrWo5ks5bX3GfnGIHokd58maR7F9jZq7aL56xJ
bgbEjGpsz+0ViSOp78lO6AzBWwMPe26sGjIWvH56TEqKRcjNhjOevE6fRdue8yg+jm69r5P5UKrx
kexv3HzTO9NP3Ob6aOckEYxtjmY2ZJoJJAoR6bJSvnsNULHIYZhugZdEiwxZSMbkf9PV0SuGaEpC
RHuS7ZvwyAV1SCNBnnQnGAFPsiAHJSiWRY/IKKvI7hZJ+WHGabqLQd6PsVjFykqXo8Cay6btJFV2
gY66DJJ5iSUa8St2wwHRs0hQYwhd7zO+I4Ke8UWQ0Z0rsPhDwn2LgoQdwkpxA2vXNrZWHP3wc39r
Q6auhmkju3BnVtwzvXczkHKKKmJpe5TdmJSxkEBgHflNRvsTqMB7zmKWZ453AGu3TVKYaj3FcP3n
NqF+mU6dYDszWf0+4neLtI3qXMwgU+NHOxlurOGKdp/YIQZyvAlnE6krXI65DldzIhZNLJdVet17
fBaMMZlgBYtRsVrQM6Boqxv3DfLUhRJEWOcU9w2DNhZUdAXBsLK69pZXzIqBJNK06Xs7MFayq22P
ko5gUnNp/E53IpIkV+gatbkdJpw31sD9m+tVAUWoj3KMqFfONuO6FKV5I6wb2Q7HinddY0H3zWyQ
oR6JDU5G2qnTPbdG8XJ12ca2eZ9F8d9oRv6i13AYF/gUYNbvW/o/9xqI6RQFYoyFx3uI03vQbujh
jo16//eNxq+aDcYukAt/+pxfxi5mo2Xhu3xOVz3m47x1q0deM0iwloCy1smcL0NZIbdTf9N3XHul
nwQr//K5v3Q4LTeIVi2fW9v3OcKokOlnORh/8yn2L2MXy6JPY+ZlBQy1fNv7NSvBshuPSGpsJyO3
FdEeHivKmGVAUjhL36s+lOz3biPvLNS+y0AYWK0sQqVE0QLRAKHvMMqei2wvVPFh2d2ZtRARNhlI
Khzm+Xjk8TWXKLqx9dbZzgRwMOImk7X/bE3jC3L5fTcVa1kbAfVJ2+9DTd6YHJOHobe/V0CiEmkz
mc0/YhbY9RBsU4WQq4E24Hr1rZeOr4Fgg9khFuW2+/27/9+umwHm+NMz8K+6me/NvyAjscNe/9I/
xqSIYwKJiomGWDKPDKx/jkmN30A1Mt8mZs5xAZvy0P5/2YyDbMYEDnM1xpL9Yfw0JnV+Q+FiOIhm
bJOnzfuPggSZhP75yWHugCyHPGxkOwxr+Qf/fDJQj/bgMIRD0Cu1OJTa76jVn2UAHSAQPXlM4ysw
C2br5ZG97iUJCf4JA2ft9+nbKIcbNPs7sqoUkmiTRaNil9lqm9ddOe56GHzXbG7UuzRwQT3olVGh
O5lcj3WQADHumeHGIN45NKaE4IB81RXJK6TNeyRDt7KBD4dDzErjTzNrYWOx2E7qgVRe8RyrdpU4
GpzbJO9CKg8OFlh/gkWTBmy96ui/l61pvE5xgEQ0Nm7tZiB3JHW+VG2uUir2BY8ftVbqvXbx/EPG
Tb9wUveR+LL3jgzmTVw4ew5Ul4D6grj0OOgXgwp35RQAJUNZMeckqOUtS2DRGc1DNxDOFEzZXrNB
LKfo0/aSVYTFktWbWPr9+MMqabL75snxKl7j2BvH9aij63MJtQR6XIlAkguYJ9ONOcmFVOlx4ErJ
BgpgKCmeY16VqfHlNGnNpKheoGz8XkTpPp/Lx2mOeOUaOcG/3s6r2KIafrX05hIKSGlsE1SgGBiv
cwUHSZSBXUU15UaLlrYd8UjbMi2FCrGu7PSNXxGlS0fhocekWHaZj/copCwx3ySW1BitB70TNU+I
DZFYSStaDTZLPcgYOsUXlmEGjGNjnaeKTg0KfxXbS7xu94YtUA+CihfYCxaqqZiyzWxPidNe+16/
Nsr4rFnc0gaAQSfOy6UlDof2eY7tt9QgNrhyt2Ho7K12xASoo1WXqC8vH7tlNZu3VYtxr4nHRZ0j
4KE1mkrjQ5R5uunt8Oha8IKabBUUJmtOQtAphi1uqgMuXO1w4cson5Z2Xbw3NBzebBwarb4ika9z
oc5JND+UU/faR8aPUPj4AMJzhJ46mIZ1ngc3ptu8JSGK/Wtt3+IcqHSeAc3QzKJoPBXiJ6ZBVB8O
mvIMtmc5Gy+KK7TgQX/xm65a5gTML0oNwDK5okxz5mQZMB5s8dmFuHYE/1jkyhgkXMw2oxLtS90m
4IiGeFoposVWfZ2/TjPuZUtbPzwXHVbosWa1nqmQVsq9yleRZNHLAuVp84/aKo8KqY5K3GiVz/hb
usg5J708Kn8g8CzRN26DwqhvmidbVA+8ZQ+GO9yRgdxs6k7dzwJXF4mQmyACx2mOGftdCd8yLE/o
xLjxdMtbLzCj1VRE24icMDmMLTIp+cPrzUdfUoDh7P1B1tQm6dJz38lnOzHXBbQ6ivWXoSCkIxnk
Qza68s7O411sjABt+xTYUd/BIqXBU6SrGz5YkTy23bXKaY15lgEjAjE1w+Y5apMPHqGHuGr5x6R6
aBo9Lms5oScqm73uaHTDFILnmFATdzuPQI6BJI0lmWrYKxKa1E48W4Tab8wUG+GUyA2em/SBG3Q3
2uOJUIRTmAd3/pREy2h2LhiboNro6Wyk3rlKqP9Kw7nxHQYCQ+Y+4BC/rR2H5PLpLnW9fQBKFK5T
8j5H1zs+s8I10KYFE5fVEIcCpTgKmL5EqJFbDB5sO2sRZI/dAuimfcnD4Swsp9bbznDINalqxBrY
VnLbO5RpHYPNnE1WtDaPGaQdpmms8bfO6LvDYqpJEs+saU3c4ztt+S4go7UYWboUBIQHdv8Zu8TI
KezwE2MP7LLR6D0CW7nCeW4sQ6w4S6eFVbjEl4+vBddU5DnL8/ZMbf6l4XKio0f1nRydPuWnYsAZ
BPONS4SfnRRiOY/Nhy9IrEsQK+hRfyXQb0s3unEIbVsGRPLkbXMGOLwRNnzNXgwHBnmEybNWQzx/
1L51jtXQrzWJ64iE/f3U2Aenbhm4opDqa5x1wk8++6IE4Uvnq2L5PE8tGYnxVY734QrxDW4wTunI
e8FcJ1bAX0gnTI4zQ66lg1eEgipb+UGGES2VnAVRicSQStbX8HtJ4SVS0UF5k9ISh47gj0s0ydHI
QF/Pw2fW/WC388w2Vm844IOl4WfYJJMW6fTCRT6/gAH4jLKKdxfReDOksSn7Xuj2YJA2lwThyuC5
tMN0Xna4Umd3/pjiMlwrjo+FJ8OnsAhpKifxFYzNW9kMP1JiScnI4N3iY17V7WVGYJSEx0ZMh9o0
7yESZj88jzgTL83P8TxgGib3HpzRqmyb+5IEwgX6xROkLNCxnrWKM1KDVXCppXkaDHfdm8hM6/nN
GhkJKRyMy1ipd9ZtIewy9ebUwbJujI0PzMAr06fatDDol19pjIE8yy4q7ONlFDtPvFA5BG28/bQ8
nlyHfADMGEABdj0mu5rJaF7SqQS5M4KUNc7hpPRWdjTIeWtDCG31ShjD0ZRyM8Tcoz0NR0tLaWjH
WNvXvnlWpQ8sTF0kAbw/7IzJJF4ac5eHCbF1Ie5tx/dXVYVUxKP9XGIpD1cJeiKDL8B3umyRYuNo
WyghoYcyskXnGHL7Uh4VEXwyKMToufCKryt4qr5GtzuiJ5vUYG+tKNpbunnFbL1XrpBQIHjugnCr
O4lPsL4dyV/cuGF/wcatl4Y93V3DYk0neZhxvrYi33ZT+uKLZJcxlGb5KDZ1w8omiMPj6EmiW4Zv
MWIuFmju2U2w75dDdpmFdRuptkEd68iNSIN9YFGEqJhuAJ8OTsDO3go8rpwOJHUIUnJX/9cJsALy
r6X7fy+YuP02JN9+0Uv88Xf+aASC3xwELCztoVXZKCOuq88/9PM+HYLnsWX/h0ReUqP/VyMAaB0o
SYAs4g9E/D8RPOgv+J/pNRwmhCxV/yN6/B/h5D/30AYxbyYAv4AdvG9fBSJ/7gSQbURZNgUGyVak
kgl8q0PCFI52gHRlvOZ2x8pcU91sjNo5XmNkQ5V+dWUNh1rmkDkEAcmahzbz8werxizvxhFQnZlK
th+M3UR1wkjUJQ547B9si2jvzCcjZ+gD/ZpBRmZp0e9LJ1yIvCuXziT5b8RpLMs+EMgP3B7Eupbb
Ue+Uox7dyDzkOpCHpibMVjbSXnt+dydDQjadimeziaxLUXJGWx2+KSwDj23vf6Zp/0D5cl+WFOOy
B0YSVXWwIE4cx1x3W9j9pi2BkLCFSm/MjiK7qKttUqL2jpA3Xrv0uYjfJu3fR3a9mgdvY8f1Cxjj
o+Ek+9YOkLC722LWZ5YKJ7MLTxrjmxFWG2JXh9XsoCC7mlQdipS1EUWXJsfaa0NnXlfCYbzWUASi
wePln+k7e7K/VZNZbcL0w2zzc1ulzFJoJlYJjRRcC2pnBAL2MvZTfZCp2tsuZ4WuEQnCbUTKXuzS
sfmqXAZ+XNoi/GEKd1fIYO246q2yo/u+8j8KVpB9Aq0hqe+wOK3HyXrj7jtnFcG4vTwlCZur2r1v
rGAZxwQBBnqH3rpYiM7HC/3mieZ7EL52qt2mFeGnQ/3uc+kqhj3CLrdDRucWmUguBxmfUlYQIui3
VYwnN6qnbeNM6N0dpNnCHnddlpN7G22rkrpMkFLXJrRH884BnfggvWnatXFoLV2lbcQiZX/jzahU
fTkLrikbUukT8wm0+M01kx0gxQj9Xje+ZT0K0dBtD2QeAvsBDCIsaMXxfEuD/JEP1jEvMGan7qcO
8FAKGe40lH0IAO1Furw0EQLzt8qKrNaqfhWaAV6j6fgEyUjtt1DC6eihqiYDZ3pG3i7c7qJC7z9u
o8E+jn70NtTDR9oqwmitY+Wze0Gll7OFlg/WzKPiw7HU7FfbuL6dx2rjwKl3hnjTQBLyIv3DRqA/
To7LTsQ8hE23q1G6RLxy0iJeReWP2XKGRdw7HlJmfdOa5Z05e09IDt1N0NWPCfoaXpzwTs1gXavp
e5w336PR2TUqO0Tl+Gnr/KLSydqbE70GoGIgByJCxdvnl16lb2k0PXleDXnBZZo8oaquXjrwcOih
H8TAXMqOt67Z7GQri5WeJZGDbrt28Jetcp/crtA7GwOrcFsW+z7SlII06/71xocFg88SJ2GI2S5M
uIEDYC1BPHwRaYh4koKWHpqVFCY0RIrL2lSHbI4urYGCNMY8HKfQpcpdb9pLq48hx1prFyV7V9i0
Jt6d0dCM+HVznTYnR2a/t1k2414rg28CkqSa7UM1YuuEMuK236soOsQWPpEaOGA376uxJrvKPbSt
t/JHINUV7vbGmo8I7W+niGoLGkeiEny6Kex6OevjaNmvASPxom/22FpfnKK/i3oPoExwZN/5Yoac
Ao33kif6TY/eQ47nHyriuCT4+VnOycUD3tLlwG6IzS089Sx1cywycYHOQB4f/ZShH5MZ1Xp4XX2R
hd7Y+TEZ+lcjny4aOB/v+eQgiOEqfUK7M8aJo2ec0V6d8iBXy8hVz1mCqTVNa3CleBmW4+w8eows
fPiQi0YSwxmMNxNIIk74cRGSn1gqzKFtoR+qOEJRBQ2rC0DOQFOsEb9i5PYjcv8E5XmtPnoz/sIS
hZ2WrWXRyw/PSOmA/ecSxI7lWzeFkz1MPfCaiCwMN08ujZ9sgtTcCl++WlO0z2k3veYwKbgk1Mdh
jt+W/4zIH1r4WpwdGw69FEAt8Vq1xZqZzcoe8f8itRh6vVFgMUEXbX3f26UFAPHWzw7djLX9mg2L
8X/J4g//LLLfWU8rNw+3k2ceWqtaD321iot4PUc+S/wS0Qly/XE56qzbOvVwgfSSLlRgPQexz3A1
s74G6LlrZ0ItIqz8DcUN/YURrTDSA8SBFcMgZdHZxn069/MpJqt6JjZ939ES8pLecEogFJbNRczN
xsRrjUNkhR4bn2vAumrW9+ByCOrEduTPLxJvk8PIKzczRhPlGrkCGYPJXSmHjbzOml1/0+lk7TkU
z2W3w5GCES2L19aQLjkdlzMOjyWTtOVsYzjzp9WUmavMgC1ASnXRTwfTC8/jaJIETw2ZRt4OR+0n
9XmCcLz6EDp6iqxrvkMly6Mnc0YCJgkoeZp4KFGou9t6arCQgHrJ3XmbRMOmTxyGX+W88+f2RFpg
sdFzsaHXRHJi4rYxa7g3masJk5lfE8/7rDXp3HE8rwqlP6JWR8smMm8ZcE/7roRJKmS6CzFewKMS
D1GEsl5l5sVSzMlMBdx1YAZPXgMMEUV72MUBqErze5vm130YixZTV49IY16UmZLGIuKbeKqfdaPO
Le/1hcrx9mbwz9LRusEAT0ekjjhB2Jk4H1dklqkCfqKUT8vaGQ3acMlhIacZG+MOj3SldgJi1TKJ
zTXBKKzicCp5/4+981iSHMmS7Q8NSgCYwQBsnXMP4kE3kKDgnOPr30H19HRNt8yI9HrerqRSIiMy
3N1gV6/qUdxF9HNRGx3dF1nAqmgyloHqryKNn21ffFm49roIud4rGcGVCWfH1J6iSG5BMV7TBL6m
z8SErB8MWwQqzlXeq0Fyn07mXvDqaCPajfEr4u4Yy8h5AbrEulCEGJ9oY03j/mAU6ZXTCMJEEm7D
bti3gptX3Mr7sAk3tgGTpsuSxzIhVYYRbpEU8E+TyfgANfxFsJ9OAYlnDqz1ROc1nvgF2PQjbBCu
R9E6im6R8Ub/pdvQpjO7JfNCvPbJtGVp9A5L5cmQ6RU4NiUAS7Mjh2lFMKEb9y0wu1dbeV9FUt0P
jb2fM0itC9crOeLFX1ZxT6aJAKTp3fkuvqEZI9ZoOilDNsIzo4mOHmbksu+udkzSgfde4brfpWY8
4pXcpon5nbjkV0gzLFHlz2kEr4yqh64z7qmQ+EUz/nUnxFDyOHu/kWQ3hsnhXuj8ZCY6kBfBVFBl
w3hPoNOxqB4K6HGpwzDaDaG7F92IDm7x9pbYe5Ags7F41yb5ZOcVi2A8KENpcDcGcBR14m2yoF77
vV5BR+FD05VqZ8ABX+WTBDtg4zNDTL0NcyoMMjhmnSq2F4mI8QmNxNh0+1E4aYh2jl7ljHMccrx3
cv468OsGqiN7/NJ2n7JJ3SzOx5Xs4DRnPUdpYIEeUX9aPalS0CBgMLcc9QwvqJAtDSlVc0k17EQ6
IbDAoQolgmro+JmOShR+207A703wCU/DZTV4/iJ0y/tORiTzmikiMY5pQw3zw9BsD6IoNlYzPBVW
+46FnK4YtMBmcsr1WOU7glpXgDkss/PqJMzhy9Obz94pIOfVU7PWSGj0JB7JIVY3m7zm0m70lWCh
aEzeB2a3bQ8cRjcb4hNwq1Bz2ZgTEFrlZbSh1Tzilqf9jkXF6VghU/sZHS/AvCrdOltWdVfH4Oql
ZbQk3rR9oXvWckr696DqfqDIPycaNL5St9fx2Ooc5lxNSFByvckgXkhY2Z5VRoupSx8rbGjL2I9O
qd8c2z599BwcRJINCVz1Ixwy1MAm2/VODa6q1L+yENdfBPGsoouUVbChWArrHDoBPzMNVisDHnle
tmfSiTdfi++VKndDQ9jfdOhhLSlCCvxrPMVHTM+XlnsxTU3Otk/aq9OjsrhYKgwdYEkLa30wq4sV
YtxKXJtprbv2uBH6svjtymCXm9kuz41gp1F7ishlVNsS7GDY2pyrGtJwUBlAK0SN6kl1lGH4RLmq
Bekp3qWm8wQp/FRNFMYMNFPkktcqDLVTWvomIKjiLbCrdTzNXkOTZ0xV7ZKZ4tPKKd54tr6Nknrr
+R6HHGC2wMuei1Gsy6EBeqmGp8oFSxfj53W4B4K8J5+Lu5ufZVU3PSJkfJ7c6aPuiy/GVgvWZqnt
AQ9uDNKAQO4fAqlv5GjMlkYF6a7FShM+WL7E+YJzJR3NfTpWRNdQBIXgZaBK1TTL38JJW9Y2Fj9r
uJ1q6oZhITnep19Eq0DjntbEs7rLg7MP4nM7pA+mXZ61DsLqaBWYuMlcN2mJ1aID+kbkrQuaF9ln
Z5EhXE5N9DX4rMXGyX92R6Qsa2p/C22iOybeqgpJKy1Rrwc8Nxsh/W1X1Cebo3XmRh7TLr2R+UMN
NlkAtFMHgoXqAl6xqMI25HQVHwLjjuscc7sL50RvxbuZhJLINqFUKzqKyElWmhWfTTtdew7L6bAw
QOiRVYsHHFAt8wEfpk+OJuKZItP2qRN/ckXZthPTBa49NndmA/Qp7IltdvEL/Ai+Gb26bZN8iDrk
WlLV9JE1Z73WEL/40elrgZdZ8RNzhSWOj/BbK/ODqnciR9mHN9PDXVLGFnE9fcQj004GPEaxV3FJ
aUJH3El2vIPgh0N6l2i/oh+vkR5NyG7ei+n7F5lZ5PahWZGa6jk6wtG+NCLwkCZBUOte/eBOLHwC
GjKXWAVYEQjzo2vq52qaqHUXwbfNvxxrzI08MespwWf8P0bZStkpnwOVcHeSm3NRNuqDX1//I86S
WlQWf0Z+/CHBrkr2zs/+Td8GhwoplrlgxILe/S9k5LST0KSmDuimBDekl/3SceJVQHPE0kvb7Z96
1f/lDT7zDMq6xWb9fxbuTvl3+Ffd7h9f83fhDnu+srB+SGlIfa5p/E/hzv1D8Krw4pgUk7Led7C7
/EO4k7Y+R50c0No6LY//CDrNG3ygw+5c1chqnz/6N9pfDJAD/7TCR7hT/HWSv1QZGAzmFf9fggRt
SYya3gCTLD0PgrZ6LAX0Mh5K0Mem4aG07UOKsAeQLTyJrHqTnbi56ivRsMRVRb+fsBiKgV2vzcFW
j46z8AZ19Tqoh1oQcaqN2JKc4Fs3sN65CPPQBM0hOkySZaJsy2tX5ScnN4/DFD9mAN+KCNeJ+pPz
29L15P4CvKY8RdafbKzSRdFRjmJLrlwUQsdleOrLjzrrLi58MvgeCzy0r02dveflKzPYh+rcuzpg
gpnXa73/E3rQBmL7S0OFVBM1aXoHzdMBbZavMMZe/QzQRU1knWyxR39fF6orzlk8i9GP0fAfLt0G
EbJ7S82UT2MVhx/NJoTDA4rq6v45IsPu025tdV95Tmx0cNKNUZQvUnV3cZi8pnr8HnYd5IH0ONCg
gKmrWBCoxdrslZ9+bjHWPBSMmSRU2+CnoPnCFp9egSt7rqqe8uex586SFxjS0iZYuVpycRm83a4F
S6y96OUPyzGWMQR6OC/Tsb02IRJnfjXkdEi7FxO6rB+QmEmbrRul8D/iQ5nkX+ZMQixEdOc7xQtt
VkQk82sf2WtyAFfl88bwSvzFpAWk3y5S/Kf6JA5AJ29+Ha3BuwCt6lc9ZKbKJrCEsIi7fxOGZIaL
Zh02FkrHtJUNE1Sqf5hcRBOmWhFXKGHx+wSkaey4Aka6vQu8kCd6vLWNZhlZ3ssUjBezmJaVpy1j
+K5qBn4m16RjGU4057uIBXgIY5kVj1ac7QW1ik46vTA5YNkwMNJlP+EUHgsDPZCmsUGTuy6Lt2EK
xngsX8ve3NpusoXtt+6wkiAHbCMXsp0rD85ExXw4XJMAX/UYURx+9KAJ5WF4ittyFScdbqpKrIMh
2NaqPWPI+laFtWHGWoETvjWY+1tSrjnLGTwSTiDvS9e84Ae4ZE61D3X7W7BDa7Vyg3/2oKWIgm1F
XXA3rTEHf1XGeJwaTLU1LlundYj0Ij3JCH8tMIO6LPaSgIGQ6TZV8KklhFvLvPURkRQgzdOcj6it
Q6UyZC78rcLcG5DspO6uK9e5uWA2wy7cufONzVffoPGuwidyU1YwejtwMRqhXzM/pMVcnxHsW9u5
4iy41wbeW/OPQ3b8kqOlAtFgQytIVAf0LnZE/AJwhblMHu2OixM/Y8LNcw6KafajDB5tjJMlUGQA
HUb9lKRbEQm08AucTzrNwNPyDtAAC8biYHePsnksfB5d7Xuc3uz8PQkAyTb3YSBXhPd0RrOER/Pg
/8DJW0kNEt+4oiVuo8DdtmVGxk9k95CijnO1UutV8L0QmiztaX4LZNGD5b5ZMLz6c8Qd3AjJPUcp
1/6nSGGptzKIsBqG8YroWKrua2O8K2S7Q0NfWOa4NyELBI0HjfEIm/Y4wPw3POqO+keVtZuyyRYR
L+YUpXtaVdupOY68Kh3EYCdIXi0WnSgXzjf2jUM9cxXr6dzja/LUykOWyNuXOvzw/Jcxo0k1mF0n
2lqG7BcL5zTG+YX9w5p2o23Kv6pz4vWkGWsqhRZhY4NnjHbwBPmwMDeBwm05OCZgBh3d0Dij07DC
iP+Dux4KRjmCauTOV55GA13UfJqaWxAPO60PVo0RrAqH+BCyq8+xLZjXzJa78fQEzJ2bV7YJ1RuD
2V3recvcHFdjk4IioAWm2cTAw3MSMYHx2Vv3Y5ttNBFtMAYv6QIikY+YgCW2Y1IIge3l1U/HoURT
H+ZoCKHxk+E3+9CyQMqJZVAXi6octuzcF5P80Cpc+0G5rupPTzcv+rzZjqttAiHYbzqfA52JXN1K
9yfJz5Zd7Vs1QmrztxEgxXKE49P8OGO9E4TZRYNOynyRZbyqVA200MraB805T2ot012d42CCYB3k
8dIj8GAkGecrdZj1PrJ2qfjKiwssAaSfEyzAhYzuDItysbBg5mDnomvH1jzbiXYCJ9/JV0O7qewp
SL6RS5YU/3DcYV/DTxF2L25PuD9xaQYyiVTCtx/Hu0l7Zg2Ce1rdy3rblD7PWnZBoa+TyU8wM/MA
zjNASZc4jTbcyFc5ItbgrUPxXNbxspC3xlS7uUS2sz5F8RBoLkWV430FLnwEISWn4EzXC1uBn8IA
wR2eLM9Z9sRUoA+TfqyjchNMHOHWIg7gWqUl8w52vVQshgDzOqgLNvoQOYOlZT/GE/igjI/a1GH7
fm/kMbX3VkWiltWalYSbuQIe98szl+yTDoJew0Zd7ybm6jla6LCwwWF14H0qiaHaxYjUUL+Zqlmn
6t3t8VnxxCWtuGSQAqdvSAt3yGdUeXuRZ3jPNCjL3+UsTenNuqVOtiuXusaGKLuMxYnezqPp52s7
3ztO/QuDHftOs9QRGudfamrvMruCYKwT0/EQX2+u4y2NwNkYIGs6onSJdmDvx+6xptqXTBTNNnYn
FwVnmmI640fhQj9BtezD6M/Lkc5myY6M+Bhb8hA6DlIXbaqEQ2y4pqXLR8h6TNyzR/m2pC12ou8i
cH1yL/YrKuUiFE8u8blx4tUXp7E7erPrRkGr5pEtcI3BegHWsWlw6aBO5Znz02u3Jlm147MNBIed
vW41h2raD8lembMZJL7N+4EsX09GvcnmM6qC0VStDAgpesXbaeIulSO6lNarlbRLyjhQg8dtRToS
GM550t1d2KQrt7AuBrU8ZkX1l604TetoH9CXV9k3RVYssfCU9PisRHrvTtvJMTe1jyGwfvHwWngW
r5jpHzzjknkCMerNGnE7ej9R5C7t3ODuwUcOmQMU1JaBi93sa8FGChzkpfAjIjrU/lXe1fGfhth5
c9rsE/QgLYEwUPwTuVEoFvOvE7cKp6X503E7wR+7dqXYGuW08W11N0m2lykOsEHdaPS9aJm2lfWu
lBBlNZgt0zEPohOyfdp4DzYbHAdMb857ZiA0MpLUb6NNQU5AmzBmsPQxJGBqlkB2/dOwEiJRNcJB
FsO1YFEU5cViGoplkF1VUB6dAQyi4CpSRNnSBNedDzSG51wdvZMxr50MbyZvcGEjzMLnqWYlpVBg
BCsqG/9ix8oqLNJdxQqrcXmms9KKu/Cas+JCsFh6efUxadouiN170SiKEYg1gXrrv23rFinWK6gj
Dtsyoxz8ZSQ+s0acBHYnM83uMnZqxuA9jGbzCEoeT5nDOoStm+e3RE2pMazn/Ccd6SBv8Xg9et4x
758qDWhs+VvSS613NSsimyUFBR8s8XxQBi2Pgo5mPkqzwvcWxvoQkpmq0rvWsFiep6CksmeC3j8m
W2Upz4b9qbMa5IOyzlkVWmMMMNZb1UW3k8G0blgnZhiIY9aLnu2/laCj2vGxBX7biRnAfav6En0V
6F1AetfBhQvVPqkBtBjzolJK/Wt2RaXcJPJsJbAE9hiNyZywW5Ko5TSm2d0unI6o6gu9UZveGb8q
N9i4BYvrX+moXVOa5xGEpa0US8TNaPzOu0w+MLXxGbHhsZxxCRWKPF+38mX3UujVrfSjc6mXh7Ri
XyA0hHuCXv5Hn59l+pPOnjkYlVnabfByc4wo0tf4Cpjnd5YW0ZtcH3LxE86rW4YY7BRruC4oFe1y
JEvlseK183bFu2rRD/2J+Y4rIi6h8UcjUgd0bommuSh5MlEsslGsijXsvE6Y3WmlTpbxZS4VIPKD
WfvYGcbKAVAEhEi8dDouaEM/BaN5KUux5pe7MJC7de2LUXcd2xvbItFIj+PFlsneqX/oEV/bHowA
cKgByNyOiplu9vFa5iewpXF6bYsCd+BCm8nCKy9Zd9aDUUcPbsFysH2EFeZETw1o/jDhGWOoNe4Q
SMr1Bn2HNjC172MLm5u9sL0GsqrYSyywyvBvYVBiAvzQcrEb0wNFGYTT5rvYGeVq6bXaygzKe6zA
FHNWi5n450TuEZMk0VBWhLr95tIODMSR0p0KVm18sQweXqDDcp7ZbUP0njGFCnCqUppHpFHFUtio
5bWz8MO7HZsQl/rQaGuJQxzgcNWSiHs+zOX+M6HoHuTabMz2dsOfjgGQwy41NU44EhNCIiaUp1jH
1PxGdUD9fG1BDfdU67CJmmtcfmbE5DXcMjxgcvDczosEwQXpjVRpqdMmFOY8WuIdYdBHLfQfUj8A
fWpADApbk0bFqWE+V285FsQsz8A4FHiJQSSVkp6ftrgVpvZWTvY7w0oTwa/ELBzTdhetWT48gCg+
tKF70mR9CnvQYJ2B89X6KJriuXPzRd97NGwyasmie9HsulqX0pp5r+AD8+zUBu4hHGosZw7Wfhoa
fyk3fIMJ8KXTpePawRsJ7O/EoqfeEufB0R8K9k1VXZ7hDD66fPp44XHsMJ+HOlZE7LXPkPXOTRGt
K4u4WhtW26JzXvOBJcxYnaXNsTG65dqsyJKDur+J5jVoq1NXJlc7bzBdUOFcwyr20snmGK9uRgII
rkuNo1l5XGBNKi+GVlwVloXENzeBVd1bHmsY1GBmxytS3D7NWtbs7etITtnL5FPLTFu708v/eaEN
MJOD0va/6WzPH9VP/fNXpe2/vujvQpuulDQQ26RiXFWzbPd3hxw7KJekjDSB0Mxi1z+ENvWHYZqC
aJuipYc0C1/0j5I6ywI0YvOXKn12z/07QhsWuH/V2XRjztzoBnwitLv/rrOVVtVqTYivN3XFzNW3
3voRn3Zc18jPnGyDhoPU7xml6QzaZT20M1pTMLyXC6+v5FpTDhQ8wJOuhkY2kY5UhbJWnhN4BCDz
bV5lh+5P1IHtb1031FlUlocpMJ48rkAl8oSiuqAYw2ttVl+ysq65sFcRD+CIWD8hx70p4lXMPsuN
60sfIk0R4nc3flsiulkGS2wh2Moqmqow0XUq+ERJWkCVY2NWbKOuByWj+zQgD9dWDB3XtbbmYzBc
dW3uBWnh2Pfah06pJTlC83kI443o0p1K2/2ojzuHcAyU3pW0fDhq5b7v9SV2C5wHLiRS4z2r9WDN
kUklc80aAbrrB/XPi94OH/UasB0RewizT+4YzTaQZV+DXkkJotBgsvAquPICgD2+jfKJpTE6D5/s
mmbgeiRuW3m4Ocp0H7iCqEUtSd1TmllZJIFZzzwIVSzDIWbvHNKVS9CaCAsNTVX3WWO4SJu0u1es
RY0EeohHWJtI17q1hj1LOIodmHRkOg/zVHRGzT6h+bgQ3I2U9R4Z4Y4hf6eZ473r2hsIEK+e8Ejm
xffSKrcYgMaFSrub3rFo7bHDELxYtzJ6FuEnQV36LXwajSSXg5nPT0CAq2IVhpgkFeh1myMp93a8
xXBhjV8+OlMR/xaYsl2/xsYRXrB0rotdaW/c3TSk57oxAPwp+qjHzYihDoTgzlPuOiz8F3qvLkbT
P3jUHiPsvsZMMY32WYesaBz3tUIpcZyIDUziLVjFH/So2sP3wkE1185b4aaKtM3U6EemzdmEDKLW
WGDOQu/Nl1OrHSr3nQUZBvORtp6JloeKYlFqcb0prtZBp6+6qt3oubtzE7nToDgIt7/rA/CembnX
/Pa+jqp3YIx7ik7eFey6SQPHMmZ3+uTfwSFZd7QTh9V4jWv56ATjJ6gnsD1jf8gy/qcMyK2oM+vl
TT/JNaVANPZ195k2e6eB7Y1wvyRzZqW5XzguCjpo47uiSO5YBq+izl31xMkaDUJDOY7rQvHyk2IP
zfLiVSmNC+FFdv0Lk/l9qlpkEG8fRhatBf5zThp8RdyHWYGQNTPwtmQFSwLhRInzpdeZLAmNEQZ3
2PK69AZgZeElUWe0VcB2yR3j8jpRqtuYiWODLB5PgRZBeHSKq0re4Out2yI6qCTwV8Q31r3b7UqP
FBNX9Du/Vjtd5GxDh7M+OjjcaT4xWxAJvOWmLrxXbfnopN7Ww6zE5EuUDZ/ooh/7E1YlTEGh9RYg
C2UTTqI83owsOlO9wq04fOfYSPUy22R0e9SavXGgX4z59FjWoE9k4b/bVXZkExVBtNJXKrd3Tl3v
Bg9Ggcgh/uj6GuVsmwJ5Tu36M0mol4qN+ptNC/ssjD+LkvfEKgDx2Sm5wZV+b1SjWHWjBHPhqAxw
bh3R2jwn4DztrfaHFVwNGFEtMzCdhfsy829djam4MKoDoCZBzqa6L8VQXfuCm2TaFuA8fbi1hM3X
noWHD9YY7C8V/wg4HWe9qu8dx92Mwt+WtfFcN+p5Ql1a1jUvVht5kBfhDQCB4g49sCoNDllDTbuc
ZgCqNeYXHXj3Nu2YWN2Oe0NJ1XjShE9Go5gffKhVvW64hLswnKUG1mpqxlIOqeyiMycykhMejrPQ
Bh/aryw+Bdl8yttQINtstgMPPfdDM4bNS6AiNtKPLvbdPYtWbC9edS/AozzlSo8e2GChzRgTkiQc
2R38bhPKKipX0nAS1MaAnBYm/a6I51fbmi6QmAQiRLxpbT6cldFVj71jzUV++qhfDF3K08TV7mqk
5jUb2Y8yfE0Xh5YFd4i0tWerb4I45smWU7tirHsKooIAdDGZz+BfL6ISZINmg6pT5SXgpMyk6acz
XxAKpo0S/i91DmppxcwX2JPm3kqGYMp7vrKsTLam0I+B4NEl6pQqvqzHVwwdYNGY1TkRebSk55Un
XMIsT0v3fReKC27kt97zqI0K+BiIFjBvfoZI6y/N0TUPlAS+y3i6Twf11cfoXNGcEZpCHsFQs/Oy
gXCiJ9/Ct/eFZx8tmBBrzQea3OfXISnOnimwg1vuB2acbhHWtBF5abkp9KDCikJFhB6qu5YajaUg
57axffPJMkiXmVP6AmI7WPz/ayTXSGWzwPyf17U35OOw/uemgr991d/ukVQazyF9i+UrMHCKLP4r
aWEYf9hSgE0kLaG4xFl/SVqoP3THxBHpsG+3acbli/5yjySXYOqWLSlAMPj5/o2FLXb7f7pHckml
fZjRU+rcSaX4J1hBMEHFHWDTL0jz0CqQoGjQy7aoTO8lMagXqeqJabx/zWVzKmL9PKQsynrjOfAl
8VarX3oa+yusVe91E111t71VRtuu7KJ6MIj3U5uytYD6NybPc6374ZK6SnqakyzjyDfey1CSFG1V
fLTpFFU8t5PGDr98KhQzD2XapCE2SNXOD4z3tMUWHRV04JUECSlAWAizxWDU5jNl2HxMIQ2j9ZoH
vTBOWUzvt90UjxChv4pAe+FTeLBSVmTgzmQIyy/QgYFJMDozfu6kxypcczeCFD7BYcI9uvZK6xAW
MDYIxb2BS/6ofKfh6ByeA5uLrJnStmBu+jQQK19k57Rubwlhefq/BHpJNdbwuKaKRxpPFgP2QYTF
3WyLN9W6B7Kw4PitXRNNdzZX2LokoZCgBS26yr7z1fiZZXysfdaJnhCUbmmOtRiikAtuUdy7Tf/i
U5QeO2xx8jE4EClfWopIQ+BbH5ZpbTXTfc74vQUy2iUQzg2bBakg7ip6IE5hvi7yrlthSvmGG0yw
jJxrWFmvesyDoxZtjXEpO5h6lfHVRLUFU3uIYGW500NGadpQDNR3Vc2mMd1+GZDgpq/NJy+sOR8W
IEyznF4sQmTruq8eE2ooWV4G4Mf/ZNYn8z27cXdpN9fkjHsmrU/Hgnri+OXN7NVzEOacU2p61VI5
zXUBa2o8ETJbTS27tPrNQwzKpYmbtbMyZpY6OrqtfZ19tdx52LjWNW9OT+FaB9y9mMchwyFlGwfH
wiLVqtm/IIneeyhOTp3w3oLnraX1nFZ+s1VAODna60bPU0Gs/bBe60N9QrjF0qO2Pj401qSblOhR
H4975aEmoF2KMjiEfoagrj0qOETChzvA0wzLxUdcjg+1FX6kOd3IFed4wSOwUOKZAPDOtGprNxlt
SACJ2KiitJWF1qFuM+x3GS2kEoFOWvFNj8dDZzWf7UjH5GgrfECkPMBjO1T+LhJjVsGbW4NvwUyj
L8vKDiOL39HKeLubb0MbvdOkc+cM45fU7YugyII1xlEWn1KMPzrOw4XWh0hNXEQWRiQpQjBxK2lQ
nbFeGkRR6w+fz2kW5afAYoOA9Z4uXYg03oMZ1JducvgIsEt1xHOg9H2GEuqJ+BiAyG7nD13nqHt4
myw+6/jWz5591yyWFh6OEkx4H6OkjG19toceoS6I443tYZroPV1bSo39jDB8DKP9vDEqBx7gqDVj
6b/3trYaK3HPi4UjIxoouwJtiEyTXzRzIOQT43VAYwRLh9kszQ99nB4opDsD0WKr1PxiTmcYjSUp
fOwWuEMWemgs6e7SMAt0MSFQpNsgSOC+x1fbbhHfA+6DPY6ClW5yagEn73iT2QetBSmVUyW24kBj
7xASYmqrGt+BdWic+hH86/tYgPkRxSVX0Xny9VMYGw0VhTGzVKZXG0G1wi6S3kMStC9ceKuV11hc
jbE5a1F762yWNB7r+9EY37mXfjFzYFwPCLj2Hkbv/EQzC1CmoXh3S3HDOfEbGk27xCS3Yez/rJ3y
Pq9NVF5tN8aai7fU//E8xf2coMIS9AaVDi7zCtmQbat6tgkNBhmpE4zSQQ+FBpkr3TE+w5idWI4h
r5InZRmAB7yPMNeY9WoRnMohA4cpSlgQKX0pbf4yMjmMtF47fUSoqxNkcsbgrRhidvXBi903ISsV
a1yaCGGYKeRbbA+PZNYoGKm838rJ3jwwz+ugJWmrNxiaXfs3ZcYm1JujmHYhHs+xPU0DUXFnbvyY
3HBZMNPOLHycmxOoDOCc5yJvwMf1gAKjhvl9KqBF2Do+4DJjRS8rXV/4VWYgrso1JQ6XTMDXra3u
3rEcb511OT0lIrC3mYFtj6s4xZjGHEFTNRQDp/upzXTH7yZZ11GWbJxY25lR8uZV3IX7JrW5Rduv
UzWAgawIbdg9c5gXdg/0rd/sdAoPYmyXVp0def4ch2ilT1zr4t7BXFA5Z0nlDZUAy2HEnyjaV5P7
aBmm+7i4Am107LcUNIjbvvud8+jm2srwOQ/76Boq50kW8Km8saVyoSar3WFu9AAExNFaEZUkcAqc
MUtXg2ZeBuIuWk5Jh69Zx5CcvcvWyOmaA25/aH/aGglfw/VkGTRJ4+2K+HeVJVngzvNEvjCD6g0o
Q74yKaNQuvoIKv/Om3MZRJxmpEBPqMTyv6mH2xuFPayA/bEA4OlvoNXkhCcRdWeJ2mi3pN9Y5/fn
jPIRx/e2SRef04JFMqtCCljAnbbt3qBaCFMvzl6/HA9xU1+spEzWxABecfscnZC3p6vqXeoPy96L
L/VQAxurbWiD5bKGA0NTzpbnIflt9ebjPF3LgrrYwOEfLzqGVHFfGdo9B/Uhs+QyQ0g78eTcIUks
kViWeaK/U3B89XSWy4FXPxoMpoPFhiF2+UmzRaWmh7FBCIipQZoGgtOAfGXv3MqGNEHRR+PCE/zy
Zc37XRAhWAZOCPcBkR9IG5mRGb3vQtugjshzFd3pyYbdwz4TFQ+MAIHdU+vZS1t7FvjHjv6R6Um6
4wF05oMRMmV6I3GM2KYJj5ZdJa0j1GtuGonkoYr/xyj2+sAmWngOZ7ykniZiPyBB0Eh3NfcIdwm7
bQIY+QB6bAJGR+SSMXiTheVhYBNjjPVXVDOyTx9USK5C2gWCuPiN8+TJSAYA2ToZWTqkagIBRCO6
p6xwV8XcplewB57huCI6ce/cTzqIKeqNEQJTVpryXKp4PerN2RsztWFo+4Jdshlxm0Cfu2SBf5AD
Lcl555xMjVMZWO0d6EyqmUCjBeWd5iSEU9g4s5rkOsql+m+Usf/LPlWw9xbC8v8299z9VK3/rwnz
P7/qP+ce8YfJG4m4+NwLiLP0r3MPKUth6gZlzCb0sb+gpsQfBC8kf+QqiwZ0HXfp3+ceGt+Qzxl9
Zki1Ax/q35l7mG/++9xjGniY0ecFTAWX3PY8Yf3VpxqlDuI2iFGepPmn6VAwH9KkLnKtgWAYxNeg
my96gVUCHu4eo7ra2QHbcT+BCIskX8xdqC3epBmRnQSEGGoPzlzMZ9FyTxQR7/BRQMxAjOKxQNRZ
x92v/JBvA+Q8agDqNlaPGiNJ84Wzd1y37yUP424aP0ynoiUbtash4bkxDWLsqaZTA42Cbxe0mOih
84w4cKMyWt8aVqD8RUG3ESWqPAv90cXZjxFNoYdzL/XPoz0hAtbhUUz2YxiRB8qD6Rp7Ewzz5C2p
u0vQ6BxEefqsdWIirqGOMicMR1iJb+2mxm7oSYsYrLo1Ii8LVZsjbneS7Fho112Ti20n6k2LKq8s
s1yyGuk+TZWSDibD2CXBiCPFfWsH7y6KB8hFZINw4EbPjnDmKERCfF+4C7vS7iJ8g/t4LpMKWStH
rrhKxVLBV8ad3rXpUiQCrpM/fcZt+2b2ng+IRr/TWvPIt1pbZM2GqTeh4Y9YjUznpFOAvJUjViqt
DGCTsEqEfdEQEQUs6gNQRsaBjDdMwPGp2V1TIcxAFk8bb5o7U4CKzb0v5UACIoqTFwIklybB85u2
78TwBzrDg3MwqlX8/9g7rx45kvSK/hVhn5VEukgDaPVQ3rartnxJtGN6F5H+1+skZ3Y4nJ0VNI+C
tFhgMctpsliVFfGZe88dol0ticQWGlWrHk2nRgJ6rJpml5n8BVzsx4tetgcXHdq21MYbTLtcwHn2
EI3WWVTCW7JfJ8bNM5yHgaMRis95NLx4R6DzUxdjmcqwGyMzwGrM0GiBCWFgM6Pr13A/qk2qUJpB
U7JXnUDj4+Ue1TYfNfm4n2ZkyFXI+TxNDtm9CZ6IuprIFwQw0mfizq7Gm1FsB2+P/CoM1zXF15jY
0YpGE9v7EHEcgy0ZzAffKmm94IChU2YSnkBZaC0kjNyqEnPwiHuWFNQLy85LpyIor7NhaoSoy0vl
a1B4HZVzSJHD87qBY310TesgIQMS054+E4+nztWAgb10OfU56EvvOsj1iz1RxLsRsHOEL0VNToEP
4AVaGiKFHHCuTmxqNzKDliwNDuxtw03MyQRLZq6ycF+tYoeSYOqmh6myT1FD3ZLPyVbJ2G+RQ9BK
zxxtJ2tuCkJ8e6bMk2tc2Vbnb3Dv8h1g94qjLlhKM2fx7yJ1qLTmCNDb2lpUXqoCC5S24qjp8JNq
whCWY9CRqGZV5z7OCLMO3RzWceutLRcvbxlZD3lSDSg/E/oYSzhQzKMHKNLhwhTNp+nqe4DGV8Lp
HmtzfBRRNy+pbmVBKK0o82KVjFF+INYa7rpGZq2dYaDFUlzVxdaSzXq06BCFNZobCekStnsD3LHD
7l9UG8ehsYPbtqeP3qRp45wgPLxYlU3EbQ+Unl7XPvoAhjDE209JIl+HREYrdzTOk9TiNWt5xB+O
MW7zIudEM3yGsdZMuGWpXVJWVlZ1tDI0v2Yuv2ZKt5meI6od7EfbmP+3+0Qr39EbT6z7229a3r9G
Qqx4YlAqivyOTnjb1bAVPLEH6XMJGvdr3chkoyLtmfZjplMU5SIwS39hiHIiGZIvayHdR7b1x4K5
8iJo1WqMMzgKPV8NYFJ56lC196spBcXZpGa2L9BkR7pzrxkjikFcOZDhVh4AvIVs0XwA7YdbGTEQ
swx5gSMcbQ3GVmvcgPo6xD1biOTZSYuDBAKFZsk6+lP6kgb5oez66NDjxlw3hUNnlzQ5CZegsHVY
X6FLiQjHoz+HMigOFMrebtC0+zZS4Aboftq4ZMqGLo6i6oqD50lOxW4oeNSdGt5hNtjgtnODVFCO
Eor2lgCoKNzM6VhVNs5gKGBktO1zTvMTyUvRYvIGHZJae6PX3YvyNJ83mdOI3cnIDnJerIWMH4aM
ebZtQvyPSJFatmX2AQbh3A9uvAi6OarMHnA8OeU+hkm6qdzm2XIExKG8e4tMor0H3XRx+FlQueOl
panmWsuGpzBnIJP4JcoPgjXD/MqEIhbpIOitStvYVMLhkG66DjFeAvoaYNyWV5dvGz6dAfEmG4W1
xaHdIze0KuQ5YYGcBWpizhQyB2vAQb1GU3GB5p0t/dDeTCyeANLRD3+g6eGJb99Ya81py1ydskVP
0mZY3b2RWtgELxANHrLaKTl0bX2o1DyJDzffwWuL5cCqAQEj8LxwqDgYxnrbjnDXZFt/CwpxrrDL
0lIFapeQ9lbEklVMDX0RPeuEEG9TNuRZxe144lS7GVobY3jJ1yyOMZW181DL1dWZaYHasOZju6vV
22ZM73ppNbumr5aax3ZFY1uelLywGK0OkmaxZU77HmlDzBeMWrnH2ogEh6zIsmDFONZ31Fd7+oia
oGq1r8pWAKZjG1Rofroi7uaxNJFcpsGWlcdRtiY3EzD1ccheWU5h9g2Oft0iiW7R11ejCeyV27Jx
7WOj+3whu9c0hyZtplq7zFIuwJIdzRK42lenSY+t295kg3dgvbidwjRkDZ4l18WQH+KUt6vm96JX
r1dlKsS61121sqcStQxqU6Z7Vbge0rcyKS6QQZasTK7kKF7SAfE3+EoYKSXRl1hJlqOJatAGmgD2
NgYUN6sigcm+44jskDrLizChZ5NFRrfICQY8BIFyiOHZVzS02bqq/Gk/hulz2EUvuh1iFLXv2r5M
NuZgOYDQ800iJDmYWu6gNeA3jWqS1KcsNHaUfrw7c4aIl7jIgKfZy9Q++4L4nvnZJbbuvqup7DKL
4Y+6ike+HtxTT5bO+t4gzobkWw9nKQmVfN4QCmOT6btnt2QveC7klVE+dvPTL6N7izfNddCHdXwr
S+LqWk9FC93BF1G56yJ8BHLM+wJEjSEgzbViQIHzU5/hm/IptASzDT1Y9KCPRPYWoM2mloPre5Uk
eko3yxVQy3eAg/dwxrSd7JO3KFRAhVg9d9CAyDF8xFfm8aJ8b4PniGhZE4GdsOJ+m8q6ZnAW6cfC
Vi1gznoDcEoHDBo8JxUh9q1dXkAkfugMUeaYAnfr4LRdZQyKVWwaW76Y1bocGJx5DgeRMx0nwTQ5
s8ntawXfVbweyCpj55NEoFtiPS+GLe8GrS93bW6nGzbeVGf5N1N5z6IYuMMD1IkTxXc7BkB4Kv2m
14oQ2Tj+albozjVv9SLvjJNu4TlJ2bVVOKaROlgovauBa5sWWsHsqxmJ7tLW3IZpM9cbzaNh6jsj
yU+h3ng7YlXIks/5jHQd2g+hA5aILjivNphuALxYvLc5l10njfXUB/lSi3L2zi1LVuFx9lnwp9KK
6cdY3iCKiRiyEQWD6I/4pfqbVdpsavtD5PkH6FTvnG3sPuzkeTDIUy5xh5e4l9cOF9oQiOpKAGDY
ewUFP0W4hro8RToNNyQxy6+Tn2TrOo5uyZZFLhy0fHajG28mg4aG4nza8v8jJW3TT4zw/sZnaXx0
utk/TRLfFYeAtSzS8MD7RHHSGhuXRTsJAS74/elixO1XgjoWbgsdpUArjNOhn3qkEB3bajV+Sizh
7Hote6sgJgZoRTaWjhVeh+BlttQmUo8PrehR7rkYotpSMFayT2qs90lfHitwPCZE1JXRMpCQiVhP
Q3csMtAEbJzVGgK8sQL8dUiZjukqfczi9raxTUrFADA+cA4JRHfZZpjtknlK5UXRfUlipCtQP5UR
UEaTUV3kuFekuyLobJFxeCbSFrTGn051XaN6OceEMi1rdrzYhuH/uI+Nty0bCZF/IgGDBXtmhg+Y
u/iGitTfdrp920TmSxnpL8ZklqwQMrVm2MqjbjxVOXz5qX2KsmCT1zXa8iLcVmn9WvdwG9scWkXE
CBU6N+MnHfohiw1UvSaWpsHLzEs64DxLU77UQcXESHrkA3kjaTJI2YxlI5vXqERt6AwdnETg+pNe
bQiU9DY8KTd9MZJGgpiTd/B2ZFOWSvc8cAMxuVZ3QVJv+Yj3ocmaqLDeLGXly8BKEPm2712tk/Og
onPQ+0srhyBBjR2skjoHQZRWDhTMgnjMyo8xezGxDxCEdoWOTysKDrkzlItGyfLMW/bBm8M0J7d2
RPAeKkd/SceSr4BIoKq2vXNmW1SuWdJ060rT8TYUzHYIb73xc28D0h3/Gj6isGzCUyVt7IT8e4k8
11it4s6CeTHDVUcQP2ks4R16EznrDar7XjDv5EXusUehJeczaFOTBNoScbtVIXJx+KDXjmfsGeue
FJl9ayDrwD8lpK0u6RCgDOraFvH9JOzrSonz0DCKnGqjXRqTwtJUuzhZCIjCzU+J0ibHmhV9braf
Y0fnFI3BlZVT3OjTszQ7GLiJPGqp2HDVh3r7ngWDvZssBMyZDiu1ZrsI+UKhpa0KB0EAoc9rEQ9r
rXJ2lLBrVXDroYXZtR5HJQa6GbcA3cz2GQebWAxQaRDtvNP9avW7ec/NLzj7fysIREcu1Ki//82Y
6fk/Ue4F8x2wzeypbZN35A90/SbQfDk6LIyayLqxCLxfxNpnb2UnPDL3bclXzukRQg+e+ei48Hhb
CC8mrhPbyF7H+gn6j75Mav/cT8PJdKz7/5cjzGM5h7f5X8sRbj7Vqyy1B/kWF38QJfz6s78N5xAO
MJRzdMvjo7N+E7ciVzAAwKNu/WcOvPWFARxBmRZiBUr534sSrC+oWmdnumW7SGVxpf8FUYKY/1J/
eLZ01vcOoXweqW2sSH8ezrlVgiSOJDNWkJO+HnI8iF1aRFvpNBe/1bALz72ZhgqV7QD9GjXoioJf
3Ul9WsW0dK7s91URsLOzJqbD3JLVJJ2tDoRPkB420Bi2qlnJocQRR8uYsC6f5h6SaxaJjQ/XrIyz
TYs3o5uMYgUIoln11WwQwVS8qoLm21S5xqKcgmfqSDygQFiLmdDn2c1HWBvJNvXEq9LN/qB3BIC4
On0VzLZkg/poMyj9IUSQCan6pirEspjqF77g6DEtm4UKAwIEZiEmYgBQjuKlblzH3vmBBn0jW5O9
XugWfsaNJGgMos3RdAmNR3zSL81Ucd+Hb2i7bsQo34oAVFwiLmWXk1lcTY8It65U5x3wWCkdofo8
5pOaYd/kKv3MOlNbF3EP59dtL44oiGJjUK/F+sNo19dWY98ZAQZRWoh1ZeMeLTV103eoYcnauBrI
f8d6P+lM0gwsjVPwDWm8zczNr+dNEdcqq35qRMxqiV2MixoHukuOpoGgrEjbg8LTY1oxare230kV
PzU6OKIpAFRu99g8nIK07im97XwJT8ydMDA1dbeOPIQGFTWZWPZ5x2pdFswfV7E2k3faYbwX4FVK
Re2jIYSi0wc9nb84xN6kcFuyKTjUvbxiunkeiMwg43gBaI3FTXVr5cG6NdiE5869TtWGO33Xs6XC
bVR4qt0ZuLGLDARArhfMvKhg4J6HpMH4SY+1EA+gwOCDnNiU/UGZsLWwlCYetmae5vYbgJjqYgRM
cZdmXYCfHMd9GbZ7SfRMVpXy3OcwWeAkXY8c6nWb30rRnnXL2Bel1Sy7gZvchCJsDRmyLrHrjJKS
qdl2ZtKs8afGLNu8DzQUwPS17GEcABMq/5h00X2aWSvepXPUsnzy+aCNUICvaiAk9PpTIeA2skm+
wi+yJWX5U88wahSiXqOue0Z0sxky+AezQarJ3P4kGoSiQKDVehjc5ahTvbnOUasUA5TWeuuVxe1o
fdgEDPWVogYyd4T/LDwPv1fQfJUDXnS/OPLrQC/D7pVjyCAHDI4CsoD3HHDaoq7UW10GyP7KaKth
EANrtQ9T72CZI3To7KulCsD5s1N5IlkzaUHGGlnYLRg0vYdBB1QImpyb5wuUVzQAKjg3cxnhyUsY
VSvD0pi2a/ADsm1ZI/M2w2NYvwmAiki1p4U/ksYEx3QT4DJeeFrTsR+T6szug4QfzT52eH4zPvkp
Y8Sehucg9U9hGr+IKH8UGQ7+SGMKrNv6tQfqcEdze936TEvjqh43VoGIe+a0R3rH9nBat1ynjNT0
RU5Nz5IA2As+PQzfOaOPDugjsLJscu9KSvzBcT7pne5HN+i2PhKVLkE3PUAzigzyccO7sjFHJkba
sxqdS5JWkIiIe6DeyW6R02bLqmYsoYdiG7s1Mv8WfWxb0qBLW/9si/qc447MY/OiCnHlx+H1iP2f
8EvApRHVz2oIo5vCCK2V0ADY+/jDlGfvLQ2XW4V8hy9KthOatcktjJcRCE160+NExXkip27hlxlL
5SRVO2W62jGalIJJzdId4gLREOwcG2vYsQuAPdGRs13YGBhE8hVhfAoCjd0kbkHkAO0d6MTLIMuV
miGEvaEtyrR8yg2rRy4Obzq3OC+aKCVgq/2k3Sh3hd/dD3XDErIPd03ggTXksy2i6ESQY0eM8mwE
JvCg1GcMA72iNX7N5p4WTQ0kDwsv/9WAkco1EFNrPveMcjY2ZGDLLXZ6HjDM0t0TRAdaEC1imB3U
GLwGOAppzPMzGXawVmm7A++J/jiZE7Bku/MHl/WlE8MNspg3N7716JZ87qbwoIv41zbwOT0prjwj
O4yMfCyBFlZZYL2KbLhLe/O66dObqAe2R/ZIuApMu1kxVkHYYNkvBq8R3vu2qtsdqwU7Lk5FcNaK
WQbDWKtjvqX186Arpq9hLsc3EpcD9fcu0O+1KtrMY6h2npMBxjUcUj5M8c2dJ2lBAs+7nqdraW7i
E8R6xZy8f3MZwUHqLLXwthhMD5EXnDPHoPuNK3yg3jrQx82sKLSY6fWVnId7TPlQENlM/TqAqlTO
C5Qg+3QerYzMB422HjYJSkKN+TULobXJJDGcR4qtHmxbZowes0ZL5V9Luth14rRPSRk31z1zSSM1
D+M8qEQ1DFSa2aWL1njpN/I5mseaEfPNZB50+vPIs5uHnxhXzwHMeL9mlhcWHLhN0qFXmYemyTw+
dcyOQeo8UpXzcNUTwwvnz03HgJboQ3zbSa09Tbm6DubRLIkf0ZJcqvuIqS3g55J2kkEuTZS+FxXD
C/rSYj3OA98uKHcOU9yqaa/6eSTcMBtuM0aD87A4K+IHZx4fazWDZLNvz5ozz5brecyMEnmL6uqs
vk+gu3kYXcxjab3JgJCkL20hjrRzBK/o2UGq6Jkhyerff1T1hPSQ4jKcUkp0e67Vp/pJzKX7gGsn
N5Mt9y+vQDzGTgU3cK73Ewr/jgYg0j4nXskiio2b31Wzf9Z0zK6mn5uOnwvDP2xtDTmPMFrDWYQ8
NDbFAQWAz6x//rwM5H7+sAtNkn3bAA8zXnjojGDSfyuo/4cvgRKYQtfXsYFBSf+5Ns0CmKFRZzqL
uDS+uplxHIX5WLGNQmK4hurJFyK9pvRkEhMSnWqq/Nv3V/CXFAfn+F2WqvzW/Mf8Y8AgRhkD2fle
dP/4p/sy579//Fd++gn1n99/Ofws5zSpn/6BaOu4GW9bBmt3n4qn6h8l/fxv/k9/8d8+v/8u92P1
+fe/vX7kmIhi1cj4vUHt/Muv7T/+/rfvkgPBjv63j2L+Q379F65ec36Y3ub9Vf4T1J5Whd/oVTW0
qPYXU9gGCwEBfoqlPr/yi2XPsL7QlvBxobyl20CN/cOyh67ARk3geoZreaZn8Lp+SA50FxGCbnK2
Wrr+19KtqNT/+PA6rKYQNXpIEX2eIV7E7yUHjh8ZYUXiOkeLuSuEq+5hbXiXPtOGc5Cnt3FAxZZ7
uIWDggWf52pXKIdQO4/2KjdDpAW040sR+3dW635yyh4Roh7GtMIy6gLa7A1jZ7FPRepixtuslfmZ
/V28FJN/DH1WWGmDn47bso2i/CQj41EGJDJEA9Ux2w+IT2iUQ0bjoy1u7MhGtuPRfdUhxfWwbYI8
47xMSPI1YXwWoXGCm00EDz54NZBPW8fTM7mMl7LBQUa4l7bsCWI8Nci/OR+ai2rz/RDq98ojhbe2
ONszrYIMRKaLq5Avo88upHflDGkHh8O91wL7XpBYPTAexwC5iewK58UYn2yBoqhMrHNteu+d0UB8
yetjWTlk/AzpNpTmydfda6Ntlt6AfR12FDiQEAs6Wa0TlnD90gCUrQU9UFKgq64d68MjbCeI1HMa
ERkV++FdrcZ3IzAPZEvtcr89SsuCxaN2BqieFudulWg3fUYJZsgza5FN5eO8J7TgIGR+nXfNdWuy
qNOxYRJVPEYwh7Ns3yR2ubKMQV8NTOkXjKIJIALksXQG6sikYinXu5KI1uArzHZYL+a1KHu4DUV5
aULQiSBcyjNcHjxirr8cGgxPyORtrt5SDaveLfZmRpGs1LjL4C5EbgGPhZ6P5GU6Elg/AdtoEqHE
pzZkd1FkObdQGzlQC+DIcwYMSYJwGRaTGd6WFtW0GPTnrHRWwg4PRSaeCp9IlFEk31hJvLkC9bGI
1g23Vhub9MvRbugYWhZJci7M4bpR9Wfb5Xuar0Nfq4+QKE6sRfDr/XnOnmqkfzbtPSHIdIOKzKOs
QdFBPKS3TuN4w/XLMGtErZDHLL582AyICoYcrknTJAimGRFURUXqay9eB4umz+rad0fgFK195nqR
64DrkNjE6RLu2ni6mDlClzErdooCb0EwrLdge0C54k1Hz8tw+AG5ZWXJGCHCxmiHj/rE7sZQSBY8
02ZTGm7HWM0bWFqkqakP9cR6m5wacRAtoYn56M4kVQpql9LOiAAW6wohQM22KpMNQDkQA9nk3xLG
cOiNap3r4x4fUE16AeG+oXszBsklZ+LqJj7RRh4LyrRNBjxa4onoFYADxJaHccUVj2eA0AacF7MJ
dl6pwf/QVk2E0xG8/sEixWCdhqzPJ3VPODtQubTWVsqIh5OSDhCVjGIubTOimbulESK6JA9y3XZw
P0c7s1eDqWPgZwu2ijyP97Zo39mHznmhUb3paEJWude9dWZ2PXXOvpaM5mlO0Z+M727Yu8RLxPu+
1G7krPJLfLYozAbPKOvPdYoH1o+tF5yOIIRG9SYFyofeY6yT1f1zWmFKGztMsAbMCc0e/CU1Jj05
SWoejKAwtlIYKkjp25Q44FZG5sJ3qq1bIYWtQP0Owxt1+15NYp315tPU908y9U5IIJqN27uvHmro
BVqEAUYsfr9mkOON6U0Xq5r020qiRZ86CFiTbK7xmV1Xenyq6157KGgYFhoDfVsV8AbL7Ep3goEg
UW+HvJmGm40M57uBFit5Ld1oy6eNjNODsVsb/dbJgbDUTqyfzDA1ln+9MPjzK/+nGmH7Wc43qvrf
UBf8ir+kzPvXhcEi/syyn+qCHz/1S2HgfbGo1HBTuaaNJIG4m38UBu4Xxp8uo0aIlD5jT5tJ4w9o
JjNTz6YqMIiFIN3mR2EgvqCe0fFtgSH8q9NOU8xZNr8ranV4ACZ8TlJ1LAux5PwH/b4uwOAR4/Nm
mka/4O2UgInfUGOiBvgwrTM1uov8TpXIy8JiiXkcck1d+isOHsJrhH/RMsI1DPZ/jW1Xy6YSW6Hl
T+zT7wNfJ6hNTAclzZrEAbQsQcSqkWiogskDvaLfyWtSvOcUNOLGYJg/FImpnbir7G1L27wwbK07
EXbngCTEszRUWJSIjw43zRzKTSpXk2l7s0DraL03xGBOY/TUlewDR31unXPFwMZ+yqHG6nK6ck1z
awm4VmBb4Nz069LBEAKN41Rn/bpzvHVfFus26KEikedScAJUcT67MdjleBzjrgWkHVgL0j4bUPmo
kY9ef5ADYC6nVOHGwdTeljgpJ4MIe+oE9uLLXM2boPwqjEWzwbb9aRTy1oyqO9um+DCNzRDOzBkU
x0U0Iuehpa/VCZ3Ptrac575yv40FdMABT8yIfpnb8zhNxV0U9B4r9WzcGxEHUyZY1QTd2K1aHcF2
3GrYq2MSOG11lvN2fqrjfTJWLxPR7uwSscr3+TYesJzn0NoUEOld2pTkkQ/4UF2EJi4cOie5NTTB
FJpyp9K5bbOTCXB5PgGf8fEccX1bC72wPyGMonguPkKFPLthfWfjPdUj7WYAmOfGFCdBJ59UEjVr
2ciTNkFD6/ziUpLLwaqwvLcCayuzoV74CrF4E1yLHoCloeHcy7T4rbDGZpPHKrttBnzlQaUvwXv3
y97NqSptTKmOVm2aVHNXYKFoCfX2k0z78lAzqlkrMtbWU4qE29fEvkvZmBud8SmI2SxcQBEOgqht
PUaXviHmu2mtBy90BCTm4jrBjrwtQ+3iFsbnwJz0mJfGlWHJF9lMn63l3qoGgR/fm9fIZWAbDszG
Mx6ltgqv68pkcDOmX52Qj5O4titI4QevQSqUVClx4I19gggYYh2A7qMh6TU7J14Izbu4DBe8ADtQ
0Qanauy+QbuDoRQkD3XdaEc35lpMpnrX1+wm00pdFVLTz5ktYWVzBW88zR0avGTWyk1qOkN4iYF/
6aaAiy4XffPNqNtHP+2XbmsSh1ZMV5xDb0OJBNMTrBTlRjnFfdwQ04zAOlmIMADIJaZz6Ob6QrMI
I9VwtTFTJ6/IcNsrhCqEvgCFT3WI9vVwb6W8l//n75i59xTWfy93j1/fP4vpp0vmtx/7tfnUv+iu
7dAskq4842LoI39pPv0vxJgBktHZj7EoFYI/6scdg2HKmPtSD5AML+THHWMT0cZ/XO6LX26Zv7JS
m+civ7tiiHnDPOPAh2blZxum8YcrJmubECkiw1J2SzdRqe9Kt1CL3926fzIZETqv9k/+FJt1MJ5m
dot/GI2YCC/1RKWw52VfXaH/oqgdEechcMefX914wD8WIkIqWtsm9E2PbBo6pYVRDRiFKgMPMhC/
Tqt9wlR0Z9kWEZgrKbtDpOn3pUeMWaUVT6lbTCu/DC+FGdSzcId60I8/kBsdU0sjFAMNN8qE4CZl
IsXfGP1IQVqacqhCedNunDS+kWipInCesPWXWmC8wEhA2si80zGdlY9iGzips9WsYUSIKrvrRoZ3
jUZQGXiRO6eEveJUVHLzBL/W5Isxv/As6YgRA34qvH5cK5teNPXtox6M4b5Feb1s+lk27FZi0aI2
IcQWFA89zRjK+qB5LTJmYOrogMTRy8NvSRpf3MytF80sK88K21jGdXVv9Qyf03Ikmmy8jRL1adqJ
jzQ0IrcIqKg2Djtpcto7qa02QdNpvOSayFXzu77eJsmMwWwQVE9sWEm94shcSoKfVxAd5+3T/Jv3
6mocrV3tY8/s3E+9ETfcBV8lEJp1EPZbWcubQblc7a72EOCmDTNkbKa4b0R2m1f1fWwSRtC5Rydp
3qRKPyyO+4kuS47pC8YPQmq9B0uvidutp53C5r4Ze8WCqTb2qWEcYmDl3JaAON3sJZHxY41IaWnn
GqEEaK0jUbibKvOIfwAR2jnd/WTmn14SAh3OoJq6SfvMiuAtNqpxl3p1v2cAcLAn54CaxUMnXrxm
BfFW0ibZ0iCKCEsf2Atex12D1mqL/RhNUNSJh1Bn/zb1PLrETtESygyGV8wS1x7INIl1Cwimj3Im
KG1jO05BCX94eg7QBnUj2JGOnfTS7SB294QkA2nEmjnoDASiEefeRJGxrlztXuDnQzJofgulT0mn
dfSrEUAHRq7OyPOfAeEpqS0SrLKa26b0VSPGP4JsNxo7AvZVNsr+mG8URazaWtNwFxlMyMnBgBmO
TloDHmYqfp23EaFo5CXr1GHRXM0UMg2V0DYgePPO1mS5nbeNemnf1UkbrC3VNxtqv2cmNdOKbL5P
ravJhHU9/Jt9bC9FSHwoHqDoiJbnWznj10A9JyeE7gZy+AGNd8AjDegIoZYGwlG6jGuwoqTLdqbA
sfeZSDzlmsP0uCp057PwmmpNZ+idRc5+JBnB+fSOM7DzqmyIVL659kZMBEbQvBTf8/Rq1N15UL8A
97E3TS3k0jd43hBjEYDxPZJvDudTUnDiJIjKfVJcLiZI2LqEukimXyjZ4kLxhbZ8CMj88/BOLNS8
SmQhu8XzzLLRoMAlKVCG4Ukz0CfKkr8WALptRaqgi3ffIWUwJm0wAhXnBc8BSBDfqO4lyCLYuDhJ
iAqMcYrWGGiJL7uLCDHEQHJKCDWsYwqR2HjxCTskQ/u2wTdsgixqCEMsCEVEffSScfYEI0Egwbch
wUhBhGInyo+USEUQWathzlgsCaRiN4TtFvfsQdRQadEoOn61FSPWHUWw1DLQk7OfvPURmX4WeY4t
p4gxkn2IBUYsuOBAHKd9sNbYwCwMEiEzSlEW/gjQRmC21ffYyDk/csLvg7/Gl/Up42Aua7FtbP8y
9/yV6o5kVjzp5FGGbokl1bkrbN4U8ipLj2nNHGDJgnvb5vMOfw63VJJtTEHepUfuZd+DOsEhCDEZ
bn+iw70CGH9HQ36RpGYiSLo35xjNnGxMDKlYhOaITZ40/hakbkYkVbDssAR8zkEeJthCLs7LTBx8
ePjbPDTbJWcZR1Jl6wC9BghTpG/jwyL9hdTPxGZq1JK/95x4RIJaFuGgWd9eSCPMF02VZSjdC32n
5jDR2vFJAazaW+yXF3sOHO3n6NHaT86CHPkjiqePgnTS1LCOPLYIwnvmXgUJpihH0SvMoabUmKif
pQuHPaqW3hz5ATnxHq32IgfQoOZQECYfj1Gmv9pOTsDQHBwCgIcEFzQvcc3WsoIatAwTgkb6Tr3W
QZyuv1MZKuVtELt/7afIxc6leYsIc8w6zZsjkZYQfavktrK0tT6G9ioMAaBHQ1hv9dJNF5M13fIV
W7UA+03iXeblFA4MiBZh6u45DNHWR/1bBzDaSnWkg+96RkgN8aCEXA9Ira3R/ppyeQqjg6dL04Jd
JF8guJxG670DbbiAPfHSVEO5i3XYHtE4tkeI2wBJIQmgJ8vzdUig5j4JMAjha7sJUvxLeYghR+XP
yTjB1UeZEq/MVn+3h+qt8AMoyZAJLN3aVboDQHp6ZJP2Wg3Y6nzXB31lPGZWF7LEDW9zU166Mb5V
jn8kERJGPTc61mzW4BilGOcazUNeKribWj8Qclojn+5/mdowcmGp8idl05+UZhZjBtskV3eW1Bk/
d/8/oluYjxeMaOfslkrd/X/ZTrWs2/+9HI5VU/nPLtXvP/Vr1W5QtVNNANqBxAND6sfKSP/iUMpT
t/OpGBhO+dz+UbXbX+jECMFhl/SL3u1H1c6iCUWkzmzImzdR2E7/sTX79VFg4fYvHw3Tn1dCP9ft
DKZw0Lq8PMZQ9h/qdkQvSahXBeFGUGbeDUJOKAQRv8B+5kaM6ut5nxCxHEkTs8YfNu4zP76dd7tx
Ki5Cc95G76ou8+tE+BaK6PK61iJ1LMIxPlAasmHQxQu09OsCDdHS0+AZxDgSJXavfe4oMsj0jhFJ
zqzTnEiysNig27YGW75DzetL1Nu5KPc9ptUSrvOK09HAgKJtgipt102UMwgGxeJ1DhqNAm+J4yfV
cqxM964YwmmXooXBY2VCQUG6GyD1Z31Ykibe19Mx6/OV1xkvQzkh8WMPtYCE+Vi13l5xYtlB+1xr
+UGN1VvrkyLq65oD2gYYUaKVhG9NDLt8EwCJPqxl7cAXGMKHNo6RRFjDPZ68I5/8gRDngxP0D2Qs
vsrB3Hhts1FIiJ0qpcrTTLjS7sco7Wc1GCeXOINEYYBtK/8KYQWQmVJieIidpVkQiWey0+nc+Oyl
w412YyEAgc4f3OWSenZw8VI6qZut6iYiwDgcWbekSkLabC6EZKzMmkhqnYTKxAOiaWLu42Wiw7ly
xuaqSKq9UWe7UjM+qowpmP5f7J3JcuRItmR/pXe9aQsBYBiX7Q6fnU7nzOAGQgZJzPNgAL6+DzKz
Xr7MJ1Uite5aZzLIYDhgdvWqHq27gzDam6GIXtFz3hIPW0+snoc+Mpg24p2VFNYO/PA2KmZn55UF
qeBZnDsBAdSQwRuHPvmFRgy7ZGo3Jo0hfha2GSW/BvU1E/+yLoIaRxIDSD5+62YMUII/c5O7WEsM
a4TaP6piF2teuk2yGUxGpMK1YJbxnOAWAlkOnwjTskElgm92br1NNQKcAzkncgX5SnXiTtU9p4Kh
U4Achvaa779LI93d6TAOI5X+6iWdP4hTb2mGadBMjU2Nz91P5uYtHT7VOB/clFa/FCgL5MFPSSZa
4IniqmJxfoz1/VDDkqwrCN2SEs4vWr5Ae1PQTCda07h3Wk/aSzGoBNPCFiHxnONVkSOGHM0ufkYp
6aqeI6eItTs9ik/6aN1H1NYWaF6NtLi/IhaF+JqyotsaDe6OmqcA7AGypMZqKW64vK00zKF6O5Mx
x1EBKnQ4FAOpMDu+WnLU13BbzbXU9bewxguKz8OCfzNcPGotkyL5ySLw3s7aW4apx5KQRStrX2J0
8VXh/JqX0tZwEBT6LnwSOkLNxAhWjN670SGtMPXDOTGndw2Lxwp661cXgOrzVPhiqgF7or51dbxm
dkYJp3CHo96NjOh6eUE1B2o9wRhpcqJdAAepG7yyFIZJPuf32Fk/yYqzsmkYJMCY3eKbhCEu7nA3
unsamhR5u6FZqzR8UQimSME9zPTmhnnmFhEZqL0bfYX6PB9Cuxs2NQut0Oay70HOzhr+54zNKhzx
ZFrXxLRgKqbTjevRLcE4fMzs0PnKUnFfVv05YxpGGZ42/zk0qRc2NKSpf75OWb/TIf/x3v6davfH
F/5xblo/dFtftioLOM5bzP9/OC1MViOuRhyMw/k3VevPY9PgrNWWbQsamGfBcvjz2NR/4KgBt+fo
ki/3UI7+dkz+q2PTlMux+N+PTR0RwdVYA0HLMi3H/tudquCjIq0FtVoitoICyj+sqtPPLsEtzK4E
2HR9oi8j1rdG4X1kSQU7sYtHOoODasV1FFBcax48kkWrTBM/WdV/82q/6yvIkTYyv+/aFkUjYYY9
qyMgE5kN8dJiPppYNjScQcYNVW0bQTzVJzX1hhx9FmqeVxE7Quby+Z3mJOtGDo5BFVABfczm3pqk
WPyUmzHN0iYSOC2G44Ayb0t7GFQfE3RtWLHPJl5R9sWnWDr1ue00/TjqWUdoNtcO3CMiTOTyOw1Y
+ECxq1eOQQ67oqo6p4JgrQnMy/BMW8Jpc4XxtHFPczNz+kz2hVrqR++3QJNKHd5YXXjKmoGlfGrT
KuOYoDwzHj+dzoauXSSmrMEJzeLBj3QMaAnb6cA2Hr2ZdPiQEaczMriVKXboqT2AB0QOrFwWInIM
jvFQ3nTB+JEj5t1aJl1WWV/ojIbiYcRSZ7SYcxvoTGsxFexpmOAzKlJqNexmiau3VLAglBOxYbeb
LYseQABaQjSNXiTfSInJQBgp6XjWjmlp3TVNRdSwCN4aa7Fzq/zeCjiCaqg7oJiJAkEQhgkxmfBZ
IVKUXnMip+L6WaI/NbFzqtRkb3pD3+E7OlcZ+HvC04ud5Dms6MDQouzoUDm5KrrwWSU05HrjUUni
YYpua6l75uJ/Do9Nzv9TMWCxi5EGA4V2nfU09WMCBes6SUipVntsvBm9KcFPz+v1/ZwFz7oi3pSb
b3buJ6YCmaBueGE/pUFFHsAElQTVNFYg/KZm2MVJcM9O+2DWksUHUpJRFQ9Vx8XJHbGZFuMeD0+8
bj1QSQkx9y5trj3LKKvxQCLijB4bd6Ub4U/mcnZplIUixSk+9stuZCyfKrBm20EMj7ViQQ7PS50D
2FIXE47dTS+C/A4q3MWsAu9d8TQFNaj8xsjAZ7jBSaeI6wT2gWw+RKKSWnBZqE3FBNmn8XGC0a05
DYHl/DwM5bax42Po2fupKx8sTj2K4shABQaJqJ5isqhzvuMO0zV9PBFGjt4unGAdxHQhAdjDfRRQ
RTGiQOB5oApMG9XR1FAnRLmrOCjTmrwHtaClL4o02pvjiWaUVceGdasolEIMCRVx0LBBAiEHPU3A
FSCsrGKzoEvJBXomk67ml095qUeZ+C50Up1MmuVegohdVK01bLwo7S4DEHwRTW2RgQKNkjL5OqYt
v2h1akSVUW31wCn8KiTL3KbZbVO3p66QyQWJ+ZddaNWDrXBXm3Hqi4HXizEk13LOPWIKgYNrPbr2
LlFneDY/nR7kl5MM7/jamd27bDuw+t3iqpkpS5uOU5CTYjX3OjSXAefZI2QAsaoEolmhwRyvQ/Ot
EGO5dvXxq1L9Vzfl8cYaS1A33KG5uJV4evjot0MZb0Y1pAegYDRu81jO4aYF7egjAGIxs4bUr+x0
3tiOVv1MPK6RceGCvbKJoCszvYks2OO1U72pklCeG8ijyhBmaJOgXESNb03VP/dWed/TRoz1J390
gxEm6HwdbQnvk0Y6zDKwHFN6WwW+VDPVaIemSSx0iSAwpPFMT342RLDLJB2Qg4y7NQ1myLKRdS8C
JLWKTe+gtT/NqEf0t4PnBAsyJHeyB/Rdq2F4TGEij7QhWd38qKp8Pui5tYXn+TJO5i0t8juCQdxk
+c0gGhCrpBorhhtUmlaAqYblexLqXJtzbPJ2M58paMQBXgKIHhML2N1Un53IOYuQChIng+eRlAm5
ZCLeNfsKp+038A4Ln5UhR9kcUv2CapUJbWtMgVoX1HFIrxGQXdIzyXLgOF1OwoLXPrpUgK0uQUi2
QbC4Xf495LTcSPtL5ZBkYtlHu6nUfiVNeueaGIr6gTxwf+UNzw2si/2+UZQ4c05u9WU+0W1+nwiy
q3EGDVaY0w0t4mfTqJ+imkQj4JwhGHXiy1DmREN8OBL6ru+xMBYSo1XZeDxKTnmi5Tj0xwGHoIOp
fdtbBHnskmahlohDSdb19j93OAAArsaV55/f4e6/wjAu/1eBMeZ/b/I4+x8ayO9/wB93Oe2Hy4aR
a6Gm67rmInT8cZfTfugmQyzMYoBNy9rwz7uc+YOOWQ3bLBvN34oy/rzL4cLFhms7SyYU+wwdGP/O
XU7nVviXu5zmIqM4HmqKS8gNUtdf9bExwhlCbbrB1kDS6hO038TouBZ07Oi6kcLuxst+ysSiak8Q
+mihC0NYcLbQgu8yAruOwesowrpBcPvIlenGLniI9CbL/BhUoCpaagGr9LWugDuwtq9UeMMG7Nzo
bgc+oD9HM9oB5/4rZVosCkr667vkYFDr1Laohcrj4uj2LAfKeOhXZdXtZOZ8wrYBtpvhwyrSZ2HO
wYsGHjIKJ2udMTjBUHTf2pkpjkTNpYUpYeasR3ICgCQBnltHfsbV9BRAlmfZh6NgBp7StF/06xjr
tDF1+I/0n2ki3fKNDrMTf5uJ/BgmUfBzSDD/LAXbJHOWn2ohNlpyK1MWX8S21/hzpjuc0ABXMTtw
O3OMy2Ro3ZMaPPul6nDLUvB+DfV2z+uRRZfTjTf2MLx7jkXDe6rT2FB7vLbYk1E/ciFpH6NHKwj/
bvXLDtLrGCSvEpV/VSX9CavmxRbRZ0g2KcgIwxWlvgfImKyH2uBWq3VrZxKC0hwsFVYu3zLwO/D0
Yyi97SbrrF8QnsOlRYgbW6O9ezrfbga6+6TmuPV1F/IUTcOI5rQ5dWX0VNUM28z3w+0ccELys25n
bld42kmHJNRJlmNj4zaC1oZl6mCHva8S9m2KaIeTxQc3WrKCDdc0NjwfqR5dRtEVh8SW1AuQsGf/
W93AJi5WY5k+B6I/zmR2Gk07DEN/wQt6E7PRNpi9VwNJaNhfxh20A5bSlnmoGSiyEYSrtJxoHTL2
0oECsKxGbFf6l92AFqEC61fddvKhi3OD8d5CAKiga9ThHQCRnvsOdWWsMBbiwEVArOe67dOfCABy
uKJX/Jpj5zZ1mOcjKzxozUSyNLMAVDDxaJDIVoNlHZM+fmR1hFs1iNaziF+m0c5PfU+RCgNFfHRy
R+2tALOAQzsrcCmvPaaV8SsBvwCJv/BLrcUSXihp7XEPu6uwDSStWnO/EwP3gLEbg3US8zd1uL0v
FfNdyrNGU9RnndR3DJZrqwXBPUv7YMfUvdi8ijZzxyg1JO61CZ2nnCN2lQ3Jt2VNPjahYcVQdKTC
jGWUYqfgBVu3VccgA+xTzT0bltkv4vxBuiBibTFs3Fn76Gu0Tu4QM+B+zxhuOj28ahVQERdjtR1N
18bBCaYPL/NgvbID4uOcHKbZ/Rq06mK6Am0GF/WqAv9pQ/BDSwTql+aCy93DMLK1FNNz3aBuSfUy
tSaqip1/9BHpz1FpEuYYr4benAgtt9xXatAENA8uscq62ERORwRQwx+RB+m0k+1sbwOyRYSbWkpg
k4fEIfpF7FpDEtID9j36c+alN6qGuRVMueFHFQCajl+EqM3Ez4LOJPE1n2K2Z72m3XRtj7c7xwhn
d2zN9BoSa7P3OIW5SE/gKPJ09g2VniCu+6rlqhiMaIgOnRl91VGWEjXHAAlGz+p0EzTGA28ayIK2
yeJdMz8gz+0NKkKp1GmRTrWjSkRLYaX1ao5w0jpWlL5h5eUjYJfKV6nmbAcnuOk7Xtc1mJqs9V7o
qcDFwcoKJh8tXJnEgO8Y7kNmkoRoUvsQ8xlccZe8zqX2jnNCXyVc36sFvZwHZMmYtC09Iv8wdYc8
Im3gKudIIxEkE3fkBQ3Wa4swjS0KKmNKTTYvPfjc8lz17Z43GTk+s7BgyhTPATy1NOxa3HvNknzQ
V2iTvrTHD/gKaw7RX6Gjw0Mux7cusbGQ5Gjz0kUGtfN5p2QV0eYFQRy0Bd0sWnIh1d3tkc13ynDO
eVY5hHsZjOe820+e9Ra53BZHcylz1kJ7l87p9+AoLJmz/ljn1Rccj9eosp/LLOIZzVV8QD+/VdOC
xwv7XabRGDrI9yDgbxVSsqPXXAbVKRPyMzMq58Ybu+p3m8//7/EjyR3jX16p4q8u/ltk6fev+eMW
BQIBo5aJrmM6y12Jy9If1yjjB/kigz2SlPBXzMUW9Y9NkkEFBKQDFylNGjhN+RH+W/gI+IHnkP3T
CCf9m0iF/7FJwmSMS9A0kXNt20Cd++s1qiW7SHo6IdnRRedJqR3eFNIONY2QGusF6QDt5R1b5p8m
+Exi3MMqWnrNTfUIFucQBvEtm3LfLqIlgs3Lv5fYN6Lu25JYTPNkp2zBQ8kKmUQGL4VwaRsz5Wcj
9Z9ztzCjvO6V6GNFTeL8TKvJNukWUn72hvWKUtYwmvcYIiF0morwr00rGVNpjalqfLfn6HXWxnrd
DdoHq+aQPS3uRjjaq8Et7qzILPzMJdAgM3PYR4Z6lq6gJ72pfplFetDtFt/W4L0K5COsqhh2WEq5
ezX2j4RAY98c6L7VjKmBlRJkJ4CjF1XDSpwpmtz1Gu3tDoN9lqFW6Pk+qBltQ5Ojb0kATsrjCABg
2mT0rVgJc9lgNtRiKCpD2cFQU9SyHgoTZ7nu9M5Bs7j4KIteX1GyAS9dWUG4kKe5ZvwnOUtYVx8f
6bKH+cK33LtOwCaq1c5BYPJdSBL7vUAC6T098SmkiM9ZPTyOatoWVpRujDDzfE+a7B2Cwh8JZmAX
oBJ10OPgmCXyCLVuDbDKvuZTdsMSXjurybg6dR0+Fxr6KLlu2JVTCgtDM7ilxPisdJSVvYgFG0id
Qia0DPxZpbYz8xZwWxEWB5BRBeLbKB7AIwR+YxPGLeyWzlD+FS9BMN47hYBASWRTZ7XOkG6c+kln
H9FDONeFk731o/NQemCXAuibWosJOk9YRiRWfhf09jMgN7L79TuTyguFDmAEBNY6ImV2ujOE3vlO
05yysj8a1pCcMsuC6sqqbmdGCqJhqF8i1wu3GrUHgynOLHxu0UnfEnv87Mz+OudMo0WKNpGNnQfN
1dmkAY0+cRLeVk72AS+Biq7CzY/Yz1/MhfMnlbnOIC8ZtTFssqUKG6G84ZDMv6um2AC0uEEgebaV
fcu/4wEh+WABC1oVmnoa4IoGbbpLmgz0lfGI8WKre4zrQz+eWRIZKzgDvoPprqrlPVP9t+zIxkdy
ZTukogu2lARXxuJoafV1iqunPNBYeMHNJAM2kzf3kARFxhNOEpWlIYCIsB7vwXah2dWsF/XeYShK
sFwa4R7A6KNHJBvPtrU3y/hkUgOIxi1hl2KZOs62Hhx7E+W4F0631SLU1ozWSsxE9hFK/rWzuOhU
AvyBaSePqtRL4AHVBYfoxZUGVKTKcml4c7J1GHfJhmjkyihxXzLo9pvcEvEzXTANP//40I8hXXXe
z0ZjexVADzbCBFYrGISPiXT6uoMx3EzNVi3Q4QT6cPUbhrjBcUnVHc2EbaogjnCpiQU21wTXYTix
2KMYhQhfD9w4SJ7jjhRYahqXzn3JFgwyZJfbZAEjmxCScYacaslmtpmDsyVhqg1ehDaWQDYrIxDL
vFA2xm/UZdNptJ3qk0cyp89FhlYKAxJ7dz+9yQXb3LsLwLnGm2Xycj42FRiTcgBlItlOZ3h22WnG
LbCZrN5mNBWv6b/7tgYsVbSrHYei+upd/aEfbM0vuFntTa9bW87KsPd1xht6mM0HW5TfpN7AfhWE
inoXOmJ121JmENV4YVsR3/dG99azkYP4ldGMCkXNyDzDB0/srQk2Qd7VKESO6fKh+GTyx6T4VRU8
eWNCSTJ2Ts8PCDPQqWvwixozB4LtGNMS5sYrqsDYDCTursiyqyIFCZngZew9suBwZrD692vencQb
W9yeQx49aB1v6IpUJ6TIfYwvGm3KveOQWONkrA92ktCW2E3goUdu0mGHYam05GszwDuJraDbeGUF
QNblkeOLH7LWceiKAxCQUhx4VxN0HCMYqH2JR68Aupc5jMu8qXBt0LVWNT/HLDokmVtsB0t8tWZI
X0HXfqpWv6e1cVO7eb9WBUnugK7twp2uYxmdgCAcNAwRSA4r2RA+nCNMXLSbt86TGvdD/8z0EuXd
z4F23yJtMEYE+yivPr0+PJumNfhcDhzwds1Jg7c9kgmsRvdlrorbOMSGJlw/xsNndMuHoqAZG71w
AtmSkAe0zo7D/biEiJdQONIH1QHsdLYCvfcYdUz7oxnClB2eHbe5uL37HeOtc2xsSjoQ/naaAjwX
UAZl+MZKDnuCcvhlJeRVohF2G2/P66jD5hOypHYlnK8s2N1LZfAKcjqXtKzDLVc6kU9FyW0ikczd
pds45f68saP8OqMtbqWM+HR14w5q1CNz+qqeO64AmL2i2kUiz4YdsH8/Hpx7JbU74qqWH0bNCOpT
05bDfG1yCVgHBb7N1sgekwFVummHbUIdELRJjQ7F3N6EXXRqxfhtgxCsgHU/gGY7pT1LCzXIL2uK
PLgXVuRHDTV+wpuufFgkmw4G8kp2LyLN7mRtUu1j4DnXqg/yvsW6ocaXewXyO4GluC4OmizuW40z
SjQIK5BLADJUlCdO7rnuWv3ihDNwWroPJ3UxhoLgUNCc5ofaE/VaA560aRKT/jxwLTSpbEApN5sq
sEE9zHDDZxffPZBVnyYX/p0b74QnmYuB/uwpapMEdxPhDItYvPF6aiT6tme3E1h8F636TG0bD2ob
7HIt/BbNTEs81z2gNZA4CWvd9IRjitqBGFPad5WV+7ZDk3oJSIWxE9g7oUQAPLDodNkROBq3cTT3
a9No6Li3sAGUHjDavN+DxELyUsExmQx8NdPGzJqHqmXShB3WbuCfaAAu3XLXWPGZ96YBFiN4597S
rNNB0Dzt4OGjd+Mu7EqAy/w69BLoDe8fc/cffdd1gFxwP//n+u5DWXw28d8Jb79/1X+JulAGMK/h
YANeYHoMHf+Ioxgm8RTejhKCkEvu5M9xxP5hU0NnOXgEPBNply/6xzhCI52uSzbzLoOERZjk31F1
CbH8VdXVdNb9rObZ0OuUMDjm8t9/vd/HRbiwBv9PmrJhr4yE2HiJaqjqnwopYQf1kVuU3r9naBkQ
yw6qS0I/7mkoCy2jIXTd03u45CN5Ma5nZd4HPdehyQvng0cnzKJpbMvCeaq04ljq8jzELjhHmGk0
mYq1MOMDyYdhy7y886r3sKy2nILjFo7Op5HFN5FcaqCo9DpaHEZCFO46ooRpZYz4hrxKIeRYcb9t
pqmkFgKDj2kHOppU9R2he4H7odYBx/oSZK5fjZAstA2zeEM4Z6S0B1Z+MwuY9vAxgc29MnzdTs70
M5HJW15k2pop7L0oETe70kS4HeRTHUPLGYCZukH1MRQCW7vBLkiNaturyt0yVhjbORyPXqTtBhrh
uqC4d2Pk4U6KCas7lcSl6gAhuFT/yszrVvT60oMymSdaIc7zkPi15n00aXlqG+4fpchgfLvZ81TA
WMb5XG2I6nzLML7RsrwCAEHVb8TWay0yppegiLHWG5A2HRPNdMj4fvls38s4jI+1waJwCWNIWSR7
sKrXgfeoh3sdt/+nHaUfuqT1pY/e58B95u/z6o7de5mrt8AUuJFcv9etu6ywj3HMT8ULmDoyx3uy
qGrlp9GIqjf1xJltbdxCHB0Gom3HuE2XT9e8W+MMXLj/zPLpjcJkc2NnotvqlSsPYxcxGmkttb2Y
uWOo4mssRo9BM/2cWoSkkE4Bps9oN2Kbu+ROfNBbedf1OX5n91Ml3odpslAoWuO9ltyUW5zF1ITF
79Zc0PqWlA+pA8WOZChKpKcfG5HsDW+Y7/UhOrkK15QlTe3QDPQDOZp6HD3t1LUE/Quii/SnvYmu
vojFYi77r9ientqmo0rUuytd5R1E0n0qO3wi2+6utbyfN82YFsvXEaDQXwBy8wzRvOIPgpIvo70i
PDCFkNSd7HfldL8Y2oAkpc9hMcSX3KrMtfD6My/uft9RKcE4BK7Jck+inq66wnIqFjf7yM830oIW
m4jQbrvpY/GWNMUrkuc+8iAOJPMrG0Xiq0wHfUDHbalvXE8IXxoVe3WPSlIahknkzrhJVakZR9a8
XHFKqTahEX0XU/rhCn08JuN8FDbOf7xChz6QNGLpLXlNNRxmndVPENrlLeWvNK/YJWLc2F+A0q6S
mjQYUAIIcH2RXlQ2xgf8GBcxdu6xreVHQ9fRmWJpE0TtPAMCJCmdKP22ABIkgXNRUF4665R2KKCK
DJQdv+xkpA4iNMVPogIA0lDiDa9GWkjFqbWNp1F6p4wKt3WS5E9YjmBui+KLp/9ZZq2+SdBP13Vt
vZVSJ+sT4EqZEJ7zzjrOwbxNjdTZA5nVXnJascCtq+IYT6jxSwi01mpjZfXJvG7GZvRdY3xsQx45
r9TkQxkxizi67fiNHH+anTiICNp7NtjWYZzNy2TLu3Iqj54rToXHQgdh+N6xvTu3w4FSj8MtYUXl
FxA090Zg3/ZTaBOAtqljHpgIoEzyd3Sd167PaKgIs62txvfZzjexFhCXEvGS0wXgF4lm3fVLJflU
7cbGbLADFa+zSF8GMvsUtD22mgINmFg3JgrNJq77k3L657RzX9siwFUxJFuaDokEaNZt6ulfZqjz
wrScDWGkU5oV36kt9HWTds3GNeJXO4vOZiKsTTF5X14zbCmXAL9hk9OAULojJUPeIYFVofPe7wGC
OJB9WaLjPjC8EhFnKtepCM4h/UY+M55fW/mzkbBo78fnfq6vWmo9ERh4JHUS8QngWYVdoh3tWbtJ
vOHGROXCT2Bxoe6jjcVHB6qme5tkwQ1QwD0CyMX0xI3O8q/yeIsEAg2ltkh4iMA4FAXHhQV7gzZF
MtZtozb2wOSpV6ZfyeHq2PDucIFeh1QXDDHqidoMcOSeG1BONpjUG9T38xi2n2WUKb9Udb03ovI0
ZuIroUfPLYFXJiOPTlojqulIAZxAVX+0WvCFDCx5oA51N4ID1M1y39AQCuMuejIs/ZbCkEvMzqXO
IGjq83CAdLVxayY9pSR9IoGh9qlNBYikWADPs7TArtn3VaHQjAig4S2gKWNWH+j9tL73H26dTydH
US07O+pXOqRPUu8vZUWUebbkd+bp59mUN4rQKt4uifBSRvdl0RgLtwzqmgx+Bbymbpu+hRdSHFSi
DSvptQ841M6BIt00U6DqePQNRaDM9/bAxiExhnLH83VfpQhuebNEtRwsuBlxxDVSlEu+DqlAuvW+
13ux09DlDhLqOs44dznKIQ+qlD5PCDaSNB+rHs2CKzjNm9xsp7Ma4GlnvAJzgpuJ031QSvnkeVDf
vFZDHymGZC10w/C9ajgEmLb8NpEOMcryJgpYgxn1tGt1r111Qupg9fqT6KobulzBVCdiNVGNvm1z
PiD95L6NXq1tKDZ312DKcWZl8zmybeQyCxs+ciE+DkPuG3BzRM0gDhg1eFLlhO9Jk7+3Y7Mv624X
WhYUGV7DeTEdumi8lMZEe9UAKrrgGm8BFhC1G6wB5D/i9krWs4Fe2WXNTznGV+GZu64iO1TV9VNB
xD5zyX+y1Wq9ZKWnCHF1g0daueZXJDMy981ww/ICEp4e3DW9oPNyYXaa0du8tG9Mpn1jTfHkg+KY
/c5xboaWS5ZVx/1msqlh7YvpudOyl0RW7yLrk+toFjpwRrEnFP/a1vFdIqRzrHNF7Z+yffjnp47t
D/9KrKXgieZ1TBliv3N5lXslHQYSKZALU7fu2paGRxIDs7IfOLHuxrn6TOZ8Wk2Fl/hW7dxHlNz6
epbstb7VrrlJ3HOE2sUNDP5qlrFNN4R2dHFC4yy0aEUyDXyHlsmaLYTAk5cPRSwugY3olA2N9Ee9
rYl+WcSs+j079W4Te3FPoy3zryjVnRgBHXnLmr0mMBtP7Pr51Smvv2p1fKV/eBfqgQauCcXAreD/
VQ0N7i4DYi2sS6aFx3HODqXu3DUuNEhcFEQ8g3CbCO8egy9od17SlK4XPpU+hyGL3VXKDD45lE14
VQj/SyB4WhUvpVC/DViwr0fAjoeioa64axpselX+1AXVvQ58aqUN9udk5WSjJSVHABVeF8/pFEKD
ZyunbZDKvozOPji2RcbANTis3Hi88BE75k40+K5Ee4hYkdeBeZIORZUzJa70A1bsictnvIOgjpxd
h7x9or/5uSlltNX4jTrm4s5kybJKne4adHTVYh/gamtE9X1jctKOWtfeOEGRvSWkIrsifFTCRlcy
0k3VKy5Og7UDGzwdinjMbkuOO1wfbYCtTYbPgck4TEidsZpAbLHwuKh5wORgoCdq7iZMoKyj63TH
yeCRMYBqkEfA2dd29zNO/f+MtCyyTO9fWpb+b9l273/dr/3xNb8PtM4PVGHwBawuPGwmlvtfA639
w2XyJZBFQoqUBNPpnwOt9WPBNLDaY+BkfDXwqf9joLV+mMuHEvQPnnSLDdu/M9CyRvv7QAsLiGWd
iVsJXxSj918H2rKkvldw+1wZAUbEeMaAgtIy8WoTL6og1lA1ODXad7ZrNK2SmOVJdBHMXP0a68og
NlrfNH3hC7R4k/oss4ue6NqTrGIoKYzaeROr7ojnfamKu2CgfBpK6oNizbxKr2BjZxvJus24/3ma
0na9zWzNyv/Tchogsgv9x3QfAjQbyoFdi0pY3DqcmKVfdFRoTyM9X3i3/VEAii36/lXQnrNRCQF0
WUt4tNnP2dRd37QpnR4a+DaNNj7WTfutR8kTr37elDOV06GAdWCmL24ytDt3rPce+5uVV3gX/ImP
XLsZPWpJd3htf7gSx8NIqe9s936XB4yOjXFkB+5sRq9HYO0HbxNxF3hI1QyYeizzrRGyu/dCUrrB
SBND6InnNmtCINshcaMGkZvw8ouI4QV1Q/hZd1CK9Tl5G1oK3DS0x+XgATxNY5CdMT+1vQcXr9XC
fVRwTcYOgX9eZMc0p5pFy1t7rbig+4Ps7yIlbwML2Fk80Rxc8BlFSHX6L6vHWNFa4ZpdwLayJZi8
4lSTHK1FbJ6yTlsMHOVzwS5xxLbfpMOAr4wfJwGbR3vLMU1ZwcS3kUm9UGonp3Ig3g90eVHmEfYj
yDSWQ+Q9glUjut69aWfwuU4ZHK2iuNRwxhEd0re4sqETwLzRF/gNuZx1vOBw2qZ+Z+2U+Lnl3bUQ
cwzZ/MSBddF71Z1smDphHj2KuXJ2FbQdtnn2ZhKReMP7JHB66gk7xXo6CK965oQTIA2ZffLoUlvY
feoZeSRKackLkha1sgCKF8DpD8LT2PP5HI2sJJI0jX5S0+s9hMs0l1a2j+XuVqvCpyZTOOLq6F1X
0bYhBbyqs7BbGezL16aW3eDVt1f4hjgWW6CrLlXyJdUoRjHeen139OruF7RMeGxNX6/MKORq7dG4
w41wOX3aq8nGmsDheB8ssf0CYHgZQa+yBYEL+EHjOTcFpCMgisTuvjMocxQLN6dqpkwwAEpBH9rE
X7m6pyfkMwysW7fFApxryMJap5qNESN+5H2Kl8cO1nNrnh1JJAu7zHOWz+7eNSoutE7KGFw47cFS
fMDksoxh3fBgZ+Z7UjGR2VFd3ZpN/JQU9ZkRNiXBVqTAoXpyG6n9Mgtg9KIkC1cDSUyj6aXFNrAp
FeuKNmsRUDQ/L40HGJFXCJ7kICfcfeX/Y+/MdhvH0mz9Ko2+LibITW5uEui+ESVKsiXPtuy4IWyH
g/M88+nPx6pEZWSequyT132AAqqiIuRBIjf/Ya1vqVjfWk59kyLJBxaUXJUpQSAqNKvjqDEDobq7
r9hpWpMrPE0ln43jXpq8sM/5RImgQdUEWHVa6uyhQL6/oYzxaXc636G597NVtxbW7vcszrodBnO2
XEP5bTZcH4rHzSi0bo0efRjCLj21LcAsuBd8sgFS/QXsC95SbHZzcjMuQ+qR8/1i0AJsrVa+QFC5
q2DKtu50WpLwW6etME6qB9jusW9F8tjGOcrCKj90BfY92T4sKW0PG01tN4aG8mJ03zH401PXOaTF
s+fAC1e+K/aOLIzWdD3N+OhNCBXsgO4GofGPWC9kaWB8AYqsjwyZrpZOvcRt8spHzsIbw0ir67s4
b99RKG76eULPqfm5ke6tlqUxq8JrZ4UCpEV37pQG192cz1o83+qBflbVzNzHKmk1c/XDQGcQdbO7
VTbY95Ffe05s2tY+vzUb7ZqSiTbdoGhsOK4yIZ50Z/4B3ZAjyogcTKaChnpCv+ayfNc7gzN+Jkyx
5srJI5uI+jm7xwSRnLls0e5lTP+MiP2saperpWeQr4NFIdWLhVAdEntjm89ZJ0560TYblqFX0MDv
81k/C7oer0Xn7wdGd1UbxlkPnB9ppnyWQn48EQ6hCRa6CnpdM3y2rYTktoLEhIslkXPdTGHbLJHr
s4G4SpKlOhIb79tx+j6U1itIFGYK7PZ6exG7vGaOBsPggrfXYWRZvw5h2O1oKKnl6dGRAISenTb3
Y2AdOisny0n25n627UdLhT5xCrcBm5Nt5K6KEiYZh0YbGyZ9xsqjZA7QxdIDhNn49EJ3QDcBlw3d
OVF6to2ECnxXVq+ypfmEuYv1KV25e/M+pZLOAv2QJeNr1wQ7NBotmVGSBY/ePLPHejIS4y6nTZQu
DpJApsovemRfNRz0pBzpr+aX0MaKo5uiPqSJBcE1wRZajiZ9oOKAlSq8TgNnr0cEqEcGbg4zNYm/
hTzej8hkLB2A5ozbKtTovTRAuxL0XeHYV/kcNMAuNON+0eTx/1eiiOfNVYH175crD2X+h0L015f8
U+gFrwsJgkHB52J1pKz9Vehl/MK/RG/IbkVXGE5/q0PFL7yGbYzOrkMwfP2d9ZGRNNIxw8A0CJrS
+it1qEHB9/tCVFDo6pZkReMwJWOVuRaqP21WWifS3bzCucjjGTsveCddZmfXJDFCrdfgYLGuj4ja
OJQmpjBdAPaJBGkiuOK9tEpeop74mQFuQJmGL1rR/gjL9lO5KUODdHxvrUA75rV6tsviEJWZOLZC
9BxYM84TenVKIgs5d0zHiJ6pdGKsz8nw3YCarNLFfiai9F5q9bGfkSFP41Qyk8o+irF/4Q0ydqH7
ZepgcDKas4205UGj/Y+N4Kawonu24vOm68fbSZvuo6g+h+moXwc92u8FfzyBFleLOcutHqBeyBSN
qprXYD0O1BRX+4pHgoDWd49qwt1McNxOAbtlEa72+hiFSM17KqgIse0a6XfQAsAzsR21+1SGJwKI
QB3ZxUMj0FcMBmKxkiRhy70ifIcVD3KNTH/KBnTDC5FnzJ/eQje5HSa5q11238ZlWPbzo7IXju8l
JTF2XO1LI1JmE+jORAovtTdPeLJA3GQ40GxcN7HtxzgEdy6TrlIrq9dZ4IvsJgNetoV4Yg3VaXH7
75pCvtVD+ba04pHAcIxPJikniZnvGmN6yRU6pQLooJcXw97pRbGvofzSwtuvqRUwyYlCUg1CJsFJ
u66Mi4qrhRimbRT0b8uAz1yh2QHmBuuqcJ4NvSPbNk9e59l5y0btswnl2RhsMglmxo4RcKw2WUpO
Skzdunm05o7ncGBuyg75WrGMFwcfuje5FKmRYUMbCiawUqZ7A9ISc6RmULOB7d6oghlkmjxSUqUH
eypetbJ7DxOcpHElL5aWfMN7tF/DCeEYoRVr4y8DdgWHfx/6IstSslztZ73Lr8ceeNBkHuxZ17cq
W7I9i8QTF0mwI1CNKW+e3+WmJNw9ak5paLzR/0CprhZ5HBuJNl5Xu6E3TRBUzu1cwsyMIp0JYWu9
BAjXj4PmkORGOiOgjGBvCxOvpl0gvkhyEExWQ76lGT4VKXpvN8w/rAJhChuEeZebZE0KEpA1Ch0E
gDVoOVqGbMrqfaSmm8mO8b4tdb9NhvTJHWM6sonWY5GLOFWlRiaitXgM6ZmJS9hXTpn5beNIOKnu
zkqI+xgicYpzmNtayp2dt0zLjGx+7cWadpKgR9DqAgw5v+auU5LdzNA/aEN3w07R/ZY17lOs5y4d
TXo7ugaqdrN+DWMkA2phS7nYyy0TxRtomRHGEoMJ02T6dB4HMufYpPHjaiJ76VmLbqbceCxs8yEK
2yPJg8y1rasOGYe0sNooHCCWwo8QE4bpU+5sA1eZXD5lixRv3k8WiZncTXCvFmtPgcRor9dehVEc
HYO6KKYJADp1MAucGmU6I6kxv5eL+wGT/ZKSMO51LIUJCt9WWdPjuNavbW4SRqvVd2thRFw26b6I
C1IZazL1MuujarOeVrH8EtiC5qbbiwZkR4eWfmjyKwfthiLuFisFnUBL3rV8EwMhJ63We1OPPXoM
nMtENuOuKOKSkEdUYFEVr3DZTr/qp7b2m8nWEe5zV1lkG+3cBVlWr9GyDmVz77jJD31078Ehsv4m
WeJOhM5uGNLhEIf1Fas1ZpIygsTUahTTDaRFdqLfQGwvQOBjP6oI5XXt8RqX7wexkfNpiRFeabNJ
EY7sb6OV9nVSBcZ5cHV0wUHxZrCW248AGLdZWR95swUVUAgnnBmCvbhfia69r49FtIdMP920xJyi
TyCGI7J7tbHbR4h7t0U/sr2VYCARPpPLRn5tlmvyqQrlvdtkP1yFokQV497AMOsDVPXSegj3egab
O+LUYQLLpAHVrHgNSzPdNT1gbVc0+g4f/W0jkoelGZ9zlGIZFk8GjaXvhtqlD2jAOoKjlGZSuWO/
t4ad0YMj7oAAtOiQR/TIbLJDoqoG8IkuC81VtEwg2d5GxQyb/ke1yppN9M3cu7g8UDyHcXRradZR
oRYOUUS7sYXHlKCqYU6+2+aEiNHeWmioJxJawWOEvJT0cku7Zn5s7cUqfNFXCUyEFkaPlnvp0Mfp
kkdRTqY5F7h6N1H5eS1aGvqmcs8cBVHUKrTJqlX/FlVM0efdgFDIRpMjV3HOgEqnQq0TILTGnMbd
mKxSnlTN2DiZZuJw+ppXuY8do9ozVgmQ4mA3nGw7oQ0qa0RCaJfwabpkusPeVSND/rBFUlSgLSpi
d5+tYiNkUt/tCb1UXlbVtnJTxUh4ZrHZs5yPqLJtltGolwjn9Yr1jgih20r0TWxz242ysCN3ix6u
mRFww9BDVSFpAKtASi+cAd/GCjeMcw1PzHzToqrSKn3frDIrZOwnexVe6asEq7G7YxtwlwKOpxed
7S3PtgPQYBI5UXI5/BzsVqxjAwu7RuuVWllyDlb5lwrGu2wZexzySMPsVSRWlvZX1iMbc9CPMWlC
SIairENZBor7urRbexegOUtX8ZmW9368ytESjG7w3lfKHnvLAM2aYVEpRKuMTa4DfU7B+4TpOiPK
rXKADacrqGUVwTWo4SYWokwtjG2b5qy3J3WBQI+Hd2L9PjXFIyu859AKb3VbPsI8eXAY2KuSmiTL
r+MOV23jBM8F0ph6nLyu0G7iJTjK/IYhQ4uqbDE3vSHOcYohtwjfeYeeyRj90vJw2FZl8J5lTsyk
P/AbFopc0zMNav5Nb5srx2brayb5PRPKcDvn1Y+kCx5V1F5IWj/0hbOOFe+atL82wsFHGvLgZPNB
h23MYG2+w7XsZ7FJyBh7FMM+qWk6zUZ+Elr1CnCQA1zRrE/OVc/bv9HDadchiNzMivFK67z1qID7
sjynS7nNSHKqFfcFFjRO6xbUi03ykafMFszg8oSojLGRfq578c7W8LmSnfSU6Fj4p1i5WBnx2UU/
5tr9hurkCCvmJmuhC0gEwdyRjCjjGQOT48IMhT2Ztcg5S3IdA7CsO5Xqx8nQ9k1MxWEWz6NR3yR2
fkuV/RJM8b6bB3DerPIKtBhwZ49ChB9iwsgMxwgtvcnKedxl5VCcKlk92I3+o400sqOtiz0vZ5Qv
XEqm6cOBjP2isT4Lp3jTm+R5lurHZEzfljhwr0SmSprjsHpcShtdBs3qhinBMauZL845yGeiMgi3
sJigkZo++mTVxdzIw7dhLj84AY1tRo6K5hbJsdTIrhKZA4xDVfA2yeLYTHJWh7HsLgYgT69Lg9Ok
4WFt9PxU9jYFEknYhmRsHS1QTiKXITIwlQISFu+VomLaqXGsdhqiWERXZ5tJ6SSQ7NPisKaGT7ax
zPYyB/pXVvK5TDJa/GSU5NA7ODjFzEJF6dNzGsVET/bpXRJLzByKYZFVx5u6LO5ywrgKsjF8Fyu8
VRrvMnOcvRrSmykpJVvW7pnLC9U/C0PRr7PqydiHIzNyIwz8QkNmujjO6GfgSLaDi6QpQu8kpvqz
T7LjkHcOqSl1umV/LXhKYX+t7QYyZOrMeD+t7H0qQ/NcZO4VN4dN3LnlHuIlfjdinRGeCRkyrUj0
ygJrz1if9p6WZyrc9yqSrAMZZktSzICCpUyxqz44j3PwSLDgbkpmn/CQI6NM306AeOTZOUESvvQa
TCze+nQ4N22CWTM58iNsk8Y4SDc49CZSIGIqXNkJj4H9SVYr03NJzrFmHyYxeDWbA6Y5h0rQhlTY
fDmoKZFPuhbvS+MtGd3XOH8z8gkZzar6Zu/P0hDJ+MbVFovTOgiC64zKMB3smpFj/DkWNYeSnoGn
jJlJucov5/EpWqiVgwhsKEWaamJvws3ZNrjxCNWG2rSxArmJWUFWa4YbMjEpZk8VjcewbDuEiPaQ
qxQy2yYaV5CO2UiInWwtNhDzLsRaTagrpzoOUQx0BaOT2VAU/oRpDaiKOFasRfoyIlRTdIcxtLEr
JMXVIEg4ivLyC43EUztq9YZkpXAzZwBPRzimM6w48F3GA29oiElZXafh6HWIpks2xOSpqb1VGR7P
5LeOtpnhl6Qji2npVDhfJsbUW7YP+FK1zPFVOL31EFu9qiXZORSceQWWwbucPeod53l1zZN4eICN
inI2ru4TXfUPNEIt6w1iLkkn8rHgh09NyJ3gTc6cvI/6RHUzZwFauS5O7LO+pNcM/xHpNE8gP6hA
8+I2J4xpnSpiEA5m14scDBgTqvuFDD+7cLcjtQwyf/jH9RNU1+92vIbh5Yz0o5C6u24e02a4VLXY
jUawS7X2GjoKZofoenVyct2B7M5AiTibipMMaxh+4dxT44fhpFdOf9HIkR6nemM4wb4InRsj5uZp
C16WDMt9z9+Qqg4vzPRiBlut1i7vI6VLFpdYz60AoXcQYoeozGJhfVNZVoxddgqiG7e16BoNyw3w
7zgfetVNFdSm1CIlCHMvOppNlL0VAp3+5DqesLMfGNCBvgrOG5nj+G0eM1fthEi5VwmX0JNrl6HF
JhuT6VgFxbOCwVQzUSDT6Uw5uVsQrlMYbBs17Wpsb9E4X0eudUqVvLXGcLgmocA50k2gV8ktJJ/E
XjJ7Q+DuBHO0/1tSDYTECNQbaR2lnhUx+kwjPP6udnRCeYPxwQNwATZ68v7Xj+MMffVFyj+leD7E
pMb9znr526t+Hclho4SRaQPex6ZkifXr/dN7yde3TVcIBwsmq97fZnJQPIFe2Moy1nUtHsvfdsNQ
PE1WyjA8gfOzI/5LMzmcPH8cyVkkzNi6YsmsIIf+/e9/GskNXTdpciawJJ3h/2lR9jmo8MMtnQeV
EkBdTx3Chk5nHjNwY7dTmvmTZEUmWrAAUHKWxP6uRSXDDJm/DVH+0Y3KPkinWPUspr/0enZI1qxV
HJEHlopHeySUF1bOXtp9sAWXcBciPtm6GOYB1ZDzVcb2FXlZR3tG4BZU2o3QIPONJvINilaRom2L
+0H32treG6tt3ViDYpMasyWfJsSCQfcRlz+aevRW8ruxrgwf2B+fU5aRPfmz7OQBEBJI20b900hC
LZvnbbqoB4Ce1cYkw5azAMEO7FCJulvULW6fiVupYyURdfoO+uGjRm7zsLT3RFd5piSvm7S+b4lV
+y1C4U1doUhtYVTJ1cdSiAfDqZ+YCB7ryfXDQZgbrUdsw8IHmWEpI9/IcCCWC7Z0R78y+jz18nJW
tFI1qpCl4YeoMAkiDOGIvk3T1Q/DoG6fWI29d2uQzmAToukAVudLRpjPyu5HHFmg3j/qNRTTWb6m
2rrFS4L3oTOvscI+WkmPoEorPlMtp8nH5ael7Hsq3WbbweioNIxHI50EA7Dc2QZV+a0YCOmx5oEi
r7R9lUYmH9taBa5RA5albtUaH7yQI+zm6N2o48BckzGsJfGbS+bwrKJzEcrHit6vJ5NYW+xrAHqQ
/oXRnlck+6bPCDXhKxS+Q6oxgHUe3eQcl+o9JfW4IP04cZN9SxpyhC4MOBHCneoRj+9GzM55+Xt8
MtK2TaCjpJ37w0zCckRKFpMbdI5zzVxyWunpAncNdr9vTcize7KvahKbCevdMmpFoo0srKraj2wN
d7YM0tNMqz8NZqK8YZ7ezTUKWpEJze4Eusr4TaHtcnNjY8GxhR+2GwtCs8mUDnED1GRMK2NsvXSE
Zkf6tNE6XrXGURuI51i6pdOpr5M3IwPbGczEuljLq77GWaP12glNfjUAGagNbpYZXohLAraZOBsR
Eq0jRYkBIUExOVhnOhR0mMlTQoo2OPhdpGXPQgmwJE7wnboZXT9PsB2/yX4ki7sP1QG5PT93OyFB
m5nFqs5DxHJsZY/aI78HibUHtsGwYyFOxyKEDnoKyNMikcWFGRcJPq5Kntso60kboy9mlBJnp4Kq
yUwRsJbufo7i0xjqPgrHx8VCJ69GW711ZqmXHu0s92YUgi0PxUZQQH+HYIF3wU2nYxRr4lgpKgej
x7OWmNmtNiik2/UTT+lnm0IR4IM/wZUaYKyaCH9bamabKHOm7c/W7DJMpdyyzLvcbh5i2/Snsb8Y
KroWAQcaOCgttp+TcD6qzuQ5XsevsgmBm1f9Y1qG+1KKiMfx2CDFxjRUycxLjfF7yNBzbCiAxAT+
Uzy4rACNtNwmUG61jCyjLjcOyL/NrZjCj6gOn5M4/Ww7yghKZH0Yjnkmz2VVp+TnpjfKCbTtnAG7
naruNl0cApk4FhLCoaPOPZsUq3kBDN30S1H76O4uZR9dA1z4IYMEV5W2FYp8In1m5G5kT5E2f4xG
ctcqUEGT8FZcil6T6xHnVLcDm8op0bZyIh0wDylErQBFX4azelsVBvD5SR1L2e/5TBh8MHbH5Oxy
0te7xhlOTJL57DMWmzkcFiYnyHUGoqMQMFBqd6BIAFTe2FZ2U/L6B4zC4NQHkgg6zuBd3XRHm/yL
NmlfmPQxfo9qCmkA82nxNOPE88qJ8OmuioExYuYlo/aL1ObaUxGi5khZR5KWbznpb5Mcayh39HOV
MOybmUVsk7Le53X7OnWIB4oZR54Zfg4dSJIYnwgDcR/WJszXpriBvsSWlhN6LGlc+hJvRlSZ6E1R
fe9zx34s9knSg1yRb0OpzL0bTJdEzbvR/TTH+BAWEpltFm2FXfjYDvjvetmgAO7vHHy4GEbYKcX8
//3qE22hfKryKW2R+1b59Nks/YRBXT32mU5UMo/RcSLPUCzax+jKD0tJDUMo+M9mNt8FxboW2Ju/
haJ01bJ+rT4s5r0w55Ebvh05kmFk56ydXYkiqSJtoQmYnxMDdtdbU8jE24r8BPf1IXGx+pZF8D3O
xyvwo15hVBAY03Rh/IbMUSJMQoY8vTgOMQyKbMAzalOY/woSge0+/6+vFVHyQWWgtvr3q9u7svsX
MU3/eNWvpaL9CzLCFazhCnN13f6zUiTTz7QtoesSAZ9FiflbpWj8gvPNlI4Uv7I4/lkpmi7sNAsO
ro6UEHq8EH9le8s3/x3qzLCByisLchrrY3bBfzDFiXFO9LHomLmM10VzWyBEqMb7JEJN8A8s3r8l
y69f6feAXEJ1sN+v1a9rWeYfoGoyihcMty2XO2OXyjrHOiLFw09v/d0/vtp/FH1+V8YIHv77P/+n
77EGH/xU9Spoti01hwWqwfUN1Lp5Y3pG9D98F6r0P/1N/vCe1RR8sd7wntGQWe9QQJ/Y0YA6/7X5
+rfv2L/6bH5+x9af46ffpp0Y5kcV3ycmhe0VPZv1fcp3Zbf78zeN3IF/8QsJgwsK9gu9rwMS5udv
tFTzGuHl8raNLEwd6CEsh+K7Ocq1fWISZ++kWefPYtmltaz9fo6xrddor5g8QRIV2r2pc1R1HXwA
W47nUoMjHNnFiyshBGmZIkIARv0hCk38MJWdn7Kxg0dni0NstXdZhR0rUVaC+NPK1jAqd0+MzP0Y
8vzXiQVYTLRs+EmQQFprBFRn137B3AmnJO1KDBuF/WG6XR1brUuq1jSoYgdd/8sgl2ujOxCzMjgk
2wKWzolu6cVurHzPGa15bQmLyWxbwAbKja5So7tMZuFsTAZFJJJgTExJuaqW9DZSw1szMRQYM42d
QSjdQ+m66UF1IoJBgT7M0iQZATahMwuJeV0XbameBk/O7f0wy6eCaNbeyle8f3nNWC1nURtsBwvp
Yb5yOPJ6uAvN6ZLhWPuezBJBJZCLzWjMjwUAeC83m7ObWY+rE8Mcqi+khLCqEoTm087Vy9NU9Fe5
CLZBG0e+acV7JfFVxXXnW26YgfPHz9TOavIGA/Bl0BSul9nxczyxk6WfIUelcBF+xSQ2V8bAVHGF
69i8nZaan/J6vmoCAhic0cz3tlsHtDTzqm/tIzT/ctz0afkBm+E0NcPDkiWI9ee1gsNMW0xEz6xb
SDscK1+1IJSrXjp+wTb4YONY5El8P7T2gwyxkPPBbhD+NV+Gtm5Iw0I8mU6bXkDjrjEOrKFpmiiO
q9Z4S6sOuNrorizt8LW3uEJSy7gSi3MvLWg6CbKDbTh3B82ec3Z/aiNL0iGzzvBLvFJYTugZqMFu
iiw5amn6fUTIt13IlSCZx4Xp0NWPhASg4xPg2PJY8+KmV0SlMcvDJKp7YaC9Dd3ykFXFFX0RhKz4
MLpX0CVfStq4YQSLj93BJh8zW17a1vwohclklRgZpAt3xlBC6EJjVXw6LTPj1FqNtsQwUzJlfhga
ZFMsA4vmtJkJOg4OBUFBVy30UtIQou9W322jEiErrqArPeDTQ7U1wIAr5ZY3vNkHUUIL3YNqbcjI
Scz4wcmbgNq3+gy19BXZ5fyt4U9XMUadBDfmfnbhDle4p7zEcHw+sJNuaSPnaAGMFrUyWWAf/eig
3JBM4IB0sENpat23u/Bh1GCBZbQmtEEXSOc0b9MY7cqBbs9eyhc8qyVkIKrDhPGrodFLZ7DgNsMA
dZYT1XjMdSfwld2w8dIpQYkLqryoqR2Sx4cX1JOHLmk6zxTRcJ56Rzx1rXMUxAMES/CtLdqtGOu7
OeEXTBekB2tzNIjhM7b1dssPiBpGU5uuvg+QJnSsXGcOLRe4Zh110zHpUYQunSoJ5CLeB+DU5CPN
bG7JQfuW6Fz6Q6uOVrlk947QElK4wnct6DCJGFl6NpLY3YSq+IHDzvXqFGhf6IwfjowQzdfw94L8
UQbyi0Gf71oM9aaQsHBjDfoJyn72lTlkezK8nfsRjtRlTLr9UhZiRz4ZEDs5mMelcfMDeWPNczm5
n20yGZuIFedjnJIT3lTcmZJNqsymVycbQZcv6tPI2y8L/Ls3RzjWXMa+fpwTba6NwoPqnYABzFFA
xJmxhSR4kw3D2TGjB0SNCNIr6zA6zodwp9azYEhA1gvPphEDcAHcflXqABoLjckm+vinRvRwNHmD
aCWEQepof2JIPrzKPnpgouH1OjPh0iwAzetw3mWyXAIoT8i4UQaYhO/ihcLfk2YkuFCCJLH+iKrq
TPSqn8zOxR3dPUNqPlsMjTIiQ6N4Cod+JRRb54SrBHVAMGJfHy59CR8y745Bq87RgFkO9Xen3Psx
lydSnPzcXGlC4x0O/ys9au87mSLy4vyyI8vddjXyjDoPaDfjgnAo+s2uhj8yabdlGuk7uibUuFGC
9HSwX+KorT2LBvMAZIxlVQH8CFLKmcq+OnINFlv84+CWl+JFwdT28riJH4gGKN8R53TfHGMwaSbc
51GOlzDVfgyD9hXEODPAWq4mVODuhXmOnJg1uSA7N5GTTgxx+NzmA5HoYXMaTXHNaGX2WB+8FCn3
Hw4HIuNoLXNzQOnTIPRgRiP2bA/as2HMz6nMvuvmcDRLNW5iDPaMmNz7LJ7uMyTZ60n3YDOmy2z3
s9LcEc4+rrKkFA36LsO6junpMHJqWIHFpZ8hOKGi9gYU/BOyYlq66q4FRnvk3H4PXIfEd3AIgaTt
6NL6GvEdR+IkD40V7csewUqNvRt5Xen0+cbUbHAfy/hWpRqW35asg1xr7jCtHJeax2TYRM9ZMFfb
eZ0uVa11q8d2tm2SDNML3EcPydLDouWPc5ihzV2K4C5QIwdGED+7ZUpoQiMuRlzdzJJnQmzi5I7J
m98EZnLXk3pjZmWyy4yRsBdw1BVyP5Bb+ZNbjzd9CczVgaAu+vSzDDGY8Nh/TCnKSqltHTkBKq/W
3ht+OEsuFpxaOr0sbNJbyY5f75Cm5OqVtUdy1YTMCaZWDY/14HqUE9yWGlGJdcPOnbXipTaiS6Hl
cOQHDJoZFsRNSkAouiGEP41uXBNmeOxT8dCsUYuD46IUtA0Eh3aOPbzBBZrAkhw66bP0wdpd5Duq
f3Q+RX9vcIoUboM1N7qFSeDNhqD/hrvJGuMyoAdphWVuG9l8WbTae5Lq/EDveaIVEOWK7iYpXaBN
lIHoESBqysD6KCrjSELPM4uUp2VaMVCdesSgkRH8piFcWSJ9y83j805d4sK+hh7Muil4IyiRtRip
f8g141tb9vmJCO1oU7Pfx59MQFsMhiAlwiGpTZz5AvpXTGa31AGPOSL4dOfwW9LBMUYj0yDLaFtW
gcWUvFRL8sOZnC/DRNamghpHpDBfNMlXSKOMTe1S2deFKT7suP7ULMK9cbPeLsA0Niz5oMx3/WNg
D0x+zfGZX/N1hqKJvX79kJ34qJXzR95LpOvi1eXoYyMMIZObj/W+y8LIDLY2VvitNmtfHKrDh6zK
B2zCz7XWtp6ORol7wGHoG3DFNKCkvEQgAGMjFUP70Mic0Kraw3yB8VK30dKb6T35l0QpGN33ClqR
l4+cbhPbpsgKiGMmESgQcLR47GwTKgNsxzyG3U5ey3iI9miXfih8uIDiuwuwXPauGlqlqXznTUWZ
hf7DyOH0OgPSXWBQd5MGgYwp0TPc41PcuSie8vkmXeWJeb3kuzGzCHIygzekMwAuxvSpT9uJgraS
pBqkE8djFhIjX1y1y7TsiphZXOZY/TpjIoqpcB7mkZtLC1KG8evqDMj8MUeCZFrmfTPpV+CFPrCR
PZk5BYxVTaehEFdTyTUeiwc1Djf02cwF2+Wg5v6iJ8DfwtHX8u5prZQ1N30d0dCCZwKkEmLHz8d0
X7fFPiRhA7Ib9+nA/6is7DDZ5QkKCcTryW9N/cSG0ZOjfDBA98uQjaWoO6K2guZcsrkz6mhHjX1I
W2vfhsOJCS1WnUT3B27iJEoe0ykkOGxoCVVpnhY7vSY08jC5RbpbMu1QqeK+iAOD8zQJdkOUtXem
Bic/1jvsCxG32zwLNt/Gj5ASnFxEqiOB/IXwx92yQMCIq+gSq17bpYqqtDc5RNMMI1LrKQaPflWW
9UZh+AHNEb1EQW0DccgSUBElFQHziTWxPmFLO9bIwSoyt9TtAiihFAHfgxHR0t+7LCGwMn3HILMc
TLPfI03jmW/N93ntoIFqstckZricCuuyIICtYuhqU31OrXGflssumTJCAxRZasF4YemQQqEiX4EU
g9uZ/CUycLDnp+bwPFY4VQbSAwp3PiAxtw5OYd9PAlmwPswbtjG8tW0TUWBmCjSgAT4wM9g/lPT2
FoMuenD4HkiHWLjAB/ubXdSCmXwBAqGTLgH0IDYhvDEJzLeG4FsDxto3Sf65lE5ztPJhuQIO8RU1
+DzqsiYeq858Ln8AXaFojmwlvizMjghkMZT9ec+9oln/OEOAe+Q6Yt0S4uBc//6n3j4yEqtw17lL
/YKm7DrbRU/yYEKBfBpPHLB//25/iZ/7VOb857/W13yW1dzEYdT9HZL/25/2X+XNO3T4P/6j372G
VKRfv+/2vXv/3R+AmcfdfN9/NfPDV9tn//j6RFKu//L/9S//4+vvX+UJp9V//+f7d/awWyIVm/iz
+9mpi2dB/Cmu6jn/aH4fQfDrS36dyZm/cAwTfujydcBBraO3fzoqHHf9C9tyMVowgPttKGf+AjoK
7QlrWpvXGD+xqsQvJohbbMKODnCO8d9fGsrp/5ejAi+Fze7W5vckJtHkh/j58uBOo/s2OOJ0wvXg
CYC+nyyiBsjBqw9lmYTPsRFFt3ZbvJXUwbvRRuAZBou9sTL55eR4ovTeZe8xUzsgOTQ80BrFHh8v
sI8oeBkKoz0SS3VOFjrgPqRIgu0fHuJa1AT39eUBTzu4K6ebNrndS0ovloVzKFhLDMv8linMawrZ
OTuIpD1VhP4eYvRgXhT34dEZsSNqQXJr/h/yzmQ5cuzM0u/Se6RhHha9aJ/gs3NmkBtYMMjAPOPe
C+Dp+0MqVTmoS2VayKyseiOTKcUk6A7g/sM53ymeFGELkBK18kvrXYLHZ/cdgeC0hlLi72qDoX+P
DvN1wsl8oMYwd/1UDGQAAoONNdQeqs94fTcRda5Vxjf0Kky4++Kpw9kBPBCZNJzgaO+guWStnDYn
CBM/RTGhu8wXhpcxX+x2uFmJ85Pxjwozzsi1NRAgZbHR3VhJUe+mQbYB8cd2f3WVEdogd+qSxUdW
uGvESzcNmNgjr16HnUDljfvYAE9u53j26ypxntCocRWTZW10Bg6XstGIKHQrAf5d/6nPxk+zc1ED
a50kQkB7aTM0hBAs2g2aaggFUYL8pG2Hg56mYIxSTnTMn1RbcXqL2vrHjDpHiyy1imZQnP6ci5/K
Wb6XNL0U1Grky6jtZDsqjPSScKyEYMy6h1SLHtCfSz9sU5cGQm8iXsDDEvRXsyg1yjfWsMV+tpx6
R7QmXh1e2j7UvCTZRBrtTNypb31NYau0TsF3qO0TcZCwRmw2HGjNFuq5O5zmLH/0JcfjCHC3BCmk
wecT43McoRVM0xKuyOw/xJ1Dp56POzuujO0gso8yshknMJ8TCYOLpi83sB4eaksVNHP9XRz0oZkV
TPv06RLzTi8D1e/jvL4Digo3fpTJq+qw58ZjcksbRTZBdcxUuc9r77Nf+vvSJWONGToL1bE/ika7
9Th8742oBFgzVVDGbLpmUcyIe+KxE6eGTwEYUTcjOWW4OBGftRaNAu/WST90YYUcmYF8q+akZnqR
3+o2S4/cav2V6BsgSF5SbmKPhFODh2c7FdjR8yhJdvQQXL7W4Kt1ENJNimRBsjgoqipUBCJ7J64S
EEQJvybmmaW++xG3OFbdWsaHoax/OpmZ4LUlojvOWar2ZYO5QmlYKBEiQhxelyQccXtUn2ZsYrhp
+S36lNKate3ZHqr5LmviTzNhQ6TpZntC5gov3tVZwgczVEZmDOt2al5I3/LXcZp5m3hYHouYS+5Z
CW/KvtVWQucCcpu1KR3nCG+zh2DUEjgW5NkhKimVoljthY2DoZvhnkg/unXSYjg65Lzku44iVTYk
RgajtwuWsPGpU1S4vc/GubqgOrnpJsF0vQHVekoaRoqjag+BmfJMI8nXSW0Tuv2lslquzLz7ILoR
p70zPtuWffE0enVB24bxPIbgLL4CXGfI9VGC8WLa04B8H0ptHzdU2kR4vdWmHrq5d245o+9c1BW8
AFwTqR4diEJ7dU2CYnrrEtM4QOdgVz0lW2HlxstiJalcqsWActhM5ePkZuiBJc6Uxl1qFmXbO4jd
9OFi6i8s/tvQMob7VKLdtoH0IOfOiwfd5xZsPP6eAplDmXLviYjXcz9KBsiAroc2enLT5C2NtB/u
zCpf1Lxl4x7VXGo71aYkp4zejAzKcalzU8UEaiDUaK1H7oNysuwad8TjxTEzaIwdFZZyo9gO5IEg
j/NQqpR7AkVKEKlOtp/ctOOW1eiIa6xj8aCe3TJ/wMfmryK/gR3jUmQGpfrmJCos/LoMGYUSrquz
6Sf4970PjPS0HC361CGRzPzzMjFdRqdWDt3Thg/hieJsNuiFJx4IVIFy26bVSWiiPfTCRbad8LEU
Yxnvnao5Q46HV111hA6yHvDMiaFUQTyDXxaP8SKCZtrL0ZhSA0Yyu5bM68IO4NSKawvWAqH8xixc
lidevB0KdacyRJiytXkxePWLiwaIRQIKWmEaX47L5KOMLA+6otRoQPNCXxG9Q4LPGH8GrvkGwhYc
BIoaImeN8Z75c5/3as38BaGMlgUpseuiR7PjvJvQf65EqrgrL1fNavbjfts3mUnsO0ePGZTpjsic
bltUfOVM9uBhSI48pEQCSmT3kdf47RJo8OgZJiZn+it2u/w4G6m3wYsvrxX5Z88oyIpwmtyn3mju
gMv1a/LBvnwSOS5DIh/xa/2ErUDvrJFmzFByP/ned9LiSe5gj8Acpt2UItNvuSug4EIjwI9YWZzk
aFc9Wt49Jxiv2dJ31iXunlSjcVNu9FZGvbMa+qjcoop6EHkOJM3jvrKx2xy8br56zNQP0Wx8WLMH
vDl3frTL5U8CXfWivrdtd40FbtWNnjrQGCGSsrjdiTNp11LL1KVwR5LlRix1ht4dVF25t9jowFAR
WJgaeCOIfcsOTsfLCRVGQb/j2DshOLHyReI6zfa5J//g0iQp9CKITqjdOIzLEWcAHlOUOtVJZrzV
JC/yQ6OY5cOB14/ELKntWMgvBNvtpZ7nRZVmJrshpRTICzY6WbXB/kqLDOMpZYeCgG5b4rZa2ZX5
WTaFIAylx3Ld9U+9n4caE1zsh+mMkaz/aFP/2PXFmzd0J7RKryjCL5nJvLd09j6BP7RY0be5qJ8H
3njMy6nL4hFVbCsWeBhOxjVwi0UWWi6lVtGdQKIwb6MbZG1GT5O6Nlsf5L5C6w9tC+tqbIQ4xuDs
fKob/PqwTVtsLwAsxQYYHY2XAzujQtrAgAyRXvrZxnwxY5b1a79ke9U4O2GV+nmI5Z7caz6wocHe
1eMOUU/MLqqXtirfvLkc924812EuHBBH0nyIdGPc9i4vbFZ7HK+O6IOXJHe+BLRF1iETUSu18lad
ijKSo/WChEQlj5aJBq1u0iQsVH0KIlYROgHXQJ81yhYeOE4Y8+YU5qtlcD7VjiJls1cgSXm7OSCq
N6wymZDSXeLKSX/kqPx7JZ1zxJLkUc1CnBJo20yNs+0k+o94AF0jjWc4geUuyHHqs/AgrK+Q0U1W
6W32pb7N8PXsp6L7qMlv4IPndBP1dBxAOW6MxnkvZyE3pUGfijvyi93Unlri0VqkXjhx0HRE8Te9
qB/jekwRMHPb6TnbtWxJcZakJ0QSo2bUwbvMtDI6lby+NqKF5CAbmF7lpH3qefQZ6Oy2fn3CLeK5
AksuLBVSQA2feUsNAVSbbzJxz5FdvizfZBFxeVB3H72BvrkJmqfJsUO+2sM86Si6vOpZWIa5thqb
YrBGKdi34BlI6lGb2c7GrVWYHJFYlQlHx2CaYxFuNH3cmzbSNVjbpF/wUaRmle7iIPpko/O9J9Qc
I3RsrBuLtxp6IXhAwnN3jeNnW82haP639LWX9EdX9/XP4a+N7Z964f/m3S8d4N8648Pn//5f6FIg
CvzTBvihlmn8V1zz337otxbY/MVxmOVCowIe4JqIAv6jAzaYBqMs4VVMS2szm/h7eMySwWw6oB8s
B7btnzpg+xeQVwHhx6AA0LLQHP8LGXzW8sf8eUAC78pZUmNQWRt0FPTaf+yAk3xIdStCHNiAMkBH
qK40fFY4Ot1tECyTpmSqQijPDWFiOXEfZvwkLTmuG8M9xYFa+RXoSbvdz66XnWj18c4Z5Us1pewV
B4PIYsT4/tZEjbut2AtbzTCdM0ZC64YIBDwmbLe8+gcV2XpwyocUvuLaHttyVesFFuZBTTRhGjmZ
cW4wKUqBQWde8khAVZgwhqaXIn6UN2j5kDsWWmtzCXq17AjJsUEJQuLJm9YNb5U09LPeo43wZ/vH
wCfxqEgmDqUJuVChAdM1ZgANSe/5oN6RiOE1TvvQnYjBm9NiWnHsIkIjIuNABXmi9CVJq+02UdlA
BAsy/W32G+2O1tbdxW4gd+QaMj2ux4unCqQZhsLXGXVYDT3jlEXtueqSI8mwr8yNi11e2k8woWhe
OutoJsT4+S2bj75eNtx1vXLodTxsL0w/kdbOVnXLp+RWTSrGE21RWrZJNt/7KgXYDCKIfPvgAETk
jhyOLydS4URvsukJMCId3okYBHAUBbOjkCkMzv1sgmeyJaK+zCKZhHiKV8dlC2J3oPOBPj5XHPOQ
d/C4jljGw1TRUEZR4D4lAlthn9C6WvESfAAXca3aqd8xH0i2fTs0x6U9oo/vp+tIoih8APkauxBd
B5uxREwmD+GiFM/uwIIlbTGSe9YAoi92XhMbmncTDxRSc4aKerQePE18apY6lnmxwC5SGJFGDnI6
kPeNQYqK3lbxmowx5+iPMfdaPWSvpODQSJlR+oEwEZdtktuXyG3TCyLYjl0R/h2c1picKrVv+8ne
jg2gVp47oh7BTs2uFkpDXvs4eUPCuU0iCQ91rG9JXZ6MZHqz7eFb1jpipwckHUMHJp4FDXnLpEKH
0l9nYL7mTIkjvlE7zH14uFhTwsgqIpxRwcH2HGOXtLB54E7dEd98Y57a89fl7gW1ALtR+V1inEwG
/9R22LG4uXf6yLg00NK9GLNX3crDKZq3EHyuOjWwYY/3Rse8l4ij2xj38Y52424eIJYHUTjEmHBd
uLtIGA5ZLL7NjfK/vIjoMjeXMfZfohmSpt45Xf49iCbqFAmcCZY6mKHWTfdOmmn4AIQ6ZwFdZMMd
temjBYc1FqdxqF+92qjIRYxICWo1oi9AGPgzWUWp2ww7ZXspDv/RWaeBAWYVRN0xohwizYObUrVm
cXbLQaGPUXK6w1LG5sxrqhA4+bNvEj7iSHfT+pCe2kJ43IZdvnGmtr6AERM48yQGNgtM0k4jiPaR
2HIfGjwqY/Qan5NgmyIM+23ktl85RvTiov5hJ4g0obcQSydzarDdUlN8qCKIT81IGd/U47JNR87b
l+j7ddXgn9b10+wt8nUMLin+XaIFIweQfJ25DzKQwVPSVMVFr6Y+tPq8CV2+1EeUHPoJC5u1LfOJ
j6Lx4FFVVnooSWJ/kfgNcq4Qbzs9Mr78GHgLQpGWdY2yo0ueGEswX/+g+cm3qXDvEg2jpJ+hd60L
m1sWXMauCOYPN29oueCWrYPeNsh9piqNlXnpEvUSLwlclt3dzwoQbt4uTV0sdDgT0bzvDLff48S+
FAH5OhAJ3ryUlR6LLuhbvvYkO++YO2Kvp+ZdnxJOXNH6r6G94KCXJMZkdXOf5HlyBNR6KCcbZC+o
wTtSIXG6pa29Z6hngji12oeJzMg1ZPePzFVuiCTAJLmlwW2aj5+qDLxzT2OIG+P8bylk/puXKH+s
UJwAVeR/rpr9Px80wPOfypNff+K30oRagvG3CavBdE3gRf9RmlhEQoAtCvifEa5SoP5empjIYmFu
gkNa0oMtj9//d+6m8Qs4Tv5tNtBONI6wmP6F0sTVF33nn5WsS8YFv58gKcvRvb+UJjA2fIzO7G5I
vmwPuVs/zJkHPbM8xKg17/w5C9DZ9FaoNByhtdeNB29gYCHrnEOwtDLjaWLowaqZCRxHw7C3DBJM
RcyU2CAUNqTiEWG7+IaZIX4kGFJXtcvLd5lI7nz8vxuA//TdRmdv8yBrQyqFAP0PI2Wagre+9gJe
bXC//QLWpWdiSy3zC9dFbIXGZMnSSN/23WskkD3N/Kjoss80Vc21MGJkgD1q/Yaoh9mDGzBgVFm7
NV4ndFmhFzv6wWtAzWgecVVzHkDgi1QGW/i+JDDY5LW9Hjl1mXYwdU5zAqFQFPIfzXABtsYT7W6s
JgX952ws+5WlLI1y2Z2YTO+o9+h6nAcCMxTOVIYtwjHujFKjfIpNcI4LKc7uZagNCYy2hl6SFHre
aT5GenDQutVwBCXM+Mfn0WetbmowLGf6qDWNLW+pWn8f6PoJbY8Zd5vikWaWAAujjbdxKe+ZjACG
xlRwp/c4+J3IFWsW3/fKqOpdMs4TChAdiICPNKmWSfOCNrTd2A2j2EFPPiFNv3dZcJEFQVXrZHK6
cR0BEz1FrFK3U54+OVbDDtlmbDCIHAvOWD6Kuc83kZxOTIMoNfSFA14CacPmVa2rGtA7nWh7izmM
kGBR4W6UNr5NsTYfFIfMOtfZWLTJ/AlFMzi7JExxQH1Z5GFhQCMypze5bzx5h5C4I0UjcMJK1tmO
xSzolEJ/NdFsHh0C5ObawX0zwqwrmfUD9smeGt8/d1r8I3HSnyBP+MSqb4M7XFM7xYfjHNHzoS7R
wUI7OuuZ9NpxNgrVghp3R32NdHfb4dElyeSTbxMaQeAnHOSa9aJ7JAj7lXdEqQGL3XfyNjRkBxtA
ZMMXDiL5ILqaUKg6m0EaGvaqS7Mr9Xn2XBqTFuaoBjhqA+2uGhBIDKqHcylBg0/FSZ+Kck8Rvray
7z0rMzs9xlbyXiTIARvp9zjynb3byWvX+FcJMn7Bk3wvTEddNdKrw9EdyDMcCYZiolS6INonA09P
Hl9zstyGxjob5CUrpx5WguBjPEBTa9wSF8cUImLzaCj9o2irZD/Nk/eDMYd/JrNJbXytK+6iaOAq
ZwjrMV8d4CmVpemx5s9Zd3y5KKa177mW6/tScHIx08l2/qzjkTeRlzTEaneKKTKby3bta8AY48wS
Bz3Lfw4mQR+NM2/ZW877ypFPfeL3Iepi5gfGeGtr8I6Z2fER2dUbFpwuBKu2hThZ2rA1Zu1thp7K
K0ZnjOr647Xr+3kXWRyZrehBplnuj1FrwWfaw9A/DDIoCb4ukqupIxd0x0BDvigvStAAVP59TwOL
4G9AppXME6o4TPxMGU0UzhoiG79huFbhTPMH7a2u6SPqRa6vuAzU0e1GtyjheMwIPu9jQI7MkEFc
UtD7SLRAejBcjYB6+2w1YUYtHBANzSsnjlhLiWDbHPlRWXY/MyseNtJShK/Z4Dkh43+LqITXZSFr
JmWyOXYWKnc4wzzhenKHDohYTevV7xRIFQnaoAouOki5lWiKcldLtGCD7eX7Riic7ZZo95E0XlPd
x2SYOrs51ZdXX1yEru0/6DlRHvPQIibKR4xUY7RRRiNXo7CyHaZbfeWxosFtWX8lGDRWOE7Hg4x1
dm6NIpUzo9dMGH+vk6w+6U037ehM3toUfmNimaAp8vkTvdyzOWFki/spX/eklUCx6ry9n2QY6HWu
3LNhQScVwmfNurcdqpnaDkQY2Vm7m+xosdwahKKDJV+XU/aAkGO4eeVYM0TX8/vKYbjdNs4TfcKJ
ZQnf0hLrGdcTw8ebAuyH0BARKXcfpN8xouQjOhGdINPXmRWk6wbDq9b6SwvWqK+6y/xtNNQMJr3q
w4jANRW6zNHuuUy1gWdah0mZoBIiUfTrAe8uM2x4b6T6NH445Ba3UFD9YO/qvrpaOrAk1D12EXbP
YzxXe0Nz3/SC554hH5J70zl5I/uYpFdIdifGUqNZZ9g4ffY9HUiTwrEOXkW2+bDEDEwYrFZKtMem
je/KoEOsV1pbxprmttDUXQJnE2+amjbJpLw9mkrspjp/Ah99v8MzIUgXWXcdElZyMX1QBXHY1137
WC6ezF93Wkj9MQcQOZMrF8JpRkyRbZbEqAdNcg8swD/0iA/WoM1udEPjPucG2cNdgV/Tzf7p17sQ
OfjFVF6/d1Od0D23LR/G3P0WWK1i8MAZRrOECmoYn00xwBUCmvTbHYJ4TeTBdJ2i8gXOyAMXV2Dm
Nh+0ogK+IrTrSKgocuh0P9PoHrKeUO+6L1+JuGRkAqMUEaqGjpHRKC9nO38x8k47THW0M33YdKAa
vwcBx3RU4w2X2P02uhbPdHizflODKtdTHxP6gLngqENqpL2ClmqVaPHNeH5QxKuggKS3LjyBjtzO
gLSJfDgbsf6eBJBzdR8daDUxeixs9TH13GQDZ+9Dgp7xLoOMsMFEDX9Rxq9JlZ4H3aaSKOr8XZDv
+zAZqbjFiuREHOU8dQYRQtwNIu6alS8RI3ble+bhM65BfdAylE8lnoe1oY8iTFs32bYKJd6gtBqn
JcKXsjrPzInjLCaf0ecVH2kvcuTlhNcyvnlZjM9gnMyQGMUXp0+4kxeMuXRkfSLBx2W6Qa4J6dnj
WYGL2RMYaQF50/Vd1FTtMTOKbjX3kudV9HIfDTLdgLX1r34K7SUOUK46Ou36BPWLm5Y0PGQYYd+i
mkDjB67DJd+lbiUQGRUk+7zkIFJM8OOxKc8uwFuCz81vxZQqdmnF08D4/mKYPCdTXr8xpZ7DWA7j
VWtzK9TovRnFOe8phgNoHl29zSqKsEFX2PrFMu4NXJ61ImfSbA4fY9Bz3P5buqT/ieNemg18fv+k
oXr63n2vhj81VIH/20/91lR5S2iB7RFWYBoeg1X+fb8NfMngo6GxfExezHXt5Tf9feCr80O0Wfz/
fd/wUaz93lXpAGZRJ+k2mIt/NSz8H/VwtGwMlW3dRKJnoL/687jXHlmE4s33ARtpO/zT0Afbx1TQ
/HsRGDXWeqa29iFdxcVMzul/ZbUD4/rXpm65AP50/nwwtsQp/PkCYqRdY5rQoPiqy4+FPR8tgrBC
4qpe64wkLc5IPEMFYD2gjzO8tl/Pb1g2tbueuxYGS0I9oBtqxzB440NQXxljvyNXxNi1VXeRupHc
8ra5d1s4RfSEq1IX34ame61i3bz5Q41txJoJmHOrcVPKetP4xd6oOzol+KlAZ0LVmKuUeom5xdmM
MB1NZNM6ibkZRvngTMVaH10qv8LdJF4dRn7Ubuo2/dAZYDD8HYttUzqMgilJdFiax5lJMOKjlvWh
+YjfjuhgjXAcr3kTo8+QZ+oJcrH9z0A2L70uoN8Ug4U5aUkI4t/W30Qi6d2AI7Bf/aEh9Bij1NxU
Xc/yOBbGjhL6Zdbnbs0bE7Cu8LeWcs2fw6IC1ZDZoIG3gzVz+O98qbS6zRJdId5or1e+PiC2AAqp
5qK96ZbU9kz76mW1TZ/gEBIzkG5q8Ro0GYOR9tR9Fqb8Hlts6fs8Qe9eJv6aA9lHNz5edTeHk9AF
L1XVIGOrxbdfs4xB5zFY7HrQCZoTRirtN60ARE8sJDwFhkO5xZGAy7+dqJtTN3+sVfoGwqVco77f
6aI7JQkcA8erTx4jzwWZuWWCFDJ/erQ868CZ2K444T6NLv+0m+LU47qyK4r0djL3xqjAMomlzriK
BA16WocaAoSVdLvtGOWnBPFFvFCGF9oxKDHNLZP9YoqE9YHkrz1H8qvCJYJm5do28V3awYUqcewx
bX8ipJfzps+u1PxUPvi3zCWXYlzCJqbnqPWuA22ebbcExLVny/SwfRQHA9vLGIOimi1r69fp0XAa
HRZbsRFF+WKUw5WN6ylF6734B00CkxHGhBaUDInsBI1QwFLSLuKt6wC8Zwv906ghpdJqvTjUISHO
nwt8sWJXJvOyzB4PLWHsuRZcLT0ma7sf0S1nSYjbk9W4K9sn3ZkeZdx8Q2AiD0ANvmcwEjdZ0kJf
9H25gg/74JnxcDQ6cmkr6JKcjx55k7g5whxU+WbMzbARc8xM2KW8E51IN20K1aspUAh20DWoK+V4
tmQS3SVBKXeJW9AKDfVPN09OZZUh91r+Ox9oazgfejAdxs5vLq5RIRxXpAa2zqNMhvfUHT+ieQKz
kNkyzFE6oFCaAmsl76POBXpnSiiwJtmPrsIhW3Z7vm9oIRocua7TKLat6ocHQ2FVkw+6HdBtr00w
mU/SmJJd4mRn3EHxQ1Da4iMrzGf0MRACYY4dO3QUk+o/tRhcReo1MnT1fmfI2ABchV23U0ha2F/w
cnDsjtKifK9T+dxYSLOQu6o18qrnfkj0FTprFA6p/TJp7h3bf7mt2ljgGbO0kCoOaoN093FdgxU0
vgYzH++I/73OPaZhMLQYGMBNh5R21maSMeajnhhIDbll2vUJNhF6taHu9zqAH1EQn9DF87GYkev1
cXezSKPBun12C79ZGcI59Ebw2FQRQQz2GfnFvvHdcs1E9hy3/an1UjY66X1Nwhi5G9+wbNI0tuWp
K5YY425CX2iXi9sSE8Gk3qs5uvZ0TTTPH2hWtrUr9igyMAPYIPDR/PKsduID/CR11pJYl6dIa7Tk
XaruAtTsZGd4nlWBodMbAYX2V5J53lwlXtxePHesLPJAbkvNb3HWtWwcu7bAlDRBF463mhu734XQ
12435O+FmOUjKl3kA3W1hhbLo+Qk37xWxXug/BmCgH7adbHOkCSYr42wT5TLiASJBQc2XbH2quUx
iPi82eExfkJZh4ZMsVmsHWeLgeECi3LrFVHJvswiIGD40pgesKBa0/9uI6bzWsfqPvVJlZXXyCvu
MhdAr88/NFX15ii5BhVd8rRgt6rSz5zce6rmj8YnAagt3sFO7AvNO00sKQk/uGppstfc+Z58EunW
n0rXQgfHImfCuM0B+rIdRFYmbICw+nfdtOn3+k2JGxqvJLp+VrA0QICe5dEuy4con7ZTIj9902IM
B8piNLCTDuC5ZeC92D27M3vDY0PPB8SPIPMi2DIYYPz3LcngOVfzTp/tn31trx0tlesC7+g04Ayc
Abc5SScQriGoGPgjmuTmrGUAc8eIRLf27fxgChowJpMbbYSyaMQfCDWAd4OY9eZ7/QxSk9MOUHmF
/DMQjCthrXaJRkeRfDdVz5+h4Xh2EdUA33hgx5Lw6imYnIgW86UgBsbGFTz2+s5Ep1xhR0W0hjrD
w25vR0ecrRfHafdZqu6JADvFihO3GYlwsO21P8JMqZiq+ZVCs6bYNXdOtkvt8tAl2aEiEAig6VbB
22tMeCwToNMyDoVMjJW11AepT1zn+JRnyQ3M5r5M7H3Dssr1kJEm8yoRxrkp9fdunL6LmPhZ23mO
mVoWVvAEQMk5ZG4t9iodWKg3zdFNoCdC/EbzMeSXwgn0mywxD6HWOYguummJ9YpebQ3hEhUi5s8Z
USCMlSYKC7omjdkreZTFd69wTRCPkJt5m3aePGkBhpTVlPNqqsvkfVTFwRaAcWxci4mZ8W0nD37V
vvyhaL77R4CE8Q9sh7+UgX8hSEQWwL06ow6dFhEMYXCXqnXJujFvVoa5n+y6rvFm+OKkVFEyZevC
TD8BeH1jBr71lpgf0mvei6AJE0Pe2Q46qH9+hf+PC/RNw/aZSOEPMPyljv2DcaTR2na2bC6Q2zp0
AhykessEGT3RtJpz86gVGIOJBNj9+mv/P7OQ0Nj8LqIx/gYCZLn0n++pzl8/fvypqfr9h/7WVQW/
LGIX9kG6Gfwme/mtqwp+QVxDRBxpy0jDQfDxi/7eVbm/GI5hseOyoE0YZED83lU5v2A8sRDfsPqy
mRH+SxxAzps/tzXIcLgIi5A403VdfiW/6Y+3CzKEhsOqhLXufR+7IwLjx3Z60ymeKHaocXyEc6W2
xWQN8i8adxgw0sB7m6LxUBrLzQwuSCDCR46yIJd7D50HEQfSm58M86HuMbLiyCfHG9QwxYqQ0yXL
qG8Yx7U25UNwRHC8ywB2GIw0kT9D1teRlOL4ar17FhOUEwSYdw3SWUD+fmxvBg2pstQHzF8zexsb
XfCTDXk0TR+dzn8eBvi+2nPuW6+s7uhgXtK5PCu7OJljgECc5XvpbIEzMeStQWC1v+ZUXwodekk1
f3aJuMzaVcfLmdBfaLF7ltExhmtn2QUs+AuvY7YIV2kwCGx3gwUH3jNX6OIOnn72kxtTNg6zV58X
l1eeZJLt3H64sZMIqNhKxoZMFCny3tLcPac+M2TORltbT1W+t/p9AQN3Sru1AChs9unGMYNjO2dh
1PS7xnvJ2AFN00V3CYuPchS6aFxNb1cu0kdrptY2PqXw95OOSMVZtAoJwBGgyUEYyPpIiHCYYm2D
jMhbIQJ++FDinJWLeN+VR29ywqEHllWN1yQl9rs0z90U3ZdE8R3MLPgMoAEMHqSDNmuPPTO9diCD
tphuItPIF0gOeaDta784I0fdD+ibEgVKsnaOra1D82h3MTkMyZRyGxXjlRb4vvpBHiwOj+TYUI3J
FrVF6yB78Z9gWkNNrENM8Bdzyn8iU7hJXSBAwseD6gcTf/mVtXyJpKrpOYf7qLpQIgpvHQumhfdg
V/jjl0NWpNgQC3vczw4oM+Nqp+12MH+U8aOcCF2fxFtOUgUwLQRNElGkvff8H+A2Qj97Mer0uRy+
AsK2WgatGZYrntuH2el3rUtOCwkRRnIy/BEJFw5+kiHgSnQAEZ5QApzTQm49ZodBIjbsnVeZvWBt
7Tos8umbYSSHdIq3eWYsAR3rMe33akkynYbviZLbxp83+WDEW0cjn740yh+5wf5zBCbnFTt8rV/w
8fBf8OQZJJpaYheMau8AvC7r/sCa58hG41DhNUURRNvt7SwqgkyODpMH5zBABZCIlBuMQRjD4XkT
bp9gOARymwI/lFZ78Hr7YRLPJF6dJ3adqJNeup4kqJY2fSw5sJcKO3KfW3dhzDHqN2aqQiaYynk0
i2BvJsm9pqCXC0JQ3fhca92bidCNmDoKU5ypsJIY1/Y+7g1/6+YEnzjdAxb33Rg8e8jKjbx5H1wU
fUOMLyZDt5KFc9HviIQlWCB66kS0JXde86abn9mnshuPw1CHVtQQBeetYynDBLvsKouiS6/DYTfJ
BAdNEQpc+UrR9ZtxwfbMUQTdMwgdWvdjNMq9Rye4bYW6T1pg+XR2x9ZyD12Q0rAF1EKvhZ49ikqb
H9I5CFauixAx7iid9Ao87xQEI7dFqa8BEpcP9BT7zumLPUaOL+EVQVjju39M42ljmQxwOjAZr20z
DDtTxKe5pBJEu0deT8HDqcrxEcYjKzgdR4LTPUeloMdytOvQAqZz27e4xqk/3yf6/EFC3l7XbpN8
1Yi5mdKnDCRgbHpvfWVAzax3oPEfXRpNhrqwnvFC2HTik9yOMWlL9bPFfD//yL3mEb/2enJxn+f2
XsP2RUmB268n8b7fBgPfdue8+wkqfYvs4KZ97jqX4ck5HSNQEdZ2MIan0i2IUoRg1CAGnnQCNJkQ
+xiIkpP2f8k7j+XYlSTbfhHKAiIQwDS1YFIn1QRGnkNCq4DG17+FUn3rWtczq0FPuic1uHWYCkBE
uPvea1cf3lycUpsUBdvEXowCckirC8y+dd73MJQcm+Po5K79OjS2EsYeEzmyeanAUtK/czgPIjwO
knEA1hyKZ5Q+470uKEoAHtkTPxTwj+xupK0wPJqSROIyABcdrSxnWA6e+7krtwypDonpYJ3Cdt2Z
LqMChNTVxiiQcGrzkZkB1765EwiJCAo/JrJ5MF0PfVBF3hzIczdEUdh1h5x8wSR56gPzHDGLbtKX
oMdBBVuFZv5txquO6SHLnIPo523Ps14EPyER9X5/cGv6ct1m8m8ncElG9yBwRdTiNaH8QvRVmsdK
ussEvNl1OUkeI4c5GdOlAFOAXj0gQHs+Rc1NIz8DLltngrSnn/VZOrxaek/X8hDGjyWKWEsduPnW
0EsxNfzk45cRMU8fIFEUyCbap64R7C3+ycHGmJqg75GvmXhKTeOlxDfYQwzoi10XMmnKfmTXr2Yc
PKN5yJ37vmtpJX3n5KviY7GSBAnXCDx07zKAj395+q3nl4L0vzJsZwHFbCiAZk8ep5GRZHUEflsU
X9gGHWfe2pRsQ8+OaCGlGu9Na4ljZaatom3GajFmjw1+K7eq6UfChC/6U0Ed2cWEQqTXwkKnGoXH
RVFBVOlKR89kSG9TiwRRgpQbN95aNI0jooIChK7s8oHGW2+wFJUsBh06jPauyzVUqHdCwtbgqTLj
aBnPoWOte/upQoEXpruSbNQZcq6QVGZnyi0qEX8lBFoKz96h2MmnmTDzdzf2wY5xk5CEhEuLNEN3
j+9h3VY/8HF2uKpwiAHD/alEdei8MzKclrxEp12epBU0Ljpmej067pEE952XiX0U8bEFzAb4A6nD
lnjoi2NnwB9HA9rlDj8rsrlo25Jg3QVLiERzpmZd9fZjiD0Ezzvi4gWKeQgml7EfXzGYnqL+xg/g
azLLCoAIHUkChdTDtBsVUvw1EInWzDcksW08Dmrgmsbmd6kqxljBRmb+OpXkmrWbduJ05lJ6e/4p
zjG5IvAvmmsfG/tc+8uQn+4PtLQlw3q4V9WF7aH2UV9bK3/c5tOzZs9F/cyel4FbL4fXfprfGvis
jlWw/Hxm82sKZU4a3a7DLWHFzIGX6x4OxxAWNVRMYKt3+EhJlr1mmgo538oWJLX/S1g3RDkd5vHT
A05AoRsouarl2c1+le5bMiScDp4GPSFCuQmr5zA6edFVJBhuPUSc1noRW1seKyfByTTX8VqcyAza
mUhcPUdv+sTdEXy5TxroYs1HlBB4kLcH3w+3Gl+DUP4xLnnAVN7o9bAksgdnvNUcp8gcqyTrXA+q
gqBQt1wH1nPtq3VdTNgYh09XMNx2Ye3OJeKFGy8sNzPZmRY4Ktd4JppuWbYwLK3UvNPFEdbkuZvU
uiHPHLKvtjYuXuzUvIOKQnIzTC2DbIScwXj86AwgaA6te2gdAYUiv9gLUnSGJjoKcZIQH0oymQMZ
Akie7uJFIFPR9uaG7tGPMxm3RLn1/cc4eqvMFyfLcETVDJx/Z8km4DOyG9Bjx4MJ/IKTk5GQB1pw
dPVJMBjpOjWY7djZo/4tCUlWy4A/eu+Q/VI+6ogCpah/0bkPywpG9YKkY7jOY5/HTM3nX9nIUJas
jsjvTnyOu3xm1Q4k1tFXEw9n1j/nHiE+2bya6rsRRlImPixSihcyMR7sddqfIsjiRTWv+4F2oovm
GpT018Q+losD8HQMirDX8uSpoVEi020yX//PV81YT6y/4ir+fdH89Jl96+JfyuZ//tXfZ5GSsSLk
U0aUlq/4pWmz/H0W6ZCRTn9DCA9ZF/+A/sc/qmZmkQ4jSIFrhXJ7ia38h8ITJioVOHYmePxK2v+h
wlP9tSr+V4UnelHMMgo1KcX4IjP9Y9XceC6SqQT6Y6OgQ9rki6TzkTsZSXWrjil3FM68Q8R4XpDq
bSndcI7orBWTk2ur612US5rH5L8h2iuoOMwY7OUMRqb5IYOSvbTzXyptXmcLvfZon9s02gwYbtZS
dzhB9AEAT7lthwzRuCgwvob5u0HEzNK1PCIoPxdYJVYxTsZ3Uy2QQdExkQi9c6mpV52prs5x6INd
m9C3p8J+9FVzHxCtNlTmPoiNTdePjASJ4kCv5lj6xS8Qbzie+JQ2mCx38vdFZUf3tZvVa7cOHoln
B7iPLJX1GJZPu1B9TPA+nR9d7IX3UwP5Plge7sS1BQ6I1kdL4i19u4UUVCzMoGyhB1mRuK0RhHAe
CS9dY1ynhTRUghwSFstWRLLJznaJo+LgC0Cy/BSwT2XPuS4KURH5GfTKbP5pCX3b88ifZ19yvrFB
NSagjyApTBtMIZxtFi5SDCCpAJTkjy4UxGb4bVMf8K/JnVqoSs7CV6qrDtvpwlwi+QbVzsJhahYi
k7WwmXDWQWlaeE16ITfZbXt1QTlxhO2/CH78UQvlyV54T60F+cmZ9Aao2V0lZbcygUPlmWKzmb6m
Gou8s/CjZkBSGqAUvL0rkQbWx9R2T8hR461Y6FMBGKpQwqNC4f6rBFCVL6SqbGFWhSil6TbaL8x1
Ec8tZCuvNr5pHvyUIK/ahX3VM5mUhnPoudQBcCwfSJa70LKMhZvlLAStMKXoaDVULVel1xTMlpsV
O7Fwt9zSIUQrie+6hclVL3QuVLMfmGfPCdiuAnwXgaS7aOF5+TaqkXhhfMXAvsRC/arBf+Vpdc3B
gUEf/Ap6mkt6IYUVDodVwu5vg4UilgOrth1jJxe+WBFV3+1CHBtAjzkgyKIgbdczULIK58cApMzy
GxhrxbVf4GX41phG5FtndqM1eNRdEAqc1MbcH9O8KK7w1azzABCtWchoeSQeW1BpjAvO0DuY/JQR
HNWFpxYtZLVyYaxBRH8tK/NVa2dcjAH2mlw0cuFBs00Lo80wkF83C7dtBuDmVLRXW5ButlOcw2x8
kQmD8xD5ICtAQDiEoMzgl6IiGjcdiDgSCAHbAY0TRb+xyFPfymyims+fEWRUdDnkk2ebejUUIPSC
prmFNnSfWGh76gGQ0ryQ6iK/vo1B1wULw84BZmcogC0KMB/fKCj21WiLs2cKXC+9z2Hdsg/WaC8t
+Rj6QtFzMgoFaedywhOsrgXnCXvAiJNMvrW1LOeZZjdkM/5iinHg5nkO7Cq5J5j7MqF8bpCsrWpF
ieGJ/JLF7k8F0Z/ihZtCl8a4MmsCc+1k6yK72hAFDtav8jBokBMmJ5tazFELblPQjFH5toOcSOMU
xZBnfS2sUlgxM4SMJEnecYcMADED+0aJfCWyYRGM28i8+wXcHtm0h/TGHUr11Fj1yndhayVLvpJM
L8yBEU+NMAUZYVBhdgOWetpGipSChWjqbmYPWjPKR0bVzjuaZm8fJP3BLvne5dAeK496VONqfobh
XiEyiwX/jcmnXpI2JJQKsCi4o22qKQJNoM3F723avKGfXRga4NcaOl41l8gz/J/ASXnIx9dxBujU
OMfUmV9np04AuwaHIJA3ukRkHFAPjHj3uwml59RxlEUea56mOttUFZCG1g26fULabRFDuIL3Sh2Y
IrTs5arMx+HGnSOGV1X6RZoDslqmKn2lgDOHZIvUlIirLEJYoK35pcmSO7dtbhx01cgc/frQKqsC
zKDeRInjTNoMapS4DUno2kX45vYIGLdlqLLrHC55GbXrYrWszsTXTFsMQY9pgxwvcN+URRXBqJKL
XVYY6hvEgwQRXthXQSa4YPD8+RejQEGQqNzhzavWbUkfruMpjQXn1XzATzcOZysNBJpBa2e4w9Yo
nAe/sHAckZzglag2cgODVWofeGRWRRj/xHnwoKzkGvj5RiWayXVX99tQNB+VL34y29vWlfEVDzOS
QkFIRTlSlE8wTI2oOob5/GF3dPJii53Us9pbZbJcVQNaCatlP4zYehnJL+EwF0KDM9ho1SGBpgZR
ocm3xahuyWW4hJP4miOYNVUvEAIZaJ0rPRMTWnDydFF0kkaycmMKWcBkC861OXkDaF9THKCVcvZM
nqVJTu5Ytospv3wIvJ7pr9f88iYi2YIhf/EBHOyUVC9u3L/okTnogNBmEwTZjs9za3jpD3FyXMEw
f3IixM+ZpZ9NYyBjgWCbdF72BBMbSYB8IetBHsQ6OFnTsCdSig4aw+Zw9ldpF5InGE0bv+Euz8Oi
pVEJNbaz9H4qmwsd11eZaiQAWE/D2j7aZomEADRoN3UrdDv+KpjUj2WND4GCNOBUz1Xyo6r2oxxI
poIkugwbNvnI7mw11dX3Y9pgkcssYUFBw94eW4h0ApZzb5mIRYp4ncB27FR4TWlWW4R4DsSDLzpc
grTN6H4uhmPr4pSIx/sRqZUzyW/2x30k+3dB7uHGksxRh24/+m2+sWMqOStBmVur9g4Rcr9RyIc3
Wap2Vl+/Dm1wyyc4BH79aAzd/eiCFm7xrLgk9GQA6NzAfbDM8ko1acRdDndcfHTYJQGscHrIRybN
WP6rSe2xVd42073sHjLtfVdc80erFCNj6ciUiHuycyj8I/1ycNTjtFDRM8pq5scd3bo8KXaWbmZu
uMwAveC4NVLevJoARtQ0kgYzm+XeL5bYxHYqECdHKQqwtrlMOa4TJ6OzA7lTLz3aX0vDyg3lCpMl
nX9KIkpVI9VPEB4iLuI8HOCxbLN4eOuGHgeSKo6Db7+13UzKXJf2vLF8KFOSdlUtqqNwvUfD4awr
ydetljZQ6Y5PxZDdW3lML2jGasdJa0jPtZCEj5CAVhU/tg/Wiswcc4/6i95wODC6b8n4qAW4KaPj
2OLbFP1zv+1841yl9KQmur2bKvTbndEZxkoEOC4C+aKN8YADfO9MAqAza7RNSlPqvuT1+BZP3ouR
q/chm9/NUfmbBNDB7RTbh0TEX35K4VjN16EfTgI7sNuV+4RJ03qYZ+xFnuIA3ilxqE2+TWR14zbp
CgfXdX1TD8ExTYe9zxFYKncfAe6YjGnjJi0lI9vLPiDdFY+lJI1Yjt2KAObn1K6eYzxbdLLLFvB8
aV0M6aGQ4RYnLHE21c7hSkk8nZsxCdBODEW01qkwdk2NQxEWKA3iCTPUhIVqO6Ywu7IGBUM9VocJ
D2ZElC2veMoqeW6r8jDWPbdjy7m/OZv6B3H51k7lCdNLu6o4eqQKnBvOHLejL0m1veUMv7at8EJ6
CVlbot0krb7Gush3RRYwr89e5sTLoAy53rdbeK+o7TBt6rNNfUP5sFJe/8uN1G3tmN+OzE8MJ95t
VbFbAD4T80bWi4NdfgzWfFIGyZTMYDomABMiesho0fOIJq2wBXHF/dnrwZDG/bPDamsE+tqm2Wsy
B89VXN7+YX7730z4lwH+n0u7BS0gbMpPx1J/0nmijSj7tOMMrGqiXZPXNPr6/7/BMlH91zfwJEJS
30RE6lpqCYb7Y+3oOqj0/MmEOuYeaRIH9NQIMMejdfd/sbfwx4E8IXo+v9a/byzcx9+06tvv/+aP
/jGNR9oMM9C2pHTBI9r/7CsgcQYnwaTdEUujwDX/ZRrPoF3YC4fTo4MguSX+4Rx1/iJchvuKCb9F
M4CWw3/gHPXcP4s3BHol+ifATG2IUv6fRcZ1rL2kKWjPhjWERC2Y7XXVPGKPIdZJ9G25DmVL9S8z
pgjx7QDfX6ZwXJCT0heeN6IH+WC0fr0JERZQY8Kd4eTWYhXMxTDfVwMyploneLoBbG9Ts+neZzes
VvgvnubRbKGeiuCuzfKvsGazwcpCq72vjE0VhIwq0KLVTpxgZ8nney9SzypCAmugdtOLi6AIIa3j
pfJPI3X7hYtg39U9LbTQ756LkOlu5o+fDGtrdpsMqePswDcUwlz7VU53vzJcCqTm3QXusfHCmOMj
D2JXASUQUx5v65r5RZR1T71RFdulvjgu2YtwAvpjG/iAIEhm2NvjnK1kwpGwamvWGsZQVQQezRHh
a5WHKDyVMGA8aoBS3CPdFtrS20xM6V2PS4wWabwukEft4kSG2zptxpvaIerYz/XRQ3fG3NG1T+wy
N4NkGVN9+D66ul6XTVtt4Z8SbmY31coZYPtEGRFSDl37yYIIxvHVvLjS/EjJBD5VoCcZtAaIJ7oJ
dxEuuS6wWlo4qCmFdmGU1YZ/H2RdfgpFpPaFSP3fGK3ggQHKJRCBNnedN2/uPB11OcenJMimVw2K
al2mXrSOXRP/ikVvWYHpyfuKbgYC91VHevM64dS4rlC7r4i04K10UgHPQvyoIPEfkygVXE6GtFOU
stsWk8HQzM0vFWnS0DQ6Aun7MLnSW3fo5HKoDVjGN7qlO2IpnEJVP4w7YbXg/k6eSQO/MgzUXwfV
dyfTa8VOWsGi7hq4B5BzoEDRG6uGdjlRtQKfJJB6bkGL8aA8mUZF0hqhhSRasc+hAW5NCt++fYJi
ueogv68rn4wSNZrTfhjj5Ojp6BHBndrEcf0V1+jKZyJbYpE5V5/zLPLHorwTOn7xF5qFHmfjHCQ0
mLPAQBcK4J2iYiaYsU9+t+BLAVxK5+qGRY4OMjS3huGSl+0LsnYqle0dVVXbLiPxBJ31W6dJUUPf
BxYv76anYBFe+niy7/HikbaeV9VKdEl1cgSDhTDHWBa4rQG3AW3mOPyNzkfOsMPbwmri8WjwfzYD
2OGVDeBzn7cG3p4SRUMvc3/feuVBmgtg2vHQkNAis918o4va5z+r5OhDuDibAWLVv9IrjWF8cDzW
ltn0qfFHRMbg5LYmas5+Jt9gKK3hBFHNQBGOFLUMP9OBOUo5ozQvFEJSmWHm66Xm60jAMr2BbRPA
1KErp/Y9N/snouE8ji7UrIZWv9KC/sCYTg9GPQwbH+/miigUxnJ26qwmSU4ac29OPQ2wR5mnDzAT
hwvMBYvnBApqAF7lkGKTWmuXAp3TPMecEgIGAfIF0eZmgAIozYgwXl7O1B9Yl6PjFHJvo1dcCTs2
biaWwtumYMwWzcyOK0/fBEYAMsg2350gO9lciFOS6G8iS72zIsQ9y0ImtN5zpmV4iHpxiXiwAMOD
GYwk44p+HCBeZbG6a2ovBEiG9SLQ2b0gUXnlJTj5jTa9ITkzO1VLedeNDQuJjYrIyo5py9S80aP7
Hgg/3g2dM+xFl4coMsvfAYEva/aZc1+jb/BRoEYJfcqkgEkS+Eh/6tCHy7VMcXWQrGpwmBskV+sG
HzxDcLpKVZufWjvYJYUZYYUODCJ/lHvn5txKlIUeQiV4rnTUkapHhdiE6ICWgnEarm7bfsl0sSkU
3tQcphEPahmb6c5HAbxbGDmRl4LFrXr8eg0qHKT03bZsAFY2cduzoGb1kzGIHlVLXP3AY81Qyhag
Wo1lpE1RwNGtPWtFj03BfV9FIthrryZQfOr7FfjC8rbC0vfZ6/acV+6zA1FlRde1QbStpxNQUuOj
cMlG4Lthzo3Gm1B130IjoSC/UzPfQb1uO6XY5032SqDQD975RV2kBMw95k3oU4kxdKJ7UG6nMscH
KAZYN1OBEL+pMvJbfZbvSSyUFdVhv3f9DZjii02X64HYK/CosT+tW4LLiS6g1zyHc8ISl7yI0tx3
GIPW/djdGkDXBtjwyN547MLkdaR5UTGz7DuTfWLo3W1JPA0ezurcevg5grl+tIyz1czEkvA3iMvZ
1PSzQrKiPVGsq8b+1Y31a1jxgE/FtwcRnnmo9xbyPisQXSNK+E9kQttJ1C9pYDxauYmSKEXCB4vt
1tUD8KAIUZ+gUSySZKPGgH+cVB25KeE1iOvf5QJeGVJvG85jv8orqnLTjTcxuwpGGefc1L6DFRTU
r6XRR+g+Kl4cgjXzsnzQHW23YcqsGy6iu+26mCXMI55pbpstAAFkR7kKtk1zDkCPM+Ol+m6crN1O
CvFeViKLL1Tg7OfBIY+pVgfBuO1QBcGNbwOFmRxrepFOwGaKpxTQsdtku8GsvfssDu+KbnLQpQvv
Sq+c27qYpvvMMdkmfTv60V2ib/DTZs+ZE/ILkHPm7nsbRYjK23Jlpl3wmHuzd8FavAt1Oxz7Np+f
qPCiH6f3s40coQRteErkBX6PPrRiIjIG0HGJ9soP3geaxLcTQtwzI2iNhKqe0BeAKzYwpR6sImWH
L/w0pSPXVtZjXWc/JaNKqKi2Zd5EoSDXCR9r8IlvQny5PlROZJKGE/Nl2+KnmQp57i0ZnDijwoQI
61CeZBwtXSOWbJYEz4R6FtgvsozBLUSwfbvRkSMKCfr0a7Md8whBCY7MNS2oaVPApv3SbkXSvA/i
yGyYxJA1nD/akurLCLvwXi/EnMYXxT00nEWzAnS4G5GZmGm0nse4O6QSOTPpHW91aJ5sKKz0LRsv
31CPyXOHnCLclFnn31aaJgh3yprYP7VO85yZsPbnzWx59VaWVhisvAVjqLoZ3U7dqRttmRM9ZL/j
MecYuMj6RPOM+by2t7GLumArACRjigv9x6x1gKBOnXy2zEKi6HhSREkA1tJVsXOHPmT6IFrUBk7a
k5tZhubBNonLyqq5fuir81AXTbpTjsayx2eun4egMI7Ied0bX/t3vuwvHYQjnhw2j6hCW+ZOj4PF
Q6g5B9Fw6DGrmKnxEXRDth1zpOe5b4ZrZyh7MlBscUpmUJLacNITEC86TtCEPnLT/laGl3+QAFMe
jZlWa5XqtwCrzamzDfFSBTVDObNjJjW9W1GS7zhI86oSwYZboJN3mqY9E8cVHprYRnZixTAqZpQD
sDr5WTN8XI6M78dcfgQD3FOe2nrDmPXJtNAlFsndoN1xXVu0W0sRvocOD3Wg+ODmkOgLC265YoNA
uusYV6abKHp6zsq+kXiXTtaLUD9ron1olaAKmEgxHHAHhMQgVDkd1mGVPUOY8cCA5AXxV7bB2jyX
0fzUZlb6NBTyKibl3XNCzzedv9C2h1Fe8PzvuL71NTbpRpGB5a4lUrgvZaIEoE9teWs9SZCzk3IA
OCcJhjmgZIEfvSTsFFs6//VJQHiAC51WkC1c73eayXY7F8XtTFcM3QCBczo+KVxRm2LwoouMGwPn
ykh0cWR8t53zoJ08+ZFGuyhnBpMTSIISJgM0z1vaNR6MyG1J7GYs1qZiuthzX23iNH0C6zCgjInX
xCiCHIz1/NjqBCyyxmGTE/u2na2Z/TAfw2kNriC9bxLPPnYw798MJ0yTtWiralyF0g/pPdhmdJpd
4a3JPufbFm5o32jFULViVb3MtWl8551T7cqsIUfFL7IbUQO5GazW/FyieH58HeivyetzojAa9L1j
VH4TbgxfqBQSNyIR7iPpWS7xHG15Y7SFOk4Nl4JCc1xTLRV3tOnr+0ihpkwHTwOJj8VmGibcWE0D
thksECvalGJBEsRukUkVFRBJpCib+6ITdKcSdJYbs4eQmIx2ehqZLL7LLERYxMjm0S7sakuaidqw
NRtIa1R8KiqB7A/LVf7cB/OSUFP0zh1+V2eCi4yUym91f8sRLHkWQn1Lb9Fwd0gXvQHIOZY/4yN0
VX2YDCNCB51a99LSfMwmDqzXKfRQ1GGIMX9RZXubIW+R99kVWX/tOLZXtKPmbd+yJxOblh5ZQZk+
Uq0T15J5Ib+WBdO/7Tmmhw23Kh8qWqfwhjdWy1zP0R053LJrXjtFgBT95+ko4KJsrRpZk1GXcL+h
rFqE7xXZE3GOmGHsLEYkOaW3zkRWnkME329dJJcaoeCmdlGtTomGkdgH02+To8A+7GpMp6BCENy7
s2YC7s21A5PW82+zBlUsi/zwQBYE6F5y3IJjy7Ta5+mqUfT2PXLoCUD5Z5azYzE8V19Uq+OpkhUC
e87pR4G+VQJ2NePXztfz5X+kH/W/wp3/xwaUlA69pH/ftFp/Zp9ff8oi+dvf/NOXbyHtRelim6Zy
/9ow/LsWBi+ILRyXdpZlQVXF2/FfUhj6HnhKTKBmuEgsGk1/b1nZ6i++6bB00FZRgobaf9SyInbk
T+1Mi6OYxxTQkbbnMGn6E+wMipfdWm4rVu0oo18GJjiaF1Owxl1rdawk4Vc/E8mOaLl45LljvB4a
7trt7fi1CZJf0RIT0NITPs9pgOA8jIJbkjzt19pBOe20tQbFSYZGvNDJhtHHYIm7qyN1zmKLTwcq
owSM85c2mcwFc3xudDhdVCQ4X8AyJOnUsjuP5DaPuXBS92+MfLPXoQeRs3NyG1EwpznG1+zd8mQY
XvI7lNVwQ9ccKy5T3/neMgzn0hZGXENJjDmgKLoOg1uIzxHfJo7TUd0EgWXfplPjf7cFknO/MU0m
dvy/s8RcXTqYZHm26GepFprPPMm7nrPYJuF/adRjYStS8idXvVPZD35uOludx58SG+NDHDHwKpTu
eVAr5al9EkWy2GYg3xlgBIaPZXvIvqPAaO8KOdqHLM7EbqKdsPXs7EFFtGqmkZY7OhoIc3YOwiMG
v4rMCGMkDCkwAiYK98zsGSZbb2k/X7hzPobZ6mn/tY8kDL5BeSfHtgqqDUpL51aV5J7M0XTrSvAx
fUsNrfQNb9LjRp3UIchMzUaV9y+lh7DbFBle2jR6FgbSJmw+NAUnqweGF6qbmYXpGKkGFufCmh0p
n7pCf0zkym7KkQRbVSUzRh1l7uC39tuMSIirNXjllUh3fDd+JkciKSz7bhS8UjmA9g5nrgY7u8lg
2zZ3fTBQkra2fegy4AmE2kofOSuepeC3CLLke66RkWejJx4ad2T06wVoksiQNz/DTjoXEC/hYYy0
fZj9ymZ0nSRnE/wQ0ybTfqUBSkgHQbE5C610v5MxBloQuthtciDyh1qUPu8QOrezEmg+ZduupMx4
HXjfzzU/8aYseuAMzbyw4e0O/tOuJM1qR4J7v8VWZt9qNrlDqEZwcaG7CYoSv2QMEwv+U3ssa7Ul
CTrBAJzIewfH5FPqPEPA4o1UQWWV8p5PA9EZEfRA0kzYv2DsEPlAg6VyB4EJ1WzxMkGk6BAcrOIR
SHtgnUqu82YKyp0vhnOqu1/YILaQ1pE9FeFITlf/WYppS09GM2iLH31oD04XXSKaNOsqdj4ox/eU
IPTPbCrwwk6e594z73mm5SJCmY61kTqQy/rbQZBXY5X4XKcSGJHXeUBssG8f66UFVkNeOoumjPZF
Ai3CJLIAl0lW7xq0K+uSTIMt9T8JFw1NM46Wwya0imE35ZO7DU303AhWeiRtjTpofPn7WNCjQGtB
r9It3zqaw9uuTpBG0CnY4VBtNk6v6l0sxvxC5Jv3Nhn6yysjJCAJqwCRQBa1C2FGncsz7XUIBGQb
h2cOD9D1ewndlD4pbAzrpeyZGCPqWecKqEBeW68l+Gx0q+X4mVb0eEXexRwy/QLZsPkK1YDBeekT
R2PBNHWDPt7bXlkDgypghSSmfppEDnmwEuYe8784RDJQW8sm+KfOyGjoAFkfuBGyRw8N0F0O6wen
cnLXUSKQqgu1KOiMc1QGZGcM6j5til+MhxHNeUO4ETIiS1ZHEJ3iItw1ZeIDh3Cfa87aNukNCPR4
3Md42LR+oO4pi9AAD8azA6HoKjTdwY62DQHhKnhpenrOHGt54LMkoVus5HnCMrYKHV4ffAm4eBt1
kQrTeV1YVwMXPBoD/7dRNW9kxBaHqU8f4xgUYuqGv52lv6Nke51G7r860QW1TFtctI3yPeuzEUhJ
GZyjwWl2k3bj18It/b0zusHWkS0z+CJgCtH3jAiaGJXx4LYUY9lxzBK9qWzzkVPPUgRY5tbj+KxX
fm2V10QnEavdXqrYWBVG+mL4gArKjNDfsFX7rPVomI0ueQ9tzrnJAoyi/O/Bq8KDijSIt9l18MNR
kaROKZ8FPoUDCmXCngs7WMvG6o62VRsgv5eSaxi0uhnSrrvEltOci8pflB7LcAC1DZV8Usz6LusN
45qFsj9KM6pOpETGz6oY+heVO+WVgybRE7pP09fE84kv9Uv1DnbNOOez1d3AaJr2lQHzgY9IgEkR
fhh9alymZV0bUt5+wtF8QGTJHF+hYlmOD2gKzefGCn98wzQ/m4ach8H0mlfkseEXIg8O0Q1GA2b7
ncT9acaRu66QTxxM5hU7FDkrZkcdTcWuhAZek2hhWiULP/KVg2I8sVULrFBXkbnxyWfihD7YG0hw
LNd1A05nNigEGhooB1Bc6OAWqVrozvLGbbULPssYTv5Q7jnZouQsYBjM05yRJ562tyPk61PsUpQJ
VPsOT/ADnyfbsrDCYcns8KSCat4VC8Riqrv+iE2p3zZzzFJZO6y5HWlGXMohvzbA9Fck4jr7zk0a
7iWPQ4ivUvdAT2W+zQgf4cyura2JZ6OXVQ54hlMKydGbVJPPpVChlcwdb+xuxgwrRW/uOgY0OybF
FFOFcwTrZa8JYi/2aYX7zx0mif9F+C+slNyQBSk8WDW4eQdclm86tdBcTSMdFsBbDZnwO2OUn4SD
7XOdvcvBtW87X4LRG7nzo8G072zXbDdhiMi+sNhebO1Fu4z247EJDZsbfgwetWMGtLWKWT3D/rRv
yaJsN13jDPfGOMsdKfbAkwln2UAKMv9nHOT/K+qDf/GZo313rSXh79/XCPeLYj7/s2L+b3/19yrB
WWhbDuRjj/O+ZBP5p2Le+ovPbNr1XSbVDqPq/5ps295flCVc20OGQE2wmMn/UCagk2dUDrDRFEvS
wn8y2TYX1cS/iB74bCznwjMpFehrLlXEH6gEDG5E2Nveon35f+Sd2Y7jSJqlX6XR18MCdxqB7rmQ
SO2Sy/cIvyF8C+6rcX/6+RiZjYqIzMrsuh6gUEBkZLrklGg0O/853xHAnSqgUGCcC7AEsXoO68ny
QgLoyjIQnOwKrlzzPBbFe5Jlr10yvvxw7a6/vex/FF1+5THVyv/+zwWB8POb4SJwQXQTnpjGvP/n
NyOyWpeUEGF+nOc70xkJAzPaVcThr19G/0OHJ8FvXeX/LH49jnC/vA52UmGpGsa2Zhy3djNReUMj
RJGy858ZPuYgP5sxuDbzuM1xx6ySMNpqow1zwx3da5FrN0UCVMKtkZuj5lXhlhYVx4GEcol4tP7G
l4IL5efrYuhgs8lVQI5QOdQZ5i/oiDyl1c40E/J9NTAc6gX9niONN+j4s4qA0kU3MlHF6OfrMYh5
U6LMkO7TPcx/3E3m0W1I1ahDeTtkJLr0eAxZqAnNY/1P4PwgFPVLGGg5k0mcUUbgiwHhSK/EW6o7
qKYDkodJlL2v+WrUToQJFODNuqs6aoWYq3lOnJhrnK5vORUzaye0d1NKaiAd2uVIWX6kkfPEHjNq
VrCrThh56CRia+OlnJtZuFW6MoicEK+DgVW7+JRL46NLMmJbUBC3KHAU3ISURbmu4htG88wh4FoZ
eNbYVGanymBU5hRFuOzv0n2Y0BegMkzHGB/XO9JS4XE5/6zLcYZsXc8bkzxElzruVub1gx4iy4DN
xwQhAdJ0FXbytg9ITBgk5VMz2nGqOWdV/l6naeL1abhVQzrVqjGCl5RgIO91G09iqvqKOTKSga+v
wLSiAz5uVnwDz3HZfuG8+JIlVNJTs7PhdPHEfJxzJSCEIuKbno80ChXjWynRwlxEKa2eTxxtjtg4
V6OLH2lQu6+taDaS4vQpSPfUdjHrSm+dSXsq8B5gsXs3qQ8VcbWP4ZDNA3pnGjHl1mHxlL29z+UM
k3txCLrOUQQ0KeTmk1W1V0PRgeem+TFWxDnrEeN7rPNO66w0rdzoVGGcpnxs/TgZoUMoj3Vg7XAD
d/6y8YWKUFvbvunuo9b5qOPewSRIYzNOeevQDcGNICfrDbJmB4GoRok671NJcx8XIZDRIKf5T2uK
tTJr71PLLLWVZryGMM8snEyzFbmW7zblQ+/07SajtxO/LG1VDPjog0nr53jGsmXEkFR7vl4UDfMY
1WzfjDF22gkW44Q9eGkwUOtja+cmMRR0Z1tLeA55SaClLXsMd1gEq9J+1u3wQTa9CvHGufDmc19W
enVT9gmbkzZB2DODSzQyGi7zeld39AwyQsLFzLtViv6rJCi90clY950wiLXY9HWwB5ItoUubfq9V
opUH9k0KYGAVnB/jk+fIKg0mu3ARdMROzbXWUwJEgyMN1jwG6OPate5SXd6CzCJZWJOotxnPLDSC
LrMr35nYOTBM7zy1ldS8RV9lqufrcs7o6cJTS0YkjfYoIT4X4NuQL+UkfSM8SlAUP7M11WfVnTd6
aijsVyxfsytKS6CkdYg1a5Z+loZSPBajKBnnDrcuxlYcFWzLkxkcnOJ+To3prkDLQ+WwWz4MXeZQ
fzGEkKLCGWL3ftsrM55087NpCJHbWqCSZq4EN4ByoRnvJhe1dbWl3h6Sqncp+xpuITCXh8nGx2CF
RufZXftp9cVFTO5DQweuOpbY0nNfjwOvkJMfxRxygQiOpdh2aXdTgcLlOdIEWJjHR2YsvpiVgJ1/
fauk/d0o3RtnpLUmGl5GlUW9zXE1i/okVBwrsQN6kPwLqIDYkyU5nCJBIml0Jggd9Fk/H6qc2duc
qF4bDOLZBahNLF5+tUSknSZBe0YtDv2seMGUEHphpaIYaNiMQ/pBlaiPlvRajuAlmOHYBdP/qlzw
vdbIQI4M16jZu8QmRUBAy1bETqqYlKpmP5CQpTgDMCPDbsKn8a4Xyir/zngZL6TvLw5HoIbstlGl
W5VwvpinaxXkTAWskzKaV5aVmygjlpVYHMfzkZVrkuAy3TjZkFugRSmfYz68jlFaYpSHzIErlrfY
j4UDahFK+IOdVDumB77DXJMEWPllsvR5U0mNb1SIslMcDHvGR82D01HraFXnQXyebC29hhHb27hh
Rix0ChZwJa2dfGr4MuWYdQHAFI3hF7I8RUOzT4P4s24ZG6sQFfLiZQyqs9VLBMeWR0N7pxQY6qsq
iZ4zc2L0rWzMykrJhYnPcAnGikkP9jOnkmdVYy4civFtSi1j0wSOS9o3euwiIzrOKjwC22YnvtDV
eNBsZMucROpnzRgadJf5Q5f9rleYA7YsocbwGBT9McQFYaUEeICsMVI7USTMCatHymQwkJE9Ayd+
W9DDiMXLS43cWCAZDiUs0rMERh6uPZLWQ93MT3WUn7Iasg7Yh3WOVLKxAomLMNsVkiMjQYqIZJJE
wUjr4OTE01Y61lbpLZ47ZrGSwXS0c+NolaRpUgtGWFecdBOwsDUKpqAMyT1KJld2kmkrapvhhrXf
XDWaPUJvX1s3fEpsAx6ZVuxShTXaTHT4nJxh0rDbsJrVvumOB6NKTlDq4Kh18wDKbTqyeJMpz/Or
mQAxq4PDYpD0CqVm2NFBOxQ3XIIH0xi9sunO2pDSQo+X2IJmk5HXMJS3RZ6qCef3NWxSe/YMWeor
xsSsr9Ow0mRPbatd1k8Iq/M9Tbf6RQ+TQ4Q0RV10fIbpj8po9i+J4ix+/PYie3cDyPlqytexrLZO
4JLLMu7NMibYHLwRuF+PdlTvxtB4ioht7Bj7r/A43FYjaJRQ6kilw7kqhpJUdnEwS3lnmsERCvtB
UPsFwf52HuKvc+W+V0Sz9ca5YTdzZoOPHUjTFkIce7SE0AxMH+JCZf3YWvQHmArA1kGdChopR19V
5L0+mKjKTdA5fEFm/o4vDdhPdgGKfC6n/oni541bZ0cTZZvxaGRfk7Hv1o6F3hG2mLVKpIwkVTDK
2NOzleN20rLemzkwePj7o1XJLB8d1o/nhnAMJAejmM4aMHUI1azOgPI4r7INIbhebUBRKPH4OHTJ
SYv0DwOqBEQ34941S4UQLM2KubasYG0cexq0OKmAlRjsecN3GnkwT/iGTTzbTEIhVD4JLJTVGZv2
W6axo4aXDTI32yaQcJNs/CJ58OHRJ2irgskLsIPJKL30LtavaUm5V0PurHQqJOkkO8nGpLkhObl1
YuGxLTHUEzsbnPocFO5jlclg4ZOsBTNF8NhIlOw/znOlP44ZXYo1vAdW2CZK4TbhbirD7qqlPU59
ILxNxyxAaKck0b065ZGfFCgEwnlymG02My4dF+ONkh2Wag3B84LevhelwYMjW7th+IpdzuktrrWS
wXynYABfUT8nHBeEvUlal44tzXBJxViR59RipjWT9I+OvjOyYqdgJsB6bvtZoPaSKgrU/VxDK2QV
IfxA1CKbNXD15reaIH8YjIuPqroRM9kgxrFkQqL2C8/ch2K276ooAMSixi+NgmpRF8GJsuacypkC
js51OoRadU71yEttO9xQi0t8d2YmANhrGPpT61QuVbLThfzbXTHrR72vd4Ms962VHcVSuZLxiGgV
arpcNNLGGQ5T2J0xTvJAI+IDMuA1EDYFUuYNjZwHrN5+Uss91HZWRXaHlhrTeOfoW8YldGFXFPti
/1lp1GqJMGh9u1gaQJgEkOriCTg6O00knllPwwaRC9vOgtFx9WxrFHG/Z2sxbGiWDl6EmwpCe9wn
JCmYRKvuhr/EmiJwS9gEoLqWDGJlG/dzbiHLxwXmzTCBwLOgOmN2zYzIbYiPZruGQ/XAuOQwBs6x
1VlH1eItm5UnhZEATsVXxQwsz65ibdXJmnqUIWOxH3apgC5limo42BlHwErnyDyVsDMax/EC/D8U
5KbDpRIRwMr52NDMBs7RopkHx4OfprZJSokN72BkLOYZUcusYWQROupXIXu/ClIgvnq8blziHynz
87uidE+kXUlfcwZNYyZNbWqRyrEhc8xDMgDWNT7+Tz9NtY1blkLFmX1xU4lnZo/w/V3rEf8JjB1l
uo5cCw8v1UfUgHIYMcHx9GVcnsD/sZoq9oagp3JOiaSnyWDrjMqJLzzNRCabpHZxqnWJtgsBnHDI
EuuOcr/1UHTSjw2pQDW0Xokb93zyBt0SasZpSjUfNKHd5Gxa12oVwR7RA22nBNBP+hFDW+OQOP5+
3P//jID44+RaAyPJOPdfy1KbJu6yWHn6LD7n+PU/tsufXv/kJ/wuURn/4M5AUqKlEi3KXvSF3wfZ
+j8MDW3KdW3XFGxG0cf+Z5JNMMNSyVbaghpSFKp/SlSm9Q9LLBNsXZiEShFy/h2J6lcQoq4jCH0X
Pmyh6kL/Raxx1bY3NX7ZFUOXhYbuOcPIpIhD+JTseMRtqmZpa1J+a3ajOZZ6hz/RovRfxCh1eV3T
4PdQTYb7jvmLMgYPqeqDgNdNbdXwq8JBUS7xgOqVnuP4yJm6QAUAzT2M0Lfi+ayo1aEMY7gNg0lv
XvusZ+mdRnEo85ivqWze1DF4jtviSaQ4iWoqP+SwDFE07LvD0w8f95+8+191vd/ePR+MvuhGhv49
0PKDrmfpYzcHJEIZu1WHYSaiYR317ooBieqTzdTtubs3OvHgPEmP+Nc8QOm/3Xf/8gouBoMf1Lzv
b4G0FhQF13Ft8js/q3kk8IwQMi8bltRdl6CfhlDZYfn1NUon//rX1X+RMXktvomWgwGQjBC1Bsvf
//DrknHO1HGiAT5a8PbNZz83fjgyV+c31EfCONFH4bwGyehhx9+UnOM6SSwV5oaVoGsNkUJw75bq
hWsQij2D5A15260B2YKBwPWv36z2i5z3hze7/P0Pb5atfEQCjTfbah8zMPUyCZ+dYE8zK4/uJMNa
6/gCY2Aqt+BMPC1+YsK+pYn0b97H8gH8/AFx0VBcub8tnCouN/eP74NB69TkPOLoGyEanJGYD0yY
FcqpboN1S44zJTIqJkLaYe3/zWv/8cvhGC63FkxGHMBwYX5+bT2Zy9YZQwwbNSpOEW1qxKGVOi5l
ki2PUvb3OmPLLvJtt73XbNcfk+I02rTNGmH3piT5yUDG/Ot39avQunwyJneMYaqQbGj6/eVdLfmP
KcKgsGJCs3E4h0FaCP0yD15sEXn5rD3mOzJQRIq6PS7P+wkbJRuA1WiQHcjtBLlEM1PYpMULsaFD
g0Cy6nGmrcsCudjs3qq5AbNVFqdIhFs47pse+3GfOo/kSiCcOLA2izK9zTJMnuk0e3oDrHIKmYXV
av51gAWwcmBNQm+/xiHl7nOHl5L0AOOj6lhVbJwZNUDtz4b3tk8vlsWBo9Cjd8b4L4HLrajHNj6L
9IvL8WTz11fvjwv1jxePFfvnjxTsB6RTC0ujGc2QxgPo04sTj/kg/eaHiHL4FiY6Ke8yX/31K/9i
dfrtY9N4cAnieYwNfnllpNu26xs+toLKDFquCBto06ajDCHpKjIVKEEgvdK/edU/W3RshgeWCQ1Y
uNb3apQf7mOqRgrWI3SYOjE4Q9FTkCnho6mFzOlbFIcuO0H0OChut46LVwVuaRCJkb52vu2wKFIA
t3gh70RAz1Loaqiv7Ymyt0eR4hDMnPUUmn932/3JLf/TW/7llrenWAZhyJpc1Ikf2pSN8NoSdk9f
dY94vF7qod43YXZM23D4m+v1/Xr8st7w4tz2y1qzrNI/f0G6QNM4NOFGiOZ6I6boGA/HbHT2VtCQ
iJ6euZR+aqqXdsFbRMXfPND/ZMX56dV/eURYUxIM7vLqDjloJtt+ome7XnceTIgJf/19/OPWwfnp
pX5Z4GM3dGkE5qXmVPGBpHs5wLcw+rvlimb2PyzgtmUziF6WK5Bbv3zvVZ6+WraUWBYLC7O4KpXg
xjs6xVJxMlw6u3lulOY4Q8RhAVrZY3GX9P0FAFBW3LfIGn/9ay9Oxj++IyK63ITLGM+h1/XnjziZ
orYJlq6Cti/YZqSkzUiGa9sQdOLsS9antvmqBtABQLP03fOsHEgprhLEVqwE2ZdAmsgaj0E5bJth
/o6q0wq2ejwLsgRSaVTkPLmRe8rmrbWwKb/Y401mfNroozn5gXDLyQSLG6beLDjXDKryOzWilY9h
CbeTScLFfMcs/IIhJefcROzBrXwd5W94mEBx5CIBJdB334JRKKchhKDUVESDamSfepHJqB+r5+wm
Cb/WRsVQTLxlvbUPiIKwiXWJx1exz2weobzgKkwqyuhYKLAFknRBI6G17XqQgOyH8PTJsPo2EGmT
lr12lAhImcLYDVN1g6jAIHGrZi21EaHKxKgfLuPQSz/PTTYOAz+isl+jrvO02dxrdBfAZ2jAnVU8
IOrjEFCRzDAFOmcF1TiPjXJfF0wy+hiegrBya29J41Yf7ACZA4pBEEXqEoE7Z2W+c0vKOjotv6mR
LdaK4KhOtaLpac14aimgCO6Frn3QYn+g3k4eKuda0RQQ2MJXzYmgMc3nGGBvJCGGokExKqhoCClm
yfTojuK8FWL7Dc1sR1y1BHD7Wy2h3S/NoEmyGwLWcw8ZHShOrYIiiu3r4H5qA9Q2/PJbKm+IFHXT
psq6azO5jKMQrmgTLArzrkJ3iUP1FOTBTumpmuiyCruUmfpKCye8Gj8TcZeMBC86zKCUSXmF2RAY
FFCYq3jfAc+mYcFz6CgHFmwLLx8eQ6c59xSFQk4vnG0DLJ1wJR95QSZ+QR9L81YSziTVMyUR1ppo
vsqS9ooovuOsEpjmKqaIMNS3Dh6c9oHeu7XVXQOHJEnKb4NysyJMHmOAGqLPOj8U2qpC4VRVpgb7
ELxwmh0Sq9vW6k3zjl4HMvo+iyXXadw3/TcRZmu666w5vuuLXK60wDqSDbxD7l0RncYwGLVnLdQQ
aVLqN+7pgDhMBrUlyO1HVQsP3Sy2+jC120GfrpNxkeSvnF1PAiw3HtC5PL7+Y8EDtLjXSRIbdCmM
9wo8SRv1FbA5lyO7mZ4a+wa3upjECbmU0u0KM6J0fRRgNM7C3tTxtlHX/RvJZWIsh7C+9u5Oc+9T
4ComlqViJ6d7tR1owDoTZ9mO6biFAWk+8s4L8GnjcAhLBge5hcDWGvAm2QYViOOYFkEPr4r7GcqF
7I8jucJinbzm1Hr23VGtee6rBHqHe9lt7YgGryH6Jpz0fnqI68HTg/ySSuJBKECmM62AYftOi91/
3+VftZ5pdLzlmEtS4r2yxaHBFGZGlxDWtGXdJsGxTM5JRQCzfmjQ2XWKuXrijDZMHdNTjDOdfC7D
twzRzw2/0lC8IyVzbBg/WykfPKO1WEJViuM7OfcYPvN6gZByPEz09FGtJCtSPd/O5OzWg+UkW6Yx
FEgydIjjj5A9Yh6ka7UGnaMmfqLpOxVncjE1b3TybLJrxYRE1CxIiq9qZ8PZt+5KGYAir2em3dVM
qL7WE89iNAlL9NS4D8a5LDvan2g+3sXKu9F/9Cp4PMzIxSfVPsRalK3IDThUQH5DpgrRHkEYFHHK
iL3E2XkvirtsJrcC9xlvtfHZ0UWgkMHkXNzoj0Zym1nb3FlbujfWt050csfRr7MnHdgVMr4OqXHJ
EyUv1vxcT1tbfvSQm0IgxYN6dKhLuoZWuHVMluRrPDMfcY2VqTxFFdY5+pQjceYLbFnn/oGM5Hru
rmlyqWZ0qtJ8NXGrtkHA8Aw53sxu6CtrVkm8JUDC4tAjksGMQtI1m0tMUaMfsCL32ilFjmuY6U/F
RzM+2y2rA7FEmNi5EwMluG2dg0E211Hf0uIJ1hmTp9cpXBs1PVXyyNO/7G7cgZEpp+yZEmrcEjPO
hP5Q93u9P7vmflDwF+u+ESY+OVZ/GaRSt0CMpGhpEs82MYPK2kStdEumPLhfC2/IuoeBeXSZPAAP
Gz3SScNTBE3qFAfNkn3m7lVV9GaF0D/N2rnBZJjeAey28gmmA+eMIPdC86B8bb7OkT9/DOpNppyd
J32ub4BZzv0DZTyHUMErOMwtfeUAwhXH9eV0kz5nFV/GURRX8DhDfpypoTKvLXzojB4Ehpj1E4GD
FaD3styHaeFeyubOUb8x+y0Z4cSVl5ySl2yI8jVZ07y7DtNOuDw55quV454Yjnl/hy3Cy83bmrwx
vwtFdO2x4PepDhHZJI3EZWV4sdOzlntus1MTzvD9hDFz2qrFnZ2+GW8pizsQjsZTgFjMc7smn2OJ
AEjyLv/mNPG2K64DE0rJxx9t3QGIOSZ5FRbx0aq9GQY0LafrvlAfZ7MBnUYPs7vvKkbKOCjBVwGT
filTX4Q8Op4Dgnj0DkQvDIFwhzNn4Qfnn63ZbUjyUxK/GQ7EwZqKcPpxBKdIPnJd6nvnZEX4/AX0
cg6Enj5iBOcf91CSjGDfO8q6QjJ3rlH7kBkphA+KxvknCsJuCZBU/VDM7gYve3cQhj5f2OCMWwev
zbBsIZLzYDMdFcqkE0ulU74OE9jDFdOftrK1SxNM5bYtuBsjtXrX6rH9Qlf3s1Iq7cZqJ7zwFk+q
JCGXB/yT2b8YtVWq4U+pG+NLOswvLoONjWZk9l3pQvOUYR2fY3q/39TJqneEJ+7VIo+8dp7ERYoi
WEW1EFAKG7JMouupDRvxfDYhpaZccHmL4QcYFzVuWzNRmZJU43gzlwwC8H+7Gzp94sOAx/8xHt96
RWtvtJ5kZGH34740pembdvglToZbR7Bi9i01V7Ha8AAcqwfSD926MtP2CUH9cyRZt6baaob6gEXd
gsOsO6AmRgj+Z6yU74R1wMBmNBo7Tfii93Q4jxY2qUkwZWrjIQThwJCKkTF9lwl+mVo3X+yhyfaD
OUEtT2lst1KmL22gOc+iQYWiLS14L0vWy1rmZ9vpLu3EsJGu7n2cVDexDTpx6Go2pI2j7ovMvHfi
AszA3PYrtBplbbnSeER02DDfrG4FldE7ssXCl2lJlhka15r8S7Q1idXukMOiUx4GbEVmRotVaJyn
CWofcYKWAZgL3iigQtqQYXJhpG8voZL7RiU+2yZV5On6pLA2NZAVheOuMTg4nkmjt5SYb2quqdpg
X4/7GFu5tgQriKPSaEerSmoXVPdOtK3UVbL0z1l3MnTpjq6ZetWKGqzTdsTCqoPYyBTjUy69t7q7
kLF1ltrEXFhnXUwShym5NbMDTRpSCBDiZ1/PWuo5g9ri/VHADEARSEWcgt3nTSZeofIVH/D1s5Ko
3xS+VbeRTelzAbzmzmoDeS5CJuPCjr9wyC72UVseQ8v5IOZUMz5j7NmOyV5OcDYpAtU3YW58qRnH
8FQkS6A1Ez9Ezzcy/u0VSK2HZniTobIcWcx6iD49vAQX/WNWQOtaFGO2YTr4YzNlHnW8nCZSTp0l
2+Z1kyuJZxBiX7utRr6TAlK6Na2DW1nA8wMV2FdplxRksCOk2Kq/GaTqnJEnA2xNUMdhzy4uIvpc
FG7RqCqPthayeek7xF5hboEu3LWqfRZSabeBbh2qIrzSh+Uw01RuaZ3kFNxVrxInzxp8z52eqJM3
O+bRGogk5IG90aY03uQVTAGrSe9kL3azUL4NbXQf1iAacjfdtFh6VAtXSt/TfY1XTV/LwZ7WQzcW
nPjEGRgJizUWAJLkHVWWKg46EgnNSc1Tv1xqk5NZ7Vh71W0bd2c6Fp5ItGzMoIKi4STJHqzdVrTt
rezBxUAzdnEPuu+t05DA6tfxJIVXRhRvYJfh/MA3bmUairGGfxKvhiR+ydOUro7UOZmgJdIK+FFv
nYdG24nBRZpXDNt3HTJNatAw89Liz0CfeNSwa6mjDl8Zc20jVb/NDTz4tF8Mlzr6Tsqv5sb9Lm/7
5pjI5gJAGQeHvrIifQ/1xQ9LF7bmPCnHWIzFF2PSx3Vbw20sJXVGc2iDdYl4EjD0UwYNH31dYtkC
Grg2qxzAcu6h6p9Br8Fis9rDpCaYQ8yav0GvRbhZAsg6KZoCemhq51TNZT2WxhkkhVaDZYvtIxPz
i0GzUu9oN10XPNEcdAln/OX62BN/nj81Ms5eUkl6RN0WuoZr4y2oT3ENETY2CscDATttM0iCcey8
5YY2+rOmvcHX+KrULpANRb8EufzS1qPqqfrCJ6l5phXEs8HFT2IXSKSvkG99JwEDpTUFNyYaADQ5
dt6iIcS7Dprq0vczHVHmtdSmy6hYa5kUjzr7cR0GttVquhdnIb4JC3Yml1dDmmayOrHdNkA9sakJ
bKgcilrnm4iCxXaGfRnPR037hqXwTSUTvGpz5TRr7UvL5a5pLmFE0+2pfLpLXP2qAy018/R9FERI
uDss85LE+RUFw++4fNSYv+QGvNpc3jAGX4U899gdd1TYov5RSN6eDRHzSBieSYCYDB1IkXN302ok
6ke7WbJXtE/ED1oyrhX9OFsEM8qcQ7s2bsxE+UJ1Hjdq/0XL5HHGl2fkO6O9QDACfBqfyOqf9ByX
kQtATIx3kaq9qw3KVZ7vlMl9jMbiJcmNQxvRXlobta9QZRtrj0FY+VHn+smwn+3JBwEOzACWNenM
wNQ54tOSldebvnhz1f4utqa7sX6hAeyrBI4uDLp5wxnsr+o8Ap4AB53nJyb5K0snjxTZOeCAqrkq
3QJEqCkaBVFkhkRS+N1qwMeDMkCjMmk2ZduTB3duhv5tuJ9F0RxmYGI9PCfM2Vd72erynNUFFQKN
4T4hjm4LMV7qUbkbuu5KuwuHBW3wtdwgYZY0e1KIMDJD9VoGzTHN2id40VUpbxJi1Dz1N6MqC/Lp
4Z2YlJOw6U4FrtuVGoe++7Ea9ooqXgtB7U4O8zi31VvVAL8c8SbmMvlmj+wDuuigU3TQKTCySufs
gETWu4bAkrYFc3/IeNJ6ltadLRtVrWpYD4Rpj6hP1QF0I90sZJhGG14D3jLaTAKONTpIUeJw8TTu
EF48MkDpirPnp+FyY3blRVGLM/atWwOByVEuKDf3gfGB6oNzj5kjBzm1dc5FtTHD5uTqxp7oHUZv
sLtkiBJp0RYLGX4KopNZI4SJ6iX63r9Fj3KZu485KDdspw+yKx4LKR4MQ/+W9+rjaCgbJZfvY9Pt
h7E+9B37tfy+kpDAZtnc1boDAi0abpz+i0MsKzXiGxjFB5gbr+GwLM9oDkYqnxkHcEK9Lc0CsFsm
H1zKlHVT0YGtGOT5SpRAvF2Ug8ZY97oBO60ijGMaEHgfm5iKnXovRx4hUFS4S1JOaUnYJDz0dYkn
xCiY2+nuxiQ1u04raGh52XqLmub3BSCnSkb9xjKsnjrR4IwuT/1yg6d5qgx/Gqz7gsYcApI46kZK
jJUMBJtl7lzmKbRE4tx0+iq+zOMQfLECilfwm9LNldrjNeoY1LHzd/YOJn8zGbe9htyhdA9GyXOZ
QaHtq7Ven2PnRRrxFTviKsjgtoKKM4s0XItwPHPv8UBNw43ZdyoHPQDYC21UxMExC+SxMs+JG+J2
4ZxvbxM842OSnALZnecoeC1nd10YdBGBfnlIkid+8bXZw/eozOpLFwQlKNcJNQonTTlzdCqj+7JC
W5ApjxFwgW5X3AfuA+LAacaegxhbr0ULtBcc77q22tt4IMbVVjm1QaQVd3GgvY1q90pW1IAzBOG4
lOKWSqx0PcqLtHAqEtHL8vRDBh3zMWO4d9LgpCrhV9MkAdYRQ+tAJNUBzDgVYtvAKrUehXscsKSs
QnBl471rK/vx05I3QXjT0UacueWBS1DgkVGaa91/YmYGyc1zIQvvDDyIrtyxFIfFuew3qdwHgKko
sGEoOOO6pHRhlV7qhJCCxUeGADCjQgrsZga+cXmNBgRa7Nvwed1TN7210xeKjHPnQbqbXCCluItj
6veh1L9lO/nfZaIeypz//dfyk99LMEsxuKPvtMp//ulf/qCf/iP5f7//EAwO3mv7+tMf/KIFGnHb
fbJH/ZRd9tsL/P5v/m//8vcOzoep+vzv/3z9wC7lxbJt4veWUc4/+zlJajjuEqr51waVp8/m/TPL
4j/9z35zpQhMJJoG04ehvqYa1jL9+M2V4vyDlLWjY27Q4H7qP+SmcJ7gVhGWa2scz1R7mU/8DxHU
orqTObdqG9/tKob4d0wpDh6Wn2cvmq3SH4qMbfDmNOtXvILGar7QQkmr65mxzJN2em6fszZ4NkAh
ekqr7oilKJ5mjA+OQ1d1P2sp67qmH82sMzet2bzqw8iQhH/NcwPUP4pHrqZbeGUMaFcsrRY26C9K
HoNVZxpHHWY6jnaz3TAo3Fgayzx8p1WKS4dBRMvtTZSQhgfK7240qn6seLA2OTuCQYkWRiHfcvHV
CHo/AW4JDw3NBvf72lEzFNAK1JOan+IWQhkJFGsSq5n2jKTXiTZV6IoTUgQ6SY3Ny63EzURq2mqC
x1IJrgjpLzBwtoh+B8pXVhY7A86s3tIsnlfLg84VR0bueCSJSzptuhGOdZ3hVU9mfB71bVzE7Azj
gXko0GKkBR0ERP/QTeRAWf/LBU5lAgBvK2pLjYGWu1SwvMieTaIBOGaFNe/dLEDqAR6tre7FbsfH
uas3QTEcahd+3KDN5BJatOMmx7Zpu/KWWCVlm8vmxWDfTvrNt3PasumlgB5Z0Wqg435w+xOuUjb+
0WOJkn6xDaTbVGMfZbGT61xv0tztFNv4lSuyP+VAwMfqzXzDUX7wytl+AMTzNFjuvEKV0FYgyhbe
+3QrBCKkxnqLDyLeJKpzX1cMEdhoMp4Ll07tMmb9tFDu7Pahc0pQFLPJdSgrwjS1vYN/5axgf9Bk
YyEHGYH1NU3D54mEFraJDnNi2TwkSK4ltcYadkWepdbGWlCfzrybYneP6pzsHKJDK9eiXU0agLrQ
LLukIXQr+7O0BYtsyYbWyUxyu/+PujNZjhzJsuy/9B4hUMW86I0ZbCTNSDrpdJIbCCfHPCrmr68D
j8gsOiMyvFI6F9VSVZIiJRlhAw2AvvvuPTc+WCZnDW2gn0OR519GfyenYcUwkU5Nda7JgO/A/29m
+I4bEIAQ7TmUJmNw6Qbx3hTWRqdduvbS79ShH8F+5uu6RabVphHBD+PLbLERpH4wU5afxv1pXs60
s7tyoujawB5PG8sTQJ+XulaXpmsUG2pFH9APLA6b0Zlq3ougBqjHQT4S07qwnQ0VN09AYJklqZS0
rejQSUwJLnjGUfQbM5y2M/iM1aBAPrn0n0pKAFaVyL6nOlSjLLgEtkB5qPPcOu1hlNFwCXWkpkoU
3KCVjA85Q7dvNxixOWZi24QgwqOSgJ6OthmRcs8H98IKm3e7YUqPF75RajOkNh6I4F5IpEA1DZuQ
TLduTdkhVhNPOL2Dc2GYuS/YmrpNGH6Nsb1/YyHr7nuhHlIBbE/CvrVLuCWFXo0bbDZihRDzjV+m
bw2EVwzJtONZVcH52cnZfbgZR1wMa43pbIchA6qWnsl+sJEZnLvZwTqh9TbnEjrYuUNwkMbaYGtz
55tB+JyBO1uZeFz8PmjuyjbfAZy4lVYT7UgbPdTJ9Kg5yVkn+hc0Q7dJPSLj5ANgRQXNQTP6d8CE
a7YdFe0z6rWYyDWNsnqzQwjxGMBfCqt96tO4Q7bLHqFtXQJQhmLmju+liaiWmDN5MCHBDLPuUeV4
A72ECyaCIieCaEenEoIzlERQnJysi/Ai8iDZzr28JTpNF7lFUY5JH/wqavlck0OZYHfXElck9od1
RJux81W2lfqyR9YLWzf0cRnSQWQB5R1ogouRcX2eL+PWgizrs/vltNaV3ClIdLLflbsKpt+CCEl3
cTjQ7pflSPYmrKkJtYXsbCux5sRRfI0N406rqFHXE6vZOLWG0ydt3yuzfUmMueQ0zUJO6d3tjBS3
IsbpbAAG4Dp2qy9xa3fHpmKEb6lNmFFQ7JoC3F7LbqKiQKMZwnw9TwQ8UlrbvyaQ227iMrhjT4zR
DdHBjqPHcJp436pSK4UjaBV6yUlIQ3IudhWJm4FiCBUSOImeoVdY4LSCu7pKr7w5YYcxMeSzO0Md
SejKyUYqZTKqzCGJBuFFYezkHDtUHJJExfm3rWZINxUcRL8hn6TXBCryUsOHXN2LkMrL3BSsPbh7
r0YNjqjqjK/wOtCFp+jWboeBbRGyt4CXQjT/HYmDlFpd2oelN1flhYVFmmcaIIPqiBD13pvESlTK
fDnYMPulXl+ZDiRiE+cJTy59rXiUACczMqRmCyV1yl50TQ4+C26LQ2JwFdGmWGeAv5oSBXcs70w3
Y2PscY6ee8PvjeoS/ES7kU77zY7xww8eF29EZYgKD2VLxX2YMz1FxVtZJWsIAu9RYnGHZuEaDtaD
APkBMSO7tBux6WbjpGvWq2cn7JHUS4bnr48hVyRted2IMqWpN/OjEZRAOeS7aZYbXI7ML1P1WHjh
ASo+A3fYgOZND7YAgtLq1Bp5/dT7kTQwBUQtAqPrjoeYnBpnb0RB27qYlYBEJljg5c1N2ZvfG8N+
cGu14/8ua0yTZTQBmkyvME2AxZHgENp8D9jiS1RUN4zg76HgEKKn+blLwNzCkCQOS41V/0UWWMDs
AiKENrVUZZdyPY3tmyMULb6k0UkiUZMlHYNFX4himqxFFy0byXpEaafKNMDpUBbEkJ1NTRNFncWX
5Sg9UDDDxinMPQRSrglQhHGIuX7utoMrvqmSQXRR7Dr4w7SlRt9wokDhfhNFS5zOO0iPFUJi7rx2
QpJYHCIAGJxDqdk0TGeSEARJU+yjmblzKqVdWnIiJGEHPj9Ntip9Q8tiJq8Q7lHswEfAwqErrGlk
DZ5lPkKuAAk9c0fR02+Wxka2JxdgiJlQR5bddHnr3VbMZ6UBLU/aUNKn1M3XwgXRHCln4In8kgTc
HBkpTZIMyt2bKVfB3NTjXdptjERvEJTIKAvWBq4rYFOQYwjNKd1EDjszDBb6CmTUg4LsSfr+XPXT
0TKyL17h7PPK+J7ZgHEsg0VFL1FOKfu4aWCEFuMSQ+ynM78kbs1Guqsc3ErugEDUUJC0ApZ4DMMp
QUMhgDt7AxWbPIqrSC8OsuaU09famaXYYfJiQRoSKbDkfEkJxGVnaS/AnL7HFi6MGHxqg8oXkFpj
Dzk9mq07ovVpd7GjNnM+87fzol3X03tZFPtIFucFy1fqgl1KtnNDx6/lzCl02CRhrQif5jiXO1rk
SEauW916C4DHrsJMsZ5IwZyCx+DYWL4Q0z94sXFTmcWuFcY+tctLoy5vFM8gyoOqp3QyH7WRHqeo
VO3NHL9Z4Zc4mS4gcxESKbXtMEm6VvpTqUyDmTm9yk3MfvpQnVHdACDVE2qGp/na0H91FDZL9vVL
uJLSqF7gjFF5dikr7cGtFHh7KgGh+eITtG7rLj52dv2lTR3NdzvPodpeUjIwjBwq2vsfE9a/NZD+
D0bN3Xt5fs7f1ed59H/JpPlxYjRMz2DC+7sxs3hvf6Jz/PGP/DP4wHxJtoF9pAVpw+Nf9kfwQf/N
llRIQoFw/uil/Bh8oI7C8XSLmxQG5g8zpvkb9ZM40HXDwaK0jKz/RuvE5wmTAILBZAny4Uffifzk
IgT9TDB8ggQfduabWbHUaERyTsfiHd/+u+ZkuMIsL2JPqF9/+JL+Ij3wZ18h6BGD/zX5H4o+P0Uf
aFPShtYzIOUryn7L4anptefZdm+teLr4+5f6q6ACfEKTo6u0LeJwn16r6w1mudl0V13dKL8fgu9N
UN2HAUvgwDjFaT2tqyG+ZTg8FjAMklHscrN6GyjR+Pt38mcTMR/adom7AEMhC/PJnVoq1aHxJXD7
qJkvVAQSghS7lQQEVCUVgumpiJT8xYv+hWGSV3Utfi+Lgdj9XFjqUFjX16nj4paxrjistL5ZivBk
DCyZvazDQlhX24gB3O5OISVtbhof6dhZ9nevRiVAGDKWpOIGnDBrj4wyhQYHRmK719JsjjziL5Xe
HmfTeGMD7f/9N/bjzf1s6EVMwVAuLYdsDv3FP7s9XejIjZgF85k1WYCK4B1FTLQoqI2uX+h9CDEy
590oXZ6zYgL3lryEg6j3f/8+uOA+5Rh4G0IuopBJoOGzFBMRKK5JdLow6nQO2MI5RFny0oj0F69j
LD+BP31e7ghkWvB74679+fNi0bLMnswQhcfTvk6LrSPNXWsxmYSGOrWyYI90H6PbZGFMyYHwmt1Q
0q2dZdHBNZN8DeP2BY3yHW/dg0awkEGFtY7bsXosqpoMpmJv5WI2DG3ocyxZwc3pHFTy/jJWseXr
bvxoda0EWxBSl/4PzfLfiewsbKF/fsBPtxzgMcquGGxIhHTeg4DwuHWHxtvrOsuVEeP+L35Bf/Xz
B29E8hOxDK6QuZB6Pljo3SAxJto0XIpyo8upj3GtZgY3NAbyKvfjDgsmZS+rvin5DSN1c1UkkBCV
N9yXGAtTOjcZ+sotkMQDmScCvTzGOw2E4ZS3Gg3sGbgPTL2XZullCz79IMIq/dWn+MQT4gbNrQst
kgvZQnz8fKfWus6mlrB3gZXqftq6zkEadlOw3/agRtQEybYEPal2gUZhjl6xGzvi34ZV3UUjNYvz
ZGwnDQiESkCBBm7OEIPkQHVJb51RGq5wU/ouev3h76+bTw8YSYpQYNP0yIPSsMRb+vnLR1+1O6LI
YBcE3Y2kA0M0pvpL73n7Rjl3WpjdiLbGE4HJ4O9f+U9VW8sru3BuhQSGqzufXtkqB64Cl92UUZKK
77TprOXtfG5EcZt2gFWw+tq/sP/jPv/56v3xcS2EYQKJLs9u69PVKwhXg5QcyHhTE/2VfhZjW7VJ
dOdlrnGnAYz+Go6AwdtZaRflTNUEK1TxoJtteuy8Mf3We7F+0Qya+0VNOO6qVL+XjX0YrKq9Kz0a
MVTMsyo35psSUgLXS5gPS1xHRnQ9EyXqJE6LUcQvJSHxXVbRA6wCVV00C+LIgrB+kIBrVt6IGjF5
FLR1U9NkrKoJBcET4kid5cVDHyl7W2nllZEUT5Os+2PrJPZZy/THNOkZl8jSfk+V9r1kgW9G9XWL
9XI9LPeaVscwgu5DrJ8kdTx3xzopm9twJtOM+Ucc5lgzjkVBm1WVxe2zO1fseRG9XDb2qHyUuS52
P7sW17k9npJ+BrMRcFK6Cawy2iByGne9aw/3XVW1W/p228iHU+gBVKRtOfHc+17klNkV0ZHOltj3
NBhSNr3Bz8UEsbKDZsQNsX7zZjg3BUzBrWEm7qtmdPnbNC+AD6jxz6aGiYyDRLoRQVYdK9hBxNuR
M+KQtJVml0+Q8YGBVsEExhBsQVHxcBLKNI8enExk0PbOSaLNpIlHU0fO1Yyh34NumLcG0t2JmsNo
O1BIE8XLIZ5eKS2dMR1MXAkgBl9kgVbnUGaBDwG/ubDwSmuTQZKTvpcujy9ZQNEBWc5gjYIN/O5D
q+lbiH8BeJMkwxM68Vnb4qaMCPbRphvgc7uZgyn/rmdR6CdpK7hLIMSZdqbdBdWiGzr89CgNR7sD
fH7u+jw8T5GIVrENvasgce0Lu2uumwaLRYjZZ+WmFbYwdJCLNlfjFUMGxg7h1lcggNtTYze9HxoY
fqrGwcFTFnW7igADUy2SOCQH4DOf8lw/Eyrfym6gppa/Mj0DFV743NyoHmSWnoABGzU8sn2fXTgD
FAxjKtPblo7dVU61rsCQ7iMmmfjCFHzkH6aWGk+2iYopm/fJcu9q7OJ3ljfW+5A63oVIi5aeOnxZ
lVG1ULdqcZgGN710GaDgNx4kaPdVFOivplTFSUo32baR4dwV48Q7Yefvi1oHsKHhRuvGl9Cm6CSE
RbSpGuO2jk34U5qHfqYSWltTA/Jb1x9xDgIGcydzh+ga+xTmnLUphF2w4KLyJjAvCnoP1lkUF+9D
RxiF+hwqLJre2GnLMbFJNFQX2ZpuTM3W0rlj69OrMoIQW2JItstnL07nFrR5tvalVXu0ZtasfBqL
+qxcb/zUKjxEbNqcDMdRDPLLVls02X0fRzr73a6rH3t3dqDDZpUvJkrUOjfYe9DB8lJq6zyo3X3W
0EwbV2icYnHjqHQGLZNsmeynNYrWYzWVLzxjy00l7GW6ZyCeW5QSIxj3dVN+i8x0O2czVg432EGu
tv1Qze9Jngm6N+Qh8lgS12VyK0daLleOym67xYTUa4g4oz1j/aEAxh/xK8FRrn2M7E9m5tkYnzA3
1TZ2TloqsTguIiSh73XbRjvBCQDXIobUvJLVg1osU3pnVYi63kZM+oGm1kPeynPeuti4Nbtf6So4
obc5vmL3thcKc1lJjzBGYCx0uLfQwd7NXlXU90SJH2CovEqLcS8wfkGXOsmoS3ZWNj5x5uBb6Bq6
p9oSuMLiIKsWL9mUTq6fIJJ02MxKy34tF9+ZrqB/BuNtJ9VVqMudjoTpp0AwVrVNNxWuNQ9F2Rys
cxxSHEYK0jiKkdKrQj9ht6y3TALqSec78lFK4nW7GOXIbJqLfQE0Rw1mG6IU3c2O/GIXDS6lttcv
4hxde7HkmW11GRoDl/oAtmzGR1kKXIk61QBsi7ytDeptGnvOEtbQH7XWZbWGGV/YlBY4ZbcNsS0u
DReYc1JtzUOjXWuLm3BcfIUc0fqrOQ+BZ0wtDuIBXqtRcsmVlNNSqNdJfk5823GLOL7cLgD8pYvf
M71pK7wfQIGp/9EUULXFDUmp9JWY2gg9Mo+/ta5LVUqnfzGrjK4D3LWnULce3KCWW+XBc4o01EtO
uCu2vs0a3RYbN/96t8xLYtHxA4Iy57zFvxmV+qtwzewZsTW4MXF5hlmCOLoYP2mqoAVrpuNrZQ3q
Fk5Tsud5YvmOOwXXBLp9FFUdiuvSHsI0a/zwnFbc14VBzwes33SrY0k8D9XUbczGuqmHxIOQPm2b
xcmaLNkGCo/XQiuyrZqoxMBE6K2jZRM2YBzmbsrKCdSIzeVQ03KXFs3arWpaeRy+HdfVTqMaCBtx
q8qG+N5abLc5VZD0meLnzuzwxP0g8AnOd9u4IyLHcIG7jKIpK41NfLMQPxKndPHLpvORymWH5QUq
rgrIuua1NURkyjHWt4TLxzhMXr3ALggtPeV9XBx7mnZPEUbjcXAPiCJAuxYvsr64kmtEtE0ShRJ8
O8s2TNPi3rUayX8fxTAFDULmC/gXOGrBnDlN29ShD73EKE0LgHbS5kZHynK7lU3n72UTYLjuxTw9
OR2qukNRoK3m9sLTWK0CbTSSR82sjC3mAudLPjv5IWhpPF8Tbn4Io67hd0f10qETXblmbmgpUCFX
4+JHvGR9eNHDFPo6WniNYp7bO2WEb4wuaHQ80eLJLqHIBRMBGTgxaaRFyKSqfOo6gl8sR7LrmDlA
7x2MuDbY6LylqHmYVHXOe45TMS77I3UwmZ+SfUEm79O7aGCZAV5wM4fxVUywzBQaD+Q6L7dp5rwq
K2ovK5dgwKTP/NyaGoBhagxsSZKYCcorDl7d5OeChdZsJBxCGl3qRx7FeGvlyE2/La1sr9reOLBD
sZ9bDoFkbpJv7kJ8U5WD3VNW3ZrvHT4Ma3CapbH8H9VEew5hsKWRr9fnbYA1mryZ9RX+wXgNadzY
tx4VEMNiEqfBjTxdaadHCr44Uhb6Lfthbse2Pmy6drR9HjUk65uMNHA7b2jIsb+rUQ/XPcl2382L
tU6U8baFCH1C5Wwd5rDW27KwUtskDL4HMSmcwJbfqWZjO4qRkGUd1ZFVEGU3zWyr3Uyx0kU2T/rX
uuBoWekqO3K6SteJqIxz5WB4t1ntTGKkUk9PMMGWHeiqOOVgNy3r+K5BrObZuCutiOBPT3EnkEEI
0EqO1qMuwdJ0LOHPTaL3F5qbnRonv00qrT2W0nTPJULMtrPoHmB5xvlNd08cOMZtOGF5VYjClzZb
hgsNOsGmNyEphaHVXOR0KBIaqsqHhvKWlerQyKMCho22JiZEMkmScSccdwMynucGE9c5Biq6ljH3
hTSVBQQ49GY9mAB31Q5hmUoq805TU/1FeZy8iPV/6eMhYIciq4M7U2+VC+5/FGP9CIKCvoYRdDum
wAMJ177o0RBzWC1ypgjkBS+adlaiw7CL9fLUAG6jmpXABwElOjnt6dqDSeZrLjvzVOMUbxUs+C3j
STMTsS60zNyQ8Iz8KXIwYrb5PXQt8+BZozxg6dQ2/IK2aU+MTiuBCAyevVEMAtwf96Nl7CnkiLZz
MJ/iLMr3pfTWw1AF60EM1gFLav3V0TlPuqWJUcbsNjKP3mjOaDd6E+C3lmPsJwmbayfzmPokpncC
tHpYlEerLV912JA3OQ+Ym5A9JJs5b9yFpVOdxzxz7vOCVVvomXu42M+209tfwrBtvxJMnjGs2fpV
nSf5GSP25NfWVKxo9S7WsBToz5RnNi/fsjHbaUpdjnWsdlSsJ3elO9d70Cg3LTGzC2lSJRjPI58r
0cWVldblQbDy2YStcevWpXnUe5rIZ2ISPmn/6HroOaJT0d2zPvhWZpRtqyqIb8pMPoGIwNGslYe4
ZFScCgoa+GBHO7XvgPPnW/6aRHTVghafUuetUl54aWjAyLVBFrduU4l6FXBQh6luPuAUqO8olIho
5bXn4jHMySXCT+IXy1nMPI413AHF7ujb2BnWRRaatLbF+ewuwSnP2bqzGJ4SPdNvNMeOQBKm3zgE
QLei85EDrZ+p8oK5TIdAq88cVOiZ46ybM72mCbpTdJdWPJy6drgZWN48DtSAEMgTz0A4UWwsCzHQ
dfec8foFC7iuCky1TYSPdWiKPQPTIxWsycamIHTvLFuSvMTb3YvO+9pXZnMVWct92PE6ksrtKm+L
6ZBkRUlnhF6zGC6cEIelqu5SW4a4hZsty1lv79rlLX1R1TaZ+uSZj3CPhWo8DCq9LMT46DRG/m4a
ebzm8qEXCrLbqrVpiLWHkaMIjkrqHfqNJaNb0yZWybhOZqogPOwCJTs2U4ysmfI7phgn9sfgrYpK
TM7FgI0SZ4WonHTjSfXSpBaty7RKkE63Zuwl3LyEbRu72M7WPEyJn8xBeAIsQktwzChHYkKEzHRL
ebuqdZ9LkMDXOEbXNUc2HjXS3HNCh9NlzAirRrar2th5IOrtR4y621Qjw8PKk/BQiSFsW+FlOrUh
LfE25vDvNcyDdTfN0xUFwjMBsOHEDdA72Fq2D4KkfECW6E9WbXIrHol0MDQWZ4LxN7owy01MAGoX
TXgp6bohb1kHqaB2Ya4PGvwKmF2SLp1RAhMcOwxeRhrujU5mT0CRGrhDCZ3UXa+0ejVAz3vmck/I
zzrVLu4Lc41C6hGQ6fW9GzD6EljTzedZcutK+0RdlEEJ1c0dMKJqFd7eSTOmm0Qrp4gfos2IQG8g
wfq61G6CULpbOQ7iXuMwUa/pj2X3P5v2sbFBnOHqPdnm7HAiNsiqOHG5T+rx0EV5edSb2TikA33B
HQzT8+g48So1Sv05F3lBXKqlIqXVzfcJt85+Ybxg/xWwDCxWjqRzbbkHRsOedFgs3Him5RWNwzOP
jiaLf5fN/tMbvH9pFv3JYPq/fM+H9v7RUero6HcfRMbF4PrHf2HZVv7f/3MbN8+vnfqJcgbA//d/
7I91n/Ubyv2yaVno8iz+UAj/WPexuEODRtQ3+U8spLz6H5wzarm4wmjsgrTxwU5qgD8zzUVKFBbO
c+KZ/86qb9HVPywWgNFLw0KKtQCtSftHk9hHGbw3a418ByPAmHMs5FzcOOL37e+/lPY/i70/XgK4
G+o+H5615c9ibxcmdgbfnCnDSfZpNO/Zlm8CeLiWa98i9NMDVC1WKoJqH/4M179/io9Qf+eHjvyn
T/fhpRdh9oPIjwvJ5YCMFZzi9mmfDcm1acVvUdacCxvJL/CMs9C7SzTGUwV62lpyCYhdVFDrpo8a
OfLWhm+AtJ9pw9L9TjKRTANHZ/6WFYzmCjxA9I2AJQmZhqC1Mxs8jutqPWWIUHZ4yR3jehb2c6Hi
3cTGbD3L6Lx0Jw+Vt+t6937GhzoH5WHI82Ou1QhnzqGr+9sAbHfC9pj67XETmva8pkvYXaeyv5A5
D0VgiQKHALqVFduG7xT9deGpO0wl5P3hnq9bEJ7lRMuWpXZO4tw6LSjmIN2hxx4Srb4IUA/GcrgP
tHoNMg73C9YhjrrbJuFg7UC0D41C22W2vBbG+Caj+CQhnQYyeWzY66WRC/pBAOpyH72WbtWs5IhF
WZAxFu2xC2qPrdykrSGBABfBZDvYBp763r7tbcZ4ahntONxT30VYb0j6tZOpSykJHI35F9cpT1hg
X7RG3WWaToSpgNsa6/fhCIAlma07HNiEiBZjnh6MX3MHK0y6sLat8H5iDi4TjE60qL7b1rQOS45I
rfSTzFT8uaqOk4sDfDT9xu4XZGqAVwk5Y4P7Z9q0HIoaSOQVCeeNVeiQT+PkOskc80h0FC6L5Xw1
oinZGoO5abVp08RNt8apvi6T/qxCnDimixSe2t8Tr9/jyqNOx9oPnEA4hH7lAbv1pm7fdKwLB0GW
cywMnnsgCMLxpqibkHGbsUdV5rcwJo+RBYAa8q69hoxEQtteBLbQW1ec8cuUhiPKiQi3XXcooKMW
oDKQemAw0x0edtLmD6x/LSVPe4ZB3RL7JmdSK7oreud3AHRPtLY9ERqlmHNBk7DsKbe5Vz3gTx59
vNv3fbuwLNRL2GsVtdV4Uk0o+FLvTwuLgNAFpQMDAdtc8f8uw+EydvsDiviuMHlolobJdU5L0ay/
INCsca2/k78BymHCk4gAIZVpyynLZhQM+E1upo6iVqd4NZJ5OfyDcJWzRStyo9/l0TyvBhMywQjy
fj062GC0HIyEnjKoZw3OzFjMr2wLOf2I4TLsigsI4VwHQ/04m7hki4EhPx+BJJYxjHuZ7A0vv1A2
4A8AypXekN8rfDSITapqrMo2WThjKypsmlJpxO2CUPlFMrznJkAZY4kbeSCzYrzrSoWvtaEuyAeN
OHAgqmhGeyyM4pBnRIOlveXJcDfE3hstd6fJJQqWF5vaMDU/cbB/C1SRCJFpnXvkomeZbWDdXM9m
/g5XplgR4+SHoqsFKEiiXLRru/E2VW/fpEJdEMI/tRbh51K77ByAY2Imqx8Zd4Xh4SPTzMV1e6s3
ZAg5AlWNOkpLvBeVOGBw2uaj8AtjQEeuVyB/LkyAe1GJAmjqxdns7H1a6GsGMn2dzT2Sbu1yXaNw
zzPiz+Q213a8hOKaLFm7dZttMBqIlYEKIeNuNw7TMUvrbANecx041pOtETgVg4kqiZ2pATvtyC1D
7CVMJwZAQBRa/27O8bZ2CGLCRveahKBMdGF7FWCj4WZWtLx3JTCRvDgwc3I+So11wLbCi/Baz1VT
HbgPKsxsPexoT6A9EGnIkvRIKfmTxgA9UsBlSYU8QZy5qUAttvug4miKEH6wp5beZAl1RtjaOZvM
Sz0NdoGLn6sfTkq1dH337sFrmlthZpvMaLZxls9gk2VIbIGEj55/KfMoPQRz3j9Cc3f3Za+Bpa25
JdEMXIMeao1NnnrMjTR89cawjYPC4Atlq29l/LRihQToWqTP2tRnhfrQld3DLE30C6sRq7IjXkYM
CRWe0GBUfmPveEVipAFQXpjXo9U9R5p4mlWw9WgF9hPq4PCwBc46HMqSv4mJb5sgtt+J+q2JKVxT
nfdljD0U1NK2b1k3U9NmDM/zbDyJfnoP4halRRJbLm/zsdnNAeTjhKqSIZhnf3TSi2ki2uHq7CU4
6ZI3W6C9Vd0+jj3Wi6KkQi9DVlr2X2dplFe6XFJpOmYDlRv9RaVptMHlLUqGMpZLBzXLFdjrokoi
TrzEhnVZTdxGEj3A4UeypLPzleFVW6T+K5rYD/loncOi3TQVzSu5kayGtmJkGyjsyygHXeyHTaE9
1IJClAIbecVqrQjEXZg3714MMGYmOJcO4ns3RGyxLPauXhSdUbRfMbXcyAQj3tJKpln34YJZsVJ3
hRS6ZP0RSEJ1IZjQrEre6kLQHiC+B5a30dgGMSv2zzHcj9mClQauVqydOCrRmY2nuK5PA7sLhrKB
OLhlfmdMu6cNjf1Wq9GJMDNbhRi/XZOIoWGqm1Qu/0ZtfmxF+Qjla+EGJbT/eoJdRLykVeM+gG8W
aetxCQFANQaZnejX4JxLBCMSJy7RSUbBslyDfYT1VOl3MxFsX+r2A/ueh8SVlLNMAM/H8Fx3I5yT
0XxyB4MwOM2B646q+khH+58i++xCvu+AD+VBa9Igob4qW1nbeVgsw439GmcpI2thEiac6DpnHgs7
tg2tiTmnWNzqhu57/ZDssyLdMqTdWJJag6I681DYSa26MOxm26Z8N4m+HTPjtVbagzB47yxmvlGY
ecDDAGZq6KpVrYNScOlDNs09K8vblPQzq9T2InCy96EPrqhsePSsLrpo+/qFxyEbVcKhrodSaHh8
G5n5MHU1NT46OWK9pHVH9QQslX6DDD1dW+TVWYDStDEQ/PMmu0H/VfeyTM4d9SZyIFoUhnmyjezo
gXsS5CqZbks1PvUzqk9jRq/hROqnLIlKjLVfdeNdx3qhd4ILb6lTEdoZhkqHHz5b2wSdc1BuG555
NFmMZbCJjO4qpkopGOuXcq5OyLvhCqPqtCsab9t380Mi880Em38NwH0Da48AqDOjZ02bIAi/hqFx
nK30squhJ0XaIRvbvZ0nFxJPsO0l922Z7VF/1NrKtbvJBT06WXGw9uzuKp+TmjVZuZ+wiFUZMq+F
sgfaA/eVNrBVH8j5kIMiY2ERivHRXljKaKzV6sCz93k3dUCatKepV4MfuMWFTfpjPXn8PtUC86/t
lRsNlNQu9wMq5thMZpEfEqCCeZPl7LKzl8GQV67iUIMavm2hsWeDeutykq9Rbvv4kh5DpcFqd69Y
0XtYzztW+enJzTkPYSO6gpIWbYtuXDZ0BlkUSuRZ9Xb7zE70FTSQywJXfAsohy4EQP6ZCezeOUlt
JoCFWcFqpskHVStu3SQjxCrFuKbfHDm7YRmbK3TqwPhS6eRDZ8jsK1FMfg4qiKcVan974Pm01WO1
19v2frAFt1PkqnXXI1VbBQSK+ReOk0+2tN+HOrjHHhs21xHOp4krccNC5BUtYy3UfjgK9auRvfxi
tvqrufGfL8E0+vNk1WQUKomUr5dhx1H9uk92Nu77tqm4ZKtfDHKf+Z3LB7J0WOAG07DnSe/TBzLk
ILBX0fjQhvUjD8CvwtHeGMFu03Lch2l20cUlSciRzqRxjz9n2v79p5WLLejzIGmS4TSYYoHKfHaL
xdAaSI3Dgpn9epddjS9XZCPWNNVu4vd+zfW8UT5VOuvoqPbxtb4fboIN4bp6ZW/+/p18dj7++Nt+
fCfLQP9xpG3aEO8w76R9NY/ixeWlafba6j41jDvtFz6tv/riMTZiTKXyzxBADH5+tVrror7U+OKr
w3hlbshgWcd5h81xk9xUv2CX/tVHM23MbEgRpnScHzaqDx8tjOZKDBieVvPrglsrfPfavSK5169o
Z9mZX37xTf7FVfLTyy26xYeXczDg15oCiwumb1qpZxgxu+wbZzL3zvWtnUvwZJXceL+4Nv/il4TZ
WMes55gmr7+8qw+vWhZqjuAIj8ztT5M2ruAmzPW1F7z9+HT/acHu/y8pznXQvD78lf8kxaEkFG9s
639W8P74x/6Q4tzf6F8EPE41PfLaUhHwDynOWfoyCSpiBcdT7CwXwz8qB/TfXMyVno5PG52MQON/
p7v13wzHgyTOTYELBQH7/0WOw0BgGzYoedOxFsXs06+jMuLCGqhVB4HyVHJIsbLffxf/Uoz7/KP/
/ALLz/PDz09ZRi9rMjMrl1Rzl7/gskqbqw/f+X+xd2bbkWJZtv2hSww49K9mYK1kpr7xF4bLJQGH
/tDz9XeSUXEzy6sqc+Rz3XiLCHeZZDLg7LXXmuu/0d3++9dAy9RRNok3rKbVf3gNEfMOxz6vUQHW
s8CBqu4DANvmn78KTzO+zj/elPlZXGRQjJw8G3jXfnuzuqSykiznyK9NxodvFfXK7PFPoDYfS/ar
VP22T5FidC8y90cXycPijvjj2hRw6bDcqJzIolHumyLu4OuoFzWkzLQ1u7PUyr4zj/xxUSLpa2WJ
GUXBmQU4ua2jPr6ljlpDjad2ilK2XY/TsBidwEkyFgQcAfYL9LIG7hnq24c3y5PHvItlBEIbFLxT
lbWodKZz1Aymr9x+HrPI3jguIyvS1X4p+wNPQoLOLuRmq25YX+USGukcn7WqDVRMGgGpqFbj2SjW
+iBOEkvWfKQuXk18IVCzLEDoJAraxVhpj+oxMYmyZxb31Gq4Ghpel5rQ7HUo+vspH4j3EZWkyeik
d0oyAP8a0+xOmk39QHeKCnyDvJwdh6ZHdlav3ZteKS2wqDHeWhY/C+vKq1FqDLAoUu8GNqetmRrY
xqbHGc5IorSwd3uiuYKeyX6wCKKbTCT28EtO+bVb5vdYz/mO8+US28m772qPEPrPyvR/lTX8S7vd
la2zXRJ6u2u1Hv/GG9jUEIfZWuZD8agv9X407Aeu0edpms/Eyc/thK14gUeH7rSHPr6PjfRIfot9
K1XsWA8gQzO4VFb+sJRwMJd0ulgAZxgGH91ZbO2u/ykiVtRivKlZRRPyI1FYjd5rmWU/hrFpQhHX
rwUFHCKJPzSKObIxQlz1dtNgC8qZcGYmMAInOfbXkW8ksSqsYXF+NErJjmhi45rALJGULlD0pDvl
LVVpl9z3bvqez40SZ/xr+nbynZuqWQ6sYrsNFW/PMegtWWb0+LUmWdgpOoqKUtas2hYC3K8x+/dD
NnOAVq7LycQu1vHq7Hb5SwE4gIuWt945GUQBIRfuOjOjFS3zTmwcVwwdn0RnJjUxiO8YLKLt1Xtn
rSY0M/NcjQCcYiQxqVMyya9qQNOO6zLoJzCZiHjHwv3SzYkeJ5yFjbdfwBxKYeyHCJEEV+7AwJoO
HJhsnruWOAKIuJrtjPqfPiwWHnYd45wntUNNYR/C88vU0RbbeTfp4gRebZ0ltL5eYVatnH1ukOcz
6n2rvqbB3QqTd7eFmAQ9QPR2gLuaDwchzGHcDKM4l6TSdTeD2Dd5VxCKeztDNhvDwQSdt2y4eHGl
VvltwqVXj+hykn2gptu7Ds9iBuUMIwmk38mgusNiJGtPUWM9oopj4nmoP/ExKBlOsxfyqTnO9jvW
4rM7AAke5UnG0gz8Mr2D+Y4zjb65FguAnsMHZoNH0+h9ajWxscERlL7VBPSU8JB36x2umJ8yGmwk
H+tNi8ct5o/QwihxHaTbHBcoX5FjUdbouifd0ratTcLSXo5/Mw4BVHOCiTWDPRO2ZyY+t7pJ2rDn
EopTY18DAPMGiGhuATnLaN9a3ZjhVAlYrkbQ0sSxTdzobRmoI4nH5VDV/aGp1Gff+SHZ0ctSYdeo
+6ekRoqzJompJL/3l568yaA+8Aof6lH+0qz5F1Sy7Bw5xj3L0BgIfHyrpFts6QfxwzmFomjoGPVo
JAzrCVOPM/v5BnUD1b1/ifGJB9Ab39POPcweZttWAycO9VAm6aVjqe+6MjRHJ2F0NrGwNzGJJUpF
CFXtcIrH+FRStdc61PN2HJ8WB2yENnTsavgDANEA27INsXCpoVdQO9v4KhjonEwV5OZ0cOMw1aMB
Nb1/K8ra4/fsvywOWAd2uhfEToglBXQSlfHts5JxN6xpfhIO/RQF5NaCusGdU0NCHmxKGK1uD1Sj
ul3MgZjIkjfXztSI8oo+jIijWE3/HmkT9S+axB44AWFSfgmooER9kEsjvi2nx1KFGxXLl6L0anlJ
4h4lV7XlYYxSNh3Y2eqp/LU0NgStISNKTjeN4zfcjzpzCpXOnpz7uXqpLO+zh5rHVQ90oHfr92HW
QXB4QAG4KVgVtqgoAVSCmpSJpTqZS1aHfu7exYuJrGtQ4Vc26YePoTJAHN4Xdk5Mf3IQE3KulOGB
/ZsIsrkDaSwe5q6/SToN8zu2m3WzH3sDhiY4K15+KNo66JySeAMvAgm74pkag25pa/Wa6/2bozgz
40vg+VPes59Kr3WpbhV8tZ0+tTu3yDDiZ3NQ1d64W7yEvLpqLv/HAJi7LE3DkWrUd6OS72OSQnkY
oLk37B3MZWF9ABZ/bk5r/N3lybetfBeUgyAB+C/OLP/ixPLbyIHfo09FzurEEfdzeWP8u8PFbyei
309e9VTwCqtTzEpuIdnC730yscSU07/4Odbv87eTF8fUv5/wfpv+sykTlbP+HOVNdql4yl6aJ+w5
Z+fyz9+v/xKc+e2E99tpVZCox7fL69TvVshho3rLruxt9fZf/Dz/Zc797Y1zfhMYJJWvQyV5IRRH
jC/plu2Ofidf5MXbyYPthf/85/p9COTl2IN4fM4t3WWm+G2sFvHYuaB+OCGb95BgNkAwFvdCzu7P
M/L/7ikQ/dBhFPifs9dPFWPgf8pewwX78y/9OQN6f1A3xwnaImNM55yt/z87Bt4KgSOK4ZDssasz
iP19BrT/cDBL0B4Dx4YAm4Xy8hfhCxOHQZCWqjYyR3gy/r3aObFePv94ea3WDpe5iTGUFzMNk///
DwNUF8dNb8+AdvQhYzMU2/IwG80QDigW2ziefrhYk4KoMOJDUpmYt1TLHiuvc57s4y+dQyDIU90I
XFMwRMQa8ZjVW4RlqIfWaJov2FRgGjR4hbxYUG1hR2jdjn3XjxSjd7WL5X92nWOm7ARQt7vTQcpG
NqsTx+24RRrRz8msT5KO5VOqVqMc/auHCGL2zhHRdcpGEThZFM5u/sPILZpH++OEhWsco4eqIT3e
ck/edBFw+TaL7oHG7ZrGeWg4v+lS/HDsCf8n9y3ls3bXgUsYBtWQZmmz0eqJSaUQnYy7uHRPaZLs
HeX81Dw8k24XwEk5z8RDYCWMG6J8e4DhYVb3eynl3QxhxonHH1UD78szxgNc520bJ6dI1Lho3RAX
6C3mwwdrFGxDW+OnU9AKYGF9oOiJvEPWvlWKvkvNfEzT9Ooob5cn/mlMOhziUgOdYjMtFLt+EEEO
UpBN7MnRUASL7NiNdpAMyXGItaNPGWhp2zf8oqkgQ8az1yId0hwdzzzGB0EvMe3mas0kPTsCyj+s
FSkXGg+ae0uCHUvTflfRhN32Rr6FhGZDpqHFBOkVKMyI8d6U9zxt7ie9wREQte8lWRY7U79APdEf
AyvM6PqLsjmMJs6IK7TJb+WS3fi6eE2S/JQozsoQ4wgkVcdW2K/lyIAYGdA+q0W9jam4BXPM4jo6
xHxQmpG9JYbt79iKdoK4g8OSCBl83Ov6OpyIbMs+hehBZZy8IT+5MdEyQx8/nXS4DFVzVxRpuqW/
iqoGDsFpNdUsS0lXeLF+YAJ484y4I9CI70S09148HxN7uY9JUQS1B6sbl1S5zQvN3SwlqG+nw3Tq
FvKlHepA1SDwdKnrwdI5+U3h1g/xPH4lJTF2+DdEq5P7qZ3vJwNYLiUmCzP4yJIwZpZeBKysSeuO
cSKpXo/47xCR3AeJDWabKXHn9e0Ppts9K4EfPSbwwCmgsxXqNo2aW+gCT07d+lsWkBfFxYC5Q32q
ktG3dWiemv3qI0/g1xoLPcVIKWiCEdHJKXlMyuaSrMe7pVTvhhyeq7r9GGpx3xXGO/3yML1r6kei
fNr3dJfSZCtohZyvyhUL1newcr3FAc6GpJ7CP8VlgqkETcLLm+8Ou8mUaCH53l3BeNTZOgENFy7/
2AVJYrDa6owUg9D0sxMGVQ36ZLKxqF7TrJc7PwZI442sDwkw6eYpKZMIRya1DlkCQ73JCJHMERaU
Ib7hi3k3ywy2amA57Av2SJF+LfBALl3x5ZqU0oo6HKr+zsh1f5P3/rdjuo/4HYFDj1h5Z//QeMz8
0JheY2p7hno1U+eD2vIXP+U83riVQRMLTP8NDtCHTsc3OfnxvRzHs54zpdUFj9fYse76Kf3yHEo1
8xajBSvFdR7CzQ8Pl3cGllZK9Garj84tGC0DinbMXTIBVZc9NhoJgYXtZzrBxfEaj/2mi0wdiRZS
Uo/KAoZpFvKkO0W2q3WP22pURQF+nkNljHdD016bwSUYniiCT+MvmzWplrmvFMfVMDZgB2EfeGLG
4DLBWLVRTYyeP6Q3bj4cU/KmZVWchqS7+ggMm2Sy/HPTqcfGpPPWkV+p6J+GtjtiVwA7J9R58NkO
Gk31CG+bRacBAbmcb+pyuPWUXr6TK0bHX8YvnHNEHOQFcPW8bRttb8ZsfrE6s44fH3rl4b2hHyND
9ogM50YT6mWAGTNH8mQzok6wZLCuv/t/g8uslBm3uBlX7EzUUVa0rCgareXeBmnwOfbB1CAYzWEP
ucaAYFOuk+BM11PdArcpVsqNYYYS6o0EQ7tJ4ODkxr2efqYrHCeeydfzE757cHPwZWcXi2SDhKjT
Q9ZpCBROCTAKiDt5qz7qHgSPWmE8FtUY2ornaeH0uANOrQ6odLkM2TlbYT6Lv4KejKMP5Sdti30N
9SeC/oPz+tJDAyJhehigA+krJoiirpDA1BMKJx5nbXjv6ZnatrCFAJZVzN3xruqxEw/ghwam0Daj
5SohhLmshKIBVJEqkivpHaBfdNEfR3BG88o16lbCkaZNEsqvc2pX+pG/cpC6ysPtg1ThrYwk9v+X
aqUmteCTMjBK48pTclay0kTPFnlj85vDDmvN8qEBwuSW3OOV/qMCzsSErq/vwXKLiBmSvQUwNGII
0uPmSW/UbvbW9mhzU/fxr2zlTvXC39fRuNWb/gVRuvsel2j90SL/UeDG8WQTNrZFlNqlX0Jqk7Yr
LGXsKgTXW71vLlPD95/j2Dp4KTwsIci2R/LZYVTmDjF8LzmIu4gbNWeZXZdrj2CjCpJo8oyLhFxa
es2xdBtwolDmCQh0lJxnlBzk9E0uRrf3xuKlwG6znQncn3Fx8FnMz10lTnzId5FC/LN66wlA+pe0
V9ZkQ1h5U+QtUuVsXBceJBPaa2AUKIueS0HrTON6jXtlk5aklHqvjQ9d74P+ykFj+zAakRuxHLZi
vh9bvp1JJj/mngaF2vZ/KW2WZByj11wxqE8tKDwCizEBH/9Fm6b2attVfxSJAfAfyPtO1weCv2QU
HwtWtaHhErj3yD2FPbfjae1xMhpYxNaaLuwn6GjOR9SO2s7v2m5vDMVTjf7iSexxelEfMq1s90WX
vlqTdujiibAGNpCNSOSzUu13q09PoyIoHCt93Gr5SFiole8sSE4jHURARPQ8JGr6lrcczEz85gzx
1qv0SRbOLc/zuQQPnxkTpBhgHFSz4ty1mddjSkJmGtnIacGP0Ee6FHLHPvqCNwOgrAhmXdzRc4tO
PKbPXY/fFhOOHLtT1+vhMnPzlj0qE4jEZ9usz7CPniCFB5Zqb6Uxio3pGXctIYr9uKCOmyOpY9eu
f05DfSHyAvXde6VAciYFOhDmUAlycOk+i0bdj0X8hRGKJ7lynsqM6Hvkk863uKNvBmioIQE+efb7
Jtu6VpyEpcjLG5xM1ymdn7Wm/lJLi6d2TrfFkvI8dYBvFSmUUYJwZLvDvqS7adGXN1tbHg0F5tLR
b4Gknh2Jgcug1AELJaKkmCjCQDRx4ouxiCfTy1cS4DKxHa4+eG6323F9Syfpf3LO5cw3cOud2h+6
DuR60dKXyULolhoan0HGpczI3uRGx8El/dE2VAwMZnk75isarEWua31EJZYt9jRfReUBp3Uf7UJ/
TAoc2CNpA9SA6ldHHeweIwo9xS0sdUG2++hMRDzL9tscyO2xfILP3trnzO1ueYgituQXBKLQ9cwq
XCqubTYJC2HAZF9b4mFxJniwIyq5Rb1CWDI+bfrZfUij+hbu7sUSPBF0i7a9Knse1bQmuHigNt61
AyfAA4PZt5nJ0JtzSiK/ImlU61+OO+sHO+5/KTI4s40tBVx+Ek4DJk9nSrDrctIwk0UPO11927lq
txMHrXPee89m7/4a4BVv/WUtuFgQBrW5PJnkYcCUIz2uAZvOjL/F6iqteh7tOhyIwNHrJBRCdNAv
nR+WwowDiWvm9yJeZ6FhlLaUPI0lSZrUh5ZWEw8lXIjcHENJXgaY3pNDTZaZvRWRy51IQ3GOcHby
9iRXbTEvpk9kXHXODbvGPW5KMI/JzOAQAxgELtVH5LWsosGZ40ICKAXlpJIXpp7N0TiSwkPvvPm1
NumO7LUAOku+Mfv5Z5ZWb6OlfeLTeWmX6IGP1sPitvWRe063zfj98SDXL6Qs+X5oMl+ka7CwMUIf
snohqsBLcVAoz7lMSzmHpltRWeFW8aHsdQQ5B3iB9OM9bNHdpKpiV5rWyyL1B+JyDxp27SF39gVK
3go0DZYy5neZ5G85VSsB8ywZF6FACls/x4GKxUJ2VJg5/m2Fn40UEYuHhJojcnOb3owAXnF09qmU
lPhsg6HPuqM5YUUU/fuUTuCKvJiON98qd7GKvxvwEhjQpk+nzI4FIfQD25Zf0rZfZd+vBAxucWWk
9onFYc2vEgLYfR8T1a2cMOGzEpQjK748w6LpQ6vwbA9Qb6ShNFo3JMXedd9sNrNJK5ffcPXZoKXp
YUq6oEdMr61+M3jFIz09jx2W4k2SOt+cqaG4cJANc8d9jeYJEqH9LtP4KZp7oj29fck9717THLiL
BZ8/Yr0FMnx5Nuxqx8Eal+PoFIQraxX8TQv5360JecKyEdn+Z01ol6qvcvn6zRjw59/6D2OA8Qe8
Pd2GLreS3XUW+X8ZA3TkHf7RDZh4tiEQB//yBVh/CNN34JyLtYkZSenvmpD5h2UjM8EoM1D4wLX/
O74Anry/a0I4DFZvzGoc+Rs08D9rQr6nRrjwDgQST+C00+AutyWPpbzfNl5LgM5rCfvy/MhMUOXa
UB3aCe5okarQiXnYOd6rjJE2TDbRtVppVrjhvI79H+f0e2DYrKVIYW9xUz5PEJSo9Gmg9yRaMEzD
y+ToJ5qVAWpo+Lsz4vpbA5oaz+N4M844lzvTYeUbUVTRGgeM9M8u1S+ExO8j2SFEleq8gpFCI59f
VV1fx9F/L3UCjGU874GR39pxFkZtBv23Tz7zGE8/Kf0f8Zpn7xR8HGl++V4ZGkV/G1VivSWTvs2U
96SoPndnPLxpRsdfNLdZMLtUqGSGHfh23W0VhXqaNFiITV7gQgratCqjBdPNn5JB+7Lq5GRGuqJs
ry0whIuOzrr8Ytou1PHSNTaK+XW0h29yP0EDzbYZk9vZrZ/sZQqNGmhuz7HVF+neG9R37Ffn9m89
d7zDYogGiAPLT6+fH8a2f2Wf+GayyC0UqPRyqE6e7Xwlwtm75vg85c6OdBKWBI/hAHvkXED47dld
GxO53SbSb9QcP4KOCXjiJ9sGu+7EaW6ImWcMa6TpkRi07ut92HLW9vr+NXOLB+A3d9Bf5ENXqAt0
51vpDjxvaT7JdXAvegnLMWmQEhpa6aRdi43Rw3RWrOMLhkdJU7zW8C+5r1dBDNy4V9x+Ochplf2i
3PR2mFKNqSf6ysiGPmQ6Ip4bWRMn9uhetQIO3cpicuj5o7JtP7SkJx0kRVWMPwepi7AWbNQyM79p
BbKUBsWYQ59/NxWCRH0+vll6L+88Abii8vrQK80ASM85zs1AB5uM+Ldlqt+6mZaE6TjR1NOlF11n
HxknUZgNFiGJ+Ai2p6SgV5MhhKchWHr9GRmEDZfu3M52Ve2S2fxZg1CyzOnaYpzGgJPaW63R6m2Z
Qa7XvRcQTJAfZliy5aiwVjakwyL5oGnNU+4J4F7D9DXZOSko1FjPn4OxsbHIdsZTVskXUtTPiu17
wsTmj7kRWln/EzrXuwFxmOqSR61lF2DX15aMIAaOwicg0b5h5yfMABff7q0Hjc6qtSbwm+zOo3Qz
0AIG5xF3vnoaABJ7bDhROfE2m/09LrOjaVI0VBn9sBUl9X++uCxueTONJCUaZ7mkS3+FNA27BU+K
Vq6t1rW6MmNVcIbXsrBVQ1b9pAK7ya7u5FDZximPQTzMjZmAHKwdhIFJQAYZU2Rf92lO5B4g5M7t
XTggcXNJh55fzmy4W8dB81t8qqgGqMhBN2KdnWNvJRj2zA5z5+6drCCtnXEa6ebd6AGiKrEKGJKB
wI/bp0UDDjQAwc3rPmKtLfFoFBqZkykjnlM1u6n1z6pZX2vx4o3r01FIogCXN757qRLi1Gl3pRPy
msX8hqtGfvqVdmuo/lQlGKMrD0KINU0PgwDrrLOY5utsCExA4Gh0RvuGIchv0ocCRw6vBxCit5JD
StZomxtW0M0ZA2P+YHbRJV8POpNCgPaEveXwvXEr62Pk5rFlpfXTatfjRdTfTkmmn4TFLCh5hW5K
8tBpx1eyQldG2i7QCY5ujda9b/jsNi1VZbp/FYCks7jd5QvnJgIujJUAs8oV/2jh+shbLSzosNzm
Fv5xDx6SlqDAehK5a3LSo7Bc6s1q+0OYTL25kd7k0Av2olzUUXndtadJOiakwXVsnmeBgqzrJAls
WXjbZLJ/5U7z5YkOddbQtzKK2RZg5t86dUJdsoUBIGETYbDaRnriBmVAgeva4casGvbvs/2jhXbU
0ODMWnsLD+re78Yn7j68pQtGU+TgLffWvd2N2qdZMxcQb35sbTw7scU9YQHMhcncDooK4TryxU9o
3u/UcgFylfmEsI14T8brRvpZSkFPiitX6TTyagO9cq7/bXcrsFNwtKsgeSSGdaKPDX298LxjqvGf
eBLQmZW4iINVgAU2RQ6LQ2Q9KCwpX7wCzc6Ybul4FQgXtcbQAmfwHuEaYYbWrHsvT0Kzz14KhWhI
mmg/5HE4LrSUgd7jW+5uckoW/SgbYTLz6NJk+15D+AD+nnPL9a0fZdr+ymP5JOgRRzAjx+Ya2Ys/
D+eKp3EEgYiyhPGjdszbuBmjfb5qlmQCLoXlHg1N3mtOcViLKbc+BO6w1tbi66Hdli6qqqhvtKTC
PdO/9lr5w8nL5yEFN97PL4nffeaQ7VWkvwmrjg+2szYDN29JEucbgvTEJMVLlOXHlnrerVOAE0uc
+2VN3SGCspE6I7wcfR1y+lDe6lb24ZbdXafPp6FoYG/Rmiukc+drabW3lhmYkeNMbFaipzKqGAu0
/HPQycqg5VB7pg3PcRGjq9CkQv9HWZG5TeuwgozBTcv/micBNGMUz/BmWKUg7nmjdbEXmFpQDgO2
UleyuUdQeh6FFWs9peuF6yVAYxXLoAUdtlqx6mXZkAFZ1kownUKKmFsTOcRDUZZwxQHFhb7mH6Wz
vHmJH3pNQwe6/gEqh9DQRPNG7O89CcpGR5jftjM8+NJje9Mt446zBo4FnaJeQrhHGIWU5ei4uMgs
8BhMMXehaPjKHPAtRMyrIO29geNJUhffI3nPDSWCbZjoPfSUBFQUKHRjo7+4FneUhXkGxoGmb6t4
Tk+49dV5cotriZf7AFLqms6XTlkfMrMfo9mkliK+B1Z31B2Ui9QRu9IFEJNXV9fPq9uJKoywY+cD
0CHSvhbfn9kJsttvi9eEbq9JTs6XwOGSJBrot9Z/iaplpHikBbkTscs7i4gnqtcRMU3bcZujeuBJ
M9TBNZnYzD6N941OkTtou1e3wfA2YZCbXY+VChCHNaUrtQAiHbwun01BPj+POtgi2/WyiwElaQu8
YiMN79z7/l1l4j/UOQiScwPZ5REEtQyXNryS5xMVpfNya3XRV5O18zMxbzPsbE6opaex8FJQLVLv
V1KY4WLZr83CRZfW3ALQqdF4BVulySOSnPGbwRIEdQdJ0f6SUBADCMg4QxJ5L9vlEcqFE1QWLVV2
/2jb6BizrodOXvP1yZy5BZIhPRrEXuTa/2PZvySPdFWSndOEQ7eS5/4wpuRtXnIedcSesNB5H2qx
yV6vB0ATf1xOuVAuxzeDHE3ozPHnpOXPrU/IzalpglGW8WTbJlJIn589YGaagFJrzoBtxtQ8D2ub
qcwHDLFI8Bnn66WLIMHF3xE8zlA6VJtCTnzquigQU4xVMfkxGog7RizfebpVG71Z+JWb7SXXiOVE
Y/Iscz0LZJdjlor6eyNCq9cM7HyVb7dhl+OG0mpf7KuRZwvs5ZCX/pnPtGu6ucb53mAn3TkMwYnD
hs006ybkBD3D4aHdvl0Oahkf+HjQKt8u2u7/z76426HB/7PZFwDSz9/9EP/xl/4cff0/bJvRltly
DQu55mpt+BNP4f3hMhETuAFf+5dT4q/ZFz+EZdomAy4ZIyQQTBR/+SFoPHMMRiSeMCva3BX/1uzr
/Tb76ry0cHRmYgjRvOAKw/hHPwTdR7NGPB/4WTb1uDDTZxWrj6hyUhrL9F+EOA6xzephxgFouhHB
rflkQq33hEnZhQh6Z2ZYwPqQss4wCKq1HXZsBGM9I3xts4OYlv7A5M3CVKJ0eTtAcDAOhx1Rqvt0
XngulfB5OJvRIDqRiE695ZX5dWtHBguSZX4gy30LuoavbK0N8UxS7Y5M7tUaMVlUVb7rC56fRakf
c0rXOHkvN7UxP9jzmHJDSoN2ivcW9k1vYfUA8+/dmro+kEXhhHZmfk44NbFDmC+a5HZn1cPVMhU7
kBnUWxvb7rbkRrCJ17L5qQxaeOCjK07AgPczRTkRMcNdNE1B1rLi1BaGbPgJnZeBaaf1DSfMQUkT
00DGzozb96x/oHby6m6gunXoZrk/JJfOdgK9TS6aoqYlA/SncSqMelpx1INuy0A2xQUc6TFi3eTh
Y2+8lERzetW4u409WNDeB4lm2ZfCRAwtvRcPclifWh8gNPF+I4pSU/RZ1c1HYlNiPcbNWY/Mle/J
HAySHvSgiwBMF2OrIMjlNQgAEGKLhb93LiJCxuOlpQDEK0nOOm7K898lF66RiZSQTVDfKDDOuheW
682WyNnNqIvbMqszOELZTSzTR9tLT7OkSXPJp2sy9G+DKs+NQYYSIwFl5ogRrv5UlmthZLkr0uRO
zFDaqILt44gcotij5LLtxqXWOi9jXYxrgdtxGl34UPq7odzXvhTPwARfifCfx46HHw58rS5f814d
62bcDSbSdwniT6bJRoshjE4aneMsFyAL5FsLvj4fuN2U2vtG2Ld5Zr6RGj/YE33kHR5ZttMvtDyf
p9m95Mo4y1EFAL7Iss+sC3gY45qhAxS6d3SM8NIRlAF4lR4ds7rPRprDlvnbdoddXw72BhPQtMXy
+qg75gag10USj2exdLB9eLzs4iMSqLKlrrNov8uObKuapk1PxXFjZWe1YOa0YWzYWnGuO2vfYPiR
NawRNPOH3GQDT6AMPg1IiZFrrXHfjFnb6w2IN4OzoKMfEt0Ju5F0cTHfSNs6lVmUnaHbb13SjSCd
gi43bkU07OA59WDirGTjrHTMxmepnhXjzkqdvS6G77FZ9pYyL3pNZ0Dm33QdC6TKel9Ut51GPE1y
fhxnHCN873Hlvfhi4exL4dw0kZ128pSUvnc3kPceGZhlmxyWNgkKdGff7m61vnqEIXzsYK3C9wzk
XNz5xpehV4fK09D52z0m9/uiHqgOqu8iAeoBczRUTZfjyox+nG/n1OCQsjwLetMgSvv3lL6HWkSa
I0NPYa0y4Owf2LTSwZR/Gt70Ga8jaMUSPmGqEEXNWdrft4b+zub4bESMZE1HKydLNOUHZs0uIW+6
oxNPFJmS3HeQ/mthK0zDuHvdG1JRASCeq1y67yH2ObB3YTfV4ZQRrRWMaYM6TYaFUFVy+Oj4RPD8
P3foFUHOxeRG1VsZ1Wfgp0HV8uct0FfEO7jb6ubOk/WN2wG1sLVdVBCr7bKwqJs36bQiUMC/o7J6
zTtQ5D5JcGG3F1VO4GPSIWYrIB1y785uGe2XquT0ERssj6qOm58u/Z91siB7Ot1jIrjm7WEL5ePH
3OjHZuDuKqaq2JSdWR9k3/xyW42bXhtUEf3gHndEcGNiiDGLge6T3PUTDSIxuyrb4oA9fneVAzjB
N56MJrqdtfpuMuzdMFaUi3choYmg9pt9ixbpyYI+447v2LyIjJnCjuLLUn5Kml9BTmxpizu2+Ph3
1QjKgg4rus8TewMJdusM3I+MmNyRUS9BRetbOtgmKWUrGOvkpky/hd8dffwPdey6O5OSv8xI76Wa
jvoygOHx9pPZh9UaXLIjoG7AW9blmI0MIastbx/rJsAZwkyO8FROibSiMK/QFNGxIiIN2uSy8DC6
65K4L7W9PEEi4tLx6RTyvC24Itre8UVFaXnLnuJGDuUR+swtIVwRVM266G6QXqGEaoqrELzdwQMm
ZKbubjbUUzyuJd5c7ROgac+O7vS2vi40FFsskdYWK6sXr57pjJsCz9FNpyoW0hluBYvLBL0wkKb2
kToKHwo6ZC/KDyz2P+cqenB6XDx2zkxbcbsZepAUHgXac73V6hklBzinQ/0dTVd3cY504CvtVvfb
b9n1ewNeQlXZ4BuGHTyE2y7y9q3g4Tt1zfH/kncmS64b2xX9IijQJzAlwbZIVt9OENWi7xNAAl/v
hasnWbL9wvEiPLE9k3RVdatIAji5z95rt7ReT3J6mzjU5aZMbzq9/ehz/2RIvT/WSJT+KNwlALOf
qvGDePlHREp/qrHD1cPBKbrHEJa9Sw4cIXBfWvUhNZ29lTMEC04xEplQSX2tK/uzz1LOkIV1KPqv
wZSXsuzeJd7DWvRHK49P2pxaq9Yi02RDfqfDZA176EIinvGlcMVunLxD+D0ZyaWuMLd4WA/1H4oh
VpSzfHYOvadVuO+EccjdBNgJwheVYHwCccQ0qMcTeH6UJ1rWAzv5kHb65LcZARPAeSyLA0EbqumV
rN6dZocIe6tZPDem8DkE5iiMkX/P95aW7rvaeoOBs46h7rLcO/SFOlqE87OJWsuy4eHdjAcHIEvI
oS7Qc7FrXOR/WQz4P5utaIePPO0l8q0KOotWQ7Vs/2Z+W9HcaenQkfLDU+F2yuZ6tLa8GlxPXG9T
Ao+4COFTGDwZCmeTz83jnIKn0Vo+lgpyuGT7So7O3ISLZNgnW83OH+PevZu7ZVEb3c8gTwuteA87
rgq3LHlMgRzeVOH0RnyAJ/ASINLXcVkfiMFtY8o2fICVE+lzp+gPIstpUcu2vdKfDJuCDeiD2rvH
agZt6Mkv1bUgSoJNTQ27Ihyuy19k20YL6qbeEUpkYgSE4MYfWab2pBYPlcd81jhGgmEDyDu7c39L
L4/ahFl36WbuPBQTal51yFDaErr3mNGpHbOu9bb/xPx43WBoa1VMNIgTXGw8WlZzDH3kBs2NUOQp
Kqzb8giEcNdHwt+KGj3Nb2bQGpiFm64PZkeVN/7YYrtnIFtxeKcGULtJMmvPNG7jgY2dtVPmzUpX
zWWYIAbVjfUKkYJ6mMy0Vv3QfBh6WB4Bwm4Gs3/3pxGKlXq0G1Jghn/X2xy70aNRMFV0xOX6NuPY
JopNaivxa5M0EL6HDGzQIa/N555V1arNuEDn0L9r2TxsoOSxQuAy6mulr30RhkdNJBZSmXtxuRPs
4HDcigjziYxksTbTaWMMuVhrVdRugf7TbN4VB+pHr03QMLh+9GtNIxkzhN6934KIaNsEwms+LCIh
i5/IvBlbipHyZvoIY2ouq4nORiE+VTu/dEK/Neq6CzTQ6OuegCOHimLr4c7airk7kdPZhwOU6ikf
t1HuzrtCb27QI9hcjdwB6iqkBdS0gJAb+XALKKT8bwqvfoUY/mIrX45RDmUrZCps17GA8f39GOVW
gF0SjQ1P63N7rGf45SuJ4siMyv1OtbzwwKvu+Ta7WdGFN7hnOyxe50bdE6RGjpsnYCnOlRU3t/CY
L2zdDlptndwKCouYP+3UOnihPCSZBifbO4whUDHTdzZOiqLSxHezvENIxUQbpXDtlhTYUXIpIlgX
u1KDIBH2d6rkPqrB44Ht2azqKbo4jnYF43vCKURgx02Me7sH5l56RbVRtXml9XXQ18NHRLZH6+2r
qhx2pSpOCGN3k5tuE1jcIbfNflDrpnv3eGhZNCaHEz+CJYqXorJ3/x9lhr/uym3CKqy9//l+HVQc
Rrr/4kv+sVxHEaBuCTlAd8nP8+3+UBgM6zfwEuAnyc87pmcRhflDYDB/Yw1vsPdeKJeCQ/8f8oLx
Gy4d5ApAHKQjkAP+ha47Uul87P9yWZgAWwHZG0vaA/oEloC/XxZZnUyRkcNJs4ViaSXLJ4IM9WUa
+g+vn/3T5ONniXsaBZJE6KvGoKBncvOHxGSVrmyRHRBIqNt1YW7PsTcSfRj0k17Fb5qIkw3QRdpK
bBBfU4pNWRjtKW44VTcuVSNT3QyrJPbsrWNHS2VBpx0U9zAC0otLGnTYirjuEc2vXat4YFOo2+N6
Yitwx8oP+BAFBw9dgoWrY11wNSnjBypTui+qhT3SpN2K4qhxYyQGTq9oDPqJPidqjmYvr5GeQ/0G
o1fF74nvJsVPHOjTQqhNiouWiu8s516d6/als/NdZivjZgoT+4AGEK06ETG4t+xHm8Z0oV2VODLr
z2Kgu12CggPP2Li4ov38GSjlne5XN2lqWUdW6JhIFXyiUseowHzGNnGgoCMDKMyuGME/JXoQxyqY
c5agXm292m6y17XksyLov5IZRzZqQ1nh64t0b9n+JrWLR9lSMD161WOcjq+zPzwMvf+QcShdBPV3
HLV4SpFWV24Xt4GesbzLvfgsRM4rosgORjIldEGSGXIgJrQXf66Pmqatq94BQZ1qVNtCPMJOW6AI
CQxADA5MOzgOtXv3JtQ1bZVo3rjrCUSuiqE+mb3xxlLn3mjaZ5292Mar47ciZkI2dV7AmN2C8KJT
3UWwFXPqePJmNs+zZu/bZNSDiRKnIxmf8QYoRBbouIbx7xEkKNiEZQ1wSGPEGj8TRt0kRk5PKPv8
A2/ZvRhV/TBnlgm0jpON5hScCpf1ZCx3XFavPnvU5ZTwkKs+3/dCvpMy99blOBG9aNqznr9KoMaT
mjZN633mo/HtMVe5rO5c2HNOKBc779MIFLB1EjjIBd5VlhVo0L5+0zbaS2kWgPGkjkUUMcl4qFNi
o5jK3Cu77oePoiHCkhd9vbYTFgoyH+W6uxmktxjVTXK3NZsceqFuRIdYjLcODrLnrwdgdG7kf2eD
6Z2aZvzqGnoItaIo1tbsDodqHF5j2SjY/SgOTJBWfZ0SX7qOY4pfGSHZ9ukEvdt2cYqI8Yr9pcEj
ID26qrgoqbFCN0p9k8OLCOYseaCTGeknyoorI45atW6jmhVol/pnsGbkPWL2k+yqMq/iECP16qlw
Kufc5WNGVGCeaGOOqy3ghVufrp+1jssy4KKPb3oLlGtUqtveADnGwKfBhe/vo4bESz/A1R8r/W2s
6LjSa7oPQmR/WIvoEMyHjywMdoZVY9i2v5Pa0w8g9B+YkowFryY3/oJzSJqOkx3+vqAfzWd6WvDX
w0xfjTWIBNSSSjpg39srIsMZsuNzhPkbBiqECe+gZ+Otmwts5yY9LcXsIlFEauYlrpnXZ7q6/Btn
ScJoLFvWwsrbnVVOyELmqB8cUie7KdfvFF0r6zINp6MnE287FFlyYDu4S+yctgsj+kKjwovXq4Mm
3MuYUnesfE3fiZnmWhovgS4EIsf8LOYQDw55izW7p1fhtE0weHxpSq8NgggDalHicerilMri2Yq2
NbB92oTxxBdDx1Gx8njlVb8zcSaBlVts4cZMrBvS115z2MMqrSfdllv6w1hlHI88WfIsmFJ1iMxs
DBqRWcuP5W9jNKybCHyD1jtXJA/uTAofKB/u2BCDwfzw8qx+sGflXGm5evx1Lxc51ykpgDu6EZCM
DP66pTfKz+jnDsXASaH1v/jMJjgd0uS4JL1vKlzkYBWxZ1WpfEkw2m+9kvILUX6nEfAQFR8J3pQX
Sbp8ZVquu/ViDjng2T8jd7idKcvZtOOAIODiZYfSNW1yGx6v5kTVzp3Ve1tZr5GM9U2hdKAlw3Cf
AHrYNpIWBkBa1WkqSR3klL5t586qz35TDWzt+nCL2I/3bBpnAKw8BWPXpvGFHzRCq8AtoOjj1jgp
2BoF81mfF+e2ae47Kr/2TtN9sB/qdo1BaXvaOVAXanwpqbGFLg+Xgjui25I09wiFGG1ERZPnv2qd
fsfnylwlQtyYyXwZYrokIB+C2DBLfzXIRcQ37c+p8E85BOc+KZuj5rMgzWci9Al2ZwaCbyOqKPiq
SJG0sGYzjQgiujzvf8q2yjfENkEG2GtVzJZuUad6KCjr0nWTK9DLwWzkm4EEWVCPWABMhzIgmlDA
NdtmgIaFFMQHXlt6uCQvRuC14GAw5YyP8ySSq8ID4ynmnlUugRTgLjRoMtcWtDJh/9zWCOetXRub
UZF46KGVaJhfqrGPF6sLyGS1lJlENn11EC3XpQif6pSX0GedjXAmIgwcXJ1Em9ID3Af3uUuVeSkV
L66wunFb5+05L6pH8NFfvZGta/o9f0da/U87Sv8vwuE9osDMk/98Ll5Diy+T978Oxuiov3/Vn6Ox
SdoXW6dgqAUIxgT8JxseNrvh+DQxG4Df/t13ChqeSdrThafrJus5Asd/DMf8kQ7dioPe7+3R/9p0
7P0X5DuId7ZpekzalIYurdd/3b3J2cmL3K4Q54bs2XWH5KwzHHM8LqlvKMwjlwQWezrltpEUL50N
+0OpBXgrKH7JsEzrg3UqzOhuqtJvo+Y6DAd96xbVawZGpjMtbe3QkWdk1WlAiizS+cOw251fjg8O
1TCx1jym5rCMgNuUinjp1psWWryqrVs5Q/VIfWyIYUE3h36MUlyCUzK+WUZSrNSkHbIE0avLDWcn
SgZ4zKJ6IJZqJ3PI3D07TGNV5aJfs+e/YNJ4p6mkwxTok8Ic1WVM4vu0tANI3OZKb1nktKQCYjDX
GcubvAdvTR0MnqiGXkXiRcDCT0vhlN1cVTFWxGwodj0FNDtPTUCSXXW/qN1+KzAJNob15GTmR4ut
ZN1UYbHBpZbvx4pvY8z4Vqk4fp0wx6ekvlaz09/qXTVsyXsHsufBYUgYsV4DLRa8/lOhix89MYa1
vSQiKJU5w7J4I+db4SRJzLW+8GeJV6y0UL1Hy3fs4ctk2fyD7/lgZPq9DsLW65orkxVHvbBt/V6s
KvwAgQf2dpztjUUiJAWHO4HFRf64xAsnd1iIuZk5/Uwc2ZVTt6xq2u8KuO64UHabNAtaEj8N+F2U
cSJyAHkRO5ut3XOzx8WgFabPLCw3JnmmFpivM3fXBMzYV+Kln8H9lpYTIrWM6xgQMG5aNg53vId0
H5oyXIU2zmXIQdm+WTjCehuNVyBZEdR/pwyDVwE7HFfogWlaoUgPMInNuqEJxhdtwFgleDKqZZCm
mwiY8Tj1c+AvfGMd0HGp+CwCPm5Lg0NVv+Xg8T0kxlsMIDkmArC2Ne8+b0eMIy0YZa1IgTt38qta
CMuss+kinIZq17mJx1xTeOBORoMtKtvK0X7zWzK2xWzfzOyKjzogZ4ecrQTs7AN4LhfSc7Ywn3Gr
VUTb+hfIdC8us5e18KFjcka4cll+LuzoxGhR3cBJT/GirQCY1hfS9DBNzVW80KfLgcuy6CBS51bs
ErAsCHcl5jFyGooIc/imx94j757NHMBCYez58XeRoOOvUWfHnx5zVOtCB+zes0qqLfeqnKg68cYz
5Hd4wslrj1u7hJvjKdS0HilVZ/boHHkx55LynvLUuOIydjPqaWXeNhOtznE0vdOAEpg9LtJofHKX
e0E+XahKpKgOx5pkvYwWeArtbQMFSqx0bTN6GzfsAvxH97DlcQSGt8Po3mAHtMdyn2pwbiUQ68LX
dnHjwaYmp74x/WFtaXS4j1B2ibZARKMPIInuYCzc+vyhIoGxoIsiPzyyqCkpPvO+Cyg1xGMv8cTx
PJRY0LE9kLsURQA8fEs9y4Newk8W36Z3WxlskhHDHJ1cG94oCrJa+6cl+rUb+2ITsrSK7HyRcnn5
PZbUDUegUs0LDiu9UjbL3pRtM3NE9alS86R1tXFiYxPYU3iup/DQ6eFeKuvBpj+Jhqx92kWHFP+w
pctNYWEUpYUz1MpjHon3OAtREFyDnOaURySaY/oIY491fbhMvckgn/vYDsF1Y80JyT/tEkP0S5CK
cp0auS1xmvuh6uYgSznuEjUrVs5cYjGGmIDj6LaK7BHHH+XYdSxeRiL6sCWA+NZdSxSs5IoIRfzR
cNdiTovcFVWLFWkpMu26Gm9lU7Beme4prx63UD+1bV4P9S4sqFjLQ+4DvRZKGDzOO0sAh8INGGqR
px391HypElKKo09OuXXgWkVzx1HXGfkrCvZdVHcSObaiCOADpgOuSGrTFx3RE/k2pCuX9WF4FRrm
x2Dm1T5krU+ZJgcJfYCe4PtkpbzwjdC2HqiUsGAvw+pK9NNjQRjwJvbmq0rH8QvugiVOhq7feCGg
sYXLxcu2jRKW0FYmP3wd2z6hBLzChndrJxKDKh629EHpVhVYWsdWvwPgNIuWTRzWuay2b8m/P/Ke
/XD4hung59bGpVGS+vbiprEroMFs+rBbxS8ZZgS7VRk/gs6+fOwO/tx+Ckhi+yjC+Nxj3m+o3Fq0
FuCp1ZKJzamZdDTxUxGEWze2U230siCd1NQBdY179isUOQ00vmvhQ04b/C7xjGJd5M5dIe0r4BLc
tiF3WZVzPfWMyc6EedHpivu85yiiUu9J+d1JhiFVFUmcBK6agQmm2ouvp81at9gxGLxoviEfsBSx
+4W9ZPgDsIAML00Wh2rbeQ3ohkYmQWJaM52ai084xi2fjE91TkcoGvaJsf+SaPNGhVUg1Xzf42Ho
S/fZDL0fhu+n2IxYe5k67RyU2XIABxtvb1Tl0o+qAmIVV2nPsiiCAJFxh666hPddINMZLuv23peP
g2be23PYbwhDchvzyF4kLN1MeYwpIWRm0J/1GVh9nnJgrBVWm5D6XxVhChp4EmglffA9YqGKfCyK
ZnnbpeNbb4qTxx4b9bD31qrsXnMzfiMNfGu6DT1ji0OpS7ftWGqrkcLgddS4R9LBwN2M7FWE7fBr
O+bP0z5NkyDUyUBE8QiL3uSyUzNFH8JKNibigFEoLEnhUzXiPPL42KcEztJ0TQLirtL6k3DKc+xM
D44Wb6fQY8fcP9jJwFNQVHdOXDx4aY91KPoE4bBHjv9s0dAcsqqRzDdOTksMoHOyljMZTseI13Oj
QVNspy/Ug91gsLoLRVQjMi24hu5k9e5zo8EQTKx2bwCQQBkA1S0Rd+D06Rn8C6vVH9IyusocOjzN
ZK9BKI9Mn9utRtMl8R3RsLdjLW3a/vWYE55MvOd5WQRwTLro9LmSv6DEb1k0Tx5PyI52VRIsd0Y2
PLRdw6EurMp7XyIcUrID2WBmMWkyKVK9gAhj1BxeO6OH4tbcjOyug2Z22POGQBDMMr9v2wY6TZSf
2rIky+3day3yR1E5b23HlrMv5rUtTQ523J3r5NnSossYGws0pj8atrHvIrsFnbgUE9SYakBA3VV9
VN1iEP7Apz1s244lTFvb3haZAGCARhAglUE2C6SWXuFZdYr3aUie3BqEueRse9I1orghlSb8Vhv6
dY9DL7d6Zn9gnbk4MZT1ytrYRX+lHHVf2yQgKGA8WD3jH8mQrVWq926y15U7M6UoGJPgZyxCz6l2
lCUzJsj2t5wam7hApCvC98KiUdKWcbIdYRLBRY1jzq9AQWr+h0gN/joLozhIW/enGkYDCKB8Q4gh
MlJhucAdnHJ7aeHkdOMbpQZ8ymP9oKYu38UdopZepDuv1AIRFm8sOe/5xHtbDfln9Gy8YSlVflW5
c8r5pA3DY6Isfw+alQBw2X1yH75OoJwzCW7ztv6u/TgYfeh7/oAbL+cL9gZ14isgGOOeCkQWSZpG
6IuLZVW0fgsDQr1DjRVbs6+StRYL3vuY6Ba5zT0rzEM5d3uC4HkgBadqNs8vPXtzXA91B5GDOh8Q
DszITM88pXQedvYNToLnjtY/PnwbgkRvvpAJShKRZDaQpJBlvHHr0aF3ZniX9LHfVFq3SBGJtgk9
ntrE+W6GguqaVDg8ORvczolF63kuMQyviFVcYtkf5PDmm58WGAtXcDH4fP7bpnNXdufRcDkLynLA
ZmZH/H8HagfIK0iTMbxj9U8sWhl7al/RjpOj5WNlwRfwmUU+IrKdvvf2iFZR8EheD3P6FHlmulep
e62NqKSCQsU507pdO9IJMNr2o4ZCg7mAK2FobbHGyAvIxiYm6+fdxqmsl8hWPwQUkv+X6zaO/X+r
nQPUwYL2nysLN8l/qpz7/Uv+jLMyZRoG2gAoMZ5QfLN/yAr6bwgOHqqBywGXZh2O9H+s3KzfPIvj
reehOhhs6/5dV7Ct3xaTL4E4SKJE4uFm/wtbN4f469+3bgQRsXqT0/Ed1AVzwXD/VVdwM5E2+WDy
iGQs3sRFyPk0bfZ5TlFNn8VLh2mMkFh9NnX0Bmpl5rqKnlkxE44L8XCB6CzrBQeS1sm+mijCsHCX
1/2YbawYEyiStY9DwDrW83CRDR9t6fhPVtGcC097dPTkTXK7mNDJdjJW5t6zEmg/wnsZGjz/hkzP
Ru4fQ54eDC60UhDtRtO0feijmIaHnuKWZOyfmEuOys6j9cRpwKzHeEvdy9pR+rn11Hru2+vGCE+8
3OfcU3BiU91d10l1ytr6JnI4vPR+2FHrUb4RskxWHlLLlhgTA3Scfjj2+OjRksTTnJx/NBN8G7+H
rBxw4yy4l1R89rZFD0FlnV0twy2V4dj3iiwgY4MLiYIVO08+/c65BipVH8hkmdvWND/IDgX5FH/5
bXnnIdRPcVajDGYdoaoMgV264SE3gAhZlAMupePL45LpOc4KwoBpRnQ/jSY6WkuyxP5Woswcipj1
kJ2XezkOH7FW6Cuvl8/VkkRQQFAOucNgvVj6vcXc3+HyJ2O4JyqFewT7P485Tn5hQRWxhpnEXWIC
pS1odV+iAxUZgmIJE9SY22Y6n3b9EjSol8hBmtO6hVjAvKuNt0PIwI0giz+GrAJ5opi5rL8YS4yB
oGGF9zR/Vb8iDnP6VtTJuZbaQqV4KBPlbbQlFmGQj9DJSXCaJDDhDY/Af+9nv8MkQabCXn6lNC6e
KI9hgbmELzpSGJOI53Xmc7IbSWgkdfrlSGqHnXF6CZcQh1rSHCaxjsF0Ob56HzCqJB4RfM0qTF8G
siCA9cKlMQcfHzkRBvTPPsVrxlEKkJJJti1F+mK11OwVORMJCwyjSX8/phGDP1EUXt77pfG6X0Iq
2RJXwfiMSTrLDpBRKAWjU3zcQ5AQDMScz/BcYzZf4i9lZz0n5GFscjEY+xfXKkGZeHbX2hKecWva
9Yg1ftuOOs/kazJ4CUw1SCckb6yOh6WzhHEqi4AY6RytDrFuE5RZYjuuIMCjcH1RbjM8uku4h7rz
bUzap2KbA5yLNx+oLmkgPho0h5EPanWCQvYSGfKW8BBWNpzL8EHWsd02Ryp1eERzT1k1Nm+K33H1
oCyuNcm1ZyZuH1SqumYKrVeWJe1bJLDqMYT1HsBb8XeukWypTrmWkKNwl7NXViUxU2LPMHeb1ZDy
n426xQbKi8CsgsIPdrBWNp+pVJqPpla/wIqugP811yYl7RKzvP6rJicH4JPa9dkIM1Ls1o+KOIFC
JuNxTfgea/BEU6/4iPXyvXTZKTMrNCss2vJq8cmMytq3nML4n2OuXIzGpTng2aqIGo959Nm6EDby
5IfWtDgAyqEHpcjPszMfQxuuSFMX4aZvq+sJchGMawgglF5Jbmderp76dKDYUXfyK3rZ9e98SHib
pWK1MXrmi2133e0UR2cC1dQNjeF7Z3TWJzQ4YnK6elT0QcG2YwVJDKPTrWcJEkULsy13VpaMyKjd
u2G9cPfYUPUE0zzeRDpKCLFsKgCmbcvqiBzTbQ8Sx+Dg5EcJyiSuLGTOiPODH7OSNQCy5WpyN1SA
6ZzqKnWR+K+2Jp5e8MVpvNZm9zKNg/NFBDMHEZCFT02Oe8oM528wjGCA2GGJREA6svwvL67roJHQ
kDXcpV6lo+2yzQ2qyt9gfnyq9fwFtz/iV5zuMSdwhujxdOBePrhlE+0wNw0b0WXFhsLyahV3vI92
mB2m0DTIxS0RtsqsuYzIwk6OwMQk66se2IflYSPL4MA5fYhekphb3L1yHY/1jY90kM0Fm12eZJOt
3UZdXG46FE82/uhrqD1gyJ5Jix7YDWwLJE46sgLbU4/6PG8cyENKQCdu7GnX1sZjaAxf3sipqqnb
Q9V0cssovycz8sHb+saN8DmsBEtO9CfwiryMKDtlY0cnmNinkDXrcTI7j1UeT7bSzPZoQN9Z4sdU
wBH+ptR5CqHOE1Ne3LncDdkQbKuqqAMhNcosu4ICsxAN2NZjzHs2Rzo529/E0dXRL1T/DVUp/OoM
zCJRhQLSmam3d0zEAYb7Sx5iH5Hza9HWZzoWT1bev1t+9kNrwwmYz76lqeBcmWLYMXqeUUxvU9N6
lTX5k2go33rLNkmWzEEa+eeWjrKqZ+895vkp87mKQFttRCxe1VLcY+rLvVxL6IMDrp2h8uIgw+uw
OCVr06dTnLu/3eC0sIz5PDHLp5wXg5gpNqj1DiVYRtsZvl/SGKc8K4ny6YfBd667pN/HKT0aaRnv
SselH42bnldwKx9dEs9FV6SB0MSEgaJ5ouTLXWhATOZyV87ZjeQcQ4xFu518FySi+wmp6tNOkOlS
D+Tmrwnxf3pT97+rFYZ5dPF0/fNJ+Sn5hP3yH3Zw//iqP4dlDOZE4BB4LGGyjPtzWDZ+M/gTG48a
aTfL+CsQ2P1NN2xLpxlmIQn/Df7iMGI7pomrjVWcYYh/KQCHseLvw7Jumi7+NOHSTSMMC7jt34dl
qTmWzEhKrwwBiGrB6VnDmRlVP/ju2FyXrnaLuZ7xxI6inXJarNzzgwpbsUlTxOeswD9FmpRFDamN
SmTnQdSf7PIfqxnBv0zMb4co3MotJqwTsxCryGxf8l5Rxze+9sySOTRJLqwqXvs9Fpimxwmd6XV2
mxPc3/pEx7n2gJqIBCtDzY3qV6R6kbVxd/uYLSMZRIRl2jw3ginGiOH6n0lDW3zVURFS2yzlka8S
vARuCXmiyz7mRFz1jfbEJR3oVs8mngj0UH5wiW0agzyQCwSCff9byq+Z+RkyGK3xRZbd4J4OnMK8
h534LuFyrvCKI3NJtfYbD5JJ0t/MQ4XlKDN+QsmvrOv1C61i2Lak+dDgDw+HpZlJjWTuZLw1K3GG
CUC43CaiYzRP7GYvNcH67awZe3cek8NkfNUZt2dSU5fQRrq1Fc9swm+XOE6vOZTsONpTJu0UgCXb
TYhoXoT+A40z57DEMNfPV13urRyzOVV0yDi5/imN8NqxrJ0RN4Gbp3dD5dNhO5xzFAuV1DdaM39T
I7/22ZAUVPo5XhnkauAoTjHJKLoHMH5ik8c1DN5+7anx3q2Kq5Fbpy6SYVU4/mlo28fKLTZYKa6V
Cq84yXPc17LH1IgIuaQJpx555Sh1iWrzra58Cz3MP8poumFXc2XTbGgXnLqsHKghjQAoqXgabQJ3
rvYcJxo3tlLssNyscDYdVZvQcJAQUZ9OI5DhAFZQhqVNz1ZSDIBL56+4LjNgGSCNlSMOnqtB5YtP
rdVh08JVvtPSRZtprV0dMeTRyX3nFqwP/KJD9dGgJ5dG2W2ynpBGEhn3WlXKMkja6Abz57sVefsp
zKvAHOXrGIZQyOoG5k9DzpEmQ2RZG07IaBjaOsmgfcw24pE81hguUbQ2seZc0XSieAniw6SZl7qE
2OV4qFsWsbkshU0TrS3T35o04mgTqx2nZpRn6Hukefx6aky4JsEA5WgViYuprVzqNSeuPyd5n/Ts
sNRPpM2FvK1DWALYvZfh2XN57Hmg/2Yj5dAVFGkCIiy/Ii/BM2ZOjoTZHrRkuBs00AqyJR2q9cTB
hlK8KLn8Yi37QyvNX7MpOmRLm0rjM9AAddyP3vAdZWSAkqYw6TWiP6aVsFj6urKe7ab/krmzw1XJ
z63l14md0Ljqdt+Iuh/RrLFdacTGmIcv9E5rS4iU81r9NJf2g6cZJ33EFcU6AE5qxj4on7htRJL6
Bqo62VJX10XXPdn6eKEY5FEfp7vZZP1DFG1iDAZpkIz3BO63phttI+1BN97pZUc/9jhG2FRPFK4W
AMF6tSfvFNnGFzv+c+lFbAA9AiRRP7ySOOPfBnKCzPo5T/yG4+yIe3V0N20HAmToFmZxdasyoJ6m
sjH/Ux5jKNW/SQ1fa917P51RPA4xkqFHqGK252Oa1jfKL7etJRnKSECthyZ7Gkse4gbMvdkv72VL
yGWi9opd23U5ywC1vw1MGX0WRq+WT8p934gjJ8VDPjB4WKb9MRtQkkzZ/1A1GR/EhJIf5XtXYGpr
So44CzH+WszcLy2R8BLm361jX0ctcCbBqJnP9dZLYv4B2vOaVcVDDiaUrwptNm4ZOzkU5nU+tYdI
sipMRhvSs9k/GKi9zSS30qe7qCl3sdBecuvHbylBoE+cT4a68zlu4z/4MWMzDTJTO8JuFhgmNOJw
fEqlAPwQd6cpjP2daKNDSemp3rARC53iIjLzVo7VuK60FppsKTbtYDyKSGdn6ZfpxgFPAGk7GIhm
oVZTdu1P+bsjy2OkumgX6x7t3Noh6tVlttq70nNbsNoRWU7Ne+S4W646AjmrvnVOfm/tylh6d8r1
XjWseEHGc5ELLPv0KuCSXsGuKh68YI7wVAriGH0XuoCm/Vc6Wp+82Xm07Ow5rQfOlxEFK7SzkM88
jp7YRWXRbesQEyI+7u46azWbY7yxb0a41p5sb+jrDoRjhptWOceQwzuINQZ3xd1BtyRmDhcHpsHi
X7OewpCrMqY0arJ+DFUvwP38JTGYPPsB1zPbqJItevesRcttOm5Zc8VwbDwMZFA+CUz2K9mBHYZg
HohewSNEZVtlumL1aZvPk09UvJj15yweA9MhjaQv4T2X9AO5SHgnRGvLBabsDV0wTYlcGW77qmpo
smrY2K466E54xiNMakb/IZr9EkczQPL6THZs00zNV0niqunM/eggoES5WiuiOuAfjj4cU+q0FgI9
6g8AL2w2kKZ5eEubjWuZp1v+BFBkdmvwOG3aeFxVjCX2ZN+4v0zASfOFFScKFuiaHzoH2p52/8be
mSxHjmRZ9ldKetMrhCgABaBY1KJtHmikcR42ELo7HfMMxfT1fRAZERWRUtlSsehNV4tkSqa700ij
GUzxhnvPjYnUniL57vftS40/fzCQPXcWUdZan+ciumD93NpBvTU6uIxVU1o7+uMR8JG9bm2asFjH
D7B+5LrIGYtwxJrIehPD2roRKD0evWr6iSwaYx0F9TqR6uwP8hIO03Fs43VSWu/14PON/d1koTUu
OxrOfPzVUha9l3XMcVKB9QFUGeE72SjNp1IACQAZKOH8YzhHbEx+/IT6EjwToQ9YA0swPgxauiUT
bg7rddRlT0j4j6XlftU0lX5fVptY/JA6zJhWEIIwIAxArA2RIznrnGKOvLLM4uhK0R9AuOyJX+in
8CodNWylV7JW7vLqGYDmKjW7nzB0DHh+AHtwxs/K/zbSq6N8P7b9CMCFvf9j2rLhmwBTnv0eOnlE
xaWxuUnUR6uy8EoYH7XUX6wlt3lda66n4qY0WHi2ytdwz6yDOTWv2HypxSnX/3u3LWRZ2nA2/nXb
cil/fBX/1LX89qA/uhbbVUzicfdJ4XhLjMwfI34JwZJUQUb8tCCCf/l9xC+RDqINhGgpmL3zVX9I
B6X8xWRoh4XLcZUCAub+nRG/9NAn/sVYIxRsM0HADT2QwFnzTyP+wmvageQm/Gb2fOdH3jXIEd5n
I8MFl7nhKqx0ufLc4ilq3R9tgQLAJE8KbzT3xR92oj9iUgY2QwEUPsPJguWBmT0S3XBIv4smf1Ba
qb1BHKBvp+46s0zsseUYr4Y+eiCvAblKxMeC5IdDaMTNDkFDu0kUxNW5Q9agvOAuYJjIIQQgIiNr
IRJ+SgL0UOzB2eiNXbjFbTKiR/bjbNr0VvuVEQOwKnx2CJZ4i3r73tXMCMqSytUN5j0RiO6GgutG
TEcXytPgt4fRNTD7e1BABAD8GJYWS0LWiSi0t2YZxJckHsd1V4XHTmHLrIfgXEQeqCI5eqCAp3Fb
FV6IQmbAuGgUau33Ibdyp74HsQHuarymWfNYduabhbB43VgtUvAguZ+q4bYgswW4GEIskueIrpf3
ca2e3Ek+1hF3pnQhOHRZguDC8gLM5+nZNvrXQCAWD52qX/huCMiDcLzTjpniUh36Ve2qU9Uz61hh
NjwbDudrl3n3djue3RhrrJPceia+UnDdBcoNYzcY1o2sIDYyLvNiucuDEN1k5I0nqJQo0MLGX6mq
YbcZUdMarFpMbQ6riLnQuiNjTxG9yAOL8MlnXwQp3pwei1Cri6Kku6RRLVdhYTxLyvm0M8++XwB8
E94RKVCy7XO9JwwBj1VdnSQr2lWQOlcDtWWc6F1BHZ7NzPu5DyFcQK8p6ENh5knpM8XHwlK3h0m4
+6pKzr3wN/Fg7sKUGtKubu2U5UQ1qgPaStxAxfDG1PI5UkSQmWlcHw1XPXip1OspLD4ArTq7MU+P
jhtaGBmdp1yV+6hiye54jOi9WnmPbpi8DIPnbXI33JYdkP0uaRBANFvfK2+qSmyx6Hz2jUtxnh7A
eN8pZ/oCEfBDW5CvB4sKF3HuV+PP403q5nepnK4edLihkl/aUNHZaTy2UiPSXDOwCRsIAicrthhx
6xUoiycoM3eo+HHQ9sLbDXCzYBTmd0YQnDXMToBtR5A/gARKDD/U7fiLG/NgqozdXZnITU/MXk4x
tvOlplSaQmvfes1lUR+08CRlZrvoTn13bdWM3owMcGlTCZ7FINH5qbchtV8o+FHuYRzeT33wLZ77
3ZQoKMrdd+UhPSJ5c+67i1psrNRbBNUFcbz1QlwHAooGVUd8Rq2L+bso3wdg66vMYjdI0N8KxRlS
+9b9VF27sX39kDE53/t99VpriYaU9SfqL4JTK7croTrS0DhGlm0qhilnPfOBCZxAMC1hJJ6zdbwp
Z5UfYysBJIAgbV8woaFaQOERS/OCl9Bdx/WESdwCUxF4jADmomTNADzNZoCrSO8IY76hIsJu26Zk
AIIy6K69k9yBaYJ/okgDjDs0H/Wu0Z28JKK8UFdUqzYBWpjMAwraWCa3oaIC8A37aPfyHCx0C44a
oi6DLLoWmeguGnndquQz6HsZrnnPuBiy+NakxPN6FHarXobHkbu77AsQZoHetFIeE20gC6kzdwto
c9okib/vibHYZonaFVCtKd/6uyw2If232PbM2nS30BHXghSDDVdvs7F1OT+zQ4rXrhw/e02RpBuK
1rRzviNR2JqG8eUsyhyZww5wWCQUpiThYBZQe1MT73QL078LUaJmnLK5s0eu9GOco1uIi2eL/JCV
udDTwoRetPqOr2/pFvhxZA3eBmGJmqkKF9RLap7HUN7i1PnEEDxeyNJAKSTaw4KXvKLDWIVG71I5
F92zs9gnkGkj20D3CX/cI0UpiU0gpunnDHBpx5jJ2PIre8QzGYrrwb5tEIbSZNvfICT+VHPLa5zs
PIqz/a8WM+B2FnKI6svCPpXGKPE8mFJTODw3nv2jyl+yEeLB4Ep6N35bguGYhjPdSlL3o0Luw42i
c9Ym7To0gOBV+dGL1yVfYkQf22j5o6i6fQnGdIVKkYlKF3DBMdfBIEgcYhgfm7rfhJMRb8zSfcti
m3e60jdQ01lvDe2NL4ObqTFQnizequhtCDhCkQ3fEreYbeLSRE6ZVBcyXU5ZRoSWFXXIf/N1pod7
9Ia7BqEuo3XMs17ADNDWybsqEbzbrvGty2y9a6ZqPljM+2MrOvW9+SBkT95Ehko2smCKZHzDmXfe
oGTZhT7m7LFYYM/LdMabDASUDpg+W7+kqWTOnrm46BMODhelmzVX73XFcoXb6IdvkNDw/2tPBcLM
ZYb8r2vP27L/bP659vzHg/5Re6pfGHZ6ju8qBtMm9Kk/ak/1yzIlBxlH+edatlh847/Xns4vyuPs
Eg4VKH7vBXL+u6ebiTl6cqUYvythwaD7W7Xn8p3+XHvylHh6qFUYz5O1yB/+OjEnWUTUA/5m2AKJ
R6s9oK4d1atM+3PNcjyczbNFFAv0sSNH4H3lk0M1mbDOyxFH6Sz3GucoZm1BOrGz943oRWsQXAZM
dI4uENZuQg6Z/b0hhSZ2h7vc0bCYCgiJJK+1VQfLv6SkAf5jFOEhIY00nMCX5n55cDt1TVP/UDFB
Sr3xDs7hTZ3Q4VkNwa0qgctTO9/yNjyXWXvWMYqTxrlVaKvcFslhF0p+fNJefLd5yZGH3TL4OcSN
eDWn8glzes6tBbZIn1lflB4gd2qSZYP0oH1G4ToM24MAedG4xTFaGBhhBQ3DWrgYQcYAeyFlFIuD
1QSeEU9mxBHm3jZjAep5IWzQZQKJT6BuDI3z2S4cDgGQo13IHDrGZZED60DE4xzdhd+BxMDamQvT
g24EjyCYjyaKT2LhfvQLAWQABULu76YFDQKS4UqX+Wk189Za2CE9EJEE6DgIrO7LnvNXlyJ1Q2bh
c1NbsNISdrvo4K6jwOZdi4iQX3x1GD3JHzdJdc5z79NYJH4mNXvY1XcN9zTq33xbBx7jbnUMm/KH
9DX99jK91XYEEcpA4gOnOS/872Fu3k9u8AFQ0zpl7F3XLahUnQwHI0aPIZl3eX7wDmrztjST+2rO
EDKYZOwS+gvbzmouJmElvIFmuWHNj8fbRUYfNBaUijrbTygXbYuXMBXYZxiUGts+porwiCUpiaYl
Tam3XkOzsM5+AxeZePCK3t2lEc8hPveh/ZLVoz4aiOG/ale/6dhdlrAgUfwUuy80vAUUjW7I3fh2
9wKee5NVEX5sBnx+ZX6VUdCsZRwyV0INW5rjN2lGKCqH3l95XZttBMMBxuRIFYYqBMpv9Lh2KLsM
iRzW7vTNTPHiGQkZ1WC/yTVP9/ayE3cjx7sQqPFJ+wOi0JwAraTG8DZolDKdjV7esw+ytnHuhg4B
G+C4So90jjlGE6zst0a1Nqw4zNXjdEvy5NfgJ09NhpE/qapdNVfwscrmI9XRN/JhcANY1Y98Ip0+
StvvdZZXqxrOY2D3X1XXHVs84pAQeOn9ZtDbOXRhHMS3sejfwf+9mU4T7RMreGB1vEe+8eTkgOny
KKGFDMLPibQQXJY8mVj7Oyy6u3DgFmQIZONW5Tx1CcqtrCoPvHTboU6eWuntIFAFNKCA3Tio8r2C
6ra2WIZjUXEQlGDNxsb36mHoWeWiQryZYCI3nXBNbTestNm+Cdr+A6YJ+YpXanzrTVQDiaBljtqp
J9d6yo7U4duhnYbtPHX1ufZJK4T5j7VHJWpDsQ8YKGy+tOeeQ1QdMxBFWF/gwwYBKqgK+PUa9BmB
IuNGJuMbMHgmQby1K4e8J/Y87aPw4Kt5WDx848YBxgWzlldbj8usqbWPEK+4DMJpN5hscGq96SxJ
NEGRHCuPfOwaZWgyio/ZV9vOG1ErZSAo0NI0gMVRfgkXvBcArLeSafCWbQyz/ObbJLIPSxGVZ8TX
ikG9jdeJHIILolUHKXR+Ylb7mvXZTegMZ9Yq8TpeFmHZZJ7iNP5ptumRieLWD+JDX4aXioeHmuoI
jSwbqIJQwGl09mxobmsbYbGBSXjuYW5oYFmxQTPnd9GNZSVHN5M3c8gQr3GZvoKqeLdG4h1jAhSc
DleJ0dI3UMMfgxnWMYnJP1u3/OkN9n3aYuxJrC0KTYRDPMMl8FQr+WMsqv2UykdfhF+VqK92MK8Z
BdwRTLFubNx8boQ/CS2EvXKXl6H2zzYLqGFozwis7lMEkwnTQrMDUoF0feg83HvVvesG381keks6
8A5T/45ABXpW6a0R4BOmFpklVOjhOS+MjzGb96XtvAWsBVRnsJsD7KVuQzCEhg8Co8y2cjLOoPLR
f/dHyce3aKdDl9VA8TLUwbP5yb10RjXBfzOXfPIkeXRNxNVxFe0SLe87G+xU1I/HPgj3ZkJPGOXl
Hck32CS8hyS1nv471mh/1v9CH/0/F2iXz+Z79PWfPOS30SBUHdNmie6j8kWjwCjv99Gg9YtJrAiN
LBweX7j4g/8oz3iQ6y/ll1xqMd+ipvu9PLN+cdll+siGPZPsY2C/f0P9C7v3r+UZpmbL56cLKXE2
Mwf9p9Fg7k1sMOLcWZmTZW0hFGaHULEMZBWS74AwoLMq/EthyR3cXpSLmf0aYZPLpuRK0VDBk9DG
vjP66hQIs9zlhYnZZHTIvyJeY87tYlcEGbGEof7JaGtg7Id2ie2QBraI40RF3QKcDtStVQ+3c4gm
x1vMRaDSlhD5krOiDf2dUjx0ttHbEjVAbzQb7yWLJ4h6LCjRP71DfUHM71W4PP3lZhAq61omxInU
0TxtpEVLJHpsQGWh7rkx3Dk4KesoC1k9xRIlKlDdtoebXxZO+8AysbeQIPjfK92Wm9yZYtI5Z8Jv
imK6NeYetawNQ26dheVHZzL5CzNy7Tc1X/6KAYZZXzbkrNDKfGa0IBN2PEHCvBEa6ay21LJq05M2
CXKuta9TNZ2MLH9g8E/IbId2DZ5C0EzFMRSAwNWiXDyks/BuyaiSz5WNc46VUfbhA0takYNIKmvv
tIvYg1mQTyJ0P73NKkaQEJIrUwn+zcpJ3YtJwjtL5cHIGHq4vxbwDseGB2PjM1hVJq7LHG4BCDvM
1S7tHHeG6oRs/R1OZbKvo6S6txfNy6RY9Xp00vTUJxK3PgxhoJgqBwxEVvsD8hh8nnlU8yFOCNjU
VUuCA0Xvh20r5W2LsCQqKEinlBdUPUUlKUXXuujkyGBu9uq1kftPLQEJa3O2nx2/YeQ7zmf4CUy8
5nJEckplCIov2jgTCq51XQmmXHNgzJdY2V9zD0rZiS1UkdYFtxJekzZoQQiRCzEzDspPQzdoIh7M
V9ayD+Ayy3UnFrqKBSaNJMobpj8WMFrYMO4MpsRl7bIlunI6ySjgbXHz75PGAZlGXJCoF/TObv1D
GPX3Bq/zNo6AcaTyi85k5wrkb8pAbessOrgA/RtS5hbclBNv23hmrx3dadt8nVwYL6257Ns7+8Ma
AnNDruAdYMnj0LKbHvLldk7ThmdNodous6fQk2crKc9WPUH6aLBaeSq+9OXwssx+qXTTVe2bH3JO
nxAHIoKRbwJ9xnpm104OTYXfCxHGfZk61QVM0ovfRj/cOtTcIlOB5jbKkcxRBcbZoiVpl51rMqlL
KHNzq8rWeQ88g4lxbWWHMU5bFBchvZvVDCurNaaH2jJIEZIGwcTIwoPWSI5hiyi+ommzGg+H1mhY
OHnFZxREKH7giO7g6hL0UVrzcYoNuQdFysK6nHkzbP2Vh7D7M4VEyatHby2oEm7z5S7p+hMsAi0l
9z39CPZMQGsUd2E2g8hFzBvjC04K/U3W6s1UNgnolnVN5+qI7kmvs8ZRG1u2DJI7f3DQTtTIAkiN
ygeCllSLPtatihc8WQQSk21UOMswXtFpbIfKp5aM6XREOX9KSfQPqerpzo0McYyNxiGGYHjVXnCV
XOJkRRFW6Vdc17q5pPCHsByPz35JiqYWBJlDRsyLc97xwndjTwiU5OmlhmmtdVsw2W4bajRZABeb
8scpbij2HFhdEj8ZGw71FWbq4iYs/H2Lq7kjhvDTtkO0K57ObmjR95Nu9UEvI2NaxGRJhIY9Gbbh
K+drfI5S52OyKbVdXRnr0YeZYNbjfhTTm5djffUVl4wsE06NPH0YzOk5Kn0TWS/Yy9oum23ExPTg
LZraBA6nkKzXW0ce0WaB3HKYMQ9jwXm4IGpCAIi3qScfdNAS8TsHBMFMcFu4TjHQhb67i6RTLCsc
HHYlEhl6OSBYZBDXY/Jud3XwxHSSsI/urcNFjdwC3ssAzGdVe/Irlcx+S6cnAcgHv1InnPyW2d17
cq73tZ7ai6UmnA6DxMvuLlI3pv5MEkAVmXH/2CruQLMYdp3ujp2dmi+xPUVYYwb3FPrZ9N5PUBdA
AEVITVzrTOAEcb2Ki8rtnBvsrnvXK94Ri/fryvEPQo+feioPI0fedpzAIFGsk5DIp5rwkZhkZuMQ
ju6ligVDTz5rDMG/9Qkrkk7Ir1oU811ZpCg00rNlyfroDi0YeL9zr/hZew637A61ywVq/mFsACKP
np0y3xhx0OUJEnLgmTSIpGq2PRYVrYK7em65xCSGB4QwBz/nZ5ZKxUdTJc3OHXknWTWtBKZjngL1
eNBy4OLwtjdjWAVU21m5MyJYkn5R89uUxUsj3Gpt+2hsZhdPe4MaAvY2rRAJTaR3Tf53u4OoFAgM
N4KiAp5dibiegbwPmpnaFYV2i0J7rM09rzM/La9uBs0TyEqegFNrLDsZv61T9uExLMj2JCv8uweA
dq2n5hsrRaiVOaEcM1/pLh+hDILDikwkzi6fZhz7ZrhzwQ/tEZQHyDia5BAXhXskP6O9LWqgT7np
PHlZEhP60b+Rsd6fpF+ofcfCfzfOQOZME6T2kKJJq+nGNwOK43OXzR2OW3IKSCMZxx22D+D9lm3d
AxejGxXBtM5cKFNNniIZMPwfZA7cRllzzOb+EPbxXYjQHoVKH73GUDZwNpRXCG/iGCXqqh0OIkO1
+yjGDmoTMJq28oGonE0X0ci48PuzAJu7E+XfSrZuW8uqx50Vwx5JYqC/MC+GXaqBvXr+xSm7b17f
XKYkfRS6JwgQxTseRXalAvH+Ogbbfu6NZkDCRPlFhuwbEhbAMUAAN2C5FVfQOKGwt4nGHJMyO5hm
/k4ZRWwDoWV8qEVwV8WcPW2k1R5U6M9SmMYiT/zMJV2La4TjHjbMsK0ca8OW7NI73BHZyeqf/sx2
senFQBebAAXIvhtGdCdYcEDylmDyeuh8Mom7oxeQwF3buMRbhW0lbgllEpXxogZOlwBzJpCV6afI
xc+6o9jMKqPYp1FqXQbEFqg0Oa6dYeQUHKvkGbGIsbYCBOppncan3sdT2vAU18lsZyh4OQuIB+pv
KTLDA06NHUqoDty8/dpj3z38X2mf/p/gN/25YzKFZdKY/Osp+DaPs/jz3x7K/DP8qxLjt4f+1mxZ
JId6i9ibz9evASq/N1v+L4y0meM40rEUup5FV/4fs3CUFlIx9hTKErb5p2bL/sWzUaIzQbcwTjq2
+XeaLcgJ/9xsScBNDqBPvhnjeMTof7Fatj4Y0RkPNUjOYT7aPGOWUdH7HLX5dpKtPgZ+8ogSkb82
0mRlJpQXIC6mtXLKYF82bIfZBMTHiMomQ/5WWehxddM/GjnfNDRNOBLzUg0W1gDlILaqg+fXIVWW
7oMdcRHNgxr6Cikqo5WlICPM9JN8wo9gJuZoM2XmjBpxHi9GZFwDFdtgMowpPfkDsV98ckg/qKsW
j9+4xF7XTG2LbE5ZnGZZB5iEJmVL1ps4pCkCBNcf21OQkGwRpbZxEwXxdGh81m3zUoRycMDFJLhR
zwg8Szg2hgMf2qWCpZxZFHgLWonqNh+Dn3XaE+VM2RvzohLeQiksB5dQ+/EA+wWPt2qfTXPIkANw
Ao1Lbe1MmOzjutc3OaV4W6HQbrsbfynW0x7Uqwum9VwVn+EcDaAOqO3TJBsuIdiYs0ghteI5N7eR
Pk4jElzTJPs4Lk+iGh5tp2J88mtbEacIKGqG2LOVWcfCdt+SmjErMnZCQfJM2C9QISBIg9QRggxG
P9b9NjYMQU2svHUXQKBO46ri2eKXK7Vscrh/eXrSLuIM8ovrb/PSoDERt9fG4CBWNxIVrNJiTm6z
wozZ5XnZGuXRcDMzN0S+DZ11ZeTD+DALAVJd0aoZOKIOZOjsK7cfbhxDsyQ0a4ecTy92oo0bcC+g
Y7aR19Tc6bnDNM3Ja9ChMajDXL52lBUdahy/KHfiq0aoAkZvfEbT/TqNl8pKp48saJ4R2ZuPQ+VG
L7G/ME8qE1OaKwVbYE51spV/RoikNsWsT5Ao4Y66dKaGHK5GSwqQQf+6G5l3b+to+OlLgsdhB700
Jcr7vjLrzdj1aHCtvLxgNhIANGg+0HAs1q5OnCTt3DZsrZugGFNoiZO7Sx3Dxhts9WR1l+QTkOsW
bkwzuHaChVOVJOxWRNtYd6iciwt2tKnDkOVah87phANjWM2ITxN1V4vOOmhqMfCd+IRnC/ViZpfi
c/JopvuqNW8RrADmDRv72DNhO6X1eBw8AL5d4XF/k7N3cQnhMAaALPYs3ZMTZNUuFF4OVn8czJc8
61nmmyq45wpkqQoqGc9hPI048gx7Ap4O7iklPxhZNdT4tWjc5oz+yFqFOpOfIoChsqpINToIvCus
+YGWDMFc7S0dxKgbhPHR9y0WR0AwhLWMY9ucyI7PPmr4WKxvreGubZWzUhbgwyqjLFLLGAYFPGnv
Q3eXT/50a8OielAonogxnPt96nHlAqgkqSHu00MEjf1n2o/4d5sOc4t2Cmvbk7axI9swAMWCuBHK
Aslx9uy/pnW9tLLkGZhz0T4EgWINhCQOYnsncXwieSUYNJucDVfPA6GH9wlRkjtN2vDt6CHXwnJc
PNg5gu4Jz0XfDQNAqXIltTFgD5EnO3HugxSzYNegtFdDtq56FlFxYsEYopyOJd1k2QrEvOP8MdvB
wXdHQnWx5OaNvoSJTFcW4Z+B612T8dNUTMrW7FLubem1mzioXNLScPk6JczHChrKiC1Ee4q8n/hu
7urpPBNId/INQmsT4j3p4LsrNRshJuAvPmIxzoSiOs7J7Rh7hxoNvEKoDSk4BkzDEfY9Ia4+0qIR
DJZmvYp8dj+mU0/FtrMmmDsIphZIHDJ8KsYJiuu1ZBm89s3ceW0XjFFh8n+skmRM8lBuBw3sKKnc
BAdMYu1Fg3dbwuOk4Bysc+NwcJB40Z1LSRc3cZwe6OJxgePU8+5iyth70DLpZ5eX7gGhFQoYnQ7f
xryW6xnY4GZwH8PQJeDQB4VZTs74kAqwgOTLiHPnz3Lt+Wyr8jrZlm3YHYPSnD+nMFTvTOdMImAg
Ga4Kb4bkrPE1ipq3KfZPY24MGy/Bykr8rwHTM4NNpHogbVoKMm5co4TNDAIp0nOG9buaLqHViYvk
2kEjV8/9V+BGDToQn5sOyanr1tWARwinP82xaPYsKIYnBfF3JzvbeDWaeHlFS5+hYzHbr7k5uoee
VMpVEExvNiLQayCN9qZsQrH3gZ1E2KTNb1G77Fi9VoxcfKol9DmwuBshI64Qft4IO0LqzuuHPJzU
ynWYmM45TyTprzF+AEs299zUoKnwXs1QQuhFNROYBVlS4mxyYNBuWtzVgKTqagfsp1zVKYVu4MyI
d8S0iURAbxQ6MMVKEGs23ctTOeQbzbjURHRYtI9tb+iX3KMfMrqaMoOKd6SrD2PdbMGdJseCup6Z
a1pdNT90NaeTx8ZH3OXJc9IP+VHQabxMs9vCDEj59zl4xqOq9gFxX5+hz7q8bXuxbbMYFy5Acntn
1yRwN10u3khEnU62mOGv9UpcsgLyiZkevZRxg2XhM2p750Z5M1LHdh6OFp/tECFNyMIHhBG8I7Gb
3WA8cbsw1sR97cCEKfAAor3toNU8syHDnM5c4j71gHMVRsbynjRL2gTGu17C9y0pepqoGTa5Dg8O
sqh14g31D6OX6ii1HZ/xJLiHyY3J78F0xlg8RF/HSMBzCQpigjygD0e7bo7BdRkaHEvb7C/dAF46
b50cYxottuXOQA80gyBD+c46Zb+D6j+6n5qcfSZthdv4kv0+nyiTi1YERrQPTdfYtVF3IDPjpPrx
LENGd5EKdo6nb8wpUiReBASIIcwNo0htwgzdfZgGI2ymxcNEC4MdmHmB0Wrr0vhkfesWKaDJ+YK7
P7V3/fhsUOKu6sxnstM71yhKv8yofxtVGh7minwZ12zjzYA6DplkrrfFSEK2gBzlg77DOTS+GSYT
3z5k6ObH8zEcGXNYbUU/DJy3j5eRsU/yTpFEzWqs2ydeEyDmld3vZ1Ab6JyG5kYxE/daoM5Bs2Bv
oIsD0ICsziK1FneLhzxrAeYUJVF5jY2TmIC7o+wWz3irDfNWc1Iw3GpG7H101CXTM2si2p0bylMd
08hlBh+clVuRf5c1ix/O7rGGu2zQZF2qE/FuD1VEEze0VYL0VqTreW66LZwvc9+FmT5aXb4dE6by
HqUOGXxMBUdJzZgT+XYTV2X/VNXuF5ns3cYIqXSdxiJwU5DH80gh6w0rNLtAh0Bn+i8iz783oDA3
zUDviAaLTMSE67LHi3MTDtFrT4Yp+XXk+42OfLfToDjXVm2WYFeC7OyW4LNDXaIDnqun0K5mbGxU
e0S6dvustcLn0S2uhoX1jETQ/jaT8iNo2+Blqu3wWDIiWXsu4/y4M0AxYp7bdmmHFUwzKlzNVTMT
1Oo5m7b2p6cmMMDHZ8r2GdRP5R4don8xuGGuR7N4VV7y02X9erREXO4Nj5Y9ixB7Wup9DK3yWzW1
D/ytwmXiyX5vRDHcbN+P7wPE4q5DIDLmxxvVxv0GKOszDQcvQqXMU7mQZUgihwHprT2tXyvDexmE
finQuvUbAGAuBh1ug0MaglcIlX4zvbGDYna0krzf1KZPMWwQvouujwGeCkZG3hjTuoSRYYOuft0y
OPmcB1SYXc46uvOna2iP7/wm/YlZQc3IoQnirSJf5RRRDR6wUb136djuyCpmz8pkFLbYEIOfyM/K
boKzCtBmSsE9d3Sw8KMzNn8Noj5ZIymDZj29ocUmECgPnHvtOldHT/11VvowJXhFAn8oCM1uOETN
5qNM8oe8CuwHLowyJekKbTmrgZY2j8+ZyadzFdYVmNu8QdfYaTb3iUX++EjmTTg7jyMf1Ca+K1Ke
oI+HvWmiAkVx8t5KIoRyYwrWwaKUz/IXBlwfqYzGmxbnpOcYi/HG34gmmZ5E1HcQX8SpC8Jg70/q
+5hNOIxMfdRjPO/akQ8KcHz3omjRtJ0nB8o1c2PWiroBAUIc8EHW9QKVLBN4FR2dlgFLNAuzADVQ
ccDopT/Yp5cguDy25WXt2ndOQUdnVR3KHfJoKcirZmuIBNFDp6LwKjz7Z97NP0XdIkBFlW3McjyU
pPVGRvejKgf8nVlxHWJFboQXP4xoGrYxqGEp6ubSS4TGXjkRgUeG2m2ehKDW8vC112l/mvwR+w8w
TWBviTq7jfUtguy3KxSxUGHKqsSD1MCN5MnK/fA85Y6DY3loMAeVQ3Q0iJPfZBxGhzBFn0DqwAb4
X7fDTmB/JHlJzimM1bNWboQyCmtegO50p+cHhyMUj64hN2XlTltrpDlm40fSU2x2zW3LNmsFSiJ7
Bdp5G44L1QHxQJw8+S3ozkS02xmD2Vja6G4XNRAmgnVqo7O13NhAziYyrJjSOteY5JHEp6F5SocO
JEo+gq4LGIX//XnVf20Y9VTm/OdXo9H3spoa0KTdr3vr//jTv/xGizvpjy9r/3ArbQB6/+UP26KL
u+lek6T48NXq7B8/IPwql6/8r/7jb+ivp6n6+vf/8fkjj7Elt11DcvSfB1aS6RLr+n89sHr5zLKv
f/vxP/9X2Xaf/8kj/zGvAh6+YL98mhb+Z0nv/X1e5f5CPcrfI9xkK89enpie/5hXsbF3mUqRCCqI
Gf1L3K/8TWUAJQFBwd+QBkAv/+u0SpiQ0H1vmVchWzDNRZ/wZzBYJjVr1wqIk+/qbOMmTJ/SxYvn
gg9Zx6W64tJ2FzGX2kck565Gy7umFNNzqdwVAX4Ef4Ca2uKc+pFXQ7vPO4amM/fDqaJsQMjon6K4
nzDOsrYv42V59r/ZO7PdyJE0S79Ko66HCdJoxuWiBmjf3eXat5BuiJAigvtq3J9+PmZmV0coKyOn
0IPBNDAXBRSiSpI7nU4zO/8536FShfWqNe7CGi0pJJCxmyrndW6J7UkGXqdWzfnlRHZgOxV4qIYp
9XeZDxG4gli0gkl0CQrqLoQRwMfqZAcBGLnTVJIw6L6GMEMpeV402y6gR5vhyYaUxyMsoPYlKvSb
F2YlzaFwk/uAwVhKfzl7Cb+/CXMOcRVDvVNrN5cmh9xVGw7hpeXlRPoi3ONzdCBRbzwTDUM6kund
PDAQSQp2/QU2A+bAg2AS45qknlEhaMs9uRmoRc5v97yG8HEwc+tKpaRphOrqdeY5W9GpiYyTfAw6
jgVN6PoHAhP1RjBLWxv2ItM7ejpi+mbT3aCVi/khso1jwwTQ7FDGBeYG3q96rWSa3Mx2fYVh02FF
Dsmb0qvu5A4YIX4vIsmS+q30WznHB3OgOmlwqW2WHbOcEocMP8P4I+irfBfA/FqRWtqZw/xZeNp6
Muy0OFljC+Gov6JL0H1HVBe8/O4+lXSfBq3zdcqBvou6qIGDlua68D1704URW4CEEwTDV/8EcxH5
3ue9DVkAwHJiO+05E3XokQGHwJk+a8zvjI7ZYTOAQhEUFQyvoqT6s6o4uTSQML06O2IhFvC0q8Pc
ALtwVP6CtEv7R+VCxynD3trEuBJDnO20RBEFnpaxtDUQcYCrFMNLBQ3m1jOtg5OILkmgaijk9OuV
zUi4zeIKEbdDsplCc+tXY7YKotDfgudqNzH2tE0XONY6sbP6SGez2lcZbt98zsic1aKF8pyY6yTF
wOpl1D23Zqj3urG/4tjn3UwOMW/AkYWW5g1LgcPZva2J7uOT8xCGyZx6X+lCHrecT56AKlicvKJd
3ZRHvHirrm+Mi2p069vSs6ZV5jcV+hF3cA1q7FppBM4o0jfmuDSaSqpPJ9njTRncr8MUfQXaTwQl
AzeUqHni8xqDYD1HlIPyXoeHYfLLLfSWjsC+F2450nkHfzIZqFlx667ANyMEg3D2Kpj/SjQ0dNDG
1cwkoipppfcwQ52tT3viWmZOtpn7rN3FkTXsEsceL2bFQ6Gg0Ho/hARbqqSbjwDQzespTybqYvr4
FFP0Kz2+w4OM801PcfJ151HsZRlsEWrUn53NlQG70FULWdyYd5Zl6V3TaPdymuM0R3BC3iENo54q
vDhn14ng3TojZ8UmH57F2KWcDhfOulVfc4tOJ5f3hoRhAa4YyisANe1KeaZ719pFx/c5wQ1SEvYq
23b4hFmCcbEHW5ygtLXDe44Ts+0mtv5ehuS2FHJTMIidJMLFWmAxGeIaRzxBp1opvqkE27BOlDnM
9dLfwdBTm/+/Xv+G6vyL9Rpj0ULQ/PP1+qFZfg92sX9nUvFv//4lDn+w9P3+8/+YMklPCcK0nnCY
Kf1ng575i+2yllNh5wLt/H7NpgvEVxSHCEvaSsnvcZ7qF8dFRjFZYwFvW+pfyvoqSWr4Q95CeTzP
cAcq06dIj1f3/aqtl4BAbVVMlDvvbDXMrwOodbQpR9GF3ZITclXOHVmnDxPtFPuCRC+aVPps5OdS
dcVu8qvnRi151CKcNlWe5FeTk1rXPmPWuwZq+AMDXueugfM0eCyLVm5sYPx7T+WUEeg3Sd8SlO+v
5zKdbud66G/9uHkPktTCA4x8ThX6mq0s9MQp1pvUY431mFVsW8A9pQ1BdChvbdxyWASc+jGE+nss
M9rfxLDk+Mv8UHnzbRFd5ZUCJaTswzAftM3kC+u9sw3K8TVBg0ZX63d2KI1tjVHnGKUOobw2f0JB
X+qOp2hDSasC/5MgbtTOqzRda9stVaLYay9b7CQbU5k38WjULD1ErKbZfs8Mn3riQkLvJhXZWgW+
CoIgNMl60U6CenyLtXqn5UPdhzHAOuRnfDbwJAgTL/ZhsxenJDCDNVPtOwDcWCCb6ZEXv/V7Y3qf
gwmJCgUmu0YTVxsrxvngwE4CtBMFV7XwsgOJq4JNDY3048z/wy9hJ5JnTGncG4dUf6omwo7JkPcX
g8RTEaZziWtmHi4auy7PDL1sQttjejFAn7+klwxyQGDtCmW7AOUTH7A652C3Kh76NL2qE7O/CCan
vhrZPuE/UvbLRJH1aiBQZK2LxfbSeTyxQWCz4gW4DcG5IvAn9bBvUFw2uPio9ixG52iF7n1sVTb2
5hlWSW5lJ98tSGDOk/lopkzd3IUAm3d9flu0E/Zz9jy0BMuVASmMf8+A52TuN861esdH4+8g2bPq
dFVkXZptM9377LUGxjWA6Gn1DUGKfBuqFlptygAgiaBdtJA5Q9Q88KMI7QAk73VwgfiWXHKtqmXA
523x1UB4UOVwYQuzuox799GwMM93JMd3cYrpbO2lhBZDC8xG3la4lyI60DdR2lEsB/4OxWGgP3xA
y2gx90xz73xu2p570A3zg+iwT0X0OHNPmAL3pC3QTV0MPWq28ivPZAfqWBXgq5RO9aJD9o4zxSft
gB8E39OeU9d/F3Ve7kq/tBCJ6MMJ4+sOOkk4JHoTQcFMWEgsJqwjbZmZDXAap8mpn9CygqgX1Gnh
CcMGnx2iHg5NNGY3IIBobzCc8jUFaM/kqBt2cRVMX+BdwYsCMQnSVG/NNvkSdcm8bxmRrLrUch4r
P71IdTmfZTtjFLKsFvF2AokrqZ7mTtNkeLDDw9YiUpUjbK1hdMDHwgp2uTxMV65XWEBM0vaY0vC8
KQavudZzjRiZR9O8CQT49MXUld2ZJc6kbiSg3kJTwG7IxCJ0Us7MAUUH6DUJImwwzt86vioPuupo
ocnDnP1CHI0vBcEUMPhsYQLaUS75kKo72QZEIcI53CwJzpcxaq0DLBOxcai8P1WOqLfMyOLbfCio
swioGDgZad/vRoKhN5WoH01VY20LDUmMJuwcbuS4GlZZlpUnZ5DTt9rt6y8hQuF1O7pLRbNKgjfT
CaoblfqtdfZbfj2545CdHc+v8URR3IhnF280iYLOwSyHCaa2wvGbX8c0FpUlYYGSBOmz8hAE+d4n
aFxQj4DJM5pIUFeuOktpwgluPl63WrDDkYHtYJZx6Apaxb5DviBfmI5mknjPUYhVKK7g/DNtLrcV
7iz2d+4U36HJZiezD1BKbDMOrgc7dNde5LMx7OfSOfKR1iSgS0iVImoYaWjjKp8jh3aWqnH3XU/R
qu45l+SGpfeBGFyKOJgTkjgzTzy53HWE2xyinLFtdEuTZSioUGm8c1fnwVdnzCdE92SsIFY1sNQS
U3KNBL17olhKY0o//RxUY7DxygxFuYsjUxLLf+1wjGAcED5WU5ite4WKeA8oeTOIJNjryg33mnFY
zbSttI5mPHJVQ1vwF6hzQPsO+3ds+9Pe1olFNIMH6BpDM8VUfgHxQoaiuIAIwWmmyLrogJVZftKd
0xNlMdytZwbR1s1aF2s6D0Ci4ZN+oYbaenIVnXwKGk9exrjt6lCupRtifk/bioi3FOGThY+pZmZ4
pju8+syzhYdCqY219m0SbKnhbgqzoGFETXeuoM4WrzDxwDtpxs5XlULsZ6lhRbS8h1j33gXxnhnh
PrmNMhI7gdjK1OyvqJCgBVwCFyu7BA8kG1yNuxaraj4yMFPdxDCp6ZrbUZDCNJlkrEbXjF4TjnI7
7UAM6SPPWZtjpgFsG0sl+GiepwzcJ0WAw1PoFtkNV/WzYdHJXY/Kuje9JLtzm4hPrecQuvPoTt9R
6JpAWDJY0dyrPKw9RpM9yywzgbXNfGNb8wg4N6VzZhpTrgebREtpTf1FMRONm4jmlEFiwJOtthTl
JuvlmbrjxM6X3SL7VbHKWlSjvQV1TYBM+/KQd/VlP8dnI69QibtGnGjrGHdmowBwiNZZS8XkLG8J
hRHKH7aCRt9bHeWHfsJFEjhpscIpfgHX8DUonS9WG73OmHTkxD3NkKZ5ArUgbiUnuNx3yvfIxBEX
MLxYgvPZZefCT5hhUoNoDC9Rd/L7mWrhUx2ScbDm2j8wf0einJorbEiaNiemer3/OSnT9FDhiocT
OFSbIvQ+qaYiENCZnzPKwRFhaeddm1NFsjPCSHtPMjBnWJ6jeSQG0zvKBw/hYHg7jlpksBzWGuy2
+4w50Zqz6asOpvhWmg2qJz/6rKdzMMbi8+TLhjOaUXBaGyWsMe/OtJKbsaDglrEIkI9//WzyX1EJ
vxcJ/+f/49zU7wVBcHy4kn4qJt7H74v97Z/+1O9HEg4R0nWxsVk8Bk3b/4eQaFm/+IA84JWi4i1p
bkhHvwuJNtFxS3AWkZ5A0Py+2NtWvyDeEWu0YaX9lg//F6TEP2SMOBJhr8OWozj+UBb+45GkClUe
ZA0DpqLDAV3MPM4ROtjDamfUX8om5h+1O26/O8DRvTrRDfZvRZdTjE0/zd//tiSXfvvX45e//42T
1sKCXYJVthCORebvx79qG+WYGakH2IyrA3GYwuw9sYx+5+YznhFMJrJ3KBtTRX0syZz+dj9zm6Eo
/2/9eWqscNWS1PKRUs0P57AB30LbTwOxxCa2qeuV6lIWongopqGCOWO2tHz53oUR0G1Tti5T7p+/
/cVA+eH9AwUAeEt8DP8imP4f3/9olCpXAaM2llN/W7fQxyqYShR4xWzULTKqx6F27bXQRfXgZQbz
J6vq+bprlR7NEfOOTsv2RgzyjVWOmuOhVpDeauPt5y90CbN9eKGOi/i9BN3wXyJp//hC+xpPZwDC
n8uAuhl2bnI/GV1M3Ak8yEr54HUm6g8rhs+mfdRJUT/2sqVuFevNbdXV3/hZeYPFAsZrW8VXWCrU
WrkTiXQh1baRw4s2iEn2qdGd48kLf5uC/OknLfhyfXgDBOg4c7C0ejan/A9CeR31mO2ho7B6ovLZ
2rRIJw1E/A3zNqcMij6zct1nRkxHg7zq3GJPASJ2rcqL1xDpeWOmnNZGUNOQ2bCxhpgCaXfS+z7E
S53DYfS9ebz4+WX/FVX84/fDN2FAMJJFw6AA5EPyz5l8NdYWGGMsH+7Gqty3oqI6A2YZXKQ8eyTp
JdZGTh+Fl1cT0/qvyVIF8RevYrk2H14FzxkeW7wYz7K8D68iSEYP9Y/Iux3Blm8r4uHgiJ7bSEJq
b61dEmCEcxdDRBtHj7G0p4sOrjqt08a4HYvAePXL7JgUpvUX1+ef3JYLapqaN4D/fH2WDpjvhRQr
NkL2JcwBCxTjUBM6L93qLnUNjSoYvU2qCPYdeyYIls09fc88aJBg39DUD3PYvJrSvi2KtNqBn0Kx
HOry0BG+v3VLN8dmGL8ZFaYeuJT1X9yOJED/cEmXKRAW6GUIxPjoxxc+urIWcw1pcvbYgidOzfTZ
O2vM6+t6ECfT7o3bRudn9qrIDZNxECZmkSrBHdh2dgaJhkl/XuyUN1nbnuTVykze+iCCQVU9EB3B
nJmf6Rk7xXPxxANmE+KJwJYB177pXzkxX4OBu6Oz7bKazH0K1RXTInXVlHdhJyEYYUY6RHPwzd/q
j//0i/jrI+3DzUSGn5mVuaht9seJVYWW1QNKNld9Lb5Mjn5Jy9kn1j5RAgm4tIyHGo5t/oj2E2/x
Ht5kTU88z1Q3P7+r/+lHgK/BYqvmozG7Hz6CWml3snrund5L432Rd7Q4VbdTMh0Ik0KcSugF9H2K
UC35jWMezWfEptiK1p/SJP7aD90dy5dxKJwJyJ5ZwNFlNA8FjpvM5z1x4PUoLfTjJytOv+QwkrYe
vXerKqDFO8pdanGQ84gPc7a0S/eQZ9mbMwP/hXUR71wDCb8F6ja1Rk3PgQJP13q/Sc1/+llQ3v3h
NhSklx187nwQlmIpXtan98938OFYrK3/MWugy7SKL+tvoO7RwPWW/XNAy/hcbmCl+fs6aItvSeyq
x1glZODAoJrs7NeFbULMdGJzY0S4pZzGNCRFQAv5lnBPwdaB4ZNb4WdW9jFELMTopxhFtgFp3bIc
3F0qLPOecjF1geu1pPYqusfxbOHQJYbvaK/7wjmLPi7RU3SYxJRZVsmrdttgZyW2vzWZOhE2vK9p
TKOQ1D33hLUYZNLzoaup3EAeW2IqUUgApru0mD6tvcnbmK2OtkaQ1E9AGvoDtbc++Oc8OYtm2iIU
Bhuj5HsVTwtcsUt9fCycQztSrqSWkV6xccvNKNLgwqGRZ8uIAUhfP4YYMAYkyl5ejzas86bt1AGT
Fi7sxURbQDK4bhtnWAEMZchkLXbSylYXPpZjIivjdO/Z3bAeYThiXqvuUQav+7IBwzcvrXROYp0D
G+WREWR3ElbnbaeSFDdPxfpYNd2e6Vq1cyVHxIHfve3qBQcYHsap28l+zK4kDIL1nIVLmYMr3idL
zeuwFHKtVSiPToxnya2DDPcSL1SV/cj8qVVHNiC04GBouKdPKlzjzm53BiLi14Ec3/KG7GNgzl9d
w5Xfhl4A8rGjaqvhWhwbJKZV22McG01xLMsAU0TO265j2tpQ4oyVNJLFhpaxyyJOtmJJ6g+6FPmu
Vmb0VNB3uRVp024InNbPHVThTQq6ArwVOVkCQtOXppbmJ1IXN5PVTieyzFazccHHckrqwxQqGpvY
KpYQAz12TrspT7NnBs7qoNlqU6BdcL90HX2nTVOa6L8N8UdhMz/rA/+TmFK0xzB5N4rKdNEyRHql
B8d966IAKDDlGDnElJjTPI6Ha78LqDuBnoKhsozzx65BEJya/hj3cmTM2o/7rPOoyw1DzI3IEsT6
6sbeRJ5rb+wa2jl5MMw49Daes97RdK8g4NYbj5VzbwZdm4B1iz38x3ZHra9ipnnjATk9NQZxxtw1
x5ucysa1xfRqYAvDdr3rtI8Hje3CZFblPf7memsqVRwpMzN2peivsbErZ21rKqF4Ybqh/bMRzgsn
3f7IXJPGFbMOP/m5vWvthKYYxspcSQ/G4XBjs++76qo0viLUcI8zoLvjsW8fR3AIRzcvyouAEesu
yvIBob/xrYfBmt1baDeR3o16ni8c1ONP8Rh/M7vMhw7kcglJizjRVTmEmhkeq+GntABv56O44bTH
Snev+ibedzZYbhKbPLGC7leeo3gGPQqyuHCsg8Ep+yQNJ7tJwzrET9g99Tqg0bDVw63X2ycnl8Pe
jjUjPSOmEHo2k+AyTpJxizPZXWd+O5+jcg4uCaz126abscpi8R1mjOvyk+2WnKtFq4rPkhkErcXs
WcVeZCYeH0ki29r4WIZSVq1j3EQdkwEJz8iGOI1ozTzUvnAwbFBT2pfBq6AEZ+cB/cZvZsnXvGl9
WPopN1wrhzzCiw2xe63dqP3ScEM+mMBEv3E5+F1+ms0It6oP1lnNvJ9zA9ySkGrDcnmojmNOqsB1
g/SkEdDWXtwGd2HHUAQyqLXrBGhM9DWeVUqI/hyNc3oM9EygF+TTcrkB1dDY3hj+2q7yBetZ9B38
E8F2t8Z862AjrVkDmOaYXzwKPy5SCg02OYPh24Fz4b2I036XQE6gtJdAtxOUrPDYA9TC7hu3aRjw
j0qU1xXI5EPUVZhmyTXdmMHiQZRmeOxVGF5q5uYbEpPJEa3Y2oyNVhctho81iXe9n1qmGiJUj1ZM
ISNcCp4XmD24kYRSO4TyR8hCxAoCWbzHiQsLVVV0TiGuOz4ovCHPNqnhWEdVM0H3PMSftdbAG+0k
nrHTYeFPASE1K4uB4gNrh1jLIOsOhVdxYnBFSuGEnV92Tjl2DFc8LydgGTZb4CDGI4+SfA3pzHzU
RV4+IkpfNhjU38XoJVT7qPCyHCr31HL336hZIXKWlkniWlPm6pTdZ0PRS5Ky83FW0MFJF4yOW9Oh
Xs+E9idoRkyrOJluqI0Y6Xkz8vJT6ywVdAh4dK35uOjgbLX01A6hFV+qCLxqY2WaonnTIN9dlrZ3
qA2wntg5aW8XMmzv6jkZnhMVWN+8AWgGRnyAXY6EcVjFxRsK43jXQNtH7u8rPn1VopniIRp4MJu2
NF8pMEV3rbI4fk/xat6QgjIeGpGxqbPrijqmECIhwmvAmIimoRu/N6+tPpyeaWaNOOKIILj2qJ2O
DrrS+j63ak7+Ng6hxg+Mu7YoXsyRMmgL/wgFwNhWte+qm7Kqb2TSYL2MNIOqjYveulODMQPRLK10
H/LR8fyS40uqwSDxKPwUh65gKIkv1dbz11hSuJenY332gSWQyBmnb0mP8l3FwaFK0nkfj424xART
f5nnToLenc1HWosXbrgN6SSJ7ApXhcH9WxIMWpOb99ZDGOP9Z9764if5W9oWbBXjqXwL1HhDiQEO
kbCfW4JGkfsJzz6MOc4yz4XP8C2EvS9rLW7LyN9kvpZb140OJM76LfQg9RcHKevjEY8Dsc0oGgSg
5IVJsWwUv9sIRtPoFSLEPTbDKdlVLVUZJke5EqPEgFt6lbv9uGWyPKJfOu5mJr0PXTUcLyYxuifh
EZzq+PKNB2oG/urs/vGsJEyHowLTesvBZCc/Ht3pmMjjduBLWNWs/CnH5ZNj+/FVGVA+U6WA2lOP
DzpLabL+7ej7f5ql/t/JFimw4f7UZnHD6P9HIfP3H/ldxvR+YUHgE3Etk6murfhlv3PUJVZJ1BpM
N5awmQtyovoPP6T4RQj80Agwzq9dqRw0dNm10d//ZvvYKG2T/+C7w30BYv1fkDE/dD+BSiK6g07C
S5OMgMwPgoDfislp6xSPTiMP9WhQ6Ez2rfHq6zrCCvDzI+Qf1DveCysUugh/in3Nh9NTFMwujks2
kM5sE+wYmI1F5yru35kXsUFx6oef/z3r43GNBwd/EG+Kwvfp8OT/8VsaFi14b+YwmK/zG78BwyOc
ANdy7wHpLNrrWmCJaMkugYqpNm0o8r/QLRaZ74fD+68vwPNRgfjksc/8+AIqOOl5zNlsZXp2eIHg
B4o2h1T28/f58WFkcS0l2ojkHnO4bT6owmUgZJ+LhrdpVPrcO2F89oOeGs7ANF9//qf+8IY8JZdg
O/5dnLR/oO6jy1JGzv4TVqntbwyMMlsxjPnh538FsfrjhYOqKvhTcvmCMARY9NXvnq+pGESUVXAi
e7pQd7OZiT0VO+U7uxTGjYRKoRZr5mtxksJMJzmpWYe2Ydc6OHHjJf4jBMpj4bLNYOi87gb4QDLm
Fwhtb+qO+ps+fDTsyL8cLBJmtgy7YxT0sCPpkAavnOhrKjGcb2FuBC/0Z+N5hVCxI8yQXItsuAmH
vN6batncU9l7T2JKnQTjAqJuS8RNVPHXeRiqbRaodBsCWqTUIu73eoLTCmTFu8BJBzI9RzVdGb3t
fJYY7dfMIp1L5lOAhya4HisHvBhFw3736+w9f2+puX+a09Gi4pFVFWIUyBRmq8VwgOiJ3By5Y7bG
Zzyu2WgRUC3QH5RW+tnvnJu8EfmhJBmBNCP6DfiUeCdL+IFUM2ZPGaypg0CwXetc3wxi1luWqXCj
qtDbNRx5qlCGW2cM52cDquwjBNHpIJxC3OEFgyzJxwNhxnbmQ5ph1joy8hYXFcNStrxz+RiHg/8w
UalOARmZFmauecJ0uZ9JTQdT22XHWGFGds0lJE8LzxTvVOYJBixG72e7gCD2W20E5ecOWYF8Hkvf
PphGSWwQljbKOdLRHuemt4kVk1c3RScs3bJlMKz4LeMwtUR2nAJLWKEMULS820qN+C1UE5PhIsjH
fx8A84L/IngXBRym152G6CnrMXtCwi8Zr1Ii1pyHFAYAXibeN1gz9jLglJoisjdTnwQvc9LU4VrU
rY8JuItIkfZhNlxRf82kohVN6B98YcyQYaZR5Li8cxwkwq3my0Z1zpMOg+DZnnA6oN+65ZZ+WRMX
KkPoYO1yVLEfCxqQCGrmM7lHz8lj6zkZ4uyd4laTshSVn3zbn0hoiNnYGHWHQkDKGhJ63ASlwelQ
OVuji+pDQunFaprJURQyzY9dXA83E0eFk23V5sad3O4WzRp4lQZT0rsaHTj4NpE5YlhKloZIynMf
DfcIF69ZX51bhDhyLN6wB03brGYxB5towixV5pX1GZItHDBa47ucSUbanHB8faKakhaenM0qvaUu
KF0jCEOkrV5e1VgxFqrtfJtpBklFNmJPAPV9VQzpY8mzcOuXcbjt4HrugeCnG+XEB+2YL7J1oONB
/dkCVCcDyLCZEx6ZQt/qc45CVAIJC1tErYfsuROA2gHXhndp0CFiTxrrUhc6fr9q4vyttRi0p4F+
WWjPN3UWN+u2He9sq6mujKoljEd1wa6piHRziIU7w/BvzZAZ50nLac6tehR29I5tLXu90w1BSMu+
dgfsYvQdsVdMKphhXuUgFYUtmWO1tSvbunMMJ9mm1O96BPDw9qH+REK/kUm/r6CQYw2oCIN1DOQ2
qR1Yl2lXnt0m5F6Woj9GfohSRFYQH3gbabC0oAbsoSLYRSv7zpnB1oTKueObpPcWOaw1u/HswAG5
3iOKCOAWlSSvExb7cujbc1AX2bow+XoL1flYyv2BAsXkS987zbqoslVnBz54L9xd1IcX56Ytn/Ei
pGvXSscbEVpPSLcmUAbINfSF0XoXww9uZywOJFBDIrYpX69ym1qZc1m4VCd1IrBAKfWetXKJmt6Y
9BFwb6DDryAI0QXRt9TJDcZTUXKA30RuRk9kJC+DkIKntWtahEnTISCqNNibKpUoV6QDxZasdHCq
fVkcoSFTgtf2+pDMhrft6SXa9ZGVXopevuhAUL0Gf3ktI09deFiXdrHs5xUUuZu0r+/k9BrgOt9P
CUoM6Jb8nmMuf7iznGccHcl2Stqb0anC7WBTb1wP8J18WrUGHlXHKJ7IItB4jtMrq95Huz/7RXhO
I3AlvcVpKk16yi35zhlGd5H5VYc7Ei/HHNUA9CbNVSZNl0mEBdhNV20eE2Kh1BVGHVDnnp9cT0Vx
x/eNAMeIBkEvmED+IF3quSjOipPiKi5L9F4TVjOtVizCtHsGj46ckqdxYC+UYD35RgiRGmoYfjNp
E2cF32P6NYt14ys+tbmgUcX1omvbNOYL4oUTD1l/2JMB9shSyk1cuXrboebjnE9DdOMoNI+6hcYR
Oh50zjZ2w3GB/4fRyq6EvW8BmG0dctuK7IdY2m25JXflNBxlZbwBqniOWuBsVlbsvI5T/gCY7iui
+1PW1mcYVa+DVX02TdL3NWSZlnbkKfdvpgLnkzbLu76Lj4Rrvknnvq/gVhWuPBmxuCxUcI4hTG+7
3BxwDJ5d6HqrImkb4v2gxgUUTznLE8jD4jTWPb4wg+qL4j2XNDdKlD6DQfTJrrrdZGNym40vRZjz
bspnZnAF7JEF7ZI8dMWMeUlJVklU9LUcEzB2PUjS0BSxtYlUOx3NnL5qAHti0zR5RxKRLI5L+FOw
F9qGMoNH2ZfzlR6TBwzYd+4oxa3D0G0raXEHg3ZB8v9ZBZ23GaMwelMgKZBiZfQ5U6g/oXSMvdvC
r1QhAllAgKligHcZ5Qjhtb1xBnpa5ZRBWuv2RRl7MLisR7ic6hrvzafIt9KTBythH+hoOoY4ilax
mh8tAgoo6MM6CreEMIvDOJfHLvPgtnfjwWODiFuRFpyuvTKUPMVK8qFMF3G+10HzyUusBZ13HKl/
XFOWyv6BP09EPTFDYycDY2SNDOrU23h5Vb5komNlH70w/+IofF9NmpuXVTpm107kn/pyKvbEVoJT
S6flwYS2Ek+uRb9Nxf6nyyL2yPNVMHvpa8aDdDU11iIttBS46KE/03WSrAOg79hFbRps8qFdJ3Eg
NqosyntVmZSlTHNznCksCzc69zTqoxNQ7jjB7V4CMHk46CdHS2vT6fHsFNhsRTt3n1ya8+4VDSV7
kY7uS872AhtsPNevbOlrRQ7JIumUgSwQWX/hpNK4zezp3g7xjrUMZNpJ+UfpNGQ/M1MdguE6Cwp/
X1AiunVHejJSy4faIMtTkgMO9akDOjk9pVVhDWe5KOr8hPsk3TYtYxBTufVO6248Yb/RT7Lp8J+m
KmZNDGtobxQ+wtXr16VsxtsMnv8EcR4KzaeMO+BI5H8zxG4Md4TKUROOLv45uO5YsU6wQrkXckyZ
XW8P6IBxXbyQTw2PRpIdOp4IGxF3dOrYZLUiAVdStkJcAfULr/K6rA+2DKaltSg9pALrbzpLc+fo
Ua1UUtA3QmniWs5dfjXDiiOImuqjAaZxpQY1XjEhq66qShsWeDPx4hap+9kfZUpkGaPOuJj1WoVK
BgK0uvRI0G8cU0PicNPXgmX3/7IWwljyHwnR/07mL6bDS+3bn+dSzmX+9rn58qNm8vtP/a6ZWL8w
UcLjhVoibYcIyX9oJh4eLt9lAXck3DGXYex/aibOLw5OFXIi3LT8LyZnyt81E7rnHJegP6V4i4OA
/89/QTPhb9uKYQuHbZcY6R/sHViQ6rnF9oO01w4XiWt+tnU/XQtKx9JOp9vvrs3Nb2LB95YvLt7H
w/DidAIBR5oVyZEgzIfzfQjlsa5afyHAZpoO5bC+Sy13OOoaGUXn7tleaCPewh3pgePngEg4k9MS
xRly3yyUEr3wSqAVguNdGCZeYy4zmt4ytwa4UY68zfi5qoS3NwGgtL+RUGCiWAsdJe3hpAT9owSb
Yi78lIAH6ipZmCpu46oV8QYouMbc0JNtamoptsHCYulUHTDPhM/C3Fffd+ydrRVyyMYdh+6hm6gz
tUKao/w4JuTasGdHWd/GmcP4ZmHBTNnIpCdaZtu/kmKSQtB2xel0yoeDXbUS9j8oASZ9mAKa22zB
sBYLfcaI4dCwXNXrWlLNyoiGEEWJjnZWecRYBpswozNx9IjpXPQ+fUBUEwG6CUb55v0KvykWDo7g
kp/dOLduANJ96hZaTrZwczRFY8/2wtIJfsXq2Athhw8I1g6lHQ9G7jb7mUDSqXVg8oiFzuNRXcKx
C2IPimz/1eamQP6yWvNy8ubpsnWM7CEvOaD5C/mnlTCA3B4akHbTafe/2DuPHcmRNOs+ERs0am6d
rt1D69gQIWnU0qiefg6zuhpZWT2dmH/xAwPMptCo6szwoJPGT9x7rtun89r7AQsSA6P61Gn848Dw
nrDneouDI7CmFsyQuRCHhjlfAKYYXvi3ZXegiCg3Nk1Mu8CKUv7fp2QBGBUTKCMeNFy7mm3fVRG2
KAYarLereXi3FhJSuzCRYjWnb05azzeuNroEnCzwpHHhKBULUQmrFqjmebFbLrylyCb/ujUak/oA
GlNcwWXqF0JTCKqpMRZoEzjSJ0/v0brnuv1k9bEXkIHoX5ugJ8TCffLTOju1CwuKiQ6OTJmOhwIN
5rYLobqjFgdTprIPG6kU5Tip0x6+Juwq2EyGeC1zXwM+ZYOhog99jRY0lVU01/ECq3IY6CzSAHIQ
jZ6PNw/myZf6zeTeihHQVUvHlpJBhcvkMfS0YS8noq06077Rf4CyTO2t7EKSbopXLV5IWslwEY6U
JQtjawK21QDdshyeSblwuAAdphsJmguKPmw+KQAC4drxGvtxNDXEBxaypYUSRG7brJvDTvakWWJl
uBWTzUSrW7BgGkXrNlbRgyVMFuTWCEGMd2ULuu4HV6zKvZO+wMbitplWEe7ydaxV9iV2Z511LXgy
SCnMgUYPI6mtrUuGNv2GtSkiqgVrJqQzfQ8L6gxPlsRgAf7Mz9x+5y5INGOBo4VaMWOWAphGEYwR
gDaQoVW8pxglVcadsQSHqdiRCDuDIpv6ZpdkBskMwio3WT7ddG1aXEYT6ZdObWVHM4IwpEASPrta
tmfw6x+cQl04WN/2iT/FJ4ZZWuDKsfjGxTIGaa1w1TQEKlaKVlNahv/NlMnY1tib4DS7z60O1ZRJ
nx70qlkPtrL2SO4ZRYyjvDa7HL6chsoly9n8+n4lL5HtIsvn5iHtBxDzRYrQAU0Zao4MPa3OioQo
cAq61qVSMYd+PBdSv3eAh28bIlcyUx8CWL/Dego/meHEa0SlFtoZTiA/NgpCJeMSzQu+/642GaRo
+l0F7WLj4WGj7Y3vsViZGztm7d1BK6Md4ljzGjP/Ik73bdatM4KZ6pC35WPKROmt8QBr6L315icQ
Fv08p79yuMRI1u9rClEotb6JASnUYG7Wdt0dtLQ+zMVcb7oYJsyMj+VqEMp/SA2SmICelIRYeriv
k8I+UKYVsE/SaVUX4irFcrYGt6mCyrD2Xs7yEYoBdvRavI05BpcRpe0L1uAbHZs3qHPtbhLE02vk
0DBlnc2gW1IO9SaczjDwjxGAw5idMpPCejPP+eMC8zw0Xhc+xX0tvz0zo9fpGUvkqvE3RZnVz76E
wc+dbr/MjdtvDGWRLI1/82Tldk0DFDN1qwXOTC8y0zWzWfB3zAvpPSDUkWLQ7Pt0IsqmFmAT6xjk
C6tX7VbvJ30FI2tyIVYjlmPxqB8TfY53TpvW76I2BbWrYxSSIHZp3SByoUXHbpizvE26q0SfxKUD
ZO3Nhp6/BuudrYdEe4FzSAjXZD8Xi5uhXnwNveFBDVdvitwColvwPliYILrFDSHZvO8n6MArffFK
8Ejnd+HinxgXJ0WHpcLg2wfmzagu/uG3cIFCl711a3mjcTOyXny0F3+GjlHD9pNXDeOG0vPXGiOH
tjg63NRWZ1AVe3Nxe7iWHACJ4AApEzPcZIsrRDT4Q4bGHre4YoxjY8I/HbCRqByKeIngR/ELr43F
azIurpME+wn0HMpnnJJbh9QzzhZo5DHps/YP3woGlmpxsljxILeRlWBLw+YykSJzxgKK86Unp7zv
Z+K/Fl+MLbBl2gxFuLxrb2jaravDwIM2SrCujov+FjaVcRdBwrpKYeoN7pRdT4sXx+VCrnoHN6VT
YtjSk7bdDot7p8U1H2ha6G2nxdsjFpfPtPh9sBo2ROniASoWN9C0+IK0mdie6odZaFh8QzGpR5ty
hImcYiqKMRfFWXaDiICG3bDgHyKTvk9Dt9hiPgJaOzlf6HRuWfkEFDIYD/XbcvExIW1x0VN4zMgW
l5PyMKaIxfnULB4o3oBBuriissUfZf+wSlWLayqvl/nZPAMewVFlLN6qdHFZpbGDUZDFgf7oDmgL
fXT1cV53+xCq6kG3BpdwrhhqhO1jmtGFBP4YMl2NButC4JuDvIYsPsoMjH4GiGhvdJ/iDPgiHh57
zZyZE6pL3fcxr3apqorLGKRw0BXOzrXnELYQxteBt7YdGSlPqamJe1KS7PUQEcxQL0GOFXQ2QAYq
3RquDc/EcuoHZ+CAooUr9jGlDnGUFENqjm0sgEl7cmuN+kNB5bJ5eR1IH8NxHKfOTd/r841qGGNx
izinzra/mfe26yormQ9lGqQ3sVBKa+RmyP6JCV7bRAEbsQ44ncg7jXyXZj7gzsUnisEUt7C5xI4x
iN130q7tldXW7qlvEJKgiuGMCkWF8AyUU1mYu7gMQ3edtH1x6CSAA8EZBUoVYP7gR/uhTbPv2ep5
YykzWsPiq+6k6NLjAJr5hTUQ5m7cgM6+YBP33o8cC1ObE+CUzYqAuyJ8H0u4F0IDsgaJX3vHXSaf
9Yag+kxNogKRabhEtaC7ZQDAqw1oQtQfI6vpL0bAf7x382llpn5yrGiZUDjleoDBFUODaX2N2Uje
sOH2H7aFos7jeCaGpa2OdjJZO+kz0vWwZwXmMFho7+3hJiY7gqWZhOnbTqSEAcaJ0ePRRK29aUg2
USGjHWBn5fEVE49S6QZBBlVxA+Kv3VZkAG8sY6qfE6s1V4YL2G6VJtq0j2WUnLOmQsjil9OpQ2PS
Qo1FiGRT4r/0rJe3Rgt+WYyW2uXM4PmaoEOuOAV9D+HMShAuyiwBIu0hpElZpkeXmCnUY9nh01qj
J3UBx2tvQ2LMJ80Tj5mMnOccWDGHN5jQq7RVML6seUAyzQxtQfJHzZuNWf8qK/MSce34GhapeWOh
Ob0iCXzgOYVzwjMRQrLR3OtxQp1czPLTSwnu7ty4xZ4Kvg1Ei+I2pKMgiwA+53Omt+N9HKK14lT1
nsmD0b6AO3JoqFF7Z4FeB1YzTfean0GdQx4FFMOzL9QAmSaHELAydNU/SicHLmqFci9GzCJMO65k
bzMYNQSYe/TsvktVPxI41hjWPbuyZ/YxrLSUlgmWdZg/VnYmrA1pHq2irKskns2pPLRgcgmGnCSA
MYsXX1oAGxiHfKP0Sj/ijG8+OGUlpOocy7Rlag/MoNLbKvS9c6izMxx73dkORTrtGIOqL2WTzVOK
eKAMVxYDw2bgeI0jXi3uYNbHcOiyQ50zLF45pE0y4MzC635KnJ3kdz2aQ0FVa85GeGFgx1lP6YJh
K+LvoRPNdiQrIGAPJzfW2Ibz2mTpB3JMym/V5fMdKqjhAD1km3kzOKFUhbeFpCUDeJAdBC0zwrJs
vFSazI9gUrP7mojNc+6b8nvUUQtWxTRdj51C8gYx/cGzmEkWWfLomFp3bdd5yty8tFCiGxZ5Ftza
j55ZcWKo+oxuGGk5xera0DqCc0w8kHPP9hG0Q7+hN5f3smBOWBeVtTGyptl17anHNbuZODXJFeF+
bVwk8QyVpVuSeDxlxrlVTbM2yvoGYeip5/39qJqUGHe1IJAGoqnM2jpx4GcBOsm1gRZqZZHesJJV
6KI5Z38U159ijh7YA3Q7D6rNxkIJuE6cEXcGOgPavAsjmS8jXY6c5NwpLHhvZ6qHudAgU7yFvjUe
JG9hxAnesx4XrOem4suKikAD0BjL6UPThyLwWv3bDu+WzcQWn8/E464fTO2kzfWt3dHtFL17Oc2G
G1RD72wGJWp01t12GIdTJqKn1kSsilyKwEV37xrtZd4WadBqOO6t5HFCk76PMHEFSLtAx+aDgbKa
hVjbt9lNU8QXzej4ZBf263GphtAIT/DkIGxQBbITGex8jRdBsu4xj7mjXRVhmgdzM7LI70BzsPjD
LRYn32GUPEkAQrusa12ip2kDPTAKiALar7zpz6yQiq1rAzHoRqm9elM8HcMwJtZopK9xxLDrADqE
8ag+RDfb52lSPL9d4+79ijksjFOIxCAKmqY9IeKvLgb0jIFQRXsNSzY7SHqSbw7G/kBdVd95c8m8
AtZoYEtfbcAYkdPuV7j45jTa9HW0YUXSbyPBq3UczWSbe1O75xYYKQGcmlfMNDxYkxsmq0oW+jov
EW/rDSEWg+J9SBvWr8Mpd6/UXETcjjJ+GEMN+qrIj2ETISfNjJsGMmplgAxLiJRGl4eqHUac94C5
joi9hLG+KPwg8bkKCuRfvySFkmYURFX+6SVttAG3NOyAvsUAiUbnhcRUSLwCXBUD+NzLI/K8a+zB
aGaOYZee3QRXexozcQJGll1Hst41NceXyGI+6DjYrCU7WBvSHDZZXzO87vWLlBf2Pqf8yqIwQBj1
EFZwteOk+eL09I4mAAPUKi++Bskfmfs5mlO6qVyLT2MkiLYdWu1cT9qqtjSbe7CRhzirXsfeXDGS
TpmbE5JYlpijywzEZwuPBbEmOBhCySMRcEsVSztpBy6oqwvUk/1Fu4B5GeUkD8YC66VC9shKl9vQ
onMl0HU8Wgvct14wvz+Ggf/f9HX/W2fKi6GYMclPk9OFf/hPruHlWw7X8I6R8tcvQRr/+mN/jJX9
f3gGkiVsVAvoyNcNxtR/SPG8f3CLLPDBn0I2/pTiCSKnqfGXhIs/wjT+NVZezMbIlKAc2n+q9P4H
Ury/mRd1JHjCM10stog2Te8XzVPpFMz7CNRdTalz0aQ4qNIYQVFv9bex7RZgRfU6mP3oFpz6i+Y5
91WhDj9dsn83bP5hJ/tjCP2Hw/jHh0AOaPvk1hmUm38VXjU2ZAJ3OfbmMH+rYDGwxNd1DvSI1Wik
YRiJyVJ1SXqvzLdkMu40t31K2WivXAE2Lhbp6xj1N0OZQRxynmZghWi49ECPCB4e7PsxrpK1j8kD
VfsUFJ5zPRNOOnXRW9czs6E4u20s/kerZdeeQhEC8ft+jiuP4u7NNLLz2JDGGrbiq1PeFZYIJLgp
EiJDIT4B8n+tXHVLRPMHVXO10kV13fh0giJFoeQADI/UZ6KbpzZqltTcfuXm1pYQK3JqjeaEzYmc
H8aqIjQfye+4ychcXhm9/9Eis0oTAHHkn4IXLF7oDetg7KqzcPq9KzTikgbVQP6tnBUU1bUp1UuN
8I8dXMOIT+t2ScHJQVWrj/jHFJUES3ScasPtGPqfvT2GcEySS1eqJ+xezL10HFSJfLGldhq65LXv
K6xBNIusje3AModboMbcInpyiROYdMameqi1Xl8h9iAuw2R24WcpdBxtZS9uzdCsGKL2AgnGZG7V
GJ7kROREk/RPll5cx/jacKm6NzakvixnhqF3VoBg6klNBfNJ56UJQfbAG1ohPF//5rb71W3MXoOl
juEsIkmc/b8KNdvYFSwcW4TwZcqMgm8H2ReA6zH7xvF3B2DqulN4XMLE3pGDLvmEufUbrab5q7ZR
Zz9kmCiHFkmsgcX9r7e+41V6lEBDWhnhfO611tnPMQKULJrORi7MgB6vZ6zOayYNiQbHJ5Vj7n2s
EIARbsvSscCSgUvusq0hh3f8lIDNbEASD4MaXmBNY9x3Q71Xeuxua92/s2vxECWsP2p8RKCHmpvZ
bDd+Cy3Hm3h3iCi9zyJnXdukxf/miv+qGf3xy7IjA8bqkqBgchT+LLBsIN1PcgY5IsbkAiL3RVUU
M/gqoqpt95xb8ANb9I6GhwazHmzY6NFHTY29mgrv3OsLRj/sf2Mxtf/dNwA2jpwjG4O/+asauRrK
qJHuhOZhsYyZJRnKbcWCdsHOE/T7OJNXmqr6yPlzZMT36ngMGrR71tDmNucdjqQDcKtb+a+VXr7y
oOBXbB/MuXjNVHpEubFGD1Px8KFSGZA3pxmj3nJyWP5M5V0nBkjH4pvN/5bD5aTYNaNpe/eUde1z
eCz8xwOIEdz3jHu9Up0qqOPkpxMP4EcB2PrvCcDWahES2Lo2rv1QfizRpKwkj5ZkllIwEsazs6+s
TNv+P3yhsDLA6Bo2cnNv+cJ/UsxyLA5kSXDtVISBJ8WDv5LSqgLuuDHw1XvimXtjTl6xH/EhaISD
NmUfkCcnxsvvHJQXKrXm39xmC+yXYm7BWPz5OvHAY/AwWZgllvXrXz+VclvmqTrPlJAV4a7x2VLh
m4saO5qcndnPjAlsPWCTgqXWLz9661ECPdpGU73XNe9DaeKqkwIxW5lcxLFGRIW6copyV0To4nSi
Tys33IDU/Kgr9V1Z7SFJCZ2OPLx5kUH/Fhl3XYM7K7edmySxdqk9ncspvevSO2vuz6Htf4GTOkek
lEMWRSTIAUFJLuTlEFsXueXfee54g+vtNlfDJk4G1HSjv+vU/AF27FQMxGZWFW12qH82YrqNmjSI
EZRSOM83fg1Xe3LfiLfBKDndelFxPaYM5X17J7JxZWTlnZMvU/qxWOfAy3539f9+8TEs4ywwLEgq
kE/+evH9rBiiPsfrjjTVgxKbvbZ2gQ1Sv/Kc7m7wU/M3R+jfFtVYGRA5ezYSf0wNv2aBpcR02Mxd
kEC1OE/GacmZ1dPLH19v1pkPnY9cemKOvwy4/vP9/2+ODtPw4MVYnGgcrct//+n2T3z28OPIVIRf
OD1HbV0uJLvfOcD/5ihYfi9A1RRpOIBAWf9ySetI7wg+4NhkVLbxNOTmDvPjdQI684E3BjuezgQT
bLAfq1Jj5hY3/gkV+m9d6H8jAiyfwffo1FA7UJTav5Rould4mgHXdYVDdASvO6XMKOarcYyvlu83
ScSNUOFZ77JjZMS3XQvJzbPk74QJ1iI7+PnZBrOBZc/Tod/wT3g0f73knSsmQFeEsaON4maeQB2X
oSM3ZoaFrmt6dXBMZlxJ7r2alU/cBSMEElYkSUAl/Vri9DtBf7vWXecUZYTfNHm49RYt1qQrH6cz
etaS/SfujMjl7wfWNLCAGdt+B5L0XpWQ4dOxWWmpf8eM7kav/FMCcM1YRBIjXxDyq5bsW1/7ZsV1
tEv3hUAAht+tHNdjxbShrLrL0ZCElAyP4PGQUeqoqP7zjSmEsxxyf7lQWMVgBuhU92IRqPzyhYFh
lhbJnRXqchEwV2IYSl4YcnlmMrWgwJe7xuNca9uzVUz3od5tk2qqicnFq2+HxNnZ/Sci6m6tRuNq
zLybJB/hjGuHujLJsXHGJXvZDWyt2OJD8g6l/qAh3YwN9oozYGyViNfB9dXWVQQLmMqPGFiQaaKY
mtLot9JZN133NkS431t506nok5UdMcIl8R28U5utnLFB0vsuQ7qO4RjymHLlMp5DaREy6+vdmPI0
x9y56luCk4SM332EpGS7WbeuXqJ0TBi2+KWOxYjf/Iy1Plv3suxPOljqV8MfRm2Fq9I+2YyS1qWR
9k9jMRWvBIKbV9hnBURs3Xjwx/oBYCBolQ4ic2+hlGSW5z5Z4WycPCt9xU0+Y6GfkmfkyUHJlnxf
9kYIg9UiuKjXr6tJhmebGA30ts3KZWcPYWLlTmGzI357gEhB1ljsmOgoiPGrjfZozO7tTP5sKfzr
orh3DBJ5CFcDAwiQaO+wFdgYsXllsTdHhU2Qn67Vrzg55Hqeq00I/cHr2IiNsGmYLFSvXtQ9qpRN
5pxJ7dZw2goy3MRgPFfzU6anJA4uIcn65CE4NpjtMCRb+YTCXGDfZRY5Zf0hG6w9kPdNZrkYIv3x
KU5HrNPIXFmeXpUlltmi48Y30WiOFqj5maFmAP9yie6m3aliAYcBMa25zF+0et2Qp5xN+osJtGoY
7X4DHvUS6ceqF/JdzDnlzKJbHsHWtip6ymfqp2zMunXvOsVGxsY5c8S7zWaPZEbrc9bVxRiPxVUm
vY2Ry1M2mAfy5a7JZw7QpxLbraqAdMZ0Vc7UHcOkbjFj35u5/YQYAh+axWAyVK+lTD6yHNqMM/vn
FEJLOJqXuFl3MAq+iKDK12xF7lPBNqWLBViXKSYSiKmTOxdPESIQWAtzQE29CZGy+2NmAeFkMWN3
8SUKGD3Ip/BCmib7M/uSz4NBPcaiSzbMGLEwGalMyEPzjtHEaLCEef6YNgI8L2JbRDxwHBm5etk5
ETnkI2EVEP/DEDG6jlTW1POdS0AmvNOsJ4kDU6uWagX3/dDCzR4mYliceEf1n+2kcqdLY9B9Aovk
B0GIPpJHgO3U5d1tM/YDGFSFftNJcdNjCAg6SSiUoSAvNgXUdiQqoDsa+RZPdrpnH9J8VmxUwFZU
+fNcxuKBCgFAO7mTkAc0/2ps4yFosyzfOFOTbMMQDwWto1jnevFexZA9I7IG+WGmp20QFWgmDx13
T5gbR1xHxqua84rKzK/JJgyXaMeeZOzAjHMkoFwj4xjRe5wNV+Li6n314Wbqoo8H56kfFvIEbxRQ
9vit7UMbh2gCusQ/4ImHTC+lvmcVED2Xc9YQAt3fMYPo8OoVAuuPBZak0EOCbLrM3XW8K3YxLm6T
lc82NC2Aj5mLqorIEWBUoC9KNb/1ETQYWFBXiGNDFARuF5NKaRYY1TvgDp3W72KNxTTPW7XR+QAb
Iqq8ldepKzNs7A1ZOohZ0eujj+47/Y7OCpsLnd+mm/zVkENSYrh5Eom4X/w2bQxcWkutJVlg76j0
u/L9e4uVSlIxq0BkBymLNaQTWk95tKCpnEvwDQ+MTT0uKD+kKXkN+pV52cfZawl6YE2u0TnMTIjs
ptw0bnVNWhErbWFnK+xx5rbMTXzGJqyFSaoP+DSvodBeE8lfZopuzYhA8dFbSAYV+77eljuVmQo+
z2Xi1Q95pK6gQNWrSVnvloZHsm3uDEzZmzmznxrfRy3etds+t844r7Zo6gK7wPuAeBc+LwIuu2dh
nGjJt9mBhJmH8cJsq31v5F+1xbVOc+eM9P/Bc0tvVaFBvhr69BYRWbgSmAFWavK/iii5mOPmhIbo
mVkwcWVJ9DDU5Gkno805VONLgGB1U6JF4kTNE2TYXBh8CGcvzr4b6WQrS/fhhuLIh5y21UBihwXn
gQlon5B50qBG0h2r5obQB1bNoHeLwuJiAz1tgLnie8Umaje4AsrvOW2u+5i1rjniK7NtUm3dXVp4
dBvac08rX7TlpinZ24gZ3QruRN4hBoA3DBftkrzWGDzoiiiBfBydFQE5J05UjeupX+iD12yYr8it
xMMTtHYJutmcL4wRK2oZfyvzuiZgvRIJ+sjFpwERK1DCehiIevNkeZPW/QsNSUdVFE840PovKTVx
nO3kYrT8ijBVesBcNy65+V9MX93nokQV4+R3SZHs5Rwdm9EGBowmLdbtRdzz2MfOM4EhAF3RkHU1
1PC0mT+lJT4B0MQrq1ZPRhc9lAm9jJVP2xlQ4MqqxA5hyGOlta+MSS9UZtz6o73vc3o4F5dKjACv
yDjOYyx5hvFdqvbdYuu4Sp3+ouD76W0L5kv+6vXJu9S7ZxSBd6wBT7I098RHXdaWe0ZRZKDZbnYl
7W0U5/fS9h99kVxn3ZKEHqvAENMdjSPPhazBFlX5yhmT70xVn30hDsAB3kqBNLQNq31KOEOtmAwQ
Wb4p+w+iTBCrL/qGsRho0ZrXWSGEpJa6w2XWrhDfQ+f1qSbCNtBSdZ9U7U0i+yd34LIIsqa4eRFC
iYG+0SKgjFaTuZDT7ZMIIJ7rzW9eNtybLuCQaPimbEFjUs+raWAgAPlyn5h0xbH9WJuqXTWOuVdF
Wa+lSD5dybIWksy2ZDZEX98gyMcxUzvWF5qI984Z3kXvI3tnte8J7gyUEauCan9s1bFMwV+3Xn8N
7vdLq3viaBJqyjYN971VE9fh+6gLx690Ri1MYWUV+XEY23PmVY+N1b+mUc/cwLHSNbKp51JDsFNH
9/USLBFOgkMs5FmZGWXaRfRlsxlfcULA5kqd+1gvNo3CLlXP0bMlw+9lESdBXeOp64LU59VS5dUt
2kNvLZz8EA0eeaBmzXtyaZSd4TbLk68imZgnwxpcmYNXnRrldkE2IfkNe7URRvaYt66x4o3ArnNw
zKChlgiUxGPJe1YjWZMI+zkWxTHjKuzyUis20Bzgx89YiM2BmDj6SF5iRLQrvWRkgkVCWlBr0tHE
3stLxmnV2pEDnqR8SZb15XrwiY9uIINsSAfcszFk1jAVF7qavsAonkTrvVCmXSFWOxtefG/n0V4a
Bf4nuLN5o7kE7vRdEJnirm3Hby+RtzLqGRJwBQ1+ddmFF7bRxVdWbjiBQYcdFANb6UG3cqjy+lPX
tQSKFhVHbJO+9WF6WbbI05yMLLgc7DorWPvd7PNbHJEMmWvvwcUdsUH8lG0qR33WluKa6niFere4
61xA0Lpk2GrRq6/Zy32mC03T0SgZzJaKNFGcI6jaqAWyYqSYL/FBZ657yGbzHlVsfPDCOn/qGFQf
lIBEB1kK/Eac6E/IdBBxQdPv+oUogMlT7/PLumFSFlH/gYumO9fL4UGrwvnSQA21rdn0B01uJRdO
hrUGW5+kXFUYUA6+ESk85xiBQRZxj4TGZ1hyIjhcz5MJGo/TxZzQ60zJvabb+dkjAOeE8IXdrSaz
JGdBGsVw7Ye5e6pzwfjdnSb+JkjDdoN0x/cui7GiIYDkyiGbVaC6BK6wxzLts0PUxd7JJxFgBdWd
RkWO2tizacWJVFW2eTRneteV8tCm5SUTexLqfGedThZqPMetKNn5pcxYRFu+wOfGRQyHcuo+y+w3
xyFwwMSRzgA4fRvYj1y25JcGekeh5+jQ5DtD2+uenNZTyyMg/PQeWHK56qWrr5i4CXo3EjnFLG68
SePst8OnjHyitRCoo70bpJGUAMZ8ZouA2ggv7mXbUDW0KkawlSQEusS0DqNOFFsoK8JbGIM1oHIQ
mcLm4+VE2mgYvbhTOWw0hsk82/FbUcpvMmq7qzkksI3h/veY2J9JblyFC3iPwnOnhv6j4nQZu5hx
aY5vsfKp7AEJIuu25csAzBZqFSnWbViebIfVwuKtCMzaxBGgi3MzdcFUExUvPR/WG4g9LOX11o2i
/OCGUfXCxgUboZ98zbmiFiE/dVu7tBU9Z/SxQrO1Uk2LElbY3zwcyDbaJDlGqA0OUmtGVPCd/oKy
E2KWNacbxHrzBb0iltVKH/dzLnc09n3QxiQrlDrDhczfO1NHwHdlc+4BbrE6/lhnfRpu6G5JYYh3
CV6lPYjMs4ctzevchkB7a9hrunXss+i2zaOvpXEXExKgsVwAYYV40XvPRmIUoT9TrnjSI3b57HMA
uAkEbTTIW3fEapu2kX9V+VSGghZkF7lW2QWGhthDqygS0lJRRoge5yxHmb9Asoq5ww1qtlqHA4Ix
t1+Sseh5E15+b0aP+Bo5VGyLGX8suLWi9G2cnWzLNxYHPLavwuJ0tIRxrxWm2LmkcBJsMpGTO75w
3/O68uzn0m3DlUOJBkpdMstdtIxZnL3NTX/ZEM27c4lJ1ABz+4Pz3blkRaSgkNgi1eW2sieFWA8q
rE46C3feoZvIulZlYl8gHEp2FUT12vIWQTivh6rJ6W1NNwjHGqJXBCB8Y5hLBAI5nQm5tmtlTfK8
jFsCHvpuq7w43WijwWQnFIsrVaao+8cO6Ooc3njVMBwBimWnXtbjtW9ABNaV3R31QR1z4QUzLfRF
adjWBUbS+qpK3GzD8/rloxXe5ChU1lqKZ9csX8oe+EKFta5AoIBj0yGWt179ACvWc8O8WZu2aPKP
qOLGw5xTamXzhCiYTaebCwwMqXtP7Li/mTKKhi4fidzAoJzFdACedWwHG/C65pOt1eHXNGVjko3Z
tVdhBTnF0yKCsZK66B8StxV3elPid048RXh8tHdTYAEKB/GmruR4PeXVooiXaNi0zt207Rwe8Db7
QYeKdeP7pUSKTm8fa2Z/LPIOHbARIuFp/Z502qi5MRKl7hFUtFuhOXtPFWwSUyhiY2eR15VcIMQ/
61WdH8YZFECuAEskNbEfr1rCItk0SKN1gfKtl4bzWNZ2f7SdgahMctSXpee7MDhVpe9pj00cX3nV
MSu7bJ9G+rz1iFndRaSX6sKkyoZ1TxVN3xEOxoh0nPd6koXhpWMmmz7P3U0xqWoT6YiotCmx6KeQ
7OD6addoOk8YSrr9NBJcWdWTsZyrOKEbnRs/VDNSZK2/HEX3XgPUDPSMWm+s4IgNSM/YpeZiQxrt
w6gDtGPAOASuCdGMKZ46tq7YDogURzXpdIbPZMa365A+7UBgnLmrpTQhEyyQS8wIb0OLqaLTCeyV
kfaE5OarqXijj62IUb7CWpQ68eF8TPL1eGr6zt5ZwvmGNuts+5DgB0kEz563wIdRdtBsE5S8Mncu
fFuVqNGk+zHBELyEBQDyRPrNoZ1UcShQAwZzVd2GhZFcF7W4rRNvOrMwgs6hiYM/axD1hty6GSuB
BbbV2h0SQNw9qn4JNcvd6VlEr9IheNfJTbgoC+5AgfV9rWHSCLXsGxXzOa2QchouSoYIpMBvJv5/
Gz8jy8AI6PnQfVBNWL+sa5XVgvWzeWM75fyhRS6Jxz7uWCvjiAu9+/88xf11s4E8BKg0ZAwD0x8r
jmXE+9N6wUsxQs0ONOF4jraLMWfIXWTx+vUwnMa8PYzVeKviPzc4/6f3uf97FimXdMkrw+QO6p69
NGoceE7/vY308av4mv9qIv3Xn/qnjdT8B3MhCwY7m31nuVH+1PssCQJ8lVCwfSDt9g+S/Z96H/sf
nm054JZNAJw+K+R/6X0s+x8AP/lPhuWy8HBREPwP9D6/bOB1A7kD20T2N0iSDD7nX2+pIubHmEJn
g808eJUUM4mC01eHqPGnq3L9x57hZwPpL8/JP38OiaysYU0dathffw7aAjjMFW8/X25sG1sRMEJ3
1JEmRrv//JOWPcZPe46//aRf9hzgZdy5GvlJg/Vf1J3ZjuNImqXfpe9Z4L4A030hipJc8n33uCE8
fOFO4749/Xz0THR4KDRSV87cTKPQQKIq3UTSaDT7/3O+0z2jpVoVKKetTCwlDvsS8dDHh9v3xf4x
3l4zTjHGyO5oukADSF9GwZ4WGdeZZOZnbFU/pJBTKsDV24xdi485ZCqHrZyO68YHvJRE24H9zSh2
kXBcQw1+dmrqJQm5ZZjIUtlaCVW8aymalyq5lnwopZO+1CJijqf0tqz1V12zNumkvGQKYhndz5+0
ukMIUpHFNZbquKghamxVhzjt45d98C5DxsIOrMOm+7or35Yi/FPaYIeTjV8xvU7Y2K9EaG0lkW8K
GdiTIT6Pj7cvCfvrNv8aUN9jHVJYjspaZkAEku6QAzrICQvjQ87XiXtn0RtY4HNysRffI91d2Lb9
WrTTFjH2i4rbGA69a3TlFX0TgW9IW8WEQ5f1Z0vrXuvp1syRk2zlgNBhqj7+4/ebpV8/XlN4ZWUT
0KH9Jfr5drfaQLcKao7MfmfNy7HSWot6O8CVHwOsRjjKLsjZZQgdzG4wq+kn8O2HXnKUhTqrBp8p
9Y+XnGx2xxe85E2GoCW+CeJbRayOX+Ne6/vvS/w1xvwbvl1ihOikigrGaM1gCzbm2k6SE2+2emjS
fb+OvUVkilsYzxNjDJzv9W16hTXDaeWHTvJvTEn9ORAiaqYvsU3uUPiAdtHlhrgSopmRkIuoi7xM
LrxeFK7aKU+wOZYj2XOOcS/M1kW04zW+M0NdTjz+g7d/XmftWVCEpPH3W2Pi/gwEKxEA1faipCjN
Foyu2ymZy/xn9hc+TTcJZ9E1kir1vYWPfgMyu7ldZ2DQwilIe2YRWLBtwBBlxmsyvB9/4gefxrfx
9i4r9aOWbgmXVVAwNmO26eexrHi6fxaoP48PdegO8s1D1PElOnD2JlcIMayNIlo4tDDxDPb5Y2zI
S7sMl8fHOXRJFm170zBsXVaNvUtyOHJExN45C1bpNbz6ZRf0P0oKXbVsIrgs/8Fws7wVawNyKXia
v08MC59i3qTIt9LQxxD7YqbnmthqYPP6fzAFbeaeLaPDcUxz782JBYkA/WSAgGzmV+RVki797Oz4
zTu0AqC3YePPHtWWHfX3q8nzKGmqFI2PM2qI47RVykfx+BDzz9yf4t+H2NMLYvKh/8lGfNFp8SKt
gRZsmzzGxn95fJxD841VmixaaHXst/cejC/5nVTGuo3RpXqcyvzZysIfgV88Hh/m8OUgBydDV0c1
tKddCQItzKmI2AgniCrC6SE/KuFZM6yPD3PwathG8qU2uXv76489dUJKQJMs1CnHxKNhWkFym564
mP1YpK8vAJILPnPI0Qno2H95DBmOt8xNS1AMuZlUQkxSEUnUlGrGyWIrMrN8LC+aa0NsGPLJvzJ4
0ShCamelBWW5lf1bsyTEJ0cOcPweHLzVPFDmPrJO29pfHK0YhnLPPUDji4eJrBujug9DE8K54R0f
6vDt/jXU3n0AJyYq2+dd8xMiKWoHP1GexMRelCeIq/Mf+uNtMAjB0kmRRXM5X/O3T64ak403olaB
Z/EiC1JjOg1g2BP4obSQtnFx/Q+u69twe7cQ36WFuZLhElqpZYMjqCo3QT1tjg8z+x+OXtbekdps
0kJYLe56JQaDFY2rvKte4WQ9sEN7Qn4DXyOyV7oaPcO/edORbYRl/urPamDaCOf2EDzTgC+wU4v7
vqfoLnFaTginqbrpYiqTDz1uT9yar+SfI4/iK7Ll26OAnz8hvuPe0L5IEbpO93pQXzhtsTZhcuLn
UbxRkdaG9QS+3csi4VkUyfPOfzh+8w7OvV/PaE6r+z4lsBpZuTFPCUIgd7SwfIRPZvDyfzfI3kJf
CjSmYDURJjgymqzgVfd7Vx6zE3jzvWrHX+uJCVCY+C/AxebefIs4DEyBIbHbGzgTCfrcZF5Q+wF4
UBNQ6ff5tRG0L7YFleMfXOC3kffeYHnoa22atxtt0l8OUbnTRWTC6zROTJuDi9K3cfZmeqxH2qAa
zHRUy9f1QMyTNr06/auhn9honBjI2vuepVIKAklloEHvgcrhT5GMlSmXF77hXxy/d4dfX9OwLH40
sGl1b1WyORhmlo37T9LzZ6TXW2uSzoeo2dHUQ3TZDcB2IkG2TOzmhnxZqMNDEIIVNKs16jGQPtpm
tLqlSYk+rbQ39MEXtpI+9DLFVcW56SzrxFOY59Ef7+63H7w3zyo8jVkzMRyc0J2m5ytECPXMlNmU
vrXuA/rwx2/Rvn7375ntUPpBoUii1t5b2rVD0ZNTgKdh4OMfGxahGf07usFPx4nxc0MIUqTaWkhB
+VmRInt8+MPv1a/R917ftp4QEGMWwNwfuZWWn2ND9aICMzj0oMgy1mpfnY9xfuIQevAQzEbnv696
b/OmYeGW2mJObqKdg4t6GZb3QU4hc8LKHS9K1PKSc9fAMjI00rPo+R+/7sPP+df48/712xqtGxPf
foXrBh13r8baHXqHVyACbCZxG/VldeJDdvDzzPxHBj6Lwo29p4w0JcptwYuAVAyyM7gkbWbwAhoM
W1rnMSpEgsOPX+OpMfeeLaHZRdvj5UXmbG64vnrRSejL4Jhvc7N5a1X7Qva7j+ODHvzoEA1n4xhk
hwnX7rcbq009rXoaNwsYYisOg1vb9u+GTD+x3Tk8DL5JtN58Euy991QeNGSwyNIXpbHLUW/UgOJO
XcrBOWL9GmNv5Vcb1aJjwqcNQZ68lCXEPG0BmYVKmqH+UNTgxJw8uDDjBjVMzeDUvn/g1MLQ77V5
vI5OcBBb83BAmYWn+afOtgdv37eh9p4S5G4h5JhvQKn7Lo4bVjh2Is6JSX/igvZPTpNVZ05a89EW
UoMuaIBpW1yh7/ZCHz3r8Xl3cLL/uqJ96X9W1yjRZgzTkIhzGCP39pCA33CsB5m8bgFxqOpOnUBP
3MUvlf23RSTBk22osJoXRCFkCxLYzo2y/Ixk68Rn9OAiTUCno7J2AKGcf8e3cWgpdZ0ac16RAvb3
9Pf8mTlXAPU777r3KbpRx1Ml3a+4mD8+hN/G3Ptyl0o+Dp1gzCIby+VEd++6xIeU4yvdDR0IfT3u
H1MDRfLYkaTX6A5kVOlFnTjPRR1horJYZ4TAKQEkfE7QWz2eEG8ZH1MRnfqYHHxRaSZw1IQFwE3/
/f4kQ1iBauDZ1yojB9pI+isaedGdJUr+E1W0V7aIEksxnrW9UywHdOSQwDSUe8jeMn9ixfcDV05C
ryGz4vjEPPyBx00q0z1Bvb1f2Akqe6rQ77KBHKpVo5KGkKOVTnPxPoXtdR4RzWMg6JyKwAcDiPvi
+Pjzl2z/QZL6Kss2GRkItPa2e2YLpjJBsMD3VN1mk3ImvR8f4NBbzleSSqOiG/IfXc80EI0i+ZQa
Se8BlPSjA2Kcil3r3x8f56tm+ceV/BrI2LuSqIV4EpMZw2IFYcosnGsSNW7ZY3L2oBdQsL86m9rg
zmrbdZUMyB6x3PXjwiSduat6D5TVcmqsZVjr951tr+sEzWCawT/LQHIhC4vUhZnzlztlN0liqXcY
fqNEe+kLZ1OSKovOTm6AZ9f1WvVj6CIZcZCDkt7Oea52CWh99OccbfQkxrTM6UZ0uU6dEqFrJgV3
M50IQkzFDPVPtdQOzjKHco49e3qoIe29r7aM1hDQk72ogqUKCq5NSBWbBXex509PU74qjdvRWh1/
JIdePI6yczeDYrY6Q3G/L0yp36k6+EPq/H28tsp0VSG7cLLbwljZ4ymD8KHV9vtge1cYoGr2y5oH
Hbf2j6w3EUizFHZoF/7BRRFjxN7CpNxnzS/Ut9VWBYZvU1GnZ1jVlyi3MWbI9n0f+VsjrWZM/bQ8
PqAy/8X9iU1wPB1hbS407mMWplwlmczu+Y4ANmtdrEnWRbI2l9DjRje5Mq+ylXOPovfEsIeenqXQ
NibAfFYt7L1PHKnZi1als9De0NhdiMfxkzDvzaS42m31mdwX2/bJWGKOez8x8Kmizt7GyolIfB1M
NjrKVQpOtkWCszBfDfj3AfY6l/xOyP3YcNITUUGHLpi+9n8/2b3p2qdTUmfjvBQimyys4KpO1LNG
eWipLdnkgBy/zFOj7c1XJbKdbpqrjI3f3fZKtSvqDw1NuS5pS72p746Pdmj/Q/uVd18mAo72/e+z
Fs8GH5FhLjQq2iUiM+hFLFg4C2K3y4p7qLuFK6RMO3GR80XsT93vw+6d4wK9wLYvMywftkuVvnQq
9+eEC14JRNvHr/DwEvftEufX6NuLmSha1snzJTZIg4N8K6mPYtrGDTXs4dmoLvPiXc1PbGEPLjro
gVTSISGxWHtTleRzTZlUvjn4v70YEaQVT8sqqU7cxlPD7O3HgVm01C9ZSElYId5IvXGgQVaWc3v8
Fp4Yxt5741PA2F1cDmwi29eivjMtgJSnyp8Hp71GZ1OBlQ43Zm/al2RmB5PCdkBqygV2MTfOMAHD
72ugStTDiUXs4BV9G23+Nd/mRBDIgk4HO3uAIdXwIaufUfb8D24a7GLkP4QY2vsbKICFA4kCDEGK
dWFeKcldHV8dH+LgW0SKN6KxmZSg7M2yMee7OUw8l9EcHvG4kekgwtFTOlN1i0k8/dujsURAKKQi
h1zt63P07Z6R9uujaxfUXhL6LDXPJ46TdUxxCssWqSrHRzvwhNgWYizUaHjTtd1bmIasBTplzHuh
4kIpPVPcA688PsShapKOQgpPs0ZPydh/S6OGNCWnT1j8nG6dqEieSXlNL+PwCn9oKa1U5drqNlV9
ro4nXtwDT05HtkVcIa1U9Y/NQiNGdCQVI2Pageb6ZkUbGB2hcmKCHHipGMZG7Id9HSjT3otb2rJo
xBDbM4LxbIArrBY4goOFI+MXoKl0/H7OC+neog4U3IZwRXeMWtXeQotrohIFpu7ZGu/26lar7BO3
7dCkQH6Cv5PHpvD/fn9tYWxHGDki9ljB+JBlwXmQReuss96OX8iBgzOciV/DzD/j20yvx1GtTZiu
i4ItubmQP0wCjzBs+Vj5UYGeum0Hh+MFVnSdLMw/enBAWs0mlhiuJzJn0nLct10BrrDU7ixMJtxw
4LwY8ZpOPYsa6yUVTvngyL3+0HL+fDBL6bVtOJCMOhr/we91tw2iD7LvdsLR5UVqTTeyEE9DWL/1
UriQ7Oqt1gnFqyfHTZ3MxZD8Q1LqmyEg90rYOHCKAq+aSvy3oY7vRSbitTPTclvIrK4GY3+hWGPo
mtaYYdmE6mhQ7kVQDNsmETcmaX6WqD3VTmw3LSL3+MM5OKdN3ho+6YRWzFLI7w/HjMkRVy3uFubi
PFoPSIKtUsdUhmHUEKeUgAfnNEp4w4aWoaCv/H20Rie9LRoYrRlXLbmGslyduJ4DcxqggqZxRqG3
zoX9PoIRYqQLxfzWNPWaG7yQSc8qplMi40PiN3pg4FNAVCl4dfbenSLghZXxZ3CTBnTbIaDbzEoJ
75sUtfg5JlN+HQZ2syorgomLMGo3/FwFVICiLMKxGT1tyrZE1MTbAY6z28hJfS5V2nykHoMrxYpJ
JRR56wEOykiaN66CdHqIa/GcIlHwjs+BQ/cMFuoc9kqCCfrW3++ZTY5GPeotbb3yLLcvmuFH4tz8
W0NQEgK/opkEMszHK5Q1vw+Rj72i9wortM4bUoG6joGNxdp4d3yYr7/zbdHcH0fbq/CXet0ZVAU4
1Pg+clOio9PqqtQDXs0mx3Ut8M0rH6WTXNdhshqxxNrA2ECbL6DOu5KK5aeGzQouraZmAJdsoYGu
IEKCjMFk0ddkdBFKLWEySUS1HetpMUlFuMy1U1IuBdEx9+TYtex9sy11qKup6K2FA058wLeGZd3Z
OiWuI1iqICgdfdtqGR7iTL9XeiVdkUbylFXhFvQwNUmN6k8lzQ7UAfpNPa78YLogLBzXg+F0q7aV
sApkinRd+oP8Am4CW0JbVkujix4zddwJyWrOCIfBEDKJEfgKaSIgaIttVwNElrt1XszMLKCieFcU
yjwlTZvacrqdbReuI4Ww0Jp6myTVuqCoU1q9vcGDuAxSv9oM0E+wh0UA0RzMgGk/4gWzlZ5c+Okm
xsoUG8b51PiXdlcxKWWvR6FrQcGvUnXjS7PaQF7Lse4FCbGZ+I77vEMsmMYvo5W9RUY7kAsI80uG
SDj4l5kgy74Am4uPT3W7pJG8qjAy3DDJWs7KZRvYz1rpbCKgg/LYr5HNVWtJYgw1Ha6mLt9pdrnR
sX6NFnbVwbqhILNS6Ob45GvURk9NdtqgNPASJNQkcS0yvfT0vCFeJDFegWJwm4IB22izGHJgEKlP
VodcLNWivZv/jNP2Wyuo7wksi3i86VmqKe7kmx9R20iUJCpIvNJm9PFzivx+srszK5TXqUhnM+2Z
IcVntEfcNI3upRo82piti7Rcwut4nFPYOpUczXBcB5J6MaTOuHD8/AK+19bXuRypUVfEd+6EyC4a
XwNbGOYY23LY/jD1BZ7DQvO0MsiXsaJ4sxP0CzFY0ykMAdnBfirdSpdfA7iJZJ08Oq3/aEkmmaE5
BxBRcF/EptX15dTmn1HjbESovBLgC8462JgYqRfYTdzCjs9AaG8x3V6WZCJaBWD6ruX4oneqO8bQ
voKwvxni/KJHgsKMxqmifIS8s8IOrqNIifkVLQ/IRkqVXwKuv1XD4FHkwU04xOtU6WDTpzgXFSiy
6vhjtJKd6uRLvU6XUki82ABpgOeWXUiJtjTYLy8jmgsLI2p/IIxf0v96dnIFBxYg77Jf5dm0QYa9
bCpeTbvyb1Jy3oEesU6nxrmpETJqWQDDY+d+UrI4h0qTXcsUUD1pjuTN5PhqDLG6C8eA6KkuqZCu
J1Yhp4g3tZNuqfkvw6G4SKIQ76M4G8vkcqzGTRgqb0XZ19s4ApWpz5Grcf2hNvm9JWO1iturwEm8
jjrkGkCKcQsXynFLR6S3MH0hoyl5vq0z7FG6D18MJsHSVkd9CSHlYoiHB8eYjMvKUTdzpuwMw0H1
jtcY7fqWECPFK0bVS2pxl8KLXlDSd02CeCHfx4sKukpf2itf9NpqJCd0IVmjB4tduxztGCd2ReJs
AWe8Gi7MnIi3kBCoNCcbI24v1JDjgehf+6hSN7j1XkLZgQhThKsJJtF5LY3bRArfFTggo0waRNBm
DyLy0QC2P7M0NS9AQeN7rdglO1lqXxt9ZqzNIlphEyPadE7AbcNVmYK/dKSVHWnLoIcolyUhirBB
sC5AW5cSsguyTlv5A/kktVoPF5zKtlkfvbVx9pSYY7xTIe4v9Zb0gLyABQkDQPdoKm96v7oZtcZ2
sVz8QB7WAY4zQ9ijKdFcosJZr1SXpc9uJPZX05A9WokMODTJ1uAW74Lk09JyDO5gKUzJ1l2nyWHv
2MDlreKiNvEsFuI+F815Ymie5ad0SoxhE8nKjyawno3QejXD9D2VxL0WfYwKyUN2srYC/aMnCBQv
onQT5NK6ttEAxlgCl20q50tIYRRTSgPvbEn1DyQ78BliD0oPY/I6DI173UxvhE1+kxZVD2GaEujZ
nylBSk5l0twEM1nNbLrPCvkp8zt+VrtgFVmFgmwSKGxhpwT8tT+jLBihHIprogNwlfvlPXkBWwOz
OkTSJGV6q09OH9xaAgKPGLJPK9AmWA2A4sBshKusLKGPNy3CPR12eir0T51NPnBvXWV6+lQp0xZw
ayfw5MNd1YJ+V5rdS90N9SotqzlwEBPGSDJ11QAVmrtU/bDGr+eVIXweGid3Y0wmbBsFZ4TFstNu
SNLQkm7Nix2DMeLfKnSdlYqkBVVKV1GjRt6XUT6XMxI4g2wDjgIvCdZlPspglXxWowIHbBBeto26
VTAeroqqhQiN3jGypJ9Dg0et1xQ+YW3ptuQUhcgUzxFDC9dM41ssxzoeiMlro+JZQ+PJRYiPQe0v
Segozmqz9b2wxIOfdCr1amAPxgTRZOHE4Gub4kbFicy9xjpvwBDRKv3ckvoOtInSbgLHGe4hV7NA
x1JbPg2xEifgQaYlLvmlmTpzi2XSILlAgeneC6A3GCuBupEJnm4rtGavoW2dj5Aa2th2fRuXlVsO
MHdYruUW2JS491NxSVjo8DOe4h2wkYmvn6pBvyfwQusaTXWl3D4jWq3jCnz9WtFBACZB1Tzlo2m9
547yZsO7qgPEOPCPvSzmTeoLPr0kYbKf2RkR0SghQWKLiqBXqQRKX+XZlSDjwA7ldy0YSFeQG1Zs
G8hHokrxerBh7xjNteHwS8moepAGcWGR5JKpfrDKIIHXgUG2Qxhvppy2ZGdNL0psssdSwmbtqPm5
b6fynPuzmUOhvMExL8kUeeTu4/6dbsawgxyltj+TBnOrMBuOgLmucN4BDU77eGM1oMiCnmiTCVqL
/DkOteyOhSQRhkZa+mTR6RgxIsEjgs+WFJcEtwvaWzr0Lcu6m3QSIAYuwKeN6uN0XfYiecxs56Yw
CFWQMlYE/Zw48wfLli6aVnoyWYcxZMLKH7N2RectAb4+fIoq3OVjuiPAWl+UcmPiEw53xVhzt8zu
krSG0g3y8aKUK1ps+NmX9KLlpWNkCQR4dRtVNtpJ8ptgL7dYceeM4qLaNGq3bUr9vmr681E2PczK
r1Y4xVg9yE8oWOarXFm0cQj4A9q6GMmg0xsWoEDgORb23WSTVFbImKb5KC11NpE35kgAO+AUfCD+
LhfKWd7XF4C9ZhDShDFa9Sa1sRYkdOAb6lTFjSznKuy7n2MkiXXVtaRBk1ZVgwlrh1UcZRE3aAjo
0TWBl8fiss6qaxvI/lJu9WRNNCk7DbPWdoLG9QNVkpJPv1xgl4cmIbAeKORxgD6IQP+GJB0VvA2L
QEb0wIZAbqC8k1MBlD9S3gQoKki6Ekud7ybtZ21YPtpg8pVm+GLdRw5f/TZcFoNxJdUgV4sI6o4a
qh7y1WQRB+1nLMPGB220kSKyVCV8636GwLYc/RsSebul0puPKgBtK2XpwUX5kOtQyOT0gbC/NSFk
TCcFPJdfwvXL0thehn511jmckKZxIMmtZ+Ft3onFezVxYCwin2LWAH7a9atmldbU7TLZflTM4ZY8
EFA5mnpZEK2tyaSDhV22bbS2XtEQaFaRoz5HJM9EnQpgQQvfG6nolrOyFk2Ip7PfD6tuWGTSdN00
0Ya/tolr65FD49qBhoq/Ml/QQncB8W0JW+PVJiqJk/NTSb4MkIB0g8rDWDiaNm+IxfOkEzIRZP1P
qzKuk94eiZrhoG+SFEDu77UaGpuqM8+s1tlqbfFCwNFHKPOvRiQLjXlTcbZmJYZnQ0deY8cOH/Je
UgH46ZY6Y/FWQkk95tIqC4fHfNLwO6vaa6pGL2HRqK6va1uiQiIPdPAK93zvTfibPFJbzrUZ9BzI
eMbF0NTnZQ0egCyVKRy2OE+eMJK/UZK6EwmtbaVQzqnObNuR6C/8B3d+S7WnmrPYc9lGEliGF3Aj
Vnnbtysa6T8i7lurdqAnSG4Wg/rKENFbaTtbk7vbUehlYUSqJ+fDmZnIu6zvuJJy6UjdR6v2SzOY
gwtswHIAYorqFtBBS1p8fd808VVlZD+wrcckZnWuImTSMnrlkdzOK5HIFyKqz0l24M4LFBvK8K4V
9tNQchieP40OenRUATqIQwkenAH6Z1J8kMphea2zwR+SZNsG/bUmgTLoM/9cT3rZFWGw5aR5OaXl
rlL7Ve3ob2RFm6tJbi6g2nkW+e2xKq7UABOZpMhLMlvOLC0+D0HhCaRgiiQvJqAxftw9QANXXIOY
SkUu7zm6hbAq04coKT7H2N+iwliW6WteZR5MCcp38Tqeqq3T5aumkDfdpKxEka9r/mCfsuGu5IWJ
pEbhC8XGAB2DY0BCSJ+crGwQLBRnhZDdvkqh29nawtKNXRyj7fMTa+2rIYnGtbVEyHpDZC1XXr8j
0t7xjXwHRHHjTzX4G41Ncpu/yXLq+QZFZd+8MOOQFoRkwcfw3V7YCDOrJdsxRqw/u9K5sgLAkkCD
PhVfcTu2wlZceZOSiAfNJgy1rH0XodAFSeReW9Y/iRpdl5nUeUVb1GfUTG+q0SkXFb51UlCmpMNj
PHYUKWVy1UtXHZrkjFfsjKLALXYolUKo+dGZ+mdcGRfhND5OMtpQEOhLozXRmhTgOsLaG6xyZ8sh
wZhQx7TO3o2A+XxzQLPL7ydJLNghGFk6snRpF6R/x8A8g6B37VRfFWUBFUJtdrxlmauRSROp1k1Q
SKpn6ulrKyLixdE1VP3aVJIPqwEuV8v86N6oBz7WZeEGoCzjzsoWiTKg3ZWuB4KhFxYURJuibhFX
L3ZYrIOgvi3T7h7+nIfelFWsgxQt3mN1I/uNa6rZeTqZt1MsoL23I8WibJ0EBuy8moXcF8UKcvIt
LSpsiuFdUpPsiwWNE8ZS69mEEhIiLwMiufDz2Ct47peh2XK+DMG5VEG0hvm0k6Uc8o28IyibRDjm
Q9aup1ZchXbrcjqYwxDFZqI4Qds4uWxH+yXxUygetRNuEK/Ov+2l0cI7ux2ordQsvg7Z7hyHy8x1
ymD46WDH2rQTfZ44zSFP9j9ytRf3FusR5wbt2RgKvjXGDSHp4w12tx1Y3M9osn84WgxYpnuBX++R
trWWh+w9MdkVZcGFHzS1a0+qV4jxvFJ0ntAQb+gqucSW996QJjuzUpZ2UptPusJRvcAe+EKpoDVu
JCIpcQsGi06OvF7rngwHNEsDAScvHkk0V9n+iUdDBocv06nfcIzcFaV5m1RmuK2J6bsZZGlWDkYw
p2qffbXpEHmgc0DC5rCmavHBFuHaLtlMEpM6g47AL4XxdDPBJ11mYx9QghhpQ2k5Lw95ZuaYFqvj
lce9GupX4VHDtU0dnU4HtdzfC5w1YopJ4IJZ+Fm4MIIZL1VzQIA++1d/4/81+mH9Ieb8k/p/zX/4
TRRjFQVh81+//2P91z8HH2KOTfntH4h+ZLNw035U4+1H3ab8q3+RqOf/5f/0v/wb3HAK6oDuRYWn
QL/1/0x1uH0N2vr1Owri17/1N9VB/xc8BxqANMzoDxuzcq3/qJv//A9F/5eGQNmeY1wQKH5VWv+m
OmgWCS8O9GZ+Aj22LzR5Ldom/M//0MgNdwAZyQopCIC19X+L6gBd4vdyrgpyHUehjGeW/6DS0n6f
IWWYaNo0UTwj1J7GklWy9vnA/5xp12kZbD3/KTOFcmeSDEdybL/VJBp/JBVfjJF5RbYRe84xXIEz
OPel/jwzY6A1ZF7LWariodNSV7Qodgp1CFdOX111dvuWDOI11oxnGUMFr5x9lTrWWs/lV2JAzWWX
WUi46ndwz+shrqnNaLE7aOpVGMU/wfFl7BVRr9VGGhKIO2/Z2aq7idpuhtKkGN7OxtXMtVj63Kwv
dlNX9/Pu9RVYFWUBkrPYsZkcL+ac67Qj4IVsCIrCnUKwAuUZF4kCHYGaKpZIfRgqEHj0tISewNnJ
NiFfy7lP+JgesH2S7o0xIZxzyqibho8aW2eLkALDbjftEGy7slzg6TsPA20rseLb0eQ51uQlXReQ
H2d4paBkwvbO69vpmV4xFOx8XBNDxW6RxVIayp8xjgtn6q/IDCaEPNJInIz8xosUtqFO6urqBEZe
wac7wsS2/F1nRs/wOO8H6rigy+nrwG+t9fANISzb2Hr4wXLEZyChppclz2GQgdN1poTMaljwUYrr
oH4MC61aqD2p1aVmhwtWlmUQZyNOBPkmwTPgTexmSEENF0NL+teQ6s+qI1zLSSsXgL5bxBHyga78
aRttuLPi7GXo/CvJSj+GBIePWSWrSAvuQl0HFievzcp/r3vCLqLBpHsNfYhi5BORZMKtaul5TLU3
n0AYChUu3NeVJhU7WlPs4apLEhvWRAzdZJTuilCPNwV6g6WRDxTRWr7fdbdM2iheyuG4rXI2bWkC
Ia4y3+Q+BHVn1sYK+8NDqw76Qq2cpTM0l5FjXSojKTnZEH3SCcuhgbGDKiPrR4kQeyn1Af+94Ua2
OiyrLn7WKOjLowMguJDvEVEQukLCB/hKOYb0JZceaDT+MZavHS0iKqXlwQU65D1FUvxVlqIApjo1
rurYnDB1Tz/ppGiPdgXBy+B8NyndnTPMuL4h1Ndpl62FShZnyFcwXsUqyW5O3HLv2PNKAyHdQSB0
L06cXR/254rPdn7OEdNbvmm5vuyz+M4gp9KAvr6MOVMvFDt4DUV/KTRKNmMgK8DNbGOjNeX8o8Fd
2sQX8saBc2IGRxxG/TNdgWgOX/NHkFLdUZRxq4Ug4BzjkfTUih6ActOJYlEY5Mx28VpXw5WUNS+O
Kh70mLNl2N7LOhDzrv8574414Z8HJDfbxii5MTWOSE9fnE5eFRJSXLMPPojpvrV15XzKaOiM2PrB
TNVeMrLDCBvrmSyHciUGgJX48pWtQYfsWaFxXCIfuEAdK3ahPnyaMNCXTsqzzjJBsIT13oN4WMYT
xQBo0ilhfbiQI6t8kwHOKIKcnLLSxNpu0mWsVdVtqZg5pZDK2Igo3qhyz6FCIWWO/eqEd3vR5/l5
3AbPBA8aItw2ATB0X1irViq3pCDc5n5Blre+1AeaSppCE50QzLZ9hFLCEiiRO2mDhSoS05PYaAm0
BHdwGUkoAGely5m8lZzmjWWPfV+veQgKruRC3QRdP27zqT0LJEs5V8GbENLL+pvJD7ZEjdtMLBjV
nQRAVxUXQ5a/OKRf1o0PD8UEUZrcTtZ4k4cRe13KUUoMdZWVPRskxyN7xks5Uy9o51QeElXOj+Gc
+kcZOqBmihTWWOVNedeZ7LdjiWNgCGDMsMDBp8RD1ul42wvhbKirLRuf0E9d8ddIIJBZQEnlSDag
oOtU4qLY0joBscNaJN/6SffTEdYildt1nUmXshQ8d2NF+EAH4E8dCfIuzsMmAK6cUUwzJenCz6eE
o0Q1bsXQ6/RGOXII0uWpgy5DAi5o8xaub/DWYfFe1HmcuoRnfojM2qaRfYWD5Ew2pXNDalcShSju
MlKNzBwWViU3HrFP/qqazGiT0MjyBODxRzlmCeKk07LqpezFv/YS/x9sqv7+iQd3VWzPfu25Zsl6
cy/+2Hr9j/5Hx//Qv7dNY9/y2zbt64d9bRSP/p30lQ1l+04in679iywnyyH1Qv76P/4iWobg7/9a
gc5l/G/mzmQ3biMIw69i+JKTCe7LwQYUZwUcIMji+1gayARGGkPLwX76fNXd5HRzKFtJEUj1IUAs
mzMsdVX9tf3V1MA0uLbkUMPnAyNBPSWKr7/lOYw9f85X3yBmIetBi0B8tSAYB6H3CgoVf1JBFFk5
QC/Xy9IaYxIoIGeqYCrTy6DIAN1wk4Rftvy248vQ8mMaPoVdze5l6BuZFlBehjaraJ2EeYQWTzk8
MRZEiVYwlOh454xdBtYd9RAxqyVQZ3XFgBQMUF4beGIsARZuCr8ejIvm1MFJoPaGamGy/5VllJCT
PikCxCcMAlQ+Oe1TJ3th7irQ6CVjD0plqLOSlTA0ixFFx3cgz/ICsEy0bvAOSG+6XguaDGIg8Y/B
4i3sQJHl9HDTt0Q6wx2DgujZ6+d9lkYZmozVn3TGw8blzsIz5OzfhUGPznnDgkBXyRQqlQFBMJPb
MnriBZHeiCEDIVCAZEGpPx6gWcJLE1rY4k60VdEUzfSuqXkYMph/ZUlocKGyL9acgWRjdE3fs/JO
gA25+kyPVGt3gowncyXMYtPOO+mOMUEU6DZ4Ru0zWbZNhRhW3ieiCQAkMz11BROGO0Ydh8x9Kq9E
k0GZQ/1OCGzkLOxlmeEymDQNBsmUfXB3Qag2lCKoMjwjOzBZ5+TOAkGWGbs5ZYG5ad/ZSAO+ThAV
lpAZdGjHwkG0EYwaCKrYvFszEuaPSTtZVnrrUBcZrZZdQ+3Fv+lCKZoMC8moBrNC/jjJW9INQgtG
6fTWAYfBSAwoYT3pUmMmmQ9sS4v2sWeaS+0oanwiQKmBgGL+XUc6AfV7D+En6AJMYc5XugKpPrbA
B9REj7yk14azzBvkWM1QySZaYyJADSB+9ZdTE1QUElQ0dCMHCWBq40vAHelapjvB0+74W2fMHnTc
Yq2HqPOMSV34rYbFHehIQTBGy4jwrCX2rgJtFvrMIzkGNh8w+hhsfwoWCKuoJfZgR38TbKahq0FG
+3VggfUVbtvFDIuWgmAwlN4I2UXhjj0PAUF4njMjTV4EnpsS/KeGkiAoSUZCZLWafeizoQE3sCQk
CMX/FowZClICW9wOVpOz34SlJ+4soSRdNQ2hKFMt04+N2QsfaQa3rvEdRBekHmC+DZJIkw8ACAwq
oWaQubG7wPfS4wcyURXuk9SCv/ap7+iyiuRvx3+CUhjMRPmsgxpOYx6g7YAJgnDTndRmFm2GYW7o
N/OhnKW7MCXj9BCi4sIzZ4+XTEEU9V0o8uFA8lbY0ssDI2n/20IRenbsgBRPODGGkVLhZtiSSoW/
HfZCCngx6LnR42nJTWP/2aa1ZhGKUqLOgRK3PT3gKtDXqbYEhJU1t512BoQZ3YEua9AAIokgmNyi
MXRhpb+cCsdIE20lSybIJ60awzrLcRvsUwvKYFEbuhyFUCNpQgpiM950VRt6+jlIykl9YpaTMayE
WUBd9UrRUJyDihK74M1CqhsIAg6lvp4KWgbrNAE0bgKfqVMSoPCoyDwMkoomFZNPAYRFAwm40UdS
ZBrIO7IUMSAl8b6RIIik4GOHqifcFLN2Ul+hwU42uIQaBZv1P5IERTvmE0CVBkEjgxWYNe/CFJ6C
VAMDjpJkPEUIkQQGehs6xi1A1TOaMGcg+5LWxA08RV7BIQcJVvAFiVKAm5AE9EJzAcd9oDUkjZ9T
C6LIWrLR0Bes6wRImgZm4iyToAEaM7VOUMAmKGX2gg4PdxbRFGNNNSE1iGK+KfZ0omfmTX0V8oz8
CRUqmdSSkzoKYmp6GgrY8KdUkzmdCCNpetBAsycNoHk+dUKeXYmqBzowTGZOBABIYI3ePuYZSUVK
2FOJelG37TI6wyqYgINS2Mw0QF2uVoqSAJtX5fe9qhTSB0SMKRUtdywWrIRWUO8oqF0yPt2xLnHG
BhF0wGNWRBQFjXIGdUISAXqdIP8sRKoSSvuTYIYu41MkPWvw/ckJh2SgAjziKEsAkRTlkhfHMdAU
zuqDKdViUQI9S0v1aUfAEm078AGfGsBjHSD9QPWBDSAWJdBJVUBtDmusAA1essHFHeBXLAH6w2sC
KBynOS0I4ECfdi8zeiFkMCjUrRfgAMQs7bFVay/hSMqV77WFIaQ9geJLuR480ckDtTD1apuugPVI
ajUQgFjz/k+EjxXNHbT50NzhtcQiKsCJ6aemSKlIFyPUmyEoWMQMKAPdC9LZZlUQ3ixsMDKTZwxU
Ut0ix7xiGQfgkTBuYzn8MekiCHT1QJHQATyMmwjWYXElGsznMOBETNpHoj69BAp6V7j2gC7/uz7z
EIRVkn8/9cSayyhAliV7bPleCsRY0/xPXYc4GnZzOYurIC3x7GOTcSp3LJpJoj99P7jkXZlYZlzE
v+hyuJQUPQUZ6XYzB5vIPEMYr78KcACxeY9VF6GNjSfGwLGAPKhlXUAXokuTgqC9TW8cKoKEjjB6
mqheCEISLzUdTuSXjOpEKM3pQRRxI6VaOkJOCcXoSvSMGxdtmU8ZKCng2TOTMhyvNpM5gJmxOSnx
rJlJVAc5AB+8FtqqQrSy0lwtgZbUgmRUKcD5k1oHoaRgZIba3PxjY1chRJf6JDyvSpBGR8vCLmA2
aDaG9cJmIabYwEnW1JpaecXgIoDIkT0o0BJ6xYUJzqAhEAVWZ1ekQE0AwZDgAjHWGZQ8siAoSMai
d+wJd9WmkL7OhnYE+t3XTSEkHUTd/Di0uFoUhMwtqK8CiBGmBV6VpcLuLMwBeIkqPSyGZmECwBE8
qy/A5BkEPTVRQnjThVVoSUB0tAS49CaSsngjMA6hrUYRTJF+lxY+6CtDqelcEOTmcwykVR8p6UfS
gmqwQJ26g8ITitFV1UBzOrabMVvkf2zvRgQErQcLjM/2cvVL3jFylXQ00NpCoWZqWfB22Rhw5Av6
X41CKSSwRv8BRmlNirQktLKoi91OpoAYfeVcIQJ4chkYdBOVs+JHd4Gutpbi9dx1b+sSdD1qqjYI
UPbIXC0ku4kaMCMCknJLeL1kLEaQoqRq2IQaSP8S0Gk1fuqZqsVzMJoXboi3wcauwpz+UigDgmik
S4H1wf5V04xjT20OOoJ+6usZ/q9g6vL4yIYLqL2vx+Ntwqota4+fk3VdPCGld2REjG3Dp/RybA8o
XTnwHFCEScAkrZf6pAJN8NCxDAPVandS6yCEAyQcaNg4pZ+MJRVc7nUDSjNcAL6Wqsw6ciTlyPgI
mTjD0SWzfhtMkNKkRJqJ0hTQK9YJOnt6al+EsBZTC3keum81hpHyJOQaRJOnWkssgd7NUwqr6gwi
zClDT+OJHixILoVu+npylSlwhM0K/wFLUwgeDPYwhIq1GjuTa4Gore5kUUN0FQALMlorlHb+WERN
rIQI9QCNTkgShW4+esPmSx8JgpbGhpIVdBwnR2pOJzoAjR4+ohMt2SSoPf1J048DDG95ydTIlFow
eSMI9vQBNaOS0EowHhMEAT6MbwS5KLwHS+0tpqAx7BvwVFGJEXZTPIUXQWocMBkFuSz4X4JxsJdc
ATRJAeF5KHp3dTPe/jCy7Wi8fJCE2sySTi6eiVTYv58o2dPZhBeRsNpLwqQgcHRqN8H8YA2/CHx1
4aQ3omig8WHqAENpEDt1FdqqvQo1sJFBctkf5EWQmkf8BFzBGAXLhPl0nmwwSgpObgmfnwKRVOhI
O5JlsAij4QjYoBpBRxMs6MQQp0p07CBg08c8CmiwqAw5fElqZaBATRQBJApoYGEO6H2DVZYlySZd
ZNNu0PwL7wrDBA0g2Zv+RV4B2Fi5gQiLLoEk2wYxFFS3knNu6HB0Z1GKqmhnayAgmDCEUWUo1HgR
kJCTmYCAZf0qUIrCGDJ7b1MZWPawgTmA3LUgebLe7QvNIekWlv5NiNqgXYQraZPeDRjwqD/L8GXs
EhggrMlG9+G22Uq6w5YyPDPh/DRUFgoe7CoNWvj96NWpv5RMTgLBvJUwORpHpTgMK2kyCQTQkjNh
NnrNIJJcAyAzHGA5qSR08BuMyEFmCXUC9eeg8ClWZgyC4TG640NKJSS3bSkFEFdPNkIlqu0YkGbK
Zu1KUH0QqEz/jkWUgE/bgI2JKSiKjrR1r/dy0f0vHUIkVCz6BPb2qeEBgWNN1ybEXAufIN3usnbs
P5SenqEq80q6tx/Hw5XbWDfu76Ndwt/8C9PUx/kDwoa2X69Y60upMvmLsmfYP9qvapP/f5O4DbdF
LvrhtFXOfU745+EFzz86+azpraY//GXc3+3uLj9+dj/4HL6mrGB+/fLiw93jly9jXGZ1rYqnL/L6
ZfI1I1D0ted+v7sfD+MlC5njR5OY5kJrn/12d9h9uBuTJzNXSrClf/LNp93t4smdGGLtk3+8QRy7
V38cb3bXt8k3J3ciTeLaD/jpbnw8jK/e72/3X8bdi5/l/9LPKaCy0n/OO7KAjzfTc9xdZ+EgYZ72
Bd6N14+LXyrIoAE2qZ98vPmwu7v6PD3JfWni9A2+9G+iV/v7+MmUA6R3S/ulfx/3VzfH24fpSfKl
Szp/wQzaR198Wt4NBu4kFah98F+P95e720TO9CqIr1A/+U6ecHt8dXF4OL64uBqv99NDRTCME0pW
Sfspf98szQrRaUm6XPtg0cqH4/Qc941lGc70BytL6J9pZn87Hsb7RBQw02xhCd/vDof9i6vvLo73
qQln+amkibQS+XO8HA/JTaE2QfFki0ej6+PCiMvDGaL71vde86/zetdzrzutbV37ZymkkL9xedjv
7t78AwAA//8=</cx:binary>
              </cx:geoCache>
            </cx:geography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'Dati Totali'!$AG$2:$AG$21</cx:f>
        <cx:nf>'Dati Totali'!$AG$1</cx:nf>
        <cx:lvl ptCount="20" name="REGIONI ITALIANE ">
          <cx:pt idx="0">Abruzzo</cx:pt>
          <cx:pt idx="1">Basilicata</cx:pt>
          <cx:pt idx="2">Calabria</cx:pt>
          <cx:pt idx="3">Campania</cx:pt>
          <cx:pt idx="4">Emilia-Romagna</cx:pt>
          <cx:pt idx="5">Friuli-Venezia Giulia</cx:pt>
          <cx:pt idx="6">Lazio</cx:pt>
          <cx:pt idx="7">Liguria</cx:pt>
          <cx:pt idx="8">Lombardia</cx:pt>
          <cx:pt idx="9">Marche</cx:pt>
          <cx:pt idx="10">Molise</cx:pt>
          <cx:pt idx="11">Piemonte</cx:pt>
          <cx:pt idx="12">Puglia</cx:pt>
          <cx:pt idx="13">Sardegna</cx:pt>
          <cx:pt idx="14">Sicilia</cx:pt>
          <cx:pt idx="15">Toscana</cx:pt>
          <cx:pt idx="16">Trentino-Alto Adige</cx:pt>
          <cx:pt idx="17">Umbria</cx:pt>
          <cx:pt idx="18">Valle d'Aosta</cx:pt>
          <cx:pt idx="19">Veneto</cx:pt>
        </cx:lvl>
      </cx:strDim>
      <cx:numDim type="colorVal">
        <cx:f>'Dati Totali'!$AH$2:$AH$21</cx:f>
        <cx:lvl ptCount="20" formatCode="Standard">
          <cx:pt idx="0">173</cx:pt>
          <cx:pt idx="1">194</cx:pt>
          <cx:pt idx="2">178</cx:pt>
          <cx:pt idx="3">835</cx:pt>
          <cx:pt idx="4">308</cx:pt>
          <cx:pt idx="5">124</cx:pt>
          <cx:pt idx="6">774</cx:pt>
          <cx:pt idx="7">266</cx:pt>
          <cx:pt idx="8">701</cx:pt>
          <cx:pt idx="9">93</cx:pt>
          <cx:pt idx="10">26</cx:pt>
          <cx:pt idx="11">471</cx:pt>
          <cx:pt idx="12">931</cx:pt>
          <cx:pt idx="13">145</cx:pt>
          <cx:pt idx="14">231</cx:pt>
          <cx:pt idx="15">416</cx:pt>
          <cx:pt idx="16">27</cx:pt>
          <cx:pt idx="17">186</cx:pt>
          <cx:pt idx="18">25</cx:pt>
          <cx:pt idx="19">305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>
              <a:defRPr sz="16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</a:defRPr>
            </a:pPr>
            <a:r>
              <a:rPr lang="it-IT" sz="1600" b="1" i="0" baseline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DISTRIBUZIONE PER REGIONI (TOT)</a:t>
            </a:r>
            <a:endParaRPr lang="it-IT" sz="1600">
              <a:solidFill>
                <a:schemeClr val="tx1"/>
              </a:solidFill>
              <a:effectLst/>
              <a:latin typeface="Baskerville" panose="02020502070401020303" pitchFamily="18" charset="0"/>
              <a:ea typeface="Baskerville" panose="02020502070401020303" pitchFamily="18" charset="0"/>
            </a:endParaRPr>
          </a:p>
        </cx:rich>
      </cx:tx>
    </cx:title>
    <cx:plotArea>
      <cx:plotAreaRegion>
        <cx:series layoutId="regionMap" uniqueId="{085F417D-6B2D-9145-9EB6-ABD6FCB88542}">
          <cx:tx>
            <cx:txData>
              <cx:f>'Dati Totali'!$AH$1</cx:f>
              <cx:v/>
            </cx:txData>
          </cx:tx>
          <cx:dataPt idx="3">
            <cx:spPr>
              <a:solidFill>
                <a:srgbClr val="E97132"/>
              </a:solidFill>
            </cx:spPr>
          </cx:dataPt>
          <cx:dataPt idx="6">
            <cx:spPr>
              <a:solidFill>
                <a:srgbClr val="E97132"/>
              </a:solidFill>
            </cx:spPr>
          </cx:dataPt>
          <cx:dataPt idx="8">
            <cx:spPr>
              <a:solidFill>
                <a:srgbClr val="E97132"/>
              </a:solidFill>
            </cx:spPr>
          </cx:dataPt>
          <cx:dataPt idx="12">
            <cx:spPr>
              <a:solidFill>
                <a:srgbClr val="C00000"/>
              </a:solidFill>
            </cx:spPr>
          </cx:dataPt>
          <cx:dataLabels>
            <cx:visibility seriesName="0" categoryName="0" value="1"/>
          </cx:dataLabels>
          <cx:dataId val="0"/>
          <cx:layoutPr>
            <cx:geography cultureLanguage="it-IT" cultureRegion="IT" attribution="Con tecnologia Bing">
              <cx:geoCache provider="{E9337A44-BEBE-4D9F-B70C-5C5E7DAFC167}">
                <cx:binary>7HxZb9260uVfCfLSLy0fzqIu7vmAS2lPnqeML4JjO5JISZREUdOv79oZbR/fkxwgaHSAdgInFjf3
LnGRVbVWlfzv2+lft+X9Tfdiqsra/et2+vNl3vfNv/74w93m99WNO6iK2846+7E/uLXVH/bjx+L2
/o+77mYs6uwPgjD74za/6fr76eX//BveLbu3x/b2pi9sfeHvu/ny3vmyd38z9uzQi1vr634/PYN3
+vPlrr8pi5uXL+7rvujn67m5//Plo5e8fPHH0zf6y4e+KMGu3t/BXEYPOOGcI8nQpy/88kVp6+zL
MCYHWOyvy8+jCIY/f/TpTQXTf2zOJ2Nu7u66e+defPn3+7xHpn+/XDgbf77v2O6t3F1/uq0/Hq/r
//z7yQW40SdXHiz901X50RAYWxV1Uri+K257/OfL625/57UN/lP29sV/7ors/utifMbh0YR/ioM4
YAyzUIb0MQD4gEgsI7q//nDl/6E1z8Pw7Js8uo39bR/8B/68/G878f9JrK5uurv7rH5yUB7d2T8F
CB0gyUOJUfT5Sz7CKTpAlGKMefjloESP4foZg57H6PvMR+b/+XI/8JvBcu6zv3ivR3f1z0GJJKNU
SPYcKFgcCByxCFD5NvzwDP3YnOch+Trvkel/vtxf/s0AuSpui1+KCA0PuAxDITl/dD4wO8Cc45A+
cWM/YcDzGHyb+AQEuP6bYXBe3Fe27n9lMOEHSCAOSYn4vO/DR1iEBxEhEcH4a1B/gsnPGPQ8KN9n
PkFlP/CbwXJiy8L9SlDwAbgpAn/x5xDxJNNiBzzihIoQAstDJ/VjO57H4uu8J0jA5d8MiOMi893T
nPfRXf3TqMEOIGYgEVL8+XhArH6Q88qDiEmKIGQ8BuIn7HgeiW8THxn950u4/ptB8ar68GuRIAeR
4IJhRB5BALSDRQgJwZ+4ph8b8DwEX+c9QWB/+TeDYN0VviyC1/f1/VLcvNjsf/qVaa4AwkfhS8rn
QgemB4hJLiG+Pz4c/9is53H6L2/zBLZ1d/D6YPObAbdHrLdfV+0XMEZ+AMcDh5w+n/viA8k4sHrG
v4Wbh2Hlx+Y8j9DXeU8ggcu/GR7HN0vxK+HAB5EEjxV+I4hPPVoohAT++MSj/dCM52H4Mu0JCnD1
N0Ph2rrbm1/K0+kBg0RKSPRscMf4AFMuIxTxb7H/4bH4CXueB+TbxCeQ7K//ZpjEN1VzU//SqIIO
JBASiRh7fCoYOCkGTIU+0RV/xoTncfg+8wkQ+4HfDAh144Cdg4j8KwM8gtQKNj9kXZ/jAvijB8kv
SCZIYkbBlX0NVZ+V3p+z5XlMHs59ggoM/WagHNvqAyhvv/R4QCgnwEcQJZ8xeZwNRwehiLAQ0ZdI
joDOP/RZP2XR88g8mPoEmP3Ib4bMyU0HtZqva/MLMix6QCF7opx/ybAe80TIhTEjlEjyfCj5sTnP
Y/J13hNA9pd/M0BW1V5cDC5tdfNrtXjQSgiVlIGM9fnrsQ/DQFIw4jR8clA+2/PiJ+x5Hpmn858g
tKoO4K1/M4xe35Tl/Yu7//Uf635pmOEHIUVQWcT0uTATHlApohC+fR5FT7Lin7bqeaCeTH+C0+uD
u9+uoBXflDe/VnuhULISINSDzvUcQpAIUBYKDsnZtzP2MOj8jEHPg/N95hNcYOA3Ozz/+dD5ZfmV
LJIcEBKyCKLK51V/XGWEkCP3wYjKL4nCk7T5J+x5HpNvE59AAtf/b0Py3yv43/oYEsiIV58aIB4U
8f9+9NNtQ0/Gk6lf8qhnc4XPu3139+dLyhhBD0Tm/Zs8ysC+yot/mXJ/4/o/XwJsRND9OYL3gURu
r3aO959GQKWJ9gMC9E6o/nMYqW3X5586MwRIcRFcBOVAwLyXL5z1n4bIARX7HRJKREIK2fq3npNz
W86Zrb8txpefX9S+OrdF3bs/X0KF+uWL5vPr9ncXEsyxhLoDFnCfPKIUjGhuby6hsQVejv931Uoe
LJgThQafK1q20fHEcKBkNbVba3X2qsB5fiZc/c4Onq1GYbXK0kUoVvJ7WTl+jHxEYzK3hZJLjuMy
lfWGNxypLE9fDzV2u4iXJ3qZjPLZ2Mc+WrJt0ZJ2E1lvt5pbHi+yn1QlPFdZV8lkzohJxLDM78ow
mOKQLGlcVNodN1lut8Uw2zgvfLaTY1WqINVntLwekQyVKYLqPnBCxPMi3lfZMMdpQOTagmIQu6Gf
38woQDtRC7J2c9nvMmZKlQW1VqPTRVw1KTkqaZWd9YWmyrjyujNws3PWBessLdItD9MxU2nRHNU1
+ujLOU+E4UZleDlhbX9Gc/6xDtm40SYrYtpnJqFy6hOal3Y990MbKbIwdypGvGEDh6yCxVqXIu5a
exaEjF8VTc4X1dbhtM2wnmNmsIltnfPrlNRgxUxpgrQnJ1UT1JtC1F4tFfqIFvyRdCKLXdAN8dIE
r1vd87iTXZsUWTskMs0bZdu236GiaJQvWBqjoBFxlhVnaWtvl8UcBSkdVbpEfSwX4z+OfI9LUZyU
jCa5nsfVzPi4SVGlY5vPN9a64Ah16KNcKrlpCxGqDDXp2Vz3XM25NYrg6t2sbbldKLfrfpjmRvFw
kQm2eZ6kQVMA5ONbZyehxqAb1zqw7Ai3pY4DxkViTJjVSor+aNHmSg7diZ2my7Aa1RIUx9pPr7LU
juuiqETiF3mZdXxHcjOtWVbjVe/1hypluQppqnweLapxVYIGcWnpWKqicOdZ5DZEl04xNJ9ktVBV
NLptZux5qz1PxmnI34wdESqb8rOiGbedrw/1WG2NDe9cZXrYt42OQRykik/u0DfBmQPucIHTKlV6
rpsVY41Vvlx62CZT548aWIXEDt2yLmRDYavSLPbNOK9tN8iNEGQ4HJv+bb3kdoUDc2ZbXRzCVnOn
rUj5bgrzKsnCAMUYDs9qLge3MWmerxmtwPygSVXFc6vm0VRqwHJWpE6Tyev3RM56U1X+g8zgzDpS
3mZtKpWwQ7brK/uRa5InlS2oykxGlKua46IaAyXEhDfCpXElIgPbo74jGRnjqoVPQXNRKtK2x6yv
l3PdZHckpzwOEGmPnJ/yBOrVi2LR0icOiSZu5+Z1WrcyzgodJlm/PxYZmOz4QpPKtYHyCAwwLMCq
9GZS7eJWuW+7NYuM3qWVTVWajVvPSq+6xcEtyvSsG2ges95AV1fXFSodmnRVR1O4jshi4rkbbSyd
3KKoPmldeYZIPSiHC3E+582o/DS2u4gUcKbNqkP1cuYRux+1HRQx3Qeh4TMxn14xyk7CINoK3xdJ
31eZ0tzfR0zLuIzSaQWOaWtydNNXwTZr2iEu+vKdJWgjTHjcSkLOBc8pOABBjkzW52qc8/w0j8r5
XZcTvNPYKE3nfOWpwa/zzO1qMa1dVGpFiuFqFtqoYmChasQ0KzQytk7bYVadn92JZEu7obi/KAaK
YMGbIbaFKS+RhC3YhHA/ZaXhMMPe8ym4ZzcNb9MFbVjfpteiyN8VaXArlmleeQteNnNdGReM10mV
RWKdIjqvpjmvVTEWkepTR2KUisuRa32adS1TWeaGWEa6VijA5arnbIdZGqrAV9ugYlVSDFxvZ1F0
sGWDRhU2woD/+EpU5pJ1gVSpbHgSiM7FUTW+5fm4KaWtNkXng1igrFKF4e9dhIujfWhBc1cfDloe
1zkcQaNmavwWJMeND315TBqBkxkOxGrEw6ot6iMf+HbnvKBxlsOylFOVbXndHKdGr1NXd0cFpeMq
JDNVU9loCIHlVTbVTLHCQWgsehyngz6Fho5p0w1pp8C2KPaMooSUgqkizFZ9OZ6POhvjoWXgGEL7
WoycK9bnXHmC77mIiKpSGiomhkC1YAhSk9EOtmB2FwnybgxtqGRQudjleLrQs3LGjfFISZ6pQEfF
EUHebaKWvycl56eQpQoVmrFRi8zcyjWaxOUCoYdEVbGeg7pblTVAzgdqk3qAkIdl69dp2n0wlmqV
j+2gzDTHHqE3zi/mcMFFmIh2HE7remGvUMTKzTyLa4ebc9ssLp5mdi9bpk/6fLiiE//YRHWrggC/
mwLXbWcZ3rAZ3EpPu5Nxsm1SeY3OjPAuTvmYbtBYU4jkNIjDltdbiGDgZivJ46pfdkXgZzWK9F2V
Oq56l1YrzdpLb0y3kiHsK1YFfBd2y2lYTmaXLvgDXUIbN4bftnvzZ49vuJPvPGMiDsEFd1M47qLa
5GtMYbu3XdvGQ6DHk1JMpbJTlyuMut1oa3GW4e44F2kfF7jy62XJ9I534Jw0HCQVglq09h4ilpmJ
BbfNjp2M5EmTF1Y1AbijdoJgXE0BjYdZHmNXHw0avNoAjnzXjAy8/BSiw9qO42oqh/uql+2JXZY2
IYbk676AVMCUJ1mv6yREuIrreVAFMcr0aFVJpxWryV3VlD4pU5cp1LlrJ80mWGytbF8sm4m5D20h
DztXvgv77mji05u+NSeayIux4ltpcB43LH27lPZVDx5PwYHfR6UgVa0f5xXtUxr70XCIXNU+1Sq7
o6HLC8i3Qr8adXW7FIKtKZvM2gdu17ZsSabG+8Os/mgkZDc9TslubKsAMprZJxn4prjmdRjXRRnT
tFBTV9y1GQAzae1iWeVJ1/C1pxU67rNh2wYVLFjfxJFwR0U/XqeQALxu6+pduFTTVmSL3RjPm7gb
yGWK8LRyAhx2Q0cIr9y76HVu+L2XAU5KMcur0o6h6sZU7/yCyl0TjMMhJYNTtinyTTnaoygtuxiV
hK5EHkDaAgcOIgw54yV5QzHEJ8vHi65z4zrT4N34MpXJ0sxonRs67DqQ8U2IT9048OPUtvnVuHh/
lMvKK7vo1ezdh6znu2jAr1gpq3VkCh6LbJzVUA7p2VAXZ4sc0EobVm7nsvtgqdwvPEQ3b+fDPgCn
iBv+vlr8kFS4yxO+kHvSNlvIJa5ozdsVzSAf6tLsLSrtVWanQgUOth0ywyrXAjKsITerdOiYSrtI
n+igSo8qcF+Jb4N5PTRVrao5uEMmvYtQ4dSnE07JoiI6nGIPwRNhuWXGslUaLGdDLo5TVr3eI1mm
YB4Pw6uwxxCXouZ65mwD0O6WGYWqDOtXnmIS04ZBMmgrp1zbjrsUd2OyMD2taEkgRA4uhm5jHhNT
i1UToGlLGL/vWsgaSglLUZC6WGdReqf7+caJdExQmuG4oeDVbFYxJXwo1g2XehVwSJo/UbovfPMR
cbq1zdwVWf6lX//bj/9zbSv4+6nL/PvFfbv/959Ovj4n8Lev2tzbfV3FPX3R3ppv7/W9n33POL81
tz/hsJ+fLPgvBPdvB3+S/e6lur9jv892kT+gwp/nf6HC0NkDLJdGkSQCsQj0jS9MGB2AXhsxhOE7
DhkMfCXC4QFUawkCnsr2WvzemK9EGAonId2XRQRk1hxz8U+IMGegOj4kwsCxucTwWSHmKBJIgBEP
ibDrppq2uBFq8OC5u1pu4CxPcR7k+RHtx4s85NWWitZcA9N1m1pDTmakeRNUx5b7ej1HzZuOz7Xq
62xOmkpXp7Mw+CyCXX3Z4aa8BnIkLrt6uRml4VtcBUkPKelrO5ftKUbpsoEe4+FssWa+WCD6XkRF
d5tqg7eDhXyu7HA8aGTjYi5cYmTZA91GaNXju8bSYmtHe0FTXaiyFe2rrOB8Z8sgiMmIYkFttW3k
clHnp1XD8/XM6XZcto5iuwrGSKxSO73XA0QCXgxrmrFg1Y4F3eVG0B3tq9ciA4rCLJBd6ylfpUzj
WLTiPUMhXvk8X5K+bE/6spgSxNF5MQVtbAWt9tzmtgwie9LXTMdZWm96XBeKOlZvqlQCZzFl9qFw
/LYpCL/KCjqsICHLlce1Ue3YRkcUDeRQpwjYal1eFrSLxdDNr8D4VTQE8+2Szp1VaWjKM7xAKoEL
oA/Cyj4Oujw9bYkst6Xw9ZbMRa6mBV4R2bPeQ9w0BKLQaNzbZg5EDKRuOBqBZQD7WeyqRct41NHW
HgtXAiMaJ3M08iA8SXUYV1OK1zXUIdas1tHpSNLqMGzq68GY01aj4SidRXs6cWogh+H03Vxqq0bM
MIZgCBTAS6Q3vBhxrNPQKY4K4BK6HTcda23i6tAqWk9ih7PwqsANPc1K4DF9hcvDKKw7VYF3fYXM
ZI/CqRk2lR+qi7qfjzMGWkSqCVOBiChcLzGoOuFHtli3BmiiNdJtHyrf5PgEwdNHV1FVx6PQMukn
lMWZS8VHIJ/LKjNdudY5+jD0kwC6KcYV9bxSuidXLj3CItAnsFZNMhRWrlzUI9VwOx5BobM5KYbw
VYDTVvkqBJZrkOexNM0CMomNDqu+AfaQY1onufE+RjoDdSYfJ4XHN03QA7mal0HAI1cD7MEwq7bE
60jlRO73BCLocKBE9yp0I0RjXJ1KiHs7gZtinRo6xrX3RVxAdpxg0afKdF1/bMLolrQVBPPI4iNh
QfEC2cPn3SobtUvywVzrAUU4xhWE97yk5jAtl+FwmF1zmuYDiWsBWo6JlnKbD90uy6fyvHIOgmsg
7HujQT0aUw9KRJPOd6LUzeHU8zkxzq1Qr+9yr5dNX3VeeYPFqyYyR8bZBVjzQlWKcb8jEchacEr6
Hew0F6hBz2/TWuZ5XHmTxp1r6qQcp/pk70xVKGt82DrT7wwyUVKPsjtzS+uKpMrnJUkJz2GtQgb8
D1LclZ+6LOnhEZaYkgBsFiatVJqmw7oyujoZ0mn56OGoXLvGB8ASs2rP9PLpXT2SJnZjZFepb4sT
AKm5ZH06xT5bsgRNg3s35T3eTt6TRNRTcNgI0q4stFhfVGOtbZzqtDwMzDCsp6ZJzxvSvkK8LVcy
CxhVZeYFbGQQVlRZlvZQjGz+2IZDe5dlBp31U1i2CnGdfkAibc65iXp8HPXw9kr6LEMK/Nd0KEw+
OWDFg1dj70HSWoL8rMXZ9DFqC5JE1hpwSHNQvOGyWWI491rAXdXTjnqBznULCZzH3CGlw2o66x3J
QeFMqRgSSDbyXBWRKGdVlZ3bIq3lmxw0UFU0pNjmRWtXjUGQpAzhXFzmri0P0ZDWo6KoSM9GmoWx
zKO5VcNixQ4gbRvlrNlikndxpl1wWi25aFXadOHGDzVVDlLusyrAbpOSMfwQocFsUVijQ/BcYZy3
ukwQDVad6/ukzchO204e+7ZK78VUzTGZ9NSocu5aNWrEYI1I1h+SGlhCbiNzkzZTmkhbArf1RY7Y
qh7fe2jUVViTyCpJBrThnWmvtCmSkeh045ow27ig6lslU4tBQZxgVTNK4BOiZY7nLBtuseTzhjqN
36YGHGgs097HUVTnwFsyUh/VbMpbVZc+32ZWs7fOi2EFnjdcSZTmq7DsQ6lqcICHepndO1yU+HXI
JxPzGilQpVJQLzMWszDrZ6BEDdtpRrLXGNLG1rLiGHW+uQHfAk4BZMnYRVTH3gRhUqParhifL0NS
rBbQzcoRFAdUiHtu9EZCqIGIiOV14QZ55Ge/xMLoi7wcTnRKVsyg4XQOynk1MM+U9XqeVQi6djzR
DkjrBCSN+3lO8s53FxOZcYJ8YRRQvfw9JPVy7USUx0MuRYym0oHoBwy2bCZ0PJeuUxOpx9dZWJfn
sKo3AZ7Ts3bi+ApJXV6GXQ6oDQtt1zI1bh0EgU7g7iCihadV1spENwOE2aLpY1r25aoFF3DcWXFs
h8CCbNDkIH7Pw1G9TB/YPAInSXUQN0Gzmgur471PXZu5hMOOl9XYQJTFXVl/SNtWgxoXsW3l25Nh
KY6DqgEtznfk0JJ5WqOOd8qQXsQgCKerquctCLb1uCK9lBcur7bDPPjjVJhaNd4eVca8T624w33+
fjGwI2bY03jOu9fMR+SCzeKyioS9zREoxynrA1ADsvLEh8MapHytosBnJ9AoU10tPCsO28x6hZc2
2jonkaJzdwods25NJJqTIbrR1phts4QtSKFjk9SZfAtEXm+NRzflnsDhdimrGM2NpCovlvQqCCCE
alMNO64DdFaFFFTgMZDrHI/ZSSMg1iyp3JRd5OKmJO9dOhcXDHWT4jD1jZuP06kgN3PEumQZgjpm
5cQOl15eIqzPp7okK+QaatX/pyYPHnB+VJT82t+zL11FMoTHMaEw9u2Z57+U5r4/PvmdkXyb9pmT
RAcSmnigKY7seUmECNCCz6REQrMojqBCvu/zAWKyfwj3KyvBB8BYmYQH3XiEoB4LQ19YCZXQ7cgI
qHhccOAyUfhPWAmGmu5DUkJAW4NHtSg8GrxvlYTS72NSYkUdmtlkTs1GnHQGmLwpKFMDGy4LHtYr
0qA2XqLschqKd4EU103tdw+W7AvzfVgixATa+/9qRITgfuDJAHh0DDprHjKjjoMjCVNQBZa0umnA
de5rHSiOeDaC5ht0SVjUoC+Lt2VDb/RMroLQvTHFPKoQg8BWYPN+yoaL0ZZAEMSbhUAFCJhMjDLQ
50Z+PRWNTqKBTSD7gVQkxfkSLfHcZzf9sK8O0emyY/AfF5Tn0lOoYY3V9VI0EjjCDSXlMSh4VZw6
fN97eQb5b6sWI50ikK+opqzPQQ++dFjfTkHZKAQqZheBe8Ymi7VwVy7zdxrRI5d1G8mbQYUVW0+p
yVVKuqMUUgPl0naNU/raZuaibBYodwzRrevFsdHZqo3mITZZ/Y6YpY2nvjnGYtiGULdRbPSdYguQ
Sk8mqAD6d62DasuAu9jVQb/R9XDiFrJDE4YaRJ/FfMxW4K8upzS6G/iUQtqhT8Pcv7F2nGKDaDLq
/B3Pg6Ox1++HocFqgog4acNjRsdLP1vYIkifumCqgTI2r9pgQKrDsBIBRaWKSgPJbKCgibpWKW0w
VOQwJC4zXfspPcpnguJOD28Yqs8LRrQKyvCCU2CVFbhS1LO4zMUbP9fJgsS7LoUMG+iBmkSe/GDb
/XXrizBEUDsHbk+AkO935YPCtCtC7AbqWtVYk65KQEfBkik2lR8xk1fAB89773rgOnwDxdEcLIRK
6t8bQaFF+cnWl5hQeMpCMijOhBLkh4dGCNmgTAN5USRdjgeoK2+XQkJZKpuPSYVpXOliiEHrZsqk
PdSfmqyK++Z1k0KRPIiggFU3Mmmi4NS1Xa96+JQ4nKI4CpFWvJLXXUeu+7HdQsUrXLcouuItfpXp
YlQt7Qgwhe5ioW4VOUhu5WwahTNzXWYiaXmXfg4kn39vwnMH/a/nHG5WoEgKEhJo0AKv9vBmuwWI
dL5AhoAnfZJ5e9KA/g9sM99oHh5XbOqVcxVE2CECYs532ZTdtjgv1VzL4wHNoaLpcP73CPDnEACV
B1wwj6DfYf9LKB4a1Yw26/Jw9rDAGCix9aeta8YEoOKx7qrXy7KsjW8Pwf8cDmZ+L6SEeHytq56u
KwupUx32chM20fsG2fdwUEBXdK/oUr+H2uJhO3RJOnkohvfjBo8gTJgShH47i0als73q8fheV/hj
SvUanMuR73Xc1+0H6dl5BM5DcdLtICNYdcwyqAdBaTeSwHHrlSujLJ6c+TgDH1ZuHI45CqYkSvNb
GYL+Qdghy4Hz19DAkJFl27AyWP/92uHnAKXwDDy0mXAAdv/c1sO1A7c4mmCGtfNZWsaGwp3lOWti
2HFTHPkPWtItWfR7O4FnyGxlY2eCxFb6qJPiAzjKE2/Y8oNtFv71YO+bzOEwMeh8gWdinsQ0HzpB
agRnCufN+ygrjplPb0JZnWez2NBhOa+hGTomehwVUPXbgb3OgaNA20O7RYG89QE+63Pcqc7qk6II
jm3nz0RtN3XWhDESy0kTpiuz6Nu28R8b5nbaBJnKZAd9KwRKcRm56jvohKi4uNCabQyfj+1srnpz
xZbhOOXRPbC/4yyVwEgjB6I1pUPMcX46FuykYtGVDKeLwo6XlR9XhR6diqZo0/vlFlSCo3pEuWqa
YpWl6K7DMzQkmLjgUJPG9XIRtfkumKE+JsdakflSZvX5ZNpVH/ENLidFQL8X1QIXJqi7gtbwo9UH
yB+2+8DpJpDkhCFhgoXwSPLjLRGV9ZgNFfWqzqlUNivfO16fS47OoMPiaowM/YEL3XvIJx9ICWQu
HJ6NkvDI2hO0jR1TvoyA9uIWiBMzzqCSa04/wVv2FGpQ1Rns0SPWgnf7+/3/jOuAXjoWgqAMHVNM
7scfRBAd6RBNE4HoVlFznLnW7oUnmfz9p+CnHVT7+5KRgCSNIPhlE/LJkrYZ6scgA7fZhHIlg14k
AmhioiE7fAURY1jJnpIVIbbYNoYssMXJFw7w3133fhWfrnIkeQjPN+1/ow9/kqJBhV8GhEz/h70z
a44cx5b0L+IYwR2vXGKTQvuWeqGlUhJBEiBAEgAJ/vrrUX2Xruw7nTbvU09lViVFBAPLOe6fH0H8
INsK79H115Jst+va3l6+364j98TU177mpyZoH/QM4SWL4An9+2cRofz+2/sgQQqtPvND3CTg05Lf
TmudEoe+NJG5HCQWswMQIOuEweOxPNeTNccEFmzeiew9VHSBzkFQrEH8wC1PfuBEtXvSEFP6aXLV
8OlkJlHvMqK73IEyy9exaXNgaOC0bJPi96O3WshNss52DwfhyUhexv065V5PH9N2vvcVveqgjwSo
H/IVX9B1MsBVHqj3vQAeiGX6g9S+X9YzW+FiwkmXSt+sATt46fICNWtENUXoH/YEIcnvXxjQaHQb
sY/qHnAd+oy/r02yzAz8HE6hBUJ6hjoMnh4sVAkRkY8EBT7bTxnOtXm+jgb3VPt61yk3Fr3XT3lc
Tz+32H5KoXRp1uB25dl9J9YTa73jqMLnziZr7lScFrE37HywhEfpP3tG7tpgbIutmUvTkfclpWaX
mqwpQ0ObPaTGCYUqx/JkM0vKSeufS2N20czutWk+latNwWUNIQfW8o5ts0MlYy0D5eJekEiFdJQG
sEt6UU/QO9IW5algIQCd2YiSsPaDLkoVXhc9pL7sS931U0Gl71URPvk1bwQvLZP2yh839h7QZQUL
VGfxVbwFaSmD3r6ugxveG8LDW28F36GUHzzTdXyGvpeHTLd4rWgJymhZ09eo3oKrLOrfZSu2fPVd
92ZtUkgS8oO0QQ3LJOqOyvp3yrH6OgY0yKiY8nTd3uuO5Kmrp73o2JLDOCqSNglLOmwAmIL5FGzp
wxYCyyP0bhiekqC/74czSpXb1ZOHJLK8CtrwNuKpvU6niAG0G98pQ5m8baqqF1NkulMF7PkxHxP1
njX6xfQjLFHOvIcgmRWEHKd3gTDbK/d7uMPMoAFwWd7TwC+Fa2DOutqencbRo8GAHfkSHZLMVTxK
9Smm62vbr/BAfPnAiH8rZdblg8bCD6FMrlF6sV8DV0CuFuBN0O6oluyEJSUJsyYn3lhOwGi483+E
6Vota2wruBk3CdorS9gHgRlfUnR55QqXaTbNq9hQP/GV69KmyVCxNrjmCflAToDmtYk+N9+c13Yd
bjnLqkCwK77AXJL+3eamojbZmy+MKhwHAyU31B2LMw9DQ59CEb/6IHMiEQF5qM27ZN0vDst6STZ6
3Y/eqV7DG6qCfebJr5AJUYY9fQLp8ObrluR+59p85GOXp9vw2mTLOzDLrUBNDUtcX9OVR9DMgevE
ur0BeOsXwtVnBsoSQZMbvB+W0xbWWLKh4i3CZUVlUscyOzUOdoQUG3/pJwI3zWS1RcPkprJLMn7d
EZG1BYmGvpR1vaPM708YPiH2KZUgwzi3uyHrxIfXewPW/TIf62VxhZBJu0f1z/fMpO4G/h0tF5SN
fMBzjLuNVajL9cO02gWuhQGvlvQSzjoYKQ3gsggMhNJpaHzgMq45gBf42bq4P4iAT5+KZstWNEq8
bbIlz6gQmiIbe/sA5pfernO7FDPnokrcBCiqXnroZC0phT98qBZCfOOFG14szLwqHrUXYtNh9dQi
OFGdBO9mEwqVGR373VbXTc7sHEdF2Ap/hQtDglOD3uM6SBnNraXmV8rN2bZL8mqXjUwlbpRGl0Tb
+Di3tTtOuqPHXs5zSRnzD8nAmje58emcxfYRGoSG2ziQYV9HLoPIW3dFrHm617gr9i11RRhty64O
I+izPHVnTfiryto119JsP22j8UNquhWG1jCxUt0Wpg2HnEB83Ent2X3rQV/FflOVjzdQOYbmItPm
NqynuMoiIGCkSTjLI6v9R3RWy96g86u0o/kCODdPu+GKdOTJBGI3t/CCvR7Ant+DH+wBTdGnKJ5f
OwWtwt/wtFQMhbOOXkUT4IpMbuLZPqsQINVE8SKTxDVI4QTalr8DHk3KKAVwwsM3MYesmlJ1x9rW
lQOJeQ7SJdxJEablBkICJK75JZP6vSbee8fwy4AJlpAIDN76THZGUdw5MdsbHhoouzddNj6Lxtym
HhpwZ6KPyJt2Zp4egz6Nqo3HrxOln1Ot550V0TUn4W6LBXR6iocbBLDTGnoX2w3glNd9gykqvW1Z
z+GsDjYQX2OEZ92L5HrW83OWyixXmqjbxfYPQxQDtUwykRtHv4amO28tyDxn39YlXvMZQPoyAj3t
1hjn0KgU7F7vHoAOgGUtAJ1IPJhtmK6zln9PLOHAeilk/uW1C1m78+Bg1wPOg9CCqI3wAPiqKqyC
e0Aw92aCUzYMwIUneBQTvJd8QmNC4+nktfJ766c728JiD9d272Kw1Vu674cM3Yb3ZtHKD7OsJile
DNkoPJWxwR0S3HiJafI5bK/iKcBGN/68FytoZ+5FVzhRPTxP/+wv2QSfMGI7ZhZRzLGE0xpu52Ad
cSK03ya8G836U5HOy6mcljwISGFI9LyAo8mYvO9H+wMNiUZV1Lq8lvaLMY+ctrg7r2BB835ADyj8
4AaL/0dIzZMgcjrYRDx2Q3dgW3Oa1hjeHQH06celGsmLbZM3NszwX1JV6hEmfz9tnywin20GQSka
zWugm2fZoZeJhNttKcjUSJE9d/xFefM7ZNKz4cEDXeODFejh0njO2w0oGMdx3mZlGgTf0swwJiKe
94k9D/h+LMDR1or3zHYfcAPebJs9ghG8YjI8cAl7PUqvNWTbXMzTXqK9bVrxxGL6QqGzcw2wLGpN
ERD3iMYR+4KNReaUyJO1++ZGfSKScARo9lOSKIG0pw49WXajgTLQbqaS9tdw2SEGSF65DgtatOl9
M2N0qaUeZRjNINwMzDSKaqKeC683T52a7ztmX9MFj4VMYDaNQ0aALOgbo5YWaDWhCyX60DUSayLb
fmZ8eQpTtYOG+o2y5aavxw28NgQB4keHLkRX3MYvY2jmfErCgxlAUTLSfaZsEVXYNTsJbQh9/VTI
qIEtk0RfXLIPnSwfxNKbHgp1kRGsjMzW+YBqf53NSfZwq+fM3sGd+/JGO5ayQ0059/XBRqNfdJTe
eHb96regWFBYRYM4Let8zTP1MkX2vW8sdIMk6kvr/DfpAXsYm6cxgTBUO4JDrMZe2SBlxkPzFc8X
gK3WsGn75Kn1h2oyFrGGrXmLWP2tgbQwONP51Oqip7halFAPhCUIBiTi2CyZX47hhaC+NMrJ8gB2
+WvoHPRksQV5uGTqajKpLrjLADxYU5GAv4g5DXLcCBpsNDjfCbVEYdiKCq4Djzj0IAS3lgwnjqew
F9IbKj8EltZswKHDJY1L9JG4xJB+ML6EZDKKE4uWDXxseAdgLyuT2ZQJAyeZiOm0ScrKhYammGIW
VbadDsDdoDW44ewb95Vl4RUBiYoy7VZO8XWQtU8xoGMWDCKPYROJyUsPilldNCF5nOf1O+vYAwOt
d/TwBAN8dKbrcxzo9jYSQVJgmAI2zxIt+eJHAhCI/6r1zPNhUDhip/6nrfsbOW9Y7NwD0wdKolBL
/BFa8SAD1C1mzJ7TUIIHcI5XKjGfY2TwTH2zoGobHnUK39ZnEFsj9Opl2+nPnuP5JR5KhnBGRdoZ
nCOw1FALgCtGMS8HbOc0PfItfEIEpz1m9SheNYTqoyHLuHNE05K3nf86ZvbBRYBftAX6Pjmx8624
GScoZQ3qP7i76M59uTwjwbDdBHHa7EYttmISYI0TDgC2ZClDuWp4yoHrNyb3Rsp3Q0KwRurgs5Y4
ERI8z6vQjgFOl9AV/uy6J8+PxTXwaLCeMthQpDHeCQQdmhYYyrLp11EQyO+pc/hNMAbjKQ8Wmt0M
q0JDsE0jDlmuwEKRtqtfZG/5sdFtdkUB8OSAMNCosNVb7W4xcO+VisNTuKF3BebjwOpIKPZFrSjS
LC4a8jRJFUp2fKiwJc0OX+DblGpdqNk8cR7/TBLwQeGI7wXU888F/sjN3OBI8zUKvcQH/KED7+Bn
zJVuxhYgtH+Ctylzy1I/h+JG0LuFMexRcp85kPZ9XL/yGsoEIchMZfd941ACBNs1XISp4EKBXp1Q
NcymXcqo62zVt2gdVt9HiczUGY18n0+hX+c8sejaY4idqm5+pE4ulQcxGXu7/TlI9l0LoW+3GukO
iPvfaxd/diK4rWuUWig892axvxROlxWoM/h6cO2KorIf47mpWMx+LBKGESgMHFO1vIoTWAsyFmMR
juGC44JcT04XbgRRzDK6FOsmy1EE4y5tGnFM60b9gOMCapx2X5swqEXoFO3GFG2FxRl9Ugs+h5nm
8YjI2zc2RwxZqutOTaP4kXnTuh+c9n/YDl8Gjba+yuZlO6NXXO/gtK2HTbA9GntbzC1AKOlDXOAI
gzg954B0LywSIDmNH9PRZ5DW6Q7QVLvvZlx/Q6+uM+GfM51OtyqIloPnRyfLm4dZNF+Xxp24yStW
6fc5yJ4fvgUPL12Tlp1JyauPhMXFzxFlT7bjgAZ5l67JVPRzQ28VRWVI0ILsmzSSugg8pvGGUCT0
0qCMIJbkBEcZ1QsiAJuO0cXMni5kCpmbyq1ssswVqsm260C+NwkqthX9+zpgaTX9z3VL+A7fWFtg
276TCKdjRIInbwjJPnUjlKTNkXxbf2Dd47rK4jeZznWeoEQD+cCg5Y41zXnLf26TvZmA5O9T8848
+Oh0Sb51CrSrtwo5iGSUOxU7UxAQlnAULhLpfNTOWwoju/jsuqTbKwAQY5QhPMBwPahJoLcN06Je
R4nIIfz8KggvxFLWF50UfWkix64vckuBTa93Jmv7ylsBrsBRyHLOWH9BvvRzG231faaW5TRoxa8s
G9c7GnRqB3ZNn/zFnATJig0t9FkGcXR2go63qkt5hf36RckYVmK2c+n14NdDibgkn3JFVDH46XOf
xkk+gX6ZlcOa3SbozSCvlwyvRuV63ARKLb65XeTgdKaCgDzt06ch0xRhGRQNWqwg5Ly+4C06gCw6
zZdcSe3R9KA1ceeQTWGOjNV8WyuloUM2xOXdONjnLp3BkkyyqbYuM1UzN4e0r5GSCZyuRsXWOyeU
CPOIxX3h6bSa560+tpGlhe6pX1EqWZFN6O1bL7SnQeiuDII6RDFOLVKAzXQfdMY8jc6bd8RLDpkZ
4CT2uoT8EB2zrTunxr/21SiO65YtYBJfOGxVUHrvXgcjOQy0qNLQtOWl4TzJMbanOFlMqRK1XEzP
DxLgVGU0816mtr3N1IlLzQ994287RE7pvsnAhpIQVTbQFFTR6DvqJVirQeJe73hd3yRhV1kh0mpw
RlWNH/PCc12Efsr4OVjaudQLvdK10we3ehHKXxdczlXkOiYfC782224IPXuzEv0xroFFXgC13orU
R770Bq8XClLJoX1efUCmEBiXIg1XVAYZohFzSnbLku5X43x0hm8mHuayRp92dNDH9iNjYbVlMJoH
StXPZd6iSvuTrljjvXbD+jUp3Ogr4mql4khJMX8rGN5mCT/bz62O9xFJvtncJDuLsMSegZg94Bb4
FUgdAq5U+56J5ExjI6uAs/SXk4G68Qzhh4TR6Tg7MxwHTXukRtVDPQTd3TCSh7HL3DUMI4bKlxzp
5qW5XkR0vyqiC1Br8z7FbyxnM/6ovSjd+7xBr6JB2/jAnM5ywAokYI9KT3GsVP4dtPy6V8mWB+kl
k8D+qPj/i/wMLAO5mIxGoLXCNPrNrjXR3DPcFxPo3+2X16TVMlBbyojjiKuzp38vdv/ubAAPQVwf
IyxBh2AOzO8+VtYjbLQl3oiGptmBbr9ZRFp0xL9blqtVzMdVrQ+m/S8H5/9HEf4YxKchDMz/O+3z
X9MJ/4f1gW9/+ZH/TB9gZI8Psp+GJIpTaI74L/8dP0jg4VEI+SlGKoJ0+R/SB1PEwfCkkOphPkdh
ih/6T9Iniv5PCqUVxCzm88eAFP6f8ge/LSY/uIAOSB7gX9C5wp37ux9Qt2MsQ7fCO4ZQGikEyCbS
3fTr8BX43ZeXcrIbY8qOA/f/4LD/tmf+euUMMz/x6SJMFrikMv7ZJQOj7C0a5E9ez1EJzOR9st7P
Lcke49Zd/dP3cfcPP+pvKNGFIPgnm+ofr3X5Wwf4uJgO8/trGRv2Wb1FAHfGaS7tUn9PtXpp6rFS
dXhu+xFVyNI+ouU7DTY5dggdi0h9LtT8wRq8fKh/eSMJZPsIE88g6V7smX+yBqEoIi0Uou4gRByG
mRUGHVkKyBiSUnDaRH8e2Bz84UV/B6n+8fEzZAJCGl+Mn99eNeWgi8YejGtk49vAH3UZSdKcw4XB
QuamQWWrdkwd/MScGyWPWd+edM/vR9X8gkW0l5E+rj25r9F9FQY3QTs5mUNrvgui6dQKcj37+rRF
4Wc2rX+yOS9v7vdHhtGJmBKBwTE+YLm/P7JMgaJHQ5HhMbk4pxeEmenDBvZp8v0r3zY3USPwbmZI
THxwt0J0H81CxsO/X0PYcP/6NmAuJsgJkQxV09/fBkt5Ns7jluVOwmefSHpEVfcxkf4Pr/PX8f0v
nxcnwuUvDFD8kZTfaJh5gwxlMX4DiTl3GPthh027R6YZEYZwPutggB/x0iLOyBvo7Thbpv0iN2BI
nB2zqBPFMpMPF69fToRvnocASVBTB2YdddqgRgpgbbtCNn8smgSG5mjYyYAUaVZhr1v0F6WftT9i
o4OCsqbCAAzxh+X4v218+k8f8LcjB9nLOVEOmxHZGPpGVIdiapnowUfKJl+hP/5hBf1vyx/QQYTn
hNn0BFGXv391WY1kO1KDGZA1du0s/gxNzkMcaPkyo69pTVaKLm5yO0msYfyRGOyKru5RZS4v0qRl
DwMjh9WxW8b+GAcr0DeObs4LHKoo7R3swNtjKrLuOpKU303IaJBG9X/6FL/hK5dNfNm8+CeOMzBJ
vz02z5ikEZvNEO72y15n6RGD3aehkmAEdD5Gyu76HlkiCkArWumAok83eRirJ7YmstxA2jkPmv7c
IbRYZ+LLRr5MK8NtfOPF8GBUU2bcW47/ft/8dsHA/b7AXSBdSRgnED5+2zdIlidmXTeUmIjn7mgK
DmPYxgdL6WGa0yev4fdEwyLTXf2HnXSxsv9pI/3jlTGSNSVBAFw2/e2VEQnCLsjaDPCWG3bGczeI
EWw3ExkeeyPGA4vm5PoPH/YyOP9fXjTGHwAJCP58EZiI33YvwHAovQzBXztnybPOZLhTumNPlGfh
k4dw93MDcaLUG8aXSHTEyPsq8uajeT8Zuvavlrb+1QT6+2F29Voi3vESTMlxiZV+klSAhGtxV4lw
u5ftgh5gRQAX/iISHT9IClXYBAinrqT9kHbr9ijTIenXMyTL0Xp76BrJMRhIAnAIOR9HWXpj3DRB
Asc8iNwjU110MDjfLJuRafXkbdgN7y4Y7QnNcnLjcf9H39m1Gj2EtRAV+pZDWkZsBBHZJsVyOWu0
70HZ4k80knwfQtg+jQiJPDaQP3OXaXLc0M2dYCQiOc9b/TPbLkoXyIesgrIcRmVmZXBekpHciWQ9
dxbUfVmjUrqH9cmqmELts1myvBi0mzuFtoiVoChpEc9ocDuavVgiMNdnYKeehW2JhgjkD6v7n5D4
fYxiUQCr6vGTbm1fDLKbECnvsl9eaMSn2zBsB3iE/hl5A9ygkPYVqbk6KeQyT2hsk7xtUFhfcleA
N8c8ROTqkDZQbAeFy4nMUXTCzAx8S4l+Sjs4d5hNgHHZpvDCxR48RLEQcnT92W8Wtlv6S7o9WErR
O8j5Gym0w04wSfcRDDNa03Fwhe6yZEdiqyvPhX7VpxCWRXvN4JYWKSQUpN6rbhiO2vN3NMa4kGHq
OBQ9NHxGD/eStS8tlWXd+cM9OEvx7XPWlF2vCU6JBD4cBNunWgGybVMsPYwOgIkbZlgYVjQ3jsGE
bpPZhztlZijkZrqb4NdgEhOQNgTrEMADu3elxbzemmQcr1tMebjlZNLnKZls2YSIRagJQ0B8OYw6
RzrdwunsUrADQ8vOQviXuOouQPT/Y8a3TL1OnfEVRtVsIbf5nS3jFcExay2/Shegj6GTEDGm5BId
h2k7iLkc/QUt9TLvO4YpOxEkzCs/ymD5TV8uzp6QRpNPABPGAwLbbs6XMIFEleJhqVDpM4fndHTQ
ba6zAOYpTOCgx2pltf8rCubhHAQZKEwWQhZZ4eBZSJtwp/3HYPGCnJr1o0n0XDWdRDk5hY9jG52m
xqOnSc0dxhD0YTV7xp6iGS5Vm7loH0aiLcOJ33iuAQ9Ou/Yopjq6GmjkwDm3w9diAi8PDC7EdrLh
3ruUiVPnIRoX6AjmfpC22gJoc7/msG7Wo2wazDSBragPZpRgI5yMR1rF23ihsGPTwYGbyh4+ably
DDwBqIfUGlAQCEUTh+HGfHdEenH8YbMt3dULh7/pZFYCLTjQ4CIlBwjGQF898MnCHFEWwysQ98KQ
kE1c826XpswVI4cY5+QH7lhE00jS5FOEvO2m2SsL6/UwTvKVRfDo+UbLKKv3rPYQ8Zy3r05wckQS
7AgSxuaj7B4DuId1ns780YRBUlkPoao12Uwx1MlcrpDGYh6OJayr94jTpNCjFMWY+AMYBCHyZcPw
MPiAhdZsT1ABIGuKWSlCBept3hyGR5kYWHNNK+L8Yx3yo9DBDQZj1JXxEpv7c332GUvLOQr4gczI
T8q0g/Vllx2u/jwh7Rc8bOC6G+tKRBTVbT+sB2LjM4JR5wCxy33MVyQQMD4F+ay2UFrC0EG2vFAM
SS/Xw9aBeVeYdIKPnPySxtBrH8RuVa+PJphvGz/Y+zVVIAF6GFgJfeaT2VFhnqIlvmkb7R0jtoUn
sh5dM/jnkXbjLgmz+d3HMwIjQ1ogt4g2KIUrX80YewXSB/IZ9LhKpsFDMkwN8mzWv2oxUQiSscDA
GHXdhAu2+gLQZ0MqSyIOl/ttXFEl6S6xKnerRS0RY5yFp7MzUmQPnCRROabS7Jq59ZBy8w4L6JIC
lwZAoItKts5+ekaJhpy5AHOVOx2t+8V6VSix5aQAyb3EBpOfejxtDC+Cv4jj4uD6Hvua9fdaQbBD
cgsEjDdj1EncrleN394SpyFuatG+Iv0ldrHxHyLFL2h4Ks6Q295gCmHiGs30J0TMY4IKF6wYRZTb
w6QdxAUvw3TkkSbt29amqPMwX+jMpI9MYcR/QrOs76PN/24Qq4Xuvl7YlhaD1TbvMvNjmR/rwXYH
3CcxyHBX34EiKyci/X2vYuRP0c2G1KXFrHCuk7DvLgJzv4NbFd4sypkqmuL7celohfD9DlaKKboM
j3NAbI94A8eouJDk2YIZcswiXL6sDA75lKTVBmsX22FMy7YfpiJT46GPUzydLPPO6wwR8wIb8KV9
iTuVVALjO0ocICCLk+aM86CGyQnErjUQL9FcnDGceyjiHoNget15VQc2AqOf+u3kg2bN+QyXdcbw
rEqM8cJgRHfvXGOO0No23S9aJ8N+8t6FbTEXqXXZmXXqdl2yI0SRbYcchZf7va5/AbWdwJM1wTPp
GLtr/Ym8ZIAT8P8LzJpZyfiYBYY9ZQuKGIwdc7s+5cDlUvHLsdg7e9vkn0ySGZhRtbme6lU9WbK5
99RgNECqJGzSTV9RT2G4nEvD7ocXqXCnpzZ9EFsqjrWG7I4UkX1rmJmw7i6hZ0OMLNA3IP4cWJgK
Ye2uR6Sk7SUuvcZANVrc2/s5bD7RulS8xY3WukSeukvguhkxBK7HtIaiiWb5/teUngVA4V2LPsC3
KZC/S3wbAVZ425dIt7Aop9pLzDu4BL57e8l+t0iBswVxcItcOIYo3bY+7mfi4UK+RMd7nv6aY6av
VYaZQM7HKIF0AlAJbHopWgxpQwdFhyMdJ3EzxDbfwg5FyHQJrOMqBiwWrDj0tYz5YdY2PCZ1k/zU
KAIh7Hav2TLjUACkWuhAgbR0SNnwv5LyYPjoCeMKkTieY8z0qy2U7/oSr29F/Gy3ab3LvDQ86EsI
f7nE8REjH8tOJv0p4vBavcF/7KYAx3HiL5XRCPTjqvnwOkT87SXs702oJOfLAAB7GQWQYSaAP3jr
o76MCZgpbAH0YZruQH/Nu66pvzEAkeR1Enxj+qJD0YeTgnEMGVQ14/fTlsz77TKcAJaG/4zZPXBC
/PmSAscQg+4yzkCl0SNA4eToyAo+yYcdG0mjjuFl0JLnQFlQM5EiwN24h30Ke8Ji1k8xNo3M52CN
f/jBhO5PLuPNdBm34GX8DGvpscP4AARUo+xGXoYzGIRCdx4eme787IyCY73MT+yqObyMdTDjcuV1
GPVg/xr60MTTlcDIHfjASr5NoADhiPZ7xQakQb2ilZgUtQTIlQbBdi8M+JUOHddNCyO6CC5DJ/oe
gE+PX33v/zWTYkw3OJzBHD15sxsfZorKa+bdA5C3ulBroOCOxPYsCM6/WjYsl+1qq5nx6HHt+8/4
MhrDZ0uLYnUQ6CIgL1Dm9nHnI7jb+hKRQHjgRrkgd8hnFXPiEEuhW+ll4IZ7+BhZPNgK0z7evcvE
jsHjUZWZjpUOUxUK+C4vSzpGmM+5BseowdQPrKBdf5kD4mEgSH2ZDAJSAtnp6YBRFgeuMDtkq7dz
y5k4yIAWy6LqYiFIAzGnx+cUoD+aLYxMCyJzYTw/Ge105U81ZiMGa1t2wOLzFKYpizBdCMMfK78Z
5CnW8pd/mXkCQN+/b0a+3DJF130jU3WDP9ubvoihq1BcRYcZA1SSFAMcm0brZwya3u7bJvFvx8vE
FUlHh2wUjMMEE0vBOW4YfhLcEMxpAZi694BTr5fpLX0HKEBm23iYVHuvm7i5ChDXLdptxefqfHKL
FKE8kmkKqkaHj9koI2T6EerdLvHexnB2t1iU6H0P7KNzr5Lby96t23uJaPAKFBkurDy2Eq2iG3yH
fLTCkILkycBr2+HblMdxhjkVuT79VDNtrmEuYaUuwfCYTQpUfI1C/USX6C3GfJgnT6MBwPjEbfjR
iNGDOVtjTAlqsei0jkF4mrdpfF0xmuWKN5HBkECxZWlJeprCIbuEmHzu33sp+OMYzwJFQJmosUYn
hCMGVAT6Mv+aTfCV9LJBe7aY3LKSvoPuxJ56hcsJAan7pU3nH4vABAI5kv9g7zx2LMfObP0qPbsj
CnSbZnKBPiSPC+8jckJEOnpy022ap78fs6qkzCyp8mrS6AZaECCplJER5wTPNutf61vvaVag2BBG
2JGJOHLGU2cPnpesjRuzS2FO4rA/cmF6i8G/RQ7BqqM7t5yAmzgLCR36T0ra3U0qtnV4c6J7AmLe
UC+nvCSunxh6W4eydpNtSC8fC8fcLOrYEP3aP3pO8zCTtdzni8rfeQnPfpzNJ+b7l7Uxv7mdVX2B
hpnhZYHWavtc0QdHysiZZo4ihDwbv8fPbKYPthNzlQNnuXNqm9E9oKlztxDr66BdbezJLJzjzzJt
MDrX0xS0XhkY0i0i3+w/doWYLzt3zKJlEet+lSxeQIAtqKxlwGZaMhuPk6uc+0XYZlzlmEsbCXe6
kgNd3wIOHJi8JvOc3rYc2dhqTPvICT1U7NgIq1Z5kEPmvkowKxiS7X2hWSQZlkXHfgCycC89L70a
EkIfTjrXX9t60oJxWZcbcotr1CbTFQugf3K08hjHefOKLKGuRGuzFM9+sefSWF8X1XJHx3UTZSVv
cbqo7lDD1+P4HxfGAVZre9KKFgjBbCbHdQYtM82jeeNYRXK0yAt8wCPWnac1z/JwVD0TsUllyTsf
9zywU1ceMlXbzGc5PWG7049ezNWXpU6338kCm8z+8/6iiRsJMWIqrM1KocJFs5Y7ULBLyoPocEVo
yIUw0G60O9Bs3t6cJ+NZ4zDRBjbSwB6mrnPunHwKRbxcOfbqciJmRk0KAcRwO5/GtGrOerdap2Jy
y8Moe+N6doniFVjQ3yujwrjVDvhnBsifizLMY8VOeINysEZsurrYVa1jHrWc2+5u0vT6au0786Zs
4xUDGRC432Sz/53z/WLOtwX0rS3t+68nfX/vf/3HqO/vX/X7sA84GMEvwo/YJXWmFai4vw/76Ooi
TrxNBukoYKaHfvt7rH/L7vP5cnyyvjR1Mlz4+7DPEjTnMLZiqCzMbYBl/Dux/j8potvYSae8zRRb
3Y7xk4QsE1FBHMwI4Y3FEtUs3QSwAbAiV83956bL+Ic9mYvv3qPb3xTX76dvf1KAfZtvxnTTQsKG
Lv6TDmuxo5da4ZGq5N0hjxdn9qEsbLV3q5XzAFu8rRxFJKVuT00OGOvf/fYCigE8BaK5OpPOTbH9
buQ2VYwZ1YI/OekyC+3ZFlfALOvHepnkY+XpwyEzfA/+tMh3zeD+0hvwDVPwgw5N8xFTIyRwPALM
j36avpHLEZWIfTT6CrWhHbhQyM3ayBqACGO0/gi1ElUAqUk+osCTKDKkAuPRi4KEfm1GfdEMt+Zk
f+TmLPfL1IrDDEDx41+/Ueb2g/z4gzJzBvHOgkikkOKsH98p1bowxn3MQ83Qt5w13Pxh0cYMH7lL
YAz9rLlZ5jzF05bo1qnP6/ZJ2UMSlqJZ7+TYfuVr7Vsdu/t1OsjsWmS5wMLNSsrTL6LOnt7AA6w7
VWjjJdfE5BfxNvOnEYnJD67rhNswYXgEEn+O7repArw8JMZOjKUWWj13KHOTx0dNv8O8W0S6agJV
amgxnX09uvUhz7E4SYmiRkiZF6YjwGlxmx36DsEnThqyIQuWsAS+eLWU7763zr8aTv+zn9pFoXcR
gn1mJT8NOJ2FU3BruAuQ4YKjk3Q/EguQeyYnWxqjfJqyzgy0qpAgS+USqOxLbpj9Lz4lf8ps896x
zrBsMSnxmDP99FPE+ew51tytBGuECgaJhKaVycuQ2vtEDcY+j9kL3YSM1JCleNas5QJs67zLfW2O
5jrWPvhNecpr3fjF+/NPHkuWLc4ufIIoAWV8/eNjScwigTfkrruajFjSb3KRK+8LIiJnt04Zddbx
YYSFFICne0g2nygHbPGxcprjioVet6076NpyrzmgJ6apbY6jsVR3LrLCrm6zj5qEUjxDq//F40gj
ws+fJ99GUzTJ1Ov8srYWxu9Xntm1W3NtQeqvHjay3GlvV8+77BUU1nYyz7qltLuury5hUIERXLSj
qZfaTuYcZIbRKnf5ZJzMqt4LbzEiNROe1vOPKk6xVslHDohffbu6XImhZWv9zAITJrJltGNWkdGp
D5DwbnyruF/j8Qpm7KGYC65HHNsCs+ZRpw7kTse6BUvQ138xBvu2pP24krAB4l9xML4IXv82TP9u
zZUwKtVgoQngavi8OP1b0SD4sulYu3WcrxldtXvTqZ5gOmaRUy+3iMrEuXTxC4/JP/0VMI4ztsOm
YRjuT78C/L3uYiieHYWn4VBX44Nry7slX46VICnh5cmx8X3mvYb9FXxbtlvdYt3rXfta5NkXNY33
bF/asXYWQvx6PYMNJy/lGTxkePRWQHZ4w00/ezay4nPVQ/nygJnjUc6NfVq5KbJ1dcmIlDCC1bjH
qiw/OmvHCsuDt3cJ6OyGYUPOaChrMLXrza/816s6nR4/PYbk7m0mkkwjMfqwFf8U+V17IQGqkI4g
iCUecB30EVyseK98XMyTxMbYxkP9Nc9c8ZSJ/H3mLM2qR1S0tvSO60umh1rq24HT6Zq9MwbxFXUb
LCFHh70+cc6WlMaeEiCgHN3xK22MduC44I/3BXPSB66h4kIp/hlxsgeDP3IoEiIGTu+Nn+GnMbA0
FbT5PNPOvsw/YC2P90j2fqQvcZis+UNL5sT3lXupaj+JLKfQw29+1jrDa2yhsB8NY7wy8AGTuMHK
P/RphD7UPoNAUUfTroj91VV+aXZLBACUyAKK855wl8Q4X/iX1ghfjvAUmBsfpKphT3Y4m0V84aT9
Gln1aBNQnZN9P0+gR5V9M1uV3HfDKI5LUuWh224eyrmWN8ylpt1SelqYGUyBE8nN2HeYEirw9w+e
NWIex4AfGLN8mGz/RjWdPMPItCLbyY3L2IIoOpFHPZvG6EVLg42XVbE9yW48SP61d5GMN+GDyX3L
rdlKjvNCVFrN5bUt5zVYSTMH3DTMT4shSFwiSQW9SGykb5eJYbuFKCQ/qGjUfKvjwjpxAEGAXB0g
qF6SBI2Mh70GHPTLNBXfXpB1ivX1i0t49eukzCH0rFRG/WDapw50JKGKCksEo5umicVurnjZkMDb
CMKmtrOR+ojPl5yyUlDRnEfUEbNshatMT59rZ10js+iGEE22fRnRJ8Iiow+GIhJM9FW7fAbwr78y
17wlzrGcZ0QFuE9p7EI/U0nBZZlDrMwA4JAlbor9wt33pXdKcWRuY1yqvuZ5Gcl4xF2HTbuduoQZ
mtVE5JP8V3MpYIoiYWu11F0YhWYBTttxP47pRn2h6AO+k5VB6Ruy4cYfYy7WcoDwYhHtfsLxL8Kl
U4TG7DkyRzUfytGrqDVJmOmCG2RO0XbUlyD3h1aLAGxmcRmWbptdlsrpaf6YDLsNPXZOBj0wXo5+
mXkpa8WYuRy4JPIqrqhzh5B4ie1jvq3IeQZGPOXIe9txfRx7/wDLj1OhLpuH3MrbSBeiPsEII0vK
uIUrOpMCqy/NmR+sB0ZidabzhlEBgrg0EPD0Nnn1K2Ry4l2BS0qUd9IDjjHdWpz7rkdZZNcAsx+a
LBvvWfat0+zZFo6XurmIY4eFrqwmpiGdbzyCgXDvMPmm/X7u1/XCsUXxms3ZV30siWjaLm8hyUcn
vW6mBIgSSdPstah1Yg+QNCWfIad+EKrLDqOlo9+NMytWPKafR7MzX/J5tYOa1M1Rg553tjWnvC2S
NjlrcnxWfayOxtBPd56yzk5FE46V9WvQkqCEoKfn8VWWg/12JQOZ0h/Wy7RZmfFJTZEigfuOiVsj
cgVD49VyG8Kr5iDqdxu2MOonZ1bzYJa6kwV2W6VG6OMjKNi1TlmXjgy5bKMJLX3mGZOaiK0LRzaM
4B3VxB9MfP17b8tAOI5hf6g69OxmLXjgBnuCQq+x9NOe46bD544H8lFXef2Vt4O/yy/KdZtIqxg8
AxIF94bmhmz6HDXbojrPVZyReImLcw8YM/CyIb5PRmDHfomqN5qkdbeUNHk/01SX6bxSXNCvVGs4
5KF4uzEjMG3sND+wZKU7B1krMqOtyXG3VZAOojpv2QOgNOufMXOKi6JhGa+SHKo/nVAPZlYopDCO
pdPqbXOFhh2e+aJA8OczUSQx/1CYzY20V3FMR3JWQIdYeOJMhRyIk5MSSXIFparB29+CytdyI5y7
XlwM0lcb9aE/LAO0YjMRT0bm+y0qLutFAWJoV5pC7AHgPkGIwPMQ2/Unql0e6kRIuhuQvhxfvrVU
NYWF5hgnwYR473lAHYO+z/2DlWdrEDvLGhViYFJgAAp/ZO8wN2VnPNZYDyOoI8XBgCVxNToNtvqc
AVtF2iPpIhqftSeWEuLHo6E/9WirT8Bmr7o4Xj6ZM/Oz3iRY3UzSPQ88/bdiRe4OG0MndtnPw9Fp
xndNZOtjwcmH/hzGbSNZFLcl59KuKIdL05VQqLmZhhqtTHO4alXzOjgNEXPAnMwh/LFQ1w3BddIA
iZFdEQfE+m+UPbN4ne6TXbMx/VtNrIdJB2kRmHYy3LdrPr3kIja+etM03/bOGL/x+6plILP6I+TQ
+b5zE0xurZL89unJQpjPy4mFmdii/qEqtkQJ9h0KCFK9v63XXHsEHMChzmoJgcwJvVIYUWLwz9ZA
mkXpN4ZKlpeYTz5XHDOObzycLOmxl33/UBktN39rYUf1Y+1+qOs3nUIPaNnSJOXmGFHvu+K2ke2t
nXcuCZUeADVFFZmzF5NGRGFsjOKQ8Ktj/bLnt6IX4KDz9jVLXPPYW/bIZXD9QqfMEFTF3F76Xsun
mUvD11xBtJXUa8m8WA/ZzDDSZlr7eV1HO9DKVX+aR9flFGRpb02eWjL0pMbz26ANBmTSvWBKsjUy
DD0GI1N9LNCR812GByIW8+1q0NkSJbRKnEWcuq+Mp+pTyl3mpSb0gCjphXbbm7h0SCr6vR3hojhW
caIixxjFLy5Sf7ricSEmJEYHs2Xzg9lbvdz3p3KSG15tJjngG0eJPfruGVDsU9ZYcLh16o8qF2tX
Z0BbTUHGh2thD1d6ncwXizm7Z9ND3xz58M3Hoidv9tfH1J/vSiZlTD4UI5A1BtrYz1d3g5UsI+TB
uK5l56fWwjzTU5ddN/GY7VG3taCg6WtXFqmZ/Hb1/S8TPP8b1ieYW8Xmd7+APxFKb0H6/6NNesOa
/v4lv8uYHmW3Jr8RgJrM6C3BX/a7jGn/jZshSB2YWhvOy+dG9Qed9FuPJI5lof+BIP2P3zML9H7y
JwmIWi4XYR2h9d+RMX8yEEPkA6qFTsKPhhUbltGPz7E/mItDtwx9dp19bGcoPtUW68V31qakxb57
X/6JevknzZTXwg6FLsK34lzz0+0pjVfXyXMOkM5qkd+dYF6nlzJTn4qBlU532se//n5/wnqxcPAN
6ZwQBv+Flf/HV5fUA7PQpGVcvxEgOqarphMzfVLAcfg/b1oT+MhAlVClgFAMiVn94qO4yXw/XN6/
/QD0BxnGxsB0f5IB5SKnCsuft9M9K7lA8Buo+VvG81+/zu1l/PBdeC+pfiQq40Kpcn/20zexaavK
7HiZmuwvlQOPz4+VS7uKrn/462/1pxfkCVsnLEVwSqACmz9JW+iy+H05fxLatvxQMyotMifmrX/9
XRCr//SSEHv4VkAGSfq4PwezCnMy01ICqVR5Wu1Xin0OcAqaT5xSwIjXhhcZTc/sPsuLfVLg4MeW
1EbJSD6a8CUjLmmaKI+1yzEDmHwwTmkT2Bl/gUmpDrHso6OSJ81K/avJENrOspPxlMbKsnaV7WLB
y/ubaamdr0mlxW9D5hOQbwBnDpOb35gUhCVT1R50sR3uVbHVBS3ijIXZJkNbMbI0ZfZlZbAelbEo
ogS/FHafTB36pW4CSuO8Czmo9EJUqKY7TVnOu42rPHDAS10xou4Da3FwSTgUVfoRUv83pn71aYAP
8Iwpw6D/kF0VXyPIHpjp9XRs8N11u9Sdy6Bd9TngoLUhhNAfRA+hxh+d2wr3yJHIBaYW3GMhRXvZ
3m7MLKjNoiTPqa2b/SoL+qq/nUwa+9imklAQKt53XHlkYieRMyfri5b361NsrcvRdGq8by7FIjm/
nhy3jLMeC/Bn8gTK3ryQQNA58q7NU5ZM/iNVZjVRRC/esslVDjVerZBziGyO5SkTms42qhT3zzhZ
sr0oPZMBi6bgA8RlZnzEK928j8gKhxhcjX2Il9mu8ZIMtBiUSEeHReehyATEH7dAJ2zcZsAXIvhb
5omkLNzbmqqXWmjRmPBq5Tc7rOggk+wsnSsqKLcuPiuvxyQWc5kORuxfkd3O5TMSfgM2PZVwaaYi
zjdoDa8bLBZnmQxBBxpjyCA7flvzrsWY0Q7+we4ZWYaTSsrp2qdva9oNZpf42EC1rQ11mbHzSK+i
GcJ05XqFu9R5xicXv1gLDQbot24TpZIp684DLh/jUtYX64noONlfv1qBE3hOlRkv+ZSVnyp3o5R6
gpA4TrkiiM2VeGm7gYsKJ2lBvHVxo3E7FE6kjWnLSDXrdss65yFT8+o0Zu10u3BVOFtYckN3ccc7
NGuizn0C7dnt0YHjrwv+5EjHyBTpbfcC8uoB4eJDqeQlUNVsl2qkg7lhQlwg7xKmCyUoMO6Md9eP
9SDzsnDEUi6K7gzj5lUrtRMdZRxWa06AYKG1OEmQtpR93VKxEOZTt96VPYOkuoSyVi9yva6n4gmE
ix/5TZZEo2z7A1iMIhROduwd/c0enAVDbI75y1vwSACR54YHNMA3VMVVyDJ3Jka3oO2n8oW4Tn9c
0jy5L+IREXvpMXuNCUYIoCbVR8x5OMpjHBMmrOK2zDo8sPO9ZXRkbyXhF2t0YsyGi9gusdhlGf5B
HeholBi4zbkSXx+dbmS0bdXv+07NF4Z14044qLS45KyYS5MHAItdI5MhYKAWWdIy7h3NyfGnl1dY
+l06e1B/UrP/OGfqQWoVM/kUM8MRyJCGVSk2roqxAVEHWFHYpsL3m6AUdYSDQyyduLA6ow0tTJIs
D7RAOisOjkQ493yS+oORVV3Aabw8ckFuN/iVuSPVa79wXK0PzQRdLW5rXPk6H29TjH7OKjV9XLP8
MyS+Drc+iAsLOMAwY6AralVfdkPzMnbmxhgv5lvsCs9It3qISQOOZ9EOZ5lhPh1WqgtmIgUQiQs+
Xk1UGKVzVbtm5IxmDO6AMz1GI71Ob/V8nXg20OF3ae7ZoVJkHoh2PNcNF3iIIiUloal9FSc+mQ7i
xcOWw4jTvZosgh82ytUq8QGJvIrPrW/Xp6Ijh98Mqj/mq+ZFqvS8vUqN4spU9lsf49BWdgcJIgVd
6FFJsidMj+XYL24L1d7by4c4SdPDkqPEgJ+vHrjm8o1Hw3khLU1hXD7czo5Mosman+Z2Sk6Jjyt0
Yqk6pRtwb1pxyAIek59mS136dXJZYNfGU8NtilxICEeMT4M2XpTE22k9oqNhTVsj7BeAGwWMhtJG
WDBqdY1hFw4CuCR4UlhEFV8ZLHV9z+ctPQJGhren8czT8pMHnoviLLgpUty5Aah0mQ/E49mEoQnG
T4695M/zxFkoN736q2ZDmyyxHa8gUJ1dWntUUGq2eevDON8B6GJO5KU3lq6tFwP1kyyy4NOMKt2Q
DHaYSbePRtR8QDlFgm6cJvoJWhh3fthgED4o25x3a04fNOkP0zoM3gKUpxyViPrObGkE5ZHcY8E/
kab9mAnrJR2w5htlvfdGbvlT05ZfEN2fy6G9xLP4YTLku657b3YbH5phjAP4DrdLTaNJD0ER5uhp
WoqvtvOgJJW/NDyDBDOvahFfgoTBU1npE3S8S3fKYE7nQxcwlyHB0E7X9mqfPU3VOLUUfS/abV3W
nyq7cyIbpU9jEH225LhfLMVUXvtcJxWvpnlhBlfvCrKp9pQ/jvVKKYmw2SVR0QMbkHWI2oCVTDfh
86ViWE56laTBooO/7LpqvGBD4AKHC9XkLBQlNj2IoWrW637OH0k037uzbd45DN0iG/gPAYOLxZ5e
BCCecE6T9CMOuBYp1k7fS4H6k9iOdnCHCoNNgkAWT/1BMsC7SiuE8NYKnQmEpL3AGPPHQ92Q9xKp
8eSpUtzQqfGa+gb0Q9iGB1irC7XbQCgzsT4Z9UwaGJskIUehLfURpsuJbOt9X4zz0eOASAtRutHx
ScfZ50zY/FIWjPKHPu5evdxABKIRuXT6QNcl5we+fQF4T0+IEMXazB4ZtxjVvEo2byVRDlBYXlJ9
dgR9Ll0BkUUWc3kDB+GsyKcdNN+Kz8Nq5Ed98J6zxTUukfs5/2D544y8XserV3woWUh3S2ds0gLh
DdROdenh2A5iKoWpgbLyQ1xNUBKy2AwFMNwHIfV235FsglCHpy3soRmhPjrxjaYtK+dQ/JhVMvXP
Tm8b4djPkGrx95rDOr66i689iLGrD2Yxu28VxwvqrbK1/cCRvt3swMb6SFtNDudWXTg0J9+V1vJg
JXTCwCq7Ghbhn+wtBtSUujjG000Z1/4BNsIQgaNHuzP8gFw6VmpYiIE/V8XZUcYSJK1Sp7oGHUPz
PKDJgTEIifgW39g4n7Hf9M92N9IrVQgSrH3S7uN0lXu4/XB/7W6+g9N0Q/61uYzr15In4GTnC1ER
XFcZhHbgjUxFFO1xO2IO52qBEjlWoPwJik/ogFlbv6mxSE5aXh5HVoTQzLDauZan6K0pi709mOa1
WeXJddU27dGy42UnXFkcCxMPd7Ha+t4BvgM1s976tvn92OtYXZOD8fcqL/qTBgqL/ICYIaYZ8lrK
Hma/E5tvbl247/5sF3dMIzkBbiU8g0AlAzonrzwnG0KHjEjousWHmm33v1gLgRz96Y8ey//7P6hv
klnQ5rr619av5/ey/PIfn//Pfzb98P59HczvX/mbbuIijrgOViPf5j9Mz0Wa+E03cRBAkFO2jgOM
AJzzEcD+0E3E3yDl41PFo4TphqKAv9u/bOxfOAgs7A+bhUD8O6qJ6Zs/3k8xP/EtXIf0MH+hYfw8
lS9tJlQrY4md74xliKrBFgxc7uQ0g4fJ3LvFnsK4QNBbkKZw42fTvS3s6XFtPIcFIYXoRDaS8atH
FTDLMFUHL2qFirRIqUJ6LH1A0GrZa66E8JeRk2m6igTbMGj3Cfe7KHFlsl+k82EdoADbUATOg1ir
q6XrnWip/TJgq/P3NBigLnst5C27uyq74j6p+y7MGOtxqJDwQB26kqziJs8JxC0VTdNjbPXXZq1C
aDdPsIiHN/iRlM3TzkecRRxoza7PtE0NO4e7wm1SUYQpU65uA1XRtNUybEwoWzK27lxGC0/dyjGk
yrQX9Kwp8m1sFBMV8nlNPgFKY7InzmBGaefqJ32KE4A49tkt+/RgruqBnwFYqF4Z16IYvSvOn21Q
ek5kjmKBtGM/xSNdiV3iYifenFamx+lHs7pp7zk98Nly0jlLpHTFs7pa2mkzsetjxx8cseoulfhA
pW1+ywTg2ktMZ+cIuNoLa5OD54VGGDhtmQnTa5H9x2bNjiA+Obu5sD3sUV+JMX37Gq6/lNVXGxbW
og/cY5S/vptej7vVKmpCZcNrO6jr1pncT3E9QpIfxwdKxawAoBtwASYAZlu3e6UaPajRC8MxSY1z
g1bGFVL650aDwh7T1kMwOPYD+oTq0HOY6JupVgaNQ50u5yhEvHUhnEDjPbmEKlA1qUN2PkHyUXD4
a2lOZg4QUjR2XDsovY6o3oCscAuULuXmTYIrKKskZuba262pwf0B3h4Le8+hv6JoOnb9isE3/OJm
MdMrrO1gfXPAj003O0Fp8A5t9UPPoK2BTklAcDEU2YgNeQgzx1OU1ju0ZVplCxe4FgdZUk8DfJkR
f2viHC+oFMq3bdQrPaBYetLjHrO+uDE92tgr70ksZ7u6t/Vb5q3UxWsDLRjOLA6en+g7vfW+qI4p
Qa/Xz/VQG++Jn+6Zh20RDTakTkOPcNu7xoNqVPqdDFaNJ7g1F/dG9NMVJ/qeOX5lhxN5oWixFZGO
ieH9kn6BP80duLSMMBcrNYDmHMecyJmC8Vqnx2mhXNGzMKGo3qNPKE+8o48acaiNbHAJNnKDL+2M
iQfBQApHush0ibetHWZ72ygeTIrLI9J5PY1jDs3Uqhz2WQrTNMdJdrEKFoW6o210Yly4J9u2nmjH
0NmX8+VganBwqbfn0stneLIzrhHMTW9GL80iGOD9vq2mZm/xzuxAH0hgq4227vH49Puu692rhfw2
V1+H27I1NuJZciW/JGfg7KyNC0oSanqhmIDkFdkwvzXaGx7RBceYkR2KwUhu3am5NizQCcLT3fsB
kwef57w+JXT9cf8dpteqz4bT4DEeyfgw73vUr6gYxuXICliG86ylgLNzfpdrSi96DTFjytorc4Hx
3QrBJ1XpaNR9U12btB/uW20S4bc96N8aXfz/dT/TIM2/f25+/mG7/pd/0X/HAQfDVbbJf71f32Zf
qqYevny/VZu/fdFvW7X/t00R9hlmCOEYeKNQjf/YqvnfOGEZP2OacrHu/mOrdtiPmZ95DCA8dnjB
9OP3EQdYpm2EBaVdx+f7zd/9Rz3271MGmrV5v5MvzT+ZOnjfap+/18d1zyRlb27jME4SzGDYzL+z
0KFyEWqpBXe7lj2000VN3mqdXzQgcIG+SQmJGLZ0VIkcmV1P4xCKgkJ0jBopQL9QV9SGaoOPkZdz
AaU3JEB3whrsOuDGuN7KyUQk63LnQVATgIzRj2+rw/3d8deHFazCya70+GYoq49Ji4a6eBPeTyU1
knbJEWBiHbQ2wYt+qdZbL3UfXUrpA80llqLw3tYJ+pcFBu08LxpxaCGsG26haDj++FgnLRRqf37X
i6Y9gCFlsLLaKvR0kna+rNKolBqIZL1/cwo6eb0Eo1kM8BHhTNvrS5VRUoCbKS3HB6XJmgt77VDD
a5v7UlOnYTNb5yz2B2uG1iDybUcZWi65TvkEd5CLp568yAqqPkoNbmCrY5zCMzJG9CK8ruwNN2qh
xHJZkJkn6IIYmVkfGdpftjb7mV91wGaBNhSuY51ngbgq9DV0VfIGG5O+136QEd0UaFcWCXFMHhxl
uPZNdqkfFhNMMxxE4wrey4ei5hAiE4OuYiPGEMTqMpTs92NsDuT7CfjpHUhl3N7+LaaE6pzoqXuo
ad793NJ6HFJL4UWZnhLzqfpXZ+X4wJZPa3W5vHR5wT5b4PjMOA4GiSm22ox+Gxw1/PJMer4gxkOM
cQVhQZd4zUQd8tjRD5FxeuS9SXKmXZjtaG5gOUvJ8XIH1k5j51RXki0bmMCICq2S/AkHhQ14cV1C
CIgrHFgYmSb+3FCqad7rJmAC1AgjIf2uaVf4s1w1ng1v0LGmxJsagVa2gg5256oLzZZEJ1fgDtVz
zvbrAJOUD8qDoZHxzaEZxPpx5tkJem6Gu1UNDw08k3FFwpY+tgh3NpbDRA7o5HXpPX1UxKSz9mPW
ehENXPCr9NJ+8pWXR2Kqmxu9y559q4yjbl41mvdIRTJYcEM6rCe8bKt2m6r881DloCMQA54cfGrX
AA+NSNPwQNa+XkWNJNxju0S9RqI5HKyHV0pkYNlqm/msGpcHOo+hnnp5c0ucvwzMSlIKOFLXbOsc
mZJKqmPskOmvY8IK84QNRSdYvcMtyLDBrvh49FkGfrMmiGXFq8/5Gzh+0gD9V6LyN+3mKIxc3ytc
CUtdBanlVGFXU1XKlC8/+SgIF0aM5CUVjmdtmu9sj7VlNfzPlEt4KKjYEDd2uFptqh8QqM/s8NoB
93DgNMl7MZXdsUF5RIWaqPIrOesr0fFyOKihGjf72C5QeBuO35WhHjAzeHvbWGGVd+6noq6b/Vws
d1o7TRQjY3QssRvtOgtf8iLsnYt1hK5FsO+LqIq73i+nK48jFp+TLXo81M2R2kMj6BzXCQfHIifR
CCMOZUP5a2nEmB3J+u2N7a8zug+KEQdcBJ5tBlL4VmjsWlgKr/vazC7SFfaK9LrLWIttJEgoLXRF
W/wiznnefRn10rvguvZUlklMM+Rj2Qnw2Uq/SjfJFLDMBDYYvJKiHCAwy8y96Vvms40ExhV35a0+
kL/0cnqOAQVcxkxG0Y8RbMYZ4HCL0pOY5akYUoK+HELfYt3PcKJiWdPHCv1Vaz7HBlkF9pkLyG1w
yrMeEZnpC1TOXR1TeLO0if80WqyCRKhzLFtcfnrgMP0oALV1GtjooeJ6E+/z2kifKiPWzhX8yxun
4lGaZkhQRieaPZdUmmDSWg8TJjQ5EbtlenKGARluBO+BfMqsYaaGjtqOAviEUHvVWWCQCzAIUq2h
06OrImNBsO/lRigGTALbpH3QJh1rJEfQr5U/lScksP420VyWHmJ1V1o8XIDINwO3x/CR6jG9QwRD
x0UpBBi3uZZEyd9VN1xU0nm0Hd5Pkpa0EbbcGsc51T7UTltAlUqbPaT1y8QdvwCb7YJpg4iXeumE
lg2IoerLF5nlX1cay3fjxqnWu5kpW1xUQWWnt0Umzk21OZsmUYVLbVPPLbkn0q654I0cEHHcMexn
h8lxnF9ZzELvPK8XgbYVfQwQfHcpcR66jdacJS5/xhp0GCe619Q8XmuGd5xEQsFdx8cuyV/mebqQ
2rhXo8E+MSknwlWGiaiQFwOSPYfu9t7ULsx+xajH16zDzKbWPbq9/rXbGA2ytz6Nc/uScFdKl/qL
pzI9IFfwmvB9Nll/PvXG/2PvTJZjR9Ls/Coy7ZHmcDjgwEKbmAcyOAXHDYzkvRfzPOPp+0NmdVdm
tVRSmVYy9SYrzbLICEYADvfzn/OdT/y7W4ydLwl+KgojI24Nn6Vsbi9OPdzSjNWuejEg4saYlzkV
oP2X3V7MwTNEyB8w/iEkJ+4W82i/4qwPsceJgLLjslOVOjdMI3Zzx4FVLnCBug/zF6XDM72HD6BO
6s0wpfKGL9HBoIosPbkeozUYOXiql0wLPXlNc/bLieJTRd1NAytgO+kgvKaF129zTFz7eVD5htjH
QUg6ZErfv/EsDoWTktOLjd62HcpCwbtwmnQH7c+9T6PgLu8mzixU5z4znOWyzqfpPl2cmblnhb/q
Lq5vAqphr6kK+ATIEzn73oKGqzMmCiY43cfMnd3b2uCjqdvh2EOBf8InFv5SzHMBETX+vOEusW8r
lxKLlsFmB/SGcXhje3jojGy8TPhIzkGR1BvGldOhXohEhhmIg8wZynH+TxJOrW0pH6sq/UWLD8eY
CGjuDZOGFABL3PqfYe+IL8yLTBi73lARfywOfebw+Oil7Z/YoyYpn05gn+wojFdOxJLNkuCa+xHz
6YtdRLCTQ2Il3ahoL3HKDi6w2Y5ZuPgCa1JQgoEjVtrxq3aY1lFrMa/Nxml3eTRnj5ZN9akRdMF9
3df61DAGus8mdRA9IW0k2PnE1Clcz2PUgR0ZYua9xlsVmCeLbDBNlY2bbcqosM9ANtIA9bfzLmUt
PjqulLXjaE0JS8bopQYZMEtMEHYhA+bCJeVKupvjh6Lq9E1NlcZtGi26Og0KUcxDUTRXLKYQryOn
xRdISiF5zYnnP6YtZTvJ1NlXaeY2NsAnnUeYCaK6zHfOMszmod/SMKYS6otgHpgHy4RhBNugeujL
81DRN7KY6zOaVIy0ug5+DhpdCOfGq707D1pC10cv3Dk8PMJyPDGwfRwWwaJepAvf7jHCm4nx4XdD
uh0zUCyZB+tODVQuVZUlqJafY361Sk5xxzUvoworsIlOgNn6w4BZcTRmrzqAu3zzFwGmswxBoevv
RXAYQprpXYJJ2bGR5rfaoMicHLVbNU17jnsjODSR5a0YymQbuOnFOo9SPtYUipmyo/sR0Qh6J/mW
RUcit/NkIi41eXw3MP6lWQxDYCGC90BxU/sLpM/EVXDLgsskvGadHZXxTA4cC3vPXhlIl3vb2RVv
wF1Ur0AWJR+CWTInYh7jU3I5sjuswNtfC0TRS6QyujEiy2BtnotwfmpTmTwNuf1Mfat7zw4923Qe
1oCYvq9bvy12fL/Vc2S25h4olrO2s1R+aXOsWNupjl/X1OCwzGiaueI4hlwbI9t44UvMk2Kb13V1
EnPBdLFLymaP5kqbBNLlnOeX2QRnkkUl2gIGSDKXm3wgy25HjfEjcUdFXbLxs+3UQ62y+JdttD7K
P34bcD5+S3dOHvOSVqX2Y+i09yEJjUObCEDoc18C40meIkH5k1nQwOWJkol8PT+2dWxveE7zyJmC
aIvLgOdhNgbQvuAk3TcUoh5RNZ03A9dyvBZtiQkzsL3AWmnLDE+zI4Cz8KL0tjqBRfJ/nLclq+rt
XJnGz6xT5a6gavBWeHl6g6QkYNm05qfn4AYCCFl/IQ9m5FoabJ7MFH4WbLqpmxV2cYawtR3HKqcK
EWrXDWNBfZwavgoOmlhtxym/a8aoug91W+wT2oL2VUQiaBqmmTqTBkFrDjxWNOrCBTdkzLEiYOrK
WF8UWIM74bPkF4JCr963qU8CfDMGSfVupwHjzFpZjxaDDDgGVO3xaDZAr+joRB4D8lHdpNm1p04v
W3k5sRuKEQloYprxNh6tjhe2YPFVCP2TCHC5zjrsCO7QADEMK4M+AV0dJsMIfzDLkfcIWLxN6r3k
6xS4yNvZ0JjfnLLdzZC1/jLOJebYAnd4zurRvPQtz+SQ1OiRFdTf55zWgcalCGV0e07ULfRLprjh
UuVNhWuIcdlGLukwJlPWxrC75rWjifBCUzEj0o6GJllN19oAz8YIG0lzPQ55+uTFQXKbWml0zZwp
uagJy4iqm+JHnce3VUpFXOVMoBPjOttUPcAhk63APugq0iW+k9DTQ6DMqeA90BTkBK53SZu02bHI
Dw8p0R6K9uDJHFtZYUyLh8rfRT3EUsq1rOQzzXhiMcjUX5xWx1NplyXd4HlxFLUH8ctKzei18+r5
9l+Xrf5vBKm/yFb/L02ZgIYhJv2vVavbIo2av2hWGFyXH/kPugDVUGTZHQZCNAKZSGB/s+VavxGS
tdneKXQKd7Ee/vt0Sf6G35alRkEf+DNaQJm/WQ5+cDAAingk06B/0Kf+mV71n1OG2FZhhJkaEYyM
LgbIv+pVSRlxuqJZjIwPpTRjm78k5Vhepr77cik2upnoFN6EbIlWUcQmvCJGiHqbXiO0r/WodHLk
vich6IAzmkMGFk7SU95QhB+GRhKe/QQQpGKKzp0Aws2sb0Ki9NvKgeI4lVXPtN5VO1sxOsLsZRxH
zS+yAyAcc4GhSUuANQawqDHs0YuEGtZTl5aPrhHFlw523LUhHXRs0iA+TyPBiJE0VlYwInMqzt8w
eYetGZlq1ZPtomSLuX51mF2CtOPisiqiuODvzGJIIVa/EdMC/4iyixHrnziUwk0q1IVt7p5shXk/
gUA4igYYSaODxTVhUO5ZSRxudAq6Q/md9bR5ty7UpiGuGI1JL30tDOdReAWdupZ1qly0q37sgeku
LjGccsk27WEfJrBahiJ8JpWYr4qQdtk5xbfhlta7wmuG2vVdGKO5apMaUlBP5Ykt2HTlizctVtlz
WwNgGNziOYyH99nrr31Ho2XeUhbbJ59qasHI1QwmnCYkGp+Qy0l5eGrNLs8dE2cVtPE2o1ay6/Kz
hVnOm8uTYRjroqO1ro/pkOtBede1yB7wOBSrdmA7w2UhVsaTc+8Lw6DtY3HjLb48hKob2ZkfELGI
jdavqDbp1i3Dj4zj5kpSF4W/x4S8F9yUi92vTCGdptUsb2dDHepo4DEVZMPJz0zCbBF9mAKcGr0Z
xYXBZLFKFi+hOeC7ognU20ZmKrep0M2Rr+xJD2N5nRNcSHzMiFM2zg9TbdopbPfcVu+eAdawGcZr
OuLMpRHskx4YF72Q1TqqmCqm7y28mAm5sard73Qwf2IgouDS/nBkCS2m3VRSvgxSrGubUX+cweEd
uAjazmNUVBlvuczqXdQKu9z4E9EkIiolW5jJOauy67+yigbwdKkuVWQrt22K76O571sqMr1c2vuo
xAwEcvdeN+ACxsIGMeN6676ffjqB9zPppXtTVcOPpgLxbmRZtrYIhhw5lL6HjKjAotkGI9/RKu8w
mOq7MEQ7jvuGRhRhznyHPal1PZxdE86CpeOTM2aXsTVwNZq52KYZNANklqtPu8nWD5LsbHI0H9c1
R1d3TQDrtsrVRyfCH1aJnJS4VM2pVhQvmV3Yt006UF+OnrgNMo74FqwgD4zqWkiftaHww/vOqt11
kI8PHKWDLQdBA+RW9xRUDBVpfAOZVoiPoQAfLDhXLEEvAEZAxdZJMj6bI1RQi9ikq35GJfsl6GRX
X9sQBrqw3dLNSgtn1RB9izW2mEG+gsC02GKgUw6l/aj8fle0NkSt+lw3ebJXioZXm3QXkvHkHkUy
PDipRsOVeNGyGd/bFBDPtWaqZfIZDDI9lUyPIKbxqWps0HsrnyiQlYM42irJ91MqHtl8UbsW+9PJ
bSO8flkSHTMz2EcqBSRoBj8S9l4LgvYIYusyxI6/GT1D7PUcY1VObrExbXQKtVLPeBNrtuJrGWbv
2uYQQJ6ADQHI0D2LqdpmZKkhwMU5RcFWsCsdSLuRBZYx65uvqSlcPvmx2+NvMRneLScbc+4ITKnm
YCB+r9A5YYellrgORcLe0m0Rv7DmjcdAJsOm0om1vC2PnoFW3QdBejRIOMVO8Shh6R0njw4wzrH1
l5sm5VWRWj0b6fj8+1qu8bBCBnUewc6Fh9nk5SRI3t/dgT6q+2quvR9cs4xZ+zg6YcydmcEMfBga
tbOI27fIBY3q5iM9c/nPOIDUN4K9F1Z+aSUjf2k5zs4NIc9CvvqGIfEwwyHd1gP1frAMQwRFgDmp
qsgQoObsnXn8rAvrHVO82GajoHq975+iIGJs2TIJ7nAq3qDM0xIIT3s3N1Z561WciEwyxDvHQpK3
J/pwR6yNq9BRwDR5o8FMYE/7IyKeEbGPNHDpJV2a3dZV9dRgozrYVfPl2U2zr8xoqTywtz0a3Jp0
P2l+6wUZCymurra5O1PoWAfQb13v3WjEI9eVXEVa39M1eelDMH152ro74K2oxy11SkKqb5yHN2mp
tmg21cnwxItOZ9KN0UC7pid+mkGBAF60DwGe/FVi0A2CKZjvP8Z0R+v8LmoCINe0JNO/iNLQcexZ
544TnfHwbTh3bXsRi005JEySsfbdApk8ZXgzN1lJG0HCBc9uHb8TH8bGrWF69xoxcp50dM7cNtno
uesRTEWynyGkAm6ZMoC3aPC7kohkTQModdHRHWbMg2m0064gsbjvbYJ9QPjgRJIFYItscgNqn4Ex
H6FX0P5EGSJWfJO7E38VEw97dl6beJRLCx9uUasZdiXdvyn5ToS9Hx3djiXVCX9AM/6lWe7/j5ti
kk7/dE+8/kw/v+q/htX++Jm/bYr1bwQbCaSRSDO1o+2/b4qBcVkYqpjxSinIrP19Uyx+YxiIHQqy
k4JrI/9uubLwcLHJBn+0bGaZMqt/ZV8MeeivpiteWBIbI3DJ9phe5H/MOaWzY7U8Anj2jnb4TVTA
YKI3+WsrLWTH8Tr46hdrBnXr+SOHUYkZ03DWTm9Fr40ff4dwXrZERbrzTFXrEY3Up+9ksF4rSlIf
VVvVJwEb9xpRd7YeRk/nOBTjjs5Wie6VDIwL8KaYX7U5VHt/js5NHUy3OhQLoKGEwE5kt3MvVurW
OMKq/s0t4vQVjh55IoWBEjuyBf2WbOhgs5Fz4x+BXQ6sEraEZTi08700DHXb5gaG7gKGCNoEo7jB
yQUgkSo4lO6ob3xfWpdkaryfbd73e68xIUYU/NeZJ9G+UIIIvhcx5NVttfGIJd31CJSbmH8u9ARu
2MRZpi3QfB+8zFTbOos+bdWIhwjOJ7dz3XN6LbWrIcCHdr5Nm27exBM1dStzHtKfcMbbu9weQYlG
qdhNzNhwvqQPOmR+OY3ATI2exbe3MvvWjILygEuNFEVH9KN0zaXV1Owhoci3pJ9vuXI+hln2zMTb
xzy33obMhTFZ+uWmCQZ10UW6GN+ni0ONyrZvGSzp+oYX6bduPukDOaAa9SbrXwq3lStTpDS4JeFV
GE7LdrRkUj6RiAjKQN/MnNaPoW78TWNiSR6ZKXR5/UEAMtoUYzuvNP0poC0peosG1W/Teiie5bKB
h7GvcdCnNtyHSFp3IyElNncWv3jm20DuMnc1ky+q2wbmNK1lHbq0c/J16tjepgGEMPs/hJ/SaFnV
PeQBVzw0zlgewXkr2BhRgVWpAx2d+SMQEmoAD7NXWgfonfHZJLf7Uhsm7neyHpuxTTFEx4Pt/IzH
iIWdR2xxyuLZOlSi8HiFQF1mLfxzbLc4ciC7H8xijOj2c9tNkffYuykHXAafHWy0HYZEc5f5XDaC
4yOb+S44BATk13CNqdku5nURGWKdxWl7LCq9HVUan8mC2PcKoCkutmswM+NaaazI24TXfBqEJORl
xum8iDoNExvXY+pYOoNYpZ3JQazidNON4CuisVxT0X0iqJVuJr/YeWI4J3X37SSUibI/oPKajEA3
0PQMgJVBZc35KnqEIbFXXXgbMrkkaK8+mFHt0eWXPgJOxLkVX2fCI/fc0/Z9T0visaK2fR/J/jII
CkklzBGQAGRj3M51L9T2RcdqmQtXqTucRVOE+zyea8Dhhsm2kzQ+qBv80G6ltgzF8lXUcJJFbx1g
MOQDqJTJgXY6tVQm8Vug/uhDPdbuPhIM7ma1DPCd4q3DMQFrJvb3PeOzHbSoZqN6vNgRrrPbxhLu
22SwbSvC9sgztQIgxjHKLqZijYUZMnUHP95uo+CMopaQY7U7znCcvnIlX4oeW7hBpiaDZbrJKvla
kLAsgbKPn0mJ8UGAO0Z59fKTnM1XG5H7aIFQpbLIaQ6O30d7i3PDiYWuAVpj1k+TWJICpTAXtps4
hLavt9KiOhS2L5wwjzZVLoSUg78e7rIqZ9Ws4rsO3XwVt7S2+51B4bcf04GA+7XJv8MEGbQHSb4R
dlhuhjr0YIjmwICK2LvI2rlWCNCWYR8FzR/bfoyGTev5+p5ZgcDjbVxV0AzPguQPJvPSsVYuu48G
HhJbHoJbZhrDZOm1fWaX7a8Cxe/PekZnpeXJrQ6SmajjszFxREw67wdp2bc8lflhorQ+4nS4JSf3
Qy1DT223z9PI9VfFdY7A3+a3tWXgZejTcTvEBeWYeB93U+1ErzkQib0aHX8LFIFQT+5jzSGhxKaS
htxucFomFCn5hrjelJb5iBS4KOPS3LpoytCYKlk8x3UcstqBao0MIo/Ji+EB3ShSv74LWr1ng8kU
GY8l5baUh6fyvRu195MGbZpAwzplG+2oQ+Ei0yccNq8i9yhF821zV+aWv7Yb2R0tCXQ4gJoPFmmo
NSnGrruNpGrOOUZeCP6LY8YKiGRhzp3ru7Q3jOc0sDEIm2EJL6iMrjof+hedqeIZ9XXCcdAnyWsM
dWcpodXvYMiNM3jA7ga24UTNKwBB3iK1sHnwQVDWuJ2WdY1dq76ZCgtjcGG6j4amoWXZPqxTaV4b
GfzyDNP8bBqD7KTpNq94sIMvi4UQvGbnR/Mq7mwN2jEKnXUZu2xRMfHsKkrEMVR1TNo7fLS6ku6D
KQsW/qngU8Kzs9VCVesaHjqu1YHu7YF4WFUOLNckHw5iNtiMN0wVDzFtNiu8x4LldbZvnLZ2dgWf
DDTnYo/cq28R0Y3tPM3pTUaY6DL6DskWkDamIOGruIMfeD/ploU1pf3VCk7aL+kfzVhoKT/uj+nE
vzVzxFJZKdZc0rwmX+WQPTcRyd9CD2pPfQ3O28BlE+LpxKFUbpovqbPIHQ5pNnOiG8nGdywLdilV
CMqlTs6GnvW5wIwHimuuqbwXC74G19IOWZMJQw5rSghr7dH9vU9KOjIc2p3AWAvvhZWSCzLvMaHE
CGvIO57xVpPE4Pg5MnaEc9OAKtkZo/0ZKX+PzvJuD4516ejLOQUjV344kHC0HBOEXpCqVS55vKAu
hDts2/2xCQwqbqvRf6yV6TPrzWdN7EVYlzziz+oaNdzDtbR3ygmNDcUTeFIyruL/Es1zYqTTdSp/
/o///vkji3I8/JQxfLd/dm2aLjSEfyaa30QB9Sl/CWX87Wf+dkAQKOAALT3wub+HKP7bH5q5/k3R
o+aBT1O00ZG9+PvxQNG+ydFBCGyeEjYvr//vNk/rN814VC6Y0T/+679yPDB5I/9wPsDnaRNxQrTn
tMGx4x90cyNjxpz4S7TUi14TQbg9Xzp8rG3dV0chi1snmL+TobqbBIHTdtey11xZCU4QaQ8PGUmh
zTjV7+hZhymimkN1+tKjoq+yePgVFQIJ1CrBQ+WodTBlrjJ6pRmNs3OWnLFu84TKrAfDwW2Wy+ax
oGlr7ejk3h55PskqeA6IceL+tvCmxNaPauLELjgV+Pl0laExrvw2/lqgVVYhnyoabh4k+fuj7mQB
Uy7Y4W8kh+hKnjU0AmW4jsYif20b4O2O/+q0OBGNxXImLfkcSecYjq/z2LFrLyyQrM2+S5xwFfO9
bqdRG9sMn8raE1DMxpYMflcg5xJMJV+X7AZyDhtvqN0N8615Rz4ahdexH5zMi7YNiEFiyk6yUU41
7cM5g8g5uDOZAo/4A/kyhzWYsUVDUiJV7GTcZGtHCAFBb6+oi4ZIry/LX0RMssQqR+mOMYIooyoq
RXXo/FPi1+NlqLsfZi1wBhlGvLZbePxk4EvoDXa0N+tw11lQI0nOprSUcjbQwO08xziQ28UR01YH
qPolhscAnpXSb42Q1Tp2yj0ycrgJxhrjkHVCv1PHvA5nhnV8dmNq3WFroKk5DH8Z2GoHo99FjmBB
7rCmKGfwrxXOO3Zc9Us1clZxzfCtFO4x1pBvVW9eLNFe8gmVuK6+k4SpR9ZMelvpnnqRgHIlMG7j
tclGZqWD/6kDtix95F3tzGy3mdNL2rgJFRd9Mz3zBOtWbjM7qLdBsJIEwYESMs8gpUKKVAIs+/06
qKEP4HA14JvQHneJmORswC2KVWhFvyqRz7dwxZh/Z9rjS8KSaeBMZe1No4dOVGxelHO0Ewpbhpkm
n7SHXkXRX31scx5ZDiN9RNzwxR3ir8zPbsbEtM86AvxAhzleusZko9IVfNuzPsLl4uSFYZoITeHf
6FhX921cGQdoX1inNH8aVrWvujAfgqF5Mxf6JWuNvelLbe7rCNsqB2ZiDJasj4mG5v/7x5HCvE+3
NDXii27puyzNROKOBtYwNcmv0h1s7FHwL/xSpXjpojXQQ+gNBVYc22xAPdopjAad7WjG/MiN+H6a
ueHod2lAFJy8DFwCqIMHlWLLHFK4WI3FRSBLItYx9JaiOTcj74pt9NUpymuoP3Pt3uRW80SoS+Dg
W/tVf+5T79qYON6CtPowTGMD42Dt1eQdc/w0wJ3r+xQW9BZTzLj3pbxrC6xoanxVg7dOB/uXo4R/
sgpUslCVh6izjqavMVzzoC9rPpoWu/clmkJxw9XCTM7MQPnygFwZo/EzbqpX8HXwUfvFSZB122Qw
611NGmYdhcSdCofO88qorg3cZo4whbOy61asQ+VfLQrWfv9mcAm328iIvhLF+iCDkdOSqj7pYrwR
sAFRFGWJVOo/k8mmRcVumSoM4zZ15pb+TIiHBPMQShbTlE/VE55EH9OUmJtVYR17L3liun4d4uCL
DpKj7Ti411Xzaqvw7I3Gr2piF70cEJgztRghOk6wCQYIz4o/G5JRZ1RFaIKzILxPFz0sDQY1QnA/
R5G9UnToRR31rtHibzMo+ESKtXGIT8/TrA+GElszZKToulR/KioWp8IwtlrGX2lKusnoabT3MuOK
XXrnTsauSulIa6GF5EnwLXqPbiF5n7nDjrokUKTdqUQ5lUz/WrbtqyxVoLizF5vzizkZ99rPDjIm
DphNi1PLfIOe+JOg+w0M7Z3WXCWz+yITZ95jeig3wNVvMxzXO4Bvl2Bwzl6b7VSZHaUmXMuOq2Ku
JV4Fbgdmc/SIMU5cj1iBPMy5adl8NCJ7gbC2LzVV6VAthfXugJeIA3XXZ8VdrL2NaWT3jTT2SkpC
7IDdVMdn4B0zT1KzRt5naQxrxHMAyyLHzTvhM/NsPO/TwVXjpsHoWVbcV2b/WDLQyaO923ynAS6g
0H50R873gfq2GiCPcJdWSfHLgoWQ4H9HtVr1FBVxVFjCwkePcyog+zUHM1DCzb4eoXBWFfi7bz/4
5TprbdAoGPCbHGkd8pQHVFG71xiAeIRS5FvilcrPlYraC0yHQ+f5W23gC8+7R866q5k+Sxz3G8DC
51iUa6Nr1qkVb1xv3tXTsLMDuQPKyHk5/uZM/+Ir+5SK7pwbzbYI7VNdpAfyY6+l9LZEoC6suevE
mnaMvbG9DLtm8A+9ne7qKt7mRJE8wWUc1sfemS5zp08M9db0kq51Nu1bsSDH2+9xSB6LPDlabXTw
WPU4Sm0r2ZzGbDyhuF6y5NfUyGdgHee8ybHKsoPYjbY++c1jP+RHl7NU1xp3c0SeLFc39YjRsuWN
wlK+yWCaE2YnKSXn6K1oiqfac4+qzD8KhWBa1kB16QiocBLB1EsQBD28qDDgjFdnaadzpjo+BVVj
3FWzYlxljuqmCNLywBaczIh3K4va3nDOOEAmfiJ7Nq0nppIM3SfFgFwNd8kw/0rw9GyxNYXMnAmQ
TC2B80QpiL/JRJArYzDDhD/dVB4DApUG4aYPzIUAU8kNgCZC+NgYT0iLTB0JyT4WTkiviz8i6xD/
hiochjiKPfYpWWesfV9fuQnC/ax7ibvaSjaRJunq9hz7zV6rHbIbztQ4vcZRR5eLN50l5N2TGdtk
LLhoAU4Qgct6HkXEGroRuIQcw8eMdNo6FXJLQGN6HGlcWsW9vHNTZn4NNMVtU3ISzzLEt1yO7S+C
Q+3WUX38lTBbfXWm4TKPTZdyOKPxGWsk+Y8ef7pTZ8QSmFUVPb+pM6wjxvNpk/hMrlQfvEZNJe4o
PMM5DnMBKgKmCIr6cub4nHyVyuobhj5c3bNdHlPhfzkmjVYx9IBJRP4WuD2LAV3k5bBPBMMfqWrc
BbZ8RZcw9vjVkHd74sF1mHP5JeOb3Vcv/qJrdzZeDwnba4VN0D1PgpqnXpuaDjVi+0HWPAxgMeGc
/Cyt7EsODQ4xyWEXz1a4b402uhlN61zOcs9Eat61DPeAePQNqlZqPFigFlaYuijKG9Nol8H4JKWg
2eTMGTvMYFyDn+r78Fi4pbtPqiTYSXyLDPyCvb1g8qOp+wpKWs/m2Jo3JVHEFS1dJBEi+asRzJAk
ZQybSXS/nDjdD0b+KEvExgCH2Qahh05JCoxXQ76kZqMoYEPXTSvFTcTsM2A2C4iKyGxg7kXrvfB/
Bb/FWf9ojfydZsFljlEi2KlpdiieCKtT0WFtQZ52j5FwgGAsPq/dSJ1clFn3XkWfYWfBcEkkc9hu
aJ8WheDdVQRuMDh/SBE7R+Ao6dpZYh+c9IEEUVzIYJC5XgKcHtEBLR208zdx8BtDNsYNA1MIqka7
pi223cC2ZvZB2KTIpk/lF9/aKS+anQT3FzeZv8RTEpNwhsJIdCgCHH2Nm16rJaySFJ7LOKNaHkxZ
tzP1QswvfdIMcXGD0dj/0Es4hi+bTNISmLEm+r5UZ+THOmb4P5YjBw3gbIciz9093JXuJpuRUtH9
6rWUZnYL43JPihyAzRLWQfcituOzfRdt/1ZQLEUquNtaS8CnoFaAZKxNnr01Vo0ZVHsA5RJUVVKx
SpMNGkkirmM0uyOWIF6kQd8VKo62ncUQuDPxvGA+whXjGu9ZgoUe00K0LnQer0iCLHh4pE9ZsZk0
k5cGQ8MRof3DXwJLULzyDVdjyrrB1dQk+EmnoDd5kpcK+YIqP7+03Q1DIE5gBuc6qqLIXLvp+xyw
yzOq+imwvgPPIm4X3Nl4cLyJBWhS9oG+JEg6IdEesla9HTYbCmq97agJYvGREeddXD+6cxdoVM/I
1wnWQeabB2i32xJWNGpluspCtFTm3A+jPz4aY6lICsGQadJw0yypMBiKM03j3bTBLanQkkmPTUuO
rFoSZVk/ZLcV+7Tj0LGl7Cm2myNWT1TCZ95wfJz0ZPO1Ec8rJJWF5sh640B/gwfGXq2Z7gwSVq7L
gJ4NA9i9tKAMGmjA8tUWWnGaIgs304bdje4uKZxLs8TksCxMrxVzhk2bGeGmJkwXCTfegGYBw54K
ePZL5o4vBs0eS9UpC4V3j/PSI2rFnF8UMxOTut/7UIOJa3KsisZD2UwUmSr8a1ZX4gJNO3wMYzff
Zqm7hN4d/+RF41ZhtmLo0T67DvECvdznQ44lllE+Gw//jeqAS2YxoStGuzvpZFBrnwgi3aDBOi2T
GQLwaG1UyaIBIguHvhvcyV4Oa5+Jzq5kAVr1jE/XrbTfcMFeDMxx5B3T4uQZ1WHIo7ugVI/BxJBB
lf4Lwge2trC8xe99EzXDGWD3T7WkKNMCszcZvH4VMoHCAtAfdU1kagLPIAu2kN2SxmyD5qlc8pkJ
wc1t1sTGrl26rSL859rp3uwl01kGjiAXJ74x/YdbplzyYJbWCNkb4BD+YbTZPvrRiew96bB2RXjV
6R/urLtpyZPy+dCvTBKQfHvv0w8OtmbJn05R/OjGsd6FTE1sO/u2OMhsijl+dOIkRzkw7zRTpM40
PLxypB4OCt79nVjyrlRqA5xqzui2BPNMv313lmRsERgAMLtSL+NP1uJ2PHV1qO+ChvOXLMFlJcYY
fpCy4b4di/QmUmrY+0w41eR+surWK0exMDAU4rbpxYMioquI6gp7OMKlxt+ebA2wiwdjw3aXo2za
7P0l5dtZah0p6W4mSSiMC33DbFXjwMDr3i+u3MbK5V5Htb6m/YDe3uEW8l3Yjb5VgarCtMWNiLH6
R92x/wdmV70pVJRDZ+Hob4MQe3cmuXscPVGAKtmbzl4W7+O+9s5u4Mqj0et3yzRS+mm7xLoZrdxb
FwIQXEJb9ewaBydvCGpm5r0RaOL8v/y6+F7OYX4VvOY5jjyjOpm19Ulz5kCRAZMzui5YofpwPgoL
zjEwipNUfBkFw+lbsxf7P0mB/7Mg9X+S1+CuaKCfPPgdgtv/wP5sfZe21BmleAq7nQ7679hAMKl+
DAU4NY7dJQm0/9Jp/090WluL/42PIys/87/qtH/8zH+YmwEtkMhX9A+pRaz9k7lZ01dAmQyOZzL5
7p/czeZvNhl9rM30o3n8D9/v35RamMNUGvEDqLveH61q/4LBWf4n6LCD/m9TJKYFYXx8Jn/1N08i
rKdGY6IKq+zZImnIE4n5E7Cuq9enuxFnIxgNZRJNdt56kFzkUvyHZrBIqXYqXMkg+4k/9JG/8py0
4upL7sG5/r3y8I2i2V+Tj5jB0ZudWdq85g3aV9pGX//8dvjdbvJnrMC/sXcmS3IjaZJ+lZK5IwUw
MxiAw1x838JjDzLiAuGKfd/x9P2BmdNDRmUnu+99qxIm6e5wh8FMf9VPLT4GlhQ8344tGaW+ux/w
/mYUN2RildYuhqqq/Vh4aEQ/pNwuGyDhg+kDnkq9aChDuh+7m1rkWHQr+g857ckIF/d8jTpazIwa
hZWHM8nhkv/lUEQJDQSzA5p0I9Q9dt8dtp3XSvNgsauwW0eEBHM1h2vXb743c8Y0Uw7nruPskzvV
x2JECKLBcit8dVF2/l06QDV+CHaDZz+R7F2wq5rEgmNtLQdFoqm9J0GTzzaLmE/XCHhmmgQbq5GP
Rt6qVVrxZPUDa6Mzutaog7z/zfV8x1QSlnaAGC/1fJago8p8dz27olRwWjjKkR9uV+V4Na340Rpt
+s8hbda0UXc175qz8J09+KfcmQ+DI25M17p3U+AEYg7OTWrdQ2vcZAyazZxzmPGJOO/KYmsuGRKn
84c2E0ec2VvKhWiyDV5Thk1osGsLn4eXKWaT48GjiMRHq+J4az0ZkFPzQAa4v3u0ohrXXW4d04hy
Ddf/xEz8bsiDrynVuoGp9uFgnNjUHiSAWDX6Z5hO23++Tsvd8evPzrEXBLMD7Bnn1fsOvHnAphEA
m101OirZvOhjOw43UGsOsG9uC3/8XQOV+TccbddWoLNc+C2kSO13N6wJYKhKS0cuNUM7Ot3uwfyS
eEK/mLLbHKUmm/v5ZNQE9wC9ML/29gRsMRmBwsQXWxEUUzedhYQNu++1MtR9Szh5bQPuER2o2VAk
3j624a3yG9RGySWGgEVewM+cO9NGrRNQdlfN0IynArlpA/a42XQYYdH9yo8NkCqGBzwMbQeEFtWk
3ZMAJrrG6ASjKajkOrKz4DbiuZVEdXrq4qraZXmDM2eiYYbDqOueIt+M7qBiXCalOJgsnSJFMkJD
jtgZTblBB4oRbWQ07ossGuHs8D7q2QjXbec+AJ3Od37DnawaSbS7Z4OvomjVxm6wQh8IaXNynqhW
yDfKC6L1TME7D/E0XANE56TrYGXOnKRaY4pCZszpa+WE+0U4ZX3Gt6pWvkEGYwgK4lCi/Jz6cB0D
Y4xvo6K2OD7zsemeYW7Vto+DrPZeuGxR1SEK4UORmKNqNp++kAOnonuc0pWWVFIwb/lqavdG1zq5
X5zcTWAyLtAYt4OpetR2zy3IBo7SBfw6TvLQZMK6ZjQ3bZLY11cc9g9mOsW3cevch9p95tT6EvdF
gdGLXa6fW2vC2yhmA2/PI4wVUQ6B/w4fMVP5KBMCx4I6i4I6DivE7d1P01sHNhNr8rwyG85asn6q
yabAsKy+emmDsmWEUFjty48C4GlYIF5J/BW2lL1KJXTYKARMnIKLEr4NwwMQZlf26TGb8IOY7iQ3
JAE/6TGFiurGoMT7iJ4xzNQrrrs+uDJ2n80x2EAITo9tBQlVUFOV+niA3Sox11XcXZE1CNe01QOF
5/auaQElNLF64Bhl3oKQ+DB45TLN91fKJt+NrAi1STPC6TAbD/S+ZHF5zlLKwOXUNxRcjUiIxq1O
3Se3pl+3CvLXaTFbJ5X9EHbmw5Rk9R7K240Zd/5GqRBnQq0vyiyKXcN2uVKKxnjKLjlEFD12u+KV
UiuC7+A/EPAHfT96eGBomvkaeuNw9DrUf02vx5of5n3DyWObunmwiTznJbDQ0htSebRV2KexoB45
88onh4AJNzzBVGI100napbctme+RD7Y2tIERqkXicceMMCGQUqw6qj4zwjFw1o/0Bjc+Icym8+ar
PWDVzOBRPWRFEj8XRic4p/Osmu1w2NDvq09ZT7KGy+J8wYC0rqbiXOfMNtNZEOAbnXhbSDoKkDHw
lmRoNVTRgGQNwmntBhVY0sT9YtVYFoRDDyWp5PZFcHDaqCkyQW5AbmbkpQ6B712x6OFnI2HbVTfT
QiLuFiZxtdCJhwRO8VQXHZgS2MVZLV+6xnQuIlH+iuz6brTG77VvfYyMGvAaKSsOwQCQRUfjfAIT
WVjR52AwfdqrrJ1ZlcfGrsi2pJzzGVfeDHYBFijWD8XCVTYz234sUmnvVeAfdV24u7BpiGQhhfQL
kZm2rGoPKwNq36KyeMWLS7ASixzv1FIP05DF7AiAO6sBzLNfA3ym2xnR3AwA5HMDvgYmlnytMENC
vRu4MTHl6yJ+qBaW70Tufs9GxMDONt81PpIt8aHlYciR3V0EsQj8dFFMhI5mMu4wQW8mibqbZUZz
GJoKBKGVMAcxO70eF6h1YIC3dhfQNQR83Gj6W5CmyCuGBZoXwDq+NaJkIuItY8u19tghG8JLeb4y
VGOj2iVPqUsDUp/3zzg1zVUNpuSmsTCcIhabTnEQwlhj6dyU1ahgBszD1l7iZV2AlGkioh4mOX13
Uxlx/sLeJ+yeYJpS0bUSNkmJxCS2tgTYpiXK5pJpM5dwG+UJxQGXPNigJfqmlxDclFtqNzlcv3KJ
yHl9nkOrKS/jEp/zOCtzVxjdJlh4a6byX6MhJW63BO/8JYJH2pUolaAvKgrIvUxm/FQukT3dSnNF
QxtwBRcNqhGld9FO/TkxMsJ+pP6wtBp09mCP9xuYvHn3NcM3X+GfdxcjfbFY6hn6iGvyw2YPAJ1E
C8p6s5jw/cWOjxS2WIn8l2ngO48CTPvZYt8fFiO/GnMgi4u5P8PlP1jBbbPY/iv8/1Fq870skQCM
ZMuMK2Ht8vMF0bgkCIYlS+BmLFbdki8IAsAUQWHPDznhg/xHCoE4gg9dlV+JCXs8izMO0tS32dB9
lhTDD7dg7kXhuq5ob4iXtINvEXswF2uoTZ+BC81pZ3Y8uVRe35e8gxW7JEzPHNt7o8vW8zyR0vDL
E7ByKAHeBYDjlxgMF9M4xNRsyWQQv68vVq+v4RLXWHIbTjk9zA21VTrvxc6nu23VefJFMBgalvwH
fUfbCAUZDAEfWRMScenlOjRV9ZhM/OrtJUnSLpkSSgySdUCnHoX3rNYR0ZNpyaAg/88kHciljNry
d/6SVTGX1Mo0M6XWrJzKTqdNOAC2CtCdar5+aQFirt/yyLi2kVi5g/ncO86FwbUk9taVH82Om9xD
W8waIoadwHoYtLeyGJDgKQRUONNUU5dnWc+k0mLqHoozEaUnDe4Y1HzQHFKDZgfZTONaObShdZFZ
7jCrAhPMTUiRnX0zuSZGjqg6uEzi1l4z8pUbyzBtCl7cbNFGHXSwogRa1Nj8pCJwAMEE6blMbxvT
PYQTwqOm8WBtCWrCgI+tWriZq24iM4/blH+bfCoW8J7YFyu4n01ip10u2RRnr27u4qVgo4EfZ4/9
M19PDucMlieyJAWTCaztT62V3okC1+vYxyUcR388TVVT7KJIfCwdZWyHqWs2/WQ3p6SWD01Zers5
VZLtF17WcyGHE9UzazfW9EbSmVBurRoPezxH064zaH3o4pFvJfaeSjEs8muwG1o2l8S8zQ3Azmg9
SER2qymoWSzCnlMDHc4GE3y7WaJ93bbLqUTxvXFax6U7rwansq+guJkIxAGbMDXBY/daSJC+bbKH
GyPsF/nQJKdsrOZtxhyQfD0+gi+T4gyLwV4wEYD6jFP0tmcqxFLtHC2j+eBHqM5tt1cWFox0QpoU
F+wnh76v2YPSmzrOhybh96eMu4g5hilZ533MowNdcKGNetrK9lpLKjp9dbDn6G1oo9sKO2Kv8/NC
qxZRu58VjWH5TtL8bM3ZHhtnseoZnOxkOUb7ykzf4oJvdoBJkEbFlXwa03X7YKdgPUPx5gXBQzNb
H2erM896ALGZoTWX84MR64sAYDZN7rUdzD0j+U3WgOTxCn7MkO4K54mpymWAwQ+l7aToBVz6X2Z3
KekLNe2EtEgwEk/sivq1+mQbMwOzgbqQsP6KG+lbkzrPw6APKlZXm2JH/YMEZ33PGW/LBNDuRHp1
ePCz9hXH0dGrg6+MH+7HEAwAaYFVtmipo4t5O75rAeS6MLanZtlRLy1kGHVHvSMA+GZm9WNMnqy0
YFaZ9JGPHbCOhLXAuhVCXuY5/Cp4KqrSvifGuTfMFqD1niDzTsL6Dyzn6Br60Lvi0lfQ/lp9GFSx
Nico6233asv6Pkq6i+zZfOJRtSQTgTjv9Q5bTriJUOk3s+E4e0fPb/WUPGTYQ7Y6rg8oCkxLGaTs
0qXwRAPFWDOzPhHB1RszwLfxw+X1w4Hj9sYTqchjJiOEh45NagLW6nu12HG6mPlAMBTlLg0dotTL
qVPavflRi/LjZC1GpArXELumG4aW+9SQxhrcDJT/Lnwps4odLaQPpFae5mOUQ0MLgjsXttzaTNx6
RWvrbYpJvorhv2TdA+Gd9djIS+clpx5Et5HlBGQD5+iocY0B/vsI9wPJpXh1huEuL/k/YhjPSqhd
akbnlGdUsLgiGgrThwH3WFhfa7OrVpwSPwxGTeS209d2Mq5SNx/SSn7ExMu4fWg/kvNZLFC8lMD5
ZtN4wvCWzxdiyJhaPmNjq3sDMBVY/AAOIgZgXDPXmH6w8w/nki5ndNzKN7YhPSirzg3C227U6sXo
sYhLY0xOJfu2W9KwHy2qRlbl7F1zI/wua3O8unhUVlnlhueFZoQBSGx9v6UVtm4wKy7/mQ3zbDOo
UX1tKBO46bz0gmMIEZYJ/QrE9DEtou9xyhaAWu+bqvQvSdTgEYuyYWmDM8qnvlzCvEHFc1rTdfih
rCeLTcdsYvfpwJOFoNf7rWcl+oUJpUnWvC7QFVikmMyP+65U0VoMdOda1ONAi00+lxxnwIiEp36I
MVGJAXeMgact9FHdzFwz5B4SA3XJYcWpF1p9zN/UfYUhf2ag1bYSDs0YvYZcRoxpCVO22cqxYZgc
joE5ZnW086Xz0s61w+3yTG9tsulcTvtK5eZ+7kdrDRrrwZYeRV7d7B+Zl1JE46sQDlx1P9g9iLzu
RPn8MXIzHF2zTtY/qtnLHqWi9PPFnMwZuytHkpZzB4urxL6imuqS9zIFMwnuBMegzaygYLvWtMI4
zIIBNjEhdTfU050wGelAERrwLBuvZHoxQTawS2hzf6MMmRyBrMNNlbQze0LJwFGOmBH9j2ykhjXQ
x+8DBUiGPZ2CDCc2C9GqHzXnqApqoTfoEwiUNdIOM9/k3p6qDQfOves/Wl7xyLyHhnufV4Su9hFn
cHHqkBLwVcYkfUZvL+roxjO6t0SXX53swSpgJ40euhZzBzE8JxXW0jE4Zo1kUyPDvd2ne1BYGM2X
2xZkj914W8wDR6dS3xKKQ1fUn997o7x6HA1Wduf82a74v/HN39qzhYJN+18zTS6fiIL9auj+8Tf+
Uv3VH6ZAQ/W0hbJv/qgt/AtpYv2hsF+j3WvPMhXi///3Z4s/UFyxbJuOEDQ//ezPNv9gVqCII5uL
IrsQev8Hqv+/i/4WM2TA0DbvQNj6nTk7oX2iTPWEUqGN5EIsLdjinaHGetIUAnKUefnpyvzNtErw
md7ppBZGcHvBB9Nr6Lx/QR7kEK4mKrEYIlrbeWHuWyEAgrqljjrMAiCCo1+vJW3FylBhtvbYwq+d
2IZSVw8odEHGoLrAccHiUSUGjKCxN1ezcgSHsgriq8MUsmzxxBk9wYg6hfs0mNx5//xBlgvzq95r
SQY2HqMGh3zte1lckvOBJRRZUBVnWoXFLLalVuWGY6h7/OeXcv7uoimtQTxp1yK76y0a/U+oZEe1
sOagfqzsCWETjYS5SnzOUQl3geq79VT3OR4A66lxljU+LLkgXaVPoT/dd0Gkto3ykFxDRYYzX1wr
OS7LqJvGrfT6h9z1mFd007ESbX2CDZNvdR91nxFUUxyvVNfZcWBvqSuAmpvWNAK3p1za7a5fzgtw
B+DSLWcI38BfnQNr7ZbzRQKGkz4jU0Ppny/C5aToDS4HONfdV5mFg4evmeMSVoXMXRZZNn9iMAIe
9Xb8Whd9vAX8SH19j2Na/Tgh4Zu/y4iHrY344nOUKivzixnU9TkqM3gHTbuPo3E9cgQLw35ndT2u
Mzc+zonBw7J4aMfq0bTF85AMb8gUb3ZRWvuAel0QKfVcbmm+sLcDDJvXpI6nxy7SGu8GoA/GPB/I
bwFg6NlsW5j3I1lNfN8LNyHColpkcFFEoAzgCf09QcUvbo8q103ECRnd4j0ZpXEDj/qug87gQWmA
FQCZX7vUSg92uPqBeW0WqgOHR3ZYGTkHQcRgnXGG8jegrIpNZ/LESXLYHSl8Q84fQ0NH18RGMgxu
sdyKfdi3IzZzfEwcquO9IJN6jbDAlIyEYQhjJ/fd3kJk0dc0cy+JgEmaSj/E4C77O7NbckRlFWPw
bYvneUqcs4eQvcMUH35DDKmOkFM7fhsZU4UZN2hraHZwg8rGi90P3S5OLDbAKdeOJO/I+NC+owRJ
7F2gtrsoQOtXnGE3mIP8DeWNL8NyfPciUCKdfJw8mb+h5vCkA/2FvQCrGbC57CmoQ4sicvc1SIpg
DXv70ejwk3HhyzscROLiym58zkp1P6TAlgMl012gsxSKNTvYTae+txGNRXWt0VLHficC883tkvZC
ZyDVjEnC2WkgsKedgMY2nMulBeAza0FnYgT0N26VQ+xUdF6xMNKz4M3mbTRAUYwNiLzspDnhBMi8
3pS9oZRZOxoKjWNVqASrEchUKuapR0iyfOlARCVeGoK2pRPUEOyK/FBO9kuQgZHm3Pyg7DFkoqgF
oUPiKfQriccsTBsaHG3g5rSVcQRRKJlxcbAm96OYy+ATzZQMEJJ6qg62YY2H2pzVc+2V4b0UiKSL
u+9b6sXEDXqCsm4tGSJU4d4ktbIyCiwr8FXtKuoQAfrHNJfOk93RNTSbP5zv8efcw4Ua1niaaI8a
9m6OySwfVLKPodo8Y5+J91AFFZY5AQ9zmJ7DoIA9amj6+TgCQZ6zNjI2nf2cRngMszjsPricwymK
rBgB8nuNqnU1IsE2xiCPpubt22Ugqk1O1cRbMS/+cQyFX4Oy4vSPhAt3DrZ7B9Vy8lHZq3b+5hbl
vRWqhcxbbPCq+usC+8+xsD1krSRI712AjetYDe0tTig6M/Icn5GRryEis3VS1CD2QlBAwXwcfu2g
mXRkD7Fo/DOzyJgsQAziK5iQpgNd78MqxuJVT8+NMU7Q04tzJNGZSaNgdcNrs4kTTxJ8H+ZDFws6
ZwzFiUG63wkQv0FJek3DSJ4bNnbbxu7VqvKcO9mlAxgh+aJAYO+gLAVMSar6bFcq6WgOLahf8FAY
TdsB7bJEDUWNxc4koBtbBemXuBpXZhwG+yBmpDLxS+Efh+K9itC4NkHTJzvtNRjxp6bVt01XPFQC
ioCCdqw7lMVeQyGBxsu0RgNu1LP5sY7kKXBnuYnNcQBKIr7Lqr0t3PFGdpm/tnD2MsUP3fCmakUA
yafPtqib/SWT5q2nguIm4CsfKgZytRTFmz136XbO2HvTj4JT12/M8nXSi229pO8dGCR/sEwuqhEP
EOTODlsQEShoNtmZKlJ/71RpwHIzT6+9gXec0lmXjmCyRR7z/oM7tDFNfX5+AGnVQoogc+FNwU0H
vPCSzq5z4axFzMBkXYthB80N8QDTd74ZHiJXj/SOQaxQbK4Z9+T8tLHz9GJj6SECnKXiazJjlAw0
TuvKxqzIAaUmj29xm0nWaJYpc92g6m6Sdvo0pO7Xqgqj3WR34YEsxM7UxjIvb8EG66Lb48G/VaSG
IeS228EhIZDXuUPv1uBsM4+g52yy54/w9kBuA/Ng7DDP1gc5cnTLZqpP2iRfzFcowvDF4weIsIiF
Ru3FN67vF5dZR86VlvpmnZTeF51DhyXs3Z2Q/P2h/kY7CZxR6UhWO0aIsUKl61KmpZHM842gNWxr
uj2gK2SeaIIPM1PxNU0zo4wk4hxvMl3VdvRt7JrPak62nOMo9Jq77tyVInxsh96+NJAYhtgHqR+k
H01A6xRdjpB9DSZThW6sXVEUtxM/vZOgOaUiEcOmwbGZFQxyS+9euw1qJyAawVDOrHgCTiGTizAU
+CeGkagMaAq2hkxHo8T+1kNTgNRkxgUR5NGKdwR0i707Z7gHnGna997UH/U8PVm5yDGt14+9Hx2c
SepzU9pMiOHYJVl09UgcGwH1uThi1mPk+uHadKaWrUxHvESw/ezm6DWmLHDnw/+9BAquyVAXExZJ
Rz1ULlbYFcdj5mmh/JahoDBjb46BlD2DC+zu+B+veYgTwexASo9RHxzhfPSvDKKOaRd42G8xYfLY
o2P0Rz4xyQocgG380FbVZUaB2JWZ5L5lMb7ESpTnsRm/2CVhDxlxka2UrikVQp9XUzV8KNibvLbg
Z7eWtUTsCq87W4N/DbHeriSYVr6eQB9xLPbXzoHjVkx3kL3vdd5dGenlRx2GzroLB8oD2/EWExzW
jQkedZym1CUCFgFYUTLp42HYs7PbipIbrLHrF/BW28hD7jBk9T1xwsPoMf2PK3PceOGorpqw2oY6
aUztCcqsLW1GM1nef5m7wmOTiD29AcdIhDzC0KA5vDf0D29ge8zLhJ1htBuxjaCLlYxIT54CxvOw
dvMUZSeovrl1UX+ZGpKm7FKyNXG1ioilZc+3tlEIvW8j2yxv0eMpg5VzeMeC/xLPY7LjRhw2RdHf
uW3JpMwzSBWglMNpjrKb2IokOFqeNnkZ6ZsEACo6qYyObRFz9G7hYuiKIIOTjSuC2QkI5dzfxqOB
MMIs+5TViUPKxJ3ObPfFlngjmwuSZ0Dv64KFuBR6F/pLbRCPmV0xOdXJJuxy7SK45b2I0/NE5pVN
XKxBg43IMFNYm4fZhBLulTq/TPVYfMpKexldEfAq/BTFIvGFdV8NPakFQ6Z30qV8sFfiMUe0Br/s
1ft6YuciY9/6HIwJ8q2aasZDrAbhrYdM9kAza/kZUFX5ihTnP7g6yF64d5IzSG77lsaG8QwqvWLJ
safzVLX6mNMOsI/SxD41PqK5pM/5MBA7W1PIVOyE0fOcdpASMYA8elVZv2GYjaa9V0B4xJXVn704
9o4FX3bMm5bRJk8oT1u1PaN82HwMH5kPRK8wh9kxR5wi7jtrGvehV7Z7d9mlrexGLu0y0/gmGtAI
XB19bouSXhdCBp8zGqsBXMr5zir9FFR9iyg8G6VxKquufpJWdj+pajwYfUdMV3hFv28LVl34e8rY
LJlrYJ6dMdHJxXW9WtWcUrQRT9ueKXIFBV3Qsil8ef3nI+F75hImN07PHD3xfnKHCPPXA6HEZqic
ubWIVGUWYbI6eeOpldxTHjV+MaFj0JSZhBufncRvXnmxe70795Lt8mwbBisqpnxnOpoHxDvt8MpT
Wn4Yly1YjCtqP/SjXNvw0hgQRhvNDoCq7vJ/jaff/jvGU8sC4fXTD2Tzqf30rz//5vVTBlpgV5OU
ioyXb/m3Ofr0LzwB6a821L/+hb8UKVC6podnlB+J1qZeSLZ/KVLiD2l5CmSA9hTDdYHQ8P8ou/oP
bfOzcmlv9LQC+PWfPlRl/7E40DxAAmRhBDLX/0SRevcDM9G7PAGbDDHKNYX7/qftkUZRFh8Wm1nP
OW7cgCkF2BPsicgdID7tyhoKUmj8xk+3KGo//7B/vK4C8IudFu+rs9RX/qyxGFKVve/zugkua2w0
DmCPgn4KUYoMGnVGtoGh68KOxRIRR/ONYZanIogYjQ4MObz2A72pD5ZPI6AOX5Om/myO/ocIw4Cb
BATwmRI3w8KysagWGX4jq1lLWdZPt+Wf754vBmwDVkDxo2zrJ4XIhlw5++BDVyb8gmGO8AucRXcH
HL2Lc2bVx7qMdkScOH2xWk96M5G8+Oknd/fni/0r7zJQv3nb/N//805K/PEWbFOCXPawtDjq3ZqU
tJUMLOBCqyDBQx8GxyEwDtSRbK0m+81LiX//uPwSbZrINIcdCBbLn//0cVWlU3OcMIZwNr7t6m/9
XG8DDCfgF1folxs7/Jo7n/x43FAVtCsEycUmOw6cw23KaVdLAkh5964t7vzAPcLzomW8YBQEC9Ls
7/75uiy27nffza9vdvnzn95skyShCV3CWLXWV5z6QOQCEuFHT3NWrOKU2g+HU3m1AQahE4q0o5cI
ygyW5N+8j+UL+PU3wvtwTKRoRGPxZ3vqT+8D3tVUZ+lsrFJNUDl1u7Wv9Dk1LlXrr9uYcit8vC6I
Vieotr957X//cdBZzK0l+bY84t3vXMQinovWGQO4edWaxyf9j1nGERsagFTtSafRTSKgR3UMSb32
0dJksuL8MmobjmDQfTbi7MI29TdXxP6bb4ZnpynV4he3eVr/+s0s3VRTCCcOs4kNjIBzUozTusj8
N+2Gm2y2nrMD/WzUnXVHGigeJyaYiQs3SZIbzTQpcsPCCm4EOWZESVyHLXvfc+4schDFqvtczjWz
5yK/hG6wLyKahahG6RPnmc4rsTKcKVzlRXKfpljlCeNuBL4HVAb4DjgjXoeGgb1j9btWJHdRgBkH
5+TXhGYjzD3luSwZm5meChG5hy9tn5AHImuVi/CL2Y5vvsetKCjNTnXy0WvTYvfP3+m/L9QYw//z
4rFi/3rxSjv35WxTt6DCeR1V/jMRK1oCwDT1IdJzRATVZZAX2kX2G+393e6HlYZXtnhwuVQHLkOV
X185l7rt+pqvLTexEg4RRUgWTpG82sZdSd/TiHWJPfxvXvXvFh1APaattAS2Y1sL6Oan+ydVM4q7
uZi/Yrmjn4J5txE8K4spb9GSDu3SSyfkyfCIAeSfjDQjhelisMRTwJwR42i+pqfhwfUDSACedY6M
9lLI9NlNaC9IHcRw9bvb7m9u+V/e8rvBgZ6ixg8C1uScSHygi/3y2k0BErHsnkFtvlWQiesgJbAB
Afyffx8/rse79YYX57Zf1ppllf71enUkxKDWEaMNZ9DEU3iOlqCdc7T9estO/QOXkhy6CaC4PHBU
/c0D/W9WnF9e/d0jgnmCP3jLqzs1fjnFb0Okh144T+CHfreO8EH+6YO+W+AjDzTM1PJSTBqQx9NN
JplPhb9brqy//UiYQVlAiRiwnP56QQE2SStdSOJ50txSWGSUpIWrs5MLLHkDvtn6Q23U5xkkBgsQ
47v8AcDoNYIokD+2lND/5gtmQPjvn5z6UG5CkFEec8R3C2gMKr7GBIv3Dvflbko42CkvZKqSANfc
NqxPbf1qIlYYTLH77sNsnGhQXMUmHiHq7z76WHfi5Jkg+L4eGMKz37Jytno8C1KIRGOYZzy5nZVd
1J9bmwqVNz3epvKbxoed0W2EMFQnkEYpHEn9mwqKSPZgQsygxJAMgWIar9QXikze4ALie0uoZPLK
LYXX5vA0oahnuM0PVd9990fXuAxB3p3rktqyKnqdK0m41nbXHOluSaRU4A8m5X5Oe/voU1PFJpYx
XFZGWxBpdLLlXIXJFPNuzI0R2H1iCQYvWmL9gl9ahKBVIfh/H6jba+yFpBFGq9ogwEvhC5JiERG7
MNPWOsaBaaHFDteR0RdWXg667cA/UepPYddtrFkdrQEEB5OvdQlfwrGq84ApCb4WDkKvVMU+i2Rx
rHJR3vaoYjvXzuwj5+B7XPM+/aQ+hL8wNJd6vpu0yA740DPoIdlt5ZA/NwDF80SRamPV46WllNl/
dIX1NUqnE00Tzal07sp8Zpvr4qudKEHFF0rs7bahYCmvNxY9hhsrSPnVifCBMPcqbzMCqChOjsa1
0d9bcbEZk5S2bnZDpm88IvoUJMTxpMaRvhu8b2hThxCnx57kNnVnHUa6tLurJ29TGePzgAUuz9UD
eQbGSubFz3wO6DD6iZxDrVzSpm1Gwfr4LXYfsA4S94fJ67om6Q+89+x8Nug2R/Imp3HmgIE3fKBi
Aq/b8Bw49Q0BGWLJTu7sawMHd9nzlecE3nFkMx4k8lZwqtdTHEI4DDFmF4Vah9EDZxUs2itoA9uA
1Coj55bOjWJtd3e+gycu4dM8lOHKBlTaw1tlqJadcmtV0udomls1ow9OhyQ9xXa3hzmBcOVCUe4e
qVThOo3Huv9O4Ttz1heMgQ89hBYiVPaZ3kLCv1Q8xJR11GF7YwWIGknCHOERlfk0YcxHrHXOxEZO
3ezuxTC1+0FMd5O8NnTDOQcMQFMmn1oNC7MCX8MDNH8UTHyksVXjo0G2R4PancnFrPGVTi+1vqVJ
x53ciwMqNxlLuDL4Ucwn6GybHAkr2tdMVD7TqkrFFgyTu947WN5jghyiIEfmh2Z6NFuyBc4NVVv7
MRn3knaEZ945GIx0HE6w2FOoFIRAWunAp+93uZCrdhkSUJf2OBfWuunPNGF3lDZ8ytrN0HdnEwwY
GRLGuo9Nt4e2tXaG8LvrJI/TU4QfXvjZNWkw7KoWxy0jEx1snZYqIjgGr1YfYZjbc8ylxelLqd1T
DZtThVcm7hvbvo/9cxHfxCXlkNVTDQORaLHbS3RsD0znxpA3jMK8BO4P/gYveLUL/0CD17lWlJAw
K4YRS8y7XLdRhP8S10Kage0ZIo6HuK+ezWUKklXz/TxRQzbYTrx3vOFGDDW1W9HXgD1i5idrs5L7
0Iy3sSUOJoDoHCNvE9S79K5EJHMrFiRja1o30jm20PyHA8P2JRmGC45mShFv7L3uMLpeSHXJm4Is
BZYjvz9ExhfZf+1Nj2A/YbpvqbtUbhl7N5N7NDAs/DQxhUerTQyaBIMz+t2UPbr5QzrTqYW9FcS1
/NYFu9igH5JzcS2eZXyf2vvMWdtiM1bAqC/eOG6r9AWrdO04ZEZB4zCDiBkMfaimvW6+9gJYa4Ad
zjw7/qm+C+xgD9SgqO6iGbIpUzVlvIQlKZPB2ocuNRpH277pn+hvXM/dXRJfy9nfwhj7BLHq3NIH
78BWppj41ncxNsbRnnIrFgcMuXXrhSunV/U1Ys699VmRe+uSAHKuc2Yu+dd6BODH6kBlIkbxDKbA
NN23zknSG+pgzstfcJ5t3OnTRHykYnLcABuDunbrDYL9PJUAEMgUVP+VLvpT1R9Ff+Op4+JykIih
QbylY3P7H+yd2XLkyLmkX2VeADIsgc1srnJfmGRyX25grGoSOwJAAAgATz8fqqUZqeZIOro/ZrI2
dbHJYmYCgQj/3T93SpDgaotcWHXBuih2KZaLRtB9jAzKXTuW1UYXPXiuhrPjU1xH45KX0i9JSzFz
GrWE2SR3r2nqdGMwSab5o3TeS8rICGL0CrtnwjkjKjexOBnv7fucbOc/tHlXGBf/xZ6bu7Y/zMMT
+bZTbIBs1XMntmCg6DINt/Am8ldihtl+DKqrtC+6PM963YorYvemmCQU2XXzgpt95flrKUn6VOGt
bB988xsio2R0nNab7Cb7KDR2Hpg8ZX/VkKtCnhzz1cVZB/KqHB4Sf9yU4r6hC5XXAi6iO1e8nvqU
0Jtm0QZZI0VDhOkxDrYH5pzGaiDIGE17s3rw8h/Oj5zFnYLwFncqr3BmSKNWpEEJBh3Kb79N4R9d
dQOtlo8/2Ye6WbH0UbQ8j8xYNwzLVgUkdhwfz7NotwT8SEnio49WgM3wfKSHcvqQ+TaIeXS8RosZ
nwbKjz5bIN27iJVdlV+dIM0onT33gT5RVdfWFOeex8pbw5oD6HH0b1w8T6hsfJh8PPYIlIA/HjA8
OdFx8A3oW8R/r0n3VMBOUhNNNPwJkaKAqbph/mGI/g6keH+iJGu+ZYMzUjsCvnnZQmQX7YlpFxiT
TdUItShNnHVrq/ZwdNaeddtGk9x3FXdjYtY/rWbs3rJyeDWk0e1gxoEkd3lSZRmdgUY86/swGPFe
WBS6Na3zBkzqI2yCeWc5BRGpENuQipv0kjqW+GFObnMg2vloVkzRuhkLuQrgtyRNEFwkVYSvPXny
igwpyMA2jvotb7i6xz3U4KQp9F5kS7tTPY53s1xgYGiYu6rx0pMGtf6cjj8Gw+rurIHWxsobxqMU
SmyFF7+lmb6Hj7DWwCbPxMlaHoA0GwGh70FM5t2LGO0vwJf+2ql4M80eg5ib4wP3YS6OiWtcwGn9
xHcV44lmiO238YdN1BrMF4UrU8BIskt1TL00GR2zq5vHNIM+1Njiw9NtcdRiKuhOD929m9vxtSMx
84qfuOPu76KfUrJeNqq8eH6PwVnLNeyKI+nVOwCWmN37hg1piz+6KsQj/EYqkOduWKHVGGs3VM4z
osNulHV9H1h+fKD3NNiqnJ6SikKUNTUECaBIsjDIYclNGUdsRWba7OvYuUwTaV+o7t2OPlswaxEm
B0fF2a2X1eBGg+6xJV1FGrZONngfDNam1lu3WBiJshX+RsThTimX6i7eU7OFIp4OKXRvHGrrGHQK
hq4k2+ULa6mbHDwcNYN7Q7sPKgb9GTUYuBvDjNaMDCEJ29hGsKF/KZDkKzuc/LUiCwn6lFm60acU
IsBtd2d2oFlLnJ4c9by1i85jj9MAObOr7DBAbIL0lqdYYgGJ4A/hEtfg1VlJzG/S+hGBV03tqzLV
g9tF6lLFgqYeL33jkF0dk06eY9f/g7QrpmQTpFc3UolGPPePoMztXVw6b007ljwVQbpb7cQPscsd
4elffwONumS17gpUljOL2cC0cqDLOUT/mA1sKG4NFTXO9XZswewYTc5pgpYd4o2MQ9qSuK1Dwe46
7BbXi6V3xtC6p7B2xXqMaPwxJN5irAsWi6Ya7jTBxgvyZLT2MhqWgDMaaxqyD53BLZrU8uwR3d76
AxxL5s17CqEfOtO7BMrooFi6p7qKr3Nk+3SZGvdNHXMK7utPcErWGnTNA+N2Mgq+OLua7EIZeTtr
ysGA1cCa3JZU8RBQ/2Z86y6hcYr66DLMd10svkwXAtMwkJ3tbYKQSuMV0f1YceILLhSls1hLVC+f
grQnEihEoFsNIq2EGQoolJZYorch4ZIu7S8kBl+Yce9EtGQVMC8edejsg667Z2QbbKu+D2/kEP7s
fPIWBHvSSQUbmfRsRD2f88MScRCO4azpZk+pkks/ypzgn879G0HtdV4PF3twL7q1cIaQsIkMx9uG
PnQeM2oXUmf6FWH6cTt2LeAbltk5ZK3c/MbVzoo9YLGobPSdnJcWpsOh7Ib2nKn2NuCiLUcMmYl9
pJF+G0uC8e08Gec0GKs3Z7LHdYdjE+lw3tJhRchjTngSFCQptQXOnHjsWnZ0ccOSvCBOb1D1L3XM
2UC7RFxNRnilaPgKei3CTUA5qk2ZQTUvyN8SzFkxrPucVEZtgTgNUu/cZO6tM4Z3EOLu+j56wWB0
G89gvu1xoJp1/mIyTuNIrbbhFHaryQyXMrvmJm2cbMuM14ejzMO0KN17Cgx/lI41bmfL+kH397sB
G5Br3L6NwEZ1zWhuTHvpTm94plVUxxKqmIJDpJC+Yq76Xlk1etcIQA8NYNvn7LyDloLRdUTQdxjm
fZqKq7Sm29FwKUqrnm324/aAnaOzbHKO8bg13ShFx7ctpGmfeji22057o9nURB4eJcNsyl2SwGKa
G9qo5rNlfRM2+mHSV7qCcHUzW91Hx9vdhA1nE90fyyZ+yEL7ant6K8r85wgeRHJ3uOKWIsMrCsa2
5+3z+/yjdPLDWKq7gl6YmOceu+MePwPqH1nJ7uIEKY8E/QqIn9THioZb7u6Ru6V59tqlAoP8ePpk
ZePasM+zy7xdlhzarXEnMuNNGjU36vBmFeo8k2hxygORLwnUFuEStlJ5Y5f1RpIwMYLxgSa6n2aL
clWWB2MKn5Ox+shK59Ql2FEap9kaGKpS65mkwTbpqTjUx9mbtmUgKFrOjoKSnEjYHPEx1mITGqof
oTk8pO70MDYfWea9K/i8gTOy6Z6rzWj6z5Rig3EqyxsLxJJrQ31NvJJS47q9Gtg9c5P2rUaEPB1o
BuC1NVN30IbejAVxXM22p4wewgL92wm/qqo9zQbGKsPfwO26estWl+esHbQ+drgQ9BudHsF424zG
g+77q2P1HBYsqihLh6KPrD1SBkMcKaaBMgK6UHQvlURRV3cZFa889XejCZYzrOIH0LA3gWey26EF
Q1Jw6T+OtT4aZvBZBUAPyiHelJ55bzq4ABJ+CVLl397IPqBPTrZJmYchToH0L37QbDCbEwi19hjn
TwVP2o1r9RfXQ1WrsdquAgGjpYjrk5O7ewu7nz16dEm3S7sZjdR2bN8XZFC36TQeEF4gnDLr4ez5
5YTcmL28NczqQk36vYPA5Bu3KDePEfBxHMszFnjomHB3/AtUNxG3N6HtHHFebibQCANVDtSiWSuo
gbspSm4E7ENIiB9JafWgFwOutfC5NC2uvfKJQNJzpYInx7G/y8F8xoa8M0r1c2z7ox6b09CzXysf
a4VxdlYtfkB/OnSJvvOHN592jNwhfBjPp6QeP2O9LM9oDiTYXxkHcEK9lwK32Fyop3CO97YwbIrg
HQh4EiUQDi2VcmnWPfQ6K7ZG4JzzCEPM2KaYyJqjGnmExA2cSSPnlJbFC/zas5dQu1Mxt7PDnSB6
jnXNdlcl0c5FTdsOFeChWuHvxio0bIowuqDLB6u4tesNOO0tmerHqq72ieEeKjVeegfWRuq54hAy
T7lUDdQPf6hTYKA6enMjiCexg/HNyb3xmvQM6tj5EzajPkFk436wkDuMHvo7z2UGhd7WbOzmkvof
+H2udUZgtnD50Pq1AEeMA2q8cO/xQAWXiTUfO5Ztw3dFEQRtcy4ida7FJQvjjYDXQpowA4Y4ZvjZ
VX+Zk+hTAhqpnKZYU0v/lGUvvPC1WMzktajfekx9+CYn1Cja/OTM0Ukmj7JGW1A5j5Gi/BH21WMU
Ygi1b6gIvUOMbdZBl5zGggKRxu3uU423rauJ+86UxhxSzD6j2X9S2YNf1ctxf6vgPo1Bv43qFjqC
u6YpBajsHyoi7ZQ5+tHPI6DT8bsQFHH0tIGA+H5qIjBppgX4gFWK6Ft41nBDVnGwwu0eetTVfrnq
LopJ3lm4kQHzxZsqOdRGe22GL6vf5N49z4UifnDSZhsqfGJ3cXWRwy5XxwguzapCX0I7ttjqMqS/
bbIFV8pHhgAwo0IGQ7vH+/ukrolGoN1GXbWzw5t++tFNAEoOpf+kwh1k0xQXV8Np+M9xx38Uj7qk
P1sovt/d/16+7aespzaNk+5XPuf//duTLPnfv/xP/ukP+oefS3/xX3+9xRHyD/+y/eUrue+/2KN+
AbX983eIv+TyX/53v/hXj8m/y0cxjcAF9M/zUaCpsKP8rwdZfsbVP7ZY/Pmtf7Wl2ASbfBs8mu38
AikxsfnTlhL+hRY7U/AkxnWEQ8NlzPA3W4r7F8vBq2JyHMQr4izcpb8rsnCYFPt8wbUYeVv/iS0l
8H/vscCEE5LBcV1+GB4R/7dxlsL7Zcw6wJWb6fm4TLvX7ZwgplCTQyy8P0Zh9jiE3BOtwW1kUekE
SrCHf4IOuJct6g3BrvSYFPNz4ai72lYo1u3waLBgrGLLkltzbgjOVqQ1P3riDQefvQuUkX6Idk5i
tA+BHqC3QmbD6ZEdw6D9nJPwI+JGLjdTYc0gm+bxYiTGFaw/wNrZmHK6ccKi49ABOLyp2bqP2NN/
wgYJOHHOuQnntWDLpPLZ3GZhbh5yjlf4xEd1ijJIn4A0jJskSqdDG2JvnUvFIxZmJdtKGn3mel1L
pj2Gq/K1F6QX0SbkQAcqS1H5z+USV86h+Hp4pVPe1BUldMlaaHyLxXjwWpJKSaCeLUsXR9Mxo7ux
dok2MhHZpsxlbspcfKn6q09Uh09Coq0MxI1ArcbnuvqM54RiMhf2DalKYuzzKM9mTpE1RzIwLP2R
3M2rsFhdhlSezFozaaj7U4prfVWnueCMKsrtbBf2kaHyG03U8IFMenD3JeU3L3Gi79FH7a1pAvgP
U+rtUsMwT8A7/XUXFRpuFbRcd+KMBgKvZYiSljnW/BIxLEmbH7NDnzEQH+oRtEt8HKUbDE01Z7dF
ZaUHjv3QsCyhb4izj9hFKa8GzqvHh5lChI0GiH9jgGQ+SGvY196gb1yD0rUVG7PiRvmkSTZeZNIY
SmYffkETKYDOqm1PftuZ7QqfDgUUbmAnh0YwsraC9Np3RYYeOT7LqnudxgsEjwnvQvvsFqn1qGsv
eUmX1qmmtvJdgwEQqxVaXOk13wmw/E019yci6dQye64CCqOvhup4ebXJ4MuhtahJ9HcopHjru+Cl
lY6zHzih0I+H9NPYpbygG1DfZNBb6MElIKfamSfRUBAYK/smqrDezmrydrlr0COS2gM4GWkSsaJD
amNZ0bUzLeTpLKM82VStfYeptrrQvTx1HEc8+9C5neki1gXztsKhcdeYnX3oobOmLmCXfoY0uioc
aX4CskDvrZV1mw8mveVx6xwHUEcnDi5H7QOcQTIaV76Y/YsXTRdD84hzZkHsNyrqXWz6ZbN2Rm29
lMUQ7AgiRPdcgaD7Lc/l3MjeL+EOdKZ7CqvATnvI/EjSEopA67XnIYaph2dAfJrRwmCjwdk84HkI
155IBf7NuQbDBlchTk3jYxiUAZdiztJsM46KXbWUxUcjQ2PvOba+UwrUVmBDjKkJPB6DYgkyUK01
kaC/K6dwunWgrjzAdEZtM+Zhn/tcuXB9E9L/Q35Iimb6zocxf6rajokGsBcbQKItAXAg4rWkXNZe
DasC1Hf4mjcYrSevYlo7V+ohioJlyIEqCHlGtIemi81i4cK4G66ehySJ77NcprveD8Xt6EvQMnVY
PTglwN8pMdA+td4Dn1pw1ni3hTg5mXsf5XRKdLQTNIGmK2Zg255mNgSTiqSBYCwklUlZ7jh/zE50
CL0RVvzkw4TqL3Em2G6n4V3k+dds/MQWBSyJFP29I3y1SSPkr36aHyOXIsWgJlk+SmKLfnAep/Ru
7prpPEsBbdvI3UPmcG/qsrsm4eyvY7vXH6kJxkMq1z15nfb5FBnHBpFLP82QctphCfuZ5SwBvQmX
sKnnfoW5n6mJ25Af6uxpxvI9F2d7Rj4CO0ztSRxepR1yGrVK9xWiHkNTi/9jS5e1texu9ZIARLXL
9obK7L3Z5g6MkVhujEzb59Zl4agq1Z2lcEEssZwelDER0DHSyr9LTXKgVC3mnx0kr4PLNXgx+1z/
GMtGrGfRU+jmPRIAcNk6AimS7KseaGpq93mXm+cunEnghgGyOi4SqeLuSEHczNAjDt6FTdA/DkKq
3UE/rplQk+hgkEuuD14I7RkbVB0aDqvcoPK4iMZdMFjtqRdmfY48Q1JdXyZ821zQ71FPl9juzIvg
2kECbebhCzNle1TYoME5w6JQXq8PVTm5pxmhdy8mil7gi1Hl2jnGq9ESu18JlGl8yLPzCncJhkfV
gFKPpjeH0+EV8Iq6kW1sMqhrVQIjwfpBCsJkjq5MUBYiUOegj2yeRqC4gS04N6aTAFjn/aOzJIDB
E2fWgosTqBVpRrGTaO95qN0Y9DBjxgee4Hn9AX8bkEJJe5wLNW6jQj7SxmrqXTtzgCXXF68jd95a
BipcYkZoibGLo13qaOtAFnmSmn217hqLs22lHhVwpZfSL6OV0TVsMxb+jAadmXJOLcC0HqvJYdXL
8/ra85fiRAENh4f8rsyes0Ev7tVIvIDKV7Tb5Xx9jp4tvyeDV4T6Mw4zdFVF1EcVKYOItjWcndMw
Omi70nxrshi6nMkRTw+BeSkY0GZWfvTzjDIeu4RnQNAHXN+wtCLpo829HUurjVcQDGskBMXh0gMK
xOPCINFKwrEVwdaqTHXbIcI+g9PmyOCW4A59mkNpduh4h9iuOPyDyRM/V7LpaZNW01gbH9wOTEnm
6+YPA3vnUfTQxNxk8A6TlxICgUGhTOor7aUjwPc0IIylN0DPiQCmHl0bb5yO0rGGS6dnpBLllpdh
aSGwSQZRQZni6MP/tWaMw9i9Su6xTe5/ydReGwImL7ijLC5anAsJ6AsPjEbSHQw/PQUDyJOlGiEJ
oh3chxtrSgLqJCLrTI8VlqAE516xtFHmEZmCUREWrHBnzYwHV4bq7UsbKnvf0wREP5hyqfjKnd0w
PhtscaHHh8Z6HNxrkuRfVjK8oWBRMFxrf+NZKt3oyM8xkdEwVI0hFxXsiVDVNKXSKWFYC7Mudlu2
MfgMRtvc26oeuO/T87A0VHghqZ0qI586NuqJ98RapbUz7Oel2kLUKLjUYnKP0M4QtQX5jbRmSuFQ
CETVFGYFkUcvhVIefsZp3CDtXFqjNY+CjDDG596wbntWilVot3StVnW2Bi/5bE/YpXmgPJE+NdaF
wY2z8uqmvC1agv2OA41z9FIKZRoZnACv455I3Z1WdfbYJJQNzXNLbq5i3kydWH+04SiNmXKu+GAx
15iqvh0Fe8ZyEkDLgbo/1RDvWhpwmW6x03Vb2yUxSR3UIxtZH46u2aDju7MKX8yy/NkaSPYt09qD
4xnJ2qFsdzX4VFzFOnml67XgBGtvstEV7w7jhTPCgIWMRL707JFt47kgh1ee40+xU9N4tXRLkJbt
9oWy4+fRw8BFLcypMIrhthC0HygFvwsX9VFWabgGHeSt0s6oDlkt9LbLKRFb9RoYMVLcvOaI4m6Y
60w4EQyqU4vACfeyZ743MLe5GDww10T5XwMflWuOraNtpnJv+IxWyJ6mWzt4H2Nb/qgn9cCf0pVl
+2LYY0vS0SYM0/sIbB9oCmtbJPVNoJhV+jWx8CTkTagD6yQH2k/mEH8P0TDU/tfa8F+02b9UKfvV
DVUR3spIeAxq4reXOQ76N8sfO/ovjzZDx01jhWyGmWZuZGv7TERppGpCd5lHJfKA/u6tFebcT2KP
VGyVKsfOMF1jZ3znlQyniHebNHgLCSUQUXlK2A0eOr947/JRLdU2lNMFbMxLiQclU+U5cNroHDBe
WQvygdfRNSfuU9ZC6Y7yxChKr61mejPcQB5zhuf3vedeXZSH6xz0hykDKR2Futp4XssiarUfMisf
yjpyHrgwkPdwAOLhrNkWU5Le3kKzX1ovag1StaVPouv9cZ3ZgIfHBP/n7D6Sba3a9K7K+QXDOb+2
NMBsrCh7J6Ir16VBhzrlpA0ukReIgR+5SMYbRS2M7xoT4fOQwUo2UXOGeceKzBNdExEOo+DnWCzz
SKs/9iPcKDVyo0SeWiZD1PYA/TuwXcNm3gTsG+pxh32NoXoDHnaQ1HlZHSctwy82EH0jJn8VRTNV
j4EOIK5qfIuteOM5d27FiW4B8hz9AspindWYOs0Mn0gXJPHV9J3vspu/zUbtiJT4j8YsxoP0mAcb
3R+11OHOLpjGp3TBBH76MPYuMvZkHIXZYMASDgYLOQ0bWRrNbYklbuWU8Sv22eE0heNS7kJAftdm
VI+19o/E47RSBcO+jDEYuQRp+e78yS7D+AxX012HjSbvkEid0GkICKBgMTrEeQI4NJBA/4Ju58yT
g7Iu7U1vz9W5D7xkR/MY751G+u/nB5cldEVpjtjIGoXdHjkc42wzCKxaXXurJiSltraKV7PqbuOx
3LH4YjfJnkI1rIbMVAy8XcohnVtrgExYp0w6cwfXCpU98Kk6GphcII3nRjgOpnHmdKdcd1A1yzHb
GBEUxF8izP8IVv+ubxW4/ZIE+OeC1ZNUPz//Uan66/f8X6XK8aAwoLv/KVTx0/6mVHEtkyMQLqlp
BGgLC+/flCrxFxg0/DlfdQIyRnzpb0qV/RcbwjqxDJP11LUd8Z8oVfZvNmGbKJYtOErBMkHb4JT/
jzZhLJqFWZsOq9tiuMm9PCByyd7UV/XjiEVFhgBSIQtwQlRY+qAPEVClzbTy4uemHT6I0cbrwcC2
YbHHWhFxAnpnie+oGCkqnMhUpngc92zCUM2JJXAVo59PXnJfWuHj373x/0Wo6Der//JaSBMRBMNv
7/DO/PZaetQRYXFDrvzZxTccusUaLhcTIPgza29wsnWBoYFlHZH/X//N9m/hEJtgAVEZy+IfDu/j
78UaCbKbBbN8WvlmcYqc96SZUg5EoYJ7hz85I67hJ1ofabSmOq4aTdpbmHu3TQ+mKMLHGM2+AbTW
7rZmmrCA+eAYwxgOhCODvdX4LEvKUbBDEaSZYBYcihlG/OtXYdm/xTSWlxFgwMctA6QICe03i3YV
wDGt+hYtBU9ktGy8C288AY75OY0B2+yq2XF2fgkTOGpu8EQ9I2ZRVdza1kRawGxZlOSqTKxnEbUt
iWuToQN1RftMI3JohBiszgzDBt+TIIIiZKcuHbbRJDjkY8pdFTPPWZElCepXD8s7cr2tyC3OTRNP
4SztCI/MqH9jZ1lkcrMSk0TzXQLS2BDiFnRzh3jAXXbEsQQHPKM1g3Z1910efHsDyqlBRojjQblq
5BzsaJnF9R1XgOKCIWT8hFxoGD17WIOEeEVK98Qkit+avtzrIJlH0TAKcwLDV4Uve+OM3k2bmh8F
00opNbvBrq7WfkOFZtMdgK8Za92wBeo8/90rlzYHswJr6hj1Ia/xQjH0IuQ9aHsLywk76Vx1G0d4
7tnE/DhOeX0YrDi6umZewZm1CEeXRLzLZAYRo+b5HEBbXRst/kG8CMV26FpzX6SNty+JxzNnjSni
TrO9HIcvk0ObdNgQgOctVsZQPXFnnPmw5ak08ATqiOcI1RFQRvEuroUwpqOXRpd2gDuOwam7zvVA
yL1DZnSaKMDY41zyqE73WVMx6BXxeWRLQi99JZ96EyGmNX7kVpRsrCI/uH1sbo2M24HTXLT715et
/f/d91yvAYpRYFFpA+vst6zNVMIEiqSaVt7AtrAo1Y+wqx/Zwt/D9CmQU4KdC0V7RaksuheDXHYS
vBEN/gknaiHG+tVZz+676bgHbAF7OwLF6zPGtluDLEpwW5Ymrv6W9lmgKfOM0OdSE13m445c0/Bv
Xo74fXZA3NZxTFKzNhgvXthvCRHT5xMoXaZXY0Xky1k2Ao1TUB+rh4eW5HpXzz580rcsSDdiHLG7
Uj13FIHcMsFlOIDGydAS/xEr/23nA2gDhXAa0vCpgMrFsRRdQCA/T0O+Caz4EJvOfTg0h65BnNVp
+GDl/rGOBBs6NvSwO9mkttV37AUevFHzx1BRIQmgZGUvlAQakO9mSOgcVHDM/utPNvD+q/eC8JRJ
fh0mXvgrU/J3MSovH8DVekBNIiG/KjpC4D0j7YUuu2o3A9LSfagof+LciQdT5PIA6wfdkaHGbNUX
G0JFZYsH7Yf3Nn23ZlxgUsOtwNjZWaGQDOw3YfykpbFHy6LmS4PRmgIwLU0xvSs0gWClu86cDmRI
253bts3WXV61N+LLC+Be/vSF+gosFe5NBUuiWqgSnNL59Uq7eQTkGW3aX/iJYE4czO4wKboAZaZb
OBVu4EUboB64qBeKBTn+xY4E2UIvjAt/oV24oy/oo3bHTcJIZZW0zn6mr5JbKV2DN9+qrH/R0pV4
/8WzH/UR44waxT0DwlmPgNsW5gaxxPguXDgcLPzjXZ9PD5NHiCxXUI+mVAP9De5DMB7Ygb50aQy3
ZScBgy2sj3ihftjgP1B3BuYogv3twgbBLGe8gwrRr2KZskySh6pYaCLewhWZQAvkwq7JG8EcwXBM
f/m4tK/F6ga2+gMvaLyJLF3CaVmI9Au/BLUGlAl5gmO60E2mhXNi+rO895UX4TzDCJABobIXLErp
NseihZQSue5XST3cA1IUC6w0vAfwbcyekpoSAx9P2cUoennoa4lBpW7br8gU92Yhn1Fl3qfBRCTm
xcdcTWs41WcbP9EaV/euoIgQcpX+BCu2x477VLvMqeY2Yu5skcc0B2tbhaB7GxEA7vdAKjELuK/b
tDuqVg3vsyQ6ZDe5dfJmi1vY791brZvoOOWgsBt+K/yc1ngeUFcpQq3NO8etmkscm9ODtlJ8R5jf
aF6T76UOehKmKfHJvDGHvcTcb6WBu3XcbDxW3M+egWlsjLqPRNgfIEqL0xRkf+BrpyMjofxm8paq
QCVvJzXZx8INsUZjL1hKTcuDKGpKTQdn1yFYHjyWxUNiej+5iP2e5BQxrXEs0f5rmPmCZWTFc/Fz
MjhBN6HOtmJ0v/tkeBRtJAHjMHh359y/kxVkLmZnSwFJ6m9ySpROiJV3E8ZkFkAu/kSymnJesm8l
sshjOVOqUrqmt4stnexVj6LRW8ubNjTtDTnx9ByLEjenoKGVyjXLuwcn2B8T/WiHKlhTIkIfkmmA
2Jv9KNvkacISuiCnxnp+HiYq11TNBtQquxvdiI62UAzcdpdfe3yIa46RJvhXzuZub9YbV2AwGHLr
YhvKWsu6/TA0i6vT2bx+KF4V6U262R1NIsSbz6B1blr2KKRfqltUnIAxpkWfGyL2vaBlYdPnqfyM
bM9fpfgxNvEwgsGxrbvBdcSuEfxE5n3ejRdzkA+98snBroONgx4Tt6MhnDYRXApDXnLBY+Z0odPM
9mPit5++l5wsHU7YFePgDu55idcISDILibmzJ97oWc6ftpjbXZVDJOCCcrYgBE0IJQYT3XFguGKg
YQ9NM61F3PlQGv8QXagx5AlUMQ/Yy/002/bV72vjmgQCH6HABhr0TLUN5tjzMtA2l9G2kRtvRufh
8wvT+MTZGlvWciLVbkxxrRP7l6njAMD1ytkV0g49wibsBDmInM4OzrhTHoJyxF2+jdporYniuPhc
DV3SzSpuaVWq3nXjPphO79zKX+dpZzla18shWyzHbbprKfBBuwb1iVcUDfomCnqTNkW72hM39DeO
r7MPMSJzu+OSJ5AAIuOJc3476PA8jigs6MWBIEs+UzyBNAABgo72RS2QyAZdFeQ7MGsfBlgpg+n1
DpTNIjIU3XDyx/S1WhSIPDPd23qiSMeSFJlAim8vaQqKrYKmresWc9bCnTPSFsWImgMS72wz+6o7
IssHjxZSSAlAzUIaSehovKIkIpcU8dBuF2FjEwErP3qLriL6wblTVsMGMmR6sQaYOn+1aSg30aLM
dL80mthLPwdkm0aN6Au9HunBDs92gyRpyz47hMg9xp+6D7PSYdGCvLI7WkoVbM+Dn4kGwJ5080ll
NQrSoiXliErBoi517Crd1h9u8Hp9lOULxghyeOz/1t2iTdVd+W7IoNxEyFZy0a8kQlbDpKa2wDs7
3bzrf8ldv5SvdNlqN6pPr6DbDMzHlHqKX5IZnzN9XNhS4ZPXNRIgpvuSjclGpD65OKkPFJb0V/qw
byYpxgeQhcnO9pwP8CE2F0ctgdOh4KGyG29JU3IiW0S+FLWvZRBGBAJ7XbFIgTWFBDtXZe/pIhPm
pV2e1C/t0KZTabn2mwNHlufZKyBPAzA3Ec0GnvJ714awWCnsvCjC2KSnfj/g7MTmhHWhik2Yd+bS
IGwSR+kVlQCiP45Zqm6oHQkvQaAYsMV6PpFb+0j6NIXY5WGcTELaR1IneXI8/ToaG89PFmwtkqo/
zBapQLfD1Ef32aK7Nh4oqIQKpvVS3wUj+5OtGiotPXTDPuZS405DxRVd2r3Dl4/xNS8R8wCpl4lo
tZ9qYZLyy76LpnhFSHIwrtjBpcnorQKx9kDfSr5Xv1TkbhGUYQu5/PCB0opFboaVifKcLyK0F1fy
QIcrM85Foi40h62e8tWIK+elRMMuFzE7dpC1GQ9fFXLIi6Wznh0E4jddMyRhdfnMxdi++otEPvwS
ywkqyDUThOqcL2K65BKelcEYJjP7NWBiHmiL9i4WFZ7WnJjhJso85vGf3qLVlxCWTEjyJk67uZ33
1qLoowsi7scJOr9aFP8iC78mYQ5Pc+afRddn52mZDZAUqG+DuXibQrN+oNFlW0gnOGQMJoTknjKX
EYP4P+ydSXMcR5ptf1HIPGaPZWdGjpiTmIhNGEAQMY8e86/v45TUplK/Hsrephe1kalUBAkmYvDv
u/eea+XXZsANbgl/ujMrSszXqrjUg+GD0GID2JkdUkXAyzVN4vLWXTkVEgSFztg5yw9W1Vwm6B29
Fj4Si26pIRlMVsLIInFlsN+exyY7MkJUCOwux+Ku/8h0a3k+V66evTKdrqCweaU88GdK7TmqB8er
hSZ0W45eKOd239eCHrJRo9SK/qFpldp7s8fHHhfXpm5YZ0dxNVak4aJkKh5datgbxqc9g0Wgmfe8
akcPE6WPMYFH3QCsIi12ix/5PPtnIhell5A/KaipVW5ycWYS0XQABWfYKXjB44nVaWwaJ2F5LmV9
PJV4HQcnLCqku1P6TNyk1z7Q5Vy4LggC1ghX2YBk1um6+lkX1+MbZNIlS2Av5b7tjXbX1me/stOz
mJ3rFmiuooPYrO+bhF/XcZgm4V9tPaGZG1PxlYqM8hBF/dxmMAzzTjAkHlQ6L1+gxqprkG/Vw2ii
9oaR6g260HmSMkrNt07UElZ3x6pj8F1ok0e77R6UOXYm2jE2Gggm1WbEQ5Js8O+jdseVy+57luNt
HRkejDvMroNrR+fVLcmQWovzYE+EwezSia8HVhl8fra4yRfoHfxV94PNSsHkRn1qIIR/VMn4xbbR
Ouvfd+PN6ScgRuoOMFluG3fC6bPE8360p/rc4QA4Vq2LPb50+UTdfqp2pevnVzwoWzusCxSNDXbn
7ptIAgepzHYei6IsGLKK5cC2Zj3mqBNh7uMYq+fonBpcKsN4T27mKy/xblTJZO5LbGw79u+kjftn
KgeeTGl0hzRBhvfi2Ael334gxZXnRuHZd5SrjabkfjxcSAIsStXglBaRwk0dRO+Rx+oixVC/EM5+
KLGu83Yuq3vetA3JW4una0xGCNoiWjw+cs5FQUv9/MYaUWrduTXvRUM1DE8SSJAxJYPM0jjJqXhh
OPQpdybG0OkOMr9YHoOIhWcCn/i5WtMjHzWOAEXVpsmRg5I9e7OsxU92I/nLaHIM4hOj4xO0LLnn
+D5O6ULoRJNvaUmsJ8YBv1cHs6dnd+Ok6120WPVraqZzCO2kP+qKznmcKS8Sg9pnE7ijdSBBICc/
4nFOXZCXiR8shhAs+pqEhYlbq7OTS52Z1028EuQI4tc5GL6I2ZydtALfDPgFn/5hKONvdeOeftWE
LrmFvy5dYAgkl76PL9Qa42TNt7qDmB62jy5pCV83epPjpbcKM0SoVC+xybp0GNo6ArdxCi/biUH0
B7NzLDxx2NIc2yMap/wNAiyoYYv0MSb60G3tp9ggrMUDkWO3fRNFgUCXRnhZC8gBgfU8RvFjag0H
ohnThgv3UpgMOHE73QVY7rlToCAaPeMNEWaiB8qEY+A6DYxUjBE23Awk5zRcVPzFAi4cp8I5tEZU
/Q87B711/yuggx2oabMphu1lm2xIPY2x+MvKwaW6S0KnIUgZL9eWSnfmwBKJkhlrG8z1tDf99FCm
zifGILrNEA1TM28Oo4GXoxMdiRPbfljsFEZ1/vFrHfJPiTCP/x9+4H+wGR9+1poHp/5uLf4/aBq2
hdY//msJZvOuWOT+wKz812KF37/qDxHG+02S8dLNxy5iDBflnyKM6f5m2xT/Bnj06Vfw0Qz+1GBM
7RYGGMR7+g9L8J8aDGXKMmDJH5gCW6UHr+Kf0WBA4/3tksN4zG4nkAF8dzcADvGPlxyStOQUD8N3
6Ok+8w3ODYKozqUPxHxMhR0d+E6x5QL0ZecwiiN3hXmYRUk9XWZ237Kp4lkyk9HwozE99Janjh0N
vOfCae0TObaXAIMxCbeF0abxgq3y1/fK4uaiEth6KXx65gKD3sRYekesos+BXp5YgzHspj4HBN2n
9PJOBYcIGCb7YkYA8guY0kjNsFlA+5/adfiQcxq8tpNf3rij32ILFirsmtonVNRGB/ri5l1Uda/C
IfTh+XI8qbmTh7IXBKvxNofYm/q7hZzbbkIX2a8LGc9EMdWDicfjJjWQvFSUzloF+URe2VvW4cgM
YEQPdMLOpCWwCihF9AS3krz1FvBtZs2oOgqOt4kFrzbH/ie6KAJePBjjC/BRtpYBzOGzmzp3co3F
KXJ7J8xad9ZbPqINy+Dml26AcbkR/MVu/A7rD+w3v35ZOGOAc/FPAQGDPupegccnqqE5sLqPPees
OufKa8dvIuVVM9rqbK20HpetCzMwuCxrfaoyvyLEYj7DxzqMLWF5wTg1TcZjSbwkXCJ/OliExlkV
k0ag1eeMHeKVpQRpwQq3SzSTOPZ0xSExVBoTyEYDbANQwhfjJXBBEbf1h1TTqxcTXO25ZBKOxgwu
BZ1zaTTdDUmCmZIK8n2+jO7FizhJAOd56WV0ZQ8EiTp72cFstx7IN12UXTzKkdAvFbK8laMk1+F3
eaRnVU/41UGxlbvyUot0T1x94kE9LoWgETSoMCW25KlOdCqzncndOMSpgyEyd8LFXXBPpQCBrOIR
m9oNzrsGDYWffR7D6glcn/Ohe58xbRNFllfUOJ2HufB2dVH9kLUe7dkeTZX/iVZxspbhSM/iVbrY
P0l6fceIe47G4XZOreJqqYn+y4m+w8VZcUiu77Hip7PquOU6xfhBrZuaA/Ck88MFHg6RgePrRH3B
pxBKh7FimNjgeVb3UdUG/mQT7kUOwD6r3oOkeANueF0nwbOMpnc3HUnwYJ3XmZtrCA23pcVhJe0D
M/SU+YJ//KeUzTX2OiqXqQ2QcQl0IFqlekyXNr2O2wSTPZHtaKmyLclJ9hyNZR84u8K9GFI/5sL2
gMRv+h5HN4Sbk5fHZQBmJVqvql4IGL0U4uGnx1Dke/fLFNBzmmMqcIShJaTkDhAPaVddIqr3Mvdp
JZdQOA3FvPHKBoG2qvfSAOjRzsmnlAhNi4E9OZqBztU+fcewZ7cL1fOnxBrog3OiJ3BIzsZsMrIC
FDsn5AL8CZqS37tftliqbec64pDlUfAAmQk084BRdtMrRSSOcoXS4aziF9gc12yiSgqkhYqYyqTF
s6hNEaRbl05jVQwhhwYqIyK7DGeQuzUVIIs9XpM9ALhWj3Q1TviC45wHzjKNxVVrQr1YWvL58Tg+
gZKP2WiSqxX65IKv/EUOpveiCvd6GAaWt8AXWBm74LZriwMKvaD0J9ne+jgX7bzvWhlGPS2E+Yqj
V28saKNmd0WUY2L2bvwUR6JlPNa597JCJpFrdqdyeeuKcieiYS8n0E6xfdNVwXcrxvETR5mzlUv8
If32O5w/b9eXzXO+GnJnjEMTAih5s4PqLRqdq9HmgWuy8RrNNT8AFEBWLQoWHWUJGQHMdRpCxQZR
PkXJ3qWR4i7Le8rqRph0pbIwgYHyf5WJc6OJ8JWdoTebCqCgm0C613W+LD2tDWal7Kkc8voSpOR3
Vbyut/nc0gVsweNiSlf0Xeqg80zvEZ9CHIRjz+5DY/npHzbDoIHyNEBwGNW9X7XpuS6Jk0ndRqx0
L/FCQbEwyajqxuJEdxe3lFw01HPiCqPXeKLgOA1oepUDvmXgaQS2mvhz0X3IQ08QzNQdyaNJW7Ln
Fd9puhuPsWKmaxzaHlSCSEGt4X7svGtb9y4Le4US7k83S2yAjGqXC4/6y4zvFuSq+pa4bNKXyH2E
H3W3ZNMuqxVyiu56tnr3McNvngzUio4xljMAjMOB08VVr7uix6A5GtXykhi0SDP/XjrdK71mJVAt
qqYH3TmdRuOtr1uoc91HPRj2W1Oy1ooW0BD8NLEsW/5TZpm8hnWjdaG7ramtYELTCDAecu+rbsAu
dBd2r1ux6UiQoTVRgacbsyFnGlRwNwe3RHJQQ/zpUWsO/YaPHD/EdaXo3paUcOfmzOBk8+5YdUe3
1B11vaxfyMi8Cd3jbWK5JHaodxce8U+eQobv3kRZ+ZCaklAdvl9dCT7qcnBb++RgurNrYN/pDtUz
WuETvIKHVVeL2255Z6ekcxVdMceOwQlVMr8YesG/6nJyl5Zyw5jbb2kaWyF266+MJnNXV5orvKEm
Hecuc9jGGTmIsxYqw4omdCLsyPg+OwtlOUeZkOunNb1dxm+rrlHPdKE6YEyyrREl67muW4+s5gPZ
2+awA5oiLzmym35DSJ+e9kQXtisxsKjydYm7T5274VFa7TrYEaqcnQ0zCN50XQCfLu5jT/UtzYpo
5z6rJl2Wh0O2tPbYyng5eH7JktgD3cT7wrGZQGtkZXIGM329tPoinB2kj1ui0gX1bI+0qXGB7rHW
BKiosffgCJ1nXW0/RFTCbnBAtHu2p8XZ89U+cSnIqeIWjnYfr1wdpB4iS/SPWVe/zFXxw/H04zt2
Q/oaZ8IedMiV40HY06Fv+ZFh6kVJsy5Ral3bInuvR/GyBiaFM6xJpsB5aYueCvW6w6DJZjzvH2G8
v5EmU2fy3JDVp+aUpdXHFADWaXBvD8WyNdHgWAk7j2plgX3VLFN14EhwQ5HueWjbp2IqgpB+HbVH
/ojA+LDbsh3gGc3Kr/IKG1DXzEKjSqcnBy45NyS98HhCdvOYX7DeVMeoUa/ZEHxGCw+w0nry4nzd
Bn5m7wptVDBstlOz4ubo3Ny7mnOoHdNY4lf3kbF8WpR5oHpQ2Ll42RA605PHSWsYCp4UQeTfY4Kc
QvqS1c4x3FPax59m5z0yT8jbKsUlPnb8/qubNIi6XRzGOaveTFU/gsm/j+uICokBqEPvFZve4tg5
Dcndv0bA/w3VnKnov5sA/+2jG9b1H3r1fn3FH9Of8xu1a6RFpWl5FuPcfwx/9m+C0gR8BZ6ly/F0
IPTP6Y9SPYY/9BWbdCY3KH/+nw488zfPD/jdHPjZcCyF909Nf+JvXEwe5oJJkj8fBhMpC18vJP6y
cJhAjdWYqvHK9057yr368vvWuTzFTe/cc2oI9imNEQdkBBw4fjef/B4tcqzZh29KOzMfCZ3jvfPg
wrRV3B9tcx2ASlGSZGYUs0MBhxFYal7YqD4Sm90pDd5wJ1Y73susrpgiQZpJljw79Lf2MOkyUumC
mR6mGhsEx32JS403Bwgdnyacqcxv+L62dAyLg4N8iIDg3UbDfMpIJxFU5b5NJ0onzJgeIJWeVNPI
/epTBtZ3tKR4tXUxva46+LGL2tBwfjN81R1WAltbJ5rwsNYP5YoPncQCJW3UoRar1k5zg3aZVf+j
6W+o09p0DjashsYQrULw2FKoE0bZcfJ19zbenLFxiZw1nC75CLeDa96bJS0puNkZ8UDoNY7Cx95T
lGY1hhlKUTwmDUfZWQKvsZu9gI+m30bsbuste2EsAITvtjGpzXCsxVsPqgW7hn6LWQPZdYXqZbbx
Li7HB+whckueN7kXipYfN0IYpSjnYTKrep/MxElko/3WcnHJriec9JIBrKGGtvYi+Vwc763LAip5
80puExCkmmXfl/D38nUHf+fRtRsAOk4vdv1AwEDNJdkElYfRuFxVM7S1VMCwqko08DRBtq3qRt6N
VdrexVGLhNTb4xxOxkwlhrGepqjLt7mAlNcm66eqYgpBXOMn0fyfNq/FpXbJ/yqL68Yf75Om77aJ
gGNV4QSHdmL1h6QQL9Zs5We3K79WTCnHaEZMLTmT7So3e2zwjnVG/CNx0y9L0rZhVa+919+mTnr0
SGnRmEHjOrpp4Yqrwk5vu3G5H6YWfoqHY1KQ8+14F89z9MlP00B7lsmO0d1+Fn5nkJ31zw03C98l
K8wD6/joeh6ynjDnMl6Grpa3TY1/zoZAtulSWn/LkbOtuRiHHGEA+lVg3Fe9x09wUupEhyr1O8WV
WIrymChFpOMdjLQk6hfbyRtuT0yLo1SnsXSPXjfedo28HWXLKFJ774WFYcXICv8wez2vvblaOb7m
JUY/Mp/5rZ/Ht/nA7dDY1+aA4wcL1WYYvA6EFU1nd4mnEvjgvoW4Lz4KSr2PdCn5PzgoyGtrpG+G
/XpxT7cP3+XqaGNDzqjPpZhyxNY6R8cP9zlwjfccmf9YDqRcUjrT93IV7YGNQxs2tB93E0FXIuyA
H4x52sQZiQuR5V+9NSZXDaEzj0voWLnjoyJ7fcAf8Ck4PN61wKg3mYUCsjjV9yxryddRmmyl59JZ
jmI1vpNupctwFfOh84C2dEph3rLb9NQOqoZ67P2YjRb1yGFwvfRjUO76ukhu6Rm0kTTIqhLru9Fv
0KqSD8rn26xtZpcmWZcQabfeM7FaRDw4Q8WyQTeo/B5RgfO+HsprIvVUYvG/uroNhU25EbfZhIAM
p4ysGM6WavZ4oqFGiZiTqN4P4NaQt0HSL+gOtRvyxhm2qAoDzwu+dCy7r8yO+xBhpdqPDogpldmv
5DyaLalenX4dm3NnYyZzTICXtB/fByZHhcJ+kd0kQh+PjV0FN0Jy5hmaotzjnp5ue8fPj82AC3Sy
B6Tl0XxJhQRRitxGcFE/+uLi4DnyIvAG7EicfouIadE9zMl9MsF9zIOdkd3AzeFbdCaypv6ZSKEz
fWo+gcOBcdxMfVhmHKK1ZwU0GNn3BgGdBfr3NvWzXWITGgvy9VOuE1ErrNOxYvelTCKeUdD5HLCz
Srd4AdJBBQiwep5bw35wXOwXtRNQwuhwQGX4Z1/fmiAOa9rZyiW75LpGj3Ijwk6OyB8qXbLXNu6j
7J2rloMpTPboXMQ1Nd/p3SQPiT0ueyfl6qOpb9aVfaWsrtKW8XLtxJcH8//FwKeMtbaZfoJKQEXq
0fYrv/owI2mGmD7zervqZsBOdwQuE4oqWECCaL1E0NsYQJg2fkapIGYULqGg+lElrvfiGbCCQZ35
bBM5Bs/1Wh1NmgkFQ+6mXrPHSpcW+jP1hQlH00OzsNJiF5ptrZXlIAV7hEVc+6Q9b8de1x8uGHg4
BbYUBMX3pa5G7AD+Di694CBW7hM3JxpNA3OYLJN/VNRvbPnRY21mc7l3dM0iJu+uK3lyyBFtJosP
SI3tt5KiVdLQvNZK3dUYmzPxDy/fA1DOjo5FkaPSlY6MOpI8LJPqlCd3nmHOx5wL5IgtA8det0q6
17gK07wDHOurI0ZLck1eW17m3HsNbMgHrs87DIHb2ho9Gbyh30UWU+MfV4gEjJyTFyfO8pynzoVv
rtivg3XBBpWEyWDczmu5Sfo5PRKoZGRQTbCpVfmicoysndkuYeYa/ivfysjDmRZMU/dhMt3uqX2h
vsuJ3oOA13RUI8iMUVGGwGTW0NO9mlNPwyZyEH5juIxn6rtTZrepA5IVlFsrXi9T0I2sbVC1WHGX
m8rBBO0PeX9tUuuZBPR7ChmDAljw4hXO9LFAYGaPJhJcDry1Mwd5PK/B2Tlj/JJU6XUvHE4S7ETe
BukZl8VMh7t4MgB9SS0OEW7OuBqGuNOImWnbd+Vb5je6vA4bsu4nLSPuAxO+9QGbdrJrp/wBgy6s
3TKOf9Zldb1WKSYueFMJDCeSCs/jzMMJn0B85+tm1Fp3pGZR/uwqaswNLNeb0R1ZdebUqTq6WDVW
03w9WXN7RO6wz7ITAt5o1Z4zE3rXSrEjiX3FQrEfWRFhjr6VAG331IVifSP5C9wZDOI0RO9lTM/J
LwLjqutecbmP93U7GqE9BWwlaYW1pr7Zws8sKbFnxVPY1muBnxThs3js88G9MS3ukyWvv48iX/Xy
ab4FdWgfjIzfsBHuW4oLcJczWO4y3VbbC1r7eJzVMM3wwftFzobI6j/mAEvQ70rfv+S0/4HBY+Gp
wGf9X+tpN+/dj+TnX7W0P77kj3HK/g2JlIGJ5icPV6QW5/6jEsqUCGyB4wG058zHqPPnPMUX/epq
QnvTdVK6LerPecr6zZOIXgDYKJli1pL/3DylYz5/aVhA4mM2Q7djv2dapv33+pgSfIOoUjbi5oLx
a6Y15xhLwXtWP+sYmYqNw0sYXzhND3RxKl7PlE6wU8vunSJr9mM5GIdev8sjzJLY8MwGtcN9nfQb
fy3tal8hnoRZPHxZfjSFmeQ0wcWL+2gc3FDq84OvTxIWL/dVny38X6eMxCSiy+NkY+szCHFT9qz6
XFJPfRuCavteOwYELH168TnGYGXtGWs42UwB60wrltZ9ndX1ntM5JyBi6niQfU5FHI+o/rtz25lS
gyI+DkrvnTm33Cp9qqorV11M3+CoRU/xj+bX6ctd0pOdrhyGWaXdwvhYj9Lu7XnLi/itN6f5Pi7a
NoJHMagX0VpEJYqpJNRdl1gQaLDkJBEh/u2ypVzlzkcoDceFk9BhJVK9NMuZSpNL1AuaxvsSAD/Q
826pTrGY4xvJQJcdYQj5t2zYnKfGjngPyrF4C2KTYJGDGdwbycYCimHAxQ8yj8vrKlMK3mMMHTw3
eAPROLqBZ21fOWRCNx5VhRuh8Zuu5ujYOf/WmPDGgMKT57F0ap1h8oomurPvBd8TMvrMOVmD8SaF
LMJoAs3fotZYnEdZvhnC+Onb+DlEbqlPGfXY9deZVE2aIaENjfLJTwfWm23zlMUMX9PvE+UUbNuV
fEzqfq3u26p38FmWKxqJUQaPqiLFZa72kxt0S8hz/aopOr/er/UsmJKYSmk7Dl3epQH+Lb2JXCNj
vUml/ZOWjip0U3Z2EUtyXNWbRkXqbBjfMm+98efyzMtwILSAghE5l6ghfwvflcOFxfpX6xmFj39h
nniZ40aP+Yc77DINQ3ISWLdUYP9YBknhRsIFGdl43WwVHONkfDB0syvT41sBXcnzsr0nYry/xvjk
ufwLZRLIldXAVKhhTCpdv5SZ3A22+bJ4kGgV0Ipt2ttvRAg416zpnSi906ToR5g03YmDnKbD4GNV
dfEYg5i1OJtaLWgrp5Pgh8BEjTX4cje7xV9FsCow3+iPfVTliu3UeRWaMbXmCdN5RfmmiIr6oc7d
5qYcm+dAJZ9eC28v17Aq4IcoEyolhFuwInQgheAtXeRN7JTmTsJQ+B75sIZkC4d3TnNGPgtS5mjh
V7FApEA8xEdnOAZQJ4BWkeZqxQrVo8FWBJ/JokXCIPjdi3cKOUme6XMMlUzonrW1ErQwnAMWzonA
DrDX2R5+lrFe8kv20CSL/K0YyIIjXBYUW7EL7gbdENEM3zzPEkALxV0MDmwuKJ6ndS3MquHDaeWr
Ke3TrP3Z+dqcUsi02wJVm20IZkX7l4+7ctpvQ8uxrZxEHUosb/B5que6DW5qaSQM59oOjiZq7yZg
O1t2lwjs2MYdB75F3SJjeIkhTqmBoLyIiUrt6B6S4j1ln/1ugEq8NRFtc1Ydv6yLQd28Y/Zjn885
rKyuSA+AEZxHf8uRih+GYVrbQREW61XnhoNTXWGpL78tKRPJpA3xDmSwDXbSnzgebryMiZAVnk8n
CyZ6W9vpe58CJRsRcRnUcByw2AG2ZBl/vS5ddY5V/MLzNb1KWFpj9QKhjnUdz+VYkqWccU4sr34J
EiWQXDJOzagIUOQymctTUqPMtj22htZmJ5aMIHJ8JEg6uoujcCJUK9c5rYZZ7KTLCmWaK56HK6W2
8eKmt7nvXIYIcT5dcVYtC8czrtNlV8QBLa2OWwHX7YptX0MtWEyE9Vakn9RXf7f7NgKMKQ4y61/7
iFVLgRMRO/sv1rHzM3f6Btv+WFzsgHR3m/Hkt8z+AeIUosewqBsLbRgBm+GkhVmy8Vq0dY/UIVGR
8RsFqtlmFdO+H/pTb+fmc2ovyS4pOW7FGP2+j0uS3GYxWq25etaV6yb2piEreu/1yEYQQDy/wsaN
kEpR7FEM8zv0iOPMI2/HognjfhN9ehV3NYyuNDSUcYyhnDapeHIz7rXB6T/GjKmDE/RPOAEr+ZB8
x+x4ZeFrP3kTNRsq6L371eIB1Kjibg2qG8wyx7mDgj77dr4tg9nf84yMdkmHBmxTDReq0UaOl9Fd
u6J+9w4H+dIcjkHJn1lLxhNTZh3OVn6SEUo5yFN8GgLxB/wZor5LWflMRwI8FSrPjCTzQzz0/G3q
6rkTlBTbAbrzqher3TAnYbb07VWJQLkFXPnD7qv1PhL1dS44VBQtPgoztqZtsFafhRdwnFa4wzAj
Hvic+dPK5noa+AaKmm/AbYmaTeBi6Ssi6BRjkd6orv7hx5Dah6X7MOWSHbwy/qQk24KryS1UkJnZ
ROweUQJTuiRXH/heXKtDBTYGUa7LjmkF0asvFnVLixfLGNN99Iss3cX2+AoqaDyjojD3NhPEeta/
W9OskK1yAKQtoIFwUulw1WOBRm1LBhKQyTzvo4S3fWfZ1sNg88EXEKK2hYffoyuxSAgj+EzX4TYp
ulOxIr6OTDDzAsd3HpOXlD0g1uz6ngUfBoFMkrbhQWSwS4LXcV/ZE8XVyrkwFIY90CyMKxHRJCch
H1R+1Hlv7iwLrd1KIyLdaemF0zLC0hvmJ2LtN2zNPvyxu1my/JsYxitOBtxyXWt4oWgxH6dGjVRO
RHYvU45fU9C/BgavRFEnSej4q+QKmhcthbr1fs7q4mia5XeOUdiLWSFzU4MZpLaZ2x5P/UEvIGph
Gldks95BbmPjNOL5EGfLtGsoSrDa+Ib0CtiNNR++ghXTVjeKaWMTO4/M4odhaLdF4W37lHilGlkb
U/7dn/yIcYitFO4lXe6YqhrjTmM8y4mnyy9HuHCXL1GKr5axalM0RnXIaWe/mVYJf58Co707zTwF
5yZ7isgfbq1oBvvU5ul5DNRE0hkGebbaxWF2eRbovtRbDpnxEZcyiyq2TaW0X/AUtMd/CVb/G8EK
WUnY/92QRejx4737/Fv17u9f9cecZf7mWGhTAdZAXLWkj/+cs+Rv2rDoC9NzHOYmR49zf85ZVO/C
PgBhit2R/0dH+P+csxx0K8gRJLO5V/Vv/U/NWf84ZfFn267nkBQ08Sza/4l4ULuUD/VYLWFX9tMV
r6N3W40LPRmsogaV7/7y2fw/0A58eP+JTUA62PV1PSBRYGkGf5PJsCIByMERyUEIjMOmjNtLbvrT
SbU2ZL/Sv7Y1XUxqzthYZSfSU9tpLs0bn/DjodNUMqX5ZNy0nEo1s4zNCPgyNZpE03nrUvPUze9N
Y8mDAHjW/04+g4FmahpaPhIYi8YnB0yayDGvRAupo0wz1PzOhzmtuWqoKLjhsD1u4YBGPey1wW0x
amgeW6JW9Y0qZjICDbg2n6jx47BY0Y5KSAKwyGWEe70lNNi5pwXSndLst6WYm71Mpmrj4VAJod9b
x4XGue1STkcbeXCTaXTQ0GfXptM9FPo0UmnanJHCncvLkSiIQ/JVETTAluRDqHNL4hDNwJFTk+uk
LPorrKfzNoXM1eDqcj5k3gG7qzT3zuIjv/bT0ry3lPlKeK3eFJqTpxymZluz86JfGD1mR+OFHxBs
vbSYHw2CWYc18d0zYcDpaGkanxxSk2ijzn1pVp/9C9tHS4u4WeS63KC7FI9lTVgVAHR97jXzz9f0
P+XnC7GTfA3lLzigOeV46b0uOE9Ohg88aomBrVtnUTz/AM2a22kt9XschDr/te5PLFDrnWtmLEWB
E+b86qtMAwurxZ0v3GhxaBiu+w0NhRegphyqZp0+HE0+VJqBmA5r/u7llG35xuzfdb9gibPmJlaa
oOgJj4llZa8Wab5i7BZ1qCyC2pGmL6aawzjqjRYW8lvQKWQNeCu/SDGS0yqFS346lVsaQoN7m/ek
uUIlDPK2uFIW7EcVSBnvkpycL+DifR+x3KDKBCzpUPxwAwNMQL7EMDzTeZuYt+w50jApAwPYpAt2
0pDTW6xRlE7V3acaTknlCTFeD3dFa418e+tkXwWJeFj8i6nBlorkQV6wKzfL50jSCJYs7Rj2tvuA
GA4Y0zbe6z46DtjQjFSTM7PphkLEUGqmJqUQxw7IpsOqcJNo7ia+43yXgOJkmQSLNzGx67Ajlp37
rPnyPn4qYXPfMg2Eq7anJONAV4xXXMyFUgc4t2BAMb+l+3SIn4BAuCFLdVIncJ4UqNpfHNGmlFdC
w0VTRSkkcRM60IyG5LCcBCxGcKSQ0fCEzKgytmuEtb0u467U8NJMY0zNxCMoodGmNakUcFHgToPC
Hw++RqBaGoYaGdV6iwrU3zmrs/u10MmyOiU8zd3l+XiH6LY0D6jzkA3TBb54Rj3Qga71eleg+fYq
r25jMgF7r3WKM+3X480AgvjVN4pjz3ONMOdw4zUuzqVgSa86skpbnwKHryFe523eDvhoOsJxDSt7
Plor+KKnzdq3uMcYV/xXJXi5V/5Akd7QEbgdnOOSctLhAJfc232pq9ByQZpoJGCMOHBLTfwI8YdY
C/avOrnJS3xBGXYq6L7OgUALESC5wATDHb6D1jtfV4l49Jih950stoWNVsCRF4Nw9Am+Ng0pGiIg
HfMEClKrOss+1eoISaK+JVrtG+JbE6hx98uM1q/pY98oe+em6Ee9Y8bYF3isSeSzn/QEvK/CuUZK
bk6lovVlGbP3TpLxFaPzHmQS9mlZstX3+IiFah7bCiMB5kC7wctgEERu3bY/GXl7WrF17foUBtwa
Z+puMofgKbdgH3jKqxGwpcvEVRGamTrcRZIUf1uZd3mA55QdBJ1Q2ltWFmzu0lyGTWu+z2XtEzzy
1fe+nx5Ez70Y9cY3RF0a2kwfsMa02ts+cMDuUaF1zSroHAM0TpslOlpeS9lY+azh3adO9pS+j23y
Je0C49vIjFgOHTmXumhfofGLM1e6+30lXLuzBsfb1527XDnAD1AjUzZchNzaWxlT/ZXyvCNkv8DD
NiDSsszrjiPYAvChJpjkNjWHUyM64yJG9mbgmBafwc1Od6Lmj8nEmtKnl7cfZkuVy2bwrCo5Z1ni
PHQ1N1uMzQqz3Zj1d5lYzFsPqOq7yxIpZLrFIZwZ31FA42O2uK+VO3FJsvTajJZkeB7eB9Z3IT3J
SFpLd9uTvdxgMQwQtDnLCjcm/+lgXYiMIb5B7aBoyR/32kjATIufMRUcxCOf2Yic+MWRs/UwT4Kk
GQCTI51BGzfI3oza+xxE+dYO9ZXh5RBQcne4ZmiiL0VKxuRkgnTvUtea2dGusHpva3YuKfnOxcg7
dBbCLbzzaU2vwWrcWHXhHgf+wrplu/qY/529M1mOG+my9Ku01bpBA+BwOGBW1YsYGREcJQ6iNjCN
mEfH/PT9gcw/i1JmKitbbdVatBayNIoZCEw+3HvOdyqSqRJr3kLLQzaRJeXOzXTC2MKmPDaCtZyG
jhbh+LGypv7kxEO0o0hK3bh0LyZhxRdzsHD2+raloTzna6R7+PUs/wpn/AGRH+/g0OidMmHeQhcn
9Mec2evDorTfhpAvr1MYugPhhDeTXQwPigu56okbvHBLQB1mgn1ziDwgiDiJ14YReLtJmdF7Cz4p
NcCJpqiUza3bTeRdEf7FfodKjjFLva66hLoB5kNKTZGetlj8+qs0sFmE9JfQQ27tdJ7XLhK40ygt
7y4NVLEj+gGb1uSC3kjfQDZbs5DZsPB5U5pFue1Tg75ZBBbDLdHDdLgPVlZDnlQDJ/mCGXANGiR8
yNrKOUgVUi6nPeqs8zrwVy22OU+OACbjzEL6POmnNHYj5sw6Nh/U4O8xAyTYZQEsBU4Dq9YZ1MFg
8F6N0s82lmmhA9ck/8hwcC6tpFaQVikahxmmlcBmp+SN6jHOgC0HTis3YYCIqm1TBeC42qddVaBH
AWzQFu5eLbZXsTAnBmZtCYKct1QY1l2mpdwMIfXJOiig2uvORtbZpTtbLRoDx60RFjJASVUV5+Tr
ZrtAsRjq5liuWA/ok6pxRxYdFE7J5HWwCqgV0DGItejN+bZrkE7wiLinVsqvxVTpDYYcWECZAUjE
WqjktdcHgP8qnlCZl3s7NqkfpKmPGhvg56FQNCOtOJOnwVnUo2WLhaCNZL2kLNXqhDiXd63RjFGB
Vd13DejGshD7uAwCtUl0XxxacGbnFmMU6HTqRoMfng86zb7OTs+M1QkiOYysehuR8XkciGJ4kl6e
AAUaADoUfW5/xOVoPE2a9FS4Xp171RTBR6QxFKSMRcxfJsbHKdPRO7PRzTrrJmKgxt5WdCwsSx3w
+KRUVXXYH0On6S9HQL/Mu4QyCzRqx4otEzamHLWBju2tFs6XMRs7Yl9V/0k6Lct7hme6Ebo6ymRy
9s8Sfg/1wFoMg0NtVg63MSVUyuNwYvd68inMON2iRmUTtfEm0CZhEYU4+5BYc4vpElSmTT2vKtBA
53pX+fO4dcgHfZc4mva/agS3IDGmc3zdsImaivoGVJ1TmzRKHwaVWORNutTanLzd2fT4j9aIMi+v
9cBtgga9YhT0cQUgSzZLl/gSCPSHgE2KZw8j9AvVPZQt6l40X4OifmJ8GBJ7Phme9ZBFofsuJ5yA
wRss+HWqO5iezgyUrMeRs1SmwuaDTIgyzMqc4E0xvg+KFAFH28lrkcCh65g0lnciOJiDoW7GqRhB
+GP5SDFZtQp3TjmBa118FzyG7CgoycHjfpeZeryLgzo5MKp672iLGF/QbjNodKPxkbZ5vXaaaboz
fFKcx4AEuJrkjMtugBCRo0bCKN/1D+RGARN3iJu2RlzArh6vKb6SU2xbVHuoe/mKVf0YxOeN7dwF
U/uOhGy7Q0OfIVfXEzpsmVnOlqK2JlG7r6KtZ07lQYPFB5424UbnurZ+igNcjEO+hfJiHovEJznZ
yaJ1VebNIXSEcb8YKt5UgQ85hHLS49iDpBmKdAIRJbsvSAjB1cPnYRneOXJdNwPDaxwytSgcUcdg
aLMDdAnt0nBq0H6PWXBD9qhL/uxsHpEOsaoVsx1c2lqmOK0W7GoRfx1aq9mNlMxgCRURVB0sLxvR
M6R1dhR97aDAvA0JrjjUxrDLEIdf2lDP3hQRW7JOyOyAzNXdW1E2XnVGlB/Bomd3dZc0F7kvoq+j
OQBtLabpZmzRisJI9+49ZyCWI0seXGG0N7LGaN4jwhgWcBhlXR7tB09UjBgdhiarIjScxerGNlr6
R4I5ee6Fs69K0W/Zm0d3UYGxvi4qhyTGptm35Nt6JnICRk3K6zyvjfoKHGJBACPV7qfMvtBd06Ay
r2+Fik498/dD15CzaXZLwW6gQyuIG2bAz9amG2/stCU4kCImcKdAbSu4SUZcf7bm8D5z3HbvjUGw
dUyi4BJ33BkuCDS2eZe48a9CMxoZyXlSssB4gwLuYS6MbWt9CHxnBCGE6tz0vHfmQh6Ip+KLExZr
nCSPcTR9MsyhWHu43WXwFvmQTTQBYQa2wlllnIy5fiPRUa6KXl1ByVHraujd7dARpeTLdjeMwwkV
7KMW48ohFBf/pQJSpq9ylKo4m+d96yQPE32g85DwvHXY066U+WCDEayYz+Fz3jZFfNmMrr+xCLEa
l9XQhDJy1VRgLlgFuut5kHgicoQq6SCOuWtcF0GKsbwZoZy1KOdMTaG2jpOvQZg8Rh60xqzVakPb
mDy3ED+cE+svedNfqIzZXUliHdsxMt57UzwdA0K5YR6xr3Et7APEpgTx2H2y2lleTFPH+9uiD/Mr
n3C2fiSBwLfQLOlTRbLF5WALBC9doW9gx2eHiD3JVwbG/sC6qn7rIURaF7DFwT343VZqPGjKr+YN
S8Nw26OjxdnWA4Riah1HRG65N+lzHgHyBGO3ZoqZsApAnSDmKyrMTY44aoUJu9wN3TOoCldpAM/w
upuLkMcxiu/HwIC2buXHoAm3wKbt2wYSOnSgnmkPBk8rMMpZSnr3eeCXK1Rv48oqfNz9XIUOxG9f
2Cefpt46rPLPXqKxkFnGsIdRGO8abtNT0kY0FKzsQF/7mHt5uIXIgUUfEcMxaNMLlSDeTmMqTj10
9Jswqvc4ycjAyWK+6DjIdYipA04BcKmsB8oU9qAgmLDPc5ZfWRisBcl7QUWOBq6aL4ye3lEE2dES
1pNvkNxDOfginFN2U7kRn8bQklfeoI2LhbRWO4QoJlUTHeKsej+CwUOkmu4gNUJbKYsBQyWwGO0S
8bWqXUUGJKqjNY9UsWwn5VrFtX2p4Ydd6gXETyknubcXOD8rZMzJ8PoDh53rtCD8nQXmX7tM4/+/
pvyqpvypBPO0RHGFcVm8VuFYFuTLv5btHNoPRGf94X/4rZi81IwXzq/pElsCih39zYtoh4IxpnhF
sRjkq1Tuks/1r2KyOkPBjWHCthwhpeP+ZzFZyDOHWjKlWNP1cdD7/whD/J1k51/F5EWyY0pbPSMx
X1kg/qSY7PqDRf63Lc5nO1niWKzo8tXF+bOSsmV/f1jbZtXtWCSFCRtcyjNY9NVhbZI9SaJpzVUV
tBq2ykAp4AAOFVW9HyQ+SVC9TtyLMpiq6ipJvFJdz8gYiPZwnKImpsGQDa8e091O9I0ntoFW1rhm
CU9uAjaGZltxbT/TFLQCGsgUrtclDqJyhy58Mp8QH5vivPKbujqaOs7xzomkKraKVtxCCwnEqUrR
K6ySyq4ew7CbPht9QnbyrM0Y85HpY2lTun/XpwkZhwO4EXtt+9HQ3CSTWb11Eyy2gDKq2T2yOMCW
KXUWCLp0vvNO4r8L9wbkcjSY5IN0jFCQqAUVRyoAFJFjy4b46/bJmg0exqqVP6VDsh5T5oSNNTex
OkUk+zYgxmABUAhsGmc4tKQ25m+0Hwf2pgx7f087trtNIsu6tomAIQjDdcynHKCqgZ1YbwyAV7SJ
dbGj+t2zZhKDepcXOVZgWWqnvAkGVUJjzMrReKuFmMS2HQTNf2r0pg27JBkTVj1W+oSrwn0cTQM0
pd24DhEKefXkVV5Dx80bPnaaOW4lZeoFmyCeOVFY/37FUD/Z+UeT/uOwdWrJSWciihIULrZFkK6B
XZEiA4qFFRQWf0OEISuiGMSvWs1TOJDMYou3PQIm/CZFJirw+WG7BSDSbuduyAQizdSvu5t4mnr6
8DlR9vxKXj+BG4rWbj1hFxZsX+D/j2o+0g0sr1Ktn+NF8/gOsbUV76h1gu2ZdJB8MvO29shhAumD
bjKz3f0o2PKt63mmZL6acqyK+7m3s5lAKW8WwXWTGP3wmUSDEZut79dJAZkmnM3qOJldXu5aR3dU
rVge6JvcLKsns0/4T9IWuPc9HlC9a+PMZhfcE3RVXnPoiUI/EAVKu4byg+Ym1ZZIb2qBIXfPfDtC
QbbHIkr2bSt4viyZm/p2BAlHw7Okud5hIbJtMdyY1DXxYFR2lF1IHnueQjddfntVmrpj5fLbD70Z
FcP56NvYlHGd8MnBPCoFeSf1XC3WWRV6VA4sIn/7eSmGhd1BUqpw3zuhQVmfpBOXHRuwROOxgXrn
0p3oeZrRwFVPfdwTFmrUA8hf6jicdSHQdzPBV94t8aCLz7PXtX6iX+BQYHQpbPKm0NgePNXC55qQ
kK8LtnXNyuia1qQMPFrpfZ81vCpmNcKUc7qShbZqoya9YYNX5XeUR+G3ou1m3KAmxgOZkKSxrF0T
vP9ObeCUmJIEwCgQR/UJPSbqBHfstEmZty6+tNqIv2aN5b9pbbA/TwTN0SHvSqvdQdQ9pin7CbTS
3oMg4MpHV6OduxCt/1XZWeZlPWXnqIpX6E9WI4C8dVQ3FLv6iY6ShQBeq0NGyZEqBMF+K8vtdnMo
78Fh9OcSRJhsES4IEH3rtu/UjR+W2U0tTYo9uRebK3cm9RyVSfDQk4dBTwzPq7qlqHhXiPxrXbJJ
WpXxKPdm1lqHbu7RBxZwH1YTOdQs7ttsXfvO8LawGAmz2C4/2zn+s3Q03Vu2rxCp4mZHyfexZ1lG
mFXkbLrZeqi88kvOjb5UNZLKyLGIzRn0fqqrAFF+9xEp4jUsXW9rt0CyiOR5C5Mah6hW08Zf7ow/
EUlhePUR9/eGxsH9gCOgQhBOak8crb14UJe9DnDq9PCWGpZ5U2xtfQ170SWoV6FzdN4hCMQe34Xx
lZ9ED4C8gC9QQstIq9qqcgn1S+LqnRVCfU/Th8KhWmsDVTKtkAKRt3chttI2azbsoZ3D5Ne7DCPT
TIVl4XGyd+zmE5qPjFXxnGO6yXhCRHsSbcYA1iVvmL2GTVPyuiJrO9oVQ2gC65xhSj7OaroTmeut
OkIKvyqkU1JNwOfK+SII+vfVjBK9WZhidU3VxnZhb1rpgLbdJ1c57MS+Q3Yyk+6FQnAT2uIzMuAD
S93zIgaHWul8egrSpo3wqXFbImjRq94sdpVlXNhJeCf8ZMdcj5jGn5AjjQ2lv8Cj47aZ4iRKadxF
3c7shXdbmz41BkRRl06IQikt/KuOlBUTBvkaMQ3cE7977Ht1a8J6XqF4vWh9ed57BYRxnFWoRRiq
R2wAVGH3YTUlKELt6WDJ6R1DJ5AVme6atgDYixwC2nwKddio/I9JD9cESxKVIZJ0F92PyVi44j0a
bn1vtCijkBUoh+zWamYM5mFrEuXe6rYnxnYqPgzUL6FYVSo3NtXYE1NCpDdtlbonSs8FztJbhTwf
CBu8R1myxHaNIXIMqxngaTtu+A50RchbMFPDMKjeVqR0dumxCcbqrmiV9cGv8/A9Ehb2hq5q/HRr
TdUFo8R03WiaH5StvXcKnNYRjWSBDFE3sNki4ge6HP7Ddqq4WuNiXVYyPQ9dQpZXTSKqZNvVtnen
q85I2PMMyFGC2TG2evDLbcDccBmFKWHINKPCjTn2+mmMWuu8MSP1vnLtekvCYHybslJkSkihtLgo
gK47y/9gyhqpXGg4gg0oZBpaYmHpfpSp31oXPpYv8AQd0GPIeiwOV8rrq32FkHo1tB2Rz9jnr2sr
HL/6dUwTsSzx5peTET9Kj5gkgLaJSwmmTMNNZ0kNdxW1TLx1AuGipXGDCCScmU3ccJZvjyZgyCvK
uQOAWpvez64wU/M2zNtxAD5UcNKoVI0NjSLjKp8jl+VV1ah91xcCnUATXeeGpfcBJc4lGD09R1Bn
Hr00pR0Fx2Pb6BZ0ZBglBHWOMIpJvaeml8U49GoTPR5NIXmrKkm629ShPHM1HapLGGRUJSKISasy
hf8mCUN6W9fTfG7zU1LmyM87mPFobypLs5eawrD/hAx/2gudWO8I3xTUiOYFl1k4I6aQIuuicwTJ
zjvdLQHVedfaOO4NH/3nXxXRc5MddWMwvHxXOw+J4Xz7e8Vco5bIVmavz78tlJNYB/30P+vjjaaB
wHRKEt5SH5/rkQ0y8SO3cYbX02GshDZvJ4cfl8ZHkfWHtukgPP5FaXw0R7bZ2TLevhTEM2ye2yRX
NLJJsbcuk7Qzjy4s6auIhgIuYz+JzW1IjuCn2tM0Cp9L3Z7fF0R8+7uubIK9ShtKM9HcaV5tVIbq
TWsQ3rsOEaLu/6x2HUl4WQcFoys4R7KA2bPKvJVv0NaeG7QBz2XqsRqiL0yf5Pg+V6YVeq3jFLGB
+OuidGRWE2vcqOnOZ6vPXpeiKVMkCOfi8RgActxRBm7vWyGMfv1cgU60mZzaMGl3uT2IJ59NTfnF
KQMi7ynS+t2pd2fA99ofHiqT2JRdlRNVRQGcKDD8vUH71utr71I0igSsLuvfsHtEIjyDJtsTQMiG
DBH/v0rBcJRK/AFLGXgwLeQLkKGjr26++FGTfLLfh8qStP2BNazNCXlj7TTkaL5UbvvB9PdVQeIX
rk8PFwFlyDWSnuljNdgVRIU0oibauPZ4DavBE0dI4nFzjrwhGwhDD0t1ohR9m7VzRGBS6pfNviEO
/RhZAoq2QwZfRCLEEfDXCHkLVKIuEZtnKvlU1Ti1N3Nr9ReSbFRjzaHqW9QCwxFlfEBUhcgwtFJz
TM00NBastrWDdR2kxMowqJcGCW4QPSakdV3Qhw4Fq5LQ8ojbT8eoctGRJmzJ8TnTvxJOvaA+O2Vv
Ap7Mc4gDH3RfTm9i/MHpbhgSLRH+4WFF6ZtdDkFhHFpG6gvor0hc+/iBdMv4xKhunbx8llck8Vlo
Sl1n7yNY3/WdJN2eUfxaDoXa2h4ossAO43s51EsmyRxty8mOLnu20+iIhPPJI8fuUbqmvkA5iNA/
MNN9UXr3icjqgzmJ9EIiGrpvyPjbzdUYY84K9d5woPoGtt2ADpBTtUmLrkaNgVh20QsPl0CGmKIB
5JZ0RmMW9TMtlg7SOiJ0sor70d3LgqYviw4Y0JsIDH13kmwet89CE+FY9IFiJvv9aNf9wSx60cJT
o2q3VDaOXuG26ZpXxkDOPyDnaBa8CSalioPGLAYr6mygWrpSPrgaindQsMdOQjpOnWxtJvFZLztI
nARBxgkjMA1vgtGl8+7Y9iVGa/UQBtNMwoKhmlVrmvN1bjbXbBYpd9V8W5QhvbMmWIQgipSgz/XY
Gp1/ChKWhYYLVxemFqguM/Ec7hZogiZu5jeA/eSmLVjF73GfpjcukWQ+XoIw5VfbigEslH4oVkpY
wFKyoRzXjRpnGFTI1YYgQyVeLvmTnQPiKopJYSCnIWp3xBiLfl1Ke3kg2VKeBjUoXNJsIy8MGJ5Q
/5EL126GcLvklXds0/noTp18Ow3TfFxSGJd6uwZfFHdU/c0psYkaZjOBdKTx+hAAElFEoy3CR4T3
9ZPMQhyTjSPeWKhFt2BRg4ONA+dYECPFA6mz/K4btEU0cTE6E9aM0v9KPTO5M02F4WFk1u1D1ruR
jXgbll/j00yiXPA4hR7qYjupxCeUeYDaWyY4lgEZe80xAplKimJ1imY7PWhEZzvMjzX02Ax9VF3D
1gYYi4gOmFu548jROqVLt7FJusNJQuyGIbEy0RjOD3poxBXiG2BERl1OK5NnZjHHFNlbPwnTy0xk
8V0OPfDKmUZkDBiRufoebkSAukHSIKcQ02gBr0XpyF6nYaHQIET4nOlM7/qsiwVuGpF+yHKDzKBw
Uh/jdhqPlayqfVIU5cFs/FhuFYZgC8FVGk80tMPhtm0Chco7wi196HpLvp3VYJPSbLfFI25Np1mX
jGMXQ2rCEmDnHLPhYzF1SqeaxJ05Qx25BA2kyPaiRSOIX+I2oUFZbYPUdt/Th8i6NfWZPNrghdJh
gqO4zWhHpLO1WzoCH4fKG+qLVA5IxhD/jOIQIaj+kBVT/cE08vl+NBHDEUxn+A2vEetSrl5kNJeD
swB2ezyuzilNp2GXJ170GLkVix/mUHM+RyWZfmVxpnlQVWRD9Y+NmCaYGXYbsCjN9Uh/5olKFIKa
FhjdScUieKxzdcf8DSbDHHT5eeiQNayBJ9aSJ2vSH1LHt49DVLD1Dp5rWTLr+e/crIpPzAt9dBgM
Q916JLjixM/d5h4VfEK1KhIJ7iPKKziT66XBGVf90fBQC6G7Ge7i1lBbTIRI4E3fih67ysuOCYwt
ehuBDD+0VUkRQRrEUCDJ7w3qCuNQiezQCa947F0b6lc0W1TSDFqn0yadojHcWkpr4i9akUWAmTz+
xgUcU5KIgBGtW/pT70cnY4JpupKqQ+QX1J28PAIzZDfSwpGISaICLxc1n/i/WfTjCPHYo2XVUxsZ
wYleSoASxUjSKt2ya+ND0KVzfCOszX6XVQrmJxrCbOvQmL/3LBQAzEz8Gu+k4OH1+5l3iODHfJmx
+HnyXGOSS50EW5BAMBoeQyKzwPklrp0dYrwqaLzSoWG2Rlee01clR7ODGkF06UgXgjJgVV7nJCFz
FkB9lyhN3Pn5KfP7QWGamgZKTEIRNb5TeZnitR/zUN+4M+HyIGZAPqOz5FpVwucjBi/gbysBy3+i
Pm2W98KGue+x3RXZfWNN3P6mrbwWvUPHLER/Y+ILjgP6+kstfbv+mBeKckseUE39rWxDrYqLZLcJ
ZZ8ub+LsIkqMWG6KWgXl1s/FkJzTFSf02ZVdMt6OQV09GVLwAYhbuUwvdRxRsV4+ofKX6HE0Grot
iEFOjo4zv+OXQ51utSQGeD/JGVUc8iOfC9WlDafUasHnt9wnqqxVVZTXBmoWG3FvauWnuqlz/ZQp
i5/gWJnLe9PusvGW4TJM9tr0HZJunIaHMmKjnl7m0+gkuLW8pEuvLIae/ILgiO4R9YxuHwp3DGB0
a3OudkOpymVCC4N235kObsUGRxqfoGe+KPYbmV0BT+JbeZ7fuQdKfka9LvKWuJB61MVV0mhGlJ7v
MJ68EQcVNSxBic7Dy0E4vVEV3TZ2S05xzBy+vm13NJ4HsGH7uJNkNWsnvzDcqV3RP3Me4tEjMq9D
O5ajeE1JCs/vnKAf3NX/NO2ooLTmSAQtAUzQwpywhVRULqtrZyis8vDs4vtxo2ARlr/2Ez9HJJLl
zYtuu7yH3+VxJUNo+1iGeGptUV8Xo4jxEOW9O8JNUU28E1aXt38TxWf/4aD8v5ikXWmxELRNd8k8
e9WaYDFddsjV8MMoo3qiUteba+zI9peG7d3G7mZ5RPEM087rF3RN1hWGsZsosqzaIa1vMeuiPgMV
LLfA7bAnj2YOGrOW72vyS2EREfcYEThXMdlPLSZgNi6td++4Rv9W1eRy+ASKHFvSwZuNj1g4f2nh
QZgGU/AnzZc/jWwTLsRlz7QJO/vums6GXVlMH9jUqGLybJdoL6K03mghx5tmcIZLYlpolpdhffcP
7ybedWFiy6WcIBYPw7cXtuZV6+OCgKg+sVlYppmLbD+MvkSyYgPh021K/uZeWvg+vn2AfBat+DTk
0nyzTAcfx+t7SfteI7WljNTkWXCFforAPGmQeJ/MEtvPojTJ01pdGxLPeeE1/opavQ7XNHa1sTPa
ciA3G0BL9zdfbDnuNw/2YgXxFP09OoOe/T14rKgbm8gqGOxZYI83Xp6PN2R6s1xszIS1wY+v+3JH
vz+YY+LxF7gGeZu+u+P+FCBV1Fa3wpPO5irKKtHBzAidw4+P8/1J0eWjp6Ys6qEmpIHvWdpTPycJ
7xR6IVNTWTepFWXbpkRWjhUVjc/fnNb3DzKHs3mObEE3lJq/v7QYX72nBQiQgvGIkNHniSceY/oM
00QRaO8FRFCtMo2zckUwjE0ReV5UFz8+XwgJ311Z+vpEwSrbkbRP3Zd/f/UV4gGoZEoPCP1pW3eP
EQkmxhZQKRLXko7LNWsOp98ayKXoDEQ6fQrmDFmtDEkQYGfWmBQHzZCKSUsD8UoD/QhWQaG8atva
qUuGjEcw8TpoxUL/Rx1Kka1l/FjX4RCzx5jt+RxpBgDL0ogmNJYM0dmKkBbbPK/CysDS3rWM/S8t
GNm3TLT0DJY1qCNoJ9ltXjRU/x3Q5zkx9++9kDzQU8FC1gafIEkZMTJ3ms6brDXbm2yA97ry9WiR
L54ShbalS0MnsCZDjEZVb/LBXkGIKvjToCA3yoyXqXcI+LvsjTLdYlOWp1oJdRuitGcUlErKVTMI
BROXEc/aD6ZcZuIkYjVg9zlfvmxauOoERvBRngg/hNVYBbs4sbxj3uAD3zg4ki8gQfhfTRExVXKN
Y9YAAR2FY9e6QfBIThv8FQBm0QMxMYuXZGqZTG1QRyjXAjpQNpV3suebigkd9wGLkBYo13weSWQ2
X2TmsIoufag6b8dEBC2YnJ7pXnfYQLAECuSFhJrGUKWEx+eImCI2PNEasZLjs6RaT03EKioVHheK
Ok28N8aEaxnQuJnPAx0aWIPzkQk6n8CjIeBa1iOyJnntOMKmIP1btJRSiRUfzXMgEWZ+GhVUCNh6
NeXrDs96ve2fP6GLHQ7S0YtJNqUeCEUciSHyz+njPV8ExUkrWt4ND03Jl51Z4wNSzvtI37SjXz3p
OWnp01RjQKWZAPAYJ9qjLRqemsSkrzEZQ30VtG2Rb4MqJZwmMLwPQTpeYpGiq+AWyXRluQ4bSHTa
k3F8WaWNQ4Jwp016kmDrPt8gJldfrTK1b7FBQIULPeVIjDrFTIJeXRV/N+19JziwLbDrbLCVz7Ar
XXfhTb4eLXwXv5hA7LuKEa0i9qJ/eMs5Mk6RAQAowaoxYXsdt+DHg8T3g6/lKodpVnF8FMj296sJ
e2B/GCCog55LdiMRoZSWEVtO482Pj/P9qgXbIYIQj78Fh/SWNIXX50frKfJholAgcLzkBIbSnXl5
lw5vVjRPfRj31t8Mf9+7AtEtUEJD2yjJoTfRc3x7RCq5Tt8mZbNCuakeIt/KvySmaOrzCN5xvgIK
x1YZhKzpnYLZKt+1vIZff3zSf5hx4N2gWvBNB60MogDMmK9PGn5iMi6Bu6s5iv3rcQrwP4Sj+OJP
DS/1j4/1hweIY0musYfU3sF6uSw1Xo31URcSwIlveTXOZfpR4pCqMWpn/MDvy2qlGm/8/KJu+OfH
hTKhXIdIDM9+XuK8Ou7sT7ZR5EiSzcEbb8qJzREFPHULgAdZiZDT5zyceLJ+fFReSM7n9arBNm3c
rajt4Axxgb+P9GYuKlxNTihLkja7Nk2t8YqYTYnpLSugJTvYPmKVjl9lXFqfpdH2GelLnv6gIxG3
S35U/RlAG1EVyEUwRNLYmzZoe7NblffivipUfuGPFB1XMWqHB2Iykg8khJntpgxA468Sim7MgP1E
fTGOwa/aYd8jw/IW1Uzsj0e4RrIEwO1PH4TsNaSXxKiTCwbNJVvDLT8ObQBnfLbs8YA8ovBuRksx
i8C6CON3pe/lWEIiMB4+1ENDEZWunre9HfO1gSwR4jb9llwFh5ZSVffFt1tGBx14c3UcytlRdLmK
3jhH88JgGkE4I1UcUvoS6bBs3/2m4ufFc83HECz3L3O24N6N0098QphVcXFltmXwJlWhRV91Hloz
P3ZuAFZPey2izryDSHJt2FghASdFpc185s83ocZEt+EpRS8yVxwpo+13WSM293bxjKIaRnRiXGs6
9G/H5/pMFGJEyGilfk7aYil8gXW/1jJvORGUMpSCJ+Zu3F3jXqYklxAzhLQGPsHXLBMAiNy0D5mP
Jw9/rVaMQxeEtlJIlrAxNlWDpfW8ROFM4ZGUb5S7RaF2U96BkJhD8U5X8fAgPSZ8yJkoU49GKeQJ
kyuZWRNcgphkFaAETbI82i2CuHP6xzhqcEQwM02J04LmHwdI9xruAlj7QZ5ehmpJ0Q6uPJ3D9OKl
VpOQy6SfKnKxuFU+8KBDFcYsk15+nwaNF57MWELyjNvGcy4UlcR3owRMrjx3rM7bafbdTQp28ImY
VffOQelCUQdp8/weZUp6KiyjxOZcGTXFbFafezn5cjcAYGp3mT9ifDXnrgsusQsH2a7JW11v0WHk
+WU8aJCC2eg6mBHQ2BjAySUP84sCZW4mvnJRtGG1d3P45KtsYkajKl0RSt/wjuQ0xpabmzSxmNeV
25T+qZzGcf/jN/+P7z2ecpPMCLSAroU+8dtxjmS1ym/HBKixT/FjRR0xNW7LtpqLj88H+m+DwP1E
XNJv33FDbhHWMyrAt92XRfapO0qt/+vfX/bSy7/elOB87mDk/p/80o8/6H98eSU8/fA5j/Eh6raJ
P7WvdaSwAhb+9TfS0+cv9fyNf/QZ2Qe+c/f5y3/8myPPYLTakoKG+fyHqSsri/C3f1Zn7Mh9xV8v
//obPOHVNfqrq/DjE3y5nD/+nR+dwMv1OXz+j38TFGJ4TH/uIogzkAnS9cCOv/z55iJYS+QUMwai
29//meP9QhfBWZYdP3sR4Kd7DjUAm1z35Q8LpldPguWccYlQPCk2ur/W2bMa+QM58R+/B+JMAIlY
5NS/3+PXZy/OLJbqtmf/qo8APfOFRPJz74E8cxngFSyvl4vArX59Eawzz2HNR6ns9yfkF3sSeEtf
Hs/vhul/NiKaLnJ3E/b/8x9erFcXQZ1R//VtKocv1+DXGxH/jHHzj18HngTK24BH7JfTZEv86iL4
Z8AYLVyZvz0IS3bDr/UkWKR/MJX93OtgnfkeHFV2sH86JthcBZeoiWXb9WudvXAQDPzs2dugYWEJ
sX3/5t5bNpYVSuaMFL/aaVNBUVQifu6mm9x0Rwjmwj8dAxdfju/4MI9+/+df694zS//sJbDPsOAw
nyATfv7z3TQgzkgL8imW/TY2sFD4tS6B7yneWDYnP/skwBnh9f7X2//tZfDPaFdZbILUbxPBy5P3
378q/AfGtL+YBr77hFe7A3Em2RtIomh+n/FfTQMMBaTk8Odfc+Ev9ySgMPu/8BjwsC/bg9+uwbc7
JMs9A/0PHdt8OdB///3/y/2h5bnyp8cC54zBkJWA+NOtkXfm02GjU/n/6uH/y5NfWsk/PRe4Zw4+
RCrm391z68z26GGK5ee/1tDHbL04RX9u4GOrRz9YoKx8Gf+5jq/feutsIbBLsVT1f62zZyz+6ZM3
yaTGbPQsfnh91g6bH4d9gfjlBjmL5vJPj3IuQzmhanDRX+451/H12RPJ5pAGQIfjV7vny2SPO+wn
n3mhzmhVKc6PT3p94s6ZRXGMvLlf7bypVPzss05gOiP7smhmQb/8+W6Yc6mJYErnof99HPivvu//
hWnw92IqCULZ5+cyavy/SbuW3gZhGPxX0C479bL7KtFp0w7bNO3RuwcRspSQipQD/fXLw9AYKBdf
m/DZGNexPoOt3BrbemvDyB8u14k7DARh+DyfbQxzOJLsK8u6Z+dIpPayxZHqi3LocrrBpWgma7yr
8cdXVF0Y4zHEhYHU/ADjqdg0LRFzhjfm8ldFHu+YmpnLb+EewKHGyjPWOXTKjKTYT6Dhr+PtDZJj
ypHNCdoZcgzvUuRn480Buy9roGmZTejwlAp48T0aNe6OqlUXhMK/LbloABEDtlTOm2fxe5M/VGI9
xMDY9LOHSrmkGNnG9soDU5q6K98ueUzZzJabp/E4LkcmYliq9Ceq2tiW1V4eEtMohS5Pc98gDkMK
/NO7ClpmZ6qUiJG7gODn3ZT6bIuyxkblNqe8Wyrl18zDCnFaUuDwrzyzkbTEnEuB3/03sY6Zgqoy
UuAjaK2K+r60jodwqv9J8b+xQs08ZUqpxNChlfosiE/kzDb42vk61dyWp+5YUFy7jKcUYUelFXT7
fwAAAP//</cx:binary>
              </cx:geoCache>
            </cx:geography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'Dati Studenti (Italia)'!$I$2:$I$322</cx:f>
        <cx:nf>'Dati Studenti (Italia)'!$I$1</cx:nf>
        <cx:lvl ptCount="321" name="Province - STUDENTI">
          <cx:pt idx="0">Agrigento</cx:pt>
          <cx:pt idx="1">Alessandria</cx:pt>
          <cx:pt idx="2">Ancona</cx:pt>
          <cx:pt idx="3">Aosta</cx:pt>
          <cx:pt idx="4">Arezzo</cx:pt>
          <cx:pt idx="5">Ascoli Piceno</cx:pt>
          <cx:pt idx="6">Asti</cx:pt>
          <cx:pt idx="7">Avellino</cx:pt>
          <cx:pt idx="8">Bari</cx:pt>
          <cx:pt idx="9">Barletta-Andria-Trani</cx:pt>
          <cx:pt idx="10">Belluno</cx:pt>
          <cx:pt idx="11">Benevento</cx:pt>
          <cx:pt idx="12">Bergamo</cx:pt>
          <cx:pt idx="13">Biella</cx:pt>
          <cx:pt idx="14">Bologna</cx:pt>
          <cx:pt idx="15">Bolzano</cx:pt>
          <cx:pt idx="16">Brescia</cx:pt>
          <cx:pt idx="17">Brindisi</cx:pt>
          <cx:pt idx="18">Cagliari</cx:pt>
          <cx:pt idx="19">Caltanissetta</cx:pt>
          <cx:pt idx="20">Campobasso</cx:pt>
          <cx:pt idx="21">Caserta</cx:pt>
          <cx:pt idx="22">Catania</cx:pt>
          <cx:pt idx="23">Catanzaro</cx:pt>
          <cx:pt idx="24">Chieti</cx:pt>
          <cx:pt idx="25">Como</cx:pt>
          <cx:pt idx="26">Cosenza</cx:pt>
          <cx:pt idx="27">Cremona</cx:pt>
          <cx:pt idx="28">Crotone</cx:pt>
          <cx:pt idx="29">Cuneo</cx:pt>
          <cx:pt idx="30">Enna</cx:pt>
          <cx:pt idx="31">Fermo</cx:pt>
          <cx:pt idx="32">Ferrara</cx:pt>
          <cx:pt idx="33">Firenze</cx:pt>
          <cx:pt idx="34">Foggia</cx:pt>
          <cx:pt idx="35">Forlì Cesena</cx:pt>
          <cx:pt idx="36">Frosinone</cx:pt>
          <cx:pt idx="37">Genova</cx:pt>
          <cx:pt idx="38">Gorizia</cx:pt>
          <cx:pt idx="39">Grosseto</cx:pt>
          <cx:pt idx="40">Imperia</cx:pt>
          <cx:pt idx="41">Isernia</cx:pt>
          <cx:pt idx="42">L'Aquila</cx:pt>
          <cx:pt idx="43">La spezia</cx:pt>
          <cx:pt idx="44">Latina</cx:pt>
          <cx:pt idx="45">Lecce</cx:pt>
          <cx:pt idx="46">Lecco</cx:pt>
          <cx:pt idx="47">Livorno</cx:pt>
          <cx:pt idx="48">Lodi</cx:pt>
          <cx:pt idx="49">Lucca</cx:pt>
          <cx:pt idx="50">Macerata</cx:pt>
          <cx:pt idx="51">Mantova</cx:pt>
          <cx:pt idx="52">Massa e Carrara</cx:pt>
          <cx:pt idx="53">Matera</cx:pt>
          <cx:pt idx="54">Messina</cx:pt>
          <cx:pt idx="55">Milano</cx:pt>
          <cx:pt idx="56">Modena</cx:pt>
          <cx:pt idx="57">Monza e  Brianza</cx:pt>
          <cx:pt idx="58">Napoli</cx:pt>
          <cx:pt idx="59">Novara</cx:pt>
          <cx:pt idx="60">Nuoro</cx:pt>
          <cx:pt idx="61">Oristano</cx:pt>
          <cx:pt idx="62">Padova</cx:pt>
          <cx:pt idx="63">Palermo</cx:pt>
          <cx:pt idx="64">Parma</cx:pt>
          <cx:pt idx="65">Pavia</cx:pt>
          <cx:pt idx="66">Perugia</cx:pt>
          <cx:pt idx="67">Pesaro e Urbino</cx:pt>
          <cx:pt idx="68">Pescara</cx:pt>
          <cx:pt idx="69">Piacenza</cx:pt>
          <cx:pt idx="70">Pisa</cx:pt>
          <cx:pt idx="71">Pistoia</cx:pt>
          <cx:pt idx="72">Pordenone</cx:pt>
          <cx:pt idx="73">Potenza</cx:pt>
          <cx:pt idx="74">Prato</cx:pt>
          <cx:pt idx="75">Ragusa</cx:pt>
          <cx:pt idx="76">Ravenna</cx:pt>
          <cx:pt idx="77">Reggio Calabria</cx:pt>
          <cx:pt idx="78">Reggio Emilia</cx:pt>
          <cx:pt idx="79">Rieti</cx:pt>
          <cx:pt idx="80">Rimini</cx:pt>
          <cx:pt idx="81">Roma</cx:pt>
          <cx:pt idx="82">Rovigo</cx:pt>
          <cx:pt idx="83">Salerno</cx:pt>
          <cx:pt idx="84">Sassari</cx:pt>
          <cx:pt idx="85">Savona</cx:pt>
          <cx:pt idx="86">Siena</cx:pt>
          <cx:pt idx="87">Siracusa</cx:pt>
          <cx:pt idx="88">Sondrio</cx:pt>
          <cx:pt idx="89">Sud Sardegna</cx:pt>
          <cx:pt idx="90">Taranto</cx:pt>
          <cx:pt idx="91">Teramo</cx:pt>
          <cx:pt idx="92">Terni</cx:pt>
          <cx:pt idx="93">Torino</cx:pt>
          <cx:pt idx="94">Trapani</cx:pt>
          <cx:pt idx="95">Trento</cx:pt>
          <cx:pt idx="96">Treviso</cx:pt>
          <cx:pt idx="97">Trieste</cx:pt>
          <cx:pt idx="98">Udine</cx:pt>
          <cx:pt idx="99">Varese</cx:pt>
          <cx:pt idx="100">Venezia</cx:pt>
          <cx:pt idx="101">Verbano Cusio Ossola</cx:pt>
          <cx:pt idx="102">Vercelli</cx:pt>
          <cx:pt idx="103">Verona</cx:pt>
          <cx:pt idx="104">Vibo Valentia</cx:pt>
          <cx:pt idx="105">Vicenza</cx:pt>
          <cx:pt idx="106">Viterbo</cx:pt>
        </cx:lvl>
      </cx:strDim>
      <cx:numDim type="colorVal">
        <cx:f>'Dati Studenti (Italia)'!$J$2:$J$322</cx:f>
        <cx:lvl ptCount="321" formatCode="Standard">
          <cx:pt idx="0">13</cx:pt>
          <cx:pt idx="1">2</cx:pt>
          <cx:pt idx="2">39</cx:pt>
          <cx:pt idx="3">24</cx:pt>
          <cx:pt idx="4">4</cx:pt>
          <cx:pt idx="5">0</cx:pt>
          <cx:pt idx="6">2</cx:pt>
          <cx:pt idx="7">1</cx:pt>
          <cx:pt idx="8">213</cx:pt>
          <cx:pt idx="9">180</cx:pt>
          <cx:pt idx="10">0</cx:pt>
          <cx:pt idx="11">45</cx:pt>
          <cx:pt idx="12">41</cx:pt>
          <cx:pt idx="13">10</cx:pt>
          <cx:pt idx="14">120</cx:pt>
          <cx:pt idx="15">0</cx:pt>
          <cx:pt idx="16">27</cx:pt>
          <cx:pt idx="17">110</cx:pt>
          <cx:pt idx="18">93</cx:pt>
          <cx:pt idx="19">0</cx:pt>
          <cx:pt idx="20">24</cx:pt>
          <cx:pt idx="21">4</cx:pt>
          <cx:pt idx="22">118</cx:pt>
          <cx:pt idx="23">0</cx:pt>
          <cx:pt idx="24">10</cx:pt>
          <cx:pt idx="25">84</cx:pt>
          <cx:pt idx="26">34</cx:pt>
          <cx:pt idx="27">10</cx:pt>
          <cx:pt idx="28">0</cx:pt>
          <cx:pt idx="29">74</cx:pt>
          <cx:pt idx="30">22</cx:pt>
          <cx:pt idx="31">0</cx:pt>
          <cx:pt idx="32">138</cx:pt>
          <cx:pt idx="33">62</cx:pt>
          <cx:pt idx="34">41</cx:pt>
          <cx:pt idx="35">3</cx:pt>
          <cx:pt idx="36">35</cx:pt>
          <cx:pt idx="37">201</cx:pt>
          <cx:pt idx="38">40</cx:pt>
          <cx:pt idx="39">9</cx:pt>
          <cx:pt idx="40">48</cx:pt>
          <cx:pt idx="41">0</cx:pt>
          <cx:pt idx="42">25</cx:pt>
          <cx:pt idx="43">0</cx:pt>
          <cx:pt idx="44">3</cx:pt>
          <cx:pt idx="45">263</cx:pt>
          <cx:pt idx="46">6</cx:pt>
          <cx:pt idx="47">55</cx:pt>
          <cx:pt idx="48">0</cx:pt>
          <cx:pt idx="49">63</cx:pt>
          <cx:pt idx="50">15</cx:pt>
          <cx:pt idx="51">277</cx:pt>
          <cx:pt idx="52">7</cx:pt>
          <cx:pt idx="53">50</cx:pt>
          <cx:pt idx="54">1</cx:pt>
          <cx:pt idx="55">164</cx:pt>
          <cx:pt idx="56">19</cx:pt>
          <cx:pt idx="57">10</cx:pt>
          <cx:pt idx="58">717</cx:pt>
          <cx:pt idx="59">93</cx:pt>
          <cx:pt idx="60">27</cx:pt>
          <cx:pt idx="61">0</cx:pt>
          <cx:pt idx="62">175</cx:pt>
          <cx:pt idx="63">28</cx:pt>
          <cx:pt idx="64">0</cx:pt>
          <cx:pt idx="65">24</cx:pt>
          <cx:pt idx="66">163</cx:pt>
          <cx:pt idx="67">28</cx:pt>
          <cx:pt idx="68">12</cx:pt>
          <cx:pt idx="69">0</cx:pt>
          <cx:pt idx="70">157</cx:pt>
          <cx:pt idx="71">3</cx:pt>
          <cx:pt idx="72">5</cx:pt>
          <cx:pt idx="73">131</cx:pt>
          <cx:pt idx="74">28</cx:pt>
          <cx:pt idx="75">0</cx:pt>
          <cx:pt idx="76">2</cx:pt>
          <cx:pt idx="77">45</cx:pt>
          <cx:pt idx="78">2</cx:pt>
          <cx:pt idx="79">31</cx:pt>
          <cx:pt idx="80">0</cx:pt>
          <cx:pt idx="81">659</cx:pt>
          <cx:pt idx="82">7</cx:pt>
          <cx:pt idx="83">19</cx:pt>
          <cx:pt idx="84">10</cx:pt>
          <cx:pt idx="85">3</cx:pt>
          <cx:pt idx="86">4</cx:pt>
          <cx:pt idx="87">33</cx:pt>
          <cx:pt idx="88">5</cx:pt>
          <cx:pt idx="89">1</cx:pt>
          <cx:pt idx="90">74</cx:pt>
          <cx:pt idx="91">119</cx:pt>
          <cx:pt idx="92">13</cx:pt>
          <cx:pt idx="93">253</cx:pt>
          <cx:pt idx="94">0</cx:pt>
          <cx:pt idx="95">27</cx:pt>
          <cx:pt idx="96">56</cx:pt>
          <cx:pt idx="97">10</cx:pt>
          <cx:pt idx="98">66</cx:pt>
          <cx:pt idx="99">13</cx:pt>
          <cx:pt idx="100">28</cx:pt>
          <cx:pt idx="101">0</cx:pt>
          <cx:pt idx="102">0</cx:pt>
          <cx:pt idx="103">14</cx:pt>
          <cx:pt idx="104">96</cx:pt>
          <cx:pt idx="105">3</cx:pt>
          <cx:pt idx="106">0</cx:pt>
          <cx:pt idx="107">6023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>
              <a:defRPr sz="16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</a:defRPr>
            </a:pPr>
            <a:r>
              <a:rPr lang="it-IT" sz="1600" b="1" i="0" baseline="0">
                <a:solidFill>
                  <a:schemeClr val="tx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DISTRIBUZIONE PER PROVINCE (STUDENTI)</a:t>
            </a:r>
            <a:endParaRPr lang="it-IT" sz="1600">
              <a:solidFill>
                <a:schemeClr val="tx1"/>
              </a:solidFill>
              <a:effectLst/>
              <a:latin typeface="Baskerville" panose="02020502070401020303" pitchFamily="18" charset="0"/>
              <a:ea typeface="Baskerville" panose="02020502070401020303" pitchFamily="18" charset="0"/>
            </a:endParaRPr>
          </a:p>
        </cx:rich>
      </cx:tx>
    </cx:title>
    <cx:plotArea>
      <cx:plotAreaRegion>
        <cx:series layoutId="regionMap" uniqueId="{66BD634C-2561-4D47-8C78-458E4332CD10}">
          <cx:tx>
            <cx:txData>
              <cx:f>'Dati Studenti (Italia)'!$J$1</cx:f>
              <cx:v/>
            </cx:txData>
          </cx:tx>
          <cx:dataPt idx="37">
            <cx:spPr>
              <a:solidFill>
                <a:srgbClr val="E97132"/>
              </a:solidFill>
            </cx:spPr>
          </cx:dataPt>
          <cx:dataPt idx="51">
            <cx:spPr>
              <a:solidFill>
                <a:srgbClr val="E97132"/>
              </a:solidFill>
            </cx:spPr>
          </cx:dataPt>
          <cx:dataPt idx="58">
            <cx:spPr>
              <a:solidFill>
                <a:srgbClr val="C00000"/>
              </a:solidFill>
            </cx:spPr>
          </cx:dataPt>
          <cx:dataPt idx="81">
            <cx:spPr>
              <a:solidFill>
                <a:srgbClr val="E97132"/>
              </a:solidFill>
            </cx:spPr>
          </cx:dataPt>
          <cx:dataPt idx="93">
            <cx:spPr>
              <a:solidFill>
                <a:srgbClr val="E97132"/>
              </a:solidFill>
            </cx:spPr>
          </cx:dataPt>
          <cx:dataLabels>
            <cx:visibility seriesName="0" categoryName="0" value="1"/>
          </cx:dataLabels>
          <cx:dataId val="0"/>
          <cx:layoutPr>
            <cx:geography cultureLanguage="it-IT" cultureRegion="IT" attribution="Con tecnologia Bing">
              <cx:geoCache provider="{E9337A44-BEBE-4D9F-B70C-5C5E7DAFC167}">
                <cx:binary>1H1ZcuPIluVWwuKnfppMOOCYnr0ss3CQ1EQpFJJiSP3AGBID80DMwFdto/fQu+id9Er6QBxEeoBJ
phmqzMA0y/dS9Etc4OBev7P/+6X614u/XCQfqsAP03+9VH9+tLMs/tcff6Qv9jJYpOPAeUmiNPqV
jV+i4I/o1y/nZfnHa7IondD6QxQI/ePFXiTZsvr4n//Gr1nLaB69LDInCr/ky6R+WKa5n6V/813n
Vx9eojzMWnILv/Tnx6ts4TuLjx+WYeZk9VMdL//8eLDk44c/+B/67aIffPCV5a+gpdJYFmVZFjQq
vH3Ixw9+FFqbr4k4Jkr7d239rYCv15e+WwQgP83OGzOL19dkmaYfNv/7TnfA+vufnTQy1vdtRC2X
V09vt/XH4XP9z39zf8CNcn/Ze/T8Uzn1FZgNnHDipFnivGTinx+/Odky+RltH8D62R8u+qcPXxxT
UdIFSsXDp07Guk4VTRIVff3ZXnT91M/hpPu57ygP+P7z43zRjD8ev+NhwfSyDBtORA5uFw/7n8mI
PFZUSdV0fSMFv6FFdUGTJYkTjm/QEKc4OQbThvKAb7yCy7ATps3qYcH0M/rwbeG32qRPsCRtrIiy
IEgaWass6VC0FCg0olOJbvQdsNxXaN+cc9k6htwBPYefsfA78TugGRSKyyQK+4SPymNKVEFS9bdt
RxB+kzVBknVVUCCNbx8OvtP8HMFtQ8gBdkTgNosHhtTL0ved7fPqY/uSxxJRRYkK77K0ZztoY1ER
FY1q4sZ2kLfX3uxiy+Q0R0fR2pByeN07y6BLwnaXGhhkPxdh9MHIUyf68DlNI79XUVPGgqbLmkbe
rYwD+CRKFFGgUKZvH+U3+FruRm/cjc7g7iiUHT9zNqwdtMOCOFw2ve5/UKCKrFIdWnING4ySPVRh
0EN1qkQTf5PG05wcQ3BDyYF2THduVg8Jpq+vTrjcvv59aE5lLEqiJKhU3G1j+yBJYyITVVNVeff1
vpFymp1upDZ0HE6zZPxtfNGhNTfLhwTUU+Is06xXqCBPuqAqstRt/Evj9jui6qQTqnMY6gZrR3ku
XDuCYQG2LODt9ylb8ljVqQyjpNsBEMci0JKpQrcXXZsjT8lpTo4htaHkkOpWgLvrDAymMOsVJfhh
EoXxqLyruH0NSMZEFCSCAMhvKJ1i5ChIb4QcRk/J+BP++T32AZje1g8JpU9Fa+GHveIkjHUoOFGA
QL19OHdaHgsIjBBRlXbWxv5OdRZH3YC9k3KQGYsg7gDsff2QIHtaJmGvPhnsOwWGhSYd034SXDKi
K5z5d5qPbpQ2dBxEX4OfSQdEm8WDwidZxIteEZLUsdb6VETkQhviWKUC0TXy28Z0moUj4GyZ5+B5
dF660NmuHhI+Mwd6uunV4JPGGlFhH2jSzqI73JnEVt9pGgfTOZx0w7Sj5GB6itIunHbLh4TTY/76
4XGRvC6tXsOFkj6mEmLvmrJRd4ferjbWZUEmorbxhQUuhnE2V93AHZJz6LV32yFlhzRDgvBT+NJz
rBe5xzbSS46E6lsvWKYijMBu2+I0P92wbW+EA+x2kXSJ23b1kKB6jMLXxOnVDkTEog27k62fqx6E
lfQxdKIgCeI21gs53LcDz2GoG6wdJYfWPAp+donX9s4HBZeTLF7ytM/gLqwMQZUV+MGb8O3vdruo
yyrSYBxQ57ByBKkdKQdVt7nxuFs+JKhuFy/LZJH1CRVKMIimSyoMjgOZIhKChDqlMu8Dn8VDN0bv
pBxGR5Tf+/ohgfS4KHreqehY1IiMbEmnV4VMly4gYrsNZehQjgfa7zQ/3XBtb4QDa+5YXapvc5Uh
IfUQFY7V6z6FgAQRRFnSO5EiqKwRkV5GsUanTXEGP91IbQk5pLpDgNvFw0Iq6FXptUDActeEzuQj
0lSy2kb/tqllzp54iE5wcwyllozDqLv2aX2FISH0uEjTRdJrMEloQxIwEoSNJ3xo9MG7UqimKMom
NChg/zpUe6cZ6sZpdyscVMd8qu2dDwmue1QWRv2mfiUAoqrwptSdctuPXAgIPKFQDXbfIU7ncNKN
046Sw+lI5GK3fEg4PTjLrFehEsew9bBHUbqWKu3Q6hMBoqDq2hGv9zQ73VBt6Digjui+9S0PCaVv
CxQY9xoGlMeaICtwoTpT9Nq4Tc4rIqRp/eHrCE/z043T9kZ4oLrd3e3qIUH1sLB69nWVcZuhB1zb
fepQoihKXkTkEnmz/AxGujHaEnIYdfu528VDgujW8VHatd0l+ih4QVknghGiSg59XH1MiKapurSt
nuACtGcw0g3RlpCD6EjUaLt6SBh9itJ+wxCom0AAT5bJxjU6REodS5qiq/jX2rbgjb3T7HQDtaHj
cPo2fu3Mym9WDwmn+yg72QXwD/sRhDFiDbC79U3A4dAsJ9i5UB2t6G08ad8eP4eTbpB2lBxMDH1R
nD+FRpnd6kHBtITzFH1Yfvia/Oy5hEJCBZki6sq2Zp2DCxl7FfkrSeF03/0bR6Mz+DkC2iE9B92R
gB930WEhmORW3w6VgGJaGabeWukdqsQ2SCGhSEkXuejE/fI0J8cw21ByaB0pqNhdaEg4PUVJzwIm
jwmlKPqjkKA9h1dFblgXoCQ37jC/ZZ3BSDdKW0IOpCPNB9vVQ8LoYVEsw14z9ZTC7SUiFVFL9vbh
ZKlteVSgJdX3RP7+3nUOQ91g7Sg5tKbBGDG+ju1rRzAkwGbLJFkkvUZo6RhFLgQJxI2Hi0rMPeFC
JF2jqioh6XFoZZzDSTdSO8pzkdoRDAmpe/Q8JkGfzlVbUQYPV9W2nTpcYRnKLDQVVTBbPcjvVmcw
1A3Y7lY4wLod4d3qYaH1GhW9ihWa5tCdoyP5fkQPamgLgSP2nhfZ14P3i5P8HMNqTchB1Z2g2l5l
SEjd5VHSp1RRAWl5/CMit9uxYeljSdFRn4TgRWcA8DQ73Tht6DiYjiQ+NosHBRPEqd99Sh7LbcWz
gtrZt8+he6WNZVlCUkTZRNt1bru6O83PEaA2hBxSR4zA7WWGBNV9hHrNMOq7840IbQwJlWQdaL21
JxIVRsV7CutA/Z3FUjdge7fDYXa0A26PZEjA3S3iqN9Ob6QOZZHAFd603R/KGIFtj05h6EMu4nQG
I91YbQk5oI60fmxXDwmj2wijQRBu+sASZ3FqSsg/jA+iZRF2OUz3tYi1Km/PctfHqIABmPq2KJpL
B285O4exbvR++wUOxmNR+M0j2V14WHhCV/ZqKFJEl5S2/G/jMHNWPURSFxHg4PsQbjEx6QQjx1Bb
E3JgHfWTtxcaEkroQFr06ntRRG+R18Lsn+4QIdqDRbQ4Snzu8QxGulHaEnIofTrWcPV2u0OC6BaD
wpwTL/A/04cYCSRAhtp0/lohchUXdIx5QG8dJBt9eRjQOIehbqx2lBxY3f7xbvWg0FpkEKntA+sj
UywgU4zIEkFo/e3DqT1ljFCviBbu7qaQ29P8HMFqQ8hB1Z3h2l5lSEg9Oqe2hX8mVW3ZOopsUfu3
6ZPjbEIyxtZFRETmt2/Hus/+NB/dAG3oOHyOVJptFg8Jn9u2iBEGobH4b4jktml9gjk/B4YgEdpa
aXhahCteemNldA4j3VBx9OdBxhENCzqMCug7SohciQyHa60E+TFoKMzFbC0Fm9ahcN0uTnNyDLMN
JYfWMVt9e6Eh4cSW4RJ5rX4HWZCxSEnrGnfvV8iioKIGNmD3fnUeS92Q7dFyoB3xk/cIhgWb7+f9
lqMpYwm1giLqZDqNDEy9lXVU2GiwFPfDTwzzNU5xcgyrDSWHVHf8fXedIcE0x1DhXu12ChMCfpWE
yUuddjsMELheMBY3/QecLjyDn26stoQcVN210tvFQ0Lq3kEXY88xJ4ocJBqrYE90YaVjKKsgwhXe
zlTga53O4agbrfeb4fA6Grh4pxgSaA8OxlE7W33Uh6eFdhFV0DVM9llDxhnwbQuWrktaW0z49tle
e23Hn8FPN2BbwnPh2q4fElgXyJv0axBSuMWwJJDkP7DhUUAtEkmTIHu7nWx/xzqDkW6UtoQcSt2t
p9vFQ4LosS176NeqQOgCpiCarDYfTqDkMXLJMNlFTvmdw0k3SDtKDqUj9t9u+ZBwmkWJ/3//zwcD
7T39Whd0LCCFT5HE38B1IFjIRGI2iQLjY4vmofpbszU6g61u6Dh6DsCjexdHNiQgjQgI9jqYH9N/
0J+lSfRIWhJWvohWcMSh1rqRMxDPYagbvB0lB5vROd99t3pIaN0vkhMt1v8wXIguLLQkoOqps72k
jUVRFbWh/FjO03x0Q7Sh4wA6Kleb5UNCaP4fn1Y5GrW2eqkPkxCOr0AhM0d0IjoZBOS6kM/qFKj5
//uv/30GT92A7RNzqHUnt/YJhoTb5wSd3/2210ERIptPVXpocaBJlaB3AVVsG+OQMzzO4qQbrXdS
DqsjlWrv64cEFU5dwrFLH6aB89uhSwe3jfj5PztRBsoQFVAQs+6h0mjwkhGtl7dHJ3Ab14atENGo
/ziDt24Eu37k4Kb+/HhUW3bRDgnXqyBeouymT80JZ7rtcMVIky5rEhXaAorl2zD+vnd2Dh/d6O0o
Oci6/bPd6iGBNO23AQVV8pA2nIyw7RI/1JWoYUOnP7SlyOUrT7LRDdCajEOnO/G/XjokaIw8XPZa
a42HjwZ+jII8zPa3kAEzhWyagvgOrtN8dIOzoePQOVK6u1k8KHySKOu3bhcWRmtKKCgdXOs3Tnow
goGizony0mOcwckRjLaUHEpHfKzt6iHBdL8o+t2E0AgpaG3B2cbeO+yx09uIBlElYLj+cNW6p9np
RmpDx+F0JHG8WTwkmC6ixOn9kB50bKkKGr/XSMDA26vQxeRHGTOcEJffNpccmg3nMNQN1Y6SA+to
BfyOYEiAGcky6HkAJGK3RBdglW8QOSwhbN0vjFptK2zWHy5vfA5D3YDtKDnAjkjXbvmQ4GLLxOq5
Krc9AwYlF5iitZavQ7NCf+ts1QQ04q0/nCI8h6FuuHaU58G1Wz4kuAy7/4losO+A1LZH61C42u4S
zG+CQuQaFc5gpBulLSEHUneYabt4SBA9ocWu5zInhCQo4kiouOjcsdQxjsCWcEjue6nGvqN7DkPd
WO0oObDuc6vrLNXd8iHB9Sntd8IgajHasJ8ibfIeh9pPQ18rPCptO+eJF6uT3HQDtSbjUeo+j3O9
dkgQsciP+j26AgMx2qMrCManrjchzqMi6BOHOGFu3aHxdw4n3QjtKDmQjob5dgRDQmq+fHnpdRAk
+sAx5gKl7u8tqfu2OsTpLWq0bS7h+otPs9MN1oaOg+qI1tssHhJMBoboIxvca8s+Gn0woh2G35Gw
OnpHdEER0DS3+RxK1nksdcO1R8tBdiRe8X77w0ItiKOf6FToNfpHxmhIld8GeL4ZF4jA7ksYSqhb
V1nZprG4bEhb7HIGT8dweyfmgLuNugyM/asNC7l0mfQ7MBKV7wTzwXFM9NokPIw2wWwnioDKtPac
s31b0Fic5uQYWBtKDqkj5U67Cw0Jp/niQxr3fSY0jq/ACY0i+oW7TA24w5LQ9pJsG8I5AQNLj6dZ
6oZsj5YDrTtTtbd+SKgxTJ9+6TuWC6UooGvrfSDavlIUxhIhOkJO2xjGoZCdw1A3YjtKHq/uCdS7
5UOCax699lpJjegg0BBJe77cHkgoT8NJwwhdbAWLSy2eZKMboTXZefCs1w4JG7ZI/GWWLUaf2jPM
FqMnhDJ6BQtHC6si4hQb51jgYu84mBg5LhndP7tAx/7u9c/Z6wbxyO9wqB6x948QDwnmTQkJrOPF
z35LMeAFiKjabXe0A2kkCvJfGNaqbjUqZ5f8E466Mf3tFzg0u12B36iGBCNuCX6ck6atyG63oB4q
EVGtIaEESsD8ky6TBcYlzqVBrc22dpvzus9nqxtJjp7DsbuMg6MZEor3ONKuV48O1VAobiMEp3uu
P4eSSMZCO/Kf6lxB4mk+uuHa0HEwHZkNsFk8JHyu4PeE/ZqXBHNrkLPEkPhOhOAxAB1KKKckz+Gk
G6MdJYdSt5u9Wz0kmIyFhTrRXo/gQt0NbJX26MHN5zA31lbloN8IWnJtrPCx/LM46sbrnZQD7EiF
7/v6IUEGS6pX41IYQ7EhJLItA+WC+ko7DQDpFzQerT/bLXPdU3mSm26o1mQcTMdNR9zwoCDCuPhX
J+0ZJgU7kIxGhsONScVRDYKKnqHtsU4cPuewcgSjHemZOO3WDwqryG/6bW2gytvpGRKO4tqJzJ6L
jTHktA0zwsvefX3grp3B0BHAtpQcXk8JTqb51DE3Htmy9b0PCbBZEmHaWr+1opjbgN4GNFcK3bWi
qG6TZMyvUTmj/TxeutHao+Xw6h7bsLd+SHB98jEdb/EWGNlqph6cLaSiNREj4un2rLtDx1lD554k
kLYGZ/3h6nDOZaobuQNqDrsjFdkHJIOCL33BYN4P9w7Gb/Tqb4k48qmtnkd7w9vn0Eps60nbYbCS
whW6fTqbnyPYHdJz6B05Yoi76JDwm0XoB+szzAFV2U4nl3Ea6C7auL+7tbPNBRkz9Lqj/Gfw0w3c
lpBD7IjNuF09JKhw1myvQLUl2RhmKGnd8SgBOlLRJaQAOs2Qk9x0w7Qm40A6FtZ4u+EhQWRE/Y7i
lXGkOCKCu4E1h74XXOV2FAACwJtdjItsnOSmG6I1GQfRserstxseEkTMQY9pr3IEjaa101vbM9P2
NB1G9CIciJj9Vn44G+MMRrrx2RJyCB2xLLarh4TRPH956RUixNax56CJaKPKYKbvIYVJDRRnFeKE
aj6beZKPboQ2/HMAHdFym8VDwudTsmyaXq291oFCvRTmNOw2m32AcDKXDPBEPhh4BiPdCG0Jz4No
u3pIGLUFlL1ChL0IzXbQaRshOjTIcXgQJqFguOHG6hOwVe1HLU6z0w3Uho7D6chutFk8JJhwOulL
z6cHiWNJEqHPdK7oEBksDdaeJnEb0TksdIOzo+Tg6W472a0eEj4XiCYhE9yrJIlo5UJrCaIPa2V3
aNUh/idSdDO01aNvH5gV+5J0FkfdeL2TcoAd2Zre1w8JsrfC5V592nbQAk5NU3Gw+6Hh0EaZULGG
vasTqnM46UZqR8kBdSxP31YswGIaEkxzp4h6nlYoQXJwMBp03xoOLhXSNnxR5O+3UT9OsM5hqBut
HSWH1hGx2i0fElw4mbRf31aCf6SjME3hZAqmIAZnYEgG/r6v904z0A3Oho6D5kgkb7N4SMB8shLH
woPqc4uCwmsT8AQN/Z1bFDCC0mtr4Tv13nksdcO1R8tB1q379tb/j6L2x0v1L2sZzaMXDAmPwi/5
MqkflmnuZ+nbjeG7CTpipmHmZPXZ3x4h3QhCR2JkKyNXr39+1LV2lAkyHbvJXS0HB0LUVjos97r+
DsiWizTDr7SZEySLZfHNPsF0vI8fymX7DfrCUOKE+icqIiyoYvrTxw9hlGT2nx8R9UVbH9Xgpsm6
gB51fJVGeftV28KkUBz+Cv9OhsDj3KjtXd5Hfm1F4e6Bbf77Q5gH95ETZumfHwmUNI7+a5e1vKoi
HBCUG6AtV8WQdBlGFL5/WTw4odWu/l+REqpe7Vkpqz3lNvEUh3mORFlBiwdHVsOpGAsro9Gth6pw
/hppylMc5ld7j6yLBxEW8+9MILaDbLuG2A+BBbfPRCIXo0g1nZQ1ZrCI/dIz2kPADV22SmZZo2Si
OuE0VpUffiwt3Fp8HKnpd8+pS6aSymcO8Z4rq/hSRv5t5ivfG7GOWeEKhmAphlrKT5UTuxO9oBUr
ldoINeW+0RujzqxFVsQOs6TqIaH4P+nIv9dyKWZRGTw1TqyxnCwk0Z9XiR0YZkqWWa59prK3Yo2n
pUzMVw6L/fA+V/OHlLgv1ciPmUDi+0R3PEY8y3CV9DG18ldXkG5SK7nQ5LhgakBnlenZzBSTG9Nd
qSw1VzNiSt8iy/vix43PxEJ/STNl7rnWdKXXheFZ4V+i16yMKovnRCkuVTLyGC3zhNEmVlguVhPJ
zv9apRpTCpIYaTjKLtywuE0b8UqoSMnyzDLk0poGcvlQmfprIVcmc3T3TrXz71FUVoYnSJPStf+S
7dFNmbnPRRETVlnUqFxPNqhUPuR1hFdEcO/SURUyP4m/rkaFwBKCJzGSBJ/pvndn2iMGezxkphST
WVaQnBW1NMsr88auRcFI3OI7FcJ7h4ouG/nqF1lymB+oKyZk1PBt5Xteh5NGUP5KTHlCiqxilWJP
Trx2v7/6iooOCkzwbY++Rhbl8K1LHZWkhZSuWBx55tQHOgyPjNHK/0Wo9uiawn2WpxkzXfkiCm0b
HAbU+HsmJDiR3KuPA4QlzJnQqAaTWEMobf/VV7RYsFxPyJloNvNilCqXjaMR5lv1XAyIZASuUxi0
NinzzMw2aGwFRhZ/i80IT04fERbG2iTWR3fpKslYhqsYaqUbmOvuMjnQnpJEfMrK1WUuOOpsJeiP
8op8tVynZCspEVnuJV8aKZ3qaZUyrfZiRizvybeUyUpOTPb3N0t+l3PcLOpqNKT2MUpNglbbv9mk
aczabsqckcq9tfLoNg7D5lpX7QtXVucBrTKWpsFM1AqdrUr5yqqslxWxfVaH2rwQapVJZnH/90zJ
XQhIKEZoD7xED1Rb7b/PVFxGVmKrdY4HTCImRfndKo3LCaCSDTcJvjVNM/Py1TX0z3Xh1c8wtpg8
enKDTJoFURSyUM20CzXWn2MheoagXIo0/So14bOfe9erIpmYVR5D+MoLUoYQHt/zWVQrMTPr6DEj
5bMbkF+m5M6gXG7yzDWycPVTy+m9DuXBZDG58hN9mtCIMi3Kb2JdYxYJp6mvW0aVer9quFMsLYu5
LIyqiW7aL5rqMEmk19R2LBYGPrPE5jKm/mj298+uE1AJYXkcNIlzNlBkc/jsoBZLb1Tj2eWW6Rue
hDuzbRobeOMqQ89/upp0KTbuc1RBM1hIfhipN5pEgXuTaMpPKMrb3KPNiddM/V2wNeThIExtgSqm
GHB7Wq6mihgKkClix8+65cxpbi5ULbi3auVCKpr7ECMADdEtSxbp0UtBv9mOLcysenUpjLSXfEQ+
ZzZJWBK5t44zmkdJ/lkJo4vQilVDUJrbWDWnXuO+rOL8V0zTK9cbWczSEhcPWmbUEh+zxI5ZICtf
XJdeeHI9j2rvMfMeaVPMTVlfpqI9t0ytZL6eegwKojBkYt+VDr0NqP6oqdUXJyofgrycOm6ZMr3S
L7K8ebEL8SYsBZvFsTO1TOE1IfWDlXiGIycOI2HzRV/ZV6NaXVCtDJlYP2hWeF95q2mmyxfEr5jo
R49K0OAPVTgJdGw1f/9OtHv1oUEBc0VEyhpRF8ybFeF27IuT7oelVQRSzkJb0lhk+c+pHN5rsvBZ
U7LHUvekEyq01ZDcBRHrRrgUmVVNQufO4QW9qDTlpgTaTdpgn6iJZSiCd/cGr59JXzM9+Ix39Iau
oN3+/l47VIck4ihClUKjQbW23+8ZT67uqkJVidjdAsmbW+kqug4y6OO/vwoROu5Q0xUYaYjYI63C
PdKVJWTlyILajFVtqo0yZaLQnE5cWIdfsWMUUy2TxKkoRs5l7IkNXnExOnGn7UyJ355yO5ybSDKO
isO5Y4e3KmihNhLFKmclaSqjqGtvHpHmc1U5n1t8XZd8Ibk5FzL/2hKdhyylEtOo7U3//llQmN8H
fKCCBeWXmHqBnUTD5s1p60wltY9O8IhFYYSXuU4LIzIVeyr5hc+ypMivFKkRmBtoz1KslywtCIy1
xlawy5O/oFGLC2KRfIKZkjeWn1znSWDONJK5rBZynVUry2FRkTtGUFgqfl97EEpyp1RpcYHk/1Me
+RPZqxI28vRH1Um/CLF+41rilQj7gVUAaK6EqcxCffSrTMJrOVL/IqYgTMzUriZV3CgsirO7SrQv
R2r5TQmrFawpop+QCcwV4wHD8BZMfIbTiTkuOJm7PV52/90kZWpTX4YWKl1iaLDDJnKTX1uR6xj+
isDAty8SDXotTec0rJ9MIZu5cb0yvJGXMNlMFo1cvEZBnE3ySvxc+doXN6iubWd0tYqlr26hVKyO
ZdWQR+EMY+q0q0j4OsqjmSOuHKOx0knukudS1fOZmmvWRMp16yLU7ASGqo/X005tZZKgZai08hlN
7S9Zbr3GtZkbfmSGN9hTk5ndpDUsmaKwDTiF3zQ0K0RMFW37xgvMxDYK1YF5GthSwIo0DybEdn7q
ZRwbI5c+qELkTTLXSww9EkZTijuf+1bgTwo7Km6EVWM/i3pZjVhuavKN3IjqJBK94nsV1uGzRXzp
86hSyCSOBfGrXq2+RpHHJDtzcC1aihNaVup3ajbijUa958gJGlYJtfujKBQjIpJ/GRWieRmV1L2K
C+E+rm1zjo5Cw9aDhKlV82y6hKm1mVwErl0yDa+A4ijSRA+b2FiJ6bXYqA+N5OHH9PswfFJE74sX
3sJU+VyNokuFFv5UdKTP1FeLuZpQ2xBGq2fdhpncNPHULHNDy9zYqGS8YSslftas7FvurcpJ49uj
B1FJ4+lqVWczMcib777gCVPXzuEA1BrzkDmcBLXVML02i9s6g+rJar+48kt6qWj11Kdqdi3r1XfH
qzJjJEQPNhE+R5HmsjDDiy+FJauoimtRsTac2AyYNoK7EztkFhRkgmC+xchoNUlyf+7Xwl+SWk3L
Si6msuTdKXCvCmL/JE0AcwZe3qQajYw0t74HDewnv/KzSaEq4dR2xLmvkJ8YyqczM6evjZDfVk4V
fvZtbSoG9o1fSldSJNw3dWKYufZDCPLYqH3isaiB3VHW+UNo6U9SIH8XpHJKA2oxwcyfI9t98YMQ
7mKjz73V6NqspDs9Fi+0UbSU7CCYSJ7+5BH7h5A5hAlu7bCVv3KZ2oTfLa18Hqm0MWBTT80im+uV
TyeBTTMmZ86dDtvcCGrz1pakCRHkO/BjM92pPKY0sHgNqaxgmZhypF1bdQhWg8b/5iWkuUxzzSzg
MNXJxFU0f+6SQHMMQkNvEpnmTLcF7xoxpuBC1aPCcHy/mIWaG/wceaMQ732ZXpllWRtBpDgXsP79
CztX6zuxFPRJCbPRD/EcZbexp7DLs4ekKsqJXeTeNFG8iIlRPjIyO/IMMXdMloSWMNXU2rokib1w
atm7DEQ/eYV5WjaGFQc/msghX2EhWIa28ooHSkb65yp1SiP1/WCq1Ik7M83Sm8B1JJNACH/Gjr9i
1khqcDFJG03lVTaSIHR4e8xAvNYzRXzOmyCGZaavvFljmhazi1SmhuQEQsXwjMRrC77HXFRtnRWF
nr+ofn5bOKXyvSgbkkywo1jZhGSFfJU6Zn2VZK5+5SFnNdFtW7hUQtv6ETV+cqvJxSNiEFk1EUIS
Xpi01iahYLqGnPnqRYa94sLRa0OiTTkzJVow2Vfr24z432PNqVgW5c2isDIQxcnnINfNSeGomWPk
jhQyQrPRLMpGxYUzWmkTyFs8FcDAtLbhXGhZ/lkyE3mqUTOBP6b4NqNFJjzCsyovcnh+06zWWRnE
I6a64Q1xyVMuBrPUIZ/1kUdnpuBdKrn3K9b1Jyqn390YsQqhwdOKZetWMen3wBKxRSp3clp8jSVT
wwPFRTBB12V6LN0Vjv8cFYkywYEcc9OXfgSpZE8TNb63HaeehET2WSP40iwKJHXSSFLEajt/iRTz
2SSjZ9fGj0kkmyBEkIP1lMzyWMeeI9sXuS/lMyG5c7XV18DKP6sjOOB1Tn/SUTLL0+RR9FQ6bXz5
e6Lrr4mZpbMioHOfSLNGDgw51PFwRTGd2JZ+LxeNydyR+0vKzMmoKatbKY0vCzFYriietRco8zRL
v2pqpLE4I/HnsvAeQiqbjChawPJaX4aWe9s4yY1TFz+qUq5Y6lpfy5VYGm4lQw+t4nhCnNGXSC4z
aNTAvWoiPJgmTOaa4/9KbMVnSPEvZa/87kq2MxvV9sQMoQ+kwrnOKR6AX8VTvAVfijj4kidVgmnf
FA87ty8TUyxZAsdEl5PrkRP9arzkvnBcEFfORS3LRtKoF16owdsY/SjgyodpNE2i4FtOGn0alisL
e4h4N1Jyi6WScyMnIgQ9F9KLoKoU5o/oDTTqCM9TuBVKLZkivmLP7LwMjFSOAuZKza1YraARnF+5
dL/Kq0VM3BHTo6RkOGPbyAn9WiblRLOjL96q+AsOSQaryKmZGRVL2x6R60Z2byuqx8wL4QMGgniH
l/8vSc+fAhIll4USPLqhe2k31nVSydexQnzDEeRJvCLfCkf5YYepZ8hqPMlWdjPxkubVpuTV0RBQ
oqv8u5hZXyMXvgwN6lmDAy4YjcmFX/vf4lH6jDDpbe6LD3olXxYBfDhVTpnTqEboQ5072gQnhf+K
8vQnranPPKW4DYFPIdMrpwietcL9aQvZj8LRHh0lvLEj6dKPvLsVVecZwrYsSJOLCO6t5QRPtqx/
04l772eByaiTGyKpH+E4Qi7slaHVccCUyv3l5/FrEZKrzCoWEaEKQnvxpUfK2SpHZMBp8mlUvISt
hOSiJ06qsISLljw3+Yq2ttRjJNGUZSS/FkMd1oSZGiMvf3Lj9ItrF9/VEo+FJG6Nl9diJinhN1JH
N+BqIi6kZJeuFeGd0JqF5pdPkhrPEEP9BbPlzjNXDatLBARwwMulK8ErduRvKylPWaJIlzjUdDWx
ifuq2mUwlVxrFiE2BL8+MSJqVTAh6NKP7J+ZUv4khX7nIUJtaARvhlaYLIS1X6X5deSliKJqxb3n
NcvRqlhNIhc2ZeqZlwVdCYar63ejolp6jWiUMKxoGFyXVTr3tfhbQotnzyoQN1CoNylq4Uc00u/w
ij+tFASGzJpAiZmQlQahTDm0lnLq5wwawmGapzw5QjhN8qJhq8b6QW3zVyYJzBbgJCROZng6tpY4
iB+IrWgTogRXVqkJk5W0wj7ZOspK+eAH7jJ0a8STg0ZkUqnFN0muZoZfax4zi3xKRP9bkKoiw46Q
MaFUJCOBLWHkdgULzg1GRuhlHmscEl77eAoXQTQKp+gF9JjVyAJ+UpUn8COxiemZkQsRQiar4Nqm
ZcO8Srq3SmwySppPFLusp0qQXDeRbk9KXcqNRLbptHCSS18NEWuow1shr5eoTrkhqfYXzLTPUSLP
Rc15kgPr0hbDgMk0mQTJSL2M7SIzLIk8pmn1S3PtB9sqECTAExRx63Zm3spi5nymgagYGGMC4Slp
yUqBBixohO9ZlvosDGOo2MRbFKZ3F6UNXnZ/FLJAEl0jLuWfUhE8RCLslnylfVWlKJnmde1PYyV/
XdEcz1TIS1ht4WOmNpEh2Ai2UvjqE8fNXj0fz08ZwWSQUlikbg49IpcxbAE/rGDMRyHEWVWv/EZ6
wnRz50ozV8H3DIHqq5yUq1lNMn3iO67wfaUVDzW1JZYVGVRsHcyEIrhbJYiUWbD/WLSCdy5E5df/
T92X9VZua2v+lX7rJwGaqAG4aOBq2nvb3rbLU5XrhajBlkSJIimKkshf399OcnJTlXOSe3BfuoEg
gR1vWwPFtb5pyZPU3YYkbRu1cFfOPGbnZOQZ6kraoV01Yzqe8rA1hafysZmSAGuEht+pwI6Q4Hpe
R6sKsbtEtvS1ZU+eT/hN1mpxnYvQoUnrRsYrLto+LLvNLR8VD0C/p9biNynUt7kItzy7nXYJQOBm
hU12lEl0CnpGX8Swjqd26bPrvN+CQukBQKXbvX1tNjNFYH9IdBU5YNfCZHYuuABjX1KZJ9Vg46lI
k1SiZcdJRX3QNriBn+Z0WUqpzdM4ki+I8xQmUrgvZhi+bNBHbnWLLc1f0OglfpqjxnpHP+tsZTUe
gSAfnmbJRLF2qV+AcQuA3SJSBC74kFkPez+hH0cKZiII2lOWfRhaixYgdDdQEeZy5DK41TO6Bm36
rYoZW+uhB3TYfR8tcifPAPJDMUc+LcZkBWonIDslbV9TK7baA5mMZ7tHrrB7p5wvd44q8Nyp/74z
8p3x8I5StFpoPA9mW79J7C770oMu5XorZY7OXhHd1h3pXjcBwYhoH9sUFdckgbQgCFdlpKIN20Vw
M9ultMrYssvyrdydqBQPVZO2LT+ltJWvUFxIseTszXGDXiSf40algBUr9ugrueE8zKzVyQXkHQ8H
AS3F2FXbyvHUefN+mOziv64MNyOP3VBnenNnYMX9HkrbfnS8OwDYr6XuCS+ED3JhzI+JXXThSYJ9
z7VlvOBjS/w9TGnapMnWH5hG+ZsGeZNx/5wt6Xwnw3g7en58tY7tg+bt2wW4B3b2yl34Q5FNwau/
ZqQUtk0rZtLgo9/O6qLn8GoI3GkCQG7SPZnLQbf5nczRGQaAIIc2jcVShl634IDQJAzCoI0I1qAI
sJXlyyaqyS0EKEZ7SylS0Ny5cFWbZbaUbeZuQvG5TdCx7cDv+4Sl1Q5fdpeMDe5YX+Kx/YyBVksZ
B+GTN0XBIbUKTJKzQeH2V6x7lKuMfBKppkWCFq3RSQcuV9G8GPEqNDevt3PK6SE1nzsv12W+Je9L
yvJiWKUPFUmJRhJryqDXBygKF4pUnxbrbaURjJwtS9hBeqxSceaVKOxrKWcObBulJd2V8LH1SmDL
SJZ6y4aSCT5UJrbdzYVuKfHQL43J+qH29hDMDg2yYuy6oQz4vjz3saMfMrltV9Mix+u1U/t9HjLZ
+IYsV/5mrniQlQ4Q+ixCEp8tz9WdZOlY43l9ywMV1VyvuvIGXq2ReBXrOBcykOXkp88D3s1RzJ0q
tLRYs24G3+zZZsvw13KxnxxHqzU628QWSmfKg73shvRpypa8thhtWyx8L3XnDeXYAwFk8ZXeCCmo
l6fHZQnsOermqMjdou+olAt4yDawBVPT+sxSHTz6s2hrxzJTt7o9pgP1Dya0S61kt99bLnlUxB0Z
Sm9Ja60dPfXxmpfLkPt1nouuzDDfoui9aL2a+MKqMKQRmvF8ZSX0mQ8hM+ZJWU83gZccMzNBSRyW
CvRDfMocO6fGv/Gl4qfdZduBm5cRsmo5mc8eg5AchQuv08j01QVwXglF1iuSbKaSidwuoufXIMSu
2uWZ9zL3/V0mr0axjMeh9V2TuS4/tBkt4UFEly1Ciy4auINu4V5PAnWdjZTeJhGrV87TerJG1q1P
xtKzLAaeMn6RweZQLVt+vVC7HO3uxWh/bXjZV0UhZx8LnxrXTJG33u7B8lXt4Vr6I3q9XXpjsQ0G
fy/iQS2m/nn3++5CMG5lGu3oDDJjrnQaNNuWHnZjfSDDT4ZMuqLAaScLfuygui6qXQahecpz+WXT
Lq4Xf17qrvU+sml/myUq+q6DvpJjVtDOd2WHw6ygZ/vFupADMtbvnW6TZqVpe+gifz2iCnwLxRKV
PpOHoePJOSdG1OHYpd+sCOWtZ4LxmHT5fNLWTKdpyYfSSflAp5DdTyp4UCyzNxCMOnS+wSl3Xlos
G48/7DJYSqY9fUjxGytt1Cv14vTgjy2wyrLJyvf38SwmrMBABLby5IiVOr6H/XgzyMQVYQonQ9v9
LeP/J/oZtowURh4MRrm4JuKf5FoT66FDvZiLRLhvXpvW25SvlYhHbHE0e/prsvtnZQP2EOQ18ZYC
uEOyy8iBHyncbDBucImnAGjaJs3j242nJQv8+2273rk+7XJ/MP0/FJzfHDb3fzSJfBPSwu7U/Way
+f3L//MkOP75j8tn/uub//HDV+f+G8y84n35y586vInL5Ar98w/98JvhWPnt6C4Omx+++JPh5x9m
l3/qBvoX//O/5/eJcZkhYP5rt8/Ll3F8+1/f//d/Crye8Y9Ood8++avhJ8WAj4vPCzcE/0FqGhLF
r4YfzPbIL29sgViEV3IHUQwh5x+GH8QBIPEkFztQ5sfQkH83/MQEL/ZOMAkc//ITeGf+cZI/3En4
o377+o92Hwz0/FE/waAY/Ik0IRleRAdX9C9WnD9IVmNs1t1JYYs8MWOVMIYqBdxxSsSSlb3I7vE6
5KTICCTtroOkuIfp/RBvT05kSREu4OLYSJY6SrLvHM3OASr4x9WhYFop12repxwawWobL5UAf30P
ZnKGAN0vi/fQKufXbSrbxsrks1tAEMf9bK8W4vjZzjqp7ZSP5WaHvIG4DcCWKTRl8Xwe5+GhnfRc
9ToZj7D3gCpK1hO4jTvGuqmwfALgoJG+Dae1wkb4DJp6eQW18DVrR3FamEcOK4UgM9hxKRKZr/ct
HwigkedfLdF89ocVzVy7tecg4/ACdNvz7Loj5b33EVm1rc7j4cFtiSzZxIFHurFtEn8L625O/ZO/
0RZ7ZXyVjro7oP9/xDGAR/J5cEsGk51DYlQ5ZkkdGmKxCcfP1BB0vG2aH7NFK8BC9ExeNG9Nlmjw
kuPm1xpkvx+6py7yTjONCt/M+EEDiG05+Szjgd27SN1mbZgUCYHkYrO1THgiYBZCC9+HaPes1F+F
649gf7ZqS72ojI3v0Fn+8pmoLSloqQtjGBWqyxp/c1/CTAcvXjRMV8G+fFLLequSLf1GJwOR0ZjH
AS9cLtHrv6G0qCJUk2rWVfjlBHm2Mm0XXAlmskOsZX4lPAh0FEauchtpXsJqNlVZYmkVdt5YisR+
0Y7JIpydLfQoVqw3yct1EjC1oNkr+pkw0MfjSYJ9r2wvj24GgZsQ/hrkpEf7k3YEKjNEhZ7Lot2n
rHBdEFQWUKyACMZwQcK+oGnOyxSiTy1s2J3zLQbjy8AJiHlPyjHAFbo4016geqAfkcAIFARj7eXR
UvVJtlaGJkHJolGBMp7IQY5wLoGX96pehUvBB7jN2JCC6h4z9Et+qw96jt5SGuBsbPKQOzicJh37
97MMkqHwFhgkkp0csrz1C19lb+s87bX2p5dpmYIvbd41ahbobUhh1tm7lnuqPogMBW/MZ1k6DytY
hTa9I3o7t12n7/2dx9UGlr228QrCYkvfNtu9QZqAGW6MgooRZ3G/dkpL1wne4Fy3p83mooYFHBq2
zmA1Y212zC0IxCnol7SgDihqjPsqk1C+4EWZ6zAV1exmXco4GB5DMSV1vnW6jMdkrNw6Lk3fge5i
SbRfO7jdqmn22WFrWdZIZtwJxgn/znJmD6EHirTXXRVneIa3uEdb6xF6Z7KuryEP6UbxTTQRrkzh
GSPBwwnPNRiIq5t51unZun7ghU1sCn1RkBfJLL9JE4i90YUyUjPfPkKzHipuSJ2rQN1hidqrFOd2
GJagvU83cRtECYQZvGTwYYkmg+eZTadWgFkVy7KB+e6X05JFEzhLHjRaLoCui7FH7IBjte9eB02F
4V66zlTjtIDX6hXgLOQfRQie1NXPi1ALfht2Im+Ut5Ff7QH/Vrn+79Xi/0lR/3+wXkeYRgKrxL+u
18/8j4NDL37X3z7ya6HG0AuY/y5znPB78JYNH7Xy10KNzBAcTfgfmICHlyZjdtB/FWq84TpIIgja
sNXjMwE6xN+cuTGSYrCBoPLDmJBGyIb9O6Ua7474sVTDj4Y5YCne/4HzhDP25/aPq4x4YBHCwl8N
yJRR5Tc7Hm+wGrs6CgGdog+6Dgr+BCRo4npL4AlsKSwGEP7fwH2QG8hUURla4AigmKAcaTYdiARk
aTv6ApZan3IynpmD9mhaCBwmd+0RO5o65MKIIyOClC4DR8ITQ4p25hk21nCoktXZ1zH19jINHS17
zvSNbDtxROkXeF+SAQm0oex7lN1F49MG1g6+Yo+/wa6SlNYln3m72pJ6YdZA4M5LvS72o/U9/5RM
SdhoVOlTG8NO1noTK7CNw5AhaXg9Rry9W3oWFYMen2a0x4VtZ69paU+PJKUbSPFeXk+T/25GMP3J
gCrbBu4cq+Uu6sj7lMbbgQ1tX0ZLO1RRti+wzY6iscuq8KS6WN8mW3CIV/IgYPdkbEzKWYk7KLrk
sZcdAcM8pfuxDZgt4wH0L7yh5ImGE47CQtL1mQnP0OamAyQFuJK4/+674D2ck7bU3rwCAnkvii0Q
dzLU875Va5WBAwM5qZaT32O7Nn0MuOnJpMS0kTuqxDfnhmuPgqKiF+o4c4N538jlvvT9eYyjqmN2
w75PtgP1OSBzZ78Iob1rf/bfM8ezg+qTtGh9Se/stBDIdbAzhAF/tUyMRxcRAZvuDts0SR34cdFB
xPIu1uh5+6QFpKTNQ2vCPBFfB2pkpRcTUI0oeFMBW9e1Y8Njts5nse8PKd8K5/U3zOzPLRVb0/c8
qYzL4FMjp7Ab9iZup6BeDPvKKZSwNAKL2eWukJpX/po8iGhDx9jr+zbXh5CNGgqbPbdTUvB808d2
EPeKGVJt+9p93GZ0Mu3e3fVyO85mumIbPw4i/a75gMKcSHYxk0cF2fWVkd6dDqPwQ0DBnDI7yTqO
pQDb68Dbt/sMdyWuQgXt0zV9JiMsVbRIRm62EfOaHZIkXK82uXyaUEFRooY7oRhkvtFqNEmUnPa0
41Wben4Z4OEBsbLqw0C7rokjjsMH7QxXYAe5dEPhWoPMFuFEq92wz2Fm2YFzg4YVz6wOx2+tgjCb
iLU9LVy8ExZ24JP7qGiHNiw0lzc937wiSfbgkGha8iRH1XfT97CFeskV/opvezjJlbqJl8ndM9l+
D7uIwLARqmtt9q7Cu1BcEYPUqbSP1lZZ+UInUKttz9KqXS6PRYtD1sRFFdcKZhkfBzDE8B3D3ApV
yOm6M2pu4nxgJ8oFaIp2O5r4osw4jVPM6N28RjAuL+j8+hmIAg0nrSHjpk0euqG08ybKTGdHP5/O
So/oeKe1ABOR3NtOQk/YNwUmvsczDSOCP7k748dvG0OvGA7z14ThbwZkf46j+Jx64ErN0lfLwtuC
EfOWxywrx5zuNTam49D5XxbuHVt5kX2W8VWE/iEZ0hsFb/Z9QiAchC4Jr4cW6gGap+62y0f7Ondh
cGIwjbDIdrWJhuCla/VpSvZG5yMrwn59tAkbin6FPCmT3UIciqHDq9VC57X6nMVOHaCIf+hXqFIQ
S+Fa64fxAbY6iWADzgfiEx5mrD1DsT3rff1EnX+IF0Wfkr577an3LXG7rY3ALtvqGRpqTGDgbPME
3Xtk692ih+q3HtQ91WHp0+RhI4zdgtaNEaJAG57lbCp8LxjrBfpnENMUXRU/ejzmVb8SdrRJP2PJ
gs7vRR7g/m/PCR8e4tkDJZRJUnkJ2r6cb59Itx3GTPBDP8MUkvgtL/qBfNZ50F9fSotvAbVWlt1M
HR7BobDRYI4IoBxMCsdPCA24sngg6i1Ya9VP18Yz6qQNBDVwNuPDuEPDIpO8oQM8InqCPB+BxE9D
C5lxlAwlcHxErx9Dh9Uojf0SAMewW7zzcz/MwHkwSvO8NADVVTgmcdGnbb2M2/3G2q1cYQ4oeCpe
kgvBGS8AECYM3vD6Jgi+NILAnKwe0NAwgjAemMYSbL/nSfi6pSKFkYlr8KTB/gEirB4gMGxR2LWF
x/L+OvSNPuSKfA5HQm5ng/KUDpssHJShWksWlqND6Qlz3jfWA2aFwGUrAjK3mtA5n4JMGZhi5q+D
iFjRbWqFMGghFfofNcigKxf0aZWobb2FcT5+RrhnPFibPGlEToR0utxt/JYp6D5Ltz5GO4EHZFKF
5wWvu6fno81gDLbYVi6Qd9sh+XKDbnxIjC4p2ejB36YIlTwC963IdEQFwzbLIRTwxZ16z1hYougr
p7A4LprymsXqARLSDCcQ1lXMPXJKZ3ebjvtwoi74GrlUlHIg39Tl8C3iNARypYljBHOwBc97up3y
aeiaAK7Ng5qVKlePbecxAQQT8JdDrZ5PG0DGXRvMN11Cl7IPuGmca9mJzNicGB6kIsV4swYQAfZ6
Gwps2/GNzvLsLLseBKuH7UhdvCh8BwBebXYT6Ol6ZdjVVmzkJ7nF2OX31L+axLbV+7i+8SVTZ+Ec
APcQdg3UJOC78dwubKpAEPJysisQ9lAMi19DN2RFPIWgREagAAorqD/rJ50NB88hISCW3h32WH9V
fXY16/EV7sZrOPM+Lmo4szD7sHFyzGAnA6ain9woYFoGaMUDf6lKHi2UgSAMk0tUmm0gqFz80mqN
8/U6dz36rdTUG+PfXJ/ETRTvQ2M8fVIqdrCcgh1up/chQ3ezBDQ8bQpC9aysqVrsTeVEJgi+/VhG
FGzP3H9XLW7MzpguM95VsySNibh/Az/DUXlAaG6RkOj1db9sT+CCpxc18dcUXr1j0jpxGAyR5byG
D9QPAGgTbNgy2lBeidH5SzeQN5N5QTUmNnscxZYW80bZycBOdJLetl5F4arhke27w7hBTKXjDCI8
jOqk89C24IFDhQnvyBh+jALUJ/hyPgALbk3LsLsRtwODSus33RCtYFH6b0MK6XFb4WMSqnvcnDHX
3YXhEY7V1uiv7UJO+Ro8x2PGm3zoSZmADwNiXundOvV3LlthjRzi8WjH+auIssuFR3UzAsQVNLkq
kOQzd2atOIxwMNmGb6GSR/QSj9FEVB216Idm2n7yYbxvxY6YlMayA99Ud+xCUq8wSdN1jgs65+zM
PE6vObavyijINyBnILJb77s/0O+5j4jcL084lNUij9bbwKB4gq4+xoOIa+q5u7VLbmjMXy53cqQ4
PJKmj+kSoC7l8smS+IBbe3LWTws4CZ4NKOgyApUEex/XhVZqO9EAWrSL2Q5TdYgSueqy1wAC4QCo
Lz2olGFM3maFrmHMcCn6cOqbNqff2QI6J6Fb5dM2KCVsYZVoeVwkJk2gumWs9gia5l8g3b8Ff/8n
wPYHTvv/I7b6kk6NLpm1f41/kfDtMW78j0z175/6DQITDHlH8BQhULxM3I/y37lqQGAgYODfCETx
Bc0i2/AbV31JoCKcioEoWQjmG2NBf4fAEbjqHCPhIY2QMMZw+ODfgsA/A2AMx8l8zGQLMeAQhn8c
wh8t7LIlHI9/jyiJGWw9wSSBGCG6oULDj/8d72THNzWcw3+4Rv+EI/+T6oJh6b+8HSQKES/AIO4f
/2rkwSHgDYjmCFwd4Dfax4dxiNcm5a6yYKOP8Zqs5U4mdRIs/LuQ3J//PEEWFzIAAmZg6y+x/T+e
9Ma9bVktXHbt3Eclqjw5o7JMT5Pd5BPP/OXQB3kGMEgY6kr6twrXL2HbP+ZpwJvmCWI0OdJwPt75
9ZPqBHc54YTmoM84zWu1oGzKi0EnTftUQ+XPDUpIClpBT/IpGz0AyUCuUxlrMiBnOoW1HsRyH27x
V3juZWM3RaBLKu/rX9+ny1vi5I8HmmD4RJaDH0AwBqrJj1dqVSkAfw4JXFwI9Nak7NF6pocbMgWa
hj1d3NmddXBmtH500mxSz2u8tNVIhPsgjXrHZ+N7H6bN226R/S3pGYER0XYlVj9B4G57RcjVFevg
mZveZu3fhDQuA+1+OoHLa58IRqldpgiFPwdQVbcCBS1tgNIIIjnSflCEfGOF8fwPsKANtb+Kch29
Hh6E+Nak04ExCPUSDuMSUTucmB/b0qOqB9k8GxRGAYezhbGhBdjndvySZ26//uvL/qfEOC63n6YX
ZdLHsw6b34+XPbE5IgVBatHxDymqX/oV5lbZoEG+eIrH562fw9Ljg0T/IG259m8sCHXxN0eBPebn
a4d9BtsWDiZDxuWno6Bsxwz9fXawh5MViVjO4YtvPy5d3LTrEjSMElmkLUDb0ndwXkT2Gj3UXrDc
2+t9ot7nXIwnNvnB31yff7IssW3BkIEnCG9YRvrmx+sDs3DLW5W6YoIo0WqYtEUqHwYYnUE8d18t
mejB7Eh0p9P82F7cTgIs/1fINkcHI6gfRx8AdWXjXQLU26bE0QSWfwD24MWk+q+eBGTYQR39zXIE
PfmnS3oRGsF/XHRGKJQ/Hviexip0CvyWy2CGYIm6d1l2o1e0RGoLr/xo9T7Mmt/4FNQCtd4x9Eev
kAwC9WKisWBbcAr51JDMBvW6IwLos68r7WAQkE9gCt7zmN84hCl6N71gg6kAw5MiD3kdzOvnfk3v
8ggaGzVnNHCHYR8A77KsK8MJSx2TVT/4MCA0EwYm3PzNYvrzToICeJFFMY8cc+J/FkUlG9m6RAuc
Dir8bhP9OgiXVyg6UeHMfit6mAzDhD8LE/V1Mtn7cV4RSvDJ32SR/+ktIJBlCQZDQMZIf7oFiujU
BivWzpoN/WHi5jGN5QfL7JET+H0z1h5FnmsYruL3xaB7dOngGn9WnwbWv62beUD58o5TYsEE+9MO
DA/XfxZgkcFp4gpK4XAM8/4l6IfvXId9nYFZgNOOBU3H065ePX4TxBn44kikRz6OXxM3Y4fFwmtS
DyrRslwGJ3gKQwTI7XRx3f31vQDB/tMyRHoU87oQXYPVlKAU/xRcc5pIjAWAxxdxAvIImUXX0gja
rDm8eJuEGUfRZXpnfUqee8K+7AaWKN8i8DRF/lwsSe9XXpfHZTL7XlwEC3kPOxMCsCU99M1UHmRC
olMbUbYWCmMuL4QJOlVgkWYIA/9x8i25Xld8D6GIxwA/coBEPhWJzsx3EfdBCXcOqB/We1e5ZJ9h
kKRNwKK89iFsto49Kjin83xNb9Ypb6GVD371iytr6uGYi9oOmZnAnAMInPCNw5C66K4GVa5eEORf
0V1zhFcmzm7C2dY6BkHoCTxXiChI2D+H/CYyi8JoCsDXLTdTE8RbXO3hQK+TTrsaKlaMmNXeNnrf
ks/xGt/tEZfNvBhytC1nVaouTqB9knfLnGyFHTPomAGwWCsjcp0n1B5XcFGPWWRggYSNtAx2+bjF
+R1mUMmr2ImojhMW3NBoFjAKc7jVA5PVVsCMhl1RneRsDhBwZZPGMyk3/O7aKFcuUXvcLQJ/6z7e
xnJ3pUMmrxy2NPxmA4LckAhjRBPa+JT06QgS4mIFljhQItYdEifAGhqQoOxdQh7brG1LIenSeIxC
7dyGX04oOlHfvaUg7N+3NVyqLOpkrZcwPs1hbmEN5php4YcnISgpdo7TBixXdTcYr4g9NiMEOqLL
6oDbUJLWIyxfvFHE716mxLkarONSpcGqPpp2gluyhzgDVQDuAa7sd7Bt/ici6D1MyfZqzy6hIziK
070gazuU84AmVvYY4wAiSQyN5cP4EZ4GctRotW9WPWG9GDiV6TzDbKi2GQx7GEGiXWn+KbRD+Khb
9s2bJABch8AisG2SfjXdZXYBWHdMKYn6CWJGv9zlhoIZkQvmFEQIKD7Dt0oqO6+IPsQ7lPx1P4wm
49AY2q3i02jAj6gZWkKWRlWkVFiGPR2rMVX9zbgiKIppI0GsqgyV84CU3MKO+dhnHfYK06douOSO
nDemJMzeQm44otH3HGmlMoBAChvupV034AAOo0a7YH0pHlnEVO0TMp0w6QaJqHC9a91OEphHx3DH
gWlE6iMQ/K+BU4DzMggR01Xtp5xHzYKQQpnCuYArmSHivd1H6PtujRz6W6DXR5hPDEJnaXTaMcfx
lPJJXFOo+E038g10xJwHTwgzpx9gVet0s2vnrpOYDJ/6vX/3zYigUZziEiK/k3S3YmsxCgR5qf7T
MPkw7yYDmsxpT6ZHss79wUT+Uvtmx45FTffdhHP4ke0uLid4x4+ezKKr2EvG+6FV7ZUnzcuq6XoM
Fr19yNboKuGQpaJeQzVGDggCis/ouWfA4Km0KRjsxd10wtGzL70VXmiQMLAieggOIAn+KUoFIljh
QqYv8TICIOXoWcNDOPpJX8aKd0GVS1BVqFqnfu4MMptxIKrIhxkY7Bih0XUCT5BfJKugn0O4U5vs
4uRNkiD+zOclb4QbsOCWeAMl5GHrh5SVdsv3GQvyyV/Z9I7Lgd+VD6PzipWsFCFjWEqAG8QdEpZ7
LS6b6r5z2pdpSocr3e9hmfULfWgNnQ75uCIkFiJzdsn6IbUShutNtzuwiNqB507g6sfljlpb0332
cnAW3E8OclqRfFIh2l21Iq9bT0yhBlDMm/ieYe7LNaJ9AiQ5A8WGmUiPYT+sDbNoSzeXRaeEClR4
OFAIaE08E0NL8U0SijsZO3LsDNICGJ2BjYf2a4WGuD2tpG3PGtYMOFQVeCuPBdU+a3K9wFN0yS7r
g122oAxb8hz0ea6KdMR+AT8RFlJISDMw9oyc81hKGk/foLM8Ti2RIFKhRia5fFXQTavBS4ITUTBp
ZJlLWKk1yw8R611JE+vqgSywIAaxHzyhdoRlTEdznDIJxJCGwyFAIvpsEgFzKKMZgm4tNNIabxDz
nrGVIERnAv9ZT1w8D+t6nim138Id2V0dIh4oNpleLVj998SRPaxE4CM8pPflmAjzxSO9exrQ+UDM
wjQiA0d1quDWVg42VSvm8RoefsIqDxLpXjmPi09LIhCUhFFpHorcDOutQPwSntY26M8ItcDAGozI
eSsfQkQhLgSb8og7bD6C2WUYt8uDcgzhOkKD92zb9nudGPqK+zXJ8v+ydx49kiNblv4rg9nzgVos
ZtFOugytI3JjiFQURi2MNP76+VhVr1ECXQ+NARrdwCxqkxWZHu5O0u6955zvtnn9ldnc8tgHaSm5
Blq+fURr5qZFOfNg3hZxfank5otuy5xpYGYO9/VasFTWLinqnA4r85Ii8u7qXgQ/XWfEk63MO0ul
+k1w59Pi2ELchTKQ2Wloh+Gpsjo6fwcTWh8J43Gs6w+T6XpiYVEiq+Fb+yEKPObx3b1b9AE+68GU
C1Pj3D94s4HRdmoseYTqMPD8cpcPOXjzFY/C9zwN7NPguBPN4PoDgWeMK7l011HYcTfTNPwsVJmY
LVp3W8j1mC+9fYPPqvu+rpMbG+VqvixTEFAFOcZHU2ROi3HH4PptoHnHJCvDeE7zdc8CVAEMofoq
x5pSMdfNV+Et96uFgLJPGfFePJEF7yvegnNGL/NWY91lAhwmbjfYD01G3iYa3H0QZKdKpGrvW5P3
Lxqpv8BlaIiJOmB6dFx+MTwaf+xH8B+HtZ1iUFx95R3aMb8EJq1cgxdnNtEiq0At+95ql12GuJ2s
0h1vzDpdrrS9BBc7FPpm4uZbTnIgNfH3ZeqfeyUbZTSCxQF4AR+n++fW3eJJxvybm7DtOPmZMdsX
TCP5bSOm/NDK0oglsvuulJmd/tr6/pcNPP87OnmccBsj/MeTzOceIiNbqIx/K8fmf/3bdwiNv59q
Or/+/d9mmvY/3F+3fYUgiWAT/burh43oAa5cE9YeaJTfu28D4JkMYAIQHux8Y7T57xNN3Ld+AB7K
xC1rOh4Y4f/MRNNztw7ud0Mr/EIeLAcP+K23LZjeaJ2/H+8NOGSdzmr9nZpQofo6PKJL8IgwoFo4
4/yQBV6Ft6yTz7h2cOHRmu5kKN/oyxqPWl9H7VvvkVsZ61QnbVVUt9qXBL+Z0D9yM5TP3Av+Y1+v
n+RTvJNVGcmIvP7a6LK75bYnIpWW6m5tpH5YURIforz/JgppnVSDNl32Fkkms4lznQ+JJLiAdcg0
96P1vW2cHKJF80DnBIah87uXNPe8c1OCZwAiEPscLqc2XB/q7LZqveygPec0gy1wrGZvzJG/52D+
Uiiezl6uDk7qGvtuzp1zJgm+OWP16qfYLdwG4w6ttrcXLuwSv6OHMQNrP2Xkg8eyg/GXLwlztft8
MTpMpE61+TS+lUbU3Iw13UpKRTFa5EkcuqdjJUL8F7JMv+aD963NbTqH3FF7xGVCuBaEhW7uIg4u
ZV+AvuG8qcvH3OljX/X6hV9+HylDf4NdRrMjAlneWSuyqJXnDvaMkGKqz8RtZ4flqfSnGnsyFdiy
8hNRczdOaICSKfEyy+G91YYfY1BRVzRTaHtybfaduc5XvdM11/5Q4u6YF3k1e0ZwI4ogrhZhMfJw
goNbF6RhbVFdgrZ+VpKUcmGqK6H97nbBCI0e6zkfuiSkR5VuWQh72BmmEO+lR4aQSoDprWeS/8Xz
PR97tyNYUQcQzyhiz1YaPOUW0f+0xJMxVlYJlq0mWIhS9MLp1VwFS0ugdVLVQz3q65RCGTCe7e4M
lt7w56WFQ43zc22GA19NdDCLbgx2U5tZN+bY66cI1/TsF2EyLiZpzEH4PzHSrPtU9uWhyMyvUP58
rDP+TANE9q0YaXXEleUbxQ2fVQs/oQk5WZnStF7DeWmb7Q1DoxfDEjTDVYBjB44eHbVsVyxfTbSx
mCiOMsupE5o70o1FitMsmxeMwW+tMWIU0avyP/tRcQ0GaXWyJ5JimR1u14RpmxdFgm/cBcMWvLOq
2xAN7+xbbX4Q0pmJF8EJylH6CRSPgvK6H69lEH2zuwphMmqsK7/BvYeFa8r6fToXpEuVfC6UGVlb
IqxMstKRF1Gu6qL00MJNVMwpfCpBCZjrlKn+nGZLeV8NeL5Tw2++UD3m8SwmXFWt0N/9smgvNMU6
kcOwN8fiezYV65HqECSbtPyXNpJXcmhWHECrQ17cGs/0wE3MXTKeudIGqvVCvwvIPFlcTVLE/dDW
STkv9c32MN0FRAUv5E/HszRllNRABO6GtRtygCZ6TYTtZXxWgYuXBbl+Py19mowehBPHNvidfUmY
VgihDlikqxsllvXnxK3yPLSUzrsqrTbXSrZ81LO9ReowI4upy2/4ktpHdxRLPKVrmpiLGj6WbLRO
yzTZCdgkA5CA3e0btqk9VHNdNLEoRHkxqGgPS9uK+9buXkyvK/dhapBOL9PJ50LGJLYry7K5+LOr
f3aB6r6nqTTvxiXADG56hfhq+qK992Q0WtfRyD+/C6cUjzbPr+VClwMnsfUVHCzmb3G6GtldZ6XL
z6jL7SQCEsQDSRv5mxe2a8x9X/i8q3o5O5Nv3kP6tG4ni/jprgiq5Y7aHa+yKxxfJQinICbzyC/1
rir74WQWRfiW4efc5a2dn7K8a/atNBFcVaDzx2zoyoupBKgdx8zF3eykQRxmERZvtTb+ma+023pE
ebLsrI9T4lS3FRysbifaPjhOihnvgH3grjKs4QiIIvgamUqezKA2Lzy5gjjrCopNx9j3wzgmHZCr
ounD6wld6Ie/VDq2l2Jpd9BoOiBT6Is7w05HuAU4HvA6y0/RLiIJmxKfzgRgzwVY8YXWw95ZhQ3J
KbSVefR62T0VMk9muxDHoSVcNhgV461QNBZuSDqQKHVsXiFadazTVH2zQk8fnaGw3gWYAcxjYpzi
KKozPBipDTvKXSj3mWdkJwQo932YQKTx5A32IaPrfVCOQUi173aXYtXDh5WX1mtAywBcxCRJDdsG
97cbu0E6auwdrXsugNi8WkjgHeO/a7Of2k+eLTwUsFjGQ+QU8SSNAD5M3exdTz8GDFZXPICQbB9d
yn7oIMUx5KjhRLTC53xQgB71tMa+LB6yUt0Uwt670lS3GrjPXtHT75qp0HqHVR1Tj8MMrUIyQCjS
Osn6qX9YbMLz5gRlFttK9oUmKCQKGxGqzUI/Jh03YGDEjVO2i3mtGbmQrKjn1zSoy3s+1U/D0uKu
WzzryQyL8jHoM741RZd2CIUcDoZBpId3x4kW3CJnhEnRKo7ZvB1jpxxL2FFDft03/nUDuzeenTbD
yKvVVb0usDZm/BWiMOLWaPc6b4p4e6YeyN5ws1vrfm45Za2+rL+KritwFkbuqZq6G7Xm10ZFQd9N
vX0habkw2yYpL+3RjzG3in01eh3Di3re2yMx8yGrTkqr6Vr4st4xJr6qpPwiGv+7RZB4lVwRmmva
0ln/6k6R/eBq/7GK/OZbZuKCFXB4cDalJY2COmBLBn9jTOkNOa3qafXS/NKlDRjJtYtOwxBCcND9
LbP7AUSpqRMVfRaNlKd2hVxbecQS6zR8x5RUnORkfpabGcUi61/FJqFh8qX5Kp4MgyO0kBXppcIw
76rAwdE6G+EhswgftT5nzSrCI8hPEhal/WUQOn9wzZ4BIn/1bdDXYsntTx1Bd1iVge5aLu5lHQHV
ASdZ6tLem0PLOOiXevu/rOv4n2qzsH3WZv5da3JPufxHj8Vvf+W3biT8B7MqmkVMxlRCjsc/9lvI
wCUoiJBM5AQCMGcprcI/04D2P2wbyxqFEkzsXxjf/wwZsO6dnzT5j9QZHQtk8P9EHvAvcVYPaiUS
Lr+ay2Pzz+zbaLS1jwcN33vvnroFTF61cTPC7q7LKJ9/97nc/9rk/D58+GcyKK1PxPAMyZaXYuT6
J2EnE2tA3pDZtr86ADJmzpPsus3VN56xzE797vnvX+8v3MxfX5B+jrYt8hlK/bHXSutxjEaeXbtx
Qyz1QRfbvoAypaDP8T/vOps2YsRyWCkoT2NqV/9iSrA5EH7X7Nm//gL4DC1rg0wHf3IotLqdqxzZ
aGeGTnqFF2EkDqCny9+/z79I4XyWRERgSAdgIIn5//FtNsJ2VWX3vE2jHa6VD/A2EirAhWWaX/7+
pf7yhkLPNYnJkl4lRxraXMy/716xjMiJWj+CiuJEiUFzubfnpTr9/avgo/nzBxeiQ/NSUHxdDGp/
jr5Ie7azsoUCrYqsOuANtI+AgJpvDFA5omsr3FvNwJmUF/KQSoyLAyOyfToBIIFukJ7W1rYxRdQB
E1AKNVyTWRO7Of+AjfkO7snJV+mL4WTRzWx5xs5x0+mcCeU4u8oNikNQDHezrv2faWWIjzGPSHw2
kKnHOSjubIzE6Vx1R9PbdAclN1uh9i4kuF0gFVWFwbfNf6zz3O5L4cl9ClVhX3W5Og66bmLM5eFV
O6rsyqswdOwM5fif7qqdmPPbv+GZPsSO9lNILARaoj0upF/q1erbCIDndZWLRU6CgZ+xs2HiUY/U
86kRDk6YLFjKmJTtEjMD3hh9SKPeAAIumvz7qrerU2NmCtXYVgmG/PzgNnYe17YsASYY68nGSxIP
1XA/2zj7maCliQe149CjxrSpm+79JV3fjGJYX4Sz6pPt1/Yj8xM493w9xW51/PUk4Yu2Z8pE+6ql
wGAavzYveTpHz1iea7L+odjgH1VBRaZW0HQwEabynHtEcQNTKaQxker84JUhaN3aUAB4RJlbXztD
NJ8TiudRwINzj0Ivbt3shpEOoUTVPpJbDJPco1oJJOVtEzQjxZTHv7LMoCgAy9eMUWrP2E8p77b1
FnoUr8flTA2NekYZ24uLCocozgQ6XzwN87R3u6V8xV3UUJJkLeC3WYpio8LxvuFOMmbN0ZrBHSda
FeJjLfouje1ujIjATsRBZpWW822EL3cGq9On0SmyjS01pRe7IuNc0XXZQbve9N7kvw6pEG+OpjvA
WhI0+6zNTTKYFG4iDlBRnBfYLMA1omrFpxv6VW69FXNefqtY9gB7y4PC4kRaxsJe4Td0E+Kl9NMO
hmovGgPhyvP3xpR1p6IjP6vXpUhqV1bnKe/me42KcXGszkwCHUwP2GlgiQwpCdJgwKIifuqxotEk
n7U3u/4NpuQT/eSXUrXXUMvzXWaA30D8AmlEMCzJNAMGILLWZxAJM87DPJkqTFayvzAleTdK44yX
mTl6zXCavQuGSFNUd+XedrQvSTH360M54HGry4WSXrfrbT3LFxhp0T5q8nQ/td1whDslE8/PT4Nv
frijrwmUFj28C3KhPgUa4hNUnshSFSqNY5N7opXohrl8m2xzOOmsSB+lmPDX6IF2f0r9SO36vPo6
WhSnUgwfzF3M+67M+3gcl0fH6oFbtOO0o6sTh77V3qav1YDUFvIRbk+3NiI0BS05ArzfQFBcNRyG
Xi1XlnMXzIxYDFEyDylamwuAnFfTpmOM12/vtI716Bt+sZdBeROuEMddwJsMJYavCzmT1qhyyumW
FAgUPyORjrBu5NTAgIVc7Lm2OmdRiojdQ99I9JjBDu+tLnHmVvN4IC3irx0TMs9/5E4ajlZe9TFC
QXlCu+s2uqS9A5vhvjFJr4/NDL5UdHUJYobb2/amiEB1NH9d8+K7UuCBasgbkwN9Z1yYiMha1df9
2LxRv29LPORyb6fWK64SM/GFpHWV3Xhpc8mdsNIWLAaBvWGQ3F7NXlqlf1MH9t6fbAFPCLnB2gVm
nd2bxTpzbTDt2WVF6CZKjU3cz8Zr3aAtguwqCRNl7o1Io1zH2PNHWH8QTQ9qdpJWuojqa9vbe6+o
xKWL3Pose0A3zaiGU7Ea4V6VYXhQmSVvbOV+DMI2YuX2jCIz2MAh7f4BWg2QtkjeS9U9uvqLIHN9
1AUiMfHS6gkFjheeLP+NLghjeTHeL36b7mdneVm6OT2nkcn3zaPqnG1E23kNyDb6ZfttcdR1VKfX
Mosw11sIPbJQCaBO7gZjuirhxzBRpP9Zs85KBk3gRAJBKl00T6tWt2OVg3CARwiw0VkxjKPN6rp+
5H4DX7Agj5oG1zwTNIL0AWYYDxGLgM9GeDTbYiQewSEMrle8+K4uXpeZWohMQv3TcME5lz7XJawF
f5fVIVEVw7XvI5aI7CBgYmELszvHNNarkZgKD1n4pFaVbcwjN8nbYNhPGI3IjcsUS0uWmmdwnMiR
wDfJjxDKWXak/1MSPK3tHMdQQ70rJ+VBPrA7kkNckodGz2e3Nb7mnvOWjcSSrLI+hBMC5Nx05Q/8
QK/l2F2LrPwyW+2naYYfbieOzTiJGIDSva6ZFgxm8wjU+wxa4qfrP6mWaCBJ0IuR2ze1J65hrs37
qTJnpmzXwZyz1KEY+xjLGInFbr51V/cSGqq+LJ1ilmLc12X9rXJ7f+9iQjDwyF6cdjpoh8HQanyv
04p307xhD6wJqpJ+m4vnqV5p+D2XUxKDT+yyKSJBCK0OqWnnVpJ5oz6bVZrF2oQv3ffVdMWBgLbk
kXSjFtqnLnmJRDXr7bAUz4gWj8Hi2g8+fsC9C10POPCVduc3D9JdsmRp9tWTXccoxs0+Sw9hOnV9
4xiM1Zx4Kdq9AN/R4i28ySrmC52T+DOMZlcD8YymY93k7LnIrJdQld4d/ep7FlnghYEHH4GZa+K5
jJ5yb32xiOdj7pnjLN17hq5PQNPOUxk+DnJaTiEFIhO+bFs/c2t47iX3XL4UfZVXx0H072FhoU+T
nCz9ITbNlvqBl5eQbc3UOLjCWDgjRSfBu1Vt81HaG/9uCdPqu+8xK+llZd60cinvAA1dVKPrI9AG
cRlXqziZY/ia68C6btuW+mcCujka661YQ/ml5EG60721qZ7AzTBiqOtQsn1DED1kxOoUR1ERiS5y
YScetPknrzW7Q6/XHgRsHaTJQOwHY4Qv7gxDr9Sh4B+qdB5e/cG1kmlYQMEzmrbHdXoPdGQ8eVNf
H225BB8V5QWj43ztvlDSdx7pNQvOR6kKQPLqyidh+VA6+slJmbcAA70ZtRedXb+HNVSa3knMd6Wo
oyPwoXHPvhdsBQDE2a3YXApgw3G0VPLiK0vHpIvVua5hs7EUigDliEPL9ILuMBAAvZAMGF7dfmJm
K72cMzHtDiJb28Og2EjRuP3yAAgRWoPTXIv6veQKOLuFTuacDSM5K1CgI2PYUigzzNTTS6XBME8V
g8xJOTMWhbyrP9Qk07NRlKeJJ0Ji51MOiwtSSWaX8uCOtn1rV0V6W3VNd3Jcockgt/IkbcblcnXN
gz8sHljqesvl8v2461TdrmMWHVQhh7MBa3LnQe4FSWq1t207EE71hf0R1DL4jBZXPmCUpALcBlyj
h4AP1bW9Cf0cjIg5sOglkF9qjt3/PzDZNNhRP+v2x//5339YJvd7LRbj6rat7D/Wcrdlw5/99z/O
TH77W7/NTKx/YHYjfsK0hE3iyK7/nJmExEuigAMcJkIYwcbCXP3PmYn/Dx8TPdoqFy3/x6Sn/CeY
wUXDDR3acGczN/Mz/w8zE17b8fCB0WzDgHD+4jwnHUHyiUQC47xxvioC89MZlL6zg+Uip+FfLbzg
w/tzM7yFMDw4xVD3mWJY20a63zfd6RqkXTtGQBv6bckE09hHaZGbHDrGKEMVXDt2VSJ7FcSt6+Jc
1TBIlsq6Ceghj32R6sswVua7C3MgHnrDOYS9udnHlGXujZCCl4MM7nNrh0cg4S/jKmEtYv3YW6Vw
X6Waq7NQL+w3vDMlK5gED9RdIWV7H/SBt0MSLM50U/0elN8QwwgSY1c8TV4nsFoa0yuW1OFpona2
doxDkmCZp+dJ22JvpRGk6ZxVVFlPzY7pZ5+XGyRhpanTULMPYbbZbgP87qQ37JNu6E51NZ+cdnR3
JACgVowFfuX+oVxqFdcFuGUjt7B9VaqLO7fxdrjHEB4b5mjXXpXhGGO0jqvPBlJajlcqchfCbZ3J
MqbF/RrKnsO67lPzSIZvvA7yyrq3B+t9qrtmV1qLj02zdN4cTNgH0edK7RycNm98QcXBzcvl2aiC
/rgi4l9Gf5pPNhVnHE5YhiM/68+YRdQPhwkS4y9rNG80XMub0TfK54pwIj9jNJfRNdurQFn9ZWAz
3yFQck1CxmZw/mdcRNLvo8uMryhRrIxD9YxdTRp859iLhamtCtgggUjMnzbjmSKi2Xs0MUOEE1Hy
01eFmfcwSL3lkRsNZpXheU9tipWAgQbO23adv7pz09wMnPOnnNDuJ+sY1gdQH8Fdb+hKxItlzScg
6sUJe0NzZa8bbKiY7avUK5GU7d6hPijsY96C0lQTIUBRjbe93aAYV5b3FpoKfagyvTdX5SGEVUDu
TtHcWysfZyS78mqw8bgx0YFHBC3iXBMPOwBOHEwUlhTwQPnNI8VBOa7Tc4gXAIkXaXbOk6yKjIsP
TuzU0Id+SSNA4G7d3+dOsex8Bjqba7nHL6j49dbZuWJjwoMOHq2lichyq4MsywFl9lWExnzKNGQO
KLcP0Es0IxnjsxnFaYrqL0a+BSaJKYuFssRfAtLs4tSz1cP1uSczdy0ImsAryArkq8hXOz+Des73
xL3nvS6OgS/aJVHBfTvUTbKaznzM1ESZ7pePlvaYaI04WWBlYyeCpvLiWg7eXXdbo8VZOZw6/qAE
TFGFV+ZaD4/50GtS/lDUczKpt8C+TJykRMdHo95i1iEYJY/NWwxt1B5HJ/kObBjP0LD1zzlHIsHH
kCFKtu0+YqPIMSiJrtoisB6FUa8YDObxjiIY8Yw2kKFVfqIY9bg3V4BYQlrHhtg3gWit+mNR2unR
stxmX1b6YRxkfZvqSB78zi0vTmqpm2ldmvfAKE8MfiOIL9ONj13kVEQ6v2KYtYFXl/onyi8bCbsJ
JbovpkM70Wpmrh39ZMpkH9jmlHT0EO+D6ZRHJn1mrKY+mb3JPSFTMYpYluweUwncUQMDfllhSgV+
md2SKETK4uKRSTg22Y3Eg03cBaN5SdTPxL21y0MKuiGgUnFmtUAxMJ/9iklkH5Zx6ZhzDF1jTrT4
zgwnT8i7udj6eQJFZGEvIQtOseODvxk7AATAQJ7aaGBLE74P2t78GVuCs/dyHLmjazGK9nmshb1T
/XDr6XM13Wu8/O25GppXyUTpk1VpIEeV+xkVYQB+oaK/8vmIkXmeQdGkgHkiB9FeGEMF6BiIjCHh
D9fbjq88VxeS8kwzrSl6kXYZxP4AIC4zQ9hjRe2dKdPqkwilBmtj3UlsGkmn0ylubfcEZsEHxELt
Daz/c6kQhRdCgB+AsR5MIGc7MRpP2pIEe62gYsq6OjHc/DU2e6Gvx7W+pArqB3ZXJoXdfl2rV3Pt
oNuFo3jLVZf9DIkYJ71iLFFNLLmrm7J7j1gmc+FK9z7WPlB7e3J96CseG7wqj/01Kmfq1lm4mcLU
kQmzWTsBN53Te3T6KnRGdg5IPTX8DEF4dotMZ1yhxqOptLkD16wDWBnkePBEmpfCXHPoKbL7Cl3X
onZlc1x2gSnoPuC/p0XHolPhKy3Gu8LULIKqtPfp+Zh7qk3dmwvjoypVeiq0915vCmC3aYHKDotT
MH1Oi9KJv+mFLsLhuCmIGabgk4bfg9kAfZFbunoSm+YIA5kuBBnS5tu/sUNGdfkvGmXQN98a5T66
4WI/LDgfX71N0zQRN72o+GIgdk5m9aVD/DQ2FTSQ3nQNqPHkbApp4GYzjE1U06Zw2HK5KanWpqnO
vbccUJLtS+8MLEZFep2q4cZuyCJMvOHE3vTZZVNqCyRbFi5QPuMuOvglUL0OYbfJDRF7v2i9iL7t
pv66+ZwdUpe9QwPSsHas/BrbFGqxgnet1Ao2YdOSPQsrk8dQhI8Xanc/HAJTLOBvfatiUYkqgbiX
9lNqo1FDo/6cA13e602/Dvggd8rHgeQ3mBzMYhgO86Z4DzDjYsMQ4UFveri1KeN608ix5/QP/qab
g9pQkEjodY3VQ1z9RWCfN609zwa9bxah2JJgU4SoG3bnPOBvpmG33RBUA6q9FEF9QLA/Nr32fxAh
eETyiSlkMOuYj82m/eO6D7B6h8zINmfABNx7Z21ugX7zDXACxnJzEpSbpwD2PPaCdnMaVBu9elxX
sJu4EGDYWq9ycybI3Mdcg3BgvgYzsaeIyG9edeNJuH11Nt05OBs8vHeLFyE0m2wRagbBdDWd3RsL
r8klZGoLRB8ghrArlH1WVuVlzzIyd/Tg1QqeUKMMvi4V/N6prW9zNzTZPukfAw/AsVNhFps5tb10
21TRO4b1XA64neY0BJAtNv/1MGFMNiZ5sAMPmqeLJ9CHF7K1cNBDKHUOIqAYmtbcwzZTDFdBZ1B/
TE509Di8zlYN58LJpf+glLk+TD1jLC4R/2r0YHUBr4RH3GzwM+APnWVD9QHxL0gkt1yhXtUc7dwE
eSMlG1DHtgdcHjR4qzBl4bBziIc2DGJPIF46SC9DFwDMwOOOYZ9nlLBaMjFmfWpq55izQAkS+qDq
85iB97N4RsW0h0g+UXqC6l7+XF3FiTU5aVKDRX7KrFFeZjsMP5CBMETioPFPNUrcV7XwWNBDBWam
XCf/tq/F16UBg2MZMBPCpjC+4shgd1Q/wMaftNXuFmUH1b4hEsgAgKNtZw+puqRur27YKUyPz1G6
Y+dUcWlpmQhfVGaMKYysteP+WMplOtR2oL55LmGfkMfzcR2G9gJtwT1mESPdEEtD7MyzSywYYkZe
1BOiWZZ7SFJs5gELCymqpYlKQj0X+5Q9SEdlrFPIV5z3CUvQwFC09QPsleHQRuuyd8HKvRfuADIp
6B2+gsLQpzxL2bLWt3jso0ZfjdjfhzOaGcvnKPE/FPLywR60vFiLOx0rZvB8TSsmIp6C7I2C1GOZ
Dfhma1rts6BJ2aZHt+S8p9dmxNuQEHULjrDsP+fCXq+M0Hots9R/Z/OUzcPbqphUDdN0nljLRJqT
GRoQ0DTtPz0MrnclC0jJ/S1fRC2dB5c43J1TkHCbODS2e0LAcTWC+0UTnATw9T2UKwN/tvxh6arh
yAzlxGVIRyHjqqqy99IcludcEAPhqRq+N1Nk/GBVFg+NaTG+IqB3sdtr/WxEpRMvJDdAQobezTTD
Za1w1e7ABanXzK/SpHFFdrIWcuxMO+4yxdqAwrbYO0vUNgqo6heRn3rbfUYre0ePQdKajNJCrCOX
zu4py903XTRMlHVths9JN+CUBCtCtc5ODZ/rGMkag+7CcpfJbAHdFFH/jacsyJmmwmboOsYLMyj5
2IoovBYmmuGiTP8w11IfGYNOPybPAslj5TNl+OQyMOxnHq95ytESzE53EfNYnruKYfHOt9nO5y6l
uFcA9Y8Z7/XizDVVrbPa4saGFJBomVNi1fnPebT6wwLKLUaHy/buMog1cRD9kolVfz8n9nM8EdCY
z7AzD2W4AtMFh/5YZ7RkmITLs0XLTOalXG4nI6sublOWz91U9NdV5GQ/F5MgU1trfb+MU7eD0By+
hC4zybosXn3HGO+9rpLMzRuXkKztQtLi0n4NnZYnxtSx5RLu6EixmtgGCzx8B9/QqlAfsUOrPb15
9pzVzAm7unVhn/f9cRyuFE6zveapyQ5mrtc+IK3LUDkLGh8QWWlfD1PfJ3bTPZBZu2JhExudeil3
5rQBgGcbik/nXvHAL2MiXCCIRvYfyYnWohUBcVj0o7z7bq3pCzrAeAxhuu5dQkpJAZPM8PEZ0Obd
2MV6m5rZwpOcKwWB93GlelhrAzf3p4jc5ZxxCmNOYDFeXiPP6foHaL7YaNRbnulvBjQo0GzmT088
bcrEAQQBwLrAPDvGlbF2j95It1Or4FavdsAaGOXv58nqiICOh3mZr0orfRvA+LskOeKiDU6BPdxW
Qy0BIeJSdYtXlgwW4NhKwn4KWJZXzXYcdAhigxrKB1YC3PSLHyWWp5Jlq4aIL4JUa3GlUwWiicxe
lRCTzpB7nEvlG3e1kFW89gtC/oidHeEPkEVe/BRp8ZaFlj5C4g+SuaMNDLEeYwoYflQ9KxSh4RwC
D+PvuGTGl1Dn+iK2lfR6oa/xrfk4YoIW+TJ9s8bVu2bpMffv2AenqGUOG0KPNipsvX0/XJEvbm9m
olaxNdXDfRnN7P6gJ/nJg1Gdqau6p3BlQV89wIHzsmjaA/Fla1PUAhhZZbpXXbpHIlGH1OJoXRZ2
Q1ehHqD8TAslgN9xxOj5xdWBKHZtVrOtscGEafZgHOeJ85A2TCVCV8HdtNYpl2PG2gBhHNjvWl3E
/2XvTJbkNtKl+yr3BUIWmIFtIue5skbWBlZFFjHPM57+Pyi1bouUWrRe/3fTppaMzAkIRPjnfrzy
Sbol6l1lxWzzAWZHtcXeUyNwCyHdfoT7QUEntQAMmBwXrhkItDKGyqweGKJiYCjSb3ZEoQo00n4D
8jwExzuYX6Im8BA2ADkhwKd26q+SiE5EB8/M3mviI2V11JiHKE4g2pKrH5SbqpybIJOQNzr0BmPJ
Bn96AOst6UrE606eYh7YW4rM8e97LsaoR6+wrUMYVR+snvZew/SLW+WLIzwWubQ8+lPMaSoV4WHw
FeNs97U4UhyxKHVBn3dRBbswKV6HToPYhv4cK97k0uLdr/Kk93DhavBMSiIUyyjyFaCKIpuPk4Zr
gUU9EezqTrWPPwApJ3qkZbo+s0O2V1kYrD2dk+toesNeV2u5Lk0e459C6f+Z8H6lKYMcQPX8z5ry
mjN7Eoqnj+xjCt/+ZzP/v7cfVOnf/4Z/6cvab1yUcEws+tcQqfT/1ZcVEL4KfeZoMr/TjdQf9GVD
WiB5bUD95NHwRv2hLxu/wYfG5kV3F0QUDG7/jb78k9wrVXVuDZBSNbCsqZBtfpR7Hdl0OncEZE9c
875JcLAfNqHkvD9G28iy1kU1uF4gfgHB+IRc/Mms9vm6gI9mkA71UJ/xqD/LzELTi44VTyxiFPlV
kbGblRx1mD2q6cZvOXAgBvD4XlDYxlRsOglZ7Om3Mll7dXj9zTPznJviwXs3AzKN1bscOOU32ZMd
+9DlQfnXQO1jOOqB3T/96ef+G2/hJ5zkL++eH0ZlwItr7OdclQHme/Ic4gxYbfccZhFCDmp7xcLV
Rtiu211FakOVRA6i+GCM+MR+CVCZdfif34IhNc1k/uCYpIF//OFi1B5f8fBq+LEDgdff9b7YBpZc
KfWvjIXqzzEy7KGYKC1SaQzrINPP//1PNQ56aSaS4yy+kKS+tNVHh/7uD/qi4xOqII2N4FtmvUHJ
WXYYw0m4L9o63fVA6NkJ14s+AHXg3BGju3q+vSNVgvsh32iCcLDsrr/4bX5yDXJl/fhmf7JB1jGp
W83kzRIimwDag65+trwdNmyW2ig54nVdzSjkuN4QZcNY9RT2+ib7VWbzZz/o7+/Dkhb3N2UqzFN+
/NImvRyrdA6oJ2aeLBK7dT3dPCQ8HxrPbSJ9Gev1wh6ZUfjl6hffwV8vDsZS3Foav5Yj1Z+LY9iK
AesafLHoS0qPMuj+KUBgOVSupjd7MwlPsQpetw1WptPcK6azGqLsOJgGDz2/fRdRetToBv7nd2X8
zS9DrnYOQZN8JM46r0V/uoxkG1FMHXLXtIyQLTwCbjT6qzz1Xk0b2vCkPKZbM6bHq253nfDvYUeT
RgSLqvGkT0lzuUKhrFH42Wviafsqooym69gN52wyHb19L6aKw3qeHQPb3+SE/jrwlV1sPY56pC4E
sK1Flsd3CWde5PxpFp2IK/jFtC5l+qWvST+C2lg3anwNyX5sOZF+iwePWL5fHIoitRYwUHEsJ/3X
povPhhHSyaQGX2XDKY/xkq8yzE/M+MWZYcb//O39daGmvPh/vzxW7B+/vAKQkzYZBJH1YHLD0nv0
C5qMYgIBQBhpQQnwgDCjD+ai1X9+5Z/Sx/OFzBSTBxcTTQadP78yOllDKQQ/WyYTCt5Dc6kp45oh
1Spqi3U2QyY/me7//Kp/t+iYBqZ0hhiMPY1PMtifrpZEnzLWo4a9VKSt6TBnFiPm0QR6LHYb1wft
26raXjitG2ZvIkk3XmBT4lVytWukOMoMiT6+4e6kLclRDqFojrmWPNqxt2tQpkdf/9VtN/8GP67J
1g9v+adb3iTEiqWQNTkrUTXMfDO/dp0rnPfaR85ur0Q/d5WfHGK6X37xK31+H399cW77ea2ZV+kf
L5CWuF3cM85YBBPi2xgcQo5Eg7UzvAoS5vjMV7mKdXlu1GKrB9kvHuh/s+Lw0f/96j89IowRT5Mz
v7pVlWupc22oCd3I1oNO694/Xxnsl/7mW/73S/20wIcOLryx4aUmuoZNEAWpRuFo8Kvlau5W+Ovr
4AxnAQX+xnL64xdKXALma8HrZHF9kdkVrAo33sHK1DX1oufWrJ4rUR0miuVYgBbmkN2irjszYU4o
HsUc888fm9f8m09uQQCgEtOiu4nuhx/fUTQGDeOvxHebLmObEYNg1plfbPx4oTPDZH1qqi9yJhTR
Hde1z5PYx0wuI2lQ1OckL15NF2/8CCZ/U/XEKdlvKRlbPZ4FSSRXQ0CPa1sD18mr98ZYjeOrOVwS
7cMkmZYGpBo3ehWvCjjyMvFOEAWX6U2SKewRqrid9A372K96070GvZ4umhgV0Snw7K9kDwyWfK8d
yW3Ztd+ZZIpj72eYzgpmBWX4ZSqxDaaGjZ88uUT+lxJ/7qjb7wnd6V4GJgo0I3GGIlyFQJn7IONb
GKkrWg+ZGBCiYkWlvJBq4Q7QMvshU52Fq+89x7gaxI8lghCTKtDAAU0f6TqkDUcmDaR1XyrrsuvP
Q9/VqzTF507X6+QW5lvQtktl0ncU+8D2oJu44IxlKeWhJwOIxjUjaAo936RIz7syU4tLB5d8jSna
2Bm1dqdCr3ZB1eKMpO59FzfBCVFw6+S0J6MeXkoL+L2w24gniqYvlWo4Un248O7pBvoWJiOFvB0l
n9a1yGYUi70CwFiQoO63luJccIPJrFoqDSNdBc83wJfg5oElzpr0Iof2oFjmZlS7OyViQBgjCkKZ
odNY3ANhzRd+KbE8w73vnQ+l97YBgvVmznPaTjuuIUtfq9FZMtUFsdhsKBG/Fba5Dn15pM1gKzqp
UGRAuVatUz/JUXhRDB+RfSOjGWLH6jY2hceZXrkqOx9q6cNdG5X7YeKAMbKpjxcUI6f9o29Vp06h
tJmyXmtTCdokio6fPIMf49NbUOt3dZ+jtsKYQ7KUwXSt81wHQn3jrOLpTFNSbeWrG3xVi+ahDnN4
M1ePqVgc82luRUB5M6T8hk3oB7a0DFsIpD8QA/qEODsSH9hHRrsp5QWB0iZt2N4nBPfZK+2q7jt1
XtSGPBlTeAORBo/UMw55qNzMiEr6CFBgFTQnxVc0HsRPen1v5u1+1JoAZIh1kIrPKMLeqKQBNr06
XkftXCc7y9pio8Pk9tCYaN2lO5B9irJ7VUWIJBM13M/qn8l0fqIPhFTeZXyqzEtRbKC3HSlEBdIO
0CuuIcA96C1BUJO546ZiIv3eU3gQ1nu/vHbOVnHuKU0I9WeNqUM93sumx7x8EpG9GeJho5VL/ZF3
joEHcNLez+tknRp4CZBmFnAB0fhpNi4rRnyL7H5i0FF3B3qOWsQ1AqkEDdqDLKErSHvj9/d1S1Mx
iJmeMasV348PGPyXeEOg+fR4fqD2APGMTH9lYQbNdi2VWl2IWLbhmOtGw9fCBFZeCkzQZ99zloZx
F3mHHEQ1vRhB+VB5y0LFd4SSkpvkIPSl0E59tHHiYJeo3Ij+Fzho2360DpXe4vnnh6erO6wLl7H0
rZ46aBMAxyhM4ngYqfGjLIip4q66m0YdD5NhRRvL6U9qX2FrCL/57BFTL3ZlqW0CGa3Aim5lLe+y
sXqv/WqdXAuFaoCSBUmspEJ+fdeQVOq3qeJiGVgUE0nVUmVutDHbpWccK+dBO+U5bHj9AIwrFF+1
7lsn8eZSg5l9UEq+hm2xsVNtM+owBvwaH8eOsY9YKLF/wFMxpvd2dkumo2joswbMpX20/joSyqbl
XFypj1p0lxgbahsNqt7LOys4OsOwKpMnlQory1qomPZV262iV2N6LkdG0d86dR470z8hD5a3r66+
4W8snSX5GqJEVs7sZ3gKCmVhU1MT2CcuYMM4dQ8KrK+pvcbRuZg8eiL0N93uKRwlNoKlt9eTCyyo
Clz+huwwi0NHRqBxqF/B6X4OQxq7PVbkTjnGOG4rotBj9q0anpm1EjOZ7II6Wgv7FY4Oa68hQ1ry
Pc6eujxgZPQ2UvgLB6pA+k5gd1ycXmU/bwLl4Yy1BGhJj8kehJvanRx91wsfwxJodIwDobPS0nLp
1Cui6RklhEmyDucUk24AYMxz7toBT0KftA89LKA8eqCRZFgajt8/BQyyj6FXoSHm3L1y9gCJLFgO
wSbVaCkwXLBdbf1UzI7UzKOZBcv3l+oLNXDTt15eEnGynmCeXqp2O3UPYTbtfUH5YD81+iqmBkVY
zqoeL/FzUnAxomJfc/XUpwfMzpV+bfJomYz5Ysjc8onoCnYYpMSdH2fOOa9u1FN3pF8ijgI46o/R
a9IHqcswL22v/bi1HZ4c09VIZ7bAIe1uhLeWlJ+W5oPOZyFd3hwyPk+xD1QgVHGyLLRlaHWs5Uun
Ag/AGZ7xCn68jcxuZvyuvaNnqxDfKxBtfMKJPieQHzbskXqbfrdmSl127THW1/z8wcbpGYdYW09u
gQQb5XKCJ5pY9GNk8nHS8fNRDx45u5aOhQn2A0aQbTq+5pRP+zw6nj10/toNgteWNm+prj1W9jr9
aPR2TXsFlJk1zcPJsSoudXkYMhPHTevm6s46GkHKw8bmx+TnUYepWfCvO6Z9mrfrLFLjUFCsa9A8
QMcg8aDQDIRa21PqQem0/EYu4SJzp93bYPDPbHCGjTV1M7A7HKITQ8RxbYtRXZjhIFelj+sR3g7i
cGEqZ3wp+YYCP3UZyOKrUlJwGKXdM9DUZo0Bf0vInycVVQIFh9qpv3PsQVnECn2ZkBFf4n56dUqb
CjotoabIIW6PYzo8hZqivwO4K7dm49/LDEheM432ubYxXwWlbZ9yrQqfWxvqwrIYumRVUUe/4guv
76KyK1eFmfQbPZKkBYphAM4z9ms4t846K81w30OVegyH9w7TIGCyqDplZjfsch0Cl276L2HU3xHW
dAnrWIcxlBUPwKF4ICSHjUePmyd9UD+Ghp4HLePLlHAriWQoWFYZOQ2BIUjdpF/huvtuiXfLJUr0
CopvXA8Gka7RJkPUhGRYfi9jaIryHus30o2qv5p9lex6MgMrUsTGxohV/9p4ivVsV6hQU9x4X2Fi
cGKs05NptedmpLDA08pdGBWX0JTpom9LNqQVQ6Us0e+tkJhbODWQWeeycsOptUdEh/WQF8UdeTj4
t58YGLh+DJ4oSuqZGW50nSE/clhwTH2PrchEUpESk9M44lEqY7NZ16UT0bJFBk2r/ehsRgVlo3Zz
X0l6hJqoCJaqOgrWpoq2LxLhLoxLa6n7zrqGR+sCFTzJqowuYQf0x1Z0x/U1nQ1BH0Sk6whCNKOG
45SCQ5eGvxud6fbKK6dsUQoMNDHhqDO70W6bCO2jLqk0IzVnubXKUhthqHfhll+6jkJUY2IHGlVU
e9UmoDY1aUz2OKXB+8ui7WdwpQ5jjBm8SYJ7kku89wQUn0l+F1xVdwE+x2VWy5rpnFefMlIjTP/D
Fw7ZsNyaHJum9W3yW1LPks6hZohoZ26ab8QQ1bWfai9lNaQ8FfEDKNXIX0J+sA5/fwXmioRALwkq
y4HFDB6FhmdTcdA/JgGt1ACsSKsaDSrVmJA9jDlN4DnbEgDt3CoFKaFRw+WCVqHShI5IgRsDhK6h
Mx2niAorU76IPHaEOUaMS19LIEhz87YZkUKiu0e4QeRtG8EtGhT5wWS0v7KwSK5KG0a/TG6NNE92
LRp4Jsa+yPzr5DGYdIS4KwuiDRIrTh0z1imt5KZi6FpOln4weqotU89cK8yk17gcZjhofAPSsZ1s
wXw6uPdLRozEkdaNr38wGx9QuSiyI+iogndhsN+3AxNaZtOxQXOWkqN6WW2b0XwXR0tZ9dVRpuQQ
IasCHZEta6/cNGF7ktQQxRVAXI9Wo9KimqMHp4SD467uSsZKbetA2HC+NlZ1FwaUVo0kXPMAdEhE
7BbuIn+M0T2lNiKf46shsEO4mz2dVnpo7OOiI9FmnPpK2do9gEpPaNR1WpCPpFdRiqaEH55K4qJh
11IGBBp5AXwm8jvWO1bsjjI6GHy4O/hoTtht06arDlFdnW0u2nRgvh2oO4WTqp87JZVfoziE9pC9
aDD43KacVKRDeJWTb7o07fAkwEUmelxedQmIMm90uB4FsEqa31D1T1Q+wDw3mv0oo8pN9ZL/gl6L
cGPDDlZNjCkTu20zPfh90kFdmTK3UMruYIfmoYyMszbAKLaUS9t6T0EIzmpS1liju6Wopg+F8sFl
VNQrZ6TeYMRtv/CJjoUl1e2hln26eBkQp8ZdGFrvKX7A1aQo70ynv4jSGbjG1bOX1i90t8qlhH6D
qsQzLesVGqQ4Cmy9GunL56pvazw9MXgVTEdUwrcxO28K7jXb9YiOYoTbhKF+JSp4HphKYm5/VNmP
q6TsjEZRl2HiDyuJCxgdX1WQpi2GuWy3NbLHbGo8c1DXQpbpOgiyVTOVLi3gB0X5Tl3ku6yJ9FFy
dpyU5rXh6y4dukzjvt2lpX+LHPWqgtjS0/gr/vkljk7H0M9RmF5RMMA3ORerjV9TLd7SMH5JIlBa
PPfYHbd5tUb9m3NqJ81mJNz0z0I86gwdEuaeFf0/FMw/mlW80dl2jOGDQi2qUOmA9TjdpxzalWGt
R+IlFwU3avcC9vMwVfZSm62K57ywKHwKjyGQeDUtlkBDF8IeboFUvsoK5Sqlqmx0HnEGv0aptm+C
EdOFVpJlTlah8uj5BVV0zirqdxN+2dTWtwWddLqaMZhVOeLjZcMD12Uz5ugWQukZytcoMr/U5OZt
jbopf8owGViP/vx8rFJA6CW5I7X3l1h0CDQX1VXgIIllucpK3eHpoGOqCHhSNdte9Msh0Sm7YNuT
ejcnQf/WnI8sq/aTgPaHMdAwtas5b3V5zqp2RfOR5jwhjuIeGM7AN2592141peWwoPQrJYVAp0TV
rs1IU3e+vOZedYiThtArinp9iTJqr2x1Pcg6W5AgvdmjONomzYMFBQM5sFTrfij6nZD2WwbFC8qF
v0xNeScxbRQBb4IE7nfaAy9qG+xVkH+tIOWYWyeL6LXaViu4GhuKK/YJT1o8m+3JMFHVChLsC1s3
B9SnYq/FxgaqGNs48+SFtBhZXuJxrFHvkqrUV/ijtwgvMzMax7yXfmgON2abn4XMTnFs3GkITJY4
o9zce9o3VJ/F5DNz5CAnG+uUFXRFVkdH1XYJ/dVjhKlrEixABqDVbliPXnCc+cYLu3gNUgVTLaFF
qt8eU6lw7aUPdZs9ZrX9oGnq97STj7P1ngK3r9QzgT8r913Lfi29L+pGrqe6upWqNWIX7C9W92KF
yS7WwkvpT/ugGN4AuLE8ozlocU2KQXJCvcuxbC+mpH6gOHWj6kIFiqFRLpijBC6ykNoa7A63to8S
ojbaARraMJdsnceRvruBRwg4aO6SmFNa5AO7rk2VtiUVYl2HALrWA872caESs8mb5aymrbqMtGJR
B93a0HDF0G14Qpe3CQepBfALbTX2xn1WZBv6srZZPZxajabtkODp1mGecspKUpBWR9/JNPTei+HR
ROFrbb3UYnO4Bi2DOnb+1s4ytTMdUJtOQe4Q7YOW81xmUGgS/FfLU2i91lp4LUAoegmOKBzjehbT
f+0PJ+49HqixD+YdkwyTuHJhoAhSNXCgG+1Q6KfI8Zd6yTnf3ERACKikOnp1e5oC743mBUD+ZeJ2
lfUQRU98cFfvCi5ZvXhpPXjitIajRplrO8dCJ/LgPi/QFuqYx0iSvoOHuPecB8SB4yT0C2Js6ZJt
2A+JwLZvNHdhD3WhKfDiT5rTbENPeR9k+4bvQ1so+Hsx0dp3oQ9BYajPtUE406ToKo2/1V7LfEzr
763YO0rhf9F1X3LTUNWVVA+l1y1HSW1BzyrlDrZz6LuRTAaoseGeZM9u+DDqi+djdFE+Eiff8xVk
wbYQ1bXsPpSWZM8dz4XEv2lhuXLqLUuxn51yQin1zmuxLmfoS2jHCltdhvTgH5UFOZ5rgAAwoULa
RC/A8T/U14AOr4wYVrZWnWM7vjfjS84J0HqoHXxESCn45zkN/z7u+K/MKf9f9lArTCNgGf1nd8oq
nWu4/ueWp29+9qMt5fc/+i9bivobTlZ1rqPW+BvB3vwRe3R+U+bZMU9iAz8x0QzGDH/EHo3fFA2v
iuQ4iFcElNS/bSnab5bGpJgWJxJSjLz/qzIu25qLa/40zmLkgr8Cg6rBX4ZHxPppnFU7oN6m3tbZ
ZvbTbp52u9UUIKYQOxlBnew8J7rv6LN3gStEQP6geuSSikEbHRDXPOqNZTjhLkimx0SrL4Vao1hX
3b1gwYDYCSR2Tof47Dh7QIEhUzGLvYu68NrOW2uBqG5234FFAMOK0yPaOXb1NgXOq8eNnC7HRJmW
gToNJxGIq2eHWsuODa+x0zsJwP4Gg1hZsHUfBqX5Wpe9zYkTrP3CToAOs35M9Pw5sdzGHK/WpkNf
MJiXGBqGJo6BF47byhkpx0lrHrHpl5htJcVkEyb4nGmPMOrYNe3wpFdBvERux9YWgaMbvO9ljEXf
pP0u5EtddClDYr03GZ7SmFgVRELs+lFR8AjS9+ZdhsIgysJEZBUylzmmsf5RFx9tUDf4JHK0lY5S
UEix/qHI3vwp6A+xkY37GIfsicBUfpCx0a84kilsh3bjoD0Dg21neupeFj2ThqLdhxZmHCgcVAaW
erqacE/vGCq/RKVJ2aSUIZJlIrUnP+jv0EfVlZR+eXbITSGtQukBBWG5jZf0a4CaBe+WM1reEkpg
I0rwvDVTxDCAle+TFhcrO/O1+VSs5y5KN5xU+OvnJFPCLcf+xKVjoD/OdYO4bCUMHpH2A0ZVieZn
0z8kRsPa5kq3KcyuPxqi7TlxlkZyrK3QoODbw0PNfoPxmlN6wCUwHlV7q2oAwePTqTJwQ2pAXo6R
tWKH15YMC3rk8JhnzfM4nAo1Bl/jVY+Ev5T7vjCDp9DpOIsVCuEh4ORYrdDiUrP8HlCHgC+83Tch
0KLENOqF0PurqBs+XiEZfBEWW5VB/50cvv7SAh+ock3bdJxQlgPb62WppvkJ3UCiLApnYZKrWBht
I/d6mSgrv1YJ2ZNZmurRXMeG0EB/qp1gnyZDKjE9f6ko3rWRCvJ0FPUo4XAyLsO8lfKZ7IG0KE11
2xiNNBDr7GmV4dC4lLJRty2dyRA05KKd5hBFouXybaTRbdEVtXKOO5nQcVNpuy5I8z0Hl11vhfkW
yWhYWPpknaiEOYmeR5w26SZw+KRY+9JKSxdHufJEBMpeQ+Xy7rgCW0YVGGDZ/YxgniahjXeWLzue
b8j8SNI5jZWVWR06v1MXeAb0N5IYPrVmaSa3eB4c19RpW+29qdioeNgpo5bitetqeqaGCeTXchhq
dtWgX1/L3BEbU1P7Sw35iLRA222LJDOJhZJTZJy7Iu3QXNLRGc/anGa051xjIaZuE1tcudmcegSr
E2+DpBy/x3MmMpvTkXlrUGTXBWq+bj8TlHOW0ixw6Uba5DzD1WAiQxPUAhR0faNWaR5yfEYyG73a
lo1Pdoy11Vhy9dyCwIf4mIf4p8l0DlaOEZ5e3puW2tVyDATaZ99v0j7HcM4mBUVzr0XGHXxqTnJk
Rku7py4CIgPIBbJuc7A0nCOmeS0JgJM6nUifOnMMtYV4BPv35EdzQDV0Lp5pXaPhjRJHEqyBYd1p
OgyG0EP+asfp3qMKz7WLntAZCdjWIuo0hpepIUg3EVnaOwKEOC0t5MPS5kpHu+X6atu/hnIgY0sW
iLRtT21QyzjW9oyUHEvIaYcl7GsUswS0krRRWUztInAipiZGSQa3meO9QzIlc3a4W+hkf8c5BJyr
DqdRMhzPdc+RJlP4h8/UMDzYcz8HiVHtoo2Yw8WyirUNzpN8SVuwCiiFhSPL6uaQz8HkkeV0W3+m
lUWYWZdQeuNdKeL4rZljzcYccJZt3JN8IvQ86S2QLvPe9+kU8uZUdD7no+M5KR03sTw0c3racmxk
dVwkee03O+C0E0MPH9jMHLz2bYcMdkYamwn1Os8Z5MZO6OwH2hyXqDqkt7NYjEs7IeZmd4S7W52Y
t2cS+PaIkvDHpuRhpOvl5KuNPJFhYMNXznFxzJTVria24CpzmLyeY+UZIZ79hNC70QG+PNif8fOG
ILqo5ky6jjK9trNJe07nyHo3h9cp+XjROB1ePV3Ux3yOuDufaXfVUd6Dek7AWzXcOHiR9cGeA/KS
8cyumIPzVCSSoef7MzB/gUv0IyL2aaSjVoRR56rk73moHUVHVowwD4WvZrvF30Y6JRfK1vgM8Dv8
pKVSUpoxx/tLhGIap2miEKhwgfTQEn1DQFMD8koerH3IYQW0fVMqnG2z+r6eUQKpBfJMzHiBTl3F
Q1+zNnBOBRkU7bJRY9WbsQQtL4oTBVQBXP9LGj1GM8IAf4T+BOKVHu7fAQfeo2K14Pex57/5TtTA
oaLpt05CBhHVjEnQZmBCNaMTyhmiACHO3/QkO04JA1rq4HfWjFxQZ/hCTb+wzRBiYddTD2E7u/m5
UvkL0kA0Uc5ucDAxw57HBckfrOJOpYMwnN3jDSLsYzM7ygcjje9iK49d4mWEFhiKlxr/w+SJvzdn
01MFFPOmLdXoxFjdyOrLbwJ7506nlu5gBJ05N7iv2KUhHoPvWqs5Kj1A9cJVAW3t+inQXWXwrqU5
jLtcI4jdAC5cpbUBmTuLM2bcE74SopNLgf/LZYzD2D0L7rBNbj5larOiV81LuKPAPJGgE8HGV0yx
roNmK6yQwOFw0H1KFwPbW5PaOkLetXel7ymHKOuxBAU498AHY5H1hq0YwLJhOcE3xHiQXuRWPYG9
VTdtTbEghEdjHUSxtu6GR8EWd1EmjnCHzrgGQfyhBN0LCtbMeuzBvCkQyXvg/JjI0naVDQ4XlU8Z
WV3QIBAPL0JBqu18o2Ibg89gUEE8EL/gvg8PXVg1C9PJPeqDAk6jZf3Ad6LA3da6zRRJEN0FCq4N
JtCqiTAQXqhdpFGmFJqXKov59rnosfeU1ISfsnwcCEs6p0pUcgdhmIa1uhWAv1kpSBhVw6rNgHHl
w/BIwLVzeaA8lGEr3ERw4yzMokzPCfi2haZ1oTsAqlkA67f3oshwT4TGuqdJ/r4MZOxOU9Ws+ox5
MxDjlhhaim201q74cTHXSJDyA/S4dUrQ6xgWefdQlOZHlZBCFFDPt0alGsNCguK7ZyNr9QtPMq+A
dU9Tt0zTr5VAsq+Y1m41UwSuFnFddlasHv0+eO4aRpJZoC6jwdC/aIwXDggDCjJS7CWQ702ipy1J
Ip7jD74GDd0o2O2Fdd/QAKb6j1RnXYU6hftEJN050fVXr669pxEX9S7PQse1TBJBIQCDbVTo/aqJ
yVAt2t6xZymO/KZuGUvmOiNOBAHgJ7EJleYt872Ouc1J8MCEVZE92xYq1+TTTSnDfCMsRitJEIYr
1f4y+Gr+Xoz1jX9rk7y19G6DLYkciOOEd17EvN+gzicJiqNdzw1QRf7IgYMvobCVfd5By5oc/D2B
BfutpVLAeqK26ImsoNItq7iERhLwGOxJ25wm325fFGtoaO/bqQwdl6XisBlmmrnMK9ViIuoBvnag
fTURdD/0d1JQmHPfpl4QvU7rGDvDePW14QufpNt7fNtu1VWk/GydWoiA3eC2sZIvsNhqcPtjxNaX
jXma40GJ6pRofOUdbMYrri555g6GhAhI6/yCvqR8zyiqd5VyfBGGne9ihudwk4yrgfJAD2i7HaOU
k5jT08VlViyiSvWaR+ktLTztxoWBvIcDEA9nwbYYtHF1Vrg78TQV/RHEIFWmTWsNbqSKCFcb/s/J
uB+4UavwksW8QWeKr1UVZEvFi77U1Ei4qRg91yumEpfIU8lkI9aD4ViTSrKgjK0i4TBYicYHgKbN
SvHknqpLD4eR/XUgrL4qyf23w5wxHLhRPKgHTIZit9XSCNyBhc28tNk3FMMa+xpDdeowii6P3mql
4aQlLIrv/MRj8pdt/TRrMdC1uUuCWGErXpraxcg40alF4++sRLRsyAtMnTLCJ9LYgX+VlvY9babv
sqzXREqsezHpA0lM5sGioUqld9ZqwjQ+tP2lbYW3oTWQsUex02WJAUvXMFjkI7ivVJRnkB/oaKn/
jH2224/OwMAxspCGqsg+mJX6HpicVgihbVIfgxFE3Yk/HT+oqeMfRuraXKfsyTsArQh2YqjMZcJi
tPXj4KjGdr4MertZgwbRUNZzldzllB1a24SfGJH78nqk/3a6GSyhcxJbX+YFCrs6cDjG2SagCSpN
da5HJCUq+pJnmTVnf0jXLL7YTaIH4BeAfGXNwJvCxVw7K8TXOH8y6Yw1XCuqGQom5zJZznjBQ6lr
GqZx5nT7uG/UpUxBlAqPrNynCPN/gtWvEF0qVj0s5f9ZsLqGHynn348/J6j+9Yd+l6qc3xCoCFBp
AJeBU8Ge/kOqgsKlGCZgRB1fOmWPszL2h1Rl/qZzYNZs9pA2dlkDfeuPBJX+G7MjAlkU8KoIX4Sr
/guqOffPT1IVipdm0+Y0W3Nnjhiv9OdcA2Bb8onwOFh/wLBUkqliW0zDsyhpHZQzPdQ34IQM3HN0
DnC4IDET45yhNjJAnlrKjhYO0TjUigPCpgEgVYDMaY2eMTXvp2vRq3Bxq8i8Nyo9gFxat18mE2Sn
6Uz3E/rSTk/Rchr0aL/EjDDi1Yp5aoglp/itWeZsp3VOsvWYTlc7sB4sVCZXWMOx6mgCz3y2jQSm
OUCMggkuNu8L4EmwrU77MOMRFvTzvck4LwkbJ+ycQBMsmUiAmcLqtEoKzmA4AL4Q3QiXth+upVfS
BVSUYi3HlHE582/3/7F3ZruRI2mWfpVB3zPBfQGmBxjfF7lrX28IRUjBnUYajTSSTz8fs7KqK2vQ
jaq5G8wAicwMKORySaTxX875ToqwcqCmgNFJw8wUxt6VxnBUS/R7LiZ774y4ObxcQH9RLVsOv3xu
0oU1aSavTZWMOFaZ16wdSUvANdJvR298Q4PZ3g4TSrtpounRBjkUuZcgD4GHiKYrAWAjj2RMTBB/
fec0ouDSnjlvgiF5H30OKdGpZguHjoeTwwFC5CSAMEiPKNhM1LM5FWpsWhffsz6KmmFUk1hE/1gx
8aRwGxQ+lBXti1r7JjsJJg3Rum+N6I6IxOqEGzrY14iZvlpChDb1VIfbzGRg17LWpfg9SkFBQpDM
9CrzomSNQ/505pOmlNgcosHQsUVrUBG66JZ7xaA/xxuPiTZgKqpJF+ol7JPMolgNTNqnPIU8hDwY
FU2KCgbspXHspV9doFrgaC57wNNDkj+T54j7aJynTQx5eyMVKySbtHAeSZoMDFsdelZzFnO0xjAu
EFpQPZyskKWVZ8cLgBQ87kyVEIwVtvIWbhWQNskabcx2swpZYVjOo2U0tNA9hEvzMHLtrDtgkKt5
UI/AShgMQa1uIkIagxGbtB6z/BjK9GGURCBmzPI4rrfOsmnKzNJ9jgYef56uxa0ps5fIKeMt/Cvj
TJIYQZcx686+ZBnSZrNxlw75l6qoplClu88+qbnXOEisrWGQyFxHJuALSsO9u0xk+hJuXJGot15W
Cj5wTxRu1U+PRAg1qyikbomKuVyzIW4QMpF+5Jo0cUmFtib2lXGsY60A0ZL7ZMbU69iM4Iu7VFsU
cNmJKB4Iek48R/tKGXKXiAnGvFdFC671ACnN3NFQwc+t1qnjVxtZk/wB2J9ZM9DQsxUvzy0eXhtD
j/cueKTVbEVfjh5DxsSEIlt6QOfAbhiFtD6JGt4qWebQYJLPQpcSIYzBPijAweCVw7QbPMm34y0K
a0Owpi6AOotJvVfW8BgEabhzLQwFhgx+FnUtdiORbUarNbJIusGS8FNWyHSIk8faFV7dqjOocKal
j8RboC/hYln2PYViAEn6oVgMzdLH2qx+dzkLz0JTsFify8UEnRTYoa3l5SjtqITS45RwbcOgX5lO
ZuDKwk7dwWs5p4vFugnlTbyYrm3c1+CP6Y+xY+f4snuzDM94zZ7LxbJdh0/lYuFO8XKn3FjrIsXe
jYoAP8Ri+bYX83e32MBFI/d6MYabqiJ1bjGLG7jGY5YUIKPZevYjnvMWb3lis5ldzObE6fnv8WJA
1z0BumaP51wb4itebOo8Z84D9QuTmA47O7qyxdJeL+b2qU2i534xvBsSC327mODB7a273rPuY2ls
ykZVJ+XEu7y20ufKio1TZQf+rV9xKWkMaIijMNvz5GtXRGWYm8RseSG92PJ9pSDvLk59iMngxRf7
PhL1Yhctlv5Bop4Oi2LjNMMM7YORIuTanrESBU6XKfrBBRBgaJOg5gUaUC34AKi33R1yVI6eBS5g
xOosgxRWQjcTf2nGezI7YNNNixwrC8S1IeDrc5DqXDXISX1+ntECMwhbOZ36BXBQ+6ip+d6Yb1JV
J0H/bUqBFjtN5AolFY4yV5j7qitfG+gJ84JR6PGywhgYmY4ukAVGPncFGiOx4BfMBcQw1ch5ugXO
QFc2IbAB2MAQYMOiO6KAyy8O8Qf3YdhBYMrIhFVkoCHkAv4wLxiIHh4EUK49fBRgA2N/NazwAKCC
shtbTAPAYYQp0Rj9blggE7DJfaBNPZGmRXNWoT+s4rl9sI2z3c3EBvM5s0Iow26WydYvGQLgBrz2
sx/bVwgG6xTaRThk5nqGf5HwdRaS93jsrE/SxLfETL8UEDPsBZ3BtIKjbFZXX+oLAzkaQFMzAM9Z
JSzojSlvetiZyXMMlUNA54h0EW6ZhQ+rqgFhiTR7A2K6RK/lnmlZ3d3cA/qwJVIzOaT1iwsFpBLi
Hh4XCLsFEMIvkRHtAg2ZmC3ynXRbuGD2Kq+CeNt157iZJOYex9lApMS8sHBIShEN25pI2f2s3XqT
tMEBlzn5RHHM7gieCbL66cVzYx6mjQB3QldU7jSN0F2ZJbd1PxE0sPBRyGPgsl6YKeWSE10vHBW5
EFUSayyfSjfhJwBl1d8PC38lqFifWQuTBahNyNiDH41Umqk25Babq+2Xu9BcUP4BduEu8S4t46yD
Mic2dO0SWNh5EYm+RjVeJ1zP50QUckNCARs3dosoKhLzYNdw+FfE0DKEFKqxH9q2/CWquahWGdvU
G+DiZcUsWcWfDMLMHz5YjnrdD4ab8c2q+lcHCPw82F58okZlcoHwwjt5WZqjE+bI5kgIrf1IFPaL
h8SUiSzknX50mY/4zTKVt9TIyKs12T6uAeOgsaz98Yf0AfT/jrxDXKZ2dTZXYMGKeGugIrqjOw9O
HeT3OyYwB3MAjwd1GTWJVbAZGbP+wK4uJ+LBeGvpdpyupsYDE1dtmkx4514aJcPoso+ujTQ/eq6U
tY91H5InPq5RRvNmtsk98YSdoNFngYLocM7vRdsHN9K2pkuZLSjtmjIw56Fodk8EXrfONvMVYw1z
0sVrnSTRQ6ncAbl+7z3ZVg3qIn4M6oz8kEw2IM+W/Aoe+spmPwENdhOLxDowPcR+Rnd+PzRn3dZd
sQtYAIot77l90nFtHC3c6zeRjG6ZaVz6IXvhzuHhgZTmREbDg7a5CSV10Cr2hglveGF8EGxYbseK
SRQsFfD7Gt1oC0QR0eSc89Juccp7rnk7awkmt5zvwAirD4N8yqMxRy2KL/kWO0V9QvRivoANR62F
CDrvpnc7zasdhTSviv1/5dcArt2OjUGOsfnQZSCs4LBXm5FZ5LrOSn6sCJlwTWd3Y+V9xBoXFXdt
uwl889Gy56euzm+19EcsJcQTCzN5T1xuarZMCahWRNocuMj/Jefs6BrPDns/FH7UyhFb0At8XN5A
CAZszxAKeQs0MtDwINjjZlWNVIctWJwnwdoBLFuF7zpzDM7mWaTzoyrt4lHX3rM5BeEdFTqj8ojR
eK5H7xIrGH3Kb5/pyq19ROLZ2qtK+0dgjViHSpLY1nJaKG5T4C5hoPmX22CeiqP0hZF+xUhGtidz
Fj3E9qLp9q6P5br01Hau6+tslfOqypodevYTw1Aiz3SYXjw85F9FOLob1vTfqoee6Fb5L89QTKcC
bVGB5DE0NKPOlw1a6+7H1GehBFzpwIZlujjzgMenKB4z0lB3loB2G7GSkJmcH5TMPfSbQG2rKSFY
z555HlZjMq0RHhZ3XU6Se4+0880gQz1fwzYmQS7BIOKs0Eekp9k3F/UofdiKbE3nRmJdxjIZycvc
WsZ31buLz6dLLmaEX8FsQ/OobQhJkQ89IpKx/DGFQ7Wz3A6vNxjxb0HRzXrP9EhF7bhex7Zm55Up
gQ2oDo6Q35A3jwhg6Zbq227M2rs0UGJf6FDu2ywzN5Oe5tMyLWZhkkScaFORmNyQOW1FwnYdTIMp
gKj1ZsyRL8xiYw0IP/ORuNAxKdp3r0xY90qX2Rvs8u00YRHh0UwOL8OkU92YjrWSXVk9DTELX1Yo
g3tLaqZLaCN7qU2k5HClBMvxzATfXhg0hH8mah3qDiFa2hofCbnuh8kw0i9mTvadZ0veZgcL/3VK
QpmtKt1ZP+myQ8DBChGk0yggveOonis5WleGww11og0u3hvjPcpX7umihOg74j5a40ilTE+Qqu54
U5jm2SdsbAZ4K2D0zsbw+u61D7Lm2lokDZh9J7Z2y6DXaHFimE3U2OtR1+VjlCfFpXTK7Knyp+Lq
TqTEuLIT+NnyS1uW7qb1J2RSuaw27UBgqkUpAMyk7XsefuC6V/4s8R2FM3tAny3etexITuSQ1/dl
G6FdyaoJc7rdkkWV6zbesV9Ddzn1TvFZVjyxyC4IftCtjqfGwxCYU6cfTRllJLmAZ3vtIzlf/vWx
1ZOo+Oe/L6Oun4InfcYT9/eByX/86ZL9lKITv9R/+bf23+L6WX13//iX/vTK3f/4/cPJt9h8qs8/
/QF0KN/cff8tp4fvri//8i7++Jv/7Af/2/c/A5Ynx+2/VFmtP8vPH/LP2J+/fM4f8qrgN9v0iNsj
bw+jLSCrv86sLDK+HZPUb8e2bdP9e3WV+dti+gYUFDG0QkjA5/wxsnKC33DEcHQwVkFhxcf/lZEV
wNB/GFnZlGKhS9K954RsLv4xxa2cfUfZDEFxZHjpT9xkBsMLJuBOKeyekyT5MczY9iqAXg/cdzZR
E4a/9gcne+3i/GfaEthFEFZ/nou4PVIOxlc30c5r69YVSbqtPJlT6j0hC8nXeiTcmfyFvN+kFgJp
H0zBiGM7sH5IS7f7eM7OnUymS5Ca1BeEXrGztJ0+vDolkgUfz9IbGMvyVQ8ZaWku8RCErThED694
dnsnA6z8V+Ix+i8bzx5WQqv5zjYMl3huwHXYOzIKlICpA/Yd83Ps2+TQQCe9iWPbuRZTF32rGsdy
1FkWA2M+Onuy3QvXxGIJMX5nBgod9Tx5mGZMNP38e5NyxLBl95fG0m2c+6gCiiir7NNzOxPzBMlF
dSAHbtQmCIN9nqZevS27ft7kU4wax5p1+Z3GhrqtvdE5lFlp7ibGCVsYxRg3GdVMY9KT1laB2XEq
72JlSXOYkCSwkyXYipUQtrbSYn+D1b0Y5gtXzoee7YHxn3qoa+dNV2FxCJq42XQwWq+BKJdYn+nq
IwLaDooeOpA3fBFY0fWEM6+0JA+qaniBzk1qrolISBTpk2n4iriNhqEgbvJj0iTBzczBRIZ1B8LM
Am440j4hHP8g3jHbiFGxD2iw0ENwtnbAdYZtKbV4tnUoni2YUjiZSg8GH8rj25EItqPQDi8889vg
yW7tJE3+bog1LalynENf9n4NVsWLNt3MDiz+MuMy/55bOaBqC837zh+bI84drNEzy7DPpPfcSxWP
yWFMpXOYo8Y5gI3OzxbWthdpWGT7kGSFSqpcHFHa87/zMVtcVv4gTlU+O4cWyx9fIXGvM7Dgc+4p
tfK8ktfBNfDU8iPeiBq2IvEB8TLj6a1m2AmiFXZVzGVjMiW+ymV5ngQj/KzE38Q14heRkdNbsdg8
ihYwtFvmZ5KuvDvXUNZj4T4lM+08Mbx0VgVf81GbAKLR5bND5fnV0ZyGEQOWxte4mXsLVzt+MxqH
uFhlI270mNA4fs+wwsUuMhHryf6nD+IPdTaujDqBWqqHT3Ldtsxk5Kp2sodoWCwU6SVFkrxuMveD
dnxPC8L8zKEDr538aSYa64572rsDGj9BxizcPVKxq4Z7s7IFfqZJ4NoL+zC8hm2QHdtlBNaioT+b
ncBxkM+YCwyD3bhdkgXjwi4XIXp9+n/M+R1DM0pLvSFOWWNynjDeWBM6qmX60Q9dcJCjDIGSMaOY
3WVW6Yu3nuHwtm9JcR6YFOzQq3YbdwjaHWKh6tI5Zvg2GfJHKFJ1bHJOASclq9YTpJET0JKR6YTl
DIc4uEJVFKR0ev02ZE66ql37RQyE3hgkhlVBT/R4a78K8iMRPYvxs2iY8ZoVGpsYyenJnq1Xj3r+
SEpDd+ptvztAUsv2TihaFko14ca5JR8ns8Jt15jWHpy9eUg9wJo2gnA6Uo1/IjJH8GckI4dGoG8r
LHtrjf+vp0VY5cqnXu6Nc0rI8S7WwV3R1T/TgooPGypp5V7abLRMweJkyDA6kUdXW/pPLbW2Qyaz
Webc7mOmNyqKgzvaInbu2nhyk04/YxZjGMvYBp9hEL90CN+YPyBPsco8Z1oceOepEzFGPF6/GpgS
NE5kbwNA5YADno2JVXjRR19kgb4RBgy9cCgeskwt5LXky13mO4GnnqeR6w8KZk0vo+qLdAzGtkM5
bnUu4nOq3W43ST97rX1BjuHowxf1Ft1GHbOFIH+NjXJGrLdGGw+wmvQmEikax3qg6lmaANvaIpfw
JaJMWzznMk857fZeAF6uNooXIwL8LZBd3iYqAMkZMjAb/XU9IWCACP/ej0H0rcMmOQSpLPcIAVwS
CuhICld4T2YdVYc6JhWiqR0Q5J3dH4kIN9aJtbRcWsuAjMa+v2S2251rIg1xSS/LASdBB7PO61ne
lgPmpTLxhqNnpc1pDJvsKaj18BJUrnim0ER/JYeieM2xrjB5FsF7o5hvV7Pd3+RpM+0bI8GD3yTQ
sOrkw4D9fZmWc00XfPlJODBGhBUiLUAevZQP69K2nhA+/IoMy/rsOnwD2go7WBB+8sPhIMTDgNwR
OEzvAXiwstRfN3k4wNjAkt6yTGd3BJmk7oW5Dlo7vLdswcE/CX5KrCe2gekiCGhSaxPlGgOGJvyO
9TvHNblOBxP3GrY7BiiHXEA/1YgyOV5BmfpKAtjnJ4NSWuypbIML/YKxnae5vKmISrvCLia3i02t
BeWcPMJU3fN+yi0Ha7mdSic5BSzqd3XFQTu1/XAsJ/6vmzOOytblzCWr1OJXqavnLiPXVATa3ffg
wLmWQoqQKCiADfrTfC39mKh5n6w+C/3W4DUVKiaqlDZVm0IWZyOYgzMebR8VxSzdhVZn7XoWNDvs
MjRTtXuUpumso6Ss90WDHhc7rGeu2Fa+cFJyQdYD8/Y85uLVQMPfJDlTK/oGJiwpmTglB5Exep+Z
G+8rWb57GhsMcDRxSkau/FRbzq3j43dKktJFqM7jxZFhuisZPx67xHC44Mf4AS1ozFirngNCvUy8
v2gMABG4qIXH2du5fmps8Fwzfq+4iv9/f/BP9QcRcKb/fKf9P3/Ifp7F36+0veUz/mgO3N+C0Md8
EVr277naf+sNnN9MwqlIo/LtZWW9+Cv+us+2fwP4RPXvOJgdIPvxan/dZ1skTrF4Dl1wlAEzU/9f
aQ5gOv5Dc2Aty3GsHB5IA0SLwQLG+jvymobcIdAoIT1TbnssfPEw58HZVRXFn3LvqOmjXVZ1zl4b
jcbUKcdjoNifDAIt1qpycovsXWa6iY/Nuq0Txfxu7mE0ELdk5Z21N0N47G214DeG7kfqIBwUPgqu
aXaSHVs30kVyCCGhJQFjRHm71+HiAqQqR6Qp3jvmVOtwJrUzLHGkBzYJl1VBfGm+JvjO3LuOEW+S
0L/G/XjMGXng+8i/iH5qrjCi92ios2PXNOFuDqr5pGRHTImwHyxidfcEnJjHoHEYBAcd4Uron9du
rJGEiHsIhUcbAeB6TMZ5TQ8VIAE1FASB5V+NulRttJIu24yGdAj0Yo772sKf3huVPJOKsXNgrA6N
h4K7wcPPj3DNBujOqohWRhy2yVuINI3bIQtTqULuY1js2cuntGFINIZ4wZ1mZ4IbyQtyPkOWTraB
82NmFLtOMEGQ1mh+KJzPeGZQB7AkxwpGMoSyIDwn1XCvOD3W2GPIOO0IUPBiv2e3Od1ri31fykKY
EmiRL4WThxUsbV6KtIcStDDQlJl+Ta7/IfPoMpRFHbLR8OSChlUVOJti3mJnf/KcBj+6y+Nf9Uy9
O0D7PducTTxMZwIxBINdkBB1pR1SMJA31KIJbwfQ9bdJ3FILKmcYN9oY3ycyvo6s59inmYBn2nT+
6uokuvE94xun27dD7OAkOGrDzua6CYa7tCFCMzXBQtSsEzEP22rPafi6BJycPFn9moUniCjVGQW4
Iba1lz81OD6kkfxMveyXHQp+YvWb8hUj0OzgI3q2I0bzo+ldS888l052lcN01+sWO7I/mnTM6Vam
/I0x/uK3aayNKEy3Oa73FzOQBm1VcGq4WXiXXtHuLdRzN2OfK7wR0/DQSxFeG5HPOwegB8PH/IpO
L2f9NxkM74yaiiki+5PErrXSXXf0hrIlqexsTmV1SDsyotCPGZhjs1PipB9limCxIU76OFQeXp/h
KpvwOoQtU2bhf5a2p69AqIP96Ksy2oz1EkFdVGTAsYMtrkGRXIue26FxbghEwBcP/6QHcgcRYmqt
29TvUnCbgX2ytPmjbHETTvMU/BQ6CG/socZybrBNjWPFu5xdUr741YFOgBKQnQTfzlryy32JPOOz
ICHpsHSxwMXdfAevv6WfwLbCYnorNb4RHGH4KA0irJMcAaOZF7+UTYR5g4bb5xI61N7w1GFl2ruJ
+jILa7xtYTvCdWJDOrn1e563yNVjAuOzU+VOSz3yjllEc8SY41764XiVXTfvgIPQrjDxAyLo/xyN
FpeIq1T3oIao2ipRplfbROPhj1g/UMlfdJ/e1nV43wW8TeGAp2xShBTuzG4z9rSNYhJ6RRI2mJrr
gBmnMt6FoOsTONTIveFPUrQb02Gdzm1Gign0jh3Sa+roevQ50bCSmPSBq3joryj4w2uUEt2CxsXb
8MTp18MAOcEmI2szVPJX7iRqQ/pljZQAYkOXO2/IJhmwlsNiJhmak3QqA/MC/KjUTO8iq9lIQuVC
SbJCMKA7r6OLGdIM9Q3psGIgf1a5AWu8Xttb7fTtgbTQ18yk49WogfEBLEdfQpnshg8mCvgtBo5H
xpvILeMxpspkvTD2bKG7EbtbYLfMTkbxnYbmIpHvxiPucpCBjVYbOmHE2w5RzinuNbMBAkPq+nvL
mGebogYjoG3+CmeNcplsgoQoj3Vn4ZiII0j4Icx4OGu8c5ho6yitxak1CNrwEAoKUuz3sZu3u8mF
wtK1FsQgwTammvKHwtXqNmDrscYWUdzXuATPCHSeQuWe29Dmt5TFpxKxBpS5Wx3uUwfxhJtx9an5
e4xdc1WF9TlrM8YN0vzlg9BF6hVCh6H+/cZ5CIxFUcLVQf3DikNCgcyhEOvZn11Kfe0cJ40dgVEE
um4VEnWwMlgtEEHbhHuF0e8uieqfder5r74Beg9ySLDPpNtxG8/1wTL8d7Pkvhdz/kR+tXcORtfd
pZ3OUX9gWxltGld7DolKkQ3aS885BjWCFUU/DlkMIZXu21PTJndVJPOThJ/Xe429xbF8l3oFTqMQ
pks66eDQQbNe86tfkqALYqXQja8xcBP0x8kRDiGj7mTfsXR6rMjfwFzEY62K8vnC5pbm1y928Ajz
g2sTyN0RhnafCCfEXoLWmPDfW9+wRpJX2/aAApewJIno5ferMCuIk9ABrXRG+pnlt9XDWPhvkYOR
0At4huXxYKNDQtLOKCu2GT78cYWE2bEvsF+hDn0pMveBN1ey/rYfjBJ9U9ob13GuVqkaswP+hOaY
dw19c1e9doUG7IsieZN7RvDGWxk4nN3ixSK8+ziJeAdFfVl/x59RxGM6Fu5MsEBZbfBmo6yIZvNW
K12tJ6Y0Tz2Yo5MpQnIwAi1hTkTV2k7mBx0xs9KWCkFf9RWzBjptCBjqhqXzRxqNw84Ml1XLVKIw
d/WPCaDhSvHsfUgHntq5izqqECgg3CF5JfLlRpks1oENFx8oaI2Hycr620QbcDNCYnlh9iW0X+s+
kQwvBr1Wsvogdq+i3CLdriiqJ8ZkBEeAi9xnrZ9uW13cBwpRCwNf5u5VfTPX2W1C7PQMRh2mkfEy
sLMkXbtKbgMkPrRyiPfyuHjxupQrGVE1jdQgzllh+Vjydb9jzjDeaHtsDwg1nRN5oCb4rro95RYw
jLkj0VH0HYoqNWQbBO8MkTI0wElk4lfESAMrEaqQ7uNP8qrF/neg0dzTP5W+M9yJdtEw6iglyZkH
kVbNGhxVdeO7MK9Kx34rJ4isxGU+qaJnjGpzn0yFeB/MYt4ngxqvkIOcvUGXvWpM7yNLRbst2Ltv
85oiTJnaP3GcCRAhPvdaWTRPk61+jMTfZP8Hnvb/V3YtNDZ/2cMcv/793yKaITxl/1VD9ZL9/K7n
P9nZ//ZZfzRV1m8hzbBn0rk4nHvLYkV/d+rf/82ycK0jKY1cDJ0UU0vD89euyqfhcpkG0j65fGz5
pL92Vd5vvIi9OOQhuLPEsf+lrsr+33HCyJNpplzeneVgg/5zV6UMFL0Fi+OVBQhTE3PFSv5CGLgJ
ml63t6j37sc6QjnhJgnSELlxs/lpjGWwBYOR7IsqO6BhAXRoM6wTQXEZguanE6bPYk6wI2b2t2dC
piAzEIn8HOCTtOVb2Y/7ptbvfe4fSwtnnibgbB31FaBdfEHHggBKdo91sIuMfuI+JEKe7BEKSZOE
OJK88Sl4+X3XAySKqTQSOHqyLC3OemtPC/sza9OLEt3jFOPEKwybiERUi34NhqkrfsxZcEYP+9J3
kpKnPyeuuwmB4gDUwDJRkavXxxtkRx8532YRFeBUCPIEKnUnwMd6lf3ILuJTocPlIQ/GflIj5oKQ
CiTr7+YBWEdXWL9ixbdMmDuZWOS7Vcp+agkyjRdnGvU+e33FPkkEuM5IQAtda0tD9BL55rWJqmY3
MyzyZ50dJ+urIYQPv9Rwjd0JmtLYYm8os2uaMovV9HFdsKobr4KZAr+SqoPsmic5ZJcYoarq53NX
hjQRxDihuPFK8yfosVvPcciLajd+mT8M+F4Z+7FEJoQsa+6MdsZsX4ELMFYV1lwvrDflOFA1t+2W
B+CTM1jB4gjam2a/DkcNYbY6a2IXzCBD7uVFN4OUzwIhhV1HtzQiZ6nZa1dG8ZxbyW6g+qapUmdv
HK9JY380AqJnFEcnlUx3eaLP7myu3Wqxf5VQupLZ2bDmjVeuQfiU8Ur2GSxEyLyoopjfMrmU2Tau
SLsJphuNeH2D4rVgtsVRrUjPLOz5i/1dsU6xKYrRC448lbYg8m+IfbSAsxQ2Jy16C0M6+yYBjMoK
68GvQo1cEd9iiQp+XVt1BxTGhByQWI8G1gFSPWVyF5j+p5OEhykm+ZeD/l3HMSDjpiXwokWpBurL
p/gnFklbFnmWIGEEUqtoUCccXWDu/GUPck4ato9AmY8TgK2mrjahB6h0ctDoES0KPmDtwMLBRbky
pr7BR+ayrPTD51Lnt1PLJpR6O16shMEVbrY/Oht0InhTPyezOA4ZkFvgBax5VzZqUAH1Sk3+pdTk
GFizxYSCBV6enS2vPLMfJDsICXhQRE9GNjzAbWKft2hEjR5Y4VAHb6NavjFJnDW2p/clg7hgbbVr
o6Ladhi3dDh8w8CTq6yt7HUTU2hKFDFU8wIWQ9t/KYiw0o5530Z5S2Pb7Eq/+0aa/CNBLD2xr9mS
hfzlNpmzi0Kub7chtMt9Cg3rxtQ843jSjZgawUKVE8dGgn0UYRpRx4W4rbruxTX1tRrh6erpgfVj
g6q2QvIHKGCd6UeMETvbT3aJ8WRanxbTEOJucZ25TrmtfAMPzvjuwjVOXOurK61LvdQ/bqjGDYvJ
9zBHZ4yej6w0i8jcQgMXc7R75KG8ld0crgas4EUq7seCcswe3VvDINXOYiH5oQwDWkYf/uqs6nlI
B30I++J2dmdkw83dGNU76ah841qBsUa4+8JSGiTPHD/MEfh2aW3jCaFS2JPyhYPR71lF2yr5CfcJ
qU2RP/ZEXkZ+fiyBkHBluz9mCzqtrfpfnpzSYzAVJHuUB58cqg2KNW7Z0PJug5nz0gFt25rlt/Tc
20QOOyOAwlvORJBn9NhlhgxbZu5TqTqi1dhr0hgX7bqJsD+XE/F5ylRb9qoKAEn/ZDndXTupnYqq
I6EH+zQw3koHKRH449GIuTLGB6pTxtXeL5st/Iboj9PMZUV+MEsEqh9SB3HHp90NgKtoD4/zCMnp
A4mxg1iuYjJg3yst9FoQptnEdbCVg0WcgVlvnahGlw8VcEiICI9gaE4CHXw0lZ+eIo8XCTXw5JC9
v3FM+vE6O/KhDn15WVIZ9q4RPhfkr6PIZD3US+8m6p09VVf4MPrhu0GttSl4LnKDFT9DAqDbEDIa
1uNwM+OSWwf1fOi7eKHsRe/DPL+Es/fsuGxRGnKI5wQihXEY4NmdNCt4jACEScaMDt3a6W4p6931
YFuHVkNPCJW8g72+CRBbbeXoEVvWvTGkj5GNczqYDomyLMnWlWVR8DsvxHfitpwv9uT8sig3N6op
3zKrXmAs6cgZmjHcMrpXI1mO6VRuRyjwoxFCUCiL29zv4Mfjml6ndbIJEK2uPB+3WmEuxbiL6iky
0OXN5muRAtFGOoUx2gNrPIxgEFmfdBaLyonmORy6DdYX9nW+fB+b4BqOA5TW8QjP7xIZKNES81eQ
y7c0mR/TetFyY1ac2i+0o6e2s1E85x9Vgiga+ioDjejE9oGHMPW2BsocVjZG1SX8lIe3cuNzTI4h
KY3mD2aA9xaP01amoHApS2AD3MGV5YmMKjnKpmQjp3EXxd4xn+hfzephSt33aOhe2infaoP1HhrP
/dijIanTC0qKrRPD11MNR7oU9i6wyRIMHUSsDtuorM8eCoGlvAYoUnDEWuiKc8Pe+qmNoguJArO5
fRIC7QQVnLvhOdLuJdHTceyydS7s91ZHvHC0m+xqYUFCmajGKAYImb4TQMBxQlsU12x/6pFnQs9d
aZJSSDgJmxdPvaQxG+oU/LE/44cMzVAwNB5eYsdDWwyVdk5wPCr0yhhxhO1/t6QgRYNAZ2h+sZQq
d5FlrhpS4Vd9wF3d5ucei2uRjdfS5ugq2GyCxhxwiA5Tcud6IdjEgNk6Xtzm2YX7VljqVwnpD9V8
tGW3uZnD6MdYtNtwLI4dNhF8F6Z8LBiIrqcy5AcwBK8ypeLqEevD/u9XgrzacSVYkn1j69pWbdtz
PdU3guT3VQf4f8sBcbAm+RqoiVqc/ce/5H/8J5qb/f89EjGHSp5O4j9fAi0BcepPO6A/PuWPhsX5
DVEy2W9cQl6wMLP+1rCYv/k2ax52QUHg8V96if9oWBa/I92SZ+Nc/NMaiK1ShOgsMJ2ACAfP+l/c
nclu5FiapV+l0XsmyMt50RubzWRmmscNIbnk5OU8T09fHz260uUWBqkzqxaFTiCABDzCr3G6w/+f
851/qQ00ZYnA+fCzdDqR2argGKFzmuL/sFuxxUnKCt4CM9MHrEZ+Y7A7APpaauEx6tMPcs0+cCyT
mmG6AVQr9erTTbr6a4z/lTbJFXqEuvo///vMQUnnu3a4OkO3aGv9eVDqa1PpalfHilVh/s26F1yK
r6Pl3JpyuPh6KG2yZp5eJTo45lSBhY/G2p9jNa0eOd5oODiyy2rRdt7P0ssfaEYscZofZEQsZN7J
W9mlu7S1tmGvrRMjf+9waX79S04Eeb9uN85S4gDZBmBN5Xz8ueeWVVWDQZESsaahNqiCeUMWi22G
LECF2I20t9KgEt8MKk46fX+N6pi8L9MJl27kn6PasZmz9bEd9ljmpVCLemFkmn/QOypqbtwQsQJC
JcjplkP5ybOtE8kdIIZr+MY/9FxDI1dv+wgTU5eDheXwI0uaPOyWr4RR7mSi7Su13o2G/u6U/eLr
O/brx50+O6jkbKVtsgv10zQcB/l9yZba4TZxWHMLGuqAQcapQKmqF2rrI0lM+DWVKgCADeiJwjcf
/8nm699x7h66mkDbZVNFt0+llIEdO0VVsBcdMnUqIdog58K3Uou+GUefHsbfrpcZQdcteCimemIz
rsbWNLDq812Uw6aICJAVxro22fj6enWoRQpn90FCe4p9iYtOczG4ZTQD4zjYOgY0H0TUb7CGPsge
eVKUmAKx5w7scEEzp3nhzr0Krq9DGAsHMzaocFobkjX8Pmn3spLmgjbBM9pBQbHdX4rxP5mOyIYp
Ff4/fvgEZf7zAk+mnDBEop4PfIyx1bhPGhLCldOV7gY6WzzrzSz55g069/obFipYYVAz0jTjpCTj
eKE+YNd0Zr0f7IdWkuoT60xoM5gnyUI2RNTgJp61ZcY7DAqUr4JKJ7KW7iFrqMQmbNutiBTcItqa
At5Kz5asUdDIDUnN1jONJX4lJ9zDSIonf85W8/Pou6uYfuXJezF9vPzPhJfons7UCk06P0GjhxpW
XUS1Y2+FTisb/rfLtqgwUCZGkYV3uORcz7mHPRcbSt3M74LeyhaAGFaDgsewCtGaek7y0RpqBkaa
6KWjYlJVyIFG0B3Yfv3dnCwwE+BxUj+gNNBNy+Yn/Tn3EK5pNX0/cuLUPLFCFO3PUxx1retu6Mjf
KX58rQFfgk/iffMlIeT+fMP+GtlBSqEJ1NZ/0zeYGSKd3oHdq5O0TpNsOML8Go+llt5GTVJMUUjW
N/Forn0ywf8aFHqBKzRE3KYwT75ebSxiNIsdMqPKse4xAOurHPTKnQtJhsM/Z1S/x3lSj5VykY14
GUFMa0+qUUM4dPvosXWlSnFHcW5AX/SLPFIfUPltOzOv7zIXy2UlWasSfbzOZKfwvfhJR9VME8Gz
ZhO12Aj8uL0m37J2DNdxrkL38qr8oqR+vjax8GxFqlkzQJQ4x93APjZDCWUs6ghNBGeEUSNO0qc2
qKxVrmRE2acvA0aFXW2H1lGJ1ecobMmaUTzrZ1QpP9lqLoyguIKiQ7Nnmmtqlb15F9+BK4zXuoRs
WCDyuPVHSQPaIYlrpNi0S1NwCTlYrFcHXQN4JBE4EM1LfSocTnEoVqFdJVZ/CNvRpBPITukarlyw
NN1Rv2sdq3to8rxe5WARggWSGXduVgNOdNd5aKG9zTls7DAFy4WrdNS4Ai96TQckkTQUJmY0Z5dR
AsVCtLbSjdD5oehN8j6MpbIysCW9GhOfj41EBAQmzne5VnLM1QbQQT78AsXKXrBeFRhUvAGdXBbP
05zFSaug7LkIMUEu13d2GCwHBR+zSlKRAsZxoyBmX+lQgA8qsKNVh+M5kMha4OqAax6Bsg98CWjY
3kSKwM/GLQmnnTwuzQRHoww6eksMxU0i9wB647mdjQtqj7Qw0m2tqCsOdR4GnhCwXzVwrXV6nQUS
9mSG0kZNr0fSu3+qceAvwqjWmCUgQxlWrNx5OS18afPqUbrxMIA7vBht4h+p/wa07yt1mabgnDWr
KSHqgKD3CUOYOVHuLKsqUi4gCfWXjVUAvtec4hKNeX2Ax9gufB0UW17aqFqytKhhAyUt3tXQ5mSM
AeCQJOpxoIMoKLy+QaS7xsiWkxWWGMuqxSqjhi0mTyQMbdtSSuuQD+lDFlG5oQABnnKhcd5fFGpH
BbCrEOD/gv4XzYVqOJtWlB+D6dwVtI7vTJfWlI9KYJI8g8+CiubNcixGhzgvNLq1TrR3EOPMWnMr
8A7NAk/9YYgqPQjhhKs60O07xC38EmdQFlqh3opOQePe9G++hZOWFhzbyVK/LaSxK33F3ZV5FS58
oILLSmnanVEZKImcwVjrRiIXOLKPCiWPmeaGcpuUnnGRYqybw5FKP7qGoiP+bDySZUvbatomlqFC
103UBv1GYU+mbksdflS65xPbguNSW3B+BOqAnQmqeWYWnB/HgkCs0oTPkKjlAqgripAYXIBu29Us
dybqt1bGD60MVPjXTVM8t85oIz+O84U2QOloHCiQggStTECZ8wpnE5ctkRE5Tk1tSisAcZvsqRaA
FhiQOffP+ZC9scZmy1yDR1saRroe6+Ax0IGzFWX2GBjASOMR1L3jrbFGWAu/Gj/CJNYwd4pt4ALR
LrLwljIfKCu8cLeNLqxlq+jhvLdGohFwGC968hwQ6heoFfwXI3ateV0Q/lBYxN2UaUIEDMkQ9OzF
vK6DtcYOYN5ZBPYkucifqilSQqUdPtM8F1GouvX0eEtH4YhYjZgrBdu3WnkHNaARWxmEjVAD4VxN
hWXWtN2KpX9mkXJhtFWOPzwIF15T5JcoOzYawRjUpQ4iaMK1Gfcv7Dm4C00J3KDORmImSNjIp6yN
IRqcRYiYo7HL68y0fmQNuRxqhbzU628bUV36KkxKz6U6hkBiVljAD0j1cJPmzujMo/QhU5ASq++0
HqpCqh6IoylWlu5ULyr3aOFKXOb1FCRCpi3IvyoIFmRGwPEb0S5ktrixUnCCUd2qF5JyizVFlhh1
vvf1jk+98+ESkzOTaWgvoPcuXboKKwtixtAjKEHU0u6U2jn0Ir2JNQtXnA0VzifWZbJQEl4QKXMW
jXqu4NkAe67aB7Zo7eWY+Ghfhtro1x1CID3jk6MD7UBsaQSvE3db1nFJ2GZRbwbAH+ThRNd1Dhsf
1Tn+cpB+tERIi/FVeYmDgH50ncjH2nHw4jbqjZHHmOlQwh581XxyQJqtKtep3wMl2hKOJBGrQDq0
FOqZHn+9kyUZvTn5RBeLfd6UbxNk6g/NMeJXvyL8ht7JTz8Oc8yZyBCxQoJZQApI17qrbr20DTes
J+bCdgbvisDrRakBOYjyyZ7KaVb/lcmTM69rOkZSxOQR3X9bP3b50CyN0rwuutDFgjOsyinpJ3S4
nSkhUJqSxqtqwHNJyIo7D6aQoK4PTGZTy16OCXGXvVWAUYlS2l15ge17gu05jnLoq44wRqaquJMP
JoDTZQJraMEEQnyk5R+YDzz6kn6zkg2MYw4XBzLcoRqjpSBXKFSWgMAc8oSicae6oT2LK62aVR5Z
wElhoqCoNYLHasK3e+mHP1zPStel8pK0Mt3RGnEOAUFMPSxsiiLjKp+ymtQptamI4JmFgS/wBwXB
FaxR7QG5p+DfRxsa9VpBJmYT3OF30DhnDsMqsmNvk9nJD2xmykFBiAMI2oFnqHrNvvQIpGq1cXix
G3Pp2ZBorGqsL6iq5tZ8sPXwWTFyfVWX0r5JUIFuUa0h5CP8+ckPmpL3DmXGttGAsHFuqHHokjvo
6N6wp/Fy0SJtuO9NanKSdXtd6f47R5dlLFnR5GBlu5DVnwDBDGJ1AMnQN6rspWmwdHd+El9JzgFq
axNUZOFLSGp6St0APDFp2U5JUsh2+I3jBZhkWlnQgu+CLqQ2QRGZRi90WdZnTWFBLpJsFcX2j8oM
6n3uEJw2qCOvW1nIuRshqpJw7DhBuenWLcrkiGaOEIKQTUipCnXHUkwzBlYnrcvMjDdV3epbC6vS
a80mEIdZ+IhBl0kBA9u8FnlD72GgPVnn4G4U/FG7asCeTVjmhHxpIVJ7REfNZGLet2PZX2Fl0Te1
i8ewm0K00LqQN5pZ0Q6CBFvKVL0NSzwCnaV2y6burQVLDcnj6HVahFZLLNjWT2h6/ry18P061PtV
ol5vaywHh8pVaptzWO0CksuqVeh7Pz2Za9hsxU/YHwObPmYKMMstDKwgvi5Hq0LMC7A8Hgf1vkjZ
WuZqFe/YXUXzUMv1Y24TCAZIkj5wD7NFDQkJypp8Cx+WjR3IeVb0UsPyXIfrzAygS7eQoeaFj8Wg
Qo/3rApwRk3WFccyVNsLxYkPpZ3chrlS7zJhOMeMQsyqQfW9UrhldP6dAxuOfuUPRAJVepHRDi+6
CyUcs2VrYDDwfbO8SID0EKqYZ08l7mBcG9E6D9LLhLYVMhm0vgKTBeGh13iSWDc4cR2lAEYlJPNC
FIl0EfFXXwMlBuNT2IQJ5qIy7pRqKG4ql50Xsec3LRjKed6LfEsPpT0kGvMf5IVgSrnDWxEQltZH
0btJ+PCbGnSSzWqacIqgvOAGw9oMVewKUs0OZYRrsckJxCPAEeiTNVy5IegIxan2BvhJuq0ptg1T
f1GMUJvgs8aSBNwAQYFNUE2dPHR2YWxdsxdbIm+UJW8QFHpiRpWMkPXOtZYVBwHmR3hq+CZzM1iN
3niQcZBsYDrPuy73aAB35pbInuLeVtlPOpkBntugvJ0E71gz66Va0tziyC4XYehqMzt2OfVRh1cI
GFZ9pIRmnf1Qi669Tlhgrn1sWpdB7vZrP7PBnCax/ZDQ+mJzZWwwXrxadmvd+H5d35OQMBLoYamX
RRImR4KqhkVhUvZH4I5MO6ffbomj5pDy2McoCqp9X8hqHYVDeJfhDN+UubyuieG8EAZtGTn2XFeo
apdIiLOtVmJW8Wv91ikyY6e2yGpHYuRolsbBVdeyRY+iZSvD4TGL2+nb9eR1FouXXg9IfFKyrcw4
Kg4pDkAubGdF1h3ur2TF0yTCuEJQbQyR/Z5Xrr/XFdwuSifSW6fMUSl6bNQx7RhP5gB0A8diAPaN
bsizn+CGanuPN5a9mLHrC3LZq7EsHhFOmRexb4AFkcnoTMGSro3gV+teQjVWrxXbChYm94JNwAIU
LcHCDVNMlV1wLlP3QYnYFGowtWc8sJxeadCLMbiLchanpu6uO2lXzx0+UwJLtddARlRsTJNioONs
2OO1O8B88zzVLkUZkPPTlemGA9MzjK9waUGg2th9wQ4YRPqi1Rr3vs2N8jIwp3nYdhuSnOtZUqfD
NozTDFOiWhComGIRQLWW30WW8ElTglbppu7GsbJbgAT5Khza8JVLeICB1G+7KtqnWv9sI8P9MHQo
1Xw+gAdcjui1BYLM6nq2Imhm8Q+2S1MEt4ZF7CzHdTIlU8KVHSnSXTlIypoR7zHOa7lAcJ6D10TE
3REz48SkMNnR0hXVWxmZYP2wLUJpMMfVmDN5aZalryX9cxZTWp2j5x9CzhcL5JwtVYBO8znTQR/N
qkKlgZ0QiNn3wVXBlo2lRhgbduh0d/WRwqoer/Na2k9EYS8CjrqrSNExwJJ9iKgQoswKTT0dbmhE
nK379GcBlG8O/H24hFA3Lgu/OzABultLiTceLo8nyhLtwSwMpuKeyDsOjemReIFrZFvZUhIQuQ4G
smYwUwO8LrxIw9c3FluFVje9WYFZuxe4q/pGXFo6gGa9EfFLNzH7u1/4fgykoPyxjvuvfO4h+cJ2
vpZtasypkLr0R1t143gcfZnqVON1FExdURtWF5mXwd5zuggFTE720TBlC+AcGBD8a1PkAGAagseL
TLn2fOGsRN9pDwqbiQLDCIkFYsouKK1w8lkMB2vKNeiFTpbflHUQEnqA8IeUjHLUt1EHkK7JyUbo
p5SEaMpLSLRkcgDUeHBr4hSGlvzhhJWQeCSNrHdzil1ICktslHAKY+imXIZxSmgAaTeydJSx/Kts
9t/dwfv/AgVB7f1PeaJrfi1P/Ch/fMSxPPuf/dXuc/5hOppGxw8Qkab+as/9X32i/Y+peSCoeFLF
tYX6CWJq/gP1IUVdCoca6sWpgv1bnqhhKcOvqbtI7an7/yvyRFs9KceimlQNTQU9gT6Svt9pG0Mr
C4rkGiEgnGr1Ff6LjUjQLdXeow69caHU6ibXPeoben9n2zFV8RHXiJtp4sKIG2NFEsWr6Pp0NfCv
LVw2hDS3iyvDTReZBNXvMB3OLGhlydB7s8bQL2g6hqhejHolpzxcGO94GMtZhCMNGVdNoBbux4AU
eWW81DTr3ZSduUrI4OsUvlbdI1fKecZStQzhcbL+kJLsBt3cVmMyx3N0jGqylzVQNQAy5gDHG5Z3
2Iqjk9PQqoZta1cTTg+hNCakAaO3WXr3meJdEYr0ArYHF1a56znkmHlJGna9qJgPEw4tM3qWF4bK
hNPi8LTraEVb6Gp09afBkHzka5lK1IM0DWHAWw5hvgJqRXvXDFhX6c5nE0+LSg+5YOjI9K6GseWQ
dlK1xDLqsG5mhmf+MFIogLBSC7N5sZC6j02x8tJuV5AvhIZ81Gd6TSxHmeAksdzqGicoMpEpLlAn
KZNZeGkl8j3yQP0QZ2vhjZm2sO3eJyclapGNkl1/tHRKkJFGcqFJdmLjLgbNXQ+SKhiAqB7qXYFL
vjWSlTUZ2LPRuoMd9NBRbCUdpNNmKFJR5PjDteMAQ9BIOBuzWq6wLNwWOZFFiR4dCfO1Z9QIJIll
JlnZVEAbGzlROhrcB+jOi66wNiC77Bm4EsQ2JgHMumc+R5H/iPUIxUTTxAsrK+84MdxnQ/6iTaqT
yjJX5kQntcfNIN1tLWW4sVP0Ky42oaHSYYuREg5Jjg1n1R4qC/lNmvXgK2MDq7HcmgbpfkqXzdCx
zdTpHE23hiKnQVi5UR0LbOtrJTWWI0jKJdRC2kPEQIa9t3c8uTE0c6nCSedI+DMZtB2kUupMNcZl
ZeiJ2I737mg+AkrdRXFlLiLZHsYpRZJWoc0hV3dQz0ThCwyit6Jgd+zo6bKNwicE7ibFuOBIL+HC
K2AAIiIMtGGecryPevUFbi0b+YjPyQy2jYBo5ECU7DWUP/7Akg/Tq6v0LQarfiWA11PKi39GKiCm
2NvDh5jT3nmtbVq3Iuj2gFLQ7ZsQEs2wf0qIuV1YpUIRL6fB5wM9oSwtl62KTDXAmJ90zoXplx9W
OVWGJyRTZFEwKV2oxqxRhG9XQ0e6ULJU2SduZTXQflIbvDIUN/EGjkun9P17CUTikbY8tViteoo0
bAwCXK+VgVpJ1bxfOg77cjTdj7yZC7MzCf8BYc6jzSlHaHaytgL2PWMmqEob9qqjs9B50bEKRzkD
knA32jHhXS2FbLJJJmLvqldR2VrK2CwMz3+NKS3MDFZU1JzlXVYnaxgZt8Isg3UkkqciHJ4VOzyq
vrXxyq5BnYzLvYZJgXa03Cp6+wFLkYAByLAyqn6kAwYozk/vlo95rgoiNM71SxvhmOna+BlA2B7m
M+A1p//IjDLehvRtx04THFLx31dZfw1whQ+GECCKj8FaamyrLMCO0EPpS6T+ReAC3x1bcYvbGzGe
ySna8Km2BjXXNdiXDfW/uixGijL0cJQxBhNmmdFCtByF/Rr0u1T9g9ubcIQ7qlAShuyC9aVfmcBw
FzReyUdsMmYKxzTg84h1DoZwoppEa+l31YUTJ9nCpZixHMg3nswTgoa3DOTVIKs7ymY+VXmzpD2h
jAsUTR+5Ub+RYJSRXznU60ptbkfCr2etEdlLGAfFsnTyG1lbDRVxQnNr8yMecYjQLSg2rRJfBzjt
NiNFk/k4QPGPEhVZM7C5a5l5d9rIfParmCuDZ3+gBYOZh2KUkATtuiFOD11AU3aqGU2AZmZW/ioq
gldOcmSNSO+uyKNLdwwtGqDE6sqCf0cPCdOIezw3cQHbtqAacpHqa2Ij7HlDQMPCh41AvlBK5pCn
L8okOKqFd2EnGVkybv6g+cWwTQwtXCrM3qgvQZ9WjX4PYoSDwxDckl9E9JJN0LwG4gWawAehwsoU
T2xt09JeVUlqojxhTYO9kO9wy9GMBdRCJ8VedFQmV4g0Lg0beLLREXHi5pjbWErgqYENCguT7PIh
flMVekexblD7qj3OrSEwFlhlZUZmep/dGU5MtAUqV29sdcyD+R5iBn5ju360JJiTDusjFe5ripzb
rBYccxMiZYL0PSNIBG3wRxCazNCqTS6y+aRNonubiDQLzWwz6gdVMX8gjL2u7eotjqp1K4FthHV2
Rf2TSgWi8aDHbEPkznoYxXLgSZM0nT+nrr8t6BbMCh+BqKQmq8FtwfzEV98SThAIHfRrUBPp7Tj9
VnrdlHZJDDe+nLGiVJZQi7QSauat8bPUrSd0GWv+2Rfo5bNggI0ZXQ6+AclHQHCokw0sjhtEkdew
iz58jU2IGiXHJsRlCPYyZ51sjfZGpID4rJQKvzLUW1FlYj709butVQpEFYP8oVCrVoi1ZsLxwbZT
ym0CbT7qRU+2PSpurzv2WboMdXtZpLRIY7nPeuFCr+mWdmpsgKbyTUBPlCRKFGOz6hztscoSXlyc
ng3IZI5X9ElqLCPJu5bW654DlHC7lRkaa7ce/FWXO4R/9p69zRTLhCUp2n1tgmwJoNKt7bxS9qYY
7gfF8ha8muOR+M5L2cTiEvE8GdkQL9CBoBCkvIA51Rx3wDagWI/MKGr0SDjcOmjVfI6PX92OcXzd
JLV7Sy0D6SeAP2EBdh8iJ5lT18jwJtsdK/Jb6DE5wl0ywABWzsaI+AqoCvR3UbPUQ7Ukwhm2vGbj
c3UA1o8hmT2UH5aBnSCW99Fh5I72VJXqCzqyY94OO1OPb9zU3iS5/jO2YPmYEzugFTRLSKi7LsGa
pj0JWaIdjrxJTM061TJbn1iD2dRz4qQE33Hn+0O4Ji6mXo1uN86Q+NJ6UdOtKNjltIVybHJvO9An
WdQe4dsZ+8tw9PaNqbzBn/opTTg7EjIAKu0rr8XILtvh2aidHgOuckdRgjI8MWSNG6w5WZNsl24C
kR4nkmCmauDp47Xj24tCjOxCu2XoF9UiROR1YeIKVCiGzznevaMthYGDS7RQI8isTWWwbcze3KLZ
ulK/zmmg1Zq+AdCwnyp8FWvQ0dbyl2gwnpVJihJkVX09ynfTv6EkdAFMLJzJTFl1A3ZPtiNZZeik
1EaXiTGyd4SPQM41zKZiWBLJpMAdb+9taq1sx6dm9FQrabV0nFdJvKch+uTkaGt1P3kGQHzPdugW
3w1l+OKmjmwFDa1rkz8iMHF3PZuK+uGXgOS/+zz6P1xR+veTpvvNSTP9GP/kDk5GONAg/6SL/NKV
GlQv4IsgFTN+60q1f0yHTOGiEvolIUOk8p+6UvMfrOqWBa4Gx4NrOfzR75MmJEP+SBi2o06q03/l
pHlOLoe21fyVPStU9UTklUqG4QiKT2pyekBHmufG8FHTp/1aXnRORYqoaEoNsXUUsSfyokIv7WjM
UQe6aEPMfJvwPdhAG7TGX3890omc6JeI8vNI059/wqXI0rNH5CbODNLdk6s6q1xWc/YEC7rFB4X0
oq+H009P6khV4bL8vrJJafRpPM0cJK5xxuud+Jl2foxfxtkqVopNuftQAlbBPJI3CSEcXiDnY9Hv
1HhYw029oI+364MXGvgXMkMZI+A8ingZRdqS5gZGdXuViexdj82FVkZXigfdaYSwJRHijvFNURmv
SJI38ag9Jxr7f8NLH/UK4JVSWh07VdrfbEc8wBmkPX192WfvMooYgcCNBKNfd+XTVatjofdOwNmp
iuIrXPLjKgvsHe6wDX2chWlmP78e75w4ENfOPwc0+L4+32bHHmRRqQyYxRBfOEP4aT5i9MG87XHv
7BEca98ibQhR9CA+RZ/3mgPQaJTgWRDoZ2mwVtri0hJ4siATrEKFFb362YBU17tkZCHiieWOy77h
O2HvWW0sacz08SwkXkip//zxjc+Onk4tb7+75uNY6Y291om2T+kE4DohfCvgvAZ1HEDFzm+Nb+Ru
5z5yqrgGs4ZhauJvHznRYa6X8ZGTgMmu+toPb7Rs9fUDmi7hRPaIQP33GNNv+PRCyEGnsJMzBvLH
nennV8QcfPNli3Mv3ecxTiaRMSQLGu8Un1qNLGUXX9aYOhr1vlW8a0sRb6BUgHA+h1iEouA+4ujP
DZkrE8ooIJmllctEzZddRiYiEI16xDdrj6ix7jLIO6TALcm/AUVofvOtnL390yxB5VDYSOX/vDWw
XZFSMBMh+WoOCDsOQxIskNZ8M8z01/ztCQCyNXBOU9s0TiY+M7a9gEBNpnIzBFN4mZGtCO9yNuLt
SczXqH//+omffRqfxju5rNiTTTl1TWd5X8ytcJcmexpjS8Pb+uLt66HO3UHWPOi4DqaAX+iuzy9X
4GVKIyUbaLq90Ou69CE01YVTBIuvxzl3SSRHGRbSXSqGEyX48zhumUoZeYk7Y5Zeh7q7aP3upcjh
qqrWPPKLf2M4R1CEdkiwhEF6MqfZU02yjqmDxoE3t4hsivd6ttN7EPLfvBvnbqDDuwfVZapsWydf
DpI3j8ad6cxUgKZW/KooRy/Zfn3zzs0ADuYZzbJZEsjy+vPmpamMalg2THKDvmOXv4pZFL8eYvqZ
p6/45yFOVLu+SYRwBF551hKRF6Oyt3Z1Gs6C5Pj1OGdvl244mHqYsk3r5MEQbdMqBa41AkrKh7FI
n+wkePGxonw9zPnLcYTjTF+tbZ8I3n04UWmGm2I2ULLLBk55D1qwrfv118OcvRq2kazUFnfvdP5x
cOYr6NmcGdF+FIKAfUF/RE349ShTuNvfHw7ri6VahtD4Vv98/rRs4pLemEPLgLwsoguTWS4oz1cD
imKE5VUPZ9awl7KlksiGIR1x4/OhIYLVqTQMKGpV78bCMxtiO/533hweKO8+fRrHnn78p+XJtEPd
sGFjIcGmnh8NF41Z3gUB2Weeufz6Rpy/3b+HOrkPtt9nJXnY7EswhcjKJSk5jRCYjsXu64Gmv+hv
X4MJYJA6vE1fanq9Pl0TaWhBOTRYBRLtWc2UnWxxjoSPGly9XEH1dPX1cGev69NwJ7cwodUeEsvJ
862xo9Bm6UuEutW4+XoYMX3EX13WtOH+dFng0PLMbsAEaiFxZXJYpW35GivJPTu0xzwH9p1I0rGE
fKpd54dB4TYo0lcPZjHlKH/v9D4xINTNQMfcdR26IWWk1mjx34PlHovowwibb27NeePa73sznf4+
/+aEZrqLrh/HVVjHAD3Gied7cJt8beH9WFQkrgwawn77EeTSMpHZ0sZSnLbe/dc375tn5J7OKJpJ
x2V6JQjvvbC6Gy80biz/+b82yMlEX2SlNuA3cqa8oFUw+q8QGedkC37jBjx3sHIwXhoqfhpcVifv
m+QwMPomeri+50yUkS5TxWJBhg4kw1AhmTS9Mv3mmYjfZvVvXOCnkU++YLWnXzNO2w1i4o+9LC6M
jCo2c943r83Z+f/TOCdvemhIeoMmbzod5SvojEsavq8kkpvGNxuNbwayT17PKWRZQcLiUrDq5uTz
XDWKSQ+xOHj40r++d+c/X8u0bX40nR9xMis5HAwT25HujMrmU2NXO3tU9r2sL+IeIEiOgX9OSX+b
AcJKTaAvor/3sVD7VrmWUb9JDX0DQJKcAXcWl/oPpJMHR4vvO7Vfppp73dr2N0/h7Lr16QefvGdl
4mAPgwtJjFV/oRug+zBSzCzamIVnrzufdJCvb5E23e6/zXBo2hHrYHhCN/rnbNE2fd6FbUzHHLDC
LITL0prdu2NEP103fIrVIV1qE9xG8YufpVZ9M/z57+r36Cefb1MB0kdryUGXcmGpp3vY5kuZYxvQ
vY20zTXCrP0Qpt8cQs8egtno/POqTzZvehqBoc3ZXLcTaF3Bvl/c+SDS7RFRATl8JXUL97buHfAG
CJiN75x555/z7/Gn/eundcUwR9Z+jevG+n8nQv3WkOZrTuu81XW0wEX5zUJ2dnnm/Z/UIMJhY/Tn
eCPb+9TJ+BAAqhD16VcbXdbLQohjAGZJCdUrZGvfbFy/G/Pk2ZpFDChy6jRUrbXh+qoZfowUUWqw
S636RyOcg+q1H1+/z2cXHdtScW6r7DC1k2lMJ6M8T+rIRUGn4PQqdo7j3faJ8c125/wwrilURO5s
8k++U7XXCzBAnJYK8yKFalo5a/W7Szn7jti/xziZ+UUt7L6Z9jgGPi3QIhBlG0hakkqaKV404f87
E7NDBdjSTU7tpwdOPQi8DtMrB5oSMWsIywXGkeJlwDe+O9uevX2fhjp5Sr6dZpkasgYUBtpCWg+c
CJaJ+81Lf3al+T3K6clptKvEBYdJmU6p37S230ssBrHIloGHaPjr9+7sy/5prJMPDJVIV2IrYlWL
sn04AEnqIyI1XPte1VLqkd2yxIb79Zjf3EXr5AOLCgsmzRTkahio5XGi7M2i+CkxzXw9ztlJmtAh
l7Y4X9SvcuinySozk7YVIecVXDmzRAbIfX0i99ZjsG/b91FeC0I2vx5SnF2WPo15snIj7cExlDFm
ngwF6MfKvyrIqUs1JbroWxOjQ9g9EBUDh6D1LqyaqFva5c9kbhBYgN/IVrN1ogb03UesoK2yM0id
AdP4Mebyu8Xk7IdKM4GjJmFO3PQ/J9eIKBm/nVjilWBkXx+O01ZDZO020tI35FtLml8DBrVh23RY
swhPO9ZjipZWIslICDmaQWabg+hb1uV3L8n5Bd61SDQXhmurp4Udv3RwwLjTBrIvV7Xo8Z022K3S
7H0MmquUIIzE7OV6zIluLEShffMkz1ViMFKrsCsoN9O++fPmWHBiRVRwEldcsZsw6cr716/Kua+c
VZJKI6wUlbPnnwNA4601xaPUGAViRgBGi3ouzi4a7+7rcX7VLE93Sp8GmlSfn9ds2dhKHMJ5YLKC
3GTl7pUQ8oY9JmcPegE5+6vt2Pi3iMHWJZKfhNInlCEUeMS0lsQ3mf1irO1FgMWidZx1FaEsIys0
IHIOFC/U90nWzd/cahejkpFZoxC2GOnPXe5uCm0gpNJU61lUVdVaeCEyhAQxXq/FNyg8Zk5hPWa4
ySCruFQ9xkVKNwItM3VKMk4TBQHTUDwFHJh4Q73vWmpn3zLs+ugfaS9RQzr5XmHRa1GbCCRyPlQq
gqiihYI6gRiepTc+jilEmJvBXn39SM59eBxlp24GxWwCCf58IjGoXwNvBnV+yK12Ea9KWElucpOb
K4x137zI52bbz4OdXKHfAIArJrBc+B/kndlu5NiVdp+IBc4D0OiLIBmjIqTQLN0QGjmPh/PT/4tV
7d+ZspCJsi99Y6DtzmRGBHl4zt77W6uzn/PB3DYBS2Efaf6/8aGY9GVvAdiL+uXPH0qNCMNRUadn
2IiTkQ7MpMj27QKeNrIGfif57V9fUFn+xq83NlQgOsILWYf6789XnAt1bFR74D1CPrHDNe9Zx3RD
6oppRTe9NC/ztXM7/a4K9m2NzlJoGzPCLCucz3++LEdq9qINXgTtrTqqx/J++iTBuCXSrl03n+lt
te8eDC8yV++/+by/K+p82Vg5cZ2i62ajo1xm09rqGB9cmVDpWD1WeF610h8nDmCr7PnXF/72dv3h
l/1yuw7ZnAr8uyyFjMdWVnhJcHXXKncdtSUbcdt/drUv96sS204/L1XGNuivB6U5VOJD65NXXdI8
vRU3v77ad/sf2q88+7K+AHe+3EN5qPISGZdCo4KnhvFSN2TBKio8wn1e3SLkrYAE5tpvPuTyIb7e
uj9e9ss5LtSreQ5kLsuLDbVVepXJw0UIR6+0f1cg/36J++EjLo/RD9ugVNHyXl4+YjspXljsJWxg
ECNbatjjo9Gciuody9Wvv9ZvFx187nSbmXjV/kSH/HDNAmGEMpMNYNq29hOGe61k9hqs1P/ZZb68
Q2cgTtQvWUjJznoQ38+OAWfScq7/o8vYX574LO/6nngLm8jupRI3JtOt0+/Kn98+ZBqdTeIKhqXr
X277OrBFOCtsB6S2XiVzRLLpUhgMKrYDLfbx33kp/HC15V/zw+8ThjLxTZOdPWrtZvyQ1c84f/w3
vjQdSjVgN7w7XzdQBoOncqFyiX5cV+alkt6I5PLXl/j2KSJHYsOMU5FkfFkQp4L35jjzu0zmeI87
ql43DEX6Sm/CjWVG929fjSXCMuDaWRbbhS/P0awnQU3zn9pLSp9F8PskSbrBhSKvy7w3//4vxLbQ
Zs6Hhjdd2y8L05h3Jrn6ZS9UHZXaN8tbJ/zNQ/pdNUlnQgo1kkZPyfj6lAKukAE/gagOnJ4R8U1C
DFrPTkl0CVWjltaqcmX1oIsu1Ok3D+43v5zO2JbJDpvpl3/ZLLTlxBxJw5ULZmeL8c2Kty1xW+U3
N8g3DxWXsQ3ASxbtwa/3YG3LZVuOCUGZRN2NMVnEyjXjEBlLsappKv36BllugC+Lus5WxLZkumPU
qr7cIArlr7IaQcbNPL6Dutca+zdf2zfLKnQvlgeVn03hP35+bFtyigmKO/ZY4XSX5+FFmMebvLfe
fv1Bvjk4/3SZLy98gQ0bbBm5kYotubmSP5CVMkvOQYuRa9X63df27eV4gBV9Acn/Sw+ujToTDgOX
G8KIIeMCTV5PJIITyo3lhGwxLAU5bnxoe3UXt9ZTRgL5zgGDc9dx/rwza+mlazmQAMru3TEYdOwQ
8YfICTzCJsRLMZ/lsnwYI/FGzmol2c2b0LH9itlxMzQWgzk/S4o4j8BAwFtLzMJX1kWr5tqaEeP3
Ki8TTLoY37tCtVwND9BKschMmtaUgw0xiVlR7gUZjmA8Lc+mjvmkFL5qp9jA8Gb9+sf59p4m8q7y
SidXuoxC/rh0m8QNhLqEeoLorYg3Y3WSiJevuhBwuFH+bhLw23uaMC3iNNIpIPp+vhq2NGTqI1dr
p3U3aa4sN7/5PN/c04ZMb4ozCr11PtjPVzCiqKXLuDw1rdjwBa9kJ/equfrNXfbd8Bs9MFMnJ0g0
8V+WnCrkgZVl3kdGOWr+HGnYP61sDtxZUavXKZ2Lqyi023XdzNDVo7jb8s9VQMIo4JGmdvK1Od9L
WpnsxxwcBUPk4gLm+3KknsJLxSKCn5UFY+CqnO8Yv7kMs/kuEeVjxoiC/+t74LvvDKUeFFU2Cybz
rT9/Z7Y1TmLSO9p69a6wj+34nDrnv3UJSkJL35B4Jt+ZxhDHl5+lmAYCTAortM4T0qjhfQJUD7TQ
za8v8+ff88Oi+fU62pcCZI0bDkA1S7QSBIyb2pDVmstaD3k022JNQN8n7P5BIO2KBNIaQSh+tGWA
0VjFfe1Kaus6QEQNspmCmgEA2JWm5Qx+44+YwPgDKZ9Nw5VKsptls5/QLc9SFXkkCt9//UkUho75
2n/1Wb68sy11FM1cAcQDTYpRD5Vqu+CnayNfdUqtuLmj7zstJyGQ67fKoGTrrqgf8ibax0FNTVKj
+gOpJVCGcdXnYlqDFD/qGt1wwmz9ugPWtO5zRbqqg1F+QswLiATKq2f08X2uTodFcbjTa9Ie0lwi
2JKh3dmDWu17Eey49zcF6QV2zHA9x51CmaemaSMspz/YduU6ErwYTlj7NAWKTlGntgZ7q/W5FyKa
3Y7KwAwwLK5V64AKyYZJZ0BUGYiGz+cEulZiGBdzGyxBDG5K2R+Y0LWsft1kKurhZdpA3siJ7pM4
2jr5BHO7Z1gwS54mmDex0Y0rkI0bSzYfszE45eWAsNVhFHhuVLdPWzxqlZH7M3suOceaGNqPWu1s
Y2embz5sGJtrNpLENdRsvJz74qDZWJjyaDNZ46oZrTMFmbVCNwfWKHh2wppI15g0WPKHbrZEz/Xa
14t2JKJmvOAI4msKR8+MWvy0UNCzQODQrjywMTfLX+N0w94KxW06LtEjJdtlGhGZwPyIO8Jreto8
yrGE2QF0W1ncIl/aWZG8ycoM3kG4M6Rkwdi5BLDhlnQEM/NNldWwvvp7BZtDrxZuCoYklNTjmME0
dQIkw7a5D3Q+jtSqiEPyQ1nmxzbQtpZCoqiEXg9LH2dl58qV5mvoB71EUXyaxqtuKvmp6RRGI6JJ
ZL9uo8svYYWkd5zvnS64tyTzaqqwfkhlxfdS4pzVPYJhn3HrbMtIeenZF0Z9uDVbIAFBwRbbTnZi
NvadXJ5qkEpWVa/tvuP4ouOymhKFkl00nMekOA6MoHBHu4yvf0Q8s6UdXsUx7ogGbeYEjafJYCR0
1bUahfdlEZ6jEaKjgnI7yIjFKoOfqdPzZKUHlfS1LjJPAly+iIMTfrf8KKWaZ7Bf9mKaC5grumcG
4z36X49Oobgiml2zHtZFPm8Zw/bahkfTboJzFpeIZwrW6QyNrzZZnmWNNFKd21nJE2gMen4lU0D1
JQ2vUy6jy4imCG8SYPtYRZHVbmZWIadKtsLJ9tT8CYJVxzSOXOIru6lOTxNk2yhS3qp6EPskhlCm
AxnyE/GBNvrWkvUdAt/LEPpiTx1yA5HSuLYL23Frp8yuK7WYj5VSFHuRz7BOg5FBGEiPtjrpnpxM
xzEZ78gGG6fGUbdY0DUXqBxT74RPmV3fS7ml+BXZmFSUN9lMgo+SPjyw3vEKiYgrqK6hthHJDVDO
ZOpIkrUEZaiFTHYCo6TJ12mV+10zHs0iXetRdx9lReXVSQf2jeNBObwg/lG3+hQ9RTKssaCCXlPY
0YWQpn0qRe+KgOcvKwRvu/yujANmALvXPMvMI6RHQlENu2Qnz+wrY8iNjVnF66xs1yZBLGF30boG
cOY4Eh4JzQMkKa/zNGIiDJ7R3OShJ6UFZkAYbcHY89WoAoxmku7zIX7rkvwhNafkoGb8LgBb+m1R
CXOLVgZATxlvkXGeJw1lK8GEZ8bD+hVsvWgFUg3dTNnIQJSaUx2wG0mCNdCaeyuVQ5JO+WYeupsw
/bQ0+GU57DFTQk/tIHVpOpybwqpIZrdrhCW3RdlepIbmW0FGp8QYt8CuntvQejQi68WMsvdMKm+1
+GNSLG+yU2St+scA4o0Mo3QOC2kjsF2ucD8WXpfJBS7CmWJKbaytsKb6l5ibYZi28OP8SU82UWTc
Ark8lzgXiTg0d4TlDm06AOnNkESk7TkcVYhibf/ZMH7K/Z08qn24jq1KYWxSQkFuZzsp6V6B5E1Y
TcurHhAZ9119C891b0jwoCQtzbi91QdnCK8teNmrcsw/rRDQgjmCvNXGOFoD4i/Q2XUM7umpSmND
/9TZ5ANf1VVuT5DDWdZt0KaUZPp7nkrEPbXZP4l+FOusRs1COwx03jxtmxZ159KlGsZNoOU+fANM
9ZN9MyUIurs43AWhw04bE9xOS/sNDzauxZg/Vek6K5WT7FUpW8etGvutNZduIed+CEgblJdOlgQc
AC9lb6al2+ggx8wwOoGE3it5bq2rpvMLgsu0KaXXsW0gB2oKr7AOOHgnuxFjihcMQ2NOADlVUtcn
A4FvKa4eNWY8+RDlx6gOpxA/7k6ghvKjuqqhsajUq03iKrPWxyssKCurrc6qQWaN1ykNE20+ao1+
YZFXA0eqdNvQcaBUxGzHVwkm4ocxURI4cgUcKtnwzMxZWiyz5oxkneselo7N/KeA/oXUPts3zJq9
RDZedRPOZWIjxCVl5daj3Dks13J3HSnlLRaiUwEe6zWZk4PGBB5vP1XzJ9WE6dC3hI+lwoaYjvEv
7QP9StGn6ZCGTftQTKb1XjjKmx11rggZxgGq4CPDRM1Y8erN+gP7mYMRo+CKOk4qTVtfSDU4CQCW
l+UEhz2S39HLay6ZdlZsWzdXWF2SDZJgLKTtleHwL7Xm+k4ay6OFDCNXg3CdSwaXMwgXRsl2LmhL
9tb8pCQ4yTIlajeOWlwENrHLGnQh3ivdHx3zFGfGPd/+h6PM54kUqJur3SsswJrfpOUIWOgK5x3h
IFMBv9Cmz2U4rOD7ntNa/pzAO7pTJUlekKPfnC06HVhmgJo5wuvS6mSNWUl7Sx/RXVk3Mxx6SN/t
VUAbNSBq6w1lep/bzpnANU9XzoqgX0RmcWdBM2w76QGsJ1bP1oRckXdrOm+pnyXjJ3CLA4KUw6AG
IJPklnB4jcBzIiYszP6UzwLKeTEda7mhxQZkGVzsJHuOQZw0StR93NjMTk7BFuhAt+cMnXt91Wxb
td+3tX7btMPFJC8+qfTFivBOk//0x4plvimUFTgzmeRt9VxOCoKhlgUIbJgvSvtmthGCVDLwOV5K
ns4m8mxOQGxbVkC7Cw5FqeyKQRxTJUpgZoCxyFR/VoHdDdKSG+pVcs6WcxkN/esUS+Wm6bv7gsw+
Y78XaTeuk3hhAJsjYVdMTX6RlCeRN1e2RUta7vR0Q6aanYYptENJ4/qOKgm+JHvJ9grVs0qiB4oy
kiALYmw3kQQVjqdhFcoMPbAhkNtxzzPnTWIbK28wCKBLjRJLXeCm3acwrIDZ4HHdECxlCSIabDpd
5FWjcSmJ5ADaDEoljhGYuDCKkrD7hD6sr0pj2EpxBH4tTtGLMWBbT+A1p6z3lMG8Vwfj1spYeuJ2
uiv0eSvk7E4NiI8z5bealAhxSx2x5cigUUTQGXqHE9I8jb4aDCy87Xsp2S8mCYxVHFDMGnM2tEHT
rjNB3S6X7XvFHK+rkrOG0HCCOSNYBFBhUZ/vW60TaxoCQGoc9TGOVabJVTB/WvTeSkALlslaZkJ8
nf1+1PQAHKT5qm3jLX/bNhHWPYfGDaTPF/KVxYoWugsHYI91j0cbNTcn54e6Ks7OYGZbpjxAl2na
siEuH7Em9Csg3q9WY1ylAwHvNOGgb8Jur9LxSo2MbdObO6tz9lpXPcVZ8xHJ/NGYOP5UtA1na1bi
NOzpyGvs2NUMRoNaHImGqazf6rpUMp97aZ1H430xk5FOVA1NdPyESlt1Ax0Yd5bE/thV6ymvBn8m
3+RHZk7YuGm5I+QYxVtLvF5kvJaa3RyNe5InD33QvVGSuoHuiZeoUi6ozuy7KaUmFmo3QUe1p5mJ
EhdYGZGkRccirdZFt5hCh+k55nvr1B6aWCA25ORfuET8VtvO3uTb7Sn0sjAyqicX485M5UM+9HwS
HMNS/9GRUjbDguw51l6S1GaFbqqtOgiI4rZtk8vGyJ/hfieuJPUuNFZtlQ/KfVsnl2UqH8tYXCjS
wDcPj5fb+F2r7Iex5jC8vBpxBQLxs/RnJ5LylW2gaJ2VYFjcflc6G3z4iPsuHK40iaT5kAfgDge0
z1G456R5mrP60KgDwFn9TZoKcz3LCwg79a1IPyZqeamGhMgkRQYwN+0glF5ECmZaRsFgfaJ4twF1
93dtxwJmlOURFN0tR7fI5Yh0F6fV55QEe6YwAD28FA02wGkp3yWbZG72Tl+sgRhuATaty6rYCP5C
NJC7qZFX2Co9hTcUGwPmGBxYvk724OQLj1updlUpu0OT6S4t5ZWlG4ckYbYvSK0Nzl1PjYUFvnQ+
6/w4XSjeGdI+8I58F5F+DmbMbMx6wukr3mQ58wODonJgHs0kogUhWRurg9NY4qFkI8V2jCuKz752
Lq2wz/xGsj6VQCFujgUlgXyqpOWdZhfqthaBy6DQscgKCAriVTWSTZ1LvV8BUNtRMz03kwPrIsVS
K4s57ckYTz1FSrTNTu2qY5vueMR2FAWuiUPBqdTNj97UP5PGOEbzdD/LzIbOoDSNzmTWpCrX1BD9
0aoPthz1Xlv2dFjtAypKLzBHZnb59495FR4YGPEcWYIvNW7txPJAbw+unenrqq52I4v4gacsh6EQ
44+0zmG12KtgCXdlvLdz5hqaYWMq6YfVqoL8F//oAQAIL+sapS3yqaS3cixQCLQN6Wo0OHFZeD4w
qd1VSfNkI4kMQ3FdZ/1tr3IHJAvcpT8SA31P1K0ctHAnAXLP5vWclBjEu4liUb5JQ4BJk2Ahh3e3
HsL+mhYVMcUIkxQSZyJonDA8DbYOwCVN9kKL4nEc2utORoyJwVGn1MT5MIw3IA4OMkTKsYUbjaCK
WZ0DrZnN3JWXkd25nA5qH4f5dqY4Qds4xTFgP6VBhjNRIPBleHX5tz21WnRjdyO1FcHi60z6wHG4
xpJZh+OrQxxr2830eYAyupTdngt1KG/R0cmcG7RHY6x41xhnA1rtmbjbIRPhZzzbz46G+k7pn6qQ
sXcGx+Qxf08xE9IZOKI2Fa4NjKQqp4tG0fmFxmRLV8lV03HwYSkczEbxbPytD7rCUb0iHvhEqaAz
zhKIQtKCANHkGGF6/2A4lSva5rIqqnsz1RecYHmPaAkDIJ36LcfIQ1Wb12ljRnuRGcZ5lKVlcjDO
oNYG7KtxlTA3zwGJmMOGqsUHW4Qru2Yz6aBtTkHPIJ1P5vOszLmXT0NICWKiDaUVPDwwuc0J/OCv
63Vfaqh/Fh41UtvU0f/st35puAqGKeaSFMwqgNJmhKAYJcEBIZj/L7n8Xw51IJzIN/oLU9hL8yE+
vsAD//pDf8EDnT+YE6IlJ5vkXxnxNvgBho9FbgxWkHqzQZxPZTKLtDd11n8wHcw/FJVpPJuGnq2C
DeAP/ZPpYBgMCpKZYK5Koef3d5gO+p+j0D8Uc6EHMrvAZWhOMBhCs/LnGnttNJ3UxuTuckcLfexF
T8O0IOSFOOnL6DQoJMPl9a6vpkHfwgS9auks9oMAKzs0ui+ZdnEVQ2t2CMlXs8YREXaVF9hRsI7z
clOi2ejLZazNCjcOKhRX1er9HCl3QQnVeIw2JpqNaoovhdq86Y1xWWqWl8APSqpsxUwFTpyUx7/z
nVScKLCNPjUrZx12FAwqQwF0qsGUJbkNjHPa9mb0qqYtkhxcjnW1SXqc6iUs6tzCZqGN/abnVUxd
b7yUpfHeyhgvMgbpRdbZnQWWej/G6Zpi8NbMu90kT1sbtK1iIGKAHIOHeTewNWjnkQEkXvK98lwI
OQIGVFC8FiXQ2bF6kUEwD1Z8I4vCU0b7OtCzO2dK1k4CL1xoPnPPgZtBmQkavM6azqY95cRnJK3h
U/c+iIEqwITmsWHpJxu5ixxtzUC77gYjRK3GYM5MteprzSSpPqaQemKdtO7oRQOUOrPpX8XcrPM2
788mNFclszY5ZCoPwa7fGZglatBqaQ8wMje9QJv2Bcj0bDT9ShMuGdfnRIm36BO2SBHOGM/WqrTk
5IJdMKVn3ag3eUdtmXrGLX0mCG9QWkd2kp2e3GvxqxQXvL5CqmP6qq2pm48ZVf4W4g4ugtyMN62l
7AD3brnFqC5Pb2HfsS/+JAbsORhqZyU+qZrmV9satzWQ2PwoWqq76A9sfVpPNaqLUNsGpkMSJXzA
zXJSWuJrqX6QouQxtcnmS68ixsVrO4/QLTwb14c8ZZgnzGAvJ80OJ9naCenFTUa8BqHP6VM+TNhh
HbShKTO2I97aKinduZP2jfMs9dE10xBuP4Ecz3CljknkwmptfE7VXo/BQS4p9mf6Virtk+YMVwME
I7aWOynsziJpntVm3Kmh9Gyimpil0HOm4kqeGZoOR78vmhvsa5ep0G/saHrNc0hr0TRg1OG/1KND
bZvHdrbXw0xBrw9g+PfnQgKGyPEzn+Zhq+vGqpGcN5BK1Sop06uqyq4MROQJBdBh6rzlwMPJjH0D
gtGy57ZR61PQ5NdAoE56PzwohXrOze5MRnQXJ8Y9pOF7RlWBe2d87hRO2Ww0mzqO91EuXURDdBrk
HqiRoyNJ5QxKKwhbd8gZqzKPcRwzO51d2ersZ6bZr9UMPbEUTheRlBgrZr8uQS8Yjex3VbI3F3nN
LFp/cHpiVGhLa0dchVQwZa08zs54BFQwrtQ29lVK1AO33NzHZ7PDLJAHm8BhV5pkrVcqCbTgCSyi
lkW+FhtP0SStirlgqISOGig1fClPfTW+lx1E+rogLFqshQTVGuXCVM43taBroVfhs9UUh4U0TXVE
hl5pbW0htiOFeFUr12bGfgWH0SbHXZQvpLSsoYmhiHdGoJcRZ05xNfeEF+lix/YURl93VpoJXtuk
c8CwIZL5qkheFHzqqyCQngT9FznPqMB16uwaer6ri/C2FyYLnNKA+o60E06FM3G55nKotJ2ed5Uf
66Hkm43OBK/Bdl7IAz0kM/2goKUf5UYA9kSZqoWbWij3ojXv50TYrhD8WLgiDlGrhpTqUmBP41FB
rVS0M/zjORQ+nJryBFQzZeYCoYTTswMHILPL2vhOaU19JTAkuIOs0LyM5ha17mC5kSRyFqniJLPP
XjkFwqa0iC0v4wEke3kullXeSkGCLnX1Zhw8Ao2pN9jz8uXlL30aOjsRQ30U1KuZn3CQo8vJNXPz
KLSVOXs00tHeynGoujVHiFXWshIIBT5VHWfDtiIyhu51PuXRoPkG/qHO4uFslL65GWyDHXsiT/Jp
mVS/mPNcu1Ry9bKYwLjqdgdWrdR9Z0STEVjmezUb6oWlw5s0pvQO80W3M6uZecJmOmmNNrIADZVn
NyWdWYa/DkXTqw9FgBjD1MLPLhYm3o0G5YZM/9aiZuePBaDJos42qiYfIo1XlybgDFnFUHoGXHAG
JBvc8gQdmRzgDZfRLSiU5AzZ9ISRZRGmb5nF4DHQum2TlcfUWqD7E0P7jMo+6ykSgdF8G9JhmaiT
Vt0c8wqmwFbWgE/wJFN0tHY4lA/GpOe+FM7eMJSXY1YdA1XDWGw4L01KayAWdKvY7a8rOWo2w1Kk
lGPzqktaej0Kq5eF6sNQcOGpc/4A0Dr6a4Dhv30biSfvV9vI2+ajj8VPxlkGhNgU8qf+2kcq6h8m
vk/DcQx4sqBNGIb4ax+pKH9YOiUhhoqMP/nU/Jl/7iNlWB7MaRkW03wLAOzHfaQmmyrWWX1RiHKl
//2fn4SP4sv//ZP5VV9mMX7cR7JJhUzmMH4msyfVv1KeKKXOxZiC9KgaQbksw+iy6JEbNXiAjvpe
IH1fcVp6pJFygQLviInhMqOEE4UUHJulrLdUd7SqehaUe2Snu22UrvMsCkEKVRvK1BuDAlFLocim
YMQm1csoIMUGaQwKSvpSWeqWGpNFscnkvZ21VvwW0uMuKEdR/iXJQYEqjJTnfKlYJXRxFUpYFBEZ
cVfRaTlLfYvW+k0uIYhhW06xT7kolloYXYubjuJYFUkPPIV7g6JZ3OY+qWxxES31NH2prCl9eSEv
tTb2RoPPeroulzocKqF9vFTmckp0KaW6hgEcls7xPqKIF3LklynqDXlE608rjrnobrOl7pfCCdpb
DXYzxnaoCi71QQWAaELBUKVwaFJAlCBHahQU22S+stjCilqtGFqg5tg31lVoTq9FwWPNfDI7OOqT
8lKpHKk1b1EYnJ12eAgpZqaQdqGKUN6MZJdJnGIVhcYLbI6NpDr3Bd9bpCfbjAIpE2Esf5RMtSGB
RMjYSgluknP/O4xvCsNLmbUxHsEedmuxVGBxHu3VpSaLh9JrKNK29K5XYKivqSLej9UorRHek3xy
IFstNd5pCo1VQdnXKIZ3tZ4fDJkeA/m9m2ypEjtLvbjW05zO2rLPpmvPVOopa6YdJ61X22BEwA6p
sQ3mfRQTllDN+VFaKtNhQoehGFKX7oPJ2HvziW8xJVRFVbs3IDcHFLqdzrrEP+Ww52GQUizV8MCc
1u1SH1+OQ4qNhSWlIbEU0Cl1iTp6BgnGDiHj3lI5XeficZy7p8WPUZvJTlYG3gqaH8bCl0dqrhr/
z4NJxSdzBY7ePE+xBk7AReTrSgFTVjMmExZnXZNuzGDytFD3A95msqO9IDW+Fkb8kpfjS9iwjle8
AitTu48VoO+GMEhnQENP7X6AMG1/4vTYi26h3hTRVtbphOtGeiun07432tduit7syTJRJg1uhwIS
NHZLP8leU1S6bSMGY/PkzTCK/dSkx8nAUhurT2OXPNv2fGWP05suWycNj4Xewz2oXnVt+pANpiak
ITbwsaJaVhJ9Afsu7dSqThmDVTwrEi8hzykNjovI0O6YkblJSuVD9AFjEeLUzzaPQPmMXfM+MuVd
octvgZYeosl2u+Wh623zPLAW+Rg6boewOJKJrFzDiSnoCX9IEZ5MnTha1HiAeaXp2gpCbpQAiyXh
Clp8dIlX+Dx5wCDKSLJO1b0OnwfAl1OjnfmxQndIxgb6vTSRyC5PkjoyJJFW06qkzBtPjGUggBjS
fO+Y9TFqqBSV7Wc7se/VU90dh+E+cTCnyLGyaOglNzF6OsEpbr0oynYaAQjL6oiyREvBGWGKJ6us
WrUdgTnPYON1Fq0VLe88FjTJtRcfUNeIjaUY+9YWN4E8P6MVIo1enUozOc6hfBFjmd/pCbX6qpAx
YNJ+2iZ6cJ1F3QMb3sYLWoOtMT0Y+t63vZWgIlk6z8r0zL70jTNHTj9BxjoVXHVleSF0A3rxWD07
tXbbWOZnrLSoidoEk2DzSrv+XNJ2Cmdmf1LJ+UjC8CMIwJwP0kSjUTJyVwVA6FuNs+nMYXa1lvCl
Dh98I/fNIUbE6ZJJfI1Tye9KCVmifmEays4ZgxdAp5z1hBZd1Cjum1ird9kM+C7syoeJk8OkRZ49
JNXZxi3jQdh9qsb0LsujB5qUEI1tY3JpsjRofPWn1BpvjEgAKW9QhNvFU2Absh91oU9ab1gVjvW5
8IdcMs8AgftYde2pu5jpXWxsjWd0dtD8caZddcwYKOkcbIuiiI5VybhaM4jQT1rO7zNeGw81O5vR
YqGTNzL65aWjuFiSwjw9FbReXGH0Z9tAR1j0pbzG7GNtCoWhVrbipUs3jPKAKTCn2v2HUOmYplLm
iwRnnJ1KWzXJnoKGvTBzExa7aOsRV1e+GhsLWSwAy1UQ99dm6txa+RzvNcjYhqCGmsSHMfHkmW0d
rSh5ZTT2UdczT6tTd5xMY6V1j8BzV3Wc79Lqss9OtvWU5wT1uuewt2+cEnMEY4rpkFzC5L7TsQus
gonsucJcntXba5lwbIjfBzGMSwC3YdIo90ZJPY1juAPzOK5CyTjEjenjlnDtvt3jDwAVLfmwMCVI
+kwRBvA+moTPBU8/d/sgoHeuRs1TjYnVo8GyZcrghRzvVUCPnYERZ9E3D2s1NcJ3MxA7LDrwv9Ph
IuL1ZCrUakqFr6orO6/PFGavCHla1nAsgnprA2vO+vSYV0xhtrkXlFTzja5jVNBOV5TaUaHWDPVA
LjboXfpFmT0mRnCwY25PxxTbPBwho0CsH8WMetvyDcYkRD95TmFveB8yqmA+hemo+3oF5C6y+fB0
BJOMDociMf4g9oWhuwWFtAvenFtKEhie2Ktn8nOr9JeBHGS8C8WNwsGUdgE+QOxYLRZMc76eWgoB
qXZtzORNYKjRv7RvawaYXUAh0yrQ+PJ1wf2uRUPnMkOSrPoEsrwUba2ad6O2lOuxLAb4uHKRrY2+
2BVawwsDYccQmH5iA80JGEhU+osynO90B9qYk12jObS8YIqZRbJwK+BqZYT/AMGSnQaNphb/ZUjn
SR77DAeEzRqv+3mUoCOlBWfQrYpDZdXTvbLpy5VjuenoalUOFTaO4UVc70e6Xgrdr0RwZJ9fWnpi
sSrtI3pkKb0yZWmaYcm4Nemi0V5QXIm+WlE5XiUrdHuwxZIZNOm/se/czbLCbcvNqBn5pUmnrqZj
N9G5C5YWHoe2t5qeHjqsQ0WPr6DXp4+MQpU9cy5LG7ClHzjQF9ToD8r0CXHCjRtY6WwMI7ajbKr/
Sh/+d597KF5b2q/OPdjdXoovx57/+0P/KJ8bhmKA6vjHAeb/H3vsP5YAiuoshx7uNEJE/zz2GH+Y
IDI0h3CxpbAz4n/6Z/l8keEQAgKVvFTd/9axx7KX8viPxx4uTSTLgtmsoPT5F/gCGo5JghMP8CAd
O3c247smbF6DkrQEVqo3SdhbJvLX5WRyfraCo8q4oCZprr0MHKUqL/jJQ+/D8gsXS8FLIVqN/VTy
J25AMdhEsJncQpBbGVPiAwBc/z/2zmS5cSxL06/SVutGGOZh0RsS4CxS1CxtYJJcwjxdXIxP3x8i
oys8vLIzLNdVywgzJ0USuDjnH+OOIlWt36RudE0m6G6lxPADka/YCEXVdeLOz6U6rC1IWLWZpzvD
VG7o5eKVTVrc6BKz2o2piYs5oOSoKtTZxYLQlirS3tBP5m4+1dp0Z02Iy2OR+O0YbU2TMWSmt4JC
01dzlJ2fFoUdWJnxY6yJJxOe8aSkQK501l9MQ8itO+EyQbPkrEvB54uKOJgXVadeohdCpjMo24nO
hrB3QkSNow9juFaVGZEa6RXSzQ5JgQSWeL6dSI2tYG6jUm4TTurH0Ou8u+MLSfZRgWy2j8/Ssn21
jc+KgKzLaDFV6BAJSTVtxZ3KCZo2xZmu5X1ILL2b6tvGTWigSS4KN/TQMZd1Hn2PpnUm2AizoPvk
UovYJeYHFPY6yUkSpTGDFoXmI7YWEj5qjmqIiMtG19F5vIhOMUYdM4y2gnrMvIaR4MmPKgqBahFu
cm84t2TRu+XSDQLDatrOA3KEaJ2k1JmmSUQAayaf4rKB6Vb106Dqi7oiA//OTlGa3FtucpjSNF7N
6L7jvnvpASmJHQjCnj63GeJTOupDWUZ+GZcbYkBu9YkKylw+dVEII65vwZY57bNL3dpPQ808RZfQ
fhwcyu/UV004z/h+HmlKfbaFdxyk6wMzXpW6fM47sUfXu+kN88Uq6S9NcdYrkegghyz2K1uFis/X
JH3ecsFtxsTaNrp1k2dwunm+s0b4GKmGrw2m32yOjuPksK9px3QQPtrLM3zvW0umklM6B2vszooF
1UCnOynptPkle9uortlAic08fVso7buyt6hNsclwKOt71TZWY2ecUx7lRqzsIHFvelobw3LC6Wes
tKL9LqlG18RI4svQ7Vkej2Ie/dpy05WlFMdamtuG4I20liCuvXGX4xew6Zch0iBe6aAMaeO8aJOy
VRv6KzVah2x1F6Mik4MJqjCdUss8lFmYHTWkwQ7kAX11vsy1Gz3sNxhcWIkqM4bepfq38eiGyIph
Yyb2lrn/e2jmrSmMs1oTOZl5Jynr81CZr7OQrBI2jcvT/TClTy1/e1S5T54+7yyb7qORCBYEmckm
Cd3bfu6DARA+beMdCg6/cBtAeXmjdNW9ObV7ZH8byov9dCpuPe0LHn2HB+xke+3WaKdrUfe0WNS3
oR6u4dV3yASd1QS/39PVMyVaIK35UafCBwWBt8DZgRJ62OYcVHqm27Oa9H661IHkPzR3/BFV+EAq
ugVi2gX1ot60trdtNfWVMoejFrqUF8gvMekrQ3g+VjO2o0bu7WjcZO2MHnNAzq0zwQ9hsc6cE7Uh
qM+qSzrL7z7yDvBJgRzrYGQuFrp99Xr6vjTzccxZdm3JFdGE3VFilUGEC5QbVi9lWB9pdvbZWuyr
Sa9fSlHTuoUJctP65MjpdraUDSQ5bclZUNTNS2qz4AjFOIRl9ZxLae89eAemt7MoR2UtExTFFCvY
OG0QBQ1oLUs18yONmO5Kcvipqfdex8iKM1vexzr3vNWvQWnfpkbdNz2nqz5WxaqUBiqArvl0WnI5
i9avwm4duZyIdCmiWh5WJs6+lFM/VqhbL1IYAocCom9Z2c6ajvgHrQlvJqW+HTVr0w8Vw7gMDAo1
a6/ZolpC0lJsFBg4CZisZ7SGWGF0nkvEJd5pJPWa4qJ9G/bWphrqNT3NSuDRzcykOK3tnvNIi1hO
tXr2KwqIkt4y1nNh+kMdn8rkW/fk3iOhv44cwsrpm8q05JpCd6lz/2TN7nY0uqDiBRIrXKNt9oeR
HB0rPOfwa3x9FHa11UY34v1sFYeYlRV/mVw1OA3DZcYbHUqyNHmZY+eptuYHljVuHY96C9clw4W+
HUB/dp/yxtSUU8o0W2UQGo6iw/8Wa5lDsYZUICv0XK3o7ty5VOIYibOZNPEQDQzVBXf7WHq+i1BV
bevLnNHRUxWbpVDF7PRn17AHYoCy8SQFdqMow2Rlcpv0VIOlhvKR2GLHgDqvO738mFrnfarIpkVk
syJnG7qL44YYv9Xgxgd9IrKrxhuBrr+1aWKidOU2ypElekK5Ub32O5XdVuucdVVZQRv1m4JhV+IX
anUevqNs9kJbmtYxiVC+nLOO37aq+Ohy76RJtTvUFPN5gwOta8U7SgU+Kn38iKqQ3qdwhw1mbxXt
Yyg5NsrJdxm+S6Pep7q1ozgA11O4NIfnATKgtTqan12WsrwVxr7ofvS6PJdl+y5b7b12ugMk20mZ
U7BbYzo6ZjlR3UvT12CeB0NnfClsAhEndx+i+U/OdYV22V0k8d9Kx3Mj0yi/poIPGriFDs6hhQ0l
zFe003AF5sCYA2wrxTwQyaJgo0k+JPSyJzL2Hfhmejd9BwJad8uJEb/Z6lNyVX6nqMPnEMra0Qb+
O98ZCp6V2nhroLZjKsWLpR28GA/Y0/xsomGthAzXmwEroxYQVdH7KnR5Y+ObWvjzluo+B0I9Tzu5
plPLbw0KthbOPYUtMyDhWULalbLw8jYFCtyPxoZvg/uJ+23h8NUCvx+kvuYVVpBD88+UDtG6wGU5
Fj0x+2gBzFoPQsQBVpdsFDN/xCl8NyMeGIzofgbkLJTiHU01cdyLziClTz2owulNRYIw0v/eI0mI
y3pvsfbGDlpoJAtY33YWEgYnyxFVQoaNBEYvGgeqVZV3F9lDq/VPHjIIJ0FOIBdlRBH2l/L32u5G
8ZG+bRF9MzHSWYioIiNwM0RkUbnMZ82iuwDfWM52tBhD3I5BiDyDqvbAQK6huBVgArJfZBzM6DTg
GBdVdJ+yyy40ZmHGirehXRHCqz0ayEFCD12IYkfbYVGK1EhGaFjddhHwuLOoSbwGP0P4ewtD58/W
WN56i/YEH3qzCCBppFJuiWLaMY2jU1kUK9YC1qpjc+4XNUvdGK96OUWBDvy+6vrmQ1PD8tDVU4BF
4d2bhlsRjY8mKfG95t11Zo6Q0OFZUo7RwdadtxkZD5WJLLsJVUAbC4fcKgsda5/X+nMnATlFxg06
h96dEA6iYlPHSMZt1NXY7jwnDA+Kgy7b0eyzzUmwVbPmiq0OMDqSQGXpEueQOxg4I7GJCqapvi32
NOFd9EZTV0mpXmAmGNNDEBmchishEuqr8x61pznum0i/HUQXrfNm+ghjGtfImrrEjvM5ivmlddSr
Vtetr2go1TorYmCaiw3xbgWJmu1pKOdd2EPYTPmwiXIbalttbl1KNFcJQOiqrkLSWHVDrO0Ffakq
rfyb/N7fA3p/WaOolTFcE3M0FiT1FxWSXelIMZSaz+VxPNZzxA8gwfuZUTnvRsEXP5n9PdvYdh6p
ZertGzMsXokEv9d0TQTmPK0NzzoacXOlbP48SZr+auNkk2sjnPnTTI29G8o9kNqxz9z9ENY8flHN
Wsg9xya+m+VdEQUD2dspzoVVXkYHya1IcnyxxUK2tcPubiw5RxUoXYqLGyRL0dmylOMsaEzh+Y1o
OdHuTWDCVekWhBTV+pEQU7+r+49IpK9KZx6rEnPqWJx6Rb2b7HSTVMMm5NgEfV837bvLQws5EK4f
/gTDKV6Kytz+vl7/94YZXLSNKOT+/yq9TSK+yvkXmd4f/+oPehUS1YJUAytYenxVgyvwD3pV/c3B
/E4GFjgElSgEFfw/dtX8TUcyZxHuAYrvws3+CTMYvy3JGLCh/6nt+4VN/VfsKnDCX2EGXSW5nfCm
pdDCMQhDWNISfgqy8Vwx2KppY9F39XhtKZA1bamDSaPNdVsKuN0WqTzyVvTycC19tWtHWuaKRAR2
ZAQAt89plN1B2xrrWsQtz7CJhgyz3eAnuDaYWMi3g/sbuvpx1F3OLeIr10Os+P3YP422eiDhzV5L
hZSALI2jtQbjZAw69MVEdL007LWRhGczbbUd2YmPjj0F+D+vYSphfEpxVCETkTVMz6KuL8PgvQJR
8IyNpi3VszdWhHukhbuwuvhHDs6/Vsz6LRJLAIGYN0ZqfHnusu13N6C1kY88xNxlwn0QeLwcbnaC
+HrmPOQcCKDVCkUJDw2rRnVm0YCcavt4ICzY8WbMLSIDGnfyh7hXvsw6PhghYQ99Ce5sCx0zj5Kf
wY/omC0dbSWmcTNY/fc0oNB3OWmH+GZy6gfg10CrqUjsCMfw9GTr9uI78qpjmzIooDtf6T1oN6Ux
72433Q1t95xOOlbueVcIinFhAA4EuuAStreOMbC52BvTSiDwXD9f0jqmwgRasLWtNhaMw6F6ElN0
H4kMy2QZr5skfhlBefooKilbHS7eEBc7LqMuaHXl6Hbdc+YUd2nc3nZNld7JQpxdla3H6UHbRXKm
MYp8w1LbNHHDqN2UDsAQB7DW0eApmGYL2KE06TdKw3/gu6v8iCrLTnjrkG1bqawnHnQ3/Zgom6oL
v0j6d+4yFS0JKyF+8jq8ilbngR4D4ti6H9Ops2VkxgcTOsx0A89HFdm2jkEiM/JTq2MTwvCdrkjo
uB2LxaqTDy949lKEZJhPK7cL3NLwM6c6RrkBamYhf7IJulHWDg7cIBlGwYyWnOnxrrBkh0HWm9dM
i/YLr7wBYkmDmesEt7f6KFtUCqZqw2tW1SaejPca+5VpjJd2ZA6N5oQ0hUap15SI7ByY6s5OH0dr
Wpx8rCaybsZVGaZ3itI85KCgq74fv0ZmZyjMestkTTWyhclcag9ZlT7VWvMoKGmO6Tv0hhxWIOve
aQF41eiX7JTiXmkNpJX1hZWVmAdRYIwWEMkWWlV8iDAM5p0Sino1xtZ3CqWVOtmh0jVKKp3p4uK+
QofZ0IVqR+ts8sh+9fBK9HQPal2/1svws/L0MyPNaRyIKWvs+QzQd6FXtF5NqTwoJdrTqRaXrOc+
UuJ2DjABahh94UGtBr5ytN/bbBTMCLDoGrbs0sqNdaiNCKucIbmMmfMwxek2HGoy+xw6VKPmnPRk
mTqYfte2TenY7KXjuh81rOlDmZM74MLKG53JjSudrZ0VF5hi+kAIYRlclGBlj8Mt7YABo/YBj1W4
7ak8JLc69Md+mZcLCDJtzOh5qJrN2HpH0SzvNeMJJVJnV7VLf6TnaetUxAE0qryURXzJIn7hqkl/
wG3daKI7VHHTLLJEm8VsvOt1SjxVL5h4ndU4mK3fN6whVbM4uJulnm2inxF8Q+/MeJdEqAlzzfTl
lO1kl98ZZEPktvnO1WhvUXhblHY5JOWYHwOHx3qo83ezDZW1GnY3Y5ypB93snVXKO8gxBsZth2fs
d5dECukjTjfh2Zxrw7XbtOZtpXoXndrQLMI+POP8KU1rr8fqeSopac9NMj2JVCYRPSVzwZyHlWtw
/sWIKt00xZRlJ3vdhPK3autDN1I4My055ZGUWxz4Yi9ceeni+TYirJb72DhOrEYrTED1ykoLdx2P
1mduN1+ujqqMLLR1GkawnRV4jl1DX+ZmfvViBn+tn1nmNA4oLeGx0fa0FdFU2k7WW+sA/pBm4S0F
ghrYjRweOH34SlFV1z2aOs7WrSUH5YeB63CFwu6+tfCaRiZnwlw3mk8wp09whsT0rL/T3fraR3RL
dWkOTCEZzbIqOaVeluxGJakx96HPmZUekafjfVsoaVeTbp6yKjaW6flQNFG84tO5+0Thf/EkuOYC
arZyK7/BLbIymAxV7MCcHrx4RREvMmpTDeoRxQtrFPSjcO9TW9ZrRzGv7iI/7bKnQuANH/Vy2+dM
lnNkrmvAsNCTp1ydIauyYW1EPLqUtH2tBd59MgA4cj3zrUzazzxKH/Qur4MurljNtezJm/pjxdM4
bEmocsvhA+XHTdQMsJkupSFNGp0L09lrSnpV7GIHAYKmib7VoFbaQ9T07boEjkArcVLiitSJ7rlT
yjc7Lx/7hJD5bnqKPfkjp8dYhOqLjhAWmJFC5IRc2pidvE+ioA/1pzDL960CJWkXXmDF9nXOk2Ci
ebjQoqPguPVUenL78kY1sw+nlLdSRXBS0Kdno0TSU/vWU5Jqy8ieAwva40rNwodycQNwO//o1UFZ
pVPOTK/0jxF1KTx8cknbe1mttTipgyrhQplS72tiDN+JQX9U8NWvpRR0xZpna8YDmNP9YtrZZZTU
OmcoR+yqS4KGGPPlFnCr2YWzb0G8lhJdhJnQ77+3AqrUj0ccTZ1T7goM6b5sHIShirdPkRG5lE+4
TWNxR3xILOgZATbRFHlbNwWNUUe2q3YqWuZ/j0fEjGdQZCjqVTfaOylmcdc+zQoG9tzq2OVDdt5R
F0A/BrBkHX72CZE2bs94EtfF96Db/aqVaNJi7L++G2cwEjgOVuqTY3KizLGJPoRNYl1FU3KwHVMc
R6e4YE83dkmbXZLpLIX5kWbWfTgZlJBH13Kc9qo9Uf9u65vSKf0sry6Oh550xAsWyAoB8zSFytfs
eVOg8jCZ2+I5ruJ7AjjsLz0ugpj4hFXRek9hNQ+kXbTptA7DMT/qIU9UV8LRJO2wzt229tHigOob
o7c22NK3jarPvualz04zJOtRUYPJgWXIzNVQCRYvxUehvbE6zH6E6jwOoDEQrW521oYJXwDgVKq5
x87zbitD8SllW3TjcE6hW60Zn52VayIfy0GQJvKEZPjVZO30GOLLBXBkQi1ZaWG0TMoV3M+4IB3L
tJ6bmZsOIwHLeyVZgXXSURBgMFLwyyRE6HTZwRXWF6x06MsMp78ep9e0ne/teLT9ykw+pdXdW1ZM
ehvKcDuveX0Kjp0iGUFb6gH/50wGiWl9pjzSRYl+QtHtcNW5zps2xi/TDH9UZpIk4dD9ELMVRMYy
ABrYB/ISIWM6UNU9dQEBXD9GJX9sMcStCLieCHLQHiyL3C0ePEdXyfaKjtvPmLChDYlx7EPKwtK8
vy9V+RhlzNcEF73hu/8O44FwFrtxg6nKMNiGvj5GpKwgZtNgv7UofeXpBkDTzPzkRnumFyb2wyEm
QgaQmzwhAtNDdO0hBL+iWeOKsJg2kDlGM6X29G0F0pvn5RTw1u/5RH6BkyvM95oO2GTjuYttEa4N
o24CJuhp5eTxeSmIEvNwx+WRkhwzK5v/2X1JBXS1f+lQW4mk/JG0yV89an/8sz+WX/c31UMGjKiY
1VOHMf/P5df5TSdQEvMtFItqsAj/uf2qv7mebnoqLDq+MWLz/tx+1d/YwIiMxvGwtBizTP8b2+8v
ymLic03bgESE1rBUG5r9r7tvbSSlNTgklkTzW4Wcxcp//IQF3P4DZvpZvLy8wE/g0395A6CEn5fr
1iKcoaE3fOWSTd8VH6gtM/E3EZ3//D08vi669djflwX/pwWeQiXDizzeoyLazUxzkkEQ0ZX/EM//
RZb98yfBsfVfPwuKB8TJaCY8vrVfviwZwzNm+USl0qh9eGbB4CY172DHLYeAe4OPu30gfE31i8x5
kyFpIs6AbKvl0RX280nkLitouW2KSF6gvZ8wtyI/popphcD6O3NHc1WUBb6HkiSuQqB/kigU67Bb
fN26cpmU0i+7sdp0prcmhp1olSxej7MttjPLWhMZN5XVfrhTenDBIsxZzfdDxAZSZcjJ+ER7RdMD
zLWPQxZaUOU9oksI+7nsdgAwrKwO6INZM4PrOdFNgLpHpWp9Edn7VESAG8NRK1TGXQp+56z5SBzO
mQGq0hLmDNuOtW7W+gMOnfvY4ODJzNJ3q/6iKVC3aIHSSw/tPeb9diIVjFovZOBSoJbUP4cku02N
pr5TSe7xPS2iPjUKDJcyAZUkzU4InkqZyNamyWfRzfyilUq5sQZde9ViFOZGor327ng/he0xxh/S
OV0XZDA0VYeZCly2WidW/wkzeZHz9BqpbN5JPp8jK371HOV+jJSjMLzPEkPOhIqjxGgyxwiREYJt
82E44QNm/7YIA+2Le3Wut4Nm3XGPPo4jJE0jj+2SXIS1fodIZpu04TbSkn3UtNssZcK2VfTQpkR7
auZ3pGjBFiTj2YyHy5xb987ExiW7d4JZAlcfTrVEVNfElb6uBve5zLK3fmiaQI/q5yKZyc2KPpQO
UeEQ7lNy8agFQSbLQz+LU8GjZuguA39IbFYoNaJ8r5XpRp9HuLW4ILvHCVyGBNUub9JcO9N8euo6
rhuhH2VDuAH5NqcKMMUVNfOUWT9Gc0VeQPZejcjOV8YY7vUK8xsNzoWuQ09P3hULH/uRcJw6aK1i
M/TJ0ZH5E4k2PjctX7190OoyqEDFpIFTCQ71UJoZSPTIlWhP57zs9W+E3FfLpa1PRdVsZKSxDPrO
i8jkSVVj4d1ee1Ouo5okKwLprDBF3Op8qcZ41HvhZ427xf29SnVt2y9xLBLKIe2WlEcECYyUJk/9
OLrAya+0KbmbTdXP1Dj13VTZ1ba20YzxaZT5xpbuKZnRydbmMZ2cdUezQ1rZzPXlOtHqbSu+xt7B
bMu32za+7jJ6d5aPqpqLQ25HhCn9gHUJJ5XqZNjSRvfihfnWytJNNgQ9gkX+TG7eyecwvYm59WqI
iwAUi5XM2kgbk3DeI3mCpeWyYkE0l0nhEDbmPTQLWta7+gcGQoH7aXIJdDH3k/U6xSoODYFiNT2k
EUkHXpkQwgH8WFQ6euN8i3VkG00Map51TcwG0aBsKHCsNeueGoSAnMeNkor3FMLaDzvzRYkGzL0K
vKDTXPrUafazyGCXiMS1HeeA7H3R3QJuzYCAaesnjWEDH7hP1kSziy2yIyIAsoM6bqEo0bbIme4Q
0PuuU8jdoLUvrapNewUZQUKpOuYUCHMnfJnJNMIXPe+quttR2/Gjk14Qt+SFVObeq7uHuAaFMsf0
jsi8qzd3BPD24qNHW4FQ81Mxp09RjNkxtLWrje1uoRxuROoQloBnPEBLzhimFlBNDN31WLUbe0L1
ajopytTuKQKhQmcavpIUvJvcZNW3yqVPEJCncXKWvXx1nJS2cmRnRHkpi8L9JqqJckAguZktsn29
OCFJUvZs5cPwMNsmmyjhV1hQ0k1VmEd1JOnG7BmBmxKCvvGE3yvWFraw2ya9EwUJ9WCrsepeUOG4
/M7eE/ZDWBVjPBsNc+BcxAQeZvz5Faw4MVf9u5IRwl90lEwbldjYtRKovUUHvCm3nQPTTUyYQtpJ
3lykoTSo4jtChchmbbrXUBkLgG/GTW0k0FgAHxD06LK5z43+bdqdG5QsTJM6izWEFr6iTtsUeJHQ
kJBhmBL6WY/l59zglYn7bGuNeXuxvYbzSBpjINQOeg3P7FNluj+6EkUf9XKR3zn1az+xqbSur2cc
CmZl3tOe3QRljDRFnylhnrM68HLcNrORB67Wk4nTJB+eG5LAkeKWtnLbn0d7RywSd0p/h0dFh3yW
QRjr6Hm7UyyVV1z6K2fqxTZCTQN+THZkvitYoqRdolXiTQKHmNV1ATZzaWvxnKvdiy3GldVgmlZJ
InLKKCG6QtyIrtJIPmo3TkGsdZJNbJcuvmMXo8skmvP/1mCO57lpGKkGdTNATg1x8hpZfUNPDRCF
MYP48myvpuaQjCiQePKtK89h99Gb6W+Ckf/JePeXiYXZ8+fJyB7GLtFz+mBs/TqVJ837m/6nZXr7
Zbr7+fV/nbzqseAdCl7fRLVv5+vaeDAsHEbj33yO5e/85X0YU/+c8H6JkM7GTK/s5XOUp+xc8ZQ9
Nw8YfY/2v9fbt0yrP38e+5dpVa9KIMTlfepXGHB+lxckfXhN/q77cRntf/1Af3mjXzinNMNQUKW8
Eb1UGFsSiqlW6m36lJ7dDSlzbvCvp/B/8ju5Gh9OJZ/aYafAxfjzdaBHgyTEbJmQQcIjkmDxtTjn
FgTwf7ZANjA2o5++b/9dvv+vLxwEcjq/F1//5z8eKtbAX4TWf/yjf+yA7m/QlUzQpsnW8Iec+h8E
qP0bvQLUy7mmjtxWZRH7cwdEaK0uvSf0ABD/SKvjnzugCW1qOAYZhY6DTNv2/p0d0Pu1cU7HDGQ5
7E2sobwZ1eR/vTxkFDUd3mXQ6D4zVrT9prtJa3o8JDWBgNH45rhDRlahFu3iyqC2UMDDGDlYdNwN
nypDIHYvGA3HAIFQI7QkBinPq6KxOzSZhvEEouv4TYMm2o30ZutZeCEIw7jtBrfwZe2Ac6M53WfC
is8CCkslqyq0ytS3HckRqYXvo1EfUnXx7wnaigrwx12Y1ePG1kPokYEg3QwBgZO/abnph3pHtBRJ
UUN4VzW5tmk5kykDQofaZiHCo3zTkDXUML+pqf5mk9thRpxbgnDtDHdRrWmGT2GntWG2uFGjZEe8
0W2EhDaJyVQR9rviRkfdkX4498fJafN1Y6ElbCElqinI6m6bpuntBBBqR8NbtYRUEnO9s5MZ2XZ8
CPV6p+tOYOrzDQ61O3MA+84Rf9lFxGkQJzelQaYR8fAvlSBDWjHuyX242MLd5LF3GGJJ8Rrdy0uo
iasXmw7Vdo4NUZuzg60QQlhkezlQIIUIuY+UvVeCmxKtzQ+9lpl50Czs/EwgjeSZx/qgN2NQsKOt
BsN+RJJzMBye/em812RzpW2Q6NKk21R9GLSkVFNmxPbYNlBUMqtxwA8lGvL0ytOG0CY4jSFsX0sj
3+PT/1St6bUxoB9xuJ2FxTAa20vaZZPfEHZ4IlvpGdveISa8GQMgEg2BXlK3nsuBBTEkHGZVzeJl
SPQbpUoCbUBpx4XSDEuk86h+R2a40eOKTRhJoFYOW1VdlhM4mbwlFTWvtIPb5wcngiGDMflhJ/0Z
GuS2KBJ8xVqEXIohOKnGejX3KbxLpO7YAF5cLcLUpMlDprdXN5r2sTVfIxILSbdFuOURzLPOCwWk
mBAMVLF4CZwCGTF6cVGDY6qpqtJ4Z+enwqnvomn4isvo01Csz3bu4+uIKnjU4B+1EIFllaKN6SN2
6VnvJPYuuY/iVAuKkP9vkkZwl4bI/jKh37pd+8Z2u3V17a0jvcG3C/04F+KG9PcbN5wf7JrMURtf
peBmWJISfoiS1be1QwGPUH3kMbpdbbZXBVAKKdeh45tjfI82/hwv491cCrJP+8eqbj/6Wr9KSu0l
4Luv1AuVjVGnw0AVhVLfq/l0EQ6pGnE+IpcwGeCsSblJ5hbJJ6RBCybh5s03dPBmjJWAAPpNwXok
LfXQJ7gw5SAhbRFWJFJLjohA3yWsqx9RMbvBvvmcZB3BPlEvLi7aM2DeTjUO2G3DvZLF8SqLseg1
WegTi4n/vY9OvJh7IuESKb5K5DMJ5ThTL4RR7mZZfDnGTNhgHRBufqvlRHfmnfdtG8791Gs+WDL8
zeTtGpednwjX52jsjn2N2N3Oe7HmH/5ICUBxKo26QkOw3RjZnVzyrkfA/3QYjioViUG9hB5jz7rt
xuTLhT/nvpbhOky5Pm0BTeh6/BoCnV5SYyNUB/umWhimqIo4JeO9TLL7RjHO9QzBRQARAArS/lXl
QImEensrtA6UBUJo0tODamNwrqHPyLurQr9E519pw23ftJemd/ZTEYs1K9wn7uUNzrJn0WIniTo0
8okePbBjcJtkMcWFNFH7Sp+cnLzfJ+SIl1Vx6GN58QAYVvFoesdGivulhXSw069Ex+TaEms0mQ4Q
izj2XspC1VT3OtQx1CQi53I61WV/4wq1fCVINiWJY/jCaLg3kpQGUCbdtlG2RkT+laY20IDDXSdc
MvTImcqAPULNPim6eOrt5m4K0wNGpvsRzXs6pa9eTWO2USsvrJGnQYPrDCXSbdQ2g0/InbKwDY8R
id8+gNEEyTcdtaE+k5Ea4cktMGmYpLgm/Q2/ZZBWyiYdWX3idDrm2lVNfiRVS8o1ZPyKT/jqavWb
pAjibDbVNbWrUwcH1Jjldoy1a9h0+7wVH3XXEtuMM58gqHatGFj8WtX64fQQZxIVSTn3GTHHTesT
uhPwSNp7keMnCOAw2AVhrZMaVJ67stz1fb7rPUSMxQxjYolApMoDCOe4RK6/dhUh+W1i3maAQ+zd
UOddTGSYpXz0bKFtZpMD6Wm8S6L5fR3uBZy81hQDhIFb7gdXrCdv4FlY9XKjKCTk95p9aE0wAQ/7
AP+f9AQbqMJ1SFnSG/VcjSMYRKQdsiHDGo7GAmkjzqmEU6WsjW+8Y7vcLu+afjo4JWe8UN8qnEBs
6MSvq9Z8A4gZCIf7NxkSxMvkB6iN2EyuRTAQmX1d9EkE9dntdG9bh0j7G7J7rUF+D3O4fLTQu9fJ
DnTTJmgskyg0Z5TYIcg2KEzxf9k7jyXLkSuJfhHaEBABYPu0TPVSb2ApoTUC6uvnoLpJdtVwuo1r
zmY4xmLV00Bcv+7HSX8huJ51VV0NFc8/tSQh1KheVQZOncKPHySjMleI7ntKg7Pnc6HmLLNpU+1S
dtiLUhkfI2uqV3V0nSbBTohDjjKPxwaKc4NjY5EG5XEShK767DFrdZZHhm0esRDwXYSMXhissPSN
z3J2aSnr3o2arxjiAfy1nAt8ljZIlaO4nriRQPKyV2RmuC46+APwO8L7T0IsqPhbldsEmBy8fu2k
trv06MxBboSt0EAK6xuezrxCGpVgOrG9j1ob2d72EEBqBvWhwSTdpnWwCUbvURuG5tq2C4V9QURA
/qNso+s4IYj4RxcYWN5aOHOxR805THE5HkBZ8wMWcCsHfQ21aOtW8t1vegASbdNuRZfdl+gvbmxT
jJKVu0TLm23WRk/WoO3aYMgPHvmgeX33UNfNd6MP931NIjaosSloMDNWcRO/sCA59IPBBdKEfVoo
9Zw2HMzMjhv/NFhPsRfypWi4n485hpBEQEg2Bt5Kd5SX0mZeD3Kf9198djLG2aL3+rZNpb33DN4M
y8sNagKMmzjB+2v1EWBY8wrz4Tnu20Or9PU0cvGOFSqT3YYPtlkeoXreQ3FYWXVzjkVPZsYVN00u
hm0/oY7jwkNOs8u3oSM31HHP9yH5lmpcjtT5LaldQQ7OnQejqm/7LPgKNdDWXS3v82TUsSNYWLS5
ogPBHDEKUnYJA4NsuGMF4Rqmen4ax+56iMYHrSq/6qm5yb0xWpIx537Khp1TCmngMV8Fsl2rnN3y
pE/PtjZdRJ1tWeuch6I8yrhRa+HX5goa9tIwhjP74bUngyv6E+9N0OUoIySa46p4577dLPv5LR1i
75NzLme+jkvv0LzqumIRrEWPAySBRayh8dHds8qBbgOuaDm4RK9N1c5kBMo4wCxkFtS8sPEQlVi2
2MN4bRTuh5U7FzvTLxhzOAmSJUANKD7acqpx25HH75o43kOgTvdygOKUN99g4QktR6DiuHgfE6c9
cxNFbEnpki7Xjksp6VTw22aTMIGUCLelZdxNEr+U3qOSW26dr3PGJwpKnLvIL8/g1q8szPMsrovV
UCQPfT3sBpvsUFS51+3INtlvmX2Btmkrc4yqXVCQvispKXNGfQdR66POi/VoY2ovQytcDx0mDDln
axJOGmY46etWr79tSmmXAwetY6rcB1M5uAw0yoRggi6LCWEQpPHBlOa2KBOkR+TudQvDyuAatSgU
t3Y9hPUk9TJcw6mkKdmSr1bdzxZMe+RzMZ5Ggzx0Z9Xxoc/94Bx5ELkI0S2SoUBuDjD0TR0lM4Oc
8wzJc+Y7XIk0FGef6ANvT3itTSbQvDkJ1EoCaXLrVdq9RVyRwSHYGTbBHeWH7dLKKrDkDmGx3KAn
J+aBl30kNY6kI0Z6d3wqTWwYSlvBmiGErsa3JCqee0v7HKv2sZn8O75adxTPl3uuOe0y4fPjRq5f
xTXnYZ/ihSl2BAsbsabNiMVBsXIj4DMU0lwNE8ts0ylo1HOKYJcrHUFOat4h9oKtm2aboSYzlJsW
nDX9zm6LO83ieJpKOHEuzsYpXU15wGcZps9p4Tor5tmtKo16m81msQ7gAdmUaDlK71xo04vZ4O5q
iWwORL6glvvnPOTo7M3REysHa6CSdm8O4xeD5MsQ4bHw3aBbMx7mm6AOvitBADC0h08KTfbZaPc7
ti0fsW0/xUrpG8/mEpf79RYXibfwitC9mEoFh7gsgOPzXVnlPSu+NIE55FXVCWwFOazZtlZinUqT
F1LXcFZMOf8xvz47g0eChbhdKcT0ksh/52aXIkovLWaGRRjJb87UNk6/DpajdJ78cfiOoI0Sfb0H
J0GmRNlXqeveapokW5Hx/SPQlSHD50dhFxsO1vaGhWK2tePyj4LV/25XvKMjyfyVJgRV8u1DNW8/
OwP++Gt/OAPs30xTOkQn0OXwzXok6f+wxaPvsBVz+RP+E9nzX9Qx0/kNFwFOdWnDyP+nImQiJM2s
21nJQUqSrvufKEK/ysaEoE3b4N8HuWFIuCI/60GdVWmFN5J+GjL9kJKhrh3x+Kd34+Z37fbP2/Rf
Fd0fD8F5X3gEUnTL/EUAVUEs07ThFpE68S4JCcmYNrBFc2O73OrjSYc6YRSs6dLVXz+wY/4qhv76
0L+8ukxPWBK0ol8A4xx3aR/fYA7/DFNqjCViL54mSIbqpJL6XJbWmlnyYRD4r5xKx5lLGShPrX9i
aH+TKcgiZXAcxsKOAuDAShJhuYSm8VRjjyOKxpHCmVj8KHDl2KdWQgYnYGA3k5BveRNtR5htXGPD
K+KWm74E6MP2jMT5efKLfZ9lBzKZoLKcvaq6i5/llMWaghTNQP2MJBbZ1y6bku5oZJO5bAoy0BEb
IQZ7aZIN6DhQNPcgf1j/u9DF20mQXhJrbAJbXHMXh1D25CfbPjXZI1fM4BNbp/7R1yqcgfxhR6BT
Gy1Art7GZAmCfYpCoVQaN4L2OwOlinXkEnXipdYRS0I2fzxEYrkvXlvm1DApTNvlyhzy9qB8Cs+9
aiTe69EkVnMH7qU5bdNOXjoJeKGC4RoFO3g7rIL6GJ9Y2pwM8OzGkN25TnE2uOprdXOfajrGibxc
x5H+GAwswOLJvkf7JjIRc2LW/eEhc4xqlWjDg2MHj1TLrHE6RNwqvC8JwiiYTXEtq6vUavi4SsiY
uoOSlTxNFsn12DdD5KgIT2Y/cteX93Vqr0u3aNeE9OtFGsU3ceqgFraDdupt58EMgRCT0ISPO67r
qCYDyOhXxN0VSdOVa7lMfYn8juGwEnV81Tp714cQsAzrwWgzcO6gJ5UeLnqhcTbLzU2DakJu7pah
PkDHITrYlNZTEEU8OqeXRaZacnV0gWBlDDGVecsymAvsqYwxBAbz4UZJhBjNX9V81SlgZxXNGdkA
ZFHoDyhkFHBFG0I5uzrDV5ir62RKt9jfz0UqX4UXGuRYCHINZVBsMq98HvyAgLEWPnZtu+q75j3o
UBPKwD8VVk6UH6p+y0LDQr7h8O25EHD4r6m9OUUU14lRbnOrm0c+mGsgCfmJv5M6XGKW+OpjGnwl
5VPUPlTrYrbrZbCCFuz3KaVSVM85+YcZT9q69ThNG6SZF1Gt32chXUD9fJwanJi6RIcBX8s0HIsJ
MZe0dpJFJKYPPZ9NtIJ2dJUfiwbLb9tXL5NFkWuOa9whNz7bmltyePGOO+qxgasaigZPcQ1pENB0
HNJ+Vu0cR+7MlgrAEkeC0eD0Cf2goeyt/yJWCBaIwwM+m/Qh0rNT0wQfldkck9LAUmt1La1X4JnM
fE8jyyo35IY7wz129M9qNM6j2++1LF9XEEVWsYMZQPTuPpRoRxzldC4R6boVBOmt7KsEc4unIOeL
olNOaQz1WYgZTu2ty06SymiOmqXOrY3boNBOyhnQRqdk1YTmfW56D6MG4Li2nAsk22u+ykuwkgfD
Fl95KfaFzmp3ELRbYueA+pu24mgF1TosyHpaen5lKblLYKHYg4EPfupO7GFdfteaQWkx8dvRrW9k
VFMiWJMxdCvqEQXLKeB70dKI1Hbox0OawH5yda4cjv0qNaIWogcjhGmJbzvgX4iNRnKijxkomrE2
YVJaU7SpnPzBkBiv63iTueFRIgv0tANOhNyVKvBlZfk+whnQ6gnxiVSDAlIzM5V1uec6SNoD4xIs
drHG2Y+4M5e8FcWrppItUf2dbTTUefm8jyw3tHbnl/3ZTux8L0fwF5jNeRelBlHDAkQJHJniHJwe
56Zpdy2w7r1X1xdhpevUrDdRmuE/QWUjlzG+oxrcFVmY7P0p617yxnB3RQdPL8J8wQm+rI7Cac11
lnhv0qFXsDN7uBM5q5iJABicD+5VzHj0bzfLiFYmUhfPCnPAZFjFMbWBcRXKKHFsjCvlxt8S7RRu
3zW+3foQarl1Q9bljdn0FUsvKw1c/jC3nC2wLiAHxIL5TKxqlXsUUilRfdaRh01MeXdD5DVqUUh5
YbnYLAOzf5sm81V0nIyjdmNOBrjF4pINGNB8F4kG+23vw5gYaFlktIV3hQ6LvOIskDmaFb+b9mXo
QG/nRegAbhkAGMoWJHlxTSoChLk+QvvKzA5yFERFM2uTnUHQhJ/ObCEUitNuadx10Xtk2qdy5DIS
6/5KLzi+KpDOplduUrO6bvxpnw32VZC367rEsZfh6u3bch3QsM2Hky9DNHLiRtpzhT4QsWnqSmDc
uS/ug6z+8pB3gMFAMezFt+oBNgR2mxy8MLwaOvMDovitwbzak7tzNPsx6Ehi2Qmdsm5MuBRaSBM0
R9rnlnZpXHQh9okvvn2sJ5qo6K1purfI9ReTjR0fw6hYOtQXo++Zr1FVnXvINwt36rulb1vfkUwf
ncoYl3qrxZtygnETFCZ3lLDbmFZzmyDSQcmYXlpRvIQ5Dm1sLHNlnUh3gt7JpR11/kZDnaEWDVsF
CSyQQrF+4zYQTqJCr9ZuAB025qewRGUnil3q9xNQt5Why2dsL8+xawwrQsTLYAiuKjWYq2iwXt3e
zEnfI1OrKv1m/0LoKJRX7tBeqdpfZT5et9BuHhqJ+jzN0Pailh9RmsCny63zFI6HWIFyQY8OV60V
UIkwbEi7kLHveoCodEXiIru1CXnQGXLFTWFraOXRlKzME96bGMpfan5UjfYsTJ47UP0n2073OMfJ
JRO2XFS68zm5+jawrB2sm0uCIQm+W3v0nfSr7/xrKNAvHrFIasGrd26HzIIVFD0vrQk8826k1vOo
qoArlR8u6P8+s1Ricdnot2GcjTe2lFBXUd/MfiB0Mko2Gap5NIr4SvnG2ujbZBMEWbwJZfjMNaki
kpAQixheu2nSMZiHH8Hok7AvIOgMeNTUcK9k9Ay26eiN7RtC+pVpIAMHXorTKKBWy2/X3PP6hTPA
nQhNdR2VGs0F1XtB90tETGVB3cy4zWtv06npOYZ/OxYlJCTuunHX0YTuTGs9gGxEQU4QmIfJTk6K
hJYKNWoK2p3MKLv80VAWP7ZFiq+GlAVZsPvRRQ0hSO4vPamusylmuSKLHcP/qkz9amE39JKGRCwh
lMIn74sRL64PdAssEntc9uXLUZN89sDxdhmWe9Ql7XXsGjz8bn6UQP+Qpvl+NuQ3ejC2btjv0mi+
HoSU79U2HvnAx2MYeyk7Y5G+w8K4dhsONTjPYNzOLs3mU2XOaxMCoCAG8hI0IGxa91rLfQ8egvr0
puTsglRHA66vwXeENGwR1pXCBEaZEf1PHIWaHeMwLbsTKbxTq6imGGAQRKl17U4OkLEJjM2kDnY9
jhDYC3Fx47QCOiYG8BFGcrBqQi5ZE4BaNO9Klrh7HLo928lxlRkOsYpir3ftnvvTRo+and62j70U
XE5DnEAKa61t51tE+r/x6szu5D97aH4fe3CiE+SH3Ob8MnGBNMsFym9PvvLaHbdp9WGm738zW/3l
QzCN/jw31mkmR5Hw9jLsOE237Mj2V9qirUt+suXfDHL/y0PDC5qN2NSXe443w+p+fjTT6AUVRFQZ
t0H1wg3wATDNJyPYJYHPESTpUUXFRp/5xlRPeY47bv761Rr/bpCE780QLzxX4Mf/+QngdzY016Tt
eVpV2/R6eL9OV9Rfb6N19NUt+T2vmxUM4SWFRrvoRt/1t/46QoZdyL+x94jZv/PrZ/vnZzIP9H9y
wGd1G3g6c8Wi/WC7/w6eaE1z1Yal3irfavu/ft3/7o3/kT3QDeJOAqTgz49Gbi/saG8jUbgfrq01
MC/7MG2dPQbW2/JvnF//7qWRvSee70EDBLP+y7QehFMpesX2c/rwD/UN+9Ab99rG27igD2Jr3f3N
a/s3v5KfHu4Xx5zjcEYBLIhZGCTJonnL7/tt+sSZzL2njmVLBXm7iG//Ux/d/FUWpj4TCCyLx5+f
1Z8+vyJvCBXrOobD6HXU2PSGp6m68fzPH6/uv1uKk8ipfAP/b0DF/Vv9hizzsxL3x9/6Q4lzfnN1
3YJMgdPKMVybf+8PJQ5djdM0ljlLACaw5kf6B6GCjA4oC4P/vev+QqjQ52QPVyfLdQ0Xue4/EeP+
188N355pmYiEWIKEMLxfvpIWfe5mWTbkpXNt43BuREy6RIo8lwNSEiYZWwKijfkpSKddmP2d99L+
kWv589XlxxPgpfPyZ4uY+Ys9jE06E2SIeMNdMzkQfaZaM562eTWggolm3VRzhWIa7HTQLHjW5aYh
N36UVkGEAk+sPptjex1YexVNK3c2zlKmutFYTm4qPLWdLgiOV+WtnO22Dr7bDP9tiw83DzDkurM1
F7R7slazXTfrirlieifAXmkOXc2zsbeHrhDh9J1w/Br+dJfiAPZmK3CLJ9jGG6zjEeZ+LlehUzC6
YR8u8BETvi43gRxSfBv2jTGbjfWoLg5TmSLIY0TuY+NiBCwyleacO/zK6odxeWyg4uJlpr7lsfnh
bk5no7MzW5751xqC3tigNQ+jAL5oDt8cuzFKU9SQz6F2sRlwUbPLA2gIJ9ueDdbYyY3vdjZdax3o
rKGxMGI7sOhnQgQ+lKU9G7Vdd+Hq7AJnB3c/e7n1H67u2d+N83orZsf32AbsSvCAGwX1UJNTf6bY
wwnAOItmdozrs3fcml3kJnZyffaVTxjM8x9Oc6bKKiVKHM8u9Hj2o/cY0/0+alaVkuds6ramBWXM
ZcImRS9ZojFiRzK5FH304ri0GRHr2eiqPoZhUpMxLY7ODAENVLoeJ2rKrPiCtXEPCKUiqVB/ijr5
tMr0SOz52cqntUQO2Ymhv68DdZN59ZUKqTsk1KxZeNARCtcDMMhQcykdKPemoY52TOG4zMJd4Icb
l0G6l9XJ775yjV7AoL2qyuAmqsUN5O2Ifh3/fkDQoKovvjLqaovF555CZBSSgT26Rqi1cq5aDRgl
WpQ3VifTcO4kdjYR5ZshoCZ9IvRK+Ts2ulLfUMG1Umn2KLIW70NzjLDS1znChUUuwhy3ZgaZWQfy
pHRGCt0iry7tBHeANX2LgjaqukQ0hWzB7mU6K6xyG2Qtm5g2QJQZLK55V1R+zefgIXwM43BrN5F7
28sOH4U9XrqgfG480e1zXX+LDVJhcUhRKRctmoJEe+cYQXsQtScXuQy9KzfCbGmbabFNRp+KzsTY
lgrZrOzndmRVU3EA/qRdlikKCdaKeMuwNZzMLvRvQi/rmGVQI8a2+KY66ZhRt4Rgyf/PG1oJ+133
xj1EqfIsBRuuBJqHWdkXrESvkRze/YkOtTq2um1iyWXhL0YPJsCtXzO613O/A9uIJXw4dxFm9Y7P
24UhGvgbwl/JLcrZh2OE1dylEa/bGMSh4fThfSfGcBPa8Yna0uDOyyz1HqfGA4lpmrNwgB6ISWxG
RgMtSDOqfYFxSp3ujA7jXxVECAR9woqc4gKGBqs+xCIjCtk9lOZsvrKdfomH6aFpWfVLQYQkj6xH
JpkbM9PpVa8QXTVCIFuPn/My7GhBgXnSD+KrpSTzJue7NDV0EDUasAPlwP8q3MhcjV1AQRvhkI0W
JCtyH+E+c1kYEEnf6Q4Z+ZQkeB1Mh3SCEdcE9bWJSwFv30mmbglIxt43wruUwEeEb53gee9QBTPq
S8oTLqNj5URkxaPbIhyuPLd5diKvm/MHxzqFe07FXLgg6D4wtMYgSGkLnfwrbJcL3areGR7WhUSP
bljcYmku+BEjsTq1es/dOMLWyMiUROVNoYXE0upzGMRHK3ZykuXJKnWGk6waSPfei+zVo2zUQ41U
lXgdHlO3wgZUoRDXVWpz54rm8Ro4nXxjcYryRlF6qqbukjW2/ZoV+bKjGwlCVfjsVD3kVB9x3q+b
EWkcn0ruTVcl6C8d3WWbjYKUYggCOSi6A04f1H6BwNIC8V1kEabTqbCBkvX22fUUJhvwp1ZNBYnd
fmmdtiZ+vvRx3/hi3ttEmyByNyxlrhALbmKJkufyh0afv9goM9LAO6TqEqNK9Jm45Lht9710ExwG
6WuR+zSyOMfRDTBjRVdaFO40Od329bqTxWeva1u7nkddf1gnPWkGExhCoCy2Q/obOtic+1plGV1c
bPLD1HHoPOcOYnYHK8so4xvXNM5/Qrle2b6FQi/AuLUgZTvPeSQdCS97xc8G5wO1bA5RcY/dx6Lc
6M9hTNQ0nzb6ZH03BS4YDYkq1cRupHAhnzxo+yGbC8lYumh5EWV4bS87j1W98GGkulayNxToqgp+
ojZAYBUBW4Aw3fos3wGp6ifTnKWmeBXm0UF56s73291Qoz15Q/hm9A0vQ1OnDD4D7svhDlpzyKWH
wduitXipYUWAcp2shkbfGGO4ArxCqTSgtsHRtuBLD8o1zrZd7eKov82T+hj03HHLwTp3lrUkQLsf
c8JIbs7aLesbD9kAEBylb3UY73NsWpUzt2g0R3aLa2Ok6isL2LiFqNPz+SBysY0P90C4SH0AqQit
XQkUSjqI8PSwh0qcykx/rYfxTQXZinT2Q1BSw2Z694Wf2HAsCrXro5ZeyLIkF2yWy7iRYlm2yTm1
PZ34K1VJgLT2KGTXAFGecsyLRYCv0mUtCW9cIveWQEfiYAneqFrLLn1zWLdhBSu0kqtp7XRHzUPJ
o7eISxOq8uuAl8bCmAF8pkf+ifm0wzs3r/5mYyvmSeuvjoG/DJmUVI5hQc8dy4x4WBcmFeWVfJt8
49qMiQhqCdZnh7Z6Q2LwCnPcaUb06cryGRszhd6QdeKxfE29chuKjp2rGP5mDP43TxCVhaSEmBP4
wv1liio1EgZIoihQUbe1PXwyegW0LIx5QhNZYy0dBAFN93cd4L95qhI6VDzbRlH5v8eq09fHx09D
1b/+0u9TlfebbeFr8PDwY2QQukA/+X2q8n6jxAxzAVwDObsMZi3qH1MV7byMwg6ATAEW1plVnX/V
C0hgCbgh6NS1ELGs/2Ss4n7z8/eZ58OTIIjCzlOi8P0qiInEL7lZZWxZnLehPvi2fqnGF53DE4cd
zjizqS3DCkXAdor9OWqyiTznZfSHPUkYvsxkY3B4WgQA0si8a9g2Tmmy7JzpXhh3BazAAcp4U1tL
LeOwgrJ3jmPON0CvKovjg3dobQtuOF1pfUl6xGvWiY4zatzRTXI7Oh3HCUp22UbhAuLcH8DB0kgU
d1Bu6HBfgjJdBuG9NbjbCIZ97T60EGJi7SFxzSeSRkwwj9GEQ9oCIDN414oNtw8oN2mccpkV+qpE
uyezfAaZtMaC+1mH6jxpV3ojFyHzhRbIU+cfgqxisZlCv6XhhTqn9Kojnc8apYXt7DlQ7ep+7+gn
N7zGtsTN7MnlwuVkxy6MN7JpwRZsPU5soKBuUtvkkPcSJZKl8MrpuDcSIR7zZGc2u7TD8BzVSyWy
vdFEK9vwDtUE9axsNqXzGI80so9nPO9b+E6rTPkEvZ1NltA4bE6ctXGFKnc36u6GLM8y8sK1xbjn
eVsPHmDulNvIraEtE86o/FUy3WUVh0/kSSW7gzPa27bJr0Q+XIWRSbbDgAno32Yj9xQDq6SXaZsW
1X1RxdWhKfxN1U7rjASEIoczqHCfeNoOM9oJRBkh2GoV9sighX2oLH2TG9UmINQQjhFfo3S4YgS+
zT/oj0R3Dw8lp7EOxTuCfpQa7n1et/uKEhfirmfcdyyOhusOR0qON3BhgTPNs+wrRmPN6APTQeAt
hr7eIrNvKvjhsXLuaJfmuM+npSKWX6k17CYbnpm4sqJq3RofWXAB478aRvVC0z0EvHSTZN0KAWTn
uB9NmkFdehRF9JC1X57NkFdxywUxwO/2bgKOUEmIz5q2EeERIr3B8r9c6gXoZbsGO3HfpHRmpR0F
VRzBQwUMW8dYx6qaktYtpbfPQoT7iH1CwtbemPzlgA7eZ9GSbPpb2Hc4LaZV0gp6pCi+WGQi+0ho
5QCXSdw/3Tij+opNHPY2vzwxXNkmRapDv7OpPsqKZi91cWA9ts+7ZmWmirEbejongrgbbJQHe9/O
fcMAz0q733Yy26eVu1IhuwlJrzY9YB2tWE5j3Y2KHUl7GqXibBE81g3bzIoxfci4Yc8nbF8+VIDi
h9jlnjZxKqTKrLcvRurtjDC81XoXM3X6Gs+mH61+MaBN6i1wei1J1xUo+UXeuMSj3fWcXiMgfdcL
czN4D05L9iohdyCvWwVYemRB50bxdkqbzVAmYPv9+1r58Efhc43XLF6PWT0c2rbYmj4rUJ5T0HXb
EK8PXhb/3OjfY2WUW6wfyVbZGgWlc5o8SKttRHAtHzoNGpd8H0S2c5gE15Xqb8Mqg7ubBAdC/fua
qq7Cny2ihKPji8q16S6CZLWQEl95UHN00un/Y6LzBr4WUEK0Js/umCl2tU1/X5rFX8pJvS1ALeMS
BZTvGQg4bGCDp6ps242hAoJMnASniP9Tpvw4+2ygl9Acd7pOOM+uH+gNZsaytau2inaBrF6CIoTm
cUty6X1AWtFhpHRPWt4zWNzHjkb/o/OCm5sQTEFyLrtIBs0Uh/VAeZFrMYmzox6CdtkVD6Z2NSTv
iVNeFBuvEQJDnVg7bXKhBuOLZv1NDm7ttXzatf1KAztwdjZzZfVQ1xLx5BQN/i33gXUr2vtMpg91
6rNUblcpCfcBME0JUz8Ij1r5Si3vITFnurs4FxgcsEmX57HA+D0DInsLE5c5yqU313jZXkgVR/oa
TExgSbSkyfIh1YN9b9cdPYQhw3MNCeGmzhlK4tvCHHmjgIywjkBW6O8EG9GigNKCuGFY/Xzw3E6q
WKdBsYshKzJj3eZKyEXbfgI4WWn42PJa3HWcxGXSXOs2h06h9hTb3AqJ7TWmMWrGmUioXr5Su0x4
mzi+dL44hoL64uSRpR8AUQxUHaZT/tUh2aXUd+vdtO74ref+d0A/OkYoWaHLqdXoXY1s8jV1qzvF
stKfYsavhRKF2Jc2zjVcD9ToSAYaDnM26AbYpfg9jv64b6dD2Jwa+83nY1OCJTV61lth8a8lN6iW
uyC6K/D6Gs6OLx/Q0XFf9t/Z8K6FPrTObKHlINHbi4IpM47ewSKNR8cC+6t8S3/aQmiPBT7yDi8S
RVoqgIGQftuqI/aHViR2mXXTsa7Umq+MSjuomUaMPaWhwszaSu0mjz7c+rnjnYJuioeByBvYUAag
ybX345Bg6aIvnS7ydyp2LGtaU1KMtYo7ogGqZbgRBm16E949J1ynXC2G9K4R1KiV7Gs1uhDzjrAK
ghsWniZ5yA1qX8Jg3yXT2te6RR3e+3RZJ4aEeEGMhO5U2k1qnAYOET5SKEzS7bYG81lhxzPUtB7b
a5VhjBvnCOAyDvB67w3SR5ax7MxL2WKDYH8dXVOJs4FTwmR2ZNxiEmG7OjvyXHMTtDtq0zG7v0i2
yKLhS2Kvc+1DGiddbhuZL9vyW0+0zYi72YiOlvld6uVOuccsISk0I3LmXxI0S3r4YAcP1g9q0YYU
w5ag6DLD/z/N9nKLW+KORgqlUTM6WmuV0T1N3SzJihYLpvKjtZM0R2ZW7DR3dNUiUmKX52rX1Dt/
lAtj5CX64yXsTp7v0UqxFP4uDve1z2U5pcelomj9vR+KVTOdEirOXQ5q4A+H5rNwSkpcaf5J6e6z
I0RcCKWczmBIY+qlaCTfRpnFxR36o7bNqGGx6HKGSITDjBNEf+OUZ24PlXecibQEwrLxnkCHy26J
ex4OiVXRP3UjdPkAjJORc/l5S6cniBjcENWGaCFvHZ128+ce9BTXJEsPgqjeXRshJyP7Ia2ZkLO1
jYPT8j7Aq+Azpu3ozW0GwgI7XFeLyj7K9KOQz4RPOR1c+npcat4pKO8JKLvhg04aVrnbDhmiR8cw
yOalUCIR1xcDSS993AhHcBGFXBLLjcSoH2Mim4inxuUqAO/ieQHZNXwrjrcnUUefYdaAD4m0K98/
xuRRWkcuh9LmOtftnFFDtcXEYdxXnkMJ+UjrEwZbXVs4EksLFQVdd3IpLJxq/qhLcMvcmyjIXLbm
Cj5n2tT53vS8IyGQZWMdgdOKmlS4NiwTcQ20eEn3LU195DAyjCTRndU/TsDu5a61iPx62dnkFLSY
sNsPun6w9XAmL4EcClb4NK8j1KQSl6jLF7qDEGUjYOvF2vPu8MeU4tFKUxAm1LnIT8x9Ps+RuwEa
+0LY4WY+OWnxdIpyjq5eskoGVKcGjyN39rB7jgMQtinxFfclCG8TnupQ1WxXPlDugwIiD78Kv3Yg
hVXoWMG2mT5wrHJZ5G976sDzwI7BVdu3N57xRG6ffcF95mrLDtPnWJEvcha0Hxokt/tA32Q4RpLu
EJo4vspp2fXIifKJX9/kvo/cxzKdQkjy31lNwCm+NAgldrKOp4f/30WCt0cc/auh+fKWfpEd+nkX
+cff+mcqwNVZdc/gblz+1N/9Y2oW1m+WRN/QdTrK2QPi8f/n1MwukuZyQh4GFDzD/BMrwvR+YwK3
saYyZtsmLIv/ZGpm4f7z1GwICXGCcnPHoSjdJIvw86q6cSWxvNiB9U4O3jQB7yZ47Vq4BXXr7BO+
UXiOd7jpaegduPFSgCITZYCszh/autqEVIAmEU3bVZDnTBzkE4Nykkuj+R5Lyb1UeY9lLR4mQz9O
g3lsk3DVO3jk7JquvqmGO9wVlIPBIzZ1LJK0w7xoLs3RqJb7slHHvMOJFmHYfxEOIC5dhwVRB+6x
qJlXrbEqj1EAIlmNHa5f3bzznObGt41dX4qtH+GA/B/2zms5ciTN0k/kZQDcHeJyQwsGNYPiBkZm
ktBa4+n3w1T1bneNzaz19extJiOTEQHAf3HOd/qRlSDqUpL0lFWT4wJ6TLnGp5a4uABF7bG9hveV
jejHrvzHvOsQlboK8XUkmZvO4ww3mwAUL7zIZDToGABIWC7hYGtrSJ4ZfbS7LGdulwIBzRcIaIp1
HO+kcVuJYKYeCS5dI5DpMiwsmuDesHhshT7gIWkD6qLwhYxbfBoRPUNPXRcG7avwUvDf6fzThla4
55Y/zx4qaUEkKQd5tPHDcto0rkdtEyofZ/l4zAfn4o1Qe+Jm+C3pD/jp7IELaMlyRlBXlUSv4ixe
8p9pJREa9mvoBcsZAK0oKRRmh8nDPS4aIsvb9sUui0dK2P4rbqIfp5iKDeY3wK7oydZqIvO5K+9K
rVF+5dZbljocNtPXVCXxUaVUI3PpHCFEvCUg+4XdWx9T2z0N/PJbY0bU65vlXaBNyEtR9auQ1lc2
l/Y5DZdcFRskWmrJK3tdcGwSk65biW+GBz/FiI6NoK51z2ZSC3WAlMfxH3x4lv/LXmD2IkqHrZL8
C0FC09HWCQIdJ3lJzPIAwHmHroZSuFDYEOLorhMDI5y8g4vmBx9j3p3j3D7nWrwm8P7DmaBXT0bo
dROAYlGLxnoks7hqx+csKV8yBNbp7HyRCEM4VqWrda4oVsO8vfXt3CYdbjghAIdf0Pr7PCy/WwZp
m0FHN8qIX0GF4BUxLT5Edi1+eGd5JJppGNM5tFjgK2wjsq2a4ZINrd75AfJ1cuX7I7lk+UvdxNZ5
cL2bpkA5Thz1I87UI+uCcxnSXhkFjPGs4cgK+1gAE8zGXW2Gr0VpvtY1wt5YWIQyknW7q3tvPTVO
/yQE1pcGQ+dpzpw3VTJebfX4gwyeFIHxqmMW54Hp0i0kyBz5r1hC0nymZFN2VvhUBlyh0LwR6GNj
EEW81elEN589I8ggHSDTT+6SuzHkgU2ERXObWaxiLIOCb0DEOuupPYQeJPzaevULbk7lR/TDQwsx
hsWOUfhIR0dpnKGp96uy9yjWLXmwRrmM5COkWnlPZRQYa6vW02YsnZecekIO2bSOJzTQlqWeF/BE
VPKKKSKMKsuySyHj+7ypLxPotsaj+KgcWgzXyC4pTrwyiAqaFy6KukDJg6n6EEkCnBWVf2izihpK
t9rEfrTWk6QXU067krj60Uxn2663rwxOi03hWl/jUIAREHNmw2KJ37MuGdZgHuSNA+rcSAe2G7SK
G7fX7+iPJeMhcCBD4Tw10GQ8ADljPDvnRCcX9sDy5I5IYllh0GF2w5FvhWjrtOsJBCLSbHbVZ6kw
g/aGeg915O79uD9I/ESUQe2xxICNGiHIn7uUVIN8igz+bAl+k+zFtHswfLwgYyyXgClqfDae7y30
mgywwKYxYh49TLwqviJXeD++SrjJx9dxHm68Rh0TNWO7qWIM7P7B9/VNDV2SJf+lHeeGBzUghqmj
lJUCnAvkmA0kKwfSsQ9mZxC/8qidsd639IHJuWzJryyycbixZ6KqUHV/NRH4yoCtSl86LWOXuWYw
B+woDREW1NZ8bdL4zm6bG9XVxX5SXnVokREelHLeEP2iYZAsahzjNvDEvAtlgDu+d7dF4KQvpMOT
y1rZcGTS8uyZFvQf4iSSpie6235zLLoIVpV82UVZcDyN0cFM5IVz1Vm5drER3vyLVaCx7YkIJH22
XENmQLvKXRrhZkqJsiyDcThbiW+AQrB2wh62KPof8LoTxBhRkRbwATNBgAoZXdwyK0h1P1HmPzhW
DJ8725CyyuYaYfM2MJqP0jN+Uuluq1J8RXjcV4ORSiKjacqn4CJFWB6DbP6QHZO8yOIkJY7gFnJU
zpoOrYTVch6GHL2s5FctJ9xIYtbamUlZdGH8CdFk23x0bkMxXYLJ+JphYXPnGQiBxAztsp7VOs2p
PO3wgd07qO2IRtYccguYdXNyh3QHDwR3BGmOcfysTQihY9F2m6AuHnwXuojvNr/cqQgAZmdXAoz1
DrLVFa7PtR7Zgw4IbTa+nxLha90KN/mxayYYOsieVAj3JLXqZ1MMayf0AMjMy5lgNl+4eDC69GFx
jGqfIMFhX84cBz3L5mD2VkkXSLzFZJAv/JQMUwGDSuAyHQbjqQAc0DmvkHaQABSkm1TyKM0CCYHc
xIvMGd2OhzXX+cGZ/+A71nFQ5XMZ/zhl+1GQkTgLNLksGzbZyOlsNeWL5+H/n0ObXYJ2d7kXnsZW
s7/1lkmEiVgkj0A/mYw0gpeEYbUVZMehSOgcGTiucQzfz/lwbG0C1aLxHhbETk36m/NxH+r+3cik
3FiaPeqAGQeT34bERpPsAADNldPe1bHbbxwRMblKnJ3VV68DqRv8Bgffqx7F0N2Ptnu02vaS2eVt
mKbOxvbtB8ssXugmRdSR+h4ZHx16/FUQUD1kRPexs92Wk4MHfLhtUM53xEC43yXf+aNVGCNr6dDU
iHvSc2B4R+blzgIUOISBTGmr2R93TOuyON9ZdTNzweEAvGkxflnsVsrpta0qBkmDmc56T+4eJKJ2
yiXklwQFWNtcpixH8kQeB+NznB3MaH8tAys7IG+sNZn80xLRqoqkfooJeeVLnIeDVdrbNBreuqHv
QGhCT/HkG1HseLs7DAgi0w+AlZmmVAbR7La7mNIZyZXO4iOL14U9PuVDem8BcbAJX44LKq0hOVeG
3pT5uI3K/Ed6EUCeXJl71F/MhoOB1X0L8asy3I1Jqhnbd0nTj6Ok88S5TJhJTUx7N2XgwW/phMDr
2BHRqa81AaajrvdqMjakZaxymaxlYl+zanyLJvcqMucdF+C7OToeQbWGcztF8gCW6MtLaBzL+QUQ
xMmoSRvpin3Mpmk9zDNID9ehAO8c41CZvJvQ6sYtsTFql7TVDQEZxyQZ9h4lsHbsfVglpKVOGzsm
5zXmeNkTPQGOv4DnAhWUcEq3eU5k+RzZ9jLJLtpN7hSwvYjz4d7aGWW5mU1np/im9DAx8ot9tBMD
oUx1YohdUy1EDc9nQDyV+nFKREtObYGXq0HBUI3lgUTCTej2wKZcnMv63JbFYax6LseWuh9TTv0z
kFYvE30Ku8XyR+mROHo9V3x3HXNJum08f+NaWiBjZ0YCpgFuBtpLRCTjLk+h3wUpHAI33WSB7X7b
OXxmWZg4186S/ob2YeW4/S87dG4rZX4rkldZTrxLp+S0ICXAmAn9wTnj6o/Bmk+OINyaHUy38OtC
RFfwap5HNGm5NPZW0Z/dvmLa0z8rnrbEFL2Qk/Aaz/5zGRX/D/rlssD/lwU/rZ3CQG5I2k/E1n/T
eaKNKAjIoAZ2qnhTx69J+PVPve79n//UP5u+/3Pv6Gpc6p6JiBSM3N995bZCpedNpkTxeGRI7DNT
I4bZ3Fd3/3+24Do03Rgq/uuF/GNBSszfRwt/vuiv0YL1h2ZAQKye64FTtfh+/1I5m38s7QHDRsTn
KO0XJ8M/9vH6D5MVvWJgr+myKdH/7z4eSoGHTMDlL//a7/8bSQRyeTP/evkt1x5hBxrhgakwT/3r
ZCEk5cyQZNavSiiVnEfDbTIDT+GhxhKMCnsKp3wvHYV9LU3qWx+EWS/ZhpamfQ44Q9283mSqOsy2
gx7NQ2RmmtmVWpWU49ZkH4GcFlZ2MTnb3HFWsmwJF89gypR9XrKnT4jTKn51PvZgnT1GJh2hGkH2
FgYFaN4O08+gIfDPQWIegRDPRy92wicK5n3YIDXi42PtW5fZY6IlSx1M61T2WKAgnDHYnbX/Lur2
Pe9N48ZonIhhhvrV8kk8DVqV+95CR7BMWg2MtCCHWx6ww4echoMksmiPXZHpZEQ0iMoEjl3htEdC
UM5tFlz7DmS+nzGWjLzYeJ/dUqBlVjZ9sQdUYELMnBXjxSH4ZYckbqSQpHqDxnKO/Yq2ASClk7/i
E1y2wOq58yLwgLU8WWFm0kjTpDWFd/JsUoQ0kTjOlJa7XhCGgnDtLpnCu3waApJZpMo2VRjPD+4Q
sQlaksAM2zvqSdwXQfmt/YHqus03je2ZSDOXzGpmNfBy9ECgYasfZmsIdyy4sVjIpAZZFr5qO+Vr
qHs4C3X/wrrUQ9/XgvVJa28fDYr9AoayZ0rnAH8zRm7Kc0YoPefYUE0NIkjoOk3VlidjitJDYDbT
7ahAA0Bkew3srlu3hOjugkr4mP0rBfqP7jiqJroj2SbIQvVrqMqeMrx1Ge7E1laM8tER3W8hh1O2
hNb0KrI3JXoSPv/+oTRlezaqPFhLO9S0XYx3ZdHGjFiR5qWWH33FcccxGybq4ttVdLFBnK/INiLV
Xodrr82HQ9Ww0hhLrJ3ckqBWO2zMtgDWtvAEwncI7NvQ7/NtMxZ3YZGdzXB6V6p9iyvdUSiSROtW
V2/gQw8r1qCGzjawCLo19Vd3cgin3Ce41laVdPbUaf42SLyjcjQTjKphcifkfTxHxBeDEOhVYuOQ
nVAv9J89lWLYumcC9LI1FzcobEMR/R0d0Hi/GjLZw2LcVqZ5awTNlvjcB0hVEwun7m4MGqx0RKlT
cW1sz9+3gbGvMX+vbWUc4wCNaDm43w7c17Wd9KjP/X4Xh2Wx03Xy6fmwBYDuF4xNvIm22o4OGmbU
vou7gUCynAafK2qD89c9uEQmjW3xCqwRbEfpQ+yoBBZWQircmbFfZJftblBOtCcObZGKmPY6ztsc
vj4YtdThohwqK72xsxZWXjr00z3egZzESfaCfRa8uJYHfK+36boAU1Vph7LGRymop6q4NEwhd0nS
Y5CSWWjvRJ+rp7hS7t7jItoqo/89Lfk/naneRy77lTb9qz1R6keiGEjB9hjszxFZAw0l0DH3Fzv0
6OMkQ89/YAEGCiIjtNEYwIWkBmNSB5yiG4E0XdUuSaHoRSi5Yvux93oPVn6eXox8avbElxKtwJf6
pMfKYGjlLJ7ziY+idMzvLpfRMav76NqHXB78hluhQppMqHKoI7r9VOUG22n/koRmsOkp3YVLwlJq
34fC7rZujHC2SBWXrGR2lHrzl52UmudVx3qqUVRIAR6SYLAudThcAzXgslX1wzyQhZBULVCuoMPo
qXyWlKbdHBrfu6SeMA5W4L4z9GNqYtHLKVc897VzSnR3MCLrvomIBsmxFTApKNXR6QH2x0X5ECZJ
SP4c72miaGR6Zdxr7CErN6rUgVA8CwmHrB4nTAkIRsVXbA/23g7JiEBEDQcmGX8PmefcIGZZkgH+
dGP+TxYNLgBrw/1vS5SnIoce8Pca5c9X/VWjGH/YUi6qQdPQLmK/fxEN2hpEGeeIK13X/hfRIHht
iyUHskXlWEvp8A/RoP0H/vpl7eHa2LsoMP6t9QfWrX8pUqh/+K+VNiwb6SLFxt80pkmiyQ2wcMl3
zF3moXofYiwxVVgzkjO7z1RBEsjo8Vu251FHOR9oEIL1Eq5r5WrdDhBP50E9+t3g43cOqCIGRluD
P+0KQIKlkZ+gkt70kTuh7gEm4TqCwN7o6PscQr7PBrH8XLaCPAbHHU6I31YaXUKZIAewfRaXujoK
QbcbFgCUrZEngVeiy+k0BOd6mmC5aIPUB9s3V05T/oRROu8YryM0nHCPD271ZgVMFe3Uz7eAacf1
iHtK1wSGTQXzidlz31jY3k3O9B7L+CPL8U7k0vnMC0aabaGcVdHLlyoK1K5X8CH88qvP6VNdC4HV
QHByxwB0F8QwPuZgBKlg7InXWLd+/ggPjgGyFNMBZ4RH8HxLwqjLLlXCIkIPkeJcmRS87fkGWPOm
MryvOiEVuFY5TGrGWJGbXhmBF2vO23KrLPkjg+hipFm55qmNZM0APiTSBDwCLo4FrBmvHYVPpF+m
qdlsP8ooiE6VxZofiMKblHl86Mrwvi/FjYcSLdLNb87tL1PGN2kXIn4mvHYo34AefBbZ8OEroH8u
YjJTP6S5fYoifqtwAtArHO9FB9by2wC36+pq2lauxsIgTpTd8Y4ttLunH64/9Tjvo7T7nWbTh4Jf
R+qdaEHOuPI4tiFzYqN5chm74OknVLWaQLzV0zvUTHMVGMyKhWb/4xX5bUbOstnIh5aJjBe6v4fY
+8J9Cgq8sT4ruAWbhg0kGLroU885VJ64eEqcyF2TgPAk0e6eahEfLK+fH80+PMN7IJRJclbXPQGV
jjE8j55xbpsyQECGZNKVH6KtbkVuHBrZfUf29NJQ8A6+91C4g3cUcft7QLHWzOBNDaRc25pJzfK6
TW6Yr2lScA9BUCMKRRwmq7m3lHW1sci0k/05OO2vDBJpFyTXgBUfvKwSYa3X3SS96A7tOO5bhbaz
0O4Zmc+9yZSNv44vGoARyb7pMVLBg+E22y4SH3Gdv02NYnsg1kE8v02FcT9EIYoHX2yx9G/dhYUi
LfKPCGIy19DX6SFmBn9DYVgneA9MGguAiIEV/sAG/nKFOZ7icT4JG+OOlPC6fEkUtgkaPh76I0MN
3CWBXdy5HUCH0iaYSY3dbc+wKa7AJxjFBKyoy5NbNpvRMW+DWzG27qmp5FfN0Ommtge1Lsp53pWi
1Ay+zbvcqz7l5FdbMyucdTI280qjPiMAmEjNES9joMR7qQyCZXr9aHl09V0ioBtZL6P0zmmUEN4b
Zy9S5yk6n/ybu/8q4dBTegE5qCr9wQKg2ZZ+ghEu6xEsYPT2511iJc4Blq3xmtnJsJq7IT9Fk4+5
A6BvZbBJ1BhE1/VYjxvYIc9NwC3nFYZ8KkKGoQ475k0tx3fVCgKZ2DKCANNYL9TtZMsHFocnzxXn
3GPxBuvq0bG9B7cFy12N/R026QHS9RgeLN++6yYQ7oa2203RQ9h2AtQXZD8ypkvvSxUQ5TSMn7ON
7wuEx47I2iegHMhWCNpct8u4R02oImsFqmvI32aRvPZp+glz7bkxBgexr74oEmAh9XTnwemuSeu+
EVYJRbmPd11OCT0b+i7xmPMEJg9M7WxFXZyTNP9JltK2Ttoa0mb0ZqfhjYoFWqjJ+/bqftcQ8IdG
lwZEmUuylAfbP+430uS531lMYGFch4ODt9JiHxSk4GoS4d8EdQcftAFwrLOrFXfbsBuvHWZxI9Ev
iJyfl5AErgDuVQxwxsmewd96/UUxglyjIMCs0oVbzaWDnsS9i1P/4sI6mkdxqzwSm1m4lB5PEV8A
F6WZSNbCt445YJyVbmp744REIzX1sLX7+S42S0aRsr93bDqVoMrveyaUJKkOL7ZHSDFvyt8Io1dr
MrweZzqA3wX7WtRN6InB9p9ZJ37HWfjqkioBboxbJ6nwHpnO3HMClUA2muiWbhWazHBkiTqtalMV
ByZxNs1F+IKr/m6Szm0UOC8VKl5MnP0RRi9JsiNayUG228m3hkMCl+Iiw6HbOcw5tkx2H8t8cYQp
WihJGrachy9Ls4n3uy9scgS6DZKUJWf4lfTJCwLIW/agi3xM/qSeeTMreRmQXRAwIDfpWISPRV5b
+wi8MoNX/xeRfcld3TWXKmFsHLN9lF7zlM/BjT9UZ4vN1AGVRbXwUqyDTX4vUva+AKisH8sEokmG
5XBVOyQysKFz1siq3VUmQNFJtzp0Zif2RuzER2kTJmQIdznKK7RVCZV0HhP8ZZOIx23hP40TKnXV
TDdDj0As5RGYefQ6TvuF35FFg4DIx35u3eXgjEkHtDZe2R/9MlObJpbAg/qChIqJcUw17XEcom8Q
yFM79t6iLS9BI+pjxbp4cjN/12RcIN3kfoweriwyjt11EUIEy9L5JrQBd5najZjSjtkuYg9b6/Hd
M8ucK7yKD8PgBJ9xnX02IxT7qt0j4t9T6xNcmyP0xMdYWFO5nnvQ2DmNiJ7lRVQuUgZRPHfgAkGk
RcRhp/W7HKN74al9W4YMk6rqJdf5Z+oOpFRsZza2kGdS7Ko1IuDBVd+hTF1O5P7izPyytek/1J14
8qHjr5QKP+aQwcyk7IueIibbWs2b1sEMTkAWnuyogwyMdRU687U1mMzK8lOkXXw/qtw8tL44jK5+
Y63+EAvpnCCxH02NSbdshnOrUZsZGrK7y7usoruegbnLo9wrJq6YlK38MLZr8hOQ8YnsNA/2EyfW
wziTRTCTrzjlHuyNynkM24g09zQ+GChZ72HRERHv4a5nMsEjlBXNyhLGyU1AF465DhlLWUSfaHVp
G9LK3Kx4yhddnk1gM2EHcjOaxNolpt50JT7QsW23kceuMYjhl9OjPohxdree2Rx6Bv54DBbVbLMa
vO7eqKJ7v9JkH7KwbGxmMW6J27msiYF2nZ7Qb0TBRnAaZ3TJpvNQu+lpYiy9TlnCYV7xHpumuIHb
j8E+RSCE7//YL8m39NOPkwOGkyb6WgM53rCJ5qEUmHeoXDFTlkRn5zXCohYb9mYqs5fWLx/NgELP
6O3fk178BZJYumBu3yBUH6dgICqDmKat7LNvq7WPQFeZtbsWhxX0ddKu5SlzQvCNsImRRXS3lY+y
0OlQY+O7hPKJvy8qrsLP2BE6+xaiwTlPxLXGHLcz+EQdhZg0ku4CFmrv/Ra/ht3ElLb4mB9rxUk7
GqynHD/HJKCL320ePA/CfqillWzLbqBw6vW+9+rpmEckVxYcd8CtGh+xkQyuvpLtxsEXkBkIfPPY
ZF4VZ2cy6VGZ4iogA7BfY5NsT5PFLWOF4j5JESzETfs4h/2f64P/2S0tEbsejeZ/PXX/X4RB/I3y
+9dr/mxonT9In2VMvhjXlnW0+38aWnuBjoB88UCESNOkO/3nqTvdtGYfQ8NJ+2oh9ftHQ6tRAXJR
MsQ3TFbb7r+X/8uP/62hXehJmOBcDhzQHvJvzKaiYAkrqD5XpFszQJ5neFplt+AmxOuA4Ncr61uY
q59qoI8tUrafSe+Oe97TfWQOeBfm6lLjTRfW9Kwg6ivI+kL6Er0ti56wmbcR9H0Dyp4u9e2gkpe+
GPBJG1jgFmD/aBNt0/wHxH/B+XcL2N9u1W+9ZMu2DGob5T75EhFRw5P0LoIOsOHELCDx5nqDPes1
9m3+GRGADCZRgDlPCrYDy6esJPT1FNCnSRK6jc6qXyIJarIJGF/+mGQV8OjnSTnr/BSI4Nip5JVs
W5T8Y3XwYubeXu7dGkv2wTzTelSSOARcMu6CdSAnIZztbtNmsMWy2jolc+Jg9GBj6Hc9cZVL1EIy
gD50R+DlVmBHG49MmaO/hDMgJUF2QlzDsAQ3JEuEA1ErrwKp0BqPwO+q1QuRIv4gZ4VIDGk8LAfP
yuWxRB4N/RN4xmGbNQaJXEt4RLHESJBffkqyctwYS8TEsIRN9LJ7CAd5h8AxJbQe3mLONVrwOOq+
daeerUYHEFeMXWnLEw/cc2W2L5WI1DkFWrk27OKaI7MZ5+pcL2EYuuTXiVtXoc85JeRlcGqFS3xG
Qo5GsQRqZKwPqB6ZNYdVtdZOzzCzVTei7dxLM6NBdgr/pPP8tsrslqFD8hGVtkBUHdyZqU0GKX5J
GBVETdXVZ0uuC3p276Fp529L1u95Yd6a3dCe7dz8DtiUClSD+9LL75pFJDaJUHwEOifeSpkEBAYY
PoRXXjnh2JQLep8svK20LzfVEkAcJt6u98kt7ZrcWc8+42g/OI8d1+doYXJRQDg2cTUgiwqWbi4p
Af6VyZ1RBth7Br1Oq/DTZGdRG/xMlQZwNyzJvsJIL81AFZ0wC14NjQXNLnY3xZivrXy887r25FXt
L59RxVbVzPZVGFBae7XJNcUZAbHhXtksvadyfPRNasGcuNxisVDbAmNOzYL6JlPiThO1tY/d6ied
iADwi/qMcCVZ+ziVoE9MvOXyMbGm34GvQeVlUDIZ7S8WtHprRQw/GM3m25DMmLlRN47M0lVaJVfY
pczQrZKC1klog3OnOeqBC0yGXKf4I57sVH3G5RKUFFblnaqjlziv4FqjVJ90nuyjEXcmJsfXWZQP
yLbQ+VQkDhN4+0okjLEthgxActowQCEtu7Ce0A/fsy9CcIGwhrSjyEByW90mMb24cGMSrL1y4wSy
PEIg5mHjqYfSzU5q9FCAOPGv2vVe6ywHUIMPbAXJmnDFEoZW+pjHrr+ijNnR7rQ7NFcm9rjGIiLA
+51GabudQ8gVqi8+JpxMCZuLwRLthSHTYx+0CRjf/DEMid6wLEbwsCnoGoyeFd0U36KfStAO+leT
FmCjGn3V7nCPNOG78cabOQ4+oEED6KB6mC0Z7VQItiPKOlQJ2aHNnbOtiUxIaHtUTGjSEJjOmpjZ
dcSC5qZt3XEtRnsRvxWfjsWiIZ8ppUxhfnVy7HcqKO57C4ODaMNzCmH0u4vm6siQ6TS3zjVq4je+
cnS14HUbw9hGWfOZgu7ppvE7DIjPMZO9alpvo1kwuNVsrpK8vbSOmHZSThcRTXeGb1ycEuOEVpC8
ifT4Mf30HLYTqc42K4iBtz3FNm1rl93JWpwpmWjTTYpGEsFZdlnPhjshdYJzU5gkTfWORUNNdjOG
kfxotCbP+AlnRMWVw66kX8spfSgrN75w2RI+kTL9M0PIwU4zn+bOcTHvDkcXLQSOWdQ7zGhf0hZv
EYLMVRnOp3YaMO0aF4uuh/1Jn+x8UtxYSF0M38W55iDgc3ZEOmyEsLaedIhpqftfTaNvqtSX+9ry
HoKO57pMqhOoR29X1faJLLzy2JEUZUfJZ1+otzCnWYwwmXT2bGFtZo5GUPSr8jswuMxQe3yj+CYy
anl69C5lr2sn9cPgq0MLxGPt6k7uJ8C6yE93yucBbdczZmWa35BJxqEWA3Aew/zlBNw3lPd6XYdB
jW58ulcJGwuC1C6xYwActByYvrp80w3Np1kRYlUj/RyaaY846Sb1jUMaD29t7W+tvG1WFs0Q3pX6
JQiRwsVQkWgTNaYYRETovfKupajHxxoXA/3VdA1sIs4MaVWHJAaz4casB4sBnTS3He/QCc5AWfZG
CCYmNPHHktpdUxVbl24QT2z2FB8MTpJA0HuJ+c1jG7zJXftEamy9zXthPsxC/0ko/J9dieK3wLvx
31Sij0X2t0L0r5f8tVmRQOlIH/VMCj7PBXf3T/IPflIBurOlQaooupB/qD+s5TVsYwx2HRbDV/7q
H3Wo+QcjaQWd2HRt/R+Wk39D/cHW+j/JP2xyIDQrGpcpmWFaS6H6TwzExg0NLysbWjpfnswW0pKh
04sn4cg6yzXYq8VlrdrpUEgsIoY1s5W08O76ZKPhz7uGXcZTYXJvkUJeyaf6CYrml+MlDA2wkjXK
Jyy+cl7sIifFNLWImbRgh83ThFsz5+HnKKQNER0jckQgTSm9VP/bVN3BQYfyUqbTgxbVkSUjCP3F
Fpj56RcxlVc+IPL7vG/saOOWSCAfeZM+CNr/yPRJnQsf2nYC7dQNd6MYH8KwugTJYJxxz5K3uDDM
yvQ0y0lvyC3Are/QqDpTBQmHB2rSW+6aAt4k/bB9ckYHgaffbJ2uZ50xOnsyftB9th0VVCgN3C6z
OAhS6VaRDVIs0cFNjzGB8jd/rK3yrunNeo36+SZUHnFtsJ/t4NSnxjNYlO9+NhDWJc574MV3eOW3
FUlykfnaz/vpybFnHt9zYlBdAKgS2MYmiWF4JFeI2psTPre3HqJxmo1zHdm7aDYZGzPpKkRRvk0W
BO52NOHGKxtrt000ejdH2zrX71VfvM+N9WSZPkRdSYZsLLNtbY7XzAEagKgZt0UO6a+z8n3VN+Bl
ZvstUT6TnDBY+K9MguMGF6aRl1wtDmbN0O/e5975NZO/Qg4TSax+7r6g5Yu21JRv0+S+p2jH60Bf
zB75djoxdgwBbzfxjOMNC3lgyCPydc5hH4F0K6ARzcOr2/q4Fj2K1NC0/a3wyaFjmH6rDEa1vjCp
2RJQTE7ODDKBdJelycEe8zdRtJ9BHDPOLfWrEvEHO/J9jrm+SyA0YJj5NuMaK08Bb9hKwYjEmf1i
tNl56OqnepQHeyJR1EnJaGCReMNFgvknAtnWZNl9JskJNML6JgnMd/qfmCHJrI9DrV+n0XC2fSfl
qS/cO0zm+DtCDE12o66oSOSxF259FqOpFxDDHtFYtoltUtZsgOArW+Eld2VAnhmbcy/Ivoj3skgT
ReeeySZdWdnwKSh0iBOtTrlNy5COQAVCZ7wd7Sh7dueq28R98uwNhN3LJXhs1rN1UxaiW1EirBnS
MxNHbO65Rbprahc5ROxtFdykTR9aN0TZxmgyubOzhmmZmU5vyK7RY5EcRp2XN2uPt7ltHc1upu8e
Rd/eslP0PtAHkXCZkVxpJncDDggAWtVbAN0RuTpbytmeIUBPtw6FLf5/ACvYMnd0HgcDsz6SfQzb
VnrtWIuuxsx8ym35GAbNcWLoZJIT3I76SSuXlFg4GNhrkTB3FVMfd9r4niO5fAp4Lv60HxVwae4m
d93PCsHJ/2bvTHZsN7Is+yuJnNQkKbAxdkBlDfz2jfe9Twhv2ZPGxkgjv74WFZIipEIkKsaZgABB
8ufv+XO/13hsn73XdpD2lPFiW9UhsJiLUi4BToJ9qqoOWZ1P69R3vuo5/Ijz/DnPFkGLpbDZR3C2
WwU+BbImbxKkVfklZiTius13VVo9J8US0CrEh+wKbA5B/W23bG3JeNvt0lGr+Xu2JW2F4cnv89OA
vIj4dEJnfLWH+LYCUQfJBHvdSMkdRt1sU1UQlI1YgcuXKYaopjePSnfNttUevTAN7yrRACIP59Be
K4Mr61C3t0GY/ZhjeGs0IetvVdg3GDgIOOQD7MvmyGoNTdJN/EPaGQzTLXwddqJvuQn0gmX2NpHm
BGR8PGUq+QgKezrPqeutjMlhCJeA2IzaO2Uysi6H0ITeE5H0Yy23IzjfrIu6OfDNtpmAiBgWaAge
lS+Zabwvj0UM8aifIb1k/IT1sLYS/NsG3uTETuY1qS62t64FxCKgJ8fAyU3Hr/uAPfeWmMNPSOp5
41MybPm5ta0i4IzNEO/Mgi7NhFMHBRaloUs9+wVEf75pVQIhx27NjVl4162d3c3t+FhmiJ1hguAS
1LTbGs8q4gJGdpwqAXjsfYDtZthYKnmGfYfVx7FeQUJ8scnGaVQN+z7HH6QXR/lUwtd2jJuhan6k
gsbv1NWa925GskGv4zS5FgaGGK0eYoJvYSoGcoPUgk7Zl+do2rqBDpj9lS4UNxP4Ch5n7CCME/qx
wHpMFY+ZC3+dYLczk/nWXSJDJE2ti7Kh2yY2/XdHBZSDEk/j3lTv0FFgFbhetykkeE5eoKjo02bo
MLvBYXQd8HNDqfYy7HBDkBjFGkGJaTKrVe5P2xnjHHfk9huGW7byUptEfj0LznPAeNitKam8rRuw
SEPF/T8JL+dWjjsQkPBH4CdfVGb8U6VYojzuTJYpvzyNp76k934tw9xHEp5YbCqW8wlTtscyurGe
2sleQcs/+TFdoy4YO7a5HWxE+nT62Yy31N+1Gyec8WiXhy7j22FW2Mtdi6KFNi0JWdMS34VQHSRu
tr6zrkLPA4CIYcB0uWu3Xn/AyMRiy5PcRSfwnE65LyWN4KYpPwK+DnYr4tAW1W3j9M+5KLLLqJYO
nrnxpphHBeLXTdbelIQ3eOm/CwVpIZgTmiQL996PQd8b+kcY6amGvLuJbJP1LBlFo1TbdCA/T2HU
lahxr9Upe8uowRYrmBSSpNUbyKnumlPwFtzrHRLlGmvgjoBSs3Zi4C/tDL2PhSiqhUWCq2S9rWmX
G9txVWnW77qt7lnhPcYivjY9oqnZdBcg2FPitymKkpJUcoNtED1WWGOaUa/6yrhK5+jglleIDAtW
ZXbwwdmXad480pD9znfosTfnb6OkNUnW0Tu1tSlKPwxQFoq8picuqOWb2bXHwGPr62QkViUGtamU
P1kf3ftJ9zzG1V6BquQwvGlzdbLiYYs15C4oQMn4GsjCPN2Ag9ku2K4a6uZE2bCv9Zly4DMdEy9d
aXCA+1zWdXBUfPtJZuhNL1z4Hz7yShe8qliuFdTdfK7xqTobzPOsxdKc07pTaHSyVyvf6c5hOz/4
LXZ6aV42yn5na/go3d5d+XbPwj+HEsXKiJ9dAqEnfMN1coBOeVV04wY6ETCQ3YBEmU72PXCL9eD5
bGg6WmNqg/L50VkgF+ZBW8auTZk4nOpxtJqrzCuvmbKfIp3u+onMIfdcXuX9qx01B9uOP2xdYcbp
jZtyItlkjZuihh8tXXnnteZPlxi7OBfP3jRf4nzhpQTWcdQ63Vat+KyC6tVss8fJ9X+0pd/mNAqP
duHXXI5jeT/XHr4MLqtEcELISuiLUznlm9Tlgd0IFDRgDuO2brALDdXwNkz1ByegtS4SfTTCKjuA
licHVQQLOgLWkeo7+p3cyd+Pdf9sGUND7Tz0FoPqw5aepVp5DEhEfiwX2RpcSsI9GhG5AuEInZfv
lc/EtPHHUW6MOjlhurr0UEq1jcmPKw5raotTRjjd8xSZ30XNz0W7CSS1kXxuRivv2p5YqPimfswT
am88ld9kKfQFpnIEbRKzTV3dlBarFrvnLl5nZ1Fb7y6Fizt/yK90VrtsWftHXl4HjVNysvE5Ujxh
7eIRjdyCcFsZJqXNxNi3hZ0164GmSWrVSwxczafKisNQ9sFK902+Zn9NUJtmcUC5rXsM82Ba6BHF
u4YjeVkV4ZE3h7fNUxHu0zl9t1ITCc/x0HxlsfgpxA5Zn+s9Vx5dwfBMXNaBiNmuTa1ci3HVZ/MU
XY5TdN8HxkZn0zaI4wNS5tbLxpNfFjTlCsQYYx/S3IYsfEm0+MBL4sCXsM5aa09efA/J+MqYIcy6
vb1CsD+7MmGgnLPL1PD22h5WDZsD1Jy9tLmGUDLocFAzIp9NI93V1ms2hi9p+WoBNHfpB2aBuG9Z
GjpQ4shhCk7rCJBIwWSYDx4cK51+jlXDoWTi3k1TNKnQ39bT+JDMzMpRUm8dhjS/hf7ULXZ/yFh4
mMMeD0gEHIYVpCR+KbCJubTt+FW7QixbDzGmPewq+H8pneYVZE5r37Y3brd0AU4YpxGovYhTnZi8
xx0B6WSyfAb//LoacBVxrIjZ3dI4uDLtfj/GXgGstToOtkDYKetvPBIP3Wg0RKOJ1eOt510/kgXq
HAPWsHXHNxSD6pLkjUfM6mBf2BD3ae3vhMSeX2evPddmxC+XG1nKlc6Pp2eNTL1m+xAiuhTB1o/1
q8qopcWanJ1imzOvgidwU7JHveE8lyeexMNdM3fHbErlbWb66o6LEJb0sn9rC51vLcuKQXLzToCe
NWXvo6mZbqYiwivXp5l3ac75CfEfk077IFIMP0FZ0RFMWQqq4mh9R1O4SmAXF/AKqzlI914Vrkdm
GcVTmgaVB0eLL+Kg+kKVSPpAhS/goNzn7fAsG/jxVrTJIbeOYKOh6UCXj9e87i4m8qd9gDmak6w2
8IgX5cofP6wgPwbq2ZiJsenmwgrI08fBlUWyEjAZn5YN863iIwG82Ag7foqw1Rnd/D4yuhRpvRks
AZ+X1ruI7KtTzaxvpBDpluRylFyFneDWaJFFW/tt8GHKHiQLEFhBJUy0DfDRQO59reyYkrYwWNle
8aM4WJqYlKzllieg9fcFwF0KY3iv2jvHpBsa0QK3eaYPMqoe/UGvGxSFlPOKcXIzx86GwWBNimWD
bx/A4HRKQgpjffdajPFwMkMjOHCbwK9SCiyfXbVQxOEzBYBbd/+RycFhO4B7g+54+rETpM88yZ+M
0DgEsQulH3QHzYszz+lfZaj/znLcb6xT1rL/fDN8h+O+Sv8R9fL3z/ojkMW2Dfuaj8pmCXsJxP2W
yLJ/IVnlOaENqN3GVY0a9rsmJ5ZEFgAWYS3rWnNpRPldk3N+ISWGfBYIoubsiP8lQqpY0DV/TWQx
rZqUrsByYk/8F0lu6HttuBNhrHya9cZIis/Bjz/COrjz8xq8pSbmlPf0pBCVluxn82KrIZm1dreO
mq4Am+p9GQl0Knapr0NSfvQjDYpuUC1+Fmc7K7PYZ5JFwdzqPUvFgzf647mK5p3rqQjoNEshzCfr
UNNmrQELUBPuHbVjH7wJg1skjSvbaC/hr2PfYGi1c7xtqRooPG+8ndWhU1lNhQOzqW5JnQUrsCLm
FnP5vWMmrzV/N9aV8R3748ucZST97Ft28sCmo2HXJeph9LxvNs/AQv27YLDkhSOHK84CDDuUs7q4
u+2GmqNY81bqWUkkvbkJhb43JvswzN1tEpPBdTs8Go79lolm22EUBi6HI7WrqMwir6Ir+4426QcU
QZif4TYeyPXDilcXLHywGdbwo6zCuEnqGdgVsDhLlTlxrgncd9ngCplbvghy2ICWybvF13leg1FF
qIOX3S513w2Gp8FN9J4QA3EgZ5fV/U9KxGOYPhq98Bvmb92I635AxKM94RTHyb3IFIYqo/rMjZJL
fgLvLWffI02PbQfSUW1Z91auCUNFJZQsWb9VQ6BwU8LIaGpv6+eJw49tmQLDkv8v/GvohfF+FuZ1
WOJ3Y45zuXWWT0aWvoZ5eJ58eNKxey+5+6my2BizBxzON7hAW91lrjQeq0KROaODchtM6dWU8eQR
MX2l/ntux6eqiVZZmO26wLhI8IUZTOiBI+81Fd/2FIC3QlgssbZdRCZOWgpXp3r4TARfdqrwOU4N
uqR2NT/Ujqb4PnujfvUstHdskvEQAbJAasWijS2MNpaPolzID8BCsUSr8+Bk/mqY9LvTc8P2w2ox
Ia8CNb75eLtCOiAgG+8H2W1GiN/27HyR+l41yvnwrbFb5WNwmk1xtrpgJauZ5BTmOZZuuaacLXu1
ihL38JRvAzG/mBVZerxeG9twv9uOGseZjoEpYtU0ms9OFsD1BLPrQm1PUa8u2kFcckPBh5k9ZF14
ShnGE6N4tH2ohhjovpib8fXzBNvwN9mNVn1Qsb/Hbs/XDS9u1BTaWj48Ncc6dK7C7VHeplWw01aB
2DGbyOfBfPKiPEGrzVyShLMToaL52SPVbQp6G/dipJS0OFdMTU6OgbUOd1OSnhceGQ7H+1ngk/dH
z3/tYaHU8IdS3ptJXKLtkqRkgP4CorT00Ob6kKSGfZA+k4NFRzPXp+LaIDVKvfADT+lH0nT7qLW3
eijBf8itg/G3Y2b22vGI2v4ophAxlXFLODel196lHsjVUT1bfnKyIw40yk+N1HvM4ulAKyfP8SZ9
cVtIfLZUdIvFu5q6Dh7HY4sV27CgyBYw5savGNFzbBmAaEs0WvsuZAVo5fUSHn8zqJ7w+9LaY/+G
vqDjj6SJH7M0/+zoULEYkc0BuG3hXtaygVgY5Vc0/RjrqWgYIGRPOW9wmATHQpbXz0kfXjoMqyV1
tlQF1+CF8d091zQZ1kXy40bZzk0Awvuw680Jyd0qHiByfIxWdtOBRZXaBhqZ80lOukpLptuBTaXO
jLWrXX9VxgyiIsLRV1AqAqzAcnel9g+1q3b8TBA+kN3hc4Sc9M2mDYYzSjI/+4LFZqkUMZAZu87g
k7udJKN2D+Iji+SVJ4qrms+/07Om8XXIEraILkEIeMdeXuI47Z5Q+pDfCdJWXLmivHqYkgYbqa4R
D2R66Po4o9m1/I7Q0qF4YGpOfKj/Q33NSX+dlSGoqUA9ygyxDx7lvM7qZlc23YvuMQ9Uk7nFGv0J
XokwLTkRBPFtHSUjUEjgz7yHvZwTeqy5uKiabEYiHfymuL53ZeDd076dqTve9AB3fAcMtX7O/Gkz
hp/OCJC2crHZUlNoLxR/Lfk3NcE4gNVNAMWVwAg7pZT/r/ppmTVRtuqHfCkwlKX+bGel10ni36vC
vETa8daj7qa1PRsfY+h+EM6EUVETsWsn5x0uwJ1Bp8x/xHYd+vPye6mY3kebvDBv+KVTUZoLEzJe
0W8JgSUr922Efj511o0Smm7CWgAmLNkOZ+E4kD2KvlLgU5PjripLOhd5ns/Ib9gcXYxJ2JD1UxAY
lCXXnNO4TVex8IP96IX/gwXEyefg5PuvR8Xv/k+T4h+f88fulk2rj4MwEMx9tsUk9segKPCPMixy
hw8tsayIfx8U7V989Au0agfTkbAtvoTfB0XGS1rLWMXhtmG6I+b2LyxvsSz+dVAkW0dSnQA/8yIJ
/r+YCLumnHkuZojxfXKexnHHTSxekxPbugjMxMPWqc29uS6/sBGutfYHCPOw2MT4UA/eIY7S6wLJ
GssTkgwidr2o2VnS/7jI2zzAd+Oid0smkwXYQSAULXxAFG8Rx+ee4pYw7F/Ckg5kdPwnJ/a3AEzu
vah4K/rFUkGLIFB9BchkSZ0GnvErqhzmT6bf4US9zKZGVRrMD4eidbqs9YPDSHoBpe3WTUS1JgJC
3LkQwz6xxycnMEiZtPJTVPmBpOpSux2+GM0ItEigHsf8xPYjsrvO8nQtBgoSTWTkFRnz4iS89Gps
hmY9E4reKbPcEcQn30FFuQN9O2qGfB2LkpOitt6mMazWVcGlD7TYjZtFeBgF6ms0qmjlZpW/DVg3
EGHiEBka5R9Mt8O/6RIjN2qu4NTpyg0VB6cZ1z07uqpfl5Z+KMa0AbFdwCDwo3wrOvMcRYI/pWXL
qXAxXygyaes46NMzS6UHPU5bbOM5hroihG8n7sI2Iom2ZKnjJJXrwUqjY5E5x6hyV6ygPYTF4nIg
8X4eJ/vGb5r4iUfJrxQE4NpTXlxok4CJk3JCWV7l743U+LRma9ncJgLPEvscQd5rha2vOjSdqLY+
GZV7ywW7S2icRLfXqbUkGQFOVt/5FSPykPpIu157EQf2SU0WHUyKBi3L8Is3pf37OkTxixqQfp2G
tZexbOdichsp7wmHDuGz5t22xTPZAOY042RGi1yX72yDTJXftqeihrbqDhmV23hDvS6qdyIZNS8v
i/k7jLfmuPx8jLMXTdfaceC+6y9SaTdzaYCOyUG/UrEbwn/12QyC/U2z+Fr6xUdeOPIiqzC0uZn1
LOhAEM7Ilgh5w27sYVO4M19daLWbqC1/ZFttqlxd6nEgHudd83M8FKZxcHFLsgQZH4ch3EYdF4C2
OCrXBugrtlbIknZQ+syz1+bB2q79cXqTjXPXl9MPxALQhQ7cQ1KpVQDSGnJUBQW3uUEOeuQxARMh
hws1+iDDWsACa6PgHV5FBet9JsW40XdttY1Aq5FlscjDJ1jaLtjW7RuMwdx+Ub1Mdy/q9CQioof0
f8jLMaFMYfYsen0Ez3UF1GJrJsTwiiKmG970KJ/Ib3qANRtpYAITXvYw1la9bgXThOldBY7NIkq6
wUsewPeOmdrxdIXL3Qm7oBOoTeka6dNcaaqZc32vdHyLQ+a1NSkUhcV1tOMM1kVQDR/TQJ9HX6hV
O7Xbsa+5J1HrJGt422lL8ob6G0z1Xb6oc/PaTsml1xl5CbBpDq8A99Q6aj5aUfaU9mYDn9q+6oPn
IoJcjC/tOssYMihCv5/c+NQQ4Nq1c3TGeQdZfEG8NxnSWZ0MAhgv5k2XfRyp85atpsoeyG09VQWs
MFlx8FGe/OZYqFIq4MltN6xnudqLI9sw0HcDGC2HiGHhAdQSedpt67potoVEUe7S6McdmjNgDVwf
lfxmfXcPc9BcV5nR7UXYY9i9sL39rxWArKvvPcrdUFzJVFRnO4bS7ZWYSCBaJo3Bm9NI71Dv3tTi
C0WD/kkHwcW1YBtMPDlcSSJ5kQGx20+xcDReBmQxqz6hX4XAAsdqU8omhBZGeZFoERalLvwNKi1O
0YoUP23Z9F7j+qmK4mY0w62ZVc9agV5Aq7oKDVeRZCLz4HWAoIcyuTd7TmiY8SuP3vgUtxP32YAw
BQUADrloL2P1Gi3DV6Rp54v7ZUnpOi/tgJEvdenWDglYwqjiLccn3xcdmBg4IUjnaZTdNgEfS6aE
fNviyKU+rMALkXNS+UHgrzvZvuoigR4QVNvBNb47DJoXdt99jZ11h2uWwC+u17EK6BgL6ZoPphts
oycujAczOZRgUi+cFgb2nABOIfPW+Y+j3g/qaTTWSdm/DqFawhwXnL3UfMqvUMVnwU5qzXDgX5R+
ezKL10Iv+BMdPM+yuk5j42I2AhwFwC/65UVRdbx+sCNdxAYJ1tg9s7ZuSFqLc0aniorkQcyURipj
fkhAgF3QlMgibHjyg/YqUMFPCqTe9/S4smzj2E0T6/WQhjEnfsPThftqxOqaZ/3iTVrEDS+/0ZYj
doaziBLxfNNMc3AlbY4gv6fjI/KZ3x0AY1murjOHXUwwAnPMHbROLylv5qAvMaOiYRY9mQPfeRgV
ve6sJWHeLS9CUJpDMewk25OUFeaIUV4sO03MjWi3uck+moWnYAhYRRU0s84uHrJlK9pCaMyWPSmp
iO0IY3MT46LtWKV6rFQlTpV7H5U5X7at4+B8u8v+NVk2sUnbKgzI0w0vFmfVhX56KVncUulx67DI
xdnGgpHVbpQgI7QhfSvAa2RsIjM0WF6d6q4zeUaRqTjMy4bYXXbFZMTPzbI99uN517NOnqfxymbR
Dd+tPc33TWg0K7NKR5Dq7KALhYeTpbQzi5Z4rkfh5wyLfg4QkAVL7MFfLDmstR127wNr7nAcv2yD
2YTG1DVW002olh7ATsl1SgEevjH5lS97c+xrpIniH6Nlo24w7mHoTEeuk+GlYu1On+FABtq7lW65
9hbH1bKhxyLLVmDZ2o9SfZP7APpp6W26bPZBKEMMdlHHatb+ivW/WHwAONdZNdirEIOAKNp72eHt
DRbvAAZyOh+Q3XYtxgLOTUiMVfTO3NKuyHpDDmKfCsXDuo0xJsyLQ4GmmnjP+SN2/+2Fa6jhGDmB
dv9z3Xr1Xsr6452c3T9q13984m83koULxsUitL2Qq8lSFvfbhUT8QguQKUJuATj5/oTp4NaBs9Pn
SuK6nEl/dpPCgg488OmE4+kD+pcwHeiA/8+FxHUQzcF0gCdDYf+Lcs3ul5tsxbWYyz0Fi2H5QXLF
okCAGTR0uTBY3KTVmFpbuwo/ikyiKvSpXhXoFByf9RHMhziEEXZURqtX7SQ/tpPcKlkD/aYcgPnF
jc5mXNR7r3egcws6e7tqPgrjCtxqCtOQu9zGKFniyDJ/wwB0NuApXiROkm5tPb8rx3YvHfzwnNDA
iwyPXEeWu8F6pNsYtnS9ifylay+qr1LXvB9GRd/QjK6lZuFtgK43p9Txm3PX03aEFNfviiXU6LuA
zpg9f/KI7FRd4Dj0bYyFUhDIsHVGXJhJix6mDr7yjDpWtUiPLTU39uRdlWH1EBJTBrCc+ysLtQU3
+ZCuihxMOBuJFzeHu95aFlyEDqeYV2DtrkcqTBOrOrK5FheI6Q/hzO5+wHIi7eLkTtTWhFOHdsMX
Y1CSeZhYoR1TosV9pD9Kv5qvIaDRL6GwmSSVca+z9mB3GEZb6VCEOFV3QpBBLmq54pK1mx2KWOpR
lavRT/a4NtttTRaTQyyzuCZkJYsAgffUw22oK/OY1+5t24J3T6vorXXRtQjn3LkRuYjGqUo0GVS+
MFmimpOQm5SxsQ7bk7CKYF1k1mMLTV2Ok7dRtrVz7eBM1/VdOSE/D4X/FEuqQ8ykOPqKQAzghqeR
ktQ01MfRabdiHJKVg2FwZfFlH9uSXyM1uNlogNedluYNNlkaYGXUMwNm77kh96wfCqxp0WsYKms/
F+RLlk6sUrx5mDMFO3h7vPQK9UiD3dmPBVtqBvJ0TO3N1A67NIvu0lQcRIOMM+GctmV1L/vwSQY8
d6tK70vgXjy5pmOeKTS4vL1RtrNx2/Cc8LgrNWlzy45fu4glhRILo7YZedkzB9q6fpRBmsJ/Gx6g
f1KjNGbjOZJCXwm3cy8VC4FbUjtXQkbh+8i7KWqmfNXahQWSNwJUFqcnhRC+nqZ0XU/ceiusLgHE
sjw9TqOJ6aM9yLo804W0bb30GIce/aT1vcuCR8Q8/seIC2qnku2c9P5P2hdNuhFDIknncJOMVkD8
HzyJasiqeOuZ0Px9gxRhcmXq8SiWlgCj3klngU4xcJidAYa5yhMU79OC7Ovhtm3HbFswPsfsQifK
dwu3YBcz5UdZJcNFKipnFWEUPDhZzwAyQu4OafTexfgC1zEIkqsoqd6TBv76TKtnBoh8A35Y3Ca2
FBduCIqfdi+KyXhK4uKx5ZaMEPW+i/O8y4vrlgbfvnKyK0+On15lyntvpOyVrfqacnCCvEN2U89l
yEUX2b8PkhsVEL2AVf3qK5xrfja8d0F7W7l9sR06Do2ij2gXLabjFFFVbYu9NZOivB+Lh0AzDS33
6FVlgj1tYvFWGZqwtqW/5ai++6lMN66uSRy3S0ddVl/3HS/9bqjTDVfQ/FDN4lTVvC3neNMVvJib
NqHYzkXIkB5dRJ5vytcMOCLds4GzIYeQo8Pklwm9YPim5NtYu9kmwPVPEaxapcoWF86o31qpnpRb
36kWu1odYiaO9DvLQfjDDvfzzN2OILgxB0d72yjeJ0F+dcwyTI6Bv5pYq/Kexk8+EKgKHApVB4fe
oDlhJTIkLvJp/VpIdjiD2b2KRHnr0IueMgl+prSsDVUUD+MwPOT1wBDc7N1+fhhlSS0bKTrA2M96
EtcqdXcghcA38Z3RbbPRdUe0NS5WtXCjYxWZwzqLLWNtMXMvY9dZT5q+i5oaMp2508qmXtxPfAz0
dMv4WNKOGe4h05kJm2ouAB2hq5FXxhwBT6rnWLIzNC6AH2/tCS2oaihODMGfxV1+dgiqrhxu87zu
cYA3XrRs/EhfeuSCmKN/hhI8nuN9j6UAwAAGBHi1+Zm1+W0gonWsBhyY6oYTHlNMnyJwjQHbIIui
n7a/d9hJX4QlTxE9Z2j9Yroc5uIMSfExaa4ws7vgE9mceDOWP6MVGDQNa6eUbyD/0T1YtyFvJcrg
y4XQi89gUb9RReBScaGg+yzqKOQDBa3+hwW7iMOB+V+m0u++Y/Zh/1Z9F8X/2pRpkb7/eZb77Tf4
bZajPYaqGcZCUGmWSa/q77Oc+QuuBICxgbBRvtCd/y4uC2plCIwzTRJE9zzBh34Xl8Uvtk2Kw/cC
sjzCh8b2L4jLuBr+MsuZRNPRz0HiBz6tr8vU+I/BIJ00BQzT1kZ9cbg3Rd1P10FTMrgwr3odU8QX
Fq8Oi8eLyoCP3cFrvGCVsy3hJxRDhdOS4ygRHb6i7MjIdOlRQkFrKZVNad9djRV2MOxSL41saZdi
OzbGl/nYnVsr6Ak8qzM5by4sdvBSa9xeFYxG0WcHe6TVoMOEOIYMjoGC30RtPJqr7AF2+l9miMHV
YVXVVZhsxBw9m8FA8HIiNmwMDv6i4K2bzWgdpjFQT2svyrBblZqWuKZ86ggBpHJ6jJTNg2qpfpmt
w9B233U4IDq0kNIcFc4708i3/EGH2U9/ROZ8DBO3dtjzV6MJZ6LLQH/wVRn8aS4OuxwOigPUdair
6Za1ABCgASdhOPn21WSb/eM4hN6zJFDeAny/iRfCB1WzF6nf60tvGN4hHFzhY7JgTDQhxxZQ2hJ/
cejg5gxmovnAZz9ZBd/oKHtxKqwdMiPu2vMoM5KvGMJiVFRrmxj3PoSEwd3UZqo1aeyYiFHQWNqu
3dKhA14lK553P12Dmbx3PxU9OFDIGRKb1nwPcYasZmnNj+OcdpjD22g9qXZlN5a36evkUTYdHIO2
Ha7niCckX+t2ZrraVNSqqIxVBDZzbzN4ubnuBbaTGHh81lmcnDgEkVODBCic0TKmESb/yK3kShs9
8QzPOUUlXURePclLoxQIJDWFh4Y6zn5+bE3zMEAJqZAEUqn39kRT4KCW31PalBsyUYSuODRcKApN
lYHjsiGNJWWFSyA5aubbCp+c1wJ0hxj82XS9c9+nJVkF8F0eOKTt1MAwG2bFvCOHfavcx2Cm5qA1
Nozba9s24Z8ON8prP+fUv87hkB8TN8abyb5bF+6N43LjwVXr4Qhxj5lKH0o8kTRVJpg9UsJCXnli
gZtvuVCkR7/0x70b1ebe18CRMSB3x1zan5keqOosWdOYHYuKanTcfZUUATZ8kvUABdXOGJgDdK+x
ZKT8TX2mdzibT3SCYJOc+y9adG+5WK7cjm6MmX5RL0XlIo+EYbHnKjVkwU0L1KnkEQuSJvtxKWjx
nXyAdBQcXcwudKIOj/iC2ICMx6iA0SNnha2OGEda3jtBT8bYGDbBbH6oJj32zBAz1IjQHi4plr0x
JTyzAPe1l0w3rS/vhDU8z4P74gNQDZ3sgFD1PZjyCgSRWDk+fY/S7Y4eNoRN20BXyqmGnvP7QbOg
MaanBvQ7xUXPU4eyaHrlh8LZv9Ij0vU8cDQoQRVEuTiSEEtWQ49vIyobwvc+warUTOlHjnKwEt3s
baMBgunUIqL12X3mU/5kEtyEf22xtY6spyLML8kuLK0Spb1OJMpJzzfCaIBPwksT68ieT6kML5Rp
QvhRtO6UhH+gajzYVnMTWe0+5Cm8QCfjDeQI5Gx6CahIXIMq2BaRhijtk09Rsl8BgqMam24ECzIA
6wd86D7HHQ+EBQErPqBf7u0ci009dNtAmccRJZnqPfdFaGw+tLHUlE2U9UPgzXI95qa/HfzoUvUc
141DrWUXPocDGuSAIZwslCk2BdxkDu3gvhCSK2DuHVJegxfMkjeshd4VdBRMH5wsNqh9sFMMlAGB
jMS6GCeg2Elc8YP1j6J1w20Y4DQYizrZ9rLY52a2p8TrpDn0SDg4Z6m6PSfZuLZE5d5po3rCFXuZ
x32HJ6jd6Ca2LmyLrlpPfwQhyTHP/ox9jGCi1m995qFelhW1yMFY7bxy3o2OTFYF7WGkRMpnqzKz
K1l5JKodRinbP5fF3zquKN2hIXEK3bckYFrUYurW0oy9HRCRn8Ef22tYVA9NKb+Tun5JpPeEr4P3
aDmmUMfl9TjV/maKFfjfpTfbeQcMetLxtJ2shmFwPBWG81XY0qfgiy6If10Vu0w/27qrf/r/vbhA
P2s5tWmc9L8+5//+Xw91yT9//SV/+ozu//z64fi7Xr/373/6D07jtJ9u1Xc73X13qvjb7/7br/z/
/eC/ff/6uzzAXPjPf3//wpG5Tru+TT97NLC/fezw9Z//zkjFUpYZ5p/LYjd1/13Nf52j/vZZv81R
3i+gfpa9ekjH2P9l78y24zaybftDFx4AAu1r9klmkkw2IqkXDLERgECPCLRffyYs2yW76voM39e6
bzWskkhmMgM71l5rLgSuP+Yo9xe2845tmi4zk4Ms9a85CvQ+PXpu4Nq/reL/mKNo7oMkhMRmgvtx
gPPb/2SO+ndFLGTVzzTG5EhEYIEN/TxFMa1Icyg1uYjhumxvSy4F9XCRCYn/HxM37zOv/X9oeVj+
pT/XSISuxfYNPQhdwxF/mdfcJJ3R2xWWFKIRtXNOTUBCh59e+v+Hr7FUWfwUFvcRyhS+QIdNbbiz
mHTg1a+t5H/5KoiYf/uT/OU1o6F7SM2W1wzTNP1YweqRHGW44pr89z/Nf3pvfn7Flu/jp59GjUjX
Sc3XodGvfYE543yMxbbS27//MoH711Ha8kIXHwiWD8wkHlUPf/5Ccz1BCOBN460n1BxgHiDAmd5N
SWHsKe9KySznejfRM5tRTrfrppStVQMfhXQIIoVtXISJnUhrDByeO5wrA4ky8covocvhY+R+DcqT
agN6e2BW1l5xygfNqOvZh9RRd3kNMlX6jgTQ5OSEb9xwb8fJZYjx6JltcpwFvBmYj2CKHJ9Vhvaa
XUk2BJoxluIURYGMb7ZZqKoq1GwIe7/cNrn5aaUAJM2Ah3GODWFTYqU54Wj+4rVOscdHZaxVxTEv
lGIio6jhKrP08yjKYEXx39bEzcV+mH6oes5uE79/bUd2d0NukOuL3fBQUdt68LVNZZwHw8UxXAMd
I3qJ5vkca51sWo0P2J3UpZ/cx9JP9p1DcW4FCpToC62Rki5wBzxQsazhi6a/i+k/y6HKfkjA79uB
HfdqsKaHMjFp4RPtOcydh4WWKPr6E9wPj0HKvYNxG5rVidbBq8KONpFKk51w0r3vsmhNG71zwji/
KSXMUTX59EFa3KmjtgzXuZc+pSO5aTzH+X4uQ+As6Wxsa6sn+bN4azxeTsefHotmumqjseIZKoq9
FzYRtmPquU0EA7h87rDqsuqN1expbPv7OZcpK/DFZQnwuhy7U7Ekhb14qHe+Qp2tu6XCisT2wYMq
jFvu0ivv3o3ZIPHGrpAE20/LWFLMcWk/ikBlz6huNcZBxFuMzag1tbJes1oztw00YEU6fukcfkMy
x6JvOLi4DmYaCRqA3mp9MLyp2Fvsbd2qumpybe0qeKYs9vH14pO8KXN5pOLnYwC2s5krNlB+SkVm
p5uHOF5YOzaTXpEa67Tt/OugYP8JyNlcx5Hx2uv5Pq/LK7zLPHzTw7CUYvhfKpwWS9EoiRuW7rs6
p1FOibfKFqSfpnkPXuDO6ise/ojl5XugyHVlzgLD3voSWyOVZ7HVb9K5JwyetdOWS+GhlI53pRBG
VngBPpxOb5IK2BTkzisz4t2DrNIzXlbuhhe83UeJxObeoQK1qtpJkd4HRRvhT63fYyN7AY00oacZ
9RVFDkcJMXk/hUiaNYTTtbSCHW/YyXSMgXO0ROfiAuh32Vs3BNAVXFIy7OjJObaNufN0fD8YjBk5
9mGsys8sUbCpjEOyrXp0QW+uviiQtRiDcHBKIlKWgd89Z8xc9T2CFieq9VCYQbTzvZZUKl3D66qE
0pG0TbCRLJshHB20bBFi7aQ/j11gP2pF5VhCc/UcfVWlYmDFmSL5AbMZPMBiYO7t/j31TLXhG4RY
YVAQ2Fwi8AFLveLEoRVyb28SPR5lB7Vp1n51FZHn2eA3o60gi9rbyky+SpNf/V75R6ea80tgG3Jf
W/E3I9JsB6w8O1syRXf1y+9QcMN1k3EfiIPhLXATwHYNo31UPLiR+0kYZxc6BG/G2EZCq1RIeWM3
7XzR5/t8yoPLgI3seZB6P1e/1t95zMduL44zhYAUkTvtUzWG70qOVG4QQ35Iswl3Ss0n02U36+bj
S5APbEVm/90q1KfDZmk9JVBlQ6JZu7SYFNF2e83CgAZLs4BSkObWhkvKTd7350Ak94CHgMbVzmEI
gjc7HBVF2zT96Z4mQIvS1pqd0FVFW/u6NNjIw7B7bO2OKzovEHZf26JmvTsRZOtf3C655/K17kxy
W5Uol6IKVkiunJ8jTF6g1kjviy4a4JXC4MzybrvAcmVqPkA+OY+4suQUPIdDuCdIxnsLdNhNLmZX
PsZ9t4ifzlnyW4IxKRq4bPTPHX1qZaGPkfLPSQ/QFkKb9sPLULingqdRIRYz0XAHhf/KTNRFuxkg
Fs4vL3HCjW5AKDRFhCU8Lak2wROuG+wHo3FbZYm5xdkMMSuR4KF670uaqGbtYAI/4DEkUFrifcIo
ccZ9Wx/5HSw3MN5Rcufyi49cvy7SNr1n61h9A6ChvwZWT1+yET4N7vAcZ8b3vjc+o3TgZq+iBRTN
3qgU5yTAwBbbPcWB7mjuEjt+UkWfr7K4PQ3Cvib+MFFDWn4pMz5/UAiplsT+XYgeGkcLjIEchb0n
4afOyLZPmZt/mKI/isqnjxYIPpf+8JKn4yUHm7acdPceUZrcC99rOghZ4UF+lZVN8Y6wnOuUDQqw
ZQrYLfsZNx2wD2gKPZS9EfQXtuv6TqFzHTm3v0VhUKybAJeUizVYZ801gByOxNE9tE6yp/gXiRwE
OwicKuiWJk+Pbf88vNYZfbKjYo1aGO1dH4zHueExGbfJUx5N9WZaEiC1cm7N1Ms3rcwBU3KlpK6t
u5+N4mGKc/hZcxndRUvvKzLUU7g0wSYtTehpfTMtHbGpgLaeLr2xkZB33YRenVM2m1vDRjKqbmqQ
PDjuisewGW66Cp0oYDljU0xbLQ21PPYfMoayiurawKViKK0XfzyrCYKo6H9GNlIlX1wrqm/hKYCP
oAyXaKK8QkAiS6xoym2ozGWc4GO5tOg2LSI50d9nuhqfy6VpN+4luj6Y4BW9wQvbAzhHa1rXiore
LrPv26Wzt6e8t888CyiQV4BwbyE1S66pPWW/BDPBr1P/y/QPi6PsLhanSBm24LOTW3oD1hPFwVbD
lZ6o4XOPtUKh/G5at/10lrbheYx2kdnxRKOHmIrLG1mFeLaWjmJ4viVpW+etpL64CIqnmjrjeek1
ZgH3AEQxXyW1wd5lpv2YD8+OV+o5pQEXYZJIaPRaL33JemlO5vS89dyuOM0Wz5iGDD4M8QP6xxP9
W2yHJTtLwUjGEo9WZnfpZw4oag4pbF4aL+FZHFrQCeiuDggC+aWm4jkYg09r6Xz2owZqMTXQhsu/
kCU0Q+czHdGlsN88SqMNh/ZoiNO3M4UXK4K4LLB09xB5dE1LMTzxY75MXNBB4C9vcpAejWp6KzoX
vJz9EnL0kdrm8s2Hjwh+uLY92q2RAtkfTsYnh2qPy6C6B+X91Cyd2CYcET4DVBmz3ouhKdCdLW0g
LaRGUxZkdGM2Rt2sASSyb1t6t5l/L36A4lda+qPGrLQuBk43yrrrpbWbWjcMdTY2Oh47G8lkABqc
x3Co3Wvqu5L93A7ffVjZ7KD0Mzoc2WgDF8JYfeNFhZ4Co8EqkACDHrwWXrA7ytRBdsrwCUn1lGqa
lexiuskWhFCxNJMPS0d5Iaguq01KKIbsscvUyEBbuyxMl3bzKI/PJl5RtfSelymb9DygC50cyLTs
++6ngQ8XZWEE5pZ4K/urY4HBRzji0o7mFe6iN1Cvj6JggHHq8dSX9tVY8Tue2vf+0N9wzya7o+aD
P3XPpsT7GQ87o9CPy6RshNnLAOcKdxZlJzHI/GLI9o0q9zHLe4ydfE57/kft5IfRq040hSCmjzsl
zBMp4LU7uPcWW0E3JlVsN5oa+qil4BlLUZNsmbEPmXL2Ku5PpKjAaUqTxTe5iUQ+ZGM8kDxX+DXa
x9nLrrUFdi8ss+2cG4faLy9lGlmcp5JisSRXd8JgBZeaGsRgwsdtmuxdNVnfY0bwTTIyHdkgKkaz
3M4zLRXUlj2nfmdsM5+ptBMcolkOLFStfcJBu7qqMHYA5aQ+I/mSRI1H0UIuqXOomAjQJ2Ce4R7u
iqFZmXTHovDfzpJ0kR3xNZDX5u4S4skDN/ox99l8EKLbg4/hme9Ml6IJ4JS0+YtMCYBleKJnIFV1
irlybM6ZM+yzat7KMWcf6c/XeTQ8EwzMMKGxumVBejuVGEK7AYR+JvqnoYYm2bOYLMPpgKvIOQSl
dxnteITMPa1ITPLSqjZhwKRMltIZ3MO5RUaw4m7vEEbhDk4HB3gPjL3YA/+PVzY2ubmSmgLthlsa
reQGgydpnWJj2XxpfHH7VhbvcxW0R4eOvysKHD6TFhZjUzXzOm3yHb/++PNiu6XML/p0ABJjkAH6
+vd37iWZ8VcNgW6iMGCBxjIMf9Ofr9yJJZ0yXHSX5gvcl+t8mzy6LG032eNw4oD99av9NyetUeYw
kqGI/I0yh6JX/duG88ff+k2Zs3CeWagfSCLkohHT/pDmzF88FBELxiHKiBM4KEm/52cIWhN1cU2b
IDbCmftTqxRB6yWXTeolYC8ZeuE/kebsf8vPEMZhw0oUnG+PEkxnEYh+EoCaWsmYzkeijkUiyEHQ
XZOXJE5rtuk3ZtLcSqeiPd7eZTw/MOhMxzxML13pXqcZGDLDewN72FTFrXSJmYaium2MRF2X8cTm
o6ezMTTd19qgqVGMOR3scUXsL39qQc4dC09RSWX2JQtICm5soHzI1ZjtHYPu5Z7rEAwb1nwuJ/g8
fePKTMNMnVuXcjJ2UZ0xyCcFnFIHQan3NJNsbOAKlssd3vbvyzGeDxnZX2zw9sF204FsQsF1V1UU
Fg0Nx8dQUGJvvY7VzImK5g5uFLNSFxyVQGaJupeG8gM11W9dmC+3G2PpZZZrIY3qSFscbU6hnV0n
5shmhk2tN8ZPXZrSEC7GxzS3r3nnaX+0rryIZ3xufmtHm1WF3qle7Lya/MtoLFqN/zG1zosarZNv
NidJvGPV1SE9o/xkoJV3PjWPkJBIsmIFREVKz0E23hl3YtzNwbmP7gtq61ajr4eNl/n5ptGJv+7i
Cc0ww+9fLS6KGJ9dQx+n6c0Lt5naj+Iq4dusGEq9iagUOEirWUIV1kedo0qZjT4atjr3ZfLSEiSV
ock9bmBDk9hHAIp7UkDuPhe0x5ezv6f3CX1yNk7agJpji+irRSUht3qjh7Wttk63MNJilXOHo/YS
eYI7T6aOsYM9Rxfjd8tJsavwb24Z9EbEh7HbFCPrjdQMs53M53atEtBqRttchX50y7wLv3zZx9kB
SwxHB+zBTBM0DMjLVGKxAzN0GRpu6AWblHWCyrLm6+8pEQz2VlvcJ0P2zvMN0WisvlJPgOyX2VuM
4pLpvP2a9R/DOB+DjChv1uHaV96HMPNHo+qq1bSwzNOxue+b8KVt6k2uSFmHnx61Z1lcb4OiYQsc
cI1MqGHyCSlPFOYQ2BiKIl6JcYbj7JWvSUYVCFtTeCvmxUrSa2t075kvTiW561aA0cgYvGJIgDm9
rDYkTkK+epNV+cbzzGDVpC2JKBI6MENZPO97QjbbvuiPJTfi1EvvXDFaa1ZuDlZA6ytFOe56KDKX
lV5/w+OP8kn5OhgmS15160n9WHXtlVooXB3+gKEEY6lhc8e9AZs4iLYl2y9H2iiedQOtgCwLm+aT
dKZvZkuh1JyQfIpotQmH+NkhlWZS7El0L1lhGuS+wlbY0kQwXKu6wXQB/mR6sZu2WKvIgxpjtncJ
PLhDNxf3Ji2ImBXYFbaksiBP3AoRXVXCuASiCA7kPojOJv3SPRM/Dx592xVx/ywBytDmt3UwTcB+
k8/Ymudj7Ol+27Dujj1JrwAP8rzl/5xXVktemhUjXWZZscK6ewaBxVraqK5yL/Y/88y4r/Bh5NV0
EL6Yfsji//UPzf9lnZWqv+6yKP5jOvnXE3NppeDRRsmEiZf6pyemDWEEYonnWcJno/CvJ6b4hcpG
kxUYD84fj8U/TEHiF3gk/CFrId92PPMfPTFd66+JU5DEUJ88Dx/54k3in/vTE5MDVjZ5b5urMRJs
0QEZgfRpDnmO3aPLkucK3x+Qkeq9qeOvGAFmVDo+DFLQTRYZV2nYbsqaQgOs3+mhmqZ9KQzk/26g
G549O0wP2Ekst67qub/RTdjsmTS/iKI5F4HxhN7+VYv8bRrrfs99yz4EIk2O2g9e+gZyqKXl2QLF
FVkZnz5Bg6gWYUwojG6EPku2PdjwVTp0XzjKr9j+wEhr651dUyWQgq5A/Tm30N/nrr1tuJjxcp9z
zLtrqqS8NcXvCPH1XezO5qrDo76OxvJrkyOrBVzXdvDCOIsS+eY6w1PQxtTDjQaH/nwLW+oTHDAA
UldU61L67x2q4dqpBES0DHEn47YXFNnGlh6MPgGEP0/fQwVgCH/10epne9fa9ltQDpt8Sj7CltJG
mhOmBPmW/byC5Z9hiNVedMwtNh1wHnAOGPBe0tnPd0lWIB4Sil3TNTmdEuTfug13WoqMvb37FUBA
edBD/5YYBRmQTj9XE1XRLLYhybl6nSlqKINmkFs1D/d0ixyCPLnp4ctR1SWhYkRFRDU21gbPAvbB
DgnPxWS4iMz6W8FEta2HcTObmdh3S6dQHbpqK3N7hNGEhaExhksfUYWSwSPdGEPyVBjE+S16+qzl
MizoxF3Vff46WsD4l3YOtPdzrQ3QlNkjBT1ctZMh31pl/B1e61ec091qDvqnLAdxEXIfG1NxDX8C
/wLkEwT4jC0aJgjKcR/hnxB8Cj1iWcA50lp+uERHt+4wvWCZMn6l3hg2q4ze9rZeFLzJYdCYMUG9
Ll6rPvC/+lYUgQhFW0pb9dI42KYkIdtSdwP1LBj35RKy43F5GKkDIC2Kfut2D4OM3/1k9Da8vA9R
kl+6pdQ6o+Zuk0qke9YlxxZlRyVcwoYDUjQQzGqxreQQHJgN+RJKPKcF3t40eLdwA1V0ykGYnMFQ
hoIoV22MT0Jzy3LH8ww5MyvB9TFY8ywCwgACYcUUHm/oNNr2YXhn1BHpW4zrAxq25wcw9EzYi3HY
P3ld2KyLvtkl0CpwJG9iz+HNDzaTYW751UjXdiif24UO7nRpvA/EGK7HDMsLJcmMHw5zC/JPuqYn
BlSHw5sSKj49NYEIQ/PZs1Pg//AmbnFoA/wRGtc2n7inaLZo2NB2uPesFBXJo5TeEmsox+/0etC+
1WESRr/CusR/tur20BS8CFINsBLm7lyPDr9TUttPC2GSJoxqlzPY2332qHt7Y87wLIY88rbSqc9W
lH3ksfg+xhRNeoK4tBVn99JDYQ1t/y0xy2+lh2IYB3Dj5NDqazt0twOYaBaXoDVi2ihyt16VNiwk
o2pQG/P4vfW8fZGn3wsckZvOxPxW+vkZHjOLkFncNDWcvK6tbicVU6Ed3GvbeGk0x1mQ0zEoSRUL
kOzXoTbBJPYpb7Me820/BPaL4yh1mRLIilSo4FmOvilLiXckZQVaZnwax/jGK/jtywZrpUzxrOG7
oArtOFk3Hf+tUt8s8cLpscWVtulksuVCROMKrGBaWAgCiICA+YWIMBwaMjwxCnStAdplbYwxJkyg
hVit3OcjOQ1RR+ZDF1bjjVZlviOzzYWkkahls3eDb8z9wNCeU6ubRV8aGAB0H82fA4S+Cb4VC0Eg
m7EIP4IEIiFTPEeKN6wC3G4kAuCUVFW4Vc0Agx6FRLJ1yRN5kChsu74LxbpS9hGFIt4btei3PtxU
iL6SegSs/WBViL9EbE5mxe/qWNko0zkWncn1i32pa3Lr43eAD6j+AdtaYv400trow6NeJ0N9F5L2
zeZiY9Y8ySaHgVAldBjaIVo5dcEFsbxUFc/DHB+57+4KNJN+kJSpjE/mPG9pytyOPmJk40x7IjFP
kdV/BEMLHaFujxWWw90wjQc3E2+8rYzj5nNU+eReu2JrMbl75PUoU3fiUwi+JwpskCH2rx4Anmyl
nR0sioWyZaO6lAi3ZbuboppjCq4D/jZOQ7QSAskF6WyN+ztUBaVGEQhKx8ThbjoYr/TsfBqEta/C
Yuw+7RwyibJiClsqHayULYMD+J10E7XBTR6hoOr5tWjrszLMk8i7byLMvketcQLET424ESJ5+aDj
bXlmWXaRtnjVi+s/7suvHTV4q6GDEROH5xbiRNXRIjLk+QnEMhcX8FaY819HofkNMZez3EixQiB/
ZgNuvjJo4VdWHka0hWLI6e80ZQZOdT5PvQNqGJBF0s4Dzi6wTgSDdnOR7dLGOuVZie8es2jo3qq0
OyTS425VJvvS9b4nJocedYoRkHxKAApFBZJvgJnxpuaLsGdEryJcFhdQFAnHpyO8sNy44Oz4hEPy
nk3mO5wguL8BDUf/X15CXqJ04u/lpW/v/8H59eOv/TYtm+hLDLUmUhKGeNfD4PUjDhn+Qskp6hLz
KmFEco8/TctEKAWcPqLkpCQtvpE/rF+O8wv/T/Qg2wX78uu/908s9H+RIE0kU5eJmxY63D229Rd1
Ke90rEsPK2PrF4DkABf4KPE/vST/yZBl8t3+Sej88VUch0CoQBFbQDQ/a1h2meamVBnrr3aobwKu
pkvvwraln5AoY30XRFin3IS254Zm7nUS5K8+LTYrC6e0Z9bAIlogUjDcQ/BdjLldmcx4sFsszIb5
WAXzdK6N8jkjLrgJq/ihBGa86kETMxekH7JurzMBkwAjEDZrO7rLJFnP1o8f7DIiS+ORvMLFdudl
6V3LqJVAiIhzl9WE9QokZpXyEdSeTQwoJ1cQTx6h9XHa9w0mct3G95ow9LaW1T0LH5oOavCHC9mu
MdpXa/nGKe/dV0kAPTaAFqGcMdtnocMYM1EsNzMJaWjN69qvXZQG/4arySoaQm+Jl1E0FHQeGULG
KTxRuE7i7wzJD37uI8pwDUYMdJi9mvpRDCUrQu7BOpsuiVSftoP5jXOCYklWGAZnd2svwczMUbsI
6Y9vudm7rR1CvjWcPWvEeUWV/DPqA2i9hDVQO0zxxnT1dMSCwz8+qJtpEocm5PHb+58mOQCG0K+Y
zcdtFFOi2rR37DR5FvrGU2T43+lc3mvbfdRufgHo8JjadIL2iC1Sv7Uq+xDk7mdIGe2UvTLunvQY
PAmzIenWzAeFl3A30Vc2l411BCN/laLjEjist5afv8o25QnN2+UURrYnPvyauFBv6qVQyRywIHv9
42wXn4GEEydzHs5Lb3vkyrfUqqdDxkR4lH5y5czelVAiuO4nIhBlMqxblMOtZWWsn0Xhrvk+7rUj
qn2Skmmwk959ik3G4HngV7es1bxJW0DcIGYkeuFyezOFvmpDIvVR5Vj7aY4qanfnlwhWWD9FhMxg
ILGsCQpiaswINEZRvmryqKNMrGBkJdlQ+8ajy8CyHxP7e9zSJ1wYPYHNJCWLMDd0GKKigFvDmALG
PT0YmHI2s0vLXjNG6c6AarGvGjqM55RPFC0xai/m8T6xmpGMcf5eLVtjo3SebMWf8zIS10wCuc08
xJzapjPUGPtwH81uce/QW71nSX9rVs49NJJoK9SgmVG9l9yo6dqpgk+jb2g7YUG5mYYU836saZYJ
bUpPC/G9CiroL20iT6HRWWh1VJSZEb/SoKjVtjEIt7Qg8EjxpEC9JTOW5MLBMFU+pq7CRW96n2Wg
621IYerZJWq2pXujWg+ehwZe1Q4NJqG9DSYaBa1Iv5ZuHDPHqIS0dPM6YpjZ6YYYY2jx+xbMdr31
2TvfMPY70N1cThzZjIdQtemDbc+HBk94aIhNDJydxPM+MSVj8HAIgoIxY8FAxqgCsZfpTWvpPdRE
3BbxybBgf7QVPxbJEKxBeMIZ4by+/ppWSPRYsQJsgZXk26gfW1PsEoP1OBToQwrIoBG4gHLnPknh
sTvzCSTztkmDc5xar4AqtiotLzoVK3vO1roK3konRlgkqMjZE03uIY++jzKCfUSZCHWxGVg3Ahyb
sWYqrFKLCUo2xzzzxyuXmumYodgLa7ajMKVh2gM6NuU5lG9DMkDDHp1vGEouCMRkE8eZGYxjeFOB
e9uyqje5RcQEX/1my3prGVDnpxr4FlnEagcoetcRhA5bYDIczFXj7rUTPswu6VrVX4ukfjZ7n+Qt
iYvOuy8dXpR8uK5oR0n4wSmIqPYd+fMVGWN5o1qZ8Xp0uyDUd8PAvFySXjA7ivGoM+doi9t7WsAf
2i54t31SDOxaV0UJwqSJxa1TtRaYDMlPEehLUjB7lT1jJjNvewVH4+Rn4j4HlU4yd1/EREw5yziS
asdcQx2L4MNXpMRSoo1jd8R3h+7fhdMLA1S3FqLSm3zoHiTHxIq9B259szQPaunLa7zQIF3dXWSQ
PzgTSJ4B3PYa4urZlbG6ts34o2TWzSxBMiXOdtUA2qWMcUn2FRJwutxaQI9iWPcB6lEnTF8OnMkm
e2Szzd49+VDzHGEPVV8SFheOVzj46igeCWZ26HOk7tMGEaHGkg4EbPJvhl59I0gB4TPi97RWlMoX
+deBjsPVUBp4dWsZb7NCw43Mctqd5aVmx2JOsbMBruawiI6bPXZYOKuCOJIbb7qsv7Xn/tatA2en
Esow4ozqljZvNmEyvPUkt4Gm3Ufy3cRYivkwCtL3MUYrm5yvwLtvXYucTgbcpihBtmAjmifxDhqs
Ww1uxjA+Vvg/aGZPpqm7bjLYHqJQqPpGUWxjf7aPMmIlhAR0F2VI9Fi7lpn4ReKslOETTEycOoy8
Y/1WhjAUhmJ6EKY41CZd5MP8pfTrb/U4fbNDiJBjaH3JRY/c5tKEbrcP/ZRelBdeF5FPLwxP9CXG
a66BiNEBRBVqsfj2DAPVKC2atwjwzd+PTYtP/WevPEOT8Fg62rbPFurXFOXPQ1NWsrBoXUYz1RXg
kOYCmaVW9//1YzsRCjN0XV7O//taeJWSfv2Txv2vv/VjbA9+EQBMWM6jSItfS+x+H9v9X9Cwccnz
3qCc0K2Lk/73tbD7i+/y34nQ/lC5Gad/T76S8/A9lsKwspeh/R9RFRn1//zLYRIJsB2fC0AgBLeN
8C9zO37clGtggscGgf6gXIjBema/E2QftsB0Y/q0HKnq0GADXAuvLrdVU4VU2zJHDG74YNApY1uz
eSTjWK917e5do3hWWj1GIcl0C+EHNgBmpgAGcpRw2ZyGusT5NNi3Yd/e+sU033hzbGy0YT6V0jZO
aQ5kp4MGhHxn9CeH8WCbjJF/HNn14MagoRaP5V6Ew07nxhHg4D4V77pRm3lKnomdDqsJEhJbIubH
ynkuejrr2vmGSoW9cKmY7YHE6WbYVl7AuJ2ntHIO5AewyFflFvvoTdCywSr7ERkc/dKjL9nC5cNa
iN4w7F2JDa68bybChF7zIVT1qxPm6EUIZV1VcOxb+h5aCFZRQLckUK2suIlTV+/6Eid62V7spAY3
wjYc+WSMHdhIbnFbJrjikQ2Y2k6Kq3cjvJeh9r9Ppb6kI9liwKrUornX80xdbDQE+HPz6WgloLBy
eDG4SKcezQ2bEndzClnw9U2OOrdAchl20yN1ta9zvzw8IHHUQ0GfRVKjmYBYtqrskOnqbkihFvI8
3ne+eos8ebEM972fxbmpkT7d/GR3nLJxKl4c079Opcv2uHQ+obNwtSg/YoU3XduSjTp0Zqrg0byx
znBZiPr2WUHb3LJgPhkz/tM+LB8qg644drKPlHnv23xsEErTjaGjW64DLq5umyWAkb6VYtK7IlX5
RY9OsV7As3D9BtgsLE8Lp7odPaPe6czwoT4wImqz+6w8D3d+FPVbFScuOUpvR3uBe8SJRDK7tz5d
v9uW5D038OaGfTMlD4POyo3uxFMQey58FmC/Zervq9h48OmCxkCsr4ulHVq0rwQmPjvhX9RSH83n
5hv3nGgbj2INhyfYdnRNN7VtQEfJvnoxb6el8xv24VcBguZa1hkTGQ28Vqx58DRYDpY6a5vQ4Mo1
ggca43YBj23MgNGpnvrv0Bkp/ojkU9No49onw5zIuTkMDVuCrFY3ZWuY59xpCXEn5MsDgw6iTeMJ
7ioN3bA1LurwoYfxQDTEHfR3SKVfwmxY+x1qsyznG86ht7HCqx24m7lpd8pjZtZkoIGyIp3HpIZM
lySKz9bEEPC9jWDALOhkqww97sagidqWZkv+EUBMA9w047X8r3/GLM4j9ot/94i5+1Tv39o/PWP+
+Fu/KUPAENzFIsSeEkRAsCwqfwNl4SHyXHeRfzAYgXDkT35/xNi/uOwWg6V3Aa2XIP6/HjELQ0vg
PMIuFPxof/gHypBwFlXm5wGEZ0zAltdmDiG7CBuTP//JeeSFiRXXU4Fk0tsHGmjUYxfkAWAYYzxH
RXahM4zJLSCIS1t5uQngebTevKNn2NkUdmxuhtAM1m4a3ovO/8wK+1o19dWU1dRf+dCzAIiws7fx
BiV2us+7tjhTbp0SAg+v47B9kJnmlJjgxSRJcWoT60sbyfDISvVYzfIq7Lt4LWkG306Oe+fgS1iz
q16CudvaHPc6In/egzNaetqIA8TWCcPNlekl5U6NfbRuUiqHo+Gh0gBHTM83iPj340m7hIR1pR8Y
u45jbD6qoC82jWAFymUXfzbHv68Ap9NJBSDrxhvZ4/IuPxqR8+gCmByj8hTix0qcutrQGntis0WM
RXIY28F7b3HP9QtayGsWB0SP9nFrn4jl3Vrg8IPRog4OVYILZTosDClAiLn5oD3yJFjRFhKsy91C
fASpPoARZFtEIpoemPtGLXXiNp0D9qEIO5ij4nps1GFpqe06cVtL427I/XssFWcNMLMOOd7pkbxy
2+IWse22sx1eBwMVImaBu4NInh/1Yi4T1mhuxhFjU2pjXQ7lwtUcMd/Lmofb4LdXVRR9xaOyDoV9
61bDsLLK6oHedqoC7aGiGRqmrPRZtunyOqKWHg4jW51xA7+GWkdaE5SaDnmBgE6Yfj0N0DQreIYF
KbRoSPMVT89PULKUrQvv4gU1KhBQATo/PJVshAiAS9vxpRLczNmPv+SVt3Gd+KrM3efyf9g7jyXJ
jTTrvtCABuUQ29AiIyMyI/UGlhJaOIRDPP0c1LC72ez+fxsuZ2w2TbMuVlUyAnD/xL3nzmvTUSQ/
rtN+uMypcOOsyRMhkA1emhcRYmcpsgmSU2EO4Ivkd6dI8yuqQy+bL1YBaKIcckb9kfYs1dJz23YM
JYqR8QJbGuBJ4Ur2k7dOZ/LVwDcXMqOXedzCJXIQUkf7IQeBCOdilXqJgNMK4gla5PtgmQRRqe4T
0TvJGD5WoAjczWKqGfNY5nhPZPvVzHW5HFl9NwpSjqcwmsqBgRkf0dHzMkDaItqG+cAMKnIxFYVP
+lSkSI3wA3mmvSeeazvGmGHrHHr/1MoDJSBGX6irB9H1xzQnLaTGc7TQ3bQDmAYiVG/UTShZE2R1
qy+QFeyzyb8jv+zQG9U618c9MeNMcFt8aqF7GYPkmlsJhjXf29oeW+G0S4aNNMVzCvQtUQYEIQrH
ZSYZvOhh9dbYXJ7eiE9lAO/acvEt0dqi9ya9Ig3DazA1DzUBKeh9JHguIx5umhrKtswaIqO6DHqS
Whph2a3Ymqw7BQt/xCa7GvBxrGQiuGQ9gMRW0X0OBf9pKQq2jdLLcZV76kOZ2Rk69V6SDTvprKKU
GNEo9i7js3jfl9qlLhgIJz6rHYJHT7rRn2RKhArDp1c2nVB5x+ajFlzJvYfCIpP9S1rlGzlSeRro
4xaazWJ5dIiXosTrvZwxdGylN5Wy83WXci13dQQxyam2blWdVdUdrGH4aEt930xinfXm89T3z3Xq
3USK/FC3d9+9oK8Xhk/2APi2Zt8O9XgxvelKbJN+V9UooiemIDw77ZmMgzN03Rspe+2xGGRLWG25
thsEnGQ93upOMCwDw9uNmMIW6Hh6zndjDaHzHX7/lm87Ye9W7UZp9FsnR8kunViH8Jsa/6dI/nXD
O/9/RfJ3816X2mP9ERd/omhSU8y/9/fqAFWUiyCZdYlFw+lZXM+/Vwfmbwa4UwFck38gkuBX/lYd
WL+RNOtwWRu6pQO9pQv+WwNq/WajctbhgfwSLP+1DpQq5M/VAQ4bmmBLB+REteHTBf+xOiBImxw7
wYHWmBO3bq4Za/RD0bZ22qvfIZgi+g7dhBzwi7oJ6t0ymkPYmvta57DSnQe37vcVlPC9ZREUU+K4
qqba2epmvBP1sBni7NiRj1TPbjG4sMfE9J8mHyzfkLGX7f2SZXGccYaPdDoIMKCtkcMDUHvdKgSi
UBN/pso1sAcGLxW2WCppygDCkpae3X6F0ki2qSfeG51Fta4QsLgoGrmJmOLXpcR5pj+GQm79MLlU
iDKLSWJWcoDlUEnN6zIatyDcur48NU7Dj4pn1d75gQZ2MVub1rbQ6SnEpq7rhWiHo0mkOpoRdP1m
2rxNfviRG/1FjPVHEWDnTcS1VLh7xmp64nC/bZR34L5vsNY4ZUpYrGbYl7xJUVeYGmaaPljpbnd1
BP5Co/KJpdEZeMkzopR7I6h8JrP2urKZEGDEv/QKpW89GrcDcN0br2QM4FhGuTGm4MfNCxtwOdqZ
YI5epzewN8QHk7Ruz7ecBX1O5Y/YxVeQ5Q8NgfYmbP5l0/W7uomfWx1n4hQIZKcwxpVTbN1gSu+U
DzLAdecxbisxknv2QFnWerO6VUlvURcm11+syWQTdsP4IMjFKrl2F5rq8SYTK+Llrw6b7rRMT9kU
HGRf3zpGdRqMjicmQN8Ck6mt7qxZmTJzO3PnQRdQUbtk15MFAHy08BquNCQORRb4y1wvrhlNJh8i
THrIVgkVBiAeXcB0ZMlg1v2hMfuzVbBdQMK64GnufvDBVlcjCDOimegjMZLPy7BuXwvcTFVZn/qc
VdC8HBljXGvkH9WiO3Gt7IsSdLgaxvVggnlCXE9gi9gpMpQSUqWVmbRr3E0cwan3ldtQ/EPEXeOQ
rGOSmBIVPYD+J+rGPEUdTnefL9oI6dvd1sV/rz8XrIiXjS1u5S9ekPWNMYtNGVeoa08vZpdshgxl
Pe6y1zYjOk20nosCjAApMjaWI4lSjesctYqKjoDojx4aNBjSL7sFEkjGQTkLF3MDEIS2SoP2rR4A
mZFdxa/jXArVO8cQKMTI8jZ9anzmc+QVXoUPMr/nnI5oq+FRqEnHClPvQDVzI/3szQJ7Pc77k5iw
wUUyR2sZWaiIdFCfYaB2GulbucsoWP8VyNUEpxbSK7jKaxgRoU3qJbGjUKczVlvBMiPZK5Qfgpyv
eDZJ+SR/cZkSNZAy+EZmpjB31c1JzEZRNpxHRXYYRNDllLk4psNTQLZYmMavAsWdyCp08hrhF7qt
n705kKw3/XM3L3LjSo7QcEHrFgSdRbq6ovlbd4imbU5GWqAC8LVtotiDvY12BbMa5jQ4YLMB+x4x
OrRz59tzapR8xMf5oM4UeXL60GDON04ZOXNla2LZzbWXZnRofCqU/IJQOqvK7vQ5pq6SQDH0UGxj
lxm02ZXRusMYQNqB/t0VKE87/zaPzSvBjrdA487jnIgXTcSuRwN8ySGMLoURAgrV6v3oD/1NQ6Se
paldXAFi40XJUKjNfmGE7FFZHdxMP04w2m+wDWKPz/AosZLbNaarEQfRNNuxlaSl5BC+AzlLWFli
ebW2yJW74jyBCiCSN4Y46dqZQUlEpC0Kv7sf9eA61OWq0Yq100PkK4msyg2L0R+Dw21ucV60UXrn
2913J/oSl6p6oIQxQNOEuzbw7p2A77aI4E0UX5TEzdqwxTw01DF6p4xtrPEtq+qJx4yFtbLANxFi
znDOUCxQfe6ZxtnYDssbt9jpeYA/Q3dvMuUTXYFAE0mSBMI5ECmVxjw/E0Gf64bCOLLwAxRJPC2D
utv5A0g3y4GAwpqVgHbfenIhVi7pyyFf+Wc7xeCcFLeekR3GaDagNfQ4ENZwxg/3KTPUtk9BxuOi
GIWFG8W0SV8BBI+2zH4FCOCg1NpWstuRhWrHBbmHJ61of9qxJ6ljlFutr6p1H0NjJn6VNxLkxaIr
doH+oFXRpqRM7jp5qNLsYDih5Of6calHFyRjARlD/bagG6eJgNCOS6//cFHmYnootfCuGEzs16HN
h2Swvomrq0ZzQ1b7JuuNJwsGal/NWbiVs2cRuLcJBVGRtiZlCxFbv0+Fk2/HDs5Gx6IZUhla2XRj
kYJtVtom1Elnwbew7cL81jOB5Db5W6m4KRKne07KuD332IuM1DyMVDdLn5Qcenj14dZEKPtt/RIB
TNpEDmeojbjJV7a/oOnic43NUxAUXz5xQ1iUOXDbBFSaG6IYTGKY0Y6JnZCfrlnUnuZjVxheOX8u
ivn5aQhIP06k9jzlzRnbNBrCHMu050QPUQQ/v8BOQtlF450b+n7edkHmV8V6ZIFEHhucb997rtru
FuNGSeJtSUhXu2sjrMJZET86YentNBlAwe67k+ZEAe2ePtIQ1d42bvNTUzisvFQTx2wn++igt9nB
m9LX2cQlmeUvpZ4dcG+8aEW4+o82gIkyOsDvwKY/YCe5SaV/slXCbko+k+f2Ps7RjbmZbLl/+QnE
U+xUDFdLEN8IXx6Uld1E2jdRPMRSxsblD1Ouf6P2+VdX458Kw3mv9YexkVGzcqg6WvSQh8amOKAA
gEfXzd8XxNjWH3ahSbhCF+y4H5BT+pIp2t93Of/NH4ESmEIXJwBbHO9PeqMs8NiFIIYGtm68uZlx
HIX5VFUB+4CeqarJC0EEM1lxRKPBPjCb/OfXT/CXfCP/CzlowpmFaH//KmYs2++gtNv3HIja5bvu
wn91W/76XX/valhlCpQfbK1gl/k8Hb93NcZvCN4YXxqWq5uk2/5TV4OxF0YalhOBVnbGvP6tq2Ec
yqtn0dUgYPMYjP4Vt+VszvzTzBNRHdYRyxYkEcCT/dPDm+QepOzCsAjqLj9MD78W1djGKrV2zSgH
AJSCyddEALByoa5Jg3Y8Mu1lmBHApBPtsZxG9gGlCQ+ASPVi3Tcwkkrk1CzdbtgS7ayMtZcPJHLw
FNh9ve62cCP5a1z1mLRltQVDgrDFdlEdJNMaBM6dHYbfCnul6dUvzP8LiqA53GeO+ck1/a2cg3/c
CsqlHntPPf43ilV9a/zKCao8fvA5OshhS76YsPGxF8PXb8nwNLpTvUVyc7TIHornEKKSNKJ0jiUa
SItp1G3UMn0CuP6Ez4sAI53Y1bkX6QtWgTnJpewYYYUbSEi0OQLJacxxXf6KRSIfSc1BScpCDUJy
EhtWriFK/g/TYeWgka9EHOKI599/7YbgkpDAVAw68TvI7p+8OZ7JbAg3C0hsQp12SZLQ2UPaeBSU
GWS5Iu0A2wCowbjoCto/N0w7p8h8pF33avYM5YxMv2ideeSvWotUHYepB6QKBnLBHvBGD8gzxW7B
sEZGZL8Rq76s+CNivB51mIQbMTXkeA1Iah0CX9YoBy9um04QaelAe0PdOrU4yAGoU5Jmz8iub1tS
VmTevaFhGSABR6doxDcxROxgkekJjXmWHk03LfFHi6ptd2gJJd8bN1Jfdweul2pbauOltiZydXDg
RqN1EhVFYMWeZ42S1HkcdEqpzD+NBnWBGPxnFcPrBrYTLYwhPDc5BBJlDsMWvad+hr+JL7Ip0C0P
ns2Yq8bQmQMXMvmqg2H8NiPsdWEzYwVQT0QJBAFZ4W1CIrnqM3FvV+NlFNvB27NfCkOA7MN1TOxo
5eNjDTQ6e0vIszGYj9iKCTB3KfLM9oJfIVuKzrprjBT9TrDKR4rowvFpv7SrYiJqgvfpovFYSX5U
XoPCQ7jVh8wseV43RAAQY2Ad6gRxByn0L1rYN5gkmnf05utRp0orvXOQ61d7qsaFG2EptYZzIfEy
+BzyZcK1rOcOssk2QNVnkjHgecmhReCyiTmZwDJjK3EDNoCxI8miVtMjkp+bqO1J/BoS5tNjv+1j
qBtpEPLuZO0FvtC6h0Q0ueQXWPgdFBCLnA9iiZsiWNYmRFPhzjJOrT0qDC9bdjivTYWSPe3EUdOx
YEl4FMsxYLqaWySc4T9eMUCF0aF13tpiorAuI+sxT6rhUtnA00aLqM/Mih5TIu/x27bfpqvvYxXc
Ckc9SXN8EtCN+Invaqh2K1GyhSHVHdswpFKbpw7DSKaA8xJOIIutVbdroDnOQlgAJup49vdOLdl4
QNL8oto4DqW1qJN9TMmWpq1z46j21apsBER9Umwk6ASC6BOawtZ+TpL6fcAkzorDOMHGjtdVW5Ht
4RjjFjkPJxoUWvqjVW8i5B/KAJe3VR2tjMQRM6/fsoY5tOcwmBnsJ8CD/FN9QwhDGehPNxjgfrS8
fwd2s+KJiRckmNyTMrdVCPUaT+zFxJy4dd9kWydoj7QXdlnButRQNQaglxaGKKcVdkQ0VbX7JJgf
IULmse9Il2CylOU9r0a08/PU2RbMnqYUO0ybmtmePmUfMZ/SgLsyiGjuQcSuvHmEVYOe5jlmrFVF
yCIsgx1VHkZbIxYGtjMSvsMS0p1IXpy0QBNA5RaMFqib9DUN8kM513b9XOUhuabgSyj9YDNt67kW
DN25LGSjfQrJTzy4c804aNpDN1eRgah3HWXlMNeXxtjccvA811OxG+YK1Jlr0Wxge1PP9SkVLVlv
c80aU7z6FLEV+5ylNte1IGXOimK15bjHfoaXkHzriy7VazNXxUTLstEpJyrluWb25up5yGYSpMlo
LBKIbUFrfZUU2/1cdQdz/Z3OlXhMSR7PtXnlti+Wg6umo2yPTHYRw1zJD7zPA6W9pTXtWcuGZ3YW
VP1++UaG917RDpiBhtCS/sCiUbBpGEJaGwVERSQDXRotBT9dTgBWtx9oNtiqri0O7b6e9tbcjFB0
0pWYq5w2hWid+aBe1wDXSoO9vU9DM+kjmW5acOm+HPodv+g+QoDUeJS5Ouu5KeoQxLGXoFEy2WJE
M53HZ9Go5laKlorveuNyc6sFNKWxQZySoQQd5k6Mlqybe7O6kz/kXJ4qd6FmtE+zS+jjijm1cZLX
llj21WQViP1a2pS4G2841S5DR28vS16zOJ6MdVeAbnF1ArFwTbJVwGOVanhMx/S+ry36ChCImufv
G80Akjb3eljx2DbVBE5k3mekDYABc1zrfeQi6hX0n2WhQDLIe+qrfdR3cpm0DUEqnVhKu9Jh4xO7
wbzwCcvRaUqDbdw4x7rDJtkb0WEcsneCw+BEBkdfAiCfuhkPOJrPJSfoonXtI/tEXkj1nubYZs1U
60gF4gIsE33EOG6+kbl37Nzukg3oKPRqO4VpuI/8LDkXQ36IUz4uyZ+1nHdCZSqwq+kuwICpJEeQ
RBFawCpcD+lHmRRXpjLLOitv61G8poNZ7MKMQqgtNfIH83I5miyubI20FLr1AYunpVjSGZ+I4tUy
MOurMIlDcQj1xDFbk6kTLs0GSWLiN2ufXXLFqHiP2fwlVNGrjpkpl/Z915cJqmnL2ZouWCpRR9sE
5cTSEvyhkZwIB8ig9FP68ek4mbP0EsDb2hTfsIN6YUX32czP7hA5D0pS2WXW1jWa23jk9eCeeiaf
A657Yo33leslSzMMkc2jGb1h4Qqx2u6y25Hgh/U41k9qfvrr6MHiQ2OnaZJYMi3LgFgQD/2X7kjy
nd11ET6RSs3nMouIMiPt2XnjJmWsk+3NtH4OLbGShY6RCK2qyJAvMr6dVkorbpNER3HbcgXI+tPp
4wdMRxporeQjCpvXYVQLqQIoTWXz5BH1xQ/le5s0npN2TZtZtxXDAKqRxsB91I+F3cCmzyWIDF3f
JHrwgh2DY8Qur1qXfOkNR8VUte7WSbIG0ZD33sREKfFiVswg3fmK4CBypuMkUK3iYUajI3hXBaCQ
BdQNCNHmHRPBq2HXULoZGXUE7W6mIKQ6y3/MxnsRxcAdHtC14y/lPcUPLir9AnMqXMdaaW9KVTln
PmqmVwYJK/MYqeC2ytNiNpFgRK7IJ2H9azQNL6owul3amdswZUHoV+2TYeo7I8lvQsbbO1zBMDXQ
8C50HcFSGFwsEV2tJgRMRQC3Z/HZ5lx2qjbWU09QpBbl69ztFBNej7PPmjWzFbmJY3kJO3R3tp4k
RKfMmCL5Y5X2stf7A5GyBxwJn5xt3Saxk5fBEAOBZtiZhc9ojQttCER1C4JJ3zOepNHNOg0Kcjos
uRngg5WsIBIyduLobu7XmeB3fHejG5P0QkNDcU5mETZ4wl/S77EGt+TLhugWhjUzuyO85RCwyJwM
D3xOFCfI+l2XmFerda9ERF6NuHuzkfS54CqGIj6XZJj2U8/EQQXHqBkh11rxSsYWDC1NHQKfaEVL
135GHQ6+2VGb1Hp8YAbIwN5NbqwOUXRAFmUzSubn5RHy5tUcxWyuJVe0TtjlEj1QZKC4mqDGVEA+
26pljZ/a2Upv0qcs7u5a26RUDB7iImPeFzEP6bIEIbls8qUXRQ8YJm5dRjurMpqZhvhDI/w4JUsN
htUVuxGTlfQiSb6d6iz3eXmKs7FAlgdlgwARZkRPODzKlmivX0FpbfzIjPoRwwFvqEj9rdLtuzYy
X8tIfzUmtrI6t+s6obQuB+O5ykkJmrrnKAs2uZQbLSzCLSvwd9nb+arLNe4kORSg3lEskIZz00aI
7y0zsTaDl5lgxwxrlaa81EHVUK14GJg9WCngiMmlaOv2HWK8RlOj/HOVe4B9qk0y6d6GJ+XS44Af
MFzwio13Y2WAEXBPDIAbiJ0NEm655Sveh2gEs8L6wC+DnI+lP/LQT8WMiulVdMK0tCRCpMBjRcJn
wrQMNjGBEhXmoSWs3ZiBnQVpMXJeVaGbizwKDjkywkXb1OWJj+yLD2cDHt/aZY17qBz9NR1LXgGR
RLuo652TjOoSf21E5Jmmk9pSIKPLlXkhzn7jRPOuoI9mN2h4g2Ps7IT8e0l9koCFYoA+OvEKsTHO
ws643kvHm5aDaJObqidkyuGH3GcRkLqE7wCw4sjiDWqcVbHjdPii12Ta7EcjumkygfuTCNAl/gub
UT5BMszyz7aIHyZhnyuyzhi65+jxjI6lSkMOsXTlyoRpN3KtrvIuOUrhv+cmiZiKzikaA3KSKG70
6aU2lcX9UR+1lBSrakk66Ce5C/Zusiqc2/opB3zd5+hGG2x0bCThZzpE2ol4WGuVs6OEXTcFt16j
ubuOZAJgCR7aBbZToe3fonc+5+3EU8sv61iD/zDv+Xejt39dCzPfQdflYbbA1DiHP/5x+veP4WQb
WRfLY0cSa989E0ekFA/dPIJ0+hy3k2c+OUwnzS7exnghFvY8t5TP1jzGTJhn9sw1Teabf30u9/Bv
kwf+Kapg+13OA63mf0Y8geMiD/vD1/QvY7mnbxigf1Ii/v6bfp/KGb/ZPlAFfA5YQBmZMmD7fSo3
M9AsRKT/RmsgILqYju7i6jSB183yxb9N5cRvusDw7zkmDwGQmL80lRMemsY/KhERNIKTQYZvocUH
djkPIf/4UMlKdYaRa8S9aL22iarmu8u5d9nnW/TOmzLvX6JBf83c4ui18hwHNEQB1AOvg53ErEab
I/yyTi6iwNyOFQuruhntddAW/a7LQGXGWLmEZDnsV2qEYJHX24EIWyynHoMCM6AnjVaBTssyVJDP
8vjFd917x3QvRh0cB2IMrCT6ZLHPGgZhQFypwxBrTxHi9liM3Yr4s7tAo5EzSoFQ2GBWJSxn1fZm
sGxM/WXgJF/rkX6xazIhy0R8IUJeJQauPKOtvwZGGi9tNP0YUd0hZnceuLveyP9xN1Eu9ibCjy1i
9ZZ7y2eRIGGEDz5ZL8p9njLPO2aNOSMs9JoWZBhZq6AwB6cAf+3Tdtl3ZcEaUqtGUlX/Q8WKpb9+
FG5J+8ASsqe9CS/0vxvWuDh1mtXABwgr+NYEP23I5Kj4pIxasV8ykBtEs2Fd/2KQUK0qDHCV6Xzn
YYKIrGBbwTaq+1WDuju3VE+cJNjkJgqFrNC3MaReSL79k+wFi0XMVLPecjNqTbUyM7VqGlKeQvCb
pZ288p/IzK4F0YDjEIx76lFnznoB89VIEogI4x4t5ElrgmMczBBfLKH2tM0cPvwE0WSqmesInDM5
qLe1CYa8jGw46fE95op04VrWUssBo8i6NDcT7qUFtq21h/hcL6LT2HXHIai2g9bSTSCrDlTzNEX2
a6Ln90VJllUg2G4BtIux0Lax/HKJO1iWk3kpG9QcbD4YEKMOy9I7ckg/NODzm84Ojo7VHVlxrthA
0Tr3WLngb/BQHbKUnSYffBFmpFZX+VvdmDvKuwMBTl9IB9aZJk9xODFGbV+6UP8JNCDNIjiR+bL3
B7XOMv/WdOrXOMjameSDqrJclCM9bElg6aIYHDR7pHcXSDksgUIv1Xrsj/ozGAx4cbb57NUtfuMI
6FkxMgmJ2UYB0gU64TSsYLP0PMIPI5Y2IvKpXuNsJYpVa54rrItLpaJhJQ20F12VvVDm5CtrtFBl
6ictcBeGZj0FkzlL35eehETMyJJbosk+Kqs4SobuMnbCVTYRVd+GgrGFcZQe8bMglRjFQqfv6voR
5/Q1HG1EvupOumGNqUHCguZ2NGk+UPJw4bB4bRNjnnEWN1WIvC0bG8zgPoyZIQ+3YVKuDdUjcy2M
H1T2D56BHbtJk5+pGTcx8KauNWAzmetcpp9FPz6rHPhFrIxr2jvGHbaXXaT354juZlvBKcI1PSFd
tNu1PosFsoiIXpkZwFCjeulC04AwUj/Bp/3gFboSZjHXKPJa1wyFKmM4YEBkZd+SIBBQqtKPcZe3
u19ziIZ3OfFm1U2sbZpWe7LKOtyYCYOIAZKv31fJlQd019s9zmrthtHxnTcgCgkncXZmLUM2Dic9
cU+kwoWnQhe3nmAEAkj66iTGpRLipi+Gu8Rx937FAHOw47cpnJ/41MJ6CEzJ8tuVihjdIBWrqMew
DgEcDCFEps3Blj3Tydizz1mgTqzKq5ESR5jZqqxMyPNGnNnuAa5hRFEzmXjRbV6zDCnc89S041b0
nkPEZuW47PWHtcg1MpGY2QGHheXrLPO22aIU+CRlZGdLwCeDu7Jr4tp798EoEaNG/S09xYqzlLFS
7uwbo38hLPygZdlFYbEZ7OFrpCtjRkG/FB9FR36lgYzB92d3U76y4xzycl9/eFq1M2KkyGM/fsVB
vgGacCsEvlk/6UAL1qeUSa9mQ8TpaGcEsz8CQ1D7huVx9KxTJFVHMISCtt57+6G2D6KimSRcBZAk
vYaGMxKb31KbiX0Sqfs0NIduwrNoOR+Opr23RTit3dB9blNMV25E+LSIj5NOEyZ6U4ASTFeen85z
PoOzICwumTXB8xxjzjJfQQUW+jJPaCQCAfUqNoYGxOYIkmFSn2n7E0v/SffFuOGA9xHSp3TjcYOR
ma1OSaluxk8ZCZ9Cw50/mVi9029SBA665rLOQovGe2kHyYQ1WV4nZ/oYImRUyI10pBfBI/AtliyD
9uX39WtRq58EQn4+zXcLgp5mbM6TRzR2cKy14VCZ5r1Kk/SH2QU/fJKdoklhCWVPDDViVTT1Pfrl
cWHTAkncZEPiWqsoReMqaWwM80bpcx7zcIOW7tXqw4qenZ1KJOWbFOwHul6+igqcca1vMMsu3SJ5
rEzrJkE/AL55OabpWQZgIfEfPXKhcgjaxwbSeuoa64C/YEHmdbKwqz7eVcyesgKEgp8RH5AK/RQM
ctxiGuJCaexwLRAna7o6moaxURHPaDdtnQYohD4KfW2T8oHHqyDBQmOTAqjqxwZCTWaGMHF0xx2n
afXNstLDDM9cwh0iAYmI/UwcaUsGMwdPtHSkbfjdNOmjgHBXJGxx+oDHl/IoD/E/WyyCll0dO+zm
kF1g5IMbWe8GqeytFYZ7a6xfnGqiIdIMZvS8d36Avoc8CI2+MGR04QTdWXiS6b493BFls4LVep2A
JDRatm2H5NnT4h1ib4JbiWqsatppMrOPPerLcFTvUTGCQe2ckxMzXy5Uep406xJKiDr4JY2NhqvD
tyhCJBqgxEOjglvb3mrC7jgd2KdqUAj+q1H5Sxv6/2WdwO8WVvbm/+8N/U35Ff8x3Owfv+e/OgH/
t1khjIIDs4cBkRGV8O+dgP+bBSZmzi/zDf4H1e8/VMfiN7yo/L+CgZ+DFJhf+mMnAHDbh8wxi5n/
2n7eMGZz7T+1Agb8Cf44DFMuoD4MJf/cCnTSqr0QZy4KJhZkXX2VxA+z+GAGxd71XrruIU8BmHrG
PHytX21lPfjOZ6YRl1NX/X5qxAq1/WLEmcPB43lsQp1zoDx/oQGaHWeCBpfMl250TzFcjUqKnTkk
B7jL6Oc71id1iYDWZJ+cXgu/WbBUXLoOOIJo7FBm+j8+jLw1a+wPbj6QpapaoG34garoblMZ3/Ty
vSlAu0baBiQmc6XmBRLZWylfojx6d5R/aSIMhPM13YffMcJVmbqfWiWOLMdQl6mDhubSz8oVwrpz
WIw7hxkxTk5W5yjeYuesqBMKO/mGNElDQ75awuvbafE2hPrEghbHDNaKqFtoTf+UhMkqNPSdUCBB
PLUegJIYlXy2HXVhqPtCVMtbrNSNO5EiOA7YiIk4ZJypM7GXH2ATNnl/Xw2MYdrPLvoGK7B0rY+A
veyIclgj8WfsW/A6lU2ALWlYvpbd+vQcuLe26DKfdQlfPedQF8AE0Q+O3bmNBaE4Z8OeDrl6NtOW
g7hl/tVu/SRfGlp6kFn5adZzTB2hHaFXEZzCVCUvz33iokJXTH54MAKGgyg5EpLhmSFGe32yDqiD
H8ImWWPSXpVssXsLiq/rLPFc3RRhu4nZzmVVu45bccrdaWtDcIxy/d0ch0XWx2hPa6bv6dvE4pdM
mwR7jLuLgngVBSkz/XaZiOB5isZbs5qWdcACOftCSbdopuycKYpqnBdfVWqt/NpYFtVVpMXe6uID
SsrnHo1xmRirwim+4ylmxAkPiRX4QLKFKtJtjHjDH+WL7E1k59l2wGqraElVk4M76Pa+byMbM2/t
eDhnEWP6kblpewx6pNBxfJN2JGCgdGTFa2HMjraN082iyS8H5aukOgeD99Cilu4ibVvOqZM5zjz7
DmfSLX3FLUyzfay7X1iWqHEIX0ucAzPtkaslPflQVHtNfdbGeJxaYl0b4qsYPKF4R49nJ1srAJaH
/29vo6uw7HybOxqFabSZhPnQE9iOSHo5BQ7uI3FAvMpdUC87y9wbPlet7q9r33vA9rCOVbwDtEU3
5nwR83GGm+3RJYJoUGrdaviBzPKQV/Brpmjfud6ZDuVOI6R2noMtTJbnJdSXIuSPNawc2iYLE+Uh
681a2srs6qr4nuXCArfSglguKrKrHV1d/OfSAyMS3RrNY5ZvLaaudnRrZtoqcG8jMjcizX2lLj64
6mq31ypMV1H3luYPbvmWRfVK4gaHotFGD+y3FxmgjiH8lo22sjWySMaVl6iN4zbnToJETa3ijqTG
Y0s6ToevxzM1ndrrcX4EiuQe0Ywgq7o/JWF7NJhuNgSuFPVj4qB3FdjHJs2nPM9Wbu6gwhiRE3S7
mLGbMMe9qTLSY4Nt7sFFT/AIRiwq65XVX52i28iWWTdf5pTkSJmX3dQeR74V1Y9bL8peBAXTKnW8
L9rAQ5N7C7eZTj3zkcBBq4Orr3tu4vcgfB4LXETR3L3CaY+pUyrvZkzLW8bA6yFU25z/KnyB6wnf
SD0rwlt3PcFKtAvsfhMt8+x95uCY6gdCTNmvySPJSafC/SZ8qAF4RS7EzLKVN6MBocd8nNoHths7
0Kyr1ohWFTKhcGQBw7FtJWwlO1xY02OQzhbBYhM7r5MnL12AXITM57HN9yW7xLzdpFjfy9FaRMZH
L+5G5OSalWwyCZmUtrwOcW+68VIZ1NDIEsr6W3EoDVRO/8neeSzJjlxb9lfaekzQ4FDuGPQkAqFF
ajmBpbrQWuPre6GKZV0svkczjl9PyFsspmXcCIT7EXuvjYBnXSdPOMMPkW0j3wIr1JSrGo0Ltftq
tj40kPpTWG1qPPq6cdWXCjmpd7DRNgHBWhzoMHacx8r9SYsL3oBD50wXIAu7uFFeNRmruv2BpL43
0bGbbcUAjPMceY+tvbG/Bopzr6nL7GysbN9A/EqCBi13svZDjB4pSqek3QTNIbb3mflVlNeUH6/S
8xzUKyu+FTbE8oiNNxqWVtdOnXGRqXauwNdbr0J7dPKnMP3u0aI7SyoJ9IGWvizqyeUCLZACt/Qx
e66sioXg7aw99wC3Kt+5s5pdWwXctUCCokDf4CFeT8sFXOSHMr6SD7wVuQGvdd+P/iYyn6smWZfW
Y2s4e9zzBFN9muV9qJGp00x3NVP3CQC4NYcXEoD2ZfZTsuzSorPts9FlDx4C2VWXJgYDO3OE2xDH
wdSzeIcUTZ2AkilsICZXKzoDKDBkicuHBHF3wRKsm3s2gu+tdcrkAV8scKhlOxptQ/azdNHPZuif
dVKhQI/WzX6261vS+/h2znsmNUeeU8tP15I2V+uaNwOgZua8uwPzGm5cwSNjod+CXmbZdJmfce0T
wMV6sdU2rEIrxjEMyTcdcOm+WusaG+T8OpXnVKQAm4qNLA7Ecv6yuHUcZkl60G+XNzWT+1zWAOrQ
/5aEDk2PLqxaEaqtCA6SjLA41Y5BUa77rtmntLDGUHFIEfTJmeYw/OSlwJaZ0UAPEVp1PhvdZTSB
zfeU2NYxUmoTYwfqBsp79LoV+CHbfkCG5uNrXeilc1VsQjfYR5V89RGZReaTy0h/mvn0zfPUn0hb
AC8aM2DhBmX6ZFV7Pai2rPYR0Vzw6fwM2mMLdGh6Br1RUPsDnTui7BhThNtLU5k8pmLX5sVmBuSR
L2dU/cqezxNhhQ6DlzxTSxVCXir71UZvmIfWys3hmCKYsVxUDbq7R2rtuaV9FfiqjLp+GKXDadrE
hzA8aLV8dGS/TW1604F5jZndufNuVsa2CRgsNi8+PZtv84kZAezua+6be6nebOJDlf8Tx+5aFosD
jq8cFgqgazuCvJFkvZaDs01xZ5Q4kprZX4+1f6MCsEfqDQrnpx8V7Ps7ln1nn0+9KJa3k66X09L4
ga6/Zs6+IQp4h+UEZpZzO1sp2homSaPz6Af5Vcu1ndXsK+vJKrQbNFqnAs5a2bPl8e8lKUmqpnnk
mRkbvpryLscZVJKDo800eGW1FhYc/iA4yuaHjCfyGnaLZAI9HQEjx7hgMzySv5jfOGF1wq87r9Gv
7JAkro1arYtxgZFROvpnQfgS8DWSJzMKNv2r4vvUZNYWT8zGDM2NZA7aG9Y6KjN03/GmRcBT68Eu
6VkOG9XRYNdGlMbHrGl7csPuzNZ5BAqybtKzM3xL+zHGe6dCkLSxfyuqEe+/+Zm35tlkbGJk+S0W
AE+M/j0hJA/a3DCbUuZOMWr3AyQhoUDpk+FlkjWirJZZ0YPvn4rhqdYSXIq/Khh0es/yL5arsoDH
js8tSPxVx1XQR+RBFXX03qHYHKPSc+rsthP2tsmzQ2nlz1E+/Bg1IVXWRchPnVg7viibAriAPSUs
83zITf3eWqyJJZ5wFhFJMD4t1ixM5JtueuiA+fZmTJjsYz1UBxNAfQKnACsvOiJYKg3pbwLF8Mqy
9K9lupJRScCQNRktDiwsog09CoeitUuDO4mrZz6R+7TSW6xt+CNrF6Bd+Sa1X5ZyYOgYl6m0PekQ
5GCQC/6LF+zwhWnEZ6zIbVLTuuRLrka2/1b/Uur1YxXEl0qvjlkNNYCIhz7Oj0Xwgbnfyn6yZfYG
VzrP+i07IY4Rh4RNLSYZ1cJWBLUrbwiG+IlgoQQ0MTB+N/Oi0fS79QTwwJ+Mo8TNzVOFVHU4099R
IjJtmH60eWLHTPpGDb6cm8llwLkkeWqsBVSU32qVjsPkJQOWoOGu9t1TL4SnupRIDGm+9ORZFUI/
h5NxrSpzw5u7Egu3R/ui1SVAaytt8j+TXF2llR5U85PW2kb63X1GuicsbVb2jFeXfYBtfHbRZZpf
O8jP6Fy0yOtj4Ayb3r4XTXzvlgxruofGpJJ7ahXS0pQ7RizEaaR+nFqIzlaY5g5DYjMuQ7zjtweq
yIPFKN0RwWNEGJobf2iFuZ+y40wmps1KJe4vvtLI4dA8I6zuWClsfAq5gYgMFbsnhq1wZNjz6/IN
tbsXuB1U6PrgNsnVFlxeheJ85cRAKOTQpgSwLpy5fcjpkeYZToB105MnmOJ/6kn40vp4Z5vHBEgN
5GCM6lpysIdP+AAHKQGz+8InyKyN4XMLIiXjnYomqAIo7+KtTfogXsSt1Duv52fLaLydG91DnHaT
VJ+5bVCBqJQLpuhXvnphi+yuprQFGaiTgxahPaiSfeXED1oU3KOrfA0DkW+DqDNQsc2IF9ENFIwy
8yJ/ciTLb2B4AGPR1nflI8yet2qWyAmv7QKQZOmQrBMqq9ku75O5PnaRe9asBmVpfit7wQTd/kCx
+tyzIUf9vXcVrZZV9i+abOpNZdlrhp+wm4v83IXuMRobRlcLxzIDaEnc9Buh7F8YqGhGwjfRNd+p
3XhsRS+j0u+hU+3qprpYlfXg8u3jg7fwZSKd0RlpMqZ/TrvxgiB5UyNNXXewIctevRajWllTfbEk
x8bkVhujxtmPQffRbF/Drj73+ExlgSXYt5DGdeHRz2bJMV4/CrTVqJXEiSROCtgF4DlC/XBkvE4D
YCR2fWf7pYn7a03veKMc4hrz7gRrj1xDMGKQQDt62sadX/7/yh36j1p25P/9nO32o/9XH8xvP/PH
nM22DYRhhq4QvhmmhdHk9427YhUvpcVki8+A/1gAP3+4+2HIuVhnoLUqG2zzMpz7Y85m/Z2NvkQJ
wGCMVTkr8v+A/SPgyf3rnM0wTQDVFlQ0JeUCoPuzi8t1YcOMrs6lOci1hlO3X5CUTGFspsrd2WrR
aU2sEbc6o6mF2u5X8TeCq+ZEFvJlXGCX9oK95CsPpaK7q5wwWLcLGlN0vb4fWQOusfUQMTl0D2jZ
yExSQDX7Ba+ZLKDNCeJmjoFVS9uc2BPBn3DscHsC1sw6h3OO4K7dMO3JIX10AuOYkp5xrEuf6VEt
+LpB/BQ+6E97gYDW0ECznGWIuQBCTUihDcTQOO4e2BPe53j8eF1M8SiUka336caFN5rBHW1gia7b
BUVqtGyzM+ik0YIpDSBHa3BLAXwhilT3gVV6M1xTUJ0vaTCedGAiDdzTQCdZAQ6qHTZnGCrnySJ7
eOGk/gZMpX4HQsidyzYQNkpwU6doK63WWLTsNhEDNQd8iA7f6+GxWnBZMWYD0ow/scdcmiKmWWNr
79Hc74h2YEktz6yxIflORwHw1XIYyk8LA7azJy8FChsP9TcEvbXLW5v5vwzN2WcgZG2neitAysLy
/cwoZboILlNU3inQs8NovvH0XRKQtLIT5whEbVc69zXI2hB07bBkN8JoAgmjDu5AnVH/uP4raL9d
DPnWhoCreOsKiLiaxZWaIJEIoOavetRU8ZSsNLcDkA1rNijHXb0YxEHB0P7A3G3xsBa0wEBJsZww
EGsidAjz3kY++CAk8Nwm9M21s6B8wRwC9V3wvkqgvSQ5qMbxl1tEHbRvDlyJ4jcusN0Ob0k3MYtz
mqOheB+IDg41IP9ILG75Un4yccAhgM89dr6m36477r1pQUfE6LyEw3aKXBN+Kkf/JYvyVZuGha+A
tEIzvBKjihhw4NYkMjPUIcoCONK9zIpzMAy7oLdOgwre+rL/jBuE6K4J/DYrNkVLcyYj8WDOfFVU
gt63c89NWN7OMHltqh67D7c1VZAMpl8WBdIw2nipqJ78uqUVLtl8ll68VFn5r9m0+1XYAQlQ5XRt
DHiPs3xyBtoRty0fo8Co2VAlK/TUm7Iaf8K0/gkGe19XyTHIhy9rSm8qyLYHY6k7zTgYUEwEcuV2
KTOq+C2mgpUUcQ0V7aCNG3ASLy23TUnVS6InTS5FpUF6RCNgQs/iM8TqtCEbyvBSamuoqhe9H0i9
ENkBMBc7V0p1tTz4I9JOLAZe5lNL+hEPsEvJ71L6ZzjTR5fNMWKVO1k2EHYFERx0D8mM/YluIsSL
XNFdRHpObWutzY64E7oPpy82Ld2IG8g7felUVAlN1piiUy3N2yShFgpy90MTxaqi7ymAznIQrZ3m
p6A3wv3tpfRKSTsfiqHczwXEjoY80iWEtkg5XWi7rCy8JZSFmUNxjSr4T0aM5k7M02kwrVcXS0LW
1YfZT17srCOsTXqydk+yEi9EjDwZtXxJo+kNntYD+VSHwgFEXjXOs5ijGxnim10a4AAzlayexVRz
c2s3MgWCggpj1KfHaAad5hM4XIppU1vpKeq7Vz0dCVwNKDBVdATa+JCr6FwkZbIf8D2zHDqnS25i
4FTPEA8gesUl9uqQpJNhth8ZdHmqwQpRk3qVuMN1zPwtJzw2mhSQcoVlvAGpW4RBfhGJpKUjcWhy
ZnJLINbqKrhGNnPLsqw+OyP8jpZEGpSNBACLT6kjw8zVcw7Kg0btmtnJw9jRxAR4xYhfvqlVtHVj
Y6cp8WqOwSFF1yHRElfpCp0Mr4D+gf8OGsATatIutkX0kNAuegY3rck2iKM8axCeNumfeLVwL6F4
iekIldzHmZuDNk2O7czmQmjzKpnbNaYBz4dQsJ1J9HZSfzdKg6i9gkgu8N24s+ZACXoFHQX/ZEKx
nJJ2Z9NpxySOMRYxn92Q9okZ8HevafbGJkHa00yyDGYCrQc9gGUT7NIcOTeKpVVr6fdITedzaGre
rPz5sAT5sQzbckowYhH1jTbXWyPBcNqZXkpIbkxmyVzNExQEAc9kQP0xvwhaARttWWokaIAQf7sT
hWp0l4t+KzJCkhy1bSdgLDZb6rzd6zbrJeD2G7SWa07H9SzQnCFZW8+MpzIFM5xtSqIbm9oBx9GN
R0P6lwHX4DpkWRsHcl9G+heL8MgDovqpTcFTYDZ49wqRn6RI0d4YZr1OY7zf8cCCuylHNlJ6dQuz
bd5FzK26CGjDmBPSNTfA8sxsO80ZmyTUMIERpWujLBvGzCiR6/k1kvKrnPwbjdQoL6umz6CZ2NoE
xi1Y8/HQLmJuTcREQ6SsBRLtIQiYRFeJcWNWCNKMymK26JJ2BaNkLyt0GAinPWzgPw2jMS+siMk2
puIxrtE6GfE+B4d+DcfyGSDmpeFeZ0qqo3IiWTEezGsb4YcaqxMhwae6sj9lzFe9cnlFMb8Nbv05
8fubdAQ8kLjcU+q2K6q9Nubka4XGxs+DfWi4Zynxiqm68VwT0nYeeqhyxTp0ANBkybMMzC8mZvTZ
JE3RymMTYXw5GtpTHFtMNfQbMst4+pEm7GKWNzuUYJyrPKuEdGWQsU0+HW2iIxO/TNyviRWrlw7e
RGOb0bWLdbQByXAUZXbDacRMm4Yl6sdDZy5TyM66i9poK0XHdylPH6oU/qBAfJaW8OHSWXy4A3qV
tIrJSpj3BTGVc98fQg49y3VPeZFSHsVMDR9j8ZYXL26Ldl1LGG+V5itrrh3r5Xcy5J+Eld2w4kgK
uYbPQBkUt29R676FRv8qHf+rTOu7sZXEy5EZ7T6NTnrqLXI74WuMSIN0sjzAB5yGvJnWgIih42Bv
grRhTOhgZnQQ/Y1M2Krx7JWu+11p4mHIS5KujO+ULYzoJkLBGEFmsbGJG0akvbirnYJtrfPLnVEd
FpM6wHttV+k405v16ic3EFz5cdpDNiFSREz2mu6UEZeBTCyK4v0YuQxwJgSnNo+3heocrV8+le/a
bD3Jon40+jlFQ4lOPiE3MO7NN3pUHvwB+3OLERwBp7MXZsyGcsbO0MsCVITTPo46rD9VFhF5E4lc
pWZynSz2kokuH0yVRYhUEYapiTlUMN2RSVWvog7OZoG4CnOu+5TPzqPN+ehZPbbhHGjRKrRnHOET
g/tZuEytlUffctKRwtsmUe2WUbfXTGu+Z/TmeahwhMUtYZ9BriPHir6lCnnfwFSVWbSuR3LZIre6
6y0WLlbLzLHwexPDwXIZGlDuyGkFhfVU2t07hv8LmQ0setjDgJ4t9oRi3CQau6axqM+mMX75evs5
qHLcTHgrN1qfXAcSGjAO149ymtkzt7qH7fwExOqjLrXdoHdPusHOKBB1viyerO04Ah1bEFOLUy2d
sJeUNadjjR40yDMkaYZX6/bFZpDfJDiBLMw9G19oh1LHSzOnw3tY9z8EEj6nmr81Kl1ukqnTOcwp
TUhJo7zJQ6YfjsFsuGLu22cPaBE4LIL4nLGc64bswVfMtSykyKFwTiqBAkNHsx8UCRdOpX/lEbC9
uEfEkDI5TtDyrmtT59AJec0hIa+CXOei6i5DIR8DLblzHFL6WvJUDbUZe9aUXRjcJHNyMtr22lEX
s3pXuyHtbhS05UX6fxQY8cZO6Pgw66sddYArXUm31t8MjGeHqvzVV+F+2YBh3w/hMEUpajIBHqD0
eYiWdauGBjOs2WG4WCQQN1NnCIJWcA3pjc5TaqgnIaZzPSc78kVwWlqLUyjSMNAFxloN5Rt2xA1G
edwUBndMXe9TvEpc5nOyxbO6w/+18wOSFgxDsV/Kn8vJ3FRjix/OGZ9qtzyJBAbpMgLuqmQ3UdAv
r8Vr2gG1X3KZ3fmjGcov2lZ77dSVRgC0uRXacB6G6j60QCpNyAGCwtnG44IXYM8bWIepZySSQR/L
JlgMAumdiY8kmWYWRtWvUmXdkgXEa412c/MxyiX92P8MypiFL3UavkI+Ty7OISTaZszuDVmRaG8j
rLOJGUmT7diSNKyyHppT33A+ty+EP15MaAfwGOKvMWAFM83BszuhGbPn7lepzWdiM3dOjXYsW/bg
YwdnwLSCXV824OV8uo9BnLI+e8SyyNrKQGnL7uoGNOqVHRDLkfybqp293ixuKefo212HD6oz340U
KmuSdpvGjk8m4RSeZicXQzI7VRqrm1JcWMehWh2tAwsjDK6shziayGI0c+2QqeSTEmXXzXQXqiqQ
yBttvDOigYDyPnnBacQvM8Wua9MPs2EQTNjauvfBaDYaKjNe+lj6EHtrXjElLOswFJaNY3yQy7w3
RI7Hnz08HBDWtGoL0484QkyxdmEeGKDK89yXydrqeYL8OMd3bCGyNIfpJtYXWkbhv2CevFq5TUzh
IPtVC2tto0WTvLbs7tAAYnHX8XS7S0hGuMRlWFOFFtc0PtjXPNdLpAaO+2+i+VaCrA05E7qhkVmy
/ttkdZbVL1lZ9MnrtDASDF9MH4Lm5m//L6whabr79LesBj3IN38aId3+jl7+X3mX3RZR3jb/53//
ZSbDrMgRNmlgS/C8C+7kL0Bm0ksYqM89oiH0T9RTgLwVKoM47NZ+1u1++2X/kwVy0Dmpkphk/bu5
XfpTZ3/lcv7+U79P7gTUbhCIAs+LIpEQgvcfkzth/J3ZnHRIP4ZrA5UGU84/Jnem+rs0YNTgirIF
MxfFD/1jcmfKv5PfgHhOIazTl6nefzS5+4s+jpA56OAuj4qwiKGgjvrnuV3rmOyFwafgsFqWfKVr
7tHmkTYYR/olqCabDYz80LQW5BoA2qCvX8acyEHiMqD2vv/pvfsvHtjFl/NPBPHlTeANMSzb0lH/
/WWIqNDQNCCu0djP870lx01rYObV1PHf/xpD/OvvYXuP6sfmr6fb9l9+z8wE09aFi+cR9olTI1MD
MAeukpyXmZQwBIFLcXJbz+MuA36Hdghow4hqnH9yb/NM3ACA1ja429cctx+aY15V6ULLGqZf0Wh/
/vuXq5ZH5M/vy5IsQiCgsoRCaEkhtbxvfxquZokqmQhTJE3V8M7yFQ3X1LiQMiJyWVkLBW7I/HLI
WSizefemWJtvczs59KSScvqcXMqdtT4Ud0Pqcu5GLEMDApK3kISYjTT6RidqGnl9uDWaZBOj1VeD
wf+xVJ8JMAZrGLieUOhTafJoVDLscT8NAUO9DgFIDA8U+BCr2nZmFljNzJuc/ZSw00mGlqDPnnip
UD7PvQqpWLXiXCxij75Xg5fwhdh1DuZO2BsORSDxeZXr/CoL85vwaaQsVa/t9LY8+AImQ+e62sY0
65c5Km5Lk+DVSQ7puTS5J9g3BRtVpskhiKmV9RaAkVNEROnqYXBS+YRSYJyRoLAYt6hVu0S6uyar
HlmnI0rLTe6eRo74TUg9bnt2jYWJ2AsYNLVXcUnL7KtKkpjBarDTA26pcsTzXMSq4E5zPKkRiQDJ
eU1yJ9EJonbR2kQ4MEygGUX7GoXuO8aYlPWygNKgnruZzEFLhxQb8qRn5JpisPoslpLVJTia/T2p
1ia6Gnwtbo8cXu/eWrUkNqTeRPTr4m8Ly+QOnspzbhceUvgvq7HPTGEPkVPjFqcoTEL0pIZhepiS
D1kz3wpmy6vclSfFPNrIrGe7bG9NzSi9OslOEYKglGWX2eP3kZBDBdBXA2HhecpGVI6MM71Ke6p8
e9/VZbfBPFCvpqiyd33dPYSt/K4iiI42ClX2gpl97AbUCyVYmqEhqS7LnOlYB7xOjSTbSif9Tfez
CAEW8d0IDL6mlu1a2zCZgl9EvBNhfnAe7Q3G2cdewrZOizwkpQLpVDATwtsm1QsMDHNlRtn92PN4
hYtVJmeNiqrRWjuxm3mQufkoyw7EjL134+ggSwnHClliViC0Qo+wMZnvMkpxXgwneGxq0C4qk1de
fLZp8KTdFD3ed7/F16Qsn17fGnZFVu2rbnqrc2AYiF/wZORgUaYi2hoCaF4HygbnslfEQ7EjPSTf
OZ2GXkAUR82ghgljHQufX5gvIcUKExh5bxntE7N1FPtL3mQZR0d33AoOI9e+T4zmzo/YUTK5ZhtH
3RtM7UeXOhSNE7jNKRCdp7fNG86JN8wHGd6xVGJatwHkML05+L7B0tT+NWTUj0TyKG+OIQOnjtCp
bdOZwZGJtSIljsUprc2oyksXksfA0c/RUKinfMR6R9zbnevQQySBsEiOTbdQMvH7w3UpTURTmtPy
YRjoIWVcVOsqgDmTOAgte41yK7B+COEE/CV8/WjZwOl7S7suXXemKvsWHlh7jMvePYVquEuSsjhO
jsYoOzA7z+naHxbc+BHQPIjmoI8ML5gbG5GPGnjahFGyswpJN6h2XQLSvIVrks7oAGYSw6VDrs2s
+Ttnru60pL8fG/dGLqSXcHgfdQ71NjMg3FRnpVPyRZKcQBuxS8jT2RQ6drfYwfXFVqLuRoQ72VBm
JvqcWPdaInpeQJ6GK3Nq3mwVivOkiLyr1LGfUXtOGOpnTioD1+J2HJJvOyw2wNDYzIg1Nrm1k/vk
xxdo10KkhnTX7m4Uzh4X1aql6Hc0tV86Jra2h6FByqY01FbL/ILh/77HD5MBpFn8lUMWXqVf36CP
xIae7PQQTe2MmtMnJDKwz9pooYSZb8IUFFds453MRk6uqYnnnRsh8/HlDMYC45aMYaTVsVkcU+mC
PW7jaa2kZu+GLnx0YrxNvc+AEI180RSvk23M2xJ+wgwwqzbyo+nM12bi4pQ6RIoq8xFCOCK5DUL6
EgLl0y37HZybbbUmGIoEiyA7V4Mu6bRNuHnFORzqQ+JHP1VbrSpdu/L1ecc+ebH75jFSLVdDe6/l
kPHLMg5fQBBsDdJwrNJOIJKpn8AnbU5Nhn8gczN40YXZrQM1fk6JbW5rn/Q24FlPXWiGiyOKRZCD
/9PnL8pFgzGuuc0b4wJltl514/xtNP2+12riODlCzeHJz/tTUDIaSUhtrJn5SPds5Gg+RF8vUh8v
teD6RfpdntueK3svMZERTmjNGQyylFHDseC9b5zxsarnZ/r2c1qxJcXBuCb8CGWET983p/u8gToB
+Jg5AI7CBbDinzEy7Rpp72gZuXesHC/aBMnGPNmFPCWJjVmsy8+4NdKlIZp4ghofUHqzgpciWKm5
+yxsf7mQ5TyUA2+tGzzHDvnfYBj2YIMypJ3GNgcSwYcCiIX7c2O5I6MY5hPRgJOsm5nxudOJwxtN
UZbdWqCJo8o/qnhJ3kTorWsdqgl1w1vwaJkjUs3uIobkLqvkprR7WMEqRxP0iayBqStAVlaG0pmX
4TBtSmRyvuKxE00Ps9gpqueYOe6D7pTG1QhiEnwTrL5RdEm6mVAEq3+PNSn5y7Yw0F3SlLRbi74b
MqL0SbpszAeriADc+VBrm/WILG0/BuZzWLTdvi3xZhXuXQkXiM2AcR6D4VLmABUTkR+torm3sNhK
q8A25b+ptLibh+htLt2vsnX2rGBuqGYuFPio+ITAMk2y/Sp25y+3J8EjLaqn1s4Zn2nsrgd9yrct
0AVdax6MYYm0qH2WOi7fuUHnoRlxf2Uj/tdi6p8jh3SOKoWfCNcti0LnNh4xNkk7QqLc4ikoymDP
7Hoh+EwsiBRrCQzPMw2DVxrAugqXLHIpN9HMbKtsyoOZTxcBcnfrl5zORueQxkEZwgiz3Ep00NH4
NHTxWYTGt1kwSZKF+eAiEfQ4J7Bxi+UEY5TtiTa5NBo+1YHsHp5pzGdw8coZwBV5l2ho+kAdy6C8
yCr+TAUVdcLjm5HoGPc1Q5vxteHii7scIZI+3OW+9EFqJdfe9bnFFnVVOWRyZSClTybgGVgf0b2c
MRssCpsCrJMNUJGhiZ+7T1iiQRIlhF0C4FgHSHVRGMvLXBpP0My/UWHvM07YOiQmlr/ZGhL7rUjQ
wVbzfVp3gq5HnOMYH3HClR/nzFKVfEbselPPJDe7CQva9DhiolXcF30UvGv12EOodepdMuQ9qHub
9xqIz43T019TOiwej0AxM2pdwVPByrs3bKh3FSE19UDY/DKXHzmxk0RDcZvuekaToEv2ha8f5ird
+ZwiE5wbz2Zw7oWThdbQvUc+wP5VL2/UjDyo1GGbJyHoNOpXxrT3ZeiPbHii93pJ+6xy/5y7Y7Zd
JolGcDsdA1FeEiNkR+IsjDfjaeI+VjnR08PQn1uJvdG3p6vS3Pt8Nk5GT+ZYUxxaOz2RhwyYnCui
1bRdt6QA1XI4TkF3ceFb8t6Y62Q0P1i+3oYa1l2VHQXGRyA50E8QUAiqQ1tf/JfS2NU98LcAOldb
Q0YTobNVgd9unBzx29TioY8MbsBR7gWKOKuasDoYYtqTwnYXuka6M/OoP1BaDFCWE/8dB6taM4cC
M1+ii0UhtuVfMjNSNWpjg9aiJbCldMwH5oj4WSPCyv2ARLmJIesqomrW8fafMwd5VGqRZrZsDH25
jEoPZLN+pgjTtdTcB8L+0Czf9pwyEqsOZSxDevTv9UAuNBRXYmyGo5PSApYGLfNUuCeLPD44Dra/
Y4Y0XJHQ7smaONUwHoD7s2Z3TDjWSeJY1zCl4IV5wmHO4shL6xFqgdTfVAOPBjWANTK6rLHMYLHX
QnABKNMMvCgFPWgSweFrWQzQnieWNw9wB11hfv+tn6bKIbOK1fVMXVyX6sXRFeJJ134aM75IKfDQ
kffC6930G05OuR1Fhb65MD0tNslArMvIG3zCrAotbDzR+DuJKZwHXkeaRpHUjj5RCrHYY6Hf0GSp
RcIA2T7vGnT5LNvnxP7AHsBsX6I/5gigm9KtR6HETUbRutZL9mqW4Ys9Y3w4eXC1MVdZ/whG/R82
mfqzCxMdmMNM478fS10+6q/w57/4kX/MpIh9YURJ7guzJwvVFJPD39VkzKSWrBisX46h3N/9nH+o
yfihhdyC1ZPJE5ZOhGZ/qMmMvzsKiZtkXiX+Y6oySJh/nncYAqQMv11HnSwMSC5/HVzKqWGlxORf
TIZBQluc7gOlD1cyk8Gj+oh1rdwlgItlmSWIuU1pomaCt6b41krjcttnncZx1ZdHX6eBzXJRrpvR
fsU/xtYaRNsWmHdLLEX3i1314MUKvGYetnCH+872VNiCiYUKfjWq4ToHs8M/caroSyEWJQUoTxCA
W0XI0oJnhFoxtJVHsY8iChdGXhBtJlvtzdc1VAIoT73BZVJjBAqaBwqnbRXOEw/+qK30XuJDyIHs
VvGNXY0Qq9Jg3zURdgsQGEtJgzozt5t7IbWeMq2l9uiawsvsKTqY0TwTNJFPVw0m7V6ZrTki3yze
WzGMt0FaVb5X8X/HNWngzE+HDDJZkWHvxmIHyMOPKe/iCWP9RgqdLIIJBgRrC/N2KieoB9m93+IS
oTfa5TlM9nrKD4E+BheFcCXeJ2QhXDW6xScGMGwYVZ++uwGdsG3BY3N6Ik9KnT9lrv8x9tPrrOCu
oKhZ/mf+nZFNi4efGQeCQnJNBsi+uhFgOIRoR0vOn0qhZfxV+QCWzSKLoLk8TSlxEw47Xzh2O7Q7
5Z05RFyZSp0DWbM6EjhrVPau6dqPNIvB0+mdv5XfCrWaRzXvo5iVZlcSgwJkzng3iVNaAIhMctY+
MZ68oeqR8nDObwlwsUgWQjNbAXdxH5tc2gC6zCcbor7Xj/OJhbMstnMx6tEaNgOlUOghY8xw4ZZ6
5+JQ1OZLpMyfmRxUz47QNPsktMgKnEvjN0dNe4id+SLBWg7t0HmQPl6Ub937ZUcFCdpoNRklZqjU
PqeyNSC84KJwZjZpzmx3m5hguaPF8usQONnX1CkNLTYPpG8W3dZs3H0Q9neYLvUNXsL3NLF+aHUQ
xONKU1r/5Nj8YfDhEi6HNro/OyI3fv7ViPCGpczL5JB30wge56hlFTT4wmuQF+mgMYbGBcGcEaJY
qf9L3nntyI2k3faJ2GAwaG/T+/Klqrohyolk0Hvz9GdRGiOpZ9T/HPznYnCAnm5ghBKzMiPJz+y9
tuRV2q5a1zkscfCehsqPRolgzqx4ijtudO7y/jG01AWKIdWJJ15Y4t3X6TRwVJ70lHjEKQ55gGfY
DHSfOhuqZ3FOu+LRq8MPIkFa9ESxvitTVINpHVHmJTjWzJqQQFONZKyaqVi7eW09+84c11AaCYt1
Cn7sN8W6I6tnYdTaeFsaLK00UzuExPct/FpT+wBXkUuFvKCeh9c3aOxmG/019LHrAbrxkTV0mKdz
A85npIFAQBOH72biw5AtpCIKvsQt8DqV5OTorVVdcBYns6ymWFesgNiRtXf2LMcIKv0K1jqlKcRS
VjorBVPWLN0n0rz2w2QY1/HE7K5kP5NURINIsy4usvEQEBCRcteWlLcpqzVEVkG0RL34mEM+y10t
XGeWYOPuUoyt+8LD4BKB0ERt/mqaUcxKm72iHWrAoLWK8ZLef2kd/9rkiEtue1jICs51W6HY9MNl
NgwPXl68Dq1+F/GNxSxzxIpNZP3QOUt43nwYmjCWbQ08uakra9Wa2XEcxvRujKpx0zPBZsKKxbb3
6MUT92wrnzAHyF9UKlH+Ksl9XzVOm5xwtJP+QepSiw0MlWer3NM0VtkBisQX7q/RMYytl1Eq2Oot
M2wGoUSFlMMWBduTk87YHaaLK7ok7hopwFsxPoS5J1YlCCUMIHm1Dkl92SHqYA4YJzskYARMWOYe
H2lCtiPZnf1AHE8wpegARiu6xI552/q1sYwmxjLjSMwy53QEkeLZZHQSq6RV6F2bPMx37IdHxpjR
RzmoZxyW/r036VtXNU+Nb31jXo0ruhPEXo75GVOjrnOrS24l1LBlqbjzMym8IX6p3DJJrM+GO47M
PMnTKu1hXNil6zCaYBIrou6udnkCTcDMm7bZNzIWj5Ecw3WY9vYh8JLxuRvD8ILBd9YQ2sbRskK5
KFwOld1Yp8zQt7aTPWt52S0Ly9vp7fDajvlu4Ja3HsbcXY6F/2FnfKuttkELBMM1GOwz0q0HS/Fd
a83mrVNYMRrd/Cz1bLpCYru2CmQEhlnu7R6ZX+01GM4MbkDAaq4mLzu7XGqoaKgHEpiXrE+cDfdI
fx1WjLnlnMNcd5L0Gde/Kif60gbsGs1mC2iba+auG+3pBKqNPfBJ+oB8yCwQvATUxj72rEVlTZK0
InbYWo24ESQDHXVW8tvk2WPF0ADi29SsJlun+2pRdyiCiI6IwqylNnrvssmma1/PoQ1SVCQlgmgR
ALVi3fuBhglVXe0vI7Q3W95nrpYWp77lBSQAkMh0adEyJ/y2Vt4Fe3iQHgbQ/N0JMLe2Y/Um3FHN
kYgf4KsY881fIeBxAMcDuGOmx7I7nhz8SUFeb7My8AF4V2oXZZm9b6BMXbKSEXAqEFaijVsHsnuK
4rY7mF7mbpuiHzfDhOGPbV3HKYuDTdkNnLc6ao9NMoF54ZtaLYwQHLYf8rRnlGTctHQd9JH+iESo
QI6VxrO7yfuIppY+pIK61u0CLHbBMOLiZqTOfD236AjyaxsCzT5U6NPQpiOur7dhxKhMIsqNa/M2
r9NVE6KSspFoJr7JnD5M3/K4IQDOINyHQS2CuChlFzCS2Ra3w4OJSNzKyVntqvOo4ju97dDB13zl
kGPYKx2S2HIm7h4Zv/X4tyi/eq958jQeiXpODoPpTC4naEAKBvw+3wwqT3ag/54po2BiZA3htCg0
rwrmKUwZWnc7VfrXXBfa0Zz019REkWZrwQDGa+wZThkrg6CLDtHRwpniFk0XuwPWAf1CBuroi+Sd
BuxKz0A2N5EJi6+jNwa93+wdP0SCg3QOnWhVgkKCP6sX2qPLlGDplwbSF2v8qqf617Kh2EwKLdvG
YQwYfXI9ooq4XVv9wF1wKBQTRuC7hj8Y67iMo0PnMbYhZQJB5yThOFjcC3BndReKzGDHUH/DoJ5A
KBcDm2zL3bfO4X+7ffqfxdf8d5EyHRsFxe/6LFi+f87s/v5D3zst9w+2tihlIZtCvLFtnabp774d
KXT6HEdHF2BIHHz/2P6bkDIdhx9gue8gHTB5DX/vtCzUBLhsqKnmTgzrzn+y/efv+rnT4iXx8njK
Sl4FXs5vf/7DZnkaBbIQAwtJUoN1M5i7xsWA1w4JaIm8KJgwiKEMbSNz74TZTQF2siPQryPxbKul
iElbXOkgu/QrWVtbTwsfW7a5Cw0FalVSU1Fu3rhoU6s+ZabZX6VWKwhaBI6JirUuGoISkLVG6Fuh
a+8UetdgRPiaeoRkoYSNUcQWcxKyM1wplLLlLJk1qpCwLVS0JWraFFVtntTHFpVtVwGkw8hm19+o
f0yqbFWfUTI9prNENwqTXYRmV6DdFY1FCSyJC+7Q9Y5o+VcuSl/fj3f0BBgZg6DegZa+Ai2yD1M8
1AytEFeTsL30E8L8giZdZgnkfRGXNxGYX0S29qUaMrgGju8fuoI0B8SP/KuyXuvKiVj2ebd1zPO5
jcQc3WB8SXzH2qPpQwCfMHYXkN8WuuVRSxrOSxVGBx3WGFN+Num98G6tMlzVsxF47K+dfHg1qglQ
IekPXVe+qUADe+c0n3h8v9gC/p8bGA8ViMZNp2CpiMi+HvRGEA4WVnx25UbVQi2lkCTdpUg8DAl5
iHTSACJqpaE1HDHIlgzDqh5Na5V/mB7SW88Fdd5KJok8fbsYHkKaee9BKm5G23+Ro4evysEPwNP4
3KqeuTJMTLOCLOD5z5Snl1wgX4YyuqJ4Yu0tc+yMRnUWA/FrtAewxnsC/9CvpvSbxjHPGImOWf0u
Dd5CHtPIAWM8t+Qs2ZCDgq+5L6dNXnXGF9yfBlIH1o6sOjBXuTaI81S/jB3z/qTEHqaRMP9Z2u1T
y7NXN/lwWg+1SV8LfwP94iopbOTVzeOcwZcUBGEodp9eIT7z0CeSIQriK1WRNS6GN1OEYC978DhO
U0MM5xm0KEqlLXoQfixNuzVOBXelmSX+56Y9TSwNHU29Kr8vAFioeCtJT1jYoeUwmI1ebc1nfCzG
dD/B0XzqW3E/z0MXiSN3JhCrNWy9Z92bVQkO7I6JFmhw5RPQbrlUBQT6YbxYmfrsPXVPzsSriRB8
U0yFXE559RK3IbmXpA30RvGRjqyUw7h+LxPCzErE/L7sPoum2dcpWZquxVvvVX2Lf4EtZBRdIr17
xgPyJKw5yMDwb/uEab5Z3FspkIY0pDq3/OAVgBNoQ8GLiVrw7xn8gd6G6aTPs4/Cum8Um0UyUPF+
Af8BHlSbzkZDqU+hAOSDG1W6da2C5sVgFGr27F8DR6x00/viIC5lgIi212atDLMGN78wgXiK+kk3
DXc3b4W+mG05PHViLvV14kygxnebycKLnFfJuq95wk9z9Vd6LeZBZ1bLugoBc+WUCzOoPlvyTQPb
X08tJDwIQNG61+WVPm9PLcIe8SBDADHV8FTl1rj0+WgXVla5hyao73THey2cHB+8dmJJaS1al3e7
HYph09VyT23NMQjojUTHM71dNcbcOWdqXzgxihe/XKhBB7HvrhtnwHs3sy3ac8FsZExCMrihkLWx
esoltP6irE+BWb2NevJCxheHLbouUJtLq16qqDsjjKVgAwHrTtaXpEtOgdUfx5IZctSG6TIZBREa
0VfYqnuTya3ns0XOg3PBjwctvGDpAYnC4LsuxoFF49heSmliYO/J7e2oe2lxgXRjYPOa8GQYam8n
JlQYdBeVjfWLAMlnYzCOE4zTpdVIfHkEuBNp7u8JageGgFYelOxXp5c3MRr6DC29QFPPEi6iy+dd
c82PAdX9GGOG1oPPAjW+9MFjzep8j//Ocn3sTgj3Zwm/Pb8NpXeUDI77vj4yQrqJ6bYV6GDRZEec
DYt+9gTEBVJo/12o8YnlzLM3ds++IQoyURyG1gtSOUIwYpnXP6SZ9jJgO8il9eRjQ3BnP0IJ0t69
BMmI/VCt5xbfHLVjhFZ9xMtg8vVFhrBrZpODlSTvMa4HnqXTojD432yIqJS6s2eLRETmpsIz0czm
iRAXRUcwtFDwY0KYZP7YHgAb36rYuP9/Usn9l9Voju6hh/v3s/DLK1q6nyCG6Dq//9A/FJp4miwU
dpRUUAKdf9RoQv6BEBCTtG7AEZeOoHz6+zRc/IFCEGGta9uMy9FR/rNG01FoWlwEIZ+uS6bo/0mN
9qdZON8HVLyWAV0RYKLxi0AzKT2tGkkQQN8W7z2n2OARxfB2bigd2O58L/ah1Qef+b9QYP7F1eQs
Kf6xHrQUASsB4my/9jdWOt6oAgRMMZyiEeE0e1p/8cNn8T+8IOsMgI8OMllqm58vGASdiN2KmVtH
H83+We93vbrt1GkMjr+/0q9qaGETIykFnzQUPz7uX64kIzvKdeaYmMEfJCOMniDlBxOS2+8v4/35
Oo7JcTENAz+kK7+JOX94C2u9j/HKoiaiv77ziOYdhLqeXPjDyKT0I96/g9WlD3lgf/YMaZa6LG+d
rP8oMgB6lIf3RtPcs/hgoIxDN6z0h9LiT2qfEUZR45ychnWYd9cFyI6ik4cQY/0UF6+2QWyQS6FU
Q3YazOKdkerWjzzCReL71CpOqkbOY6XLCX0/akW0NyOZzJXm++QcNhuTTz00+1nP8VE05huqGWdj
M7EmzG3X2QQbqmCl0/nGGpPxqj+PqVUuiBhexR4CDlQcVBeS2BkPG0P6NJT5ZRqzR3KkejTE6lZO
WM0r75SK+Koew12KyNEp3/BXHUeC7kiV0lYING8qSdeuiQJxlGj9VUgHUbMYtE3nhOrqUDfJBkfq
MpD9k+Fqr0XknoWP/8hhnu0AYkE4QMYPBqXaOw3GeFZypD+Ob3//MZt/Ek7bDtgE6KYOzRPi6V+O
UwTDx3DRT3HPNoOVV/PGTG77krNXaj2WsFrYrlHt47YI6NaVrE9MtBJ0L8HGLJmHSett9nU5TbM1
EEOOTYoPUB0Tr9gF+njX6HhXkK9uexVeeVn3pUJNE1rJnAnAuBtVEPz5e7rH3ehDGnFYkuzysl8T
MENmTh4ecznOFryDWYCjt409IVLr2gbhxUj76vfvxb868Rx5HAb2fKucMRM/3jT8Mhw9u/U58Rh2
rZG8v8pZFQaRpsPT/8WVpGmQISGEhS765yvlOGNrNXK3aMr7xItoH9AmIigMIQj/xZW+ESt+EqPz
AduwvfiMDZOGez4AP3yPq6Cz/Unjxotictx1ysUrx4aoKzdzYpfXTx9pCMw+IyoQcPS7NzkaGlwI
4yEBDH60zhMwBFmcokgsz2POjK7j5LIpOgyo+EJ2Z8u2Gm7swn7RTlXEjDYLr2j86qNo2WO6gbNN
C3BkBAi6FFXpnVNReCGv+xq7BpZMcE89UU9aD2jMibpHGfuPgEggY9r5ozPSVnvcDQyPVB+tRPqN
4GllCkgEaZHc93gENV3feX2yqZL2oPeZsbYtNDZ5iF8+tcObOCN8DmULMnP2nGD+ycdE9ACvTH+L
tPHs1N4loA1e83LmZEhcaR6D8VCos1HBRA9NMgCboH8sewLIbW2O+Wkuo2TQqmxIC4FkDaSFxb4v
ItInSawc9ERimZ1QvRXamzU569LTv4Z6/VICaV0zB6b5t7OVa6gHlfo3KtM+U7bEduAZu2mGdVkO
bSVehn6cjVvmjeLO1PsG4buhWJTB0B+takCFBW3OhpVQsAhMZFcs+87agHPVAUJN764kPYJuZMHT
6px4ZrQz8yLflwE7PtcAsCN8+0kXPmIa7cGS7riWJp7SZIaRBrjLi8BJHryOUt7Phq2JuWeTOvoF
CPiXibRgTLj+EyzZYDtI59wV4lULoy0mwI9+0C6OW/EhB/5aJe0ps4YVqKA7d2wXDGU5SoO/hxUf
rk2LnCY8pldV1HOyAoMRh9seg2m8msri4pbmm4KvvWQLhR53YHwv0oMfM2EnLZVtWf3UotU05rRS
L/Gfyxw4S9yexgieqwH9yNCC60qhd0xMniM0X3HdPDit/6VATbvg9s3hpQHDrNqxBPA9VFsT8Ja2
I3nOFM+0mOvQFHuHBjNEipepUnu2IvniWcO51Yp1Gw3ko5nI0hw+3cJ5YOpzjfF/FY2YRy3no1fI
twweEeNQTRuUJNUij+y91RnXfJde+DsAEwLgG2vsrSK56pzpErGuR/ttLGMj/0qYWE1byisTqYL9
pGxUt3q+D4ggWAQJlkatKR70Sn4gAndOVlkH66nR6Yw97dD6DbOOkG/rQpfZOkYrqBsoYZx5+RWo
zNo6hY7MCg3WI642yBABQTOwGZhlCPmuMoUMwCHjuSMFDb1UuvE0z7sjhPIdNcOhdoO1LSK2bC5R
IjTvRbh3amvN1pKAivhpmJcN3dCwJTLqlpwt54sdaHuP54Xexe3RIHsjH5LnyMpOCI4hekqj3OR6
OmwYzXNLiONVYY7PTYL+yzI7n2WhvRa4FzYNQRm3iZ/f+m3prMyATpo4vYUNVmvMEN8RIdPvVTp8
VS1c/9hribvT4Qy4Axy8QTwkevWqbP3EXKNjyu/XN1WVunBnpmCdGAzmKhB6t7kPK1mIHqiwra6K
0n+WGuc1d9vdkNirFOT0clKEccGkpm30nAPKt5gRknNFlMj9KKMneFxEnYrwzIZKHTIUvY899ePO
8adx49clQHwMdZqNxBVP7wAPxWrTdQG7NIn7OyK594UR3xaFAPwRr2qzf9DcjemgMLKZ2fcEVaL9
23lhASPWPRGSe9WXfBIE8GWdcRU7lkmp1q+cRH+kdku3E2Q5L2WCWDIymGZ45PAV8PcpC7Mjp3tT
m9Wm8sSR7vwpG1kO+8W11uUn4RIbw5IL7oqzs8hgwYGx4wn3YDWIqRKHwQTs3TZ4mGzcrdy3V0UD
9rUatkXrXniGfFggH2vAfZ1jISTJt7pq/U0wBUBdZbVHcQB2kfBiWxEowa6nrXBiagkAWHptdIru
6GyZU+0seJx9Pq7CyuTjau6sKr6y23wXmcOVDxbFhseMP929lzX6NkubLz5EiI5FBXiJuMZch+Hn
dyujqFZ9pZ08v77252AYF1h2P2pbxtW3ZUP8eTNgm/ksMZWiEDfZf4YgVQymEr2i0PepzZBeovzm
W4mkBRUAgmJucGJhckLphL6ETbxkv8rNGgZ0eGJtcshsbUMK75Z8TfKgPYTKE9EXgRhx5MZvDIrX
pUsUgcKeHlVfkOtP8PAI5+4aC5h0uB8s8L+tjWbc6yhGB4PYQZr/jIQLQtKZNPm8Nfb0auFoacFj
lBxoElxXLo+HLhuBPqMTin0PARBZC8jU8FG1133Un+24Pc/IoQHjdJ1417HBjo7w025ovV2GrmEx
VPAtc5DEjRFfaVr9Gcc4VXqI8Uawd73m5Br+ISyqAxaTo867L5H4t5QOfYXSgfl7b6TXUdrjbOo3
Je8pOTKXKNOAe1jHALywcKYrPAM3nhk/MbZ9jKvo0pFbWhKEXQ9iUwjq+wz9sY7jYyg2MtFXVZhs
nXYg3JBiUZ/YT/UnpxkJQIJ3G4TH3i72RTQdsrK/NzqGxNXwouP+9pvxaCb4bPsaKIQPjqWLlypu
xmVeuvZKyyccsP5wbfUsEGaxFL4Sc9MUwdMcXlEM/sMkklWhORWL+Bz7vuXfaIWL5yFF+++lIEQs
9yVGNb7UouzNCJUCgLGo+3Bmb0C/6yE34s8RJwy3Vw3BhF40odyZ1l3fvCad2g9axNZOG4s9k1VE
07D+NTbNqIEJk4g4tz3U3gFYFgd4tJEgyDD46ibu1tRQ8wPeEQ3e4pwz0zqXLiOBSgKudSi7e8CZ
SAbKqOc36c13mYQvCYhEvnMzHYgkqyg1SGUMkTdNdUT9MpwaDWgEUhFceimIaaxDIdP1TIX3ZtRd
JM47+MZYzjzRX4g0Yuve70gz9VcTWu8qZF3CamDM3lP8maoiDL4vYeOPE4No2fT7ypGUNmQOdQnF
fcXutCT3klqsW0mcDDxiVmnirXk2fNZddZzMHBHv3AWiJtI5OjQMpEGXGGdGGLSDx1q+4/xCGE+b
6LoNklUIMSizO0aUhP5UmoRo3h3h+jOIY18Zm0wCHTPYW3G8nKzmsdbTLwaIlNAkASUI139Rl1N1
/1KVW4wLXAow6UC0mwcYP1TlBo4QCkSkDb5zFyosUx4IM7gqf+FEFbMF9HfX+WXsYlSjIBCX6zT5
fdKTwZLf85gxQ/hpbYSqPlmSzbaMqvIv+o65V/rddX/pcGoOyFjWs3TDvE1iWC6RWmb40X7/Ls7L
xR8vI7G9GkxCpMdQyzWRy/38NjLPJZDSRlDYc6xWEqcYB5KNC6JLjD75G0mUe7sSN1iHIUJoOvob
OSunZj5QgBHK8iOElPEex8ibNJuzaCqC4UGupdFxptzx9TWWpAMbC4xIO4Qtp16JlSjcRzn0BEE7
+2aA+VWA9LTMut37IzI60Ud3XWt+5oIZqcBPaidvYYPRsiPmpSQ2oyrYmDjFHC6HCAA1RSN2Jsfu
25vzv73w/u8ak9rOt0nUvx+TPkbNZ/X2i5P9bz/1tzmp8QcIPP5x2UHqrqHTEf9NNUwepMn/QQoG
30hSF5mg/n1OapD66NnCtRldfgNU/nNOitbY5AhyAtlzz5OU/2ROalvzV/Knr47FbQG1MNBUJjPm
/CJ+vDWUhIeONSnnC1NgWRvMVd+EN2Lg9uwX6o0pyb6yu+cQu8VgIRhpLbVlhPvYGflV0NcXR2YP
kjulh6bCjfW9nzFggI+7SmuDDQLqqYXueit2IXd9Qma4sUVtyx/iGjP7i6vaPcCyl36Kv0aSkdaE
8r6TgLlEj9jITIPHKLReUYWeZQcmrZruXWZCoxxwItcQ6rsoRtTZ8/JTJjUxYL4mz88NiP/Us54H
J17WJgwN3cdM2WM6iTXiNGxrX/dE4AmteIoCyNfDcBp985ST7hxH8tZy4Yno/fXkDA0aZrJfLEVm
eLMx8GSBgDTQ0C47TJqZUXyJGv9uSIuvYcaey1DpjR4FeEq9+oAV4MVEpip9wpEJwQMI4uLadYK3
qcN11OrTp8OckvzhVxWXD62rn7WJ5aUDyxf4+LWafNj9eGSQVk3Z8Fq7/oNCWstNLjtqebjmab7v
Uv2WGS4AzOhqTDQ66OIuHQpz2QYILoPRQRDYTgeZcR/RMVSZQbmQjrwv4n5ryhDeUJulGydMSTIL
5NqbkcexdLlpBf1VI0jc0LBauY0Lmy9oCUeACXSxNf0aXxiCHLwrMGLia8+dfMCX3Hb6nkGp4K8m
NVe9RO64asaRCMkiPNr2AEwNqqfXul/hTV84p48jmA+kWWAqtemesDGC8Xwa3JBejCBqTeFl7KUN
0zFeZA0K80K09jIQXrd0q+TSCOc8D9gWrDKfLXR1i7jE9lTZ15TTa2UOL3XDhr+m4V8Y2OZWnlHV
58gmytBiuaQiPggxtDepwYJe4HD2hSCloHOgabW4hVX8bkMgQmZNdmWbOadqkDr2HXmtHGOniekR
+PC4pI+bN3IcyhTBdRsyhk05ZjzhbQD6+mo0qns7SeCEMdAxg/qGW0K6ZBYEPGvcx1H84iMVDiT0
H6bjuxKy/aJEELugCexJsRmKRRBY48ILlbzpgCgv4jSvqe6oeCflHjy/qdcDc3KPaT0PJe9VJ0Ml
aNMnrckINzRwk+Cstpvu0BfZrc4UB+bKnnyW1QRTdGNP1SXUuUqeBA9iwu+p1fqXrrDGdRpmfCsK
QKG2Fj0jhITWhe8mdx6rICsXms16WnOHpWT7HxVQ5ZpxKBE8FM+B72aU9tqR4GSeOu1wskT20sA9
xHfYLcPIOmvFcOiq7MWLk5OOMrsO7IM/BlCu8d8h9lFrA0MduKB+rXJ9C6EP5ajmhKcgTV+sIvwa
zLQu1SZizxQLr92IZoMlTLmjej4Mjg362pBbZWkIcsW0aQP0F7zAB6snWiNC485VsqsCxdrSBS25
gH1GbEEdsyo15vqR352ad1r1Sfjp5x07YGFdgqIf11rqvyZGDZleq1e9C/nSn/lpmT5euVY/Xrtm
xO9AC1lfE+mnrREy3uol4HIODroON1ZL39eLHTFRzLMDAqLcpvzsuDE2ctoplyRLWyBTE0QsFa+I
dZCLA6jAPA4kqMJ6YNMFGjazgz4vPgTFrVGIJ2bdIX7cGGpDZ88iO+9MjMY2rXlfui66LiGVI8W8
9zRU3qyjT3lAK4q+B40gaLBF6+BiwNSwTAYtXUtUlKbHl4pfEiIda6CDPY4vTpYb3JGqXVtiwXKL
FJBl0AVHcPbRGlPSyZC9DboV/blS8U2W9oeiONYwSzFvil1ikpMbMODfgRIsd04kSY/AUcheZZfB
2aVXDPC49tV1ToEE8svcJIouuw1rVLpAIZdxpE4w40gamYorH5FAPLgXzxzU1hysa+aKyKDMW8to
NtPAnMfo3RXBtzc23TaYXHcLzwm6nK4fQdk+JToWtxFdg+/399YcyxpRgFm1RoZxY3IsIJk7uNUE
+Xp2LYJTG43HWbIoyuYLC+kr/HNMPDzn2tW4AyjJFMqAjmtq3g35m8cMNwdEiGna6pl70tA9rEXY
ku7kt1tuyeHSoe9DWeGsGqt9y6sR+qs1PKYdnj46x+vIBGhVTn2KNddokD/Yb41LENnkZDxgUVds
mIusRrN79FIbVYjjY1smaSk0671M+OZLoohAtJWLtjeZyuntyW1mWGkYwlNoMBz0Eilt0UbojsXF
IHNXBwoVtcO77ZMLVGflnrrAW8RCPUIhwxGjD6e8dndGNdxXQ7Jhr7aWJVHHkaldNZ72NSy4Q2l9
/VbhrHFjl8AMf5dj1wCyWG803X7hSfGE9RmKVZIgW+LtKEV8qmuPgbUBB7DL8H1oWGgDx3iJDUiT
FiOFXZHwd6hEvmu23a4jr2CWETvBeswtkoUGAj5mTzIPMsoE+0bX/HcNDbAEEID6BTxzPEfV5Jka
V0bl8kUlqIoZPBSbWtfqtaZl7blN4QOTm+Lvu6LhqHlzXlheEljmtwVu66A5w26x9q5i86f5ecp8
ZcRBP4R2h9BmKGk4Dc8O79sxMp/sROhPdTPmz6iy+zcLDNZFK+v22nfkURtEvbfNIts2MPanS+6S
ULRkSH2vcLry/N6F0HrZd2nXjWIP5ZOrPHSQVCHwpnG3jLPR3tCmHpqqlGf0JMkrbzaPSLuyDpyq
aDlbdXCI8rdXAa7ldEj3PhFyUTK/ixgegJZhwRrUsHFqG5uKZhEkAC9MmabYTkarLxrS6vCZ7gvR
PQi3srArxRcxKW9r5eIVn+VJTcBcE9Et7bS4hhsZQRrRL1FkzZr4+FrBq9x0HuzdesoXESaMVTSL
lKjGpo2V81iP0vFTSuxWYiKRQqf26A3uOdbsIfbonQ3tgHmkWNu+QcgJehd2MTGRBZ7CfAAykdnc
NC7LISanScCyaBTtvKTqYpXjHEP8F3tD0IgThoGhWQYTd8oyvo7D4WC3yX1dMOhWacVOtXuBDk0I
SY7Smngs5lsEYxK1wly+dSNUbp04Jza5UFUxqGWZQqoWQQFQLSw2Gg+EQy+Gl1Izv04Vu5aqfFah
894NzAP9VMrN7MWI7OFsYhKqiH+zUFV7TnUb5112+n2rOmssfinrPYlwluLeBYEPBejnsp4CJ4gG
yIsoiLRu5bYBI9XqA2/EClUnOqxuDNZtFX7qE4HuDDg8y/m+0v//vCHkFshU4N83hA8fUfb5o4WU
t/77z/ytHZR/oFGmcTNZyM4+S/qtf5hIUVqgy7Nxcs594g+yGfsPFvWecFFD4wJnH/nPdtDijyTu
PLa7hrB5zPwn7eAvcxS20N8wYjY4MTwmf2LfJQ4a+rwLqZGSMl/ZnruoKPDWwv/44T25/t5e/sjY
m+MVfjye3y+EfcuTFo5ZrvXz8TRZWoZ2HWhoZ82zMjXUnATr1gybK0ai3LCWXp2eeivHcdE690Lp
rzkRer9/Ff/ytwUORttrmPJPe3EYkqSIhswLjSq7S8pkg+1w6+rxX4DTfv0ufv9l/3kd+Qs4rQ0s
x5EJ1yFxL7YEGIm3Knwu7WcCB1FCW+sxWalhXVAv/v4XNH6Zx327MqdDZxkPrO5Pc7+CIUMJG0XD
pmt6IRHyMw4lh9tOlp3pov3tqUXSfQD6h1Zj2jklsgArGV6MCv9NT1BVRMeQE5buMdf1+nDXObC8
B4EV6/cvVeizYOyXM+EIKedRiWUaFpC/n89E2FEYFjNtPDFciC25XHZ5C+uq6RCuaLKXS2Pwz35I
7WPEDjGS6L4zxr6BYe06nmgGRiU/iO48zV938HMJV195erOKYPnP/URiVgQvU4Oy7R8yfqeAvSfb
o7iuVk3C6gTUDLvepQ1dJSax2s7g4pA93nu4GRWAVOBuqfk5CudGmQ6j2sDPF8FQbjQe+R5P7oYY
h9egZF/LPJgkcPq/pvrQYnkfGshAK9catypsLrEHAKkvOsaD8XRMmRuwBl+rKby49bC05t1Ka7Pd
KnepoHEwnZsBKjaLkS1j9I2pGOO2YMlRsK5JWlwNLVQU3cwfqnnG6pKqBabSHLx9qetXLWX4Ysyq
tSurnWPZRyQ3MBwK97oyCeJAlvCo9BEaRx1+sYkVLMPyJQ3EIcHkuezq9uhNrP9ZLYTU+1ObEdGt
tgH8lmGyHup5wQwX9S2To8XvZ5Du3RyBcR8aIjc9rOFUcvUtxhuSGY3oluLonJbI4HuHWFI7uDX1
nHzaYj8hf9ZbGPjsQXY9PTRtqXcPy4q3wwvuoDUkq0DUIN6CZaSiVaWSu0iG1GQFlNNwn+T1rnam
gx81yKjqfWy6m5wGQmvafU9sAjThqyyM9hjozj7pVtBg4Ln1gupJvXfoBOzMvWpb9eBo72MPdQEE
P71Vtkx0YxNoGOXs/0PeeS1HjqRZ+oUWZQ4N3EYgdFAENXkDY1JAazjgwNPPh+zunazcmmrrvZ2L
ssq0NDIUAv6Lc75jMPyglFin4UDRKa0A+cv3GLrxKQm9vXDD+46lel3REqQbGX/MfOsm1HnLMplb
qDtX66qgi9KwphedTaE/XgY33owksvqVxPy3IM6j0dyOLWQcu6gexwEThyHL+7F2r2HGvdqg9WGv
w12aqCv5k3U3NxHANDruaQj3pmPZVLFQtntjoq6KTsB5H71WxpvJKdG3pZUOKbfbyzK5zAvOeyqL
a5IgbsJEPM9Rsm+g763mlKsbkffG7qoHmDtZIN3h0BgoahqrgWRZwQj0CEpAiR4mNoBFRuI1+0++
Po+KHkRM9RXombfBjj7MohjWvqJCi/3xjvQU+liCJlxvvhn9PD2n9NKF1zobSB2BDisBCi01bCXw
w1VZY66IVK8IcaivptE6NcV0p+PaSnS227p7Snrrvoexp5f1F5GN72XNVcKO83awvW8pP0D+9WtH
zi+OW5xrA3lgOI63eYJtNMGC20feVVVBXupTmRxIAwvySr7N8LxBNzfnhBzMzO8CWU5ILQgjkOb4
ZKlmp3r/QS/HG5ma17KenjjQkU1nBCvYIWt/tsySZTlcH6fr76KIYAnd6fCHlOh+ejOgqHZWtS+K
DYnwxAUIWMlxEjQpqj69A0+Swh320nevrZ+NPN0NjbbPRn9fZSajGvWBgRGqpMZODB3DimZjXdjh
lcv75Cn7jvfIW/WmTwgCmZ0zvaDRteTMgE9Y9bI8ykIFvVRfxpx9Fmb0QMzBY5Qbx4x+aqW1PLUw
3otJ3cwTscp9N6wtH8En5C0P5gN5HQze7uKJUOGyPxWRuLdyUEDDDNJ4emPP+z6lzdEjAhjl0onx
wREa96kDaQikAfrNSGYgiUyBNFCj9Yxj2Y8Z1XCYQu2hgXxUEIIba+ivkpqlZNXc26g0rJo7RAdI
HMj8S6kRdFTPO4UIYJsCl3Qaaz97fJScspuUORBZEZccMgHTij2hYKAAmT0DtbgeFIDoWDO2bq2j
o8BWHMZfiie6Mgqe4JJwhyPHP3Hv39SkI3TCeilDdVWRdcjeCi6iZs6oiYv0nSFhx+SIHJKYpCa/
DE81WgmW4O4JNTtdUEhfqhruGiS5tgJyW2cbGw0amaejrxynB4Hcw8qxXrk9nZZE0OWprD+LihZI
LnBHd4y/OzCkeHszDFpxMQdtlUS8EVz9NmnHjEAUFyf5ernGVpnhRV6gTq1GiGlR4bRBNxr3RUnU
4Gi75MjpUE3Bm26IJ+AO09wSTQwKUHyxWnpIgOwwvlpStGm3Ndt/Krtuu/hg+yKcN8okK1jPRthX
U3PWhv6UavpOTwg0rKcAvzDlYvzBx87tCNJrBsNA1fSAc9p8lDq+8tHKbwCd4WvChnMxKozcc53r
a3PQ36M8+u7cULGMBuTYyOKsslZwFMrLaFhBFpZkAjVbHdfnKoJShBriPlfcZ9OcwJx+Qhznp5A5
5uKm67jR2UnERqAD9zTqrUduu/naD6YfwMbCv542XzanYe+Xb5obUX6V2AvsOXpNWzAcwEwE6bfp
jxFr1xAa3ir2y10MQULl3Nqh8W3j0Nr1WfSj1JhXoLi7aVvS+EgFacv+W5Ptk8qhYrNrOdpO/D6i
mFlM4fksX8A67ZU+fhq5MQehZR7sHuDB4EMYCSP7GjwmUdWmuHZc9QQ9hb3pGBM6O9zEHrJhG6iS
FlXRpk0noJq5frJd62CNLE3muPo2XcQLyqneyoqRjzfiHA41sWfVvbHwTy01j5M255447VWTzp+e
0k848k/CQalRki4KFPTcMyIMNETQiTsAxa241yN/3LtTG6N9jN5n19D2iLfyU23O+q03TleRkm+i
zz/qJSy+92LUcQWngtYaP6wYgNdoE2xYy+YUctkEYwwF0RPTF/CFH4OY94aMPwE8HCVdyUp0wyO4
keGoK+3kWelbVbrauXPSPUkWJzyCRVADTlh7eWqf3LwhCYuR7uR2nLSdQn1fTQ9xHSOv1sLXjnzQ
TloPhWFgRyRdjWC1F3az/KH1uxVqaWg2qGUARm6dKXxKoDtd+VjU+nZG/Cchz+c2xjTIVNcpEIKN
spOPBN+nQQW0bgVjUCP1r/k9l64xT2Bgvkbsd4h0yruxJ8iqzpK3rmUlMFbM5RvFgzoLMbqKpXvC
8fg4L4HCiVGdnNEdGNya+yTCpj3hwQIvi4dZh4SfK4z9JoMIrT15WvFJ8scVqme4GeH4aHhPCOMI
xRYA4otL7r0a9keLpGA39sYBYA3CYmqpaHnB/eCiWLBRCg3hZRDeU8uXy6iiW0awoGQs51Qu0AB3
O0fZfSrAvNqVtTeV+aT5gUnwwxSLO9OmZhaYIGXtb7lNLDyYB3ybn3DuSTXB+dkmWnbUl8A1VXZX
FWCEDdc/hq0B547bk0A2sF4HPEfRWHXZXWdSOmiEA63YHcn9xAy66OqL9TO9FIMoqlN+UE+Ax1Sz
2ECMuAwd6xrYFSsAlCZCSf+JZrU89bYCY5J5F053L4DjLhH5O1/uUgRbNW8uaABjkZf75NC3YdSx
ZJrVGtfwrvCKpwK4zKHGxHekZWMGXrG3gMDwpDzilJVmc4Y0SwCLSuC8kdzTY3KbBugOk5cSYBpb
3gbW895Kwu6hU2l7aozi5DuYRmUbbdCPkKvhwuQPY23r4/CkPXuulnj3giZwjuXBT0i373bSCEYq
EEX4MWFGq7bFAQkFmCz27LYX3dEtTHYGQlwXpg4+230rvfDaDO3PSis549OBLoFNa+lZz/mE1r7S
9UMjUV3YwITW6K9X9TSGR/Yy63zs+p2Ft07yXRGFTbBXLwg5rr7zzHzOIBkgHglXRklByTeRnL+m
5/6DhjRJdQgqKmUNVXnWTs9HZ++HXwj2jr1u5S+AJ/xN5zbNqqr4xhko/9euWU8oT3yoUAWLzNFA
SAmz4KVNyEQpgZuRuYKDI8F+m+d5fCJD+BHsWxggj4TVqEtsGBj6QaiBBFYfeexdtIQjtnSbU6fK
bDUVSO1ykX80aextiLl/pJ+/t1gMs29m3WbSyTQdgCkzJu1dGdZTGNP+CenV6z4tb9PQOOgG+9cZ
4s+oGybhc2ofCpKD52mgSlB2y+Yqf+mjBtYry9fKVPiJOVQPdj684UOsrwY5AHKWBLiOLQk2/sK1
NGu6Sc0Pnzkpx7WluvHg+Eu4bT1vy3goA3fOWaul9VdkTbhFSsaCuX5fZYBWS9UAwtY/hz5J1gNJ
VbXD1yDs8o9QTS+VnRJJYX63GfkJXgpRt+5aB41fs0zXmx9KRwI9FmG5n0cXaE1ysQhHrE2IKjGU
LEypZiEPyNt11pRsXBPtifi0B68Wd5rr7UpmoShsmY0UKRvLZlgZ8/waiRahcdlj5hUHZbKkbKBP
idG7NeJhN+HkcEAIatnEUU1wm4URxkIGtOpK/TNNKpsdT/5BgbIi2cVe+SEZwJPAzhIVbjBH7bwe
JNGz3rKw7EIuvUEXpNVNiBl9hkYT/K+jJaE14Z84seEnpQwlcVHMt4WMD4UeVddORElekUkbVH30
JblprV3vq3OYwbamJGBlnIhOxmu+83z5if1YQs/M5Y90iPACC1jXenFKhRGoIaed9tu3xvHVDctX
XkUGkEnp+p02lYElERzJvoJZjCSY4unFr6PACbtzO9SnPM/ulKxOuZef+tBFohOjo0NYDP4cdGeb
l6cIYE+Wqu9S1zP6755hA3Z3Lyf4zRaspd2EH5uyZNcTRWs19saFx9nbEEUc92J5/rrinuuDgQ0K
ZzyMdn+rg3RLLPO6CfWdVjJ95nYbDF1SrYqmvCYnvQtUGJ/Moe85qqGhoPpG+1eGFQBK8a3Z00m5
FgvJ7M1tk30HNh8pAaVh6ZBem0L0Jrmy+zHJRpCWVpxTnmDp+F/O4D5harnO28riRUIFAISz8ozy
nOlxv4trw+EGOL9OZUNOeAwLTReLZNNe54jqUcCGiIKbK2jTjz0HFkVof8v+dgtyO92hSmBJKfDi
py32bWYtn+VUHcy0umknksPQuJ0jNIcoVWE+5h2vAQdv1fp0Amgq5ZRFm7+fWf0mB2O6Rj6sIHzB
s20b0cQy0PpFVZdmTM2tGKgUQhSCglh3BP9uTvrbGJ+HcE3fg6WG0dIhtXH5918eovPQVSQVA9kq
VE9mMXD39GFEurG/EoYHbV42d2IiL54Y5e88HU6cmXbw9y/zd1XfP56ETxjHMqzFoffbsJaqJZ9x
WRAHmCGsHVOGceeGjLqW7Ohrk0hyqImc5t0/ppf/uxcIHoUDU9r/eYGwfu++2v79zyuEf/7U/3Xe
otViUbA4chGALTLEf64QWC44S3KNz77cWHYF/60o0/9YLlUoK/wo/fUiQ/sXHUX8wQh+WVPAlPR/
phT/B6nG1k/z6Z8UZYsZGHoLAhrHWYa5f75mC5X3GV0X29EuveoXQ8KMM8Gy+4fG8m/AE2WXDu+C
gzuQURB2hhAgABMtPJ9aOuwtPA+94762eCDiTAxYkmaOl8UgwaGF4h73xcb0qe+yxUhhLpaKBG8F
OWHvPl6LjuVi/dN8kZI1Rjabv05wZtjuPEIUwEAzTUi5PY6uxcaBBYWVGM6ObrF4iMXs4eL66IUI
16ouSg4o/TVcrCEWHpFyMYv4lY+bbTGQABI8R1H1auIsmReLSYjXxBmj44T3pNEnUIPRNKynxZjS
DMVLi1NFG5wNlIyDRgXr4WSZ/Iwg+wiBeLMZLNah0DbIlzLcW7a147pw8cOUaclEZ/HIOAiIi9DQ
tllGtEJRPAN+gN2wqtC77JzFZzMvjhvPGoC2EcZqtbjJftpyEKecypCkjTxi9Vcu7p0ZG09qtI9j
uSh6CDhCE7HcUPH8EIA3wayZudGPECUzAkSYs26MOdkrxgp1awJrw4KgrP5MTtgllnO3yuiqtrZr
nhPXcXe15z4ro37Q3PBu8KMimEGiUxFh7xNqH4XGF6OMN1LD1nVHqpkPOrpIgT6AZ4l15y4k3DPQ
/HbvdPLFKelaSzC3I8M4e/LPJAe0gWnqL/UYH/RI3LjK2XQdcZBCI/UTeugjaJ6zl/HGuZMLJcYp
pjPnCbEgpFvsC+XtTK1/TUzi2lK3+nIq7xL1uDEEIYE14jcoVUgJJOr7S5cPj1ZHvHVSpgDGw5GI
TxUN69x0ZyrC8WBoPcn20zlz63PpEinsi6EDo1C4W9MYzsiWtnoGk6ZORwKIvfkTtsMB7T2wPX98
g7x1Qtry2mfWSdT+p0oNBFS4rjcii45mpn4QP9etRTvtPFvbZSXlRWoSL5qwI6Hal69mo+ad7NQT
7K5NSZBBkA6YMeC+XIXDTNasEnXglwwNsZZBAKqH8IAyEyosOXa3joNAuKAhuPHZf8Vd2m1qSyA1
hIE/DVIFoMwijBexHSSu/mDJ/tEK6x6NHuIBMGBrx2svSV4/kgWQbOwYd5xw0edj5POPC17LwlfM
LyOgSGhX7rwU/piiAqtQNl+0a+Z7j+Ocnytruup/CnEKlkAk9NG5lO09dda0HdrR24Xk3AQO9S9R
GbcMPba+hZ2wzS5zJT4mq4x3qiByEUDEV+bEFuZohedBCYPbh+mqKxu+646+CxEDMLC1xrR8H/bR
rSWGdqOS9m20wOnknok3b9KYzKdHP5qtNWrwZmfFI5q/ftwXBSoosIY74pDu+D7mWzsjjk2X+dU0
ASa1UJAlmUKk2PjvIzearXJscbJlrFaQej5lZz2No/eFDewd1h1ePSn4crX7hu7f8lLI0UW249et
s6bYxgKH2LxsZAvIdSVGnDRCLN6jk6RZLXeIAPhAM+tRmzznJGMJSWkqcDyR8+LoA3rIjLWCPep3
g+5cdQLXs5lOO0kdmAzk+7nL7ggrjm9Rw4Fvve5m5x6xw3s1AbqLPIB0uvJ3ntmLLU5GIjHiOL4Z
OoQpoT1doRe8xC1UfMPOBRQm2JYSEO3yK1ENojrFS2mn65kWCO/d9NhzclAst+VLM7dXotBuQqKP
NxHkubXJzBkrqdLei5qh0oT7C+XOE1OYm3RcUqT4TiEwJCtgMUpUhcGYj6Y4YUpPi2ukN1kmL32n
88ERbsfqpEPag78E0a1KzFsRGWq9zC8j0ImZkS7RdvvZxJPmYBGpEESJcI/W9qYM5aGT+deUmWLj
l223cVz2o8j5HkG10Grg3KIIpsjU5v7BEdb1aBn3qL/vy9i/cQlh0Suv3GhxOeMCUY96bl1QhpFb
ZAoVmFH/FC8SYS0XnykbWlIQcV3RXN7Hy9GV8datqzZ89Iv0w+tp0d1Yv65U+eA34mwQrbGqppGF
KEWfhsFtlTbASce2fZJ+yfNqtLvWVR+TViwGx4qW2HaI7xgMXiDxCWtvWHJZSEOaq3SX0OWt2VaS
jABEIAgFUxpv0O6rWZ+YMCv0PkWr4Q9KOrRF5aLgloMRFXwlRtTbIJ/VIvHjW55iN2XyZaZggQoa
oW1DuB6xM5WJ7syJz57WfyDdeysFDz/XbcN6qrsxmCyy5TrgRN83hr61MPIZHcTSxjwXrf8DmCmw
BMRQLLi3ucmsmexzcFkbw4aIOzbHqqpX7mBfkb69njpE1TnR4rr3lKTIO4nubZB2VxqwRsUqMhvg
r9szt/LV/zHnyWTp5SC3Fu/6BO9hFsQ4RM8/a7f/3TWsKygW/66GvX8fqvK3EvafP/SPEtb7w+Hv
uGlIqyO17hcVjPuH7yLH8AHEQJBB4oto41+mCOuPpf+wXYB7DpEcDv3Wv0pYKOuIYHRh0pHhpvhP
NDC/cxnQSbiGTfEMX9B1DYNC+deWi5m+Hjmxrla5U1EayEvphh+GjG5i7d9RT/7ioRjx8Wpt26CB
dH/r7jKtGIuooqlTSAusiBxu9BiAjwbt8Mvb/xd6G5zLPOtfi3I+ssVsYhqeu2zXfoovfmkkE5AC
oW2gl2R5BxGzBa1pVJaxNe344CHJN/XweTDVXWv1QY91jUjclW+mgQQwXTckG7oozQE36Irpvrks
EvMdWFzGuSHgQS35yMLpamIedYYFHa1Itbkeclay2jWaWZZ8hK2ve4fAaFcypNLGoI4tJBExO38m
mjeT01xR154Bra4T4e3SlKAe2+Pul9ZN+wxA4ylKe9ybj6YfVdvEK5wt+AZzXxJkj35+Kc1Q8bHH
qxzTPoymefZC/OPsl1AZ4UG1PWbWcbodsjhI8HckJQJ2DWNLNT+HeUH51m1NgeSENFvGJniMO/gH
fBZFrxGXhwBAswEDz8fIK/dO3JLMG5XtQqkhrq/qD2guwq/a0J9jq5g+c908dtK+5ghZtdwBJ/7L
2M55VMCEi0Iahw2AurUMOaB03NU52lSyYti5rD2yy7dCA8A2zM11DY4P4/mSivdUgaPciY4pMpzA
xYlPeFPSIfye8wMbJNYSs22sTawrdFOGFuhxws4bJ4bUE8I20k1ZG/uhYiIsfarClDUWXo90xtgP
PKJrnjrVnFJ+a4NOKLckIVRDdAt89wAvkqhYK70ZYyzV8ajBwZ3ImOrI9RvgPRcYCocMnqufvkWz
fKq1+olF411b+Bz08sWILbTK+Nv3eVK+6nP2CrGePTOVKCE4iccaTCbHMEf3jbySUCTtZNbMmwBA
YrVkjefX8UXriP/Q/QtvJEkfksEqYeCVJ3a+27/FqG3Q2nP+mUBmO16Tht6q9zbU494GAwRafFaz
21BCJ6hTS27QPBHc2AVCdafEZ6VU5qpj81ECGNcuKJHuu8S9HXWghnzagHbh5H47wtyHWRVYITqh
Hmu2We30ejFSr1WF0mBxDQ+Kz9GlvCJOxy7lkbX4hMplxnDqOIDKOcJKMf7Iq+ne67wTmZgzA+GU
oG7U9AVgnhHx5qo0QMFktr/B6Lcmn/GM1hgsYELJvexdZ04srYi2KlH3eR6e0A+IZYz9ELYZKxtU
1RUBSCswANZ7QiBjmIVnYLsXXZRXjAnz21ARdgUX4a5rODtrLaQ0yCCZFk6BaaMBdsda2XJYE7es
oCSuiMH7qObwiUgkriZD4lrUvjUICKUjLmFEnGVmLegFAr+xwBrSPtJJrEbZncOsaHAg2s81OQ4E
EoO8KISA10np1C4KCCOprmFG32YW/hEzITiJkkkWeIZhsbdyeugdbGFN9lSgpOhG0tgtp1IHw4hP
yIsZkI8esYPlQSzrdvZbyHHa8uCxIaBerICVsjZ2DXHnDngky4iQ6XhOyBjM7NXsuwsNYyIkqt/a
SXZfKedYZOKioIRNGVEVGuuSbkhtgEN4ChJ12xso7OXUbyIPk/9UFdeT054j2u64ml6bTB391Hxy
QciT2Oxu+ta/BXJP5lSckzhtfSX++OBoFCqW5vKRjQdl4TAyy95f53V4o6fmaQiXVO9w0/fNp2IT
eh4BC2jM3dGJXIUFpjqTwWkxeheCrdlDsNrJ2cKu3ZTWYXTwTLXEkhF82kT0MsNB0SEEaNXno9+U
ROP06UMDn7q1+4+68ffmvHj+neo1dGomiPQuvWaBDRnz984nt1vFH7klLn6h7TqmKOzDf7CP2dbc
vteTB1Fa5CzOmTE1cMztl6mFQJ3GUAqNzm0Rc1B2+dqwJ/zUZkdQnpIsPvUdXW6SlljHDSYR+r0f
Oxj45DVSLN6m9GGeubf2vY7nrGSpk+RjGxiFUa39idcvawKeGVWSPYJejjx30DkuzASvrokHYjIq
25RbR2yeEtv9QU/SwsgFjJJUhbPuvCE+5om7DKZudRPheDzkzNhL49zhg9gSEEJYSm18tO18tpWE
+A2RlYaehq7JPpjEPGWNuHPYNWhGd61ZSMJmHS6CO7NN61nCbaSlP/tt8iUm/FH6qPNuFUzb08m8
H93iEXLds0gJ8UNQ9RQDPpwj9OFlekr9JiJcVpYciybdgFPh/0GIxtEG3n2ZoCDKu0uK8kCkCuEh
KUspuegSet2+TXOhH42xGIhhlLALsPTvmCNO12AVIbHO0SlKCdRoTOdZabq/IyR8W1n2bSLnref4
QavSg+n4n60zvbv2fEMCwb0m0uc2g4WSFSyvBaqZMJxeFbqCcO4fWW/sobV8m6gVN3Yh3gSZUFFm
fJVxo9YT13UecbP39Xt6sa2GyHeW1icAuDfWrHtiNNkEwuhmVVlGOwMaK4tS8rLQRjF405og7iOT
fc2wUHPTb5cNbD41L5aQ12YaHVKjlEES6n5QGGSEuR1Yi6J8cxPbXLsSH4dVV8XZ8OGbicq97TzD
2Q2WfteMOYdWO9NBpsaJ5DdqWSa2/8urft9dQNf/8+Qa3EvVlr95oRGkLz/1z8m1+MOFxrgIvi1M
DrpNlfqPybXPP+jA0FwQgOjZ2af8d9lv/sHMmnaBkffSKuhU0f8q+40/zMW6/NOVb1tIJ/6jwn+p
7P9cI/sGQAqG5HiyxU8/9q+VPw7CyfUHitsSVrAQS5anvXUrLkpZbUYBqNpmfpo2ydGEVmb0JONo
dbO2ympjgXhZxa16bofxgJ4De5lXXXKfbMaJrV5LYcO0+t7W9RfH6rDZ/vCyYpe65bEEDGaXxied
0s6a5repmU4DrK4VUuhiH5HKYTn9VVvIH7OIthR4lKREJM7wseWgcA6iRgW0USX5MZbZQ9I4z6Ea
j6QTnRsSipIwOplpf6P32pFhzrH31VNd9YCa8xeIt3coooC0hBsUTMa6tAZYe031+Mtl8Bfdh/Pb
oszA4e27LAN8g7uHxXzkzy0Vku0Wxy7PnHXpPB4zPIBMzBVzYfuzhwEyaHeNdWnMmx6SkdzTx2Px
gui61k3cUq+oQramOjnxMdTsrSNuQ7Refk1cBRk7GZK/MEa43Gxd1qbwXy8hBKVuvDfFKYqKfT09
mt11rjgzl3qNQQ3Fvr73vH04gL+JIe22/d5jXBjlsJ1sUDccDvlzC7ZYvmCOZTHhRY8+TBFfXQz7
rozNrUEWIPV65JPxuSjKnVeO3n3INO/fvHW/X5L0wHj2DSFgpgrh8LX49ZI09Mq0ioIB/yC+anWb
Oxcze6Yy+ftHYRP0F48DiI+5vK3jF7B+W/EZyoj0QkcwhogQeYFyV3ZDalMxm6gsm+0wMTgXOpuW
bLYBOyfj98SqhkSkkw7XKCMGhnSKIJLxndWJ7aB/x3m1X/bMnQSAEbc4MfMa1s+Pgcix9SAsaPe4
qTOnz9c2tgsI11PKYAt68KyuHDorsQzyjIhJZVR89Il5qMmG6NjpZ1oa2BOJ2lILyAe6Lajl4Jb1
y7q8jsQd1OBXm0xggiToAtw5PrgwmNZDP2+HGhKR342oV6s92ZSXeSZLT879qyTqZW3mxIpXLbj4
Ae+8azpbKQyg0dO28ksm2yxBXEJj103DJHFOkrM3Ulgymr7Le2rVMgc8R4t20iLKhyRDEjgLVrSA
K1cpup8VgiVt4zWhYqRqgjyciOEMPQlZj22UNbrjrp2QXzPLbG8a6mnE8J9hHj46TXVLKjEOBI/4
pbQsvrLUJNEpq64n0M0YBlwkjvEbMke0c7JfaSDFcJoM14tkghNTfGgxRDrf+Uoz/wJFzqSwzm5N
V4K0X8IEiQoDa4rKS5+gCZFMqhwiiL3Fs5KIqVtXtvM9yGSHjTXj6co9Iak3KDQPAPg+0kaHNZUt
GuYtLm/IQqAdOJarMpgmdE1Sv7JEfRf5/qEiZR0JLrxNDKgIVBz6t/aq86EPJoqp4tJWhSXD1gn7
Popl9xUd+MbT0iXaEQG3ZHRX1qjMIv9KSQaWPWtG1DNvsgYhaPLJF6N1EYziIz8Z4SfWIcCGbq8B
3krN8pucnPdeE+cSOTnpmK/KIKKs9a57C55LZ7nuPq64rQsodOiTTf8zLJT8ggKgjnK2vnTU0Cte
B7FMIbIVsnRo6Xut2FJm4A0Vob0NG7q0KWY62VDudejpLN0Icvwzawz2X5WR7XUrIpPI6DwEJ3I8
kph1rhorOjMPYxLkUnwPJZJ4vox5Lp4h7D2o5TwYw4njYEK6Q+LJAWYt+IHhs6v1RxJsGORjq89t
vMUzkeFieGxFEpQotyzGqhgP9mlXPIc6918IaJlLGxkVIIwmJ77Ta2yCOfz32CyWPCuQNKpfs2Yw
tvBJ16BjsWcDqxwm9Y025wRosNgl3YiKbliUN90I1QYm+HrsikPSZTkub9AFZdEUGyJSh41LTM9u
dM3DKMn4GdDUbrNF/EHvRq5C/iLE9ISngHSvughYfHWrfMGdtXjWGavUAY37p5dQ9M8DGQkEDMP4
VV80GRx9NvxOmOz5ekoi+zPikCYGPiG4wR64sUT5Vo7heE3+s7ivm47Vax4dq7kfOHMm1lvU1vh7
FPporgQp7YRpfPqcEyzrhfIqJRpslUL88tUS3i1XflLurT48zqp+ayGD4S1BPLhk+PWbpibOyzUf
CeHatJUPzQv6fF6s65l/0z6FhtSSzTJ/ZcDWHY2hxaKCjEump0hrN7mn8RBIiEEXQk7DN4IYB5sJ
dkAWpNmGUFS0yei1TT17sIr02SRfhwSvTZg6p1AgoJy1TVTpZ0wbmEn8lnEFzYtsHmjLrn2h9wcL
TMWqNZxjLGgyyK4+E1j+OLru2SpDFKxELRt28ZBxyE6VWAvl3BSmFvRa75xzxq6rqra2ZmetdOHs
bFhmvl/c6HZ+rmOitqPsALgkiLrwRqsIArezC8tGrDdokvz60Nkcjs5sA3WOTgA07o36fuh3ib7R
3J3sqZMEvY1j7xqXQxU3vE2QagyzXmNXYXszXWj18/8+fzfzxRzWBgS1wN3gQRPewJq96+B8drbz
7pTFuXCtnbtQl1iTrpbgBp0ZUyDo+BoYDqGLu750r2D5c5+2hVy+hwSQzHLNEv5xqqsjCQwnIWF0
1ZXrBE3EC69sNOGN0s1zVJeMKop5gzFgq8wpaN3o1Bfp2W3yJ48sCoYT17mlDVchU9mTSkNvsWzM
3bTy4DpvNbe0nr3YTO493FGHQtOuokFeuW33PIRvNZakic2czf7GIw2izL9MRhdoswb9M6Q6rbJv
Cy9UGSGNZJdCIlqQNOnGSufAMCI30GqTMZdkq2WIqdgLrWX56zdAL/Le3tZd/KB17SluLHwuw0UZ
BSBX6Gt6i4Q3r0mxK9q9CYeIsAdordr8FVND2WXIjDTdSY8UgWKw2AAzt+5Ka1ujGItm/9XVq003
FFdxSBmV9y1sihh83EiuhEsQTFpXIE1q86zT7SqysChla0ws0c0o5ttJakdcD2SJmGT1DUFRkhDg
FDHMiWHz9wXPIkH5U6VPWUUXsjCUfpZXv5VVfj3ZZV8xJbSaH5G6s1rz39gZl1/w+wMQzWcIRNPc
AH4nhYUyCgtAmFg7vMd2fLH5UzJ9/f2L0P+fmb6PSVggPcOTbNG5/LapyMs+pUmgeDJX8Eo28Rri
5Q4F/g9xznftf+hiXVY1f3q032Q9mfC6UOo82oLeO3aA0F/EFTzZ5NbfTcOqnP9N6av/xYf0pwf8
7UMyxoSccsEDRtdoyg835tZ8wbqyc17QI6+ml2H39+/nX3xm3sLIc3gvaSrt32y6Td6IgrUDURrz
RVMfaf/uD9H/z2MYyLnwaluI9397E33gx/kw8RiMrbOJm9NAGB6T6r9/Jbr522tZUF62S0HPOozL
UCxCsF/7hjLDyuHU3Gws91Z4944KURP80Bm9wCAO84PVf8v+Lo2WncAlKhVBrduREbDFjziq3CKO
hq6/0aV17I3PMX2y+aYX495zinXSvXkEvrYE/XV9UA/JzhnF3skOi59JCx+JuiKOUt96CodPKrE2
344V/kUcraQFlhefm31dOduRlVp9NMJNHm9Vd0lxipR9e+4qIExnk010Fh51XL/NhKYzD/6LvDPp
jhRJs+gvIg9ggMEWx2fJXXLN2nCkkIJ5nvn1fcnI7M5QZlWc6m1tK0si5A6Y2fveu2+cP4hGXDVG
uun7D/A8RPOKwxxKgkdgjDp7TfDNAyx7Fw9yNcPmBITvxkjPXRt62L9cBzKtabXbmNa/OrvOSJoX
sCulrx21IlkvCu6IRBizBqhGdALyPYPd5hWF1SFezyzcoUNtoXFKUAxV82z27yGTbh0ajwI4PLc2
UJy8qlpntU+tPJ/1qWrvImBoVY+ejtNA3QwEkAoioezgDwk+cwNcOFAjXa89a+IoQLKoNndzM279
Dm8D7uVugCC+HkvpOfBpIzVdFQ6+EBu6V3yPnWpNvOaHfvUv+ywYbP38/lruH0volJyZBnqNZiHh
/PX+QYTh2BXVvCAlzcsMCCGDV8E9TVd7JcmurdB58vtvtEca66rncDWnmzHVwecGZIzkyGJcPRZC
hX/SrNt+Is7lsMHAOm1h0N92kkaCnlO6LG2KazTmL9Yq9xlzNZn1bDPn8bv8SrEGIjXJkc6hm4Iu
h5b33Zb7N3SphYIjRkoUXMF67q2jMlQvalxdnLZeO3N5isqOuVyffBrNmyzKVSGIc3N+1BR5Nhom
fMUSTimwG0P4wKxCHTZ65GOlM4DNmhnxkMmRYydbPzO3DT2m7dziSME8p1PC5FTbJsfAnZdvIgds
oqjrvAKBk2ivkGYwSHMzxBUSBRkSTgf5emzCrVFED7IiCKzJQ6c7myIHJBsOmyAlEasTUppG5Rq2
7qeSlp5iYaDgtggKlVmA8V4Qvy9nZkrm8sIdxGdkaODpsILn+VkG2XngS8n9gRC8qMK9OTMRZX5E
a1B6Dh25gKCMic6F6jbXa2K9xsnMsp3NvShKi+Id+TbKzq052xYgoR1sHlFUenkgN3WRQM1fUsPD
WgmafU5TF5pu7hH42kq9nEFv8+COczsfWFSxPxKUk7W/T7rptcuwyJvBg1LPl1SIx8KxDl2hUz1d
v9hsRFf9yEmpm5AUAA7u/Ki/BGO6c4rxbAw9OrjgyE/UATlxY+XFUwEnyOeQXdYJIh3cQAXXX22n
+0FDrMiT4Aw4G1xveds1aYYfchzJteXrOZ19hiRwV7sSIo0DRIip8H0v+0Nm5Myg+i2+omaFd/G6
NqMPNW0eZKt9JyH0EOdUxmYfBjnrwjCoKVa1vVmYt0wUVlGSvxmJ81BX+aYMyj353YcuxTIVTBq+
rtaf3HrUrzKbs1EZPkS6TauACvhc4uyqkjRdjz0KdouaTouZtVfpNZ3z/oV0urLOhyfHEuxzY87k
A5vjNmzUbTaKB72P33MDFCFn7bAj8+cfxeqW6CgoROhqaw2B4mSgkykCYtasas+t4e/4LwLBsj5S
WnpufAhNrZXtGu3JdGhZQy+0mCbUFyJ2jwpscraqGtFkBupDRo9NdEOV7wluMHmT/I7k9w7zEXth
tE74Udp2aZGXJLcx+jWPpsmMXFRXWkvrTlLlykqN0uu6HlD1tZAWYet5UnFgdRHv0eVFXhUfFOB+
+hCC4k7dqhrJDouKrHrIPYFjZ9vacej2tr2fOwDHtKeYI/6ughRSyxFMWO0n7fCvMEVABKsPmiiW
IO5Z5tqORjKI7u12ZABlVdPMQJjmO7h+Gi25qT/vsbHd1zlcvmnOrnopUNim2VOydvPvF2XjC2lz
eaci4ZnC0i0M/Ti0f36n+k1oEKEHPNBX7R7P5a01V7pXTtWTT/WIW6KMwdiirls6CBbx0UgUhnfK
yUzja0PvoRFF0R1jG7GcXW8LdeADaHZzIbdm5hy78nnI6DTVbI+qxk2vTi9+mL3NbXAbFfLdjjDP
GTyynAFWrc4gpdCc71ZjPFcqqLlFjyGNdSXa8lQM2h0yF8Nm/p1dZp9QSY5FQr8lYc2sIe40Tr9s
Dvnlbm/xyvzFoBLOdTAPgt0eFdlbbqGTT92GW64Yfu+HXbktPOUXX8g/X1LTDVVqIJL030XRv1wy
rlOpKfUierrP1+rK9wK3d08v+Eo9f/WLHiXty7f/Y/v8l4st//0vF6sT2Zf1cjHHjW/e652ysrxo
+8mBzKWD/dKuHrpVeB3/4hzyz2cEziAWzn9V/xtUpU7HkX4ZLvv6WrnN5maLR889Pv5CQP6nv04S
NaJgFZUKos6XfW3IW82GX4hOvdHX9Ad6ikt127rxVgBlvdC9i7zb2+4X29xFlP56yJKGai2Pk8rx
ZDkf/eUjlY4IibpxiqvWzUpZUfDlnhxv+H9cxeGURSMZIyHMkj9fpRtDP7aXq7QbzR3dy/YGNIH3
798N2j/9KTTUCmGYmoOJ5MtFnKht1DjEUnoMbyIX/ptn78snw3u5y7cBFvbB9fzrw13yi79NW945
Xz/Cv173y/fmg37jrbBAKHbiPfao2vOszUO1r47hwy/+xOVXfbnUT8erL99W3tLHCBKGRvEIbXBF
/vc4bJNr54H2q/v5Lb82npRffKwLMuvrNR3mhioMJGc5En050jkh+ftKXcJm62d1hYl6LzzhUajt
gTlwz3IF0X3Vr+nB9sRBW9nu26lc4WlwHS/ePhY/npL/5rEw41jdsh2+y389Fz51Rf3TVPj/fujH
WNj5Dco1T7CuUtr8u7Pzz7EwPlHtdyYUFVl03f0edfrTDcosGQKqyYr6e0HdMmX+YywsnN/438ir
kXRifEYa6T8ZCzvLgPmnu0jjhSY0zkOSVZsn9MthWmsyROQgJOCSoWg506Gem7t8nm91YvGx06uE
X6vVNNB2Wg3+lRpD/DUVVlSbdIPD9mqVMI505ommunTa2+zY1ASqMq2vQEaUl8YxsO4ETCJLY+Sk
WlJuz6TUxCWG8S261fSuXsdK9YSGfNewpU9LpknFhIkQG+2+ZbdkTfPK6YIjlk1OYwPIEAi8ZL7H
2s2cAZumFXnCB08aGbAsbLmndmOfhPZN2HCQnGboxlmg27uGKbDQEVRpRPfGyuheq7S8ycdxPWuw
uDTf5G2O9YKoQLht0vylq8LTmPRPOhktIymP1lTv9JkUVqB91zPaDnLzweqqrc+pKlUnDwQ+zqta
8s9ngNEt/GEqKOoBr382tys1dZx1rXbUvjmHTjM3g53c+6Z6C/jylKTBLkthPEA3KTWrX5VL3JPF
7dQWzAI0g/lJ7Ss3AVOyDrzn7AN8obXXjwi92PRpZWPMlMgPUMEXGnFUkgIeV3pS1V5Md0riOBeF
0o5Vx4hibRWI9w0qFE46EjG6vivAoID83QY6TBwNhErQt+eAXYQb29FNj+ya14jTjT8+iB7fjtB2
nZWSJW/sC81Ma+j8d/2UUQpS9XeWUpxaUhGRUu/ph/WBBsEmi1L9u4aAyg5+LdrkmFOeapTqeuQo
AwJa34sM3K05yCvmRz0auSO9MKL0A3gWKV5mf1MM9EQPd6ib2EpRX0MTjBVb8FGy9QywhkmDfuY8
cY7MeUe3QhDzHL/aNwVYNKp0/UE/gIwCdsTB1wXotcamMyD1UAZCjn5JgCRXNUHuzaxQbGkX+rkt
zSstmb5PavsyTNVqrBNkfWaQWKu+J9pUb4Jh7K7iKeYQLV4cGW0n014tX4vWqZ5uOOTQ5XiQpHEA
BeQMCBwen1pr6OJK5V7qwsuTpbilfsQCgOQQbFNK0VEnVCFdq6ZnfcgPqT68h1z/A4SLDZM709ad
Gn/WArsA2XDwL6r4ZgTDtSaGrYZldWwrTov9u8wYYNcpEyOwcXFq78de/2i12ctIM5BXYgrT9icT
q4RRKI8MQpn4dc1T6Qge+SIUDyQJ7qwoWxsqkIOQkXPNMJGuQbkl1rtljHpdWtYdG+sblcaVGS4q
m3Tr2QoD0GXOGcQ6bUN1Kbyky16Dkch8DFnBbWW3swtMdoM0L5PDwRKr2au1BFcUis63QwYdogGv
HKZwgtXm4mcfkAZXRCwZjajYNiN6XJJtRNIy9GFo9K3PCVr6yTqaoPqlQ8CYh7ImtxwASAsCQbOF
sjHE7co35TPmSUyrXcnZYEivQtV+mnqVejjtaLX8jlJtrxpbPUYy3rdDDZHNvLZh6ypV+ATqewXI
GjD7nN7khKTdktsP4j5lXIl91jTt005RGt1IdvOjCm7yCFp3ui2bodlq6Jc3SZrPn3RBzpslfsw4
J2N32eXGqhrjk049nHtnZM6GGca7LXG6CG1agbTcOWZzKgqxC2TxNIbl1qSAzsI8pqsKtJeUHuw4
AQY3UEYmP41AfrPq2nJrNbviDcyBqzo7VXsVJtZzFOtk1seb3IAklefbXjoXvzT345yc4oGysllU
Z4qa1oJB9qB3W8rJvZHBKQD59Bz7xXsWNRubexFsNLcpLxO3GcND4qiHJjKfml5eqaFzMSzUKKYF
WER7fT/mgU5KqKMDwNDfYEJ7DKRYd1AuVwqIRwrF1Ick0vfRqCb438OCbJrRYty1T3W5YN8HOPaq
CCAOtbG52CBOkMNvk6S5j6lKX/cZDmTfpDCp1Vp9K1sgMEbQ3VHNe88e3p0HEwKeWR2jzL7ivXut
IV+FC8UwE/tZI5uWQOsgg9zDPNLsQzHiShwDQEEcrS2SAwWtTOUIIlphtaI8zx+lV1Hih3gZPerJ
dIsW9ggNYktc7CN3wpshA1ERxCXVW209Ql82jtMET6dwdn4BeRnv5zUlUMoOX+Ylbk0TnXEkX5wV
u3I2tGusHKci7zf0r5yYkzob1Q5SGN1lvq58StNqZ8q3JUCETjGfug7WX0XuAicIObImpxTKSEda
INR1qJbYktvWx2VMJamVQTuroJrZS3/R2MYUNQbAX3qNPWzV5k8pAjZo0txXs+8m7o4DucYKI4B+
luFEq5IeH4HUnOegtL2JmNVOJx16yCw9uBsSI9x0VONBpDO+wWomEEHje0PkCvf8Ie9qHs+hdttp
ZgaY8a8pIrSiKaH1FMCaW8NsCRqQ7aNv7egFJOuEdLS2ap803EDsQu2ICmu4KmIVZnRFlNSe8oNa
9skmnG1cUqkPrs6xXtPJ/GzM9BxZRoSnXrA+5c2jJUr8n8hqc9Aw4EHZixdlsq96kgAphZgluDoX
Ekm54oN+qDQEizwh31bGDnwk1LucQo9CIWNgF8Gp13i1tll5rahY7aOkfbLK6K4NuqOcEEeF5SWp
2E7duNKmpNhGFWFOq9kXrYVJPtwR5duS3f7uIxOs+rQ2N5WhfrS5fTQj89JC8TDs5C6PdNxy8YZN
4UZt87dQmN+Vasg8nLpES7pvHAd2jmLsC23WURVJlwT2vu2N6cD3SuDFmXxoNrwUmRBNnuS5cxn0
ws0xKE8YhLorlbpbt6lu8aKYhBdYSYMlGrLSoFPMVYpqneZlCvfZOJeEttetA4Wf8+uTTajb7urv
ZZKOT/Yc3I6ZUnghlwEpEltuFsmWsvve7A7pYK7MDPAH0iWT1BlGZK4+qZNi3yE1h16uBU8gGnGW
G/60aszyRMAbZa0E5a5GMjjgvN4bNH0JWuU09C+3MYWnW7HB6Dm/L8r6bOaTszKmxnTHTBfrokYa
TPUIbB8bAAoJaXFUxoHUnKBrIJ+OnQW1aIzLeMtua8aXkOsbApBvmc1RsSTaM7dsDggMrlvbPHPM
8wCZKSsypM9Fm2QLZjIBdtpT7tsX75LB7nHoSHFoIcaIoWdG1Kty2fxs28G/2DmSfRSHbyb2oQDi
/qhrr71mwL6cnWuMxm0s93moY/OKPiGaPYZdhIOlUKG6hOkdU/htioSd1MWW5wKwPzn6mGcF8hzz
9HzWIM5Y6WEuueloBvHyVA33elpctDY+NwohDKNd+5b63qYlhpbizuyJetjo7Z6p4+oUE/WPGVhO
yznGmXYbAa3JleY8ozSt8ijAdFPx5ELM8IGWq7d63OpY1Ktyb5dVv+ltdW2Y5MPTjEpqPHKztJqV
7NmHhXPw3HeNug+6+QOqlXCxt0Oyw1sBUvI9r+HBwso7V9XANq40vHz0G0KmZsWDm9qH2uGtbik+
EfZ+fNHHSK5Mm4HLaDPi88cemE1BybJWHTLAKCu9Sxd3/bIbUSvTVWMBrE3GWFgAC5ZTDddO34yE
hvxeA1bKKtWRZFulmfjO+HzTi/7Sab7AmuF/RkRTcDVZ0Ex90aHz0gA5EHUSGICUGPKxkwz3hRpf
UV2NUd7BjgInZ1WkUGhFPh7NImQeFLQHZ3Rgr1HAS9CTWUOgWVeZajyqenkpQzpc+yWu68Tfk8m/
NE71VlGesa4mcekbSoIjrAamlWPTYrrlFrK8QE46DRpYdxa6YxrYKX1r09IL2b1a7FjcscGhH0A5
wl+swvobn/2xAL+vMxFpZoWDhY/ztDEmzRWNA86x69/6Ntg3ANW9PlBw60Iuk35FAsJPdJz/NgWe
ffVNL0Hq205zNgkekc0C9JjFcN0aBoqil0v1XRds7IZ1lOqQPceQd7TY1pOlccPciSSuCrW4CNi8
KU1LQ4MDATauXqe6v20yYh8+3H41Ma+gdd1Ypfww5wa/veKcZJGBoE0PE5uNIcTrQ2Btg3nQWc+B
dhMTFCbNk51sS3msrHBL5OXJViA0pIOGj8hvLsSOUshvrUlgqu9Og5VduNOuxlo7xuwgolE+m4VC
ziX+pF2C6C5eHa0IHloz1nZmXB4VOd7jmbya6iUsrFsvMyqMN3S+XKsRRDeHAdsu69qJ97YiDhhj
qm245E4w1pHh0LeUl9+MI3ajwpncOSINOCqhSt0fiAd/aAYvr2xmSTySaZ+8MsG6Mg3/MtrDpUy4
T9mRQYoos1viVgGRosRLQ5gHwgKp3K7Mhjdc3EZEg+YuwA/N9qnNxyT7hf70D8IBkqjqCAPlEHz7
FwdDH4han3tsLlEL2Qlmmt/A1mNM2iviF5f6MvDX0Sgc1ma52EEsEz0bDeMvWqiS5oJ9EZcqAwid
5buJsfBXjoyvroK/XeSLhCdIeTMB4iLON/M4HeSVsqFoy9Vcfy9PyWpYwyDZNu4euGvskhP0+t3N
N+OmPehec9+faK4nx/HJcXRV/uLP/5uW//Xv/yKgMtwtArAddPJOrvqWHJxXKsj241rf+G7pHj5+
+WF8pSLxYWjYh/BXLJEBFPYvV+wigQXYjzsO/xZz5AMG51USZ6vK+ajwB1jme2J879Ufc4T/Zg0R
H5ZNiuPfSYjXxcfn3wLlP37oj2SJ9ptYJhyEqdF7iYhza/5Ilmjqb4sKYC91GBrMpGVK8KeEaPzm
WJCKJIsRuCL+X/8rIRrGbxpiJDR6k1QJVY/WfyIhYhT+IiFi+yZTrgLzcoiW86b9+fHM8fUNqdqx
2or57ISSFzyk/XTEFmwpeO4CvHqIdPl92OBgxEOQaH2JQ0bbpz1gze41mozYG3JBwzmpygpYSUvj
Frzw5JtaZxcOmfZWqXGqioRzvc5ZGLA4mds+vISxhmUfK6Ub010fKFG90WwM9Ny3JRFZjVpY6Z/9
ujrU4QBfPZ1BHKoOEeBxyLca+TdP5FZ+ikfso05Ex2mvN58MDcAFO8S2dfU57MUtrciE+bCshxZF
NaS3aLWt6yt12lsqZE+n2TGJwhcjOc+ojuItG4Y1GIZ9Xg/9Wiv86DqORmCsZbBvbRrf0VKPeYgf
OjfII3Q+dJAyZ0I+dPh76OrBaN4vFB6zurVjfWUPI5pBfVe02rPuhMGqRqaj+S++ncrhRBV27ipx
AfCOJHXQG6wM9r01GXckQAjn9BOJuxShCDefz146OQqlf8JXC3DYJPdAA0foTn4wnjtTY7+U4F6p
LPtQ9nEeuoYpjwq1gfwKeSsasipRsAnN+CS1rNjO/HJ2pgp2Yf2KSNqRRlyofsYmo0me8ArKF0Bd
05uCGnppSfAkCut+BSAEeQzpLawo5WtFc7Bbp+UH8+De4Wy5aVNtusuDzr62k6G6TpBC3CBXHgxU
0aTVjo6Tl3yTcp/FRcyxv9s6cQAsqyoPRotJ2E/MG8VnOY877J+S5uqUOgi2/Qn3X6+6iTIPYBsd
ktP1Jqqa3YSYVZbxsVcdL4KeHyTGXhXlSSTslcrR3qkmM9s2H55F6T+E5In5oCIsQ5Z9kQki9xTk
rzBNEBppQTWtQGfcb95ndoHOwokR6TvAG2HLOyuIHwecySANA1guzkLnrClywt4ji6sSRTQfpre+
tp6MChFkLChdmz4xWXx0ek0Joc6mRx3Lz9qZR1Im2Tkxphs5+NuhND47ChuOZi1prRsl0Hlf0Bzm
+2aar42UozWnmvuxVM4AqckRcjLBGodxXfWzM1t6DkO+3BrzXtrkkvQCV0k2wkv2a22n2Zw7piKG
togqmxFChVHULUetgC2NrK9Hc7xrmpnrCFCIsN1WekUCQsFR49alyr9iMPAM2c9DIh51K8Dqrvqw
MXv/PZr7zQSUP7Xab7YMrkWSvM59e20rJXVlOAs8HW0dOCSAcLUHIW7TKhvxEJC0KV4AEWG+06dt
HgiExYqMR91Yb3bbeIJ8ZDqb85buyKeqYy80ayo5GccAYEzFPUhimzyQQqa8NKL52M08ML4JBjmP
aNrOYlx5xWzj/ddhEheRM2/zpLGwQbXlGqPStRwV2jaqaTcVVFmqvky2ypwXHlkDNxPkFmzgxsHC
VbY7rCgN0WWPHV0LxD8+45cCW2nbrhG1b1NfbequpTJGLa7VXC3dJtaMQzwP1TqPjPgU2EmLT07s
RW8c6eUl3u9g7VD9NLzhmNded52D9YFn0JFpvm8knisjf6+XPaMMc4Df+L1HEAFGD7to8jtSIcY+
7uieHqrUWvexPnkx7Vf9TM8piPlNnlpyVdX9OY3Abq6aInzQwNivIwIFql374EcdUGVdMT+EsPhX
mJLeenam3BtgNpIWWHNFakNRPlHkwpWRidfKdCpO+QaQ4FmFy5ngpbQ4D2VtoO2clLcsrjT89x8j
lSFa3xz1nIOWNobPUxDfTHb5rQFX7kFRo+4g1E9+UNBJUAbOVQuZ7zgGBtS55m2y4vFahgx/FbXZ
iTIyb5jqAE7oracJ588DtfA6+A5KE5qWlz2lJ+PtGEfaSk7J22xPgvBwoaz5k8kfCcXmfhCnuqXL
U8TivY+oB58bPmOQevjmoM+rGhCIWkeaLz8ZElF8qW58OZELDIaHWoqPMnuEemy4AyHJFZnBXUmA
p1E6nxJ567W0sPhrRYuPz+4/6zzzn2ivfZRt/KmO2LdqosV52W4Lre4gY06w9FqfG66w2KMOk1cE
0b6uei+YlOW4Yj2nES55o+ygWZLAiofmCqIYZxZlEzX0otnh8+DzCp2m6mRWdHpHBTHzOS6vkRiI
CJKH1hmwlMRmCPLcho65qVPWhVkZQXQStnFFF7/YBTFvYSmoCaLb1FMJ8ZzIUaSHh77XLiqZS6Yf
mnBDnRn4MrGZ+eYVtixUnJE3HclGY+nCcSMnBROfaT5VontMEoPIFdV5THx4cSDXbfS5fKlKsjss
o680PUc/zMv/zXvPH6PoJZD6r+fX95/1W/YPA+zlp/7YfbJbxE+nkfz6wdD8382n+G2JLkPplMse
1JTscv/cfFLx7BgmrE5iFAQyFzvY/8WaGV7j3hYUuP3Yl/4HQE7YSV82nxo4oCWDy4SdZA6/9ufN
p9XXUlkkLIphJU8Su4RaN5+SuBo3BoWGrsCdu9VFsp79+K4InBvqbRjw6ksdxLQ39GqtkXkKNeUW
xPs+VLDxDSXBQjsamV8AJCMi2O14YVLDkFFfaXTDMSOEf2AwRzC0rQ5CcbBkRyRokiLcksLejxTq
rGxRJxRsBo8wHzZKCoHMps6VpoPAowPgOGklLbAUdro1K4E7pvlOy9QKvst8p+vTpc9Y5WFNFm7t
6NNmSqYGXaP7NgBd9JzIfmunbvISLUdSRzYgVAaqqAkZt7IfbdDWIJW6ytjA75VoSlFEtI5Bkgk7
3EvYjK+AYJDqVof7RmbnkaYs8PYo34G6vB2q5qPO8a+H6Z7qm896ns9ZHF+nPj9DCcJOL8TGhDUo
zXBtoYyKbngfzfh77IA/z1LzySkiZDjL0xT9Oec7cCvDunJKX2zTWrB1LewAJEjUt9a97TsQIMmb
MKtv0wjlTaGFJVx3atOxdGoVQ/wkCGEpIa63SlmQIWyeNcA6fBZHaykmiutzrua7ljnSoVMRD9nZ
xTRidWan42viRdiV07ZS5VGb2N6FQ5HtmI9eYJ+uxl7Sv1EYNzAEe5j01bmsVWPHIGnYSfaWF6Ou
D7RGKXdsIS+m3V6NPf8QYoiAz3UrOXRTcAd3C8eA+m1YWIt55NHfCtKdI93K1GZrlyaauG5tcRpo
dbgOZtOz6JhIRuPaGEuxmrv6fhm9xCTVTEamGrxSQHOgYCAKDSAiQntbL9VM+BuBmUYGH2cnXulS
uk9YiaWWvCuGWaC+wCsONOMiR/V1yBvPAjnPhEq99CS8cFOyJc6ZvRkEgxVtmjZGlb018OHy1GED
JRW4jdGhzIMDTBo6s2GElgXg+Zz3fhritKgz/SGZqus8Zx6Y2wW+c3EnlKL3hF2aEDfDT0et96JG
rZ+c7KJO2rVKrwQBYOfByoNLAEUQ4bLpz4Kuj5UmmdYN5KJWZVbJQ6VOr8A2Lp1lvVhtWWz7AvAG
5mnToAWFEPZ9oQe7wIihlWqddCXfq44XfE3V8iVXxhTYbbqbY25x2KOlF1TMe8IEL0EK/JXym+zB
UKsbUA85VD/8BHwqPs1mCJ+0+TTZ9L2oxEUEzt6umrdRb45NnFLG2db3SUOBMm2mDxXhKlcKJH/m
jsOmracMB/I8vZBj2ftG5UAfoLwrdMoU0JcEYThkIT8KkwFzSfuCirqTlM1tBzZwbqHEkqBvfY6Z
A7pmHBM5CydX6ayR2Xd/TNTAcsUwABFJedyVxu83jUJMou0D5OKYLja/k58iwRFu+/W+mhKsxIZe
Y7nRQww2GfBdZXyZLDqGq7ivqHsCFS6pHt/XM3SAKO+92ecMrfjD5feF5L95RV3UHLEsMf96Qb3+
bJro73LO7z/1x4JKq6WJW5U+TMyQqr6Ia3/IOSy1APosR0pTLJZMhNA/VlRh/wYC0HY4ofNP0H8v
0PzTESYX8IhAr1MFkajlp/6DFdWwWbZ/doShI+Eq5NcBCdRN+4uvcNQpMxoUQFWmhd9KyaR6TVPD
sLcVU12lPnmGLm2/OX5+KrqW+mzqZzdpa9AGYF5CG8UlQYEBjOTfMwq7Gmgzd80aQVz0pafl2VPN
q2pd0i4AZ83/rqRNQrFNTXqIvMC21hJEiZ6GLEPzt0qikRea1Le0pUMrUYt1kLCUp7DEZJQ89yPD
mMlueIk32Q11xGyTnVSsORgyx9UgmnXmQ1watwPpTduie9fxa4LpI7wgis0nVRQeGsp93HPRSLNv
1YCI2BhUEAuS9j1QmMak1rwZhzDYMN83yG53CMRJma5z6qtByM7H1CE/0AuV5MLScBanhD6qRkWB
8l99JA2b+DwzndogvGPQ7ldx6AQX807k6EpP2XjTYgnMbwpOPlICJcKE/QmyBDfqpCp0RsQF9ojB
cpWp0d2K9AsoOBLROUdRMg3681BSdiKH7hzNjLn8WLwN9KiDxVOQpjMSrUnZ4zBvkmALZmjcjOp0
Z9KjRCR5uHXyhh0HdajULNLatqSrHRm+U37W0V5T16T9ATX1toYpLpTPqWYU5HINxHAR3kaDsjdm
Jshk43jPQZp2O5xZXmhWdzALJrdZZjyhJru1U3TJNiV8vWpD+Mdh3z6hJXKusyvFVYIKfUgrCCeG
qbHX8/SUxcNNM2T7PErZl8GmpJ+aLVOnP/BLvo8O42SQLG927BPuIIux5AT64H1yZs7/ZrmlHlBz
zTb7mPpGbDu4yPdVF7GuRZFOgRreLD1pb7vRvBYNSd54alBd1MgGCDl3vvXBonEu6q56UEb4drDe
CfKNsLgiM+NArDjhlo4VBmSgFEgCWy8ikK2XFS315nb/kFK7Y9SapqwqX/G9DicNdQ3mJsMANQTl
vSNaOqI7+BmVbO9iO9uJdto4ndzwYn6sKW3qnX43MSqfobj3KowNO1TSVUc39QozwkPlgIgNsvZl
EjaNpWBaNk1jkexLolMsdJqDNJUJILdJKbPmperY7saCJkxbZU1Jok1hZz1naCO8D6BDgOpmhEyL
UMuKOlpTsFeC5M33Y1LXNUORZ2EkwZ1ftHd02VVPlR5YN3UfKy9xmVPbXdKSDgzw3qpD9mN2LO/N
ENNQDasux0iU1fl7qjP9ntnhjXPD8w0duCjsDs9EQolzhskQbIT0tLQpmNvWq6STGCr6iY758Mqq
mgeK9Rh4WmyPx+COLwc8fdHc9jntjdaw7Toc7ED6HtUuPONOvPhFCItHYN9oNdXexTVFRCyGlXwu
tFC/KBgDdp2elm67EBAd+WTDspBztAa04FZatQl7OKIDjhg683Lhrx1luuGv3k8A92ubMvhQJkzp
unY9Ernd0kcN9k860PoMoL4QCFA/JvVqbrt14hR7le2LIdpwpzXWISgloRjKPZF3jkVhQOzQsS9k
VhejuOaccGkzedKIqLq1wXI+ZRSEpNAJLLNot4GFSlxE5j2lW92x7M10Z5WW3CZ9E+wcGaRPadcD
E9DSW7OKhvUo5YP+P+SdyW7kWJqlX6XReybIy3nRG6MZbTaNJrl8Q0hyOed5uuTT90ePKqSHPMod
VdtCopBAFiIkM5F3OP8536ECzNYRqm2sOAz4N2LAQAFJOzIMQklcz8MkHkEk1g8Evq11q+AFoxbH
ypQ0Owyd7txFoqp9tYr1b7Im+WgNl8ExWHea98iSvjlnzHG1+JtVjNBAuwLgkBsF0YVEI+5bOzFI
qlq9eE8oIdygtr5V0iAcPM3tJhv075qp3UoRKRvNoFcgnBt40ba2a5MoPYwh9iAYISiRKYd5PWbO
NpLMuumDqvGnvrwXKeraDKLCU+K5XIyw1lGzAA7Wacxse1kSnLzzdI2bU0zdrgEW9NQylt2MqYVB
PiTQlZS1J8Ti57I6ADJ6jkO4QR1m4vwREwBNOFavcSIKmrDGO8JpJdKLcw3AQZJdUx1vdKpzpSXG
psnMjZbqyiqA1OmnlqZuBnNQNtLNnPWQm5HXlOK7iwmXfTLc15E5IDWhMjWpQGsJope5a19gOxJY
ym0HHqtINnkI3qNV3Zsp74pzC8H6cS7Avpoulqq4WZw50vH1WWqeUWHZyemBIkQ41Hd574B3SsES
QsBoZX8p8LSiyhvLCEHn9mM9SmokNonoj52FQK7TKLCvWPY3ILdfCWhuUwPVKzOLA341BWuUS3/A
lF0SG0N3K1CXE2oZZzHMXiubeKskVkzt03Qp0/62UbR+O6qYF4oq2IoKJixu2HVV6Y8w48/McTLU
LK7vQjOgMCnZjp4MXhrVuUWqutU648vQzBc5Y5Ch/UVwAOjvwr48p1ryURANojLY/hgR7VZBxW09
qqxHrTfaPwACPo+4UD8WXjPXOJQLaMOfAk5SxbgluxlVOBEns7kn6rGNBqyBtA8QDuaY/9OZ8fav
5MjPHeL/8PM0AwaPhnRi013yaaRGhV0xCQMtwrAfirqmIYfpFPnsqf4Kv9D7/Q/7ZbyO2q0yQCQK
zUSfoeDfJRQ80SIMcQiCVB+9gamNYbR+12V/GGP/iBL8HJLhSzTIK9CcAoxLoAH9/efY5WiChSKr
HlblezG1H5ZRHfTEXZdV5pHmXYeKdg4q4PpKlL/PDb7QOrprtebSJIghmkZkmxLRda4lu6Sc3K1b
67duMn4UmQGCUX+dLfw2BeD2FY48bUVjCDq8Tt8wCnJVy20VZJRdgQMtg+gBrXnw80jP/CYGwcOJ
3J/g1KwjmKTrKCcikHHerfr0HEH+KhaualcvsHa13QdkFohE4vBBBdoC5kEtrYVvOhyvXA131Dg9
p/OCs3LeFudOHNZvv/+b/fA8/PplussEVzfIjnx6QsAAGxXCE0lc7Je4fB/cobkObfZgluNVdjqq
bfQwzMae/k9PdWdEKciuYVbuU2aKpQ1fk2/1uZPti9TC24AHOhjD11aZXv7wmy73hV9/03//2T/9
pqV06qZeMmYu+vvr+JWygPIM1X6l+hjbNrQ7ru7Ne3Grb4dtcqWD6/c//1f3BI8dyqVrEUFTSVMv
79pP7hHp5GEtzQ4KbQ7cqMSFz/OQrLuKIF+ZfKmXiaDoOgO/p7aN1G5bkeIoVHLhYWdhBje1P7zc
vwQKlxfBskA+MoZHA/2MDIQJDVp0eZqr0cKu5ypeHJXnoCUXOkMD7QE1rtq+PZaxYXtOHxjEJBSi
owko30k3sKKpYbbnpc1XNcU5a9bW3h9G7fr7b+5HguzzX47nHlyCYWEk+Az00CjbiOwMtPfcNbT1
TCWz6PrAUrgVBin6HzU61XgzFAMRhpoeFVbOm2xS7me1h2yqkWhXyG0gvuUHJyyPVOJi50zv8RPt
FyLuTOHQYBiVhyh6TidI7TFmaS4Y+X1dA1LuTOPWzdV3pmKcX/JDmcYfTc9Ieqj1F7B1nlvn27Jo
wZ8Zd/aQPjL/f3SdEuO+BoOdWp8RgAc1EI8VxjyGP4iIZVdEN1ljT38I3P5IMX76slDJf5g0IEI6
xnKt/ukxo2RDz8qS1S0JA0YcDutZ22rY3kv7avN1GRS/9xnuA0HQnXLxtu+5eKohx5SBBA+HJafq
PgabAvRMNTnBZcJERsrwxEMBwMPP8JT5kh9E+jo3iSoRxaL2QoKYdFMl9EGS2nuID75hx+hinEVd
IbuHcEjCP7xR4vMbTZYNlcJYcIroFTxhf/+ogarKqeu5YQkrkGtaAM7k6Ue83mV50a3kLKZ6mzZ2
fWsPMbBRO3ipuZVsSoO+VqqEnvLe3kZGdHGHdGSSO60qAfJ9UASL2BT/tXX/b5eh4I3+9DavX7vX
/0NgJO6my2v+8f/+7/m1bV8V77VpXpvXv/etoXQs/+x/iFHqv4SJg49JDGahRXT6TzHK/ReeI0BS
+O0sPH72IlP953jHwHbEP0bsdLEPITn9e7xDWQWmI/4DERsly9T/O2IUVJZPm4fqkHTmUMLgh/Ub
nODfHzVQthOuIZI6jRvlWxvztZ7CoKdxRfGQl9K1aYDosrm0r5Yer4FLs69ieVeJQ/l9ZWO5V8aB
qBsPYp412a6TlD+YtXt1Mv1JIX5Mx/rGqvLcMyfhh9ZMqUFtnPM0ohtD2+eNwGikd6QuKg1/RnIx
htLdWynYUpgUzCbtCmWVY8+mioZ7LDxHSOT2JgmWxTkywY6Jal+pCltdFHiZEdzac7JxSqy6AyQT
xuzaY2YyCjEkg5sIQzRuq0sUaYj36d3yGlKIrbe72JhuZNK+RhJ6IFZQfZ1oMtgaDXHMqAx8ZWoO
1gAIYaIUyZPCPuGK2NaUWu4Em9llUd5yuj/WpaBnjrwR5lQcUK5d05iQWLNnlvIrOnbFIi7eXXKd
hiXfel3CEeRNTzjxZCGESJaf86QUT8IozHvOlQkVbQ2laYahHZta3IPZtTZaiIk16A1/YCnZjiPf
YZjQ0WDE0GNaK6rWdtNNoIQMMMJghZqZfBA6T479gI7khtrJCGxZWC/ftBvhLHGPpEF7ogPRtTeh
tBkwulSVRqZRH67IfZNnutTbOUCoVnURPrtOvsX6+i0eqCttMvdIE+iLmMWz3un0/JbUDAg1hQpu
zxfEO+VYhnDAm3miVbMUz+GUzXsrsKgZMjrAkY4FyDfv+y+TaAhtBHa46xRlm2viI56WAFPwkqb3
c6SzBy66vpynm74qKLxw4m0CvH5U+e6MMNrNTfrmtu4N/hqqEkDurwIXGP5IiHXp+qDJh7H8Rqf9
w6Ycr50oK9BQ1yip6FaxCSqTKTzjN3v0RsrQQKxGQFUVZud9hjqrzV/CCrROkp5qt3gZjNhZkxKC
hB7FEm8x200cKRa0HPIbzMScV0E3mpcr0bRJSAR5RmDf97PyOkXmsWpDa53NhHndLDSJ6OQvMMve
mDI9J5F9hW+TbzKz6Ra60TdtmXIa41ejD99rS6XNnKAqSaZvFo98pced31iBb8v4NLi8kKqG8Gfp
6r4sHKD7VJd3SX2njhZFWwZ/zVnalIZYb9zukJiDCON4/jSM4wvYwZCZppWug8jxZmZtMp0PqlbC
pLR02sLam7aJXuAY0XlrD7zNAslucHttFXVR7k8RFKfEbCdPr3BfOwkerF4Lv4ugS/xZcqZXyozD
Tmwfyx7fnEtDOJgYrh2TGxqeOocqYzDpepU2Xl1HYjvXlGutOywCjF61Oae4pNSVY2uZ5sVMFM7Z
rpZy/kHDdbDlxcrIiNSQhyal2ytRYAWMBmyjTu7iPD+jSTuMP3PMNMB9ugzlgHKuC7EDvjhpb0LF
PBVz7z7nep5wkAkpk67atdtU+Aan8dFpNF6F7khMCJRJtSrQ6+3wmlffI+drOaYvYYHHOcIsR4Xe
zGlJMo5WW58zepGTGsNkzP/cg+RhBoXKR38Z/1doNKzPiEXp8nUNrAct756ecwFOUfgCYiNwHMi5
TfXpx7b1v3z75pjI7fe/niI9LNt3E3/auP/6p/7auIHKLzQSaN6gC/ljLhS8v6ZIzr807jk6xnwm
RZg2zH9PkQycxHSnwiNgU19mRj9t3BwEXIsTAFMprib/3SnS522brXoZRWmutsBncBj/7TBs4rxq
uySGClrf6RMhLfv7T1/HPwgkn4dUfBUa1ALACfzL+TyfzgXc9PsBvna7msTLMrv/j8fuv6TELb/g
z6f5z//+Tx9AEF2Vo+TfvzTaKM67Pn7Y8wTXKvqDKvKHD/L5gKNQ2GJqywdpad9zuC+gEv/+q/rD
R/l8Wi/0tCbtzk+Y02tcnNTYzxfR8+F/8FNsutgRIwTNzp9u+W7ZmI0oIr6wCDeK+qLaZ3KOnoj8
3/+cf/y+/v1zPk8n5zpliuSELV7iFB2HaZiz+f1P+Ky9/fjTA/tRFy4H7OBPf/rJUXDxwk5a1cti
aIyrsSeX6IZ4WC/Gn+7YP/6+vzxoP/20T+oEdzVzUmM+z7zgJ5kvMszUKfYKzKVLnmJcmaDr6tum
n17KKg29gGfEqIf333/ozxrg5w/96c+H+y4UpPvo/qGNKHPXwmbbGP7wJHLq/afXCuDQQu/kkvBZ
R41mrawGm3VBFfnNlDLMVIz4Hu2OqD9IP3XQT1a4fMb4BRIHpabkfYNmPY0SAl4EHpBcqj6l3DyH
asN2dxza4VjI3leXlGBt+fWcbKdGP8cKsbYouxP0yS5IjUkOWzOQNzbo9VnRDikbljmlHzEe95VS
BXu6Y1Ko0BF8jO6la+xNPOQnrYl2TV5vlWi8n0hUFgXwfnb/AxFL5jIyWIOQ/JB9f6k05R5ZHnS+
eG8cfR1XqV/qHbE1wBdBlI1+MZmeA3lwNbVY2Ht1gFcWkF/NMZ7mc74pou7BTDK/ywmYJpDBky54
tvp8k+rivqsUCexEPAWyfyAKsTF7Ykmp+lTgytKtZTiWYnqidSImIErQbi9G+4VTvk/YcJPI+Kbp
03qFeH5AfDmBF3xUFOM8Vfq3OcaerfTtTVGNXhbpB1dvqNoc3UttmqeaLotKxO/zPBJv1b7icjlj
tKNsd542bZN/5KbyMPbptFFi41HnHJqDemwmvCXOhPiIttbX7sug4TPp3fAmE/ZBj7XDiALG2V2U
68CdN/yU9zEhATgisQew75V2emKMA/AOSAb0i0QVcBQcT2qxwtxE9Um1d2uEtNgrIhAOZASg/LeY
1IVzAApdwPZo70XIfYgmzAOOtFMX6M6G6PxqLpjypuQXxvZ7J5yHoLAO2BsTGAb5sz0lh5ajVBSK
O1Tbs8zbcyxmcpDTyWq6G5xZJLxbR2f9md8KMb3GOt6poeOT/w/eSC5QmuEAo9Z+WbYjZuaOXBa6
8dwuLjZ0SK07//6H/NPegI6zCHz4PYTz6bXXhZ7U3ZIR6UYUGR8TYiiftOAP7/0/rahoRYiwugsQ
XP+0xjWtVpKXHziQdyH+uGejuTY8kSm4C3qXf/+Jfl3I8JUKw1F1S7f5709ZQYZXoi6cnFlSEXwj
xv2oSgkcwP7DR/p1G7KwtZruoo2SoVrOWD+rfZo1lVWsZQ02BPtGT6pbZai3v/8kGs08vyyX/BRX
8P+AVWD+krEMh54lIsViPTtO4cmgPtuDtAjCxxc6gakwgUIQ2HBS7LxgrE4D/LqBVWC3zZVRJNPv
njfhRzu3ncwMChfIQUwSVO9nsAcYZz2Y7zcZRARmWFjlFkhCAy0Bh/1HNrhfSRakFDWU+h30sxST
SnGorDY8LM31xYJfsCjT9dwmujEXNEO1QBrqoQpWXeNAcQHggL1iDW63XhFAJcUA5CHta8DKMyYF
05wbfvMWFkRDP+Jg4jHBuhkErInae7fgI4YFJJEtSAnNBi4hF8zEtAAnDMgT6YKgGIbhVcCkcBc4
hbFgKvIFWBGrrzn8CiZMz83cxyt3NOLdtEAuuMoXuFHVr3S+zx49ZN1ar9XAz1pGACacDCLI8tTG
6kWO3J2mhlo/0UwOITLnWZvNy6CYxRbxuwGuBISDdEV27GGi+zG1wUY7+mqpXDQtFpTZlbtmgXno
Ln0JilbcRxQA76p4GM+ijDYBDJC4MI+4nI51wNyrLFj3hwUY0tjJbRfU36AAbMspfYLbeTe56VOz
oEZ66ay7BT4STtFjvOBIuoQ1su4tYlYlBkumeeSawJfgsRnWYkGaKPCFYxgn4CUeIxU8SSXPCQwU
WiKP6gJFaUMeZigpY0a7EMVXUL5UsQU4U2+aWkk8EiD5Rq37RwlvZYa7UqVAh9m5LfpIRns7jJhP
Cjgt+gJs4dcEdJE46a6V+h5zL6T4wCYBonQAf/juetgvtC/C8Jw6XBqZWDsBBJZReyhjmBQLNabN
lPsOjEwHTsbpxaEj8T05JpyZMbVXae3CI6DYVDZvBUgaFw/DygBSUyoDblnaV+oUlxb7WltQiAbW
pjet/QjmxhrKbQn2JivnWxyX4F0dqpCGE9aNG063uElLZryNtWKrfCd7/oGZfKsC1okXwo6gtNwE
uePSwTeC4FGs8rkAySPpbWP+sUtIXtkLs6cLrLeWSU5npusbvN1csbOLnYJ9Yl6Mrxz97TQnM+10
9F59RMUAhlZSndMsqCC1mMtjtOCD7B8kIfK6H20c3JjhkK27iJEMeahVJ4vbdgERUVbhBZCJQKPj
MjXPkdY9TB2JEAhGXT2czAVphF3uKGEcaaHyPMA8ihnvrOgygsFQBl+MGu1wASR1s4NzuJnfDIJY
dOpA6EiggFmYVBX221Ko3xneeI3Zv1HO+WwL+RQMXclvZb0HRv+Yy+acUlOyquVA8ChmkBOE9bPl
VF8cSC5LMl3OeK6L7ihn+ZYoCLUCI2tbhF+sGogZrY+bktartLJWQraqB8nhdaZiD117H2Uk4Cwo
BEhKe8ea1vQJvtZGNfvFkKxjO17wEHQPgdOCKtxFb11NeEea+LEnTlqA8PH92Rv6st3VEIsvQUeH
g52tab3F/yY3MhjuJdsLoPxmo8XlFxEYt1ogfYs5zmC2RyNYak0laJf8nQIdr6uNQxnwHFIJPhe4
y2q54028qakiJj4GgCTTz3U60yiswGYJ+eDFJcXsNislfUD2ATfD2rSn95wzPyqs4xtYh41avXca
dxOO08FCaUWg94SiACjjXL2uK3UdDdFGb4bMyy3LZ1kB4aMwXkkWAQf8V9GDntPK+4EkE+iLl3hq
9lplvtmxE8Cnq1E27epYqbz1dlweYlZ0ALVnhwdJhP0+d6rDPEAUaTPht7hhyhqrI/otR53wakTl
rssyZk7yYA4EYvMInrN7HMgRYMikMAXZMwqDpwC3EprYcmUJ2ictbq4ylntLhnvinl4alMdEpOtm
ilh/2HsQolk6uAKZM7wkLYz8IdIbvMnhlQIT2o5IKLlUTLE8+dWsn3GTEdJIj4hu2wazqiSSkPNk
WxjJp8ghVRSad42OExwtH76CfY1j+66p4C71PUqxXcVgS+RmyvIOWkwDVkH0X2rH3SssHkYefNiK
3McmWuIw4ip0rXLTFLHJs274xB19p0wug62clCLbFVmyH6zUi0uysi4pE0WaNwWlMAoFUaMV+bGT
eJ2R3XF0fihRPcu5Wrsyvk0aAr049vg+ATclfXaCqX4YVKrAkB3TynW3hRLv+i7Zg1ZMNhPZAbxj
1z4svKBc3HbcDfRoa4/lV9CC/Mmi+ya334qcSHZrkYGpai/mQGs69S2lEwRAlH7Ge04ON9Xtfen2
713GMpyFhMnazDpZen7CSn5KI+vKnYVMczeepiRYU4T9XBvi0KjJ0YkwpWrxbVBm9MBUvh7nT+GY
fGiRg9LcP1qjSqAjvfYF8nZSvIWmcaQe5tSo5boB3CaHGQgVraVqdiNgzBmhu2sa9QiGxnfH+BYi
oealWX9r0Qtr9+4RQP9dN847Z5wPWR6zq+Qrp6X7uBTXakzWzghR2SAY3hN9XBWt8brkoiEMegue
rWWwqtTg7wOw3wDcNKu+q3Od7KOaRRuEWk9M1bfe0fdlQOdmZPN2dgZ6hmMftER7qCYm2fiHbYxG
4fvcES4tLCriVHmt6wYsvXqOtWqrL1svJxcly8/N6Kx1egkjk/sC9TNHM2xeEfR8s9Dve7zLCvZJ
lyQrCtqBwPoD/tNbozI2ZAZOQbCkZlx1x9J/oqX8xXA7ogCYbBs9vctdezNRcd4k860WNpuhr/y6
jTx9DIjh1YcQs7VaB7TSVK9BqTxEIjuqQ3ECkocvFqAnLPA5q6+q0T2Vqe3hr1xnQp7JIX30A+5S
zeJaZuvPFJYTDZdsAOQwceyl50SjxLTUDu6Yb1yK8VJcOG2DI9fWANLoJgEFdHAE5LpyKDDIb4bg
vS9Kf8Su15SQJQsINbDTHkcF3BQVGaGins1R2yYDpbqFfewUQrHcVu3JYsiFvXPslurTDhs5Ar+B
1y8M9qVOf/jAmkC79cq2edQVzBKcQEnldpt8QBzqjE3VKj6JKDCSgVcPNoRx9oFZZgci08QNNV4Q
GsepozpK3b53zbfc/TAQlvKo9/S8N9nEi2Mduhh5iXOboOWktlPHbG/RFZeL7hK6zSXlgQ3r3ren
8U0JKLlzWFQzLd8yNfE0tP9B4Yw5ObuZD4ol9IvM5Be4BTvTMp5iAKcioAlbVzd9Pt23gfLWt90r
xU60Udu3XcK/PBff6zlbE496jAPLxTdbrLn60Oclvg4tXstcu1XwQ/AF+ak67ZOh2DPtfFVqk9I3
cz2UwBJNwsF4g09Fp+wG7uaZq5z6iAuxFZj7fEr2SehemcBc9AKXcUGstmSbD3TzA3vJeWIiJeLp
sZfssHDlNtjud6WRv/aRqnrS1JlkkgWDkJoaybWvHR8u1kPADRMyjnoK+PP1dsWof56wyxZbbFnI
BmfFIV0/J3QxNVwNNLnRcrLAypuWGpwavqpquDfUfBv24e2cjCkaXLqrigAzPVtx3ajSC01uHmEW
rAsT53xp4Miuixswky/AFqjtZdjpOi91KTRPNTuHrl3tIbcWTG3M4DHXOYOpntXg2sJz58tQTT3B
UtwKvto030+J+0Yk9RhPxTWfyNWxLMdz/FzL8jAV+o647d5goCWa+EB8Y1+25XMe0MFGr5lf57iB
nUHx+pSjFokfFizdpZMzX1chyAojOaUuDTCYlpgx5c8tjAHQuOOhtLuzkVgPE1xAaygAFw3pXqF5
dUhTr6VdtWcsZhIx79jv53miRCvfMVPmMbLWhDe2DI+A1IEDW+lR9BFUdFqglFVU4zm2sk1N7dvY
dR/FrN4zKECRcWNy/MohWgbEqXhahJM8ay/ziCeV+EHskxjynULbY9P1l7uDCOtTbcdrN08Z0KXJ
DvfV11pkX2ox+x1EgLrREdFCicNePSeVc1Tp/WrMNPPVyf6WOY5fAa8s03Y9EjbMykOD0EdbJltk
+j7TFe5WEXtLRJ0qW2hKtmFIMiIM1Ta3CaYpMfbs3jWfKwaJbmABQhB3XKWvQQvzX2jRJnMJhg2x
H+pcPNSkSzBQ1RirCOU1VfKSZiYUNe4MU598dcAxckTRVI8QOUlPkV31MaJKwX5Luu4GO6/Xwvzo
pHuXRDihx5l9uKy7G8wFHJtLQvWxrd+G9Ho6tnzGdrQJc+2mdZqXiYdepDRLOsHGTrV1kolDTGK0
orNBttwb8hjGUM7fkY6AA5/mAFXOUxXFTw2ueK0YdnqNnX2qGfQG1n6eifbjvbfB3gauhVXAvbMF
cvXAODMLBq8cew+cqkmTCQ18ubGe+egZmbG0zc7sA17C7sjut+WcTMBP4RjOpJHpZeHbanhMRbdN
eciH2vwuKJKTbr7V5+hOtSHRUxUEs43/jfE2zCwRJ/cm1eUVVexUdhMy6GPW3viUwk/0hjzcTqVz
57rvoQYrNwkuWa1x7NagZkDaEy6GCDUAhzcO8Ea1dq9Kjk6c4VmjhbqX9M1wRu9vxlpbVcQN2Yu5
o88FDZHWvMOZt9eaelcbTE5it9yarMdNqm5LXPeJZBqpRA2D7AGFggMQPLhNZyioxKR0FIPgKEYK
tYi3skbGCfr0VQ3Nr7FuHbCc4aIQ+6Qbj0qLTX2ElqDOa7Usr7R/AJkNwk0H6xbRcKcXtHjARiF+
OnGs1LTn5ZChhvBaKQpZxJq3zGLU36lc/GK9vU0FNgcz6n3a6ncqcI+xS7dwljeM+V46hw5YW/9q
xP1W1FHnaeOSZa2PLXbXXrImT6AHO1wAMAnpgSEJ3L8WzUx/VYgDqw9LeIRKup86bjKO9dJU4cmh
6aYD7l1E4KOKgEfVlvAql5q6JtLuSqN9LGrrrM7Rq06FXdbOR1WptlNmHCh5f0S5e7Qa84SVa99Q
WQhJkYhuk54zgl+bKA++hUX5ZaiJYojsbc6Uk26XFxSza1HV36GQfiud+iEvnW3ZtE/pnG40O3ue
GhWPuwTYMuLJ3Mcx5SrW45RtVPlcVVtE+jty0/BdNS+cwvdo1mn1qV6INx5Nm+RnwtPQ9Q6gCZsF
RGK0t/tThtbeLqEQh8NLF3LH0szmHHXujcQoCBYSaPg8Yztwb2FEkJt2d4mEGGri+xzF1TIrtrzK
k5bGCISHtaWNFelmi8Cf7EhqtDtLBV1jNn5P4+O6HGD5cQxU+PbKOvMr20k9WwQrMj4EjJZ1xNC3
uYXzletBXHI1oK7QNuUNnpZjY2eI5WGur42MDE9aBLCA8MLYEU53uoGoTDkVSb6tI/1eZs226+2D
GMRGGDYAcfNpWFpa80ruDJ4dcnfs7fMrnHZvKOxNL3UaVDMf0gWnBvDoOcU8bm+dXWV8KdvxLdaT
TXRXx3s10o+pW+hwZwi+bFCggPLEPb2i4ajv0ij4zhXlyxCqlVfI4bnJ5m8iWwrXqPaInEMUpxyc
G9wVmTU8F4NxcWcSw9x3YTjWq7gMrk4Rkf1dvm8dKqY9UneJVxc/VB/kl76oAaMW2zK3LoPaPVGb
SkIfJ0Lpyi1Vrh2ZgGA/OMWuJVACjVV9tUql3tpzaD5yHkHolZpZvVtRB05Cr1P74NR4um1VBr6g
9Jh5qnbK3WENv+M4pMvpLGJ5hSaFmuPHNOHMUXVtM+3QSlCnIM4NPT0b6UjsLgcWlVf1VnTBnlju
Bi4K8SgCjsSUWtWigw1NdQGtkxZqYv2xiWAWimIblATnLMXP1PIhpDjdqwpOFboLsqYabvqYn9EQ
cK8FwXRdMXlvM6jH+EPpA1g3JbKHajeTF7u1nxJIrAt4Q3X6ZrrykHJGH2hyklhCo5HtOGdwYaNL
MCYAmWXgDl4rOtpi3XPdqgwZnWzTypEaEXXS0n4WXDskvI0us7zaMnAo1fGHjLW7Vh9aRJVlFGd1
Gjf2MZ2VLb/ja9FqeHspbd4qarp1SgJsTkY/dn1wUdJiR75D7d6St29WaOXPTpneSqO4q1SEgUl/
AndCD3Y+bXPQQmYa780MqA+9ShCvhtsiT/zRVI6ybf2Zb8aarBepRpdipC4nEeobnizYXhhZCjpi
W/4iiew466BEpJJFaAJZk2W3ACAPshmOUQrdu4j2MjUPLvY6DhI6EczwpjR5JGv2Mot61dJJkD54
zxC2XMYQbVc+WNVylcRT5Jhs2Hl+0bWBa9Tsh0F1OzqCLUb7Qoc1QUdFxUJuH6Ko+UJ4jT10Ep4w
K4S9SHmyQbwYMn1RRhv8FWGzUtmCAwDBoourDTQpG+2HPqeKw52/hrw4rQo/IeCVUrsL54BbOLmH
bIouCekvgP6U6ATqd5YWXsZ2LaoeqtowbMaueTOREYmZPTlVsmPadjb06qGopsjrZn2XL++GbZG7
InAJPugGipE3u84+1qBSmYqfJM4xdOsn4PReYKR74ZaCu23beINJ3/aY3HcGLFi0sUoPHwtBiDNd
W2a261P12ljmYRr1D7VuH+x6ujfb8NbKh7t0Ttiuh9s2KLx2stdGpd8HxXhNWFv7qr7VlRTCdEhz
ru2bY3fbhxUTv0zlQjauDPgVXcYIMGK5pmd2NxmUuEV4qfoWQ7HKoSmI0BlcyKrirk2Kczco98wJ
n4QcvhlueYurfmkgSHxLsVIUsaVPkMUhjZk9JepWm6mj7PNErCdh7vB/IVxkzzQdvEEm280x6VZd
xL7WmJeqcU9VTJtCK6bTCAMOWdLyRl1+7+sYBtRCndAfNXXY4j37Gs8dOt6ApVPfazNMWvyVeSXw
Z5dYzqYFywMQObLOxDTlyiHbJovsliz11pHKzZRh1FJJN0oN0bBrsfQVUH7IdK2kXWzVvjvbTtWz
4aRfCfJfDSdXeEQHGtbih2xMrqorPkqzupOleRwjtPsqdr6z8N24GteBqXzqDRK2pqRMV7VvCH8/
uuZCJedldC1KeIhzMUKd3qVrb91Z+yD11XoFKKrRya54jbgDAG8YCxyPtroIXB539j10o3gl45kG
NKVirW+Ua9FMD60kk9qV+EoR2B0/rsJsR7T5ZtT1Q0tOKxkcv7GFtxjaTUM5uoq6HpMRqQrxOdLZ
KHSFYok4Ai6tZG/KWH2MsXkhNE85H0yuOgX6UIJK9Lg3v3ZVR7VmHn/PS1Jooanu4jrfp3q/Ho2B
ZaIBEgzbwuD4lOubTnZfmR7giEsm5mnOK7WT71kgFzTJi1Gbd6x0F4ME8Irfeh1xgZzNgOCytTc5
69VRhVeyZ4/NLCe9VA40/NACZBzO8bcENSMvnwlknJTA3qudte1KbTtxuh9juElUoucNewcsM/45
AA4JrX02zSqzF4ZcoYjoZtPwmurAGKKW2o8o3fx/8s6rR24uO9d/5cD3HDAH4PhcFFk5dO6WdEOo
1S3mnPnrz0N5xl81u9wFf760BzAw0Ei7uPNea73Pi15uMzTJkefgnaBOWW+o46O1amNwdKZ5MNjT
RE7yrANOOpCLEmIkGt7aH0Z32SIfr2XrvoQXa+sepZ+UU9wWEwq8cQ9uZYJT8xEcNjtLbDoHDxhU
tQFyzUHAW4LIlGxUd5qMM0bKQDqZgaGBGcZvmVahIg3ENz0U+htRKZ8QZ+IwFxPf4XH5k2jBjS9S
TVu08IU1MFp2WdWPLdi0TVwlq0qXWJXiQ6pHBzIcd0k8vmLxyGWcnNHKA4tGZWvl1BNxA+H9z3JE
fALr+vvopu+A9mLbaENxIUT1m1kVZOMDEGfvuCGtPR7vKyuPTsEfMbGyhjHyJIbpQSbkyN+h7lKP
Pagj8gloCaXgDXOozXllIw920Q7XSniXkwrP0nKJeHSbQqZZgJ/dt2h/vTw5lMHw5prpNhKqba25
jxlsGKtXd6gXV1o7zVjP2KFqiBdR2nGzSC2Q7+irWw90kJcrtx3cd/iJa3ECwfcQ4UPI8B2rU4cU
r5GL0/IAgXP98nUu+XNWnCAHNBVLR+c7lf99TFdbsiuYVg0gcpAxt22QwagjEaT/dm3Wx1ZmRXk8
pAUhFIj0ZEKwr3kNRW1y+/WHfM67mxIPIYoXkSzIEIE/fkhi+QqK0oQ3GM9qlcx4323/RguqqlIJ
iRqCPvvYQohFSqh3GXzswj/qLlbhongls/+56oKPoDoTwYWuok2bjYZMLb/s1+zwiSQsNOGWTKaK
/wkhka8/5fOo0w7qUYSrQF5Rmn38FKx0Ky3B7oZMnMJzM4E0028a/5qezeSf+VjCdt6MLk5jdqZ8
GkedYoSwwsmdO7Iaw0ZKHmrjrs5uQEXYYSktv/6sS90ny+iZRGYCEqSZ/Mhq5cpCc82RTkFyqT4l
JPS1FK3BleKYS9133s7su9pBVOVqamekNr/i0IsEFIM/vv4YeZpP896TZV2DsUZ5jG7OFs0klQCu
Kk3WNf39mMCA1PRvlNWik0i5Q2Ax2Ck3nVuuuqpax330CxOZV7Qk8fTQX0IoOwrBxA6SgYXwtmcT
XcWF+Oyn7kIR02NcopRpK+BDBg4tcem/1WBLr9QqyVOXf/oIDP6wMdMw//6jeDybAnmGMkfUxoaT
ULrpuHjG5XCs83wpusXaKr1N3yl34L1XzVi9WWpIlYfv70VeqEIcrTnCxykjQUmd8FN2pVVsio8y
6gyK2DZ6Qm4Qh6+vu/3SPiJDVabgGSHTpw2RujqMBFJ6PS0fM/0gWndf//vytQZmw2pYTYvVFw0M
xeT+APUzqYIN+fWfvQm/Ugubu0BO37B22gC+cXSZtzGxpRXnBrcnimW8jFADjJkmrF68jNuX0u8G
dDmwQn3CU+j8fIxgA+vKnvG55MiUzjtmtrg6UR2bJuOR2A3STRhQk4NNiqmKm4p0HFnl/M/LN8Jo
7MocurgOzkZkttoo6uJMxMWNi+3SQ4ahxJRzCOghAgexy9ejc7Etdap3Q6qpIHv/uGPhX4PMXOcj
yT4sSSJ/M4gFNrw+kNg+ESh/+bq5ixvWX80Zs/2+86sauwOVT9NPsbYzFQI7pypff93K5Y+i6A1B
sSLhWf/xo4YkEF2xYsb1ur7oB9IuB53rSxSii7euDNbF2Y3p5L/amg1W3KqR0mW0VYpk0ceMGXJl
iC63YEhgCbCI+qNLPD9UuGTncTBNhyTfp8OvBtDt3+muvxqYTrWzLcuVulbXQuZAlKibyvBui0G4
IZjN4os3cZhcObQuHiYayEvDRIAh/6mMPmsO7FPUS1MKOY2i/eBixqe3x9BqrljxyhfnGmp3aqwB
SFCe+PGzfCOvjKihnUrAacMMNq5LpihW0ASm6dEsc+YFPm6ph2qxyzcU1N4Kle4oEqKzooQ2kk1E
K6fJYQII+p0X5wcoh65N3vFGbYhNptSfRC62bFm3LWr3yv3u0l1C1g3+j+p75NST9Pism8ZG1yjk
Y2Jh3Uj17z4o7rFLI1IRSrFNFd6VSXBxlmFxwCVJYslIs96CfxyVMKeahcY8NtXsvpD8K+iQzxJW
bt6sR5P/j4eFrM3WJUh7I/RwUONVl2xUt9+48rDvEskZpXBlSeYqjLCITzI7zzCjSYVNpFtOUWYH
cMQOcNKpdm3X6uWyizWHB9oqVcj+hvXfmKCMpATtUNVkZS72R6KHqj1lPUjUGo/UYFbHMX79es1d
Gt3zNmbdLTW+buEt0SyC/mfU/PDBi2f1qasfKo+KvJuvG7t0kp03Ntvko8CsIMLT71l6K7oPORAb
Kbst3QnIhT2Q9SLk/6FV+y9FQ5dmk4KKijFGlWXMfUrk1JNkK8K60Qe1lcGqt66s7ktb/HkDs21X
Ax9kDDENtPkdVV+ptjPMpYT3p/E3zhKFijWsYXGcwMH24zIMMjhplIZwQFrAwQgT9BESwUBc1JTy
+mZ/ZRki2uIfnF8gFU2UVf5IxlRmtkiyoLKGMiFDTAL/hrLWBlplsk46lB1jdDR79wbdNR6JhKBg
BVAJH2gYRlrlcx0T7mgIGYK1iih86rjuVl19Q/hoy1XyXZTj+7ousbXWMm6k1Y+cMFSRNttM1x8m
xWZkGuvBJ8vnC99gdm8HPHArSj+cMRJ+SXhj5Ua4T9p4G1MNI6VQfgvNHgJjQ6rw4I3pK+6Jr2oj
7FQ9tkn8OokY3yF2fsgEBTMedstxQIw9JM9DmW3CUPsmG8NJFoFdiFBkBJmscHXQ2wQTqWqlmj01
mVXq9IP0bWik/QBePjX7nRpmp95s12pNhbI+3Odpv/QpG0DXGxDeFRgdgfBNaFtphkMYemCw7iQp
KWSsx+0Q+G8x5NFWDpatjkxF/aO86Fa4RN1JQvxoVemLMLpHgaS5b1En64VAPnRCGCAaLDafEhSV
rKe7AnMAzGGczmtuIqG/sv1fnOCgRlAwihYqr9n2H9Vdrnd6T6EV8X2zOVBBZ6UQxtt7S/87TREK
UThtKOSdNwWIl/IWiyeLCj2PcD4plWHXUPUlBsJKlLTN17vRpfMfnhPcBIPKHEWdbX2x0PtF4/KY
9H0yb9ImhJI/qle+6c8d79MyslQLbAJbkPGHhXN2fGJXp0RKyDJqCDgTW2KrEGMBt9nEtYUUzkhe
hqTqinoz8fYSFxVwTn163Vk31tAgII73vpysYnVwuKNMeLOGmrPwUQy9d580pZK0V47HS3smIhfO
YB0wFA7xH3eautCtxM3YpdPRdzBTRpp8ZdO81POAIwh7aTybsZD62ILoJ14sTS2QgXXAXN4Og+aI
Tfv43x9g5pGsc18V2Tunn3HW9b3XJQWoGR5OLhXKQ7TpovKu5Sj/uhkESxe2yvOGZnszqPLAFKg2
p5I64Ab2PaVM3wBgOtTlt36YljZ2lilmIxEeDIkQHT3V2mq+/kqBOKL6Ptk0irlF7vbDSLTnYfJg
kXRQ3no27aLyKkzeKjbTsGm3nmy9+hTo4vC6slr/yY/K710Vr0aNILes2K7sL3tSuU2KCIOKLiEl
qm7kwPWsYytBdayb7VjGD1WLB73PzoZX3R3McFuWWnjbgiPKVNmTL8bfiB0F1xCrXuvk3xTD3Gei
Tl6s/Yk6gxLiatloiDcMUNNu9aJE5Q8zHZ+TKrxX4cilaXiok2DlShkv+tLOc2DJuMiFk6a9zxGd
jGtyAgczIW89eP3eC6GN5v7OiKVt7ZpbU0NplQ4db07d+p4O/baDlVhwXeaMRMiA8emQ3pHph+wx
sZa8FUazN7zc60U5Se8EgjA2rn3LHO60m433k2BfHfXvMoWqdQ3gjnr373I2ZfujJ0U136kL2LZe
RmFoRGQpBjUbqMm9p9fbPIbFpfTUqHdb6imdsMseC65jBaUFciH8lNx4m7fmrqwrO4+SvzOPmb4G
zp28vaxpiz6bx3KstR3xGNJPnGcZfp5MrVK9MosvhUdQ5Si6RVkYZ/4fVtxZK6nQCJhAcRP0sYGx
jE0On2sobkX9MUY9kvtUdsT3RvPQuPd1EC8tM3emk7EiG69o7jETKegxKUwu8h8eQYpeOZhWTlkx
lNIrG/eFI4lfakA84kpnUWf/sT8qel+AY84vJTUySremFS8jsvN5+QQO5sol/EJjMHDQtvNEJDAx
f8PH+P8a6lQZHI1buPfLPH4vgXmT55qwX1d2EvXTRjK1Y+AbpkMA+hRLb2UV/xgdWon4I3o2d9SR
us5wWxNdQlCyfqKa86S9XWlz2mw/HlAf25wdg5WGwAEiG8WftgLOZR/cWUsUCw/xSbNZX1vhypVc
+nyx/NCgNDtfgoYCzRKR2QIZkzOuKDm3o7W21H5I6+/5gkXnFBvxdOUrPw/jx0Znt9meNFiuazSq
3UQnayE53tKyb2HAbr7nS3KLCwqx7PBKxET+fNAhE1Un7oMErI2r+8eZGkc5lXNDWC3Kb/mhPrhr
/U5fExVe5i/dLRnHhX8al4KTbfw15e9rr3QeUttcCquvv/4THuyPlvwM/jA7oMoeamwBH3nxTbSh
Li1fNQy814H9q7dP8Zo6oqXM5/vLan9tdl0a7HMqxKwHstgsKEMBdeA9P2bHbFfcUyJbHjwUWajm
DnDKUaP0C3nvX4niS58fm/T9GY9itktobEhDMkEWolN56NbS3r+Rl9WaBaUs6nX5RLH5T1Q1q2Ff
7XmMfN3jn4CCM1rFfJK7cSNgI0/r+rF4b1+BCuFXK9/2p2glbJVt5FhH/0f2bN67jPeVti/NdYmr
+r/AD7PRJsMlBZHIaGPXbKcPU50Ime1Ns8p/Jrdk5B3hUQ7tNy21iys788UJL0sS+6VBZdTEGvtw
VLVez1MirSkYWGT3FLe/hA/hjbkVt+WycWAjfVdO0o6y701+zF5JfhJZbzblmqqMa53weelNVDXO
ByKv07Y5G/4YII9B5pB3y4O59sm8OMEu+NFutLViY36YrbK38ihf2WYuZF1It4ga8Xo6gZZn358i
0AzNkVgfeqMHHOJ5AC/SrYcv8apa9xvKGN2dsUqpuPmtfpPvn/Nn2QmP2ZX79YVh+PgzZnt6j2kU
nDYJ2MsKs69Vfwg2VI/vmnVlv/ordYHtoa3Yw6r7Rsm2zOrrNubJery6604z7ePZ8jE3PPsdFPgg
JFAYhAG75zV19ubduFL4j+Qk6F3t8cQjwN1Uh/IuubG2X6+Di2E+UaGYzlC5nZNA/jgZFV9UAMMD
8OKGmWByfRodr18QLtFlW7gLl8VmuNNPnq0/5Jto2x3q++RGv7/yI6aD5VMXnGV8Zz/CnV4GcVvx
6rOze2+PiRlTsd9UT/JWXonf0EwxASLHX6TLZhOuPcdwvv4Ff16Y//UvQGr4sRsyMpxNVfELwq1+
l25DB6HwXluaiydxceetjCvdLn1eeR+Tz7M14PpJOBQ17WVLJp+j2sm9tvLfAJn8ih4FEpE7eXMN
zfBnYX36SDT54BEJ7uLX8fEji5rqKd+lUe8n9XOP5Zt1ohwK1OUvCvO21vdrYZELxwtfedbgbJNt
jToWq6nB0kkP1ZO3N77Vh3QVkxyG8LXAv3SD4G4VH8378El7vDKml/p4isuxxUmM33xM60CQPAQU
7G4bzlOeYSM93G9dNEe2RylnuyD6tfFW7rVt9fPZgukJj09oWRyv5DQ+9jMOoopAOI0M/Df1Z7fG
wE/aQIrdZlt/b+2su25f7P0dqob1lS+e1sl8gNnH/zNBOOtvy6g9ra0VFHobcU1F2K6yi51w0h10
ZsPB3/hL88rt7RM/VmQmnTVpzEJfXtZgMNHSZP/N2tSr+Da6o8rJ2zUn5rNjOuI2fw5feN6vuJgv
cNS0yQyszAVerIfgGZ+kbW0PWwRIV7Z3aWr4c1/8leubXapyQ488dypQIJiU/XSp+35xN0TuoSqU
J6u7dpeZFuxXzc3GPBXcgCwszaF2co/eS3RiwnXP0HP0w3ATPYWUjwdXOv8ChWnq/L++cbagfSE1
ws6n0YKb+bdsQ1Xii/s2QPVwOLtvvCu75IWT6sMzb5p+Z69fj1JgGYYxWS4OpuFd8u8L/aU3XFuC
VRilm69n84VV9KG1WY8GvCfF0FeZWel3o3zMQR+lRCkkaRO0+pXhu9bWrCMrQxQ0gpCcs+M60HfJ
mC2ClrqB4l6Wr3zWpUE7/675e2fozDotVdqKKbQVm0OSbszmFR5Yg5rbc3dC96iooiMr96iy/0dd
Ok9XCB7OvOJA0xpkqMSrj1aGynhE2SGIj0ok/8/my5+942y+YAXnWUPCCJaYrxvRTlA3Sbcf++9u
fiqu5X6m6TBbgEw/dnuYvxgCaLO9r/C92iNFzK1SOA1jtxjUH65+Jer7+bmEiZWmYBzJfYkTZban
KG6uC2VFDLPnmbyQkmhdG+HRKPofdWXd6l75JOaYKLfX0uMXvw28oWGqJmfZ/EBBtE2JvsK3yfFO
74g84XiY6ldiDp9foXzcWSOze2hB8FEUp8SjSxGuVDtVtkq7I/K4K5Pw4sdM1RGqwoB9IkTpLX7Y
mTvtlMWvSj018rMfXXliXDgHFSqp/7OJ2UYVBrqu1BJNJMIkyk92FE49fr2ULt3gPrQx256iNk4H
dTpfzIaIkP6kSyTsMJEpdgDD4Isi4anwZnDGpzy3OyfcldqVtMnEyvw85acE/VRaCnhldmklIqW5
ucGIYeP56OLBq2Ix0ZsBGRpwPj2cIJXiZj1HfeiXw7OUiUdTLEieoYtRMRZPk2opkM3vwvDKJndp
ACgeIC2PgQF5qtlilNFShN1UNuInaOUGNOJi7Xw9AJemKxkYTZoeLvoE/vxwGLUjwoUsgs5VA9fD
56mlzns0kdyu/0Y7FFnokqKYU3rvYztSE0hB0BNYdiPjSWnbR7PhIlUPWBoHV6btpU+Cy8WDXNNY
5/PxVCF3hLjAk4vRQUIQbxHbbY6tla5eiftM3T/fK88bmq0PN0qjJBZLvgmQRYhRaea+qcJuaI51
nyDWfv66Cy+9rhTMA/EWwfaWyO1s39STzI9UrorUhAxrtJFS3YO7y5H6bq3Jq7ZxJCRZFAeWw4/K
PHjK88j/+OsfcWmxnP+G2WIpQH2DyMzJ2EHqwjHRjvP73j2FFjKZ1ddNXdrhmJGgz1Qg9SDlP06Z
PIt8a9AKuteLj123iTFHxTrh60YuLTEipjrV5ArEBXPWp2Hbh4Y1Mv/9MLELo4RL8PJ1C5c+47yF
WY/1EO7LvqOFYvihu+99tFGjx6+buDTjz5uY9VQd6UYX+OwTrvyYmrtBuwfFZkRXXtuXhp7Eskig
k5AjyaGP46HiIIz2iFZkYnxF8CvFuW64b5PnsVt//T2XMtmKoUr6RAqVCXJNP+XsytMBtQ+x7WMJ
m20Ov60I3cc+tnalZDkRBI6FqfEAwQxsSwlXuxRKfBoDcXC80XKCoXEQuoLgKSoc2XNLWeLinC4T
DmM9a1eNhga1D5pTrWHL/PUPvzgQpLHBNsqTb8JsN3WjEptVHXB8URcbZElxrTuFjPQXGePXLV26
Q1FLoGkiuymF19ND6qyHGkV1sQ3jVW6y8t2ayDb5QU9bCupNwWHRockptCs1VZe+zsTaW9b+1DHM
14riJRCdpmnme0tp2KvWrg+37rUHy6Vd1aSMigoQPEb+oK3Pv0wYa83zpyJAw0LJ6xfwim6kBgEx
ECfd3A6dfKUrLy1QQjmGQrR6CulMn33WlR5Ob0yFhgZ1wK5m31PoE27zfriiKLjUfRTIywaXX/Dv
8+snLpEZCV3aScHgjNqmg7w5Jr/M8sokvHinovyDoQJhPFWCfvwgUyoGMzZZPQUStrLECjj0fUcT
seFLwlGxgdq/+Eqyj1tvWwviIu8qya6z3HcaP7gj0oyaXUMd9fWMvbTT4g7Cx4uoYMX57Gly3Eu9
mtnTDtj3GThXZ9Lq6yb+pDrmJ7JFTb+IOwknxrwGL8G4IU9aulj3d0V8HNzTEC7HHpf0iQI56vhj
v4bhwfeubI0XhpYIwn+WE/95rJ5NoaKIpenn8G2JDcn/oG/01yufNi3o2ad9aGK24I2S6EDm8egs
v8Gc2Pu33kle9i/jb/cbdY32tXryC/vLh+am0Tz7oiEPA1Mx+aJmCeX2R/4Qbeu7/n3YfP1ZF+tZ
/ir5/XQvhH3V4HVPOzidO9pKXcIOru6STbTUb1t7SuCg6Xegziz1TXns1+Y+WcGdcVxCXuYyuRbu
mpbGvJcVpCjTDOVVpc428LyV4KT4/Bz3KTxIK0Rsd0NnF0637U/D5lr8+uLXn1cHz8J+ulQ1mHFM
82ZVnYJxoe4kp9hpG2Xv3iS30drdRsvCtuz+ZH5TVwADxD21B2+5ja3pOl1fO1SUC3sv1crUHhhs
v5o+DzUobddLHC2MxvNgC9vSQYah2/JydF5xV1yZTvf8yEJaJht3a9kIDeziAHsG1uJdfBM/QGt9
weNq2S5xotyk7xibxld2kUubG6XU/1mprM+6LM2TUawmiUpbOvJvFM/qooMPjqvtobJW6mu9dm/A
RT0N4pVj4kKmizeiwhuRYLTM1jq7KmaDFwCI4sjtbEAodrIs7oJ9tw52vhOsmazZtrhlkq6jG8up
lr/TBcHxxbU8/6VHwIdfMVuYaRMXFc9AbmF3ESV5e3VZv7gHuEFEhsXNpj6FV46tqy3O1kQBzMLo
IJcthl20Qae0UG1hEe9beznaiZNSVPD1nnAxwXJWDjxPphUKtPU/daDl6lldAyhdgHFfVUfpDh35
9mpN3cVJf1Z2OttZLYi+RsyFkXDewvyB4fWqBQf+o7pDct4bdnmCGgcT9j7fV9/H32Z1ZV5duFZL
ylkp6mxa6bjPhvH0MhYe8pvQCX8TQ3z8ukcvFGWYOIoCGoSJrVNoPRtCwYCX2vrcCIAEgrUpFs1T
ctTDhXQPxulb9St/Sb4p6/SH8qb/MBni7u8kyaef8FeF5OxK32p5WsVThSQ3O4TXON+t9GEtf5+s
fX+Fu/i9u0keq1fpannEpS0d8Bml7Fw6sD6ZPVuavou8JKB/4e7/1ncwv7rfyX3+iqEAMkqw0lfr
2acRmx0iMnpOC/cVxdTN+d28bwr+pJ9uOo81/EOMmez6JXjLboR8kbxSQfj16F669bAhTikMik8l
grYfz2ojgMVRT/c9BWmPvxwfqxBXKFt+825NyKbP0tXisQtZofMo8XwTFvWhkPqBc0uI7KRbYmWk
d/Yf90MYlBu1XYXvX3/jhTVKmPCvGN1s1zOVEq+6XiVG55TbYBkcM2o195R0fN3Mpa788wr4V+xo
thi1oZlqtYmalKtkaTx078CiD9ay+A6c98qd8UpbLI2Pw9apZuTJLkQx7SFZpKvkLnl6V8oVvKT7
8UqM88Jt7kPkaDZDzJa2RpWoDTjldby6fxfWmu0/fd15l8boPDQ0XZLProwp3IWmUWikX1H4dQdN
ZV3dxFdCAxfzPudRodluXfiZEJkKUaG+XvMiBJI3LPtX70nLlu4h2GaBE107jy72nq5P1ZITjV+f
NamYjeLqY8kB2EF/tOFz30mcSs8UHWEZ/mY8VY0dmFsya8pNfhBBqy7EK7/h0k84j/DMfkKcaYGg
GwSRlIf6AKw/DRfKfUBFsGp3L18P44V6MhxpzkJis7XWRr7SKBHbF7Ah/7Y5Jjv/AcEaugJk/ct6
M56A34e2B+ByQVVs/f1K+xc27A/tz+aRguZZE6ZvNQe73RqVnT2lm+IwrJC0vlIuLl1ZHJcuOCR/
VRU9sDklU2ZHkwQLtaDQCgDYylzDhFrwPF/km3ZnrEOKNT3nWrr/YhdjhoFIQySgRqX1x6XS6QBf
BbegPHFVOx2VKyuQTet0f1s4KP0ckE3OsPGP1+wxLsbVOB90ZGToRDAu/NguJEtX78i0cAOo7PKg
OfKpXd14d+WLt61Wt/K2cFq7XqqrZt9spO//fF79L7dzw4KNJfJf27kdf6Z11v6c2bn9x9/6pw+r
9I+pakyDAaFR6CNPj57/sHOTxH9MNmewYynTVg1jEmb+y4dV4y/hNGwYKH2xpTdYR1XW1P6//5uq
/gNrNOrr0YKLmLsY2n/Hh5WrC9Piw4WGfwENDdkxCnIIZMyODywJxlSvBAot4yiN7TQvU0eI+r3p
qli5J/VOqHMB7GgnbmCV95s4aYJJTRWteoh5e3yOX9pQBzdkUJvaBI+Nhg5eAkMZ9jm8h9i4lcBW
AzYOttEQdzsEdje1Xv4q3fY2gVUzYntQZhBUR+ZrrJA/yltAzJA++8K7gyjXrISGC7oKWg7rOeXB
b7pfWgnmPOmk96SS7lwdCIbaQurFnc7GoT1c5KLwHcPwLYwzbaHn8p3hYhogDQ2pNmnYJEZwNMTq
1IbydiDrbgkNYLbkGaYqoVUI+RgdA0NVYnmf5hkeIGDcy8itjyO+KbdmgHFIk0MyUltIfK22zUK8
RsIiiE5tKwNTdS11N6YT2q4qjkUDbmsQS/Bm9c8kMfGxd/n70JDqPGluywiChAF2e9nJAFwMpbVj
hdeJSEGWO6aZM7oGSPVM7my/GDZ6j2wQM9mjEo75MgG9hHc0aFRfDjHhgOm0bbohOBiA1RYNiblF
mykPUaN4jpSBU45KdVUJ8m/ElbswGpMHHMlxm0A5GRsVFSv+AZXIocG+M9G8+2KQd8VYMzdcj/0y
TDvHmtxUk6II1201AjlUugGKLVhEuY+7dSrq2Geo2s6DRYyaFCZYEzyNRg4HUoMfk3TtcGsksN4X
PUjhAwMRw273oGelNUYnUM3s2qw0u8freh2Sl12RwNEXCoTyUIqQ/ug+1p5Q3hFFZS+mG+4jrzI3
fhpE67Ao3Ts9CBGSFnqwSXEbXQwtWPUeStJCspKfStdmq8htV0aE9WWbgLJTPA8wuOdtYwEMYp+W
G2ughCbPklNbBvpSDccWTX0pMbkpV8o79zSCI8NN1Raj4CmovfdKK+Do++VuAJ85trI7CVrAfGYR
JfqpYjogzt8jip8WSq/Jm06MKFQfBPG3IhQ3Ip5GW82Ap2VKAgJQJOW8osZ16GLmI0krI+sB2g5w
ZUHTygwbfKRwWMeaeHRj3nJ9jqYjw4nD07Jgk0Q8/OQR4V9sSMvIF++zUd1bOpi6wnjSBQiCYxTx
VkHS5KZvca0dzDR8MssMRZTIanXtRqi+lxo4tKAofpTaCChwAg1Ug/+rlftD2WsQheWDVxs3gIGX
NRwfp7QQWvbNIeO5QkKnuB8Hy+mt4mfs8TZTjOQoGMCkuyiMfmNGf18J/a7oX0lN3/QmQP8RQYxn
DrepMD67Xfm974U3IcEb1pTcp2JsURBBvVkqjfzaZMWD5lIqJsLxDC3XEXNrnUydH723rQseUISp
jU2ILETPRgX4MKw8zAImeixc/7SyJqfXcRUW1nNc/x7H9pcPEGVRFCwYvGE1kJ1W4pCVEW3TanFG
QouEmQCgSz++9WBILy0rIuqOT209EVTSolNsv4r2OqtXU2MBCJzx0qTeuDQE4adXWa8tbyglaHZ6
qTyHNRO4TVLb6ONfcqnifAfyT8LuA0MidacL1nb0WkCtRdsQL8VgxMv2HPjgyXtxgVHxDl/JYSHq
8SqpymOekPjSBN/OdO80aPGK7e8t9wVAeEK+EczsVfDrt7LQyE02oIGl+iYrH83CFdgIJ8ynp0EZ
D/CnE1/q1MWRI0pOBm4VNmZ+/Xoi+/V6dxIrr4cSiROVEbvLUZiskCy8+gZTdbDMXbpCC8c2w99j
iCdNeSiK25atexnpKpceGB/Ppid/F+J440nueCMRGd0OPqlukgXhUkpL006zHo5VnjhBoGOWQekI
Cz0fbFXPfktukdt+PnJ9CjiM0nEPzuG9xCtqmwkxBIwQfxapR4FSBo4nSD8LNy82WeW/J6O785SS
unG/Oihxtcc+61TXv+umL7EbGvdj5j0DNH0LOu8Yh802bWAfh+1pUPV9rQBpElSHKbjsyihY6Tpb
a5Hfc4tdWqQ50poyo6aUl7EwUCU/QmPPQ01dhKgUVQv5mhx6IWW0SrPrOtPfUSrxJmplcS+pxKHC
XmeeGrWjAvHXO3fb9OJezBRjM0oi2gLP2gliJS+qoq4dK+5uvc4CdZDiI+gH1kOsFCVHkL8jeLDs
mwG0NlSdUgkXIACfRQCmVFpKOwxXHvvGOnB1JLVbeHtQp8oiytwXSYoPhdnHC7nqPFi38jqVgEsR
/KAUNGvv4gGbmqRv7SBVH81gCDBJMAifhzoM7LF8xj0Ki2HrPRmywamx+75t4DotzNHSH2FLmpiL
CNAjgbaOyiCuRLVad4XmmA2w1iDgCyNFO7kaB5DRE3ms/WWphw9ak8HfNc2F38pAq8txX3smwHk1
f1Cq75Ei3nsuQGArO4188E5IxpMuYhdaFSUeAEAVQUh2wdI1h0eJFYqTSXhKY5VTU1SGfdnE+E/l
8rFJ5d9+H0qOVUDcDyCnVFgTkJCUu72b8w+wxa+tIv7WTNPa7LFhs6BAB1pDwZKEEYZIYAp5Zycu
OnwMB7LPI/71aqFiCKlvfUH6PUreN+j0b4UFk0VpvMoxzaxehi3zuDNG+nci4LbDSill9iksvRfu
IA6cdInoNDiZO3EfH4RB2BQmhgeVhYuZ1a/UrigWXZlDdlTjH2OVHcY0eZetnsht2Rwngr0dJaLI
tjz+GNGaYq1x0wAXxTVo1RUjDNHyWca7z858TKoAEmM+hrx2MriOc1zdA2GvBELjNCpuB9qo2aLs
GfzxiEWW2GAxkaW2SKiLtLRdhVGxDjS325uF9mia/bsBOsGJAuwOXAp9ayy3PUiTRpk3dlzEzV6h
snIni3wDtTx4dyOxWQulq+DMEkPS7JR/CvT/N79MpMnmGXfCr58mv97Ln/WHt8lff++fjxPlH8Q9
eKuChiF8a0wlof98nMj/MAFKMqAm8VWkEGePE+UfqkHE1STuqhGTnNRZ/3qcTH9LQuSs4g9NNQF/
9P/+7wfKSjX77/8nbZLbLEDL9e//pmnz0MhUVEa9gMkLaYpwi7M3bY4YslZMzqjOFW9T1SvWqtnu
dKwKcUyIi4WlNhsta6zFCFPdEkIWshjmgKR9GKCGk2X4CwVa7wRK90PziNaOXOva9MVIitfRM24M
3NA4CGt9qUtIR+EYbJW6u+fFcif76Qrg/z7EFtE2J5CrIlXc6v1h7beeuZA1SlXwDtGWo6Fi1oCF
aD0a35JevMv0Mto0IwxZyVfcrcQVcqtlsYO2k6C0Vdo4DITmMy68+EJkYBGCPnyNDYOLZtAsRcPA
sA6pfWcu2BiWWpavZQxQ/Qr/x6h8MrNs6dcijBjuqqO/wXHsgEnzqyygXRDzW09rnisxX4mS3y9w
N6iPXe4me1mTVmMWvLgZkZe62RgGetJawTGmC1+zJvndaNiiYT9miOFWweA59UdHEryjqVY7w+WS
nGpHXf//5J3HkuPYlmV/pe3NEQZxAVyY9Rs0ASon6XStJjBXAa2BC/H1vZiZlaqrqvsNatBWo8yw
cPeggwTuOfvssxdbIY67HDtYiiBb4k3KDnfi8QjOsnsmrH6Shsdu6O+MzoRbFGX3djaqI3uz3co0
KcBMg7wALyCKzQZIZX2Y7bgFS7tuScYLFCQOtOd7bZmLVRPad1NPiDTc3Pk5VSGxGk3Sr+NmpMXq
vSO4qnczDDW/sQr8uHLQAqKx1700D+6y3FplRDwiYDUmsdHK7oundloKf4gBPc229hbZMZFgmgNx
aniBUUbwsiFqGLSdz4sXV3bowgQcSGqq9Z+0dZ+dZx+8LnFJ0ZbvY0tvZedhFdCC7XVLrWdQim5P
HTHtM4N0lk5zN4PRjWz2p4+QHhDUUnK/Ve18lgl2jQgM7EFw0G3D3onWutftO7k8Z/XyOHXeXadn
dHDZ4A9Dae9jq9wsKTw02Zx0j9z5oV0XI5SwWfez3jlB0LnyFniLTnRMw+Q2DYXc2TNNsVVmelBk
cXlzmfnjM+/W7txUge6K4lTg16ZrbNRahiYYOTkO+2yYHaAL0yUSmxiFqfEjg4ttQPm04caQMO91
XEE4FMwOT5VqD3XKYW0Rzx3qtyVZ3UMbCfKEiuZ+DGtG/iCHj/rSuvzOJTVIF40cn7XWdfvYU0sG
RGX8SmLAGFBP1FaNThLYSVdt27I0Az2aXqiyePNz+koz7dr1XIWExYd5EiShkR1rl3K1Gu0KWmGz
F4SEr4yOhipLaqLQ4xJUFSGAePhPRjlt5vaSzWx0+k1uGvNdq4ftFUnWKVmgxXFRjLUdWYq1qRtf
Si3CNxbzsSzVV9ol9aotl5BZSHjryfkQOUa4Isvdr52cZFxlP8uu3ZNqT8BFPW0bm5GQHpb7eMTt
XIr0w0t6/cXJy3foj1dZ0ZNKnzPoTzU+2NXWdYcHYaqABDheQxPBUgSdxbwamqa47WwWchiU3HMx
IY2UK2cJHwSXNLOkbxq/XNss6LLaCspYEY2txr0K0/2YZLfTPDsrrs8dltF7mVchFrY4XhOkFAbo
id27yhpFHU8jUpXNafYiix0gI/Fbh1y2fHB2Jk87ktXlaez0pxGWdq0klAQZfkxDOwW8OI8Xop8j
i4eyVcPRg4R1NPISKHPFFlmZD2rt5FJdsF9E2zfd2su19yyrQW2O4X0ztVe1xr5bmxtnBmz5YSqi
N3q2dSfom2Atymx6cdLldInND1OaRmeZjnmj9mSQ5vSJHdH4+gVXc9Di+qZLygfzQvKYluSbQ+51
NLzXZq7v8966FuQ6Hcasyn0nqcpNrw10MouhrkPZfoxj9WIVxZU12Fd1TnWoxC6J43OYiavRvRQp
ANPsiZxOg0KT5Ai/rYAX8pxNVky21zpDzrxzn4Q+vcnEum+TfFcUJIWjGbVeFyTtL0TEYRc24dbT
2y2URZwWvf1A7mPj1531SH9X+VNtPVaG3ayEa926DbKuPRvGVpkW1ArRPuuyeK1E86qsSwvZUz+z
oorzq1yCjFCnECRYnXdIUVkCdWu4s1UVMKFdz4Zu+moKuVYlDWEEYzFe6ob7Wd8BRd82JSHz+XQr
YgJQkm58Msb+KVbhtdkte8Puv/Uh/JlZ8WNT6E7gORxyQ+iNN6PQH0234AjSBrlWEZT5cWzMQMut
+gR681gTlumHl8uk29ahrbVis3Thq2uF5tZou0OOhcxXgJxWsD04qb1+9BdsM5aliEWP9OuoKDZF
Vq+Tsr1JWSAkoN7RfCGbcWvWyRb7mbOaa3Gc1fIYO02+dmAu0IUJdP4LIznWpLZupEyvBrKyCYOK
jguETR8Gar2iQbqoWhOJOcvZQiK0FmKow3i+nyp5ThRCQAVbVIO5F40dsJXsRV1AXFpmXhWyPBix
2oi5H3Dj4deU8GP6+LLWOB8KVpguAaQTHVvh0LXNZFzrrQfPOaMRNW6XBXYxxLmb1u2BiFXQDRzx
2JrdmYFVjP9zDJzYi4Mm0u/nKFoX/nUx7O16vlG5fUc6cNDWi7cmlrbztZAnY9RXayM2WhCU8zc4
9nHlFvK2dYec1HVuzc5gOIH0WW8wGernwZywXkUGbJIpOmcAtrj5RbERk/c8GeRMernHL6yTYm04
j1VaLmtR24ACZutUhcljY6ER/VKo/jer2P88FKB0pXb9j+cIq/cuyZPPv5Xrv37Xb6W684M5AMl9
TBAQ/82L8/O3Ut3+YZHqiMsVW7KULiOufxsjGD8MvkPXgT/Yl0Kdkfdvlbrl/bjsT3jMEqTkB7OY
/LfK/D+r1PGZ/G2MwK60Y+HjB9ZAGhe7GX+dPknguWJQ6FQDkXy+i6vorGsk/fSejmlSt8Itr7T3
vSiX69JT+k7UurGd9AJJJzVajrWy26TT1FBrqmTbm063a8O8v8pFY+1DzXr2Uq+8ympUiLR2PL9z
l/fStMGK5435nLsUap4GjiuSzo6a/wl4d7UyB9gNYLiyjdMn0aHjblgVRZ1s8smsfDenvG5SEjU6
Vff7Zhk+JLfpSzOiWNrKZQ/I0ztur8rdhILnddGQzReW7YsuGuXjcFf7bmrltuh1dxcOrQoIFOrP
cy+c9dgMcAJmdwwo3EnFyckyL2Uj1mTkcD6bebMBBWdAEoZ8g9E93iZtPgH2KVTQdWm6dykNr52Z
KtCoQHrAUOLpZKrrgYjmnU7aJUzbQQPN1NqYjb001K7sRJzlErGxbveCgQTnlDNZM6rcYGd37WBK
i6evck8upvrZx8xbPc+5Q6pZ7O49mvE+bF8IyYs7Rt1UjJHDfnQLUa1R93rCkrayuisTRa0sGhvI
j3c3g/jiAQqrwTSeQmvZqmYZfR2+yThqD8UAtHAOXZ7QKee/Y8sA1k52lRbqxbwA2KqSnMZwImPE
oblbVdVFAmGO4DCMgublBAkkcV93m+pDduOLE0GG6PnIxMLRtjUfj61IwvE8xDHp2TzqN9ms7Dsn
BIs+Z8szZL6DBQFjbi2wlpMwb6Vl33VW/iCVy0eI7PImCMk+W2eD3LHel/pEsG67thgOTmJyekXl
15LCl8/huBbAtKqgodbfiylMgyyzo6CpJPwHhKPZvoRTQFckpe0hGdpTKKj/mp73ni3rU4OZezVF
9k3KWTLLXh46W1wNU+6AkS4/ZVVuhQc9ZCzdL1O1e3MeqBsq6JTWt5y1V2sRV6EarqfEzA9zlbW+
HBOmIAL8dLcgM/PuLA2bAQs6ZpSakEUoWOqsX+UjiMhUaSQ6V3fYtwMp0IuHkUALx4SwTggWFb62
lZnzCs333Yvzt6xvjjSmTzIc3+1EiVOaU6eDpzxWlXtdmOTaJr1nBE5nPOs6JZasjwbSYOlBgZRU
/pxbi+weEtiGx6ihSc0ytQtn+KODnGEJ1KYFeL2OLmeNS5pG7MgCsajH8pHw+WUxvaCinMLlUPZo
yRbDRBRAN/cTl5i/0YMdm01wInRtOUgZn/US5HFoYxpyNGHeJKWcA13UHRiXC+doFNN7oREE10zx
l5TQ6GaNIjecitexQsfNLlXRzKreHn8wiSaCsQN+u5VRpz1xlTMXN87ckeGG29s/LX0u/dYW+jbN
Qu8WAig448EcRvYZO7Fy62hXCAeWXX6Rz9KRfh+sKzHrfSAvwMgmaRM2OCKEyByajdGYWxlaRTAR
FUfrsJktdfTmZcGaqPBGX0rHiAodoozKEb5HDATNGO0jpR5nhzUAxpAOpB58I3jVn+VgOM9dbh+H
YViDGiyIhmzpIC8QqNEIX5NGfFvOws5NM23aBqQzFEmQYCsZJjcNkEB6ZX6/asQaSe6UAGCjPVSZ
87zY0VZCgeoyec3CAQSAYSNHBxS3dWpL7xWREGgr+3m+nKMP6TaveU6sXl/UwAE14qhAGQd9GL5Z
XvkWMjpFFv9g6iUCZSzZNsMEtlJ5boLnLkq6t6ZJgmWo4iAfgUPZIsvPadabW6hOGiHGJgM10Vov
MoaPBV2htFLikGjsjjMKY7B4wBCqumUUVmXpYzFk1Z3H/hDt57JcZ1NTM4ULQTdGeadRiNHH0izw
ZoeRF6i+4JxIB55kNj1A3QbGEA5r1d24ZZNcVQVrOAjiLhYlr36Yq+6DMdhVP03mKTZ0arXZfqq1
JCK3TmN0YOe3iaePPhIFH0gPsgmk6a/Zq5z1wILXrQGh3FfGqB3YUnlNtUrtoku7yUIeOkKsvVZ5
Um1U6xyBTrcr3VrCoHPH0xwBzPOa+Y5H/d3kckOAkLiP7cjx59B+aGfvPKfjOq1IgMvzsoB3Zz+k
QlzFA8gJ0DeO3+b6QPCeOPRCCyGNMjQq5+dYq/SzLJy7ts8zhIfC3si+uRu6qaLnVtcuS/JMEPmE
Dpr1VlOWB+Hc5nveTb9jH+8xJZEbiWmhGVJJsp5DAclcA3/FQ+59keyj5nTxq74mfhe6hAzM0XpZ
QCv76VKBtZjrrV0YSERD9OXMrInJkUueevax7Eg9lXn3AlOYuLVLGtnSTcxce29e9bJ6XuLxTY/p
Xo1qmoKLHo/BYdiPPIU01z6FaXGbGHI38XRuRw0caku4khWWyOHS+U5UVQX2UD5FjnxUrY3ha05p
SYuzlaTgSau537WFaVz3bnYHbN1ZofLXK9tW15o2NfcJOPagjfSfaTY92q2T3XaWdwLM8UWAUbbC
pgCzChmSUeT82aTsyDcucYwITjsZW76ivWtmdb8QzbxLc15eoxcGdf2UnrMQzTw0649LuCTFTsIU
B4zIynDr9pCa5WdcLs2e3XsPM0Z2wY3Wo685deXbIkbPy1roTpczpjQQ5JPZfui9hAdwCtXLdbiq
cVirYCzMTRFdDgfHLTZ249x1C+cFERtZUJkIKSZzQVMjXS8S45Y8PHI5swnIcMXox5FzvTaX6hiH
enLjyEVeTVHEpyS0EFrNOYV7OCZs6LsdcM4igiPTkKXcR7g5NDKkQlPvH9K2egai9imcy+M7QktI
qCeIVdxCRtvqFn1Vw1sWMeXWTPMuTMyjpafvldKfF88gGEgADvXEc5P3UWBW7VOZONyI/QPowDet
rbqrshFJQFLGPk3Kj5FWWdUtLxJEG7nR5FHa4qFb7o3mABq+3FISnCyGd0PTPOZj7gXE5nSbiCb6
kh4N4k9AaakXvgoCYXnPShJyTzI+iia9jBjTrwTyHUS37I6933IHiO8lHbyvcOYBVpiPTpQRfOKm
cLYVDwQNeRSOIzcHSGXnMGXFZYBI7gUFb+e7bvjEA9WxVrCzNCJNxfjoUGkNgCZXnRe6N2C8x0CH
yrkWmr3Hn/BltM4D/YS8LpMy4inCz1/smExNrY2CCO6kn3blpze6N1EVElw/aIcEXCaIMcrOEXjW
f0lzd0o+eSuqn/3/vLSNn0x62ySK+1+alD/+tP2urt+L7+7vX/SX76GT+a31DGiw/vKHddkn/Xw7
fLfz3Xc35L/+/Oi7unzl/+tf/o/vX37Kw1x///Mf719Fwt3T9W3y2dOj/fp3+69//uPX4YtH5/Qf
94Hrsvx3BjaX7/mtCxQ/+KDTbLFpCAJCOH+4ycQPIjcu7Z6gDcM09kcbaLk/JF2ZYMdRCptl6D+1
ge4P1l1siSuUZp8hy7/SBdry710gqij7O/SmxIzYZKbxD/3FJtxn4Wxkl+DhwYDk3lvxyqtr4kcn
4KOyHV8Gtxs35QUHWi3dTtXznim5vQvj5d2Nw4v1pUrw0KRy41jLe956BP6ZFs9XTYPYqjMWqEo1
7vRLscXRqnaxgY43ko22atBI6rT7ZlVgg8D9IcvhLMruM6pKeKOT5e2WsodXuxzNsdoOqYH3RLQr
3AIrYGASKLe6RzJ680oNpaxPt/1CH7osoMljKtCYClqT81upWhwIHcVWorCAuYoU8yoa36rUoAps
nZ95GMWBaHXPb4oCmZP0iJSxERqWTZ1ls81UOC4x8Hb0ATZ+HQP6XRTp9R1TiirVrgbR3ERK+iQ+
Hzn/g34WfmsM78tC5N7QMA8x4XMIZiaGru5HRx0caqbczvzS0a+70fgYh35jJ/Eh7Od1Zal5lYXO
cHZri/LZxhVTZu88vcQuZ1IcuF0KntbT1qVuwAPU5EZrkcykl6pN32YfNejpWzOdwZ06k0+UOiMS
oOS7OLd2EpCqSBEghRZdR0b23NvomL1Jx9MuvtW6Aebmt2WRpd9rqLxlib5UHJu2ARPVlvd2EsFY
XQDdKitxgyZrbjrHBnJu1FB1F35Dy2BJLVfLqu1QFNldHvwwMsp7q8fArGfqgQ7qzuyQ/CeZBm0O
z2tQbE3L0QI+mwGbhaxtJ/JZ5c6RDefzMk6byG2STWYu+2UON5qBfWXqd1qU7To1HnlGHsxWf1gy
zvZeiSC85FAWaXjWVXuek35Xa222ahPxbOckDo4lTUFEGIVBWDTUIaZZ85eG7MsBSh722C4lEmPI
CZqLjeiLNegeZmvl+6xXnwl58U2ZfnrpsCXe/4GG/E5gk1y51fjAeOHIsbxBe3uQdnkajZGmrLiL
oTRqKc6JqNzUY74RInwyi+nOsuoNY4Z1rnNUj5HV+KPHxqWZtqR/QByJI32HiEBxOyrfNbLX0O4u
RFbnamoSULljSY/YpRuFWrQKq47BZXJLbfc2lyxHOYPE9KE5K2W6R1SON3jIt6QXRZDKEQc7rTRW
bYzdy5bJcxxqQZ4yQ8tpP6TmMO7J9WcgDfFqMvsrQqqvabaOizuS3akLNBrNxIfePtqIS3wiMB/g
pEIx12jQYyxUGcCEUtSHhMNtrpxroxK0CTMgGd76ytTXeQ/PQvXukxXKn/Sez8qTtNfL/cyILtUW
VCB1bdbusckBZuN6fZoyc92CVvJT01oC2QDTlrLHyWdm86bTBWjKEaa46vAespH9Ehr9Q2jU+Zp4
gCDUU3Y3p/h1nkTKUKBgZFVmY2Asw7EfwifRKZjJufbgzCaJAePUYnMsgmJsPifHJLpcswlylMm4
Zz9MP3FhCzj2TFqT2nnQaj7BwlHgfVL3uyJnadN50Xc0l6c4G25lbZvreREWJhCSL3vxMrfxbafT
GGvpsAb6sAP+0ZK60zM4tyg4WQ879aP9UOdugFbOfpY5hpC5zasO5uK2zrChFiO+ryXZdHOWbFXG
/aulGB3lwJ/GhRmPSK97yg0/rEkHyWy0uAVfHafNFg74u0dHtV7KxdxPOHtXmTkc5qHz1rPi92kn
C3cW+wzM8M5ZN16n2VxuYpUcykE+VlI1t2XTaSu7XjpidybDn2hMN3HbrI0MEwldmKTfqueHpIEN
TKj3GTOms3Zxva7bakG7SWh4G6GGi0NUrMxar9fa1L+7ThSunH48e0mS4fBpbuPhzswYoIJrXqKr
2eITmCOd+uPQPhbSvcuTnOIqrCz8cEO9Ds2CdiTD4JOyHai3WrEVUV1tvZiakqR8wtb6B71Iko0r
ulcr5t7tUEGCRFOvhALsvHoaaW3ldVEgcNUqJWN8aeuzGsNi3YEj7kSjMxcJ7wkxeDYZvgIkVOu8
oiRuNPZSnNrdTma0HxJSBYi2gFBMHGAsioCuDgjjbAOJNWHWR+EchF326sXQpIsLP5WR7qoO546N
vIsraiFmXU6EnOecwZEd6WgQOoZoLd5WsnnvFsOD+FXIoLT1xcfnwf7JIszA0FFNI6882JMDE6wt
d+aII3WM2FHlTX1xCjtbVx0m7wu2pU3Mh8bkCVNWTD7UkAUMm+IXJCku39KM6x5NEyljfNCZ3Pmq
bo7IF+WDGKaXvOu/ZrnUgT0uL3nfHWJRln7eGY9oNsBCcjZEVKwdPVjVJHFskpzP3Fh9eXFxNJY4
XjXcdbg32+ihZsI6jQfb0atH0CM2Q7nlWYjU3QgvPci4fLGjOVql/ci7YoqnPrWOvZ6c42zChBvt
TO3iMa6tQ2QZz5073ReqPHpu96B6832Wxt4QzWGg/vedjKkmj49VEtu7NHJehbMsAXQViYaxnFtl
1quUGClhJYfF4knV5rtFOhteS+B62cUoTgHen+3eOqdhGcRO1l45E2ThZnLuyNLITjQlYDtEsdMz
e97aYoD34qJAJrp8koOu0DAm3S9iinZksS94viTlTdduNeOxg/hgNuKYTBxlNbBqB/3IqOcrF3Sd
H8rBj8aM1KH6dea/dBpXVop6NzC50pmo6cT3rPn4yJOLywx1jd2dblHvZAHaPFPx2RFcsC15LoFw
6JNtrdVvepNcnqz+2DfPRujcaC4HhImH8k+V8c2vOwp/tgf93RxEscn+A+CVS8XL8AGH0p+LTS9N
Z2hG5KS6MfdJ6iI69nl6Ki79vD6DXkzH7rqzsgjbYjTt/0u6mP+f+hM2Sgii/U89Zcfh8/Mv/cnv
3/Nbe6L/cOkkgLfCehIkh/8+o9J/GIL1q0u2EMldcCH+GFKJH+TPmiYU41+QjeKP7kRc7GmXiZIr
Lnlflxf3Lwyp+Of+NqRi1AUPgUG6hNrGuOxvuy5xm8RiVjqFCtu9vuCAQ3hudxUFZNCr/LPOHMtn
ynl2JsquHsUhhIwEWkZVj21ji9up7WqMqs25aClRQuYLAEmqzpdd+YZqi/PW1OG1LHriR6Jtriam
+77XL5u+dm/bvLZPRcVgtmDAABNU92MWxH2cnPxPr4AHLcu+kvF3g0YeRF1+7uzuNFR88eSQhmB7
T22sWj/vOWE9q5C7yo7vhBVe6ZZ3nlqBGNU6rI64y5dairtExM4O8fom07QsCLm3fUbKL6Yr/Xxs
qBwmACDDRM0xFXApLn41TGIsSfgxNRysdAR9x/rOKsXiiJjfnQxPR4d/HcMALlHMy0urr3iuaeto
ismlqpkwe96ny18FLZVbpXVXdto/oHSclabfWUb+ihnFn2J1PV7sHnFT2r5biLcFy5DvWJz8qZPc
zNP8uMz2tMZ0kGIVRm1P2juXLc6Vjk0sb+I9eXevTtY9ycR8n6isFtqzJpGkaKTJ2cyI6ceknmRM
xmSbv4ppMVcNi53zqD+0pQFqDIk5yUgd0UWxshoE766BoNh4L+nU3LHUE/M87aoVXpab0pnOoVaw
kDJNb2099fQmNc6FGmW01rcgXkgqzQT8bWt4MjrrmYHNvDIbrFJzKcu16HFsRaZub9CMNtTEnBVm
ecJeAiNGqHw9KuMuNeMrNqGvKZaW3ZBbw6Yfww+v4twbJoqYtmXy2YOzRLJtfs4gxuiqe5bOKWpP
hWZ9xd14cOY2mKN5o2H4I3L4vdC7HSmA22nGvRCm9Zl5K3u0mRf5FJpPnpO/NEPxLRfjYXTH9izt
+GejR852FnMX5BaG56az3jwZ0qzHVBQEHeHbjzCSZxcPVtJc5RCLMTDrgSqYkBo9zUYeu4xCpvo9
FfO57FW3C6Fmr22sSMzddrZH4qQR+XrFnRiLCVKb7fk1fu1hSbK1W0nKgiVZ10Le2LnnV7pmUpXX
+8a8RNETHbUSYeeuEYpxT6q7msSTte3Wyk/7SN/auO/gilXePk6S60XWxlpZxC63ZrIqXGNfZHC5
G2YGyWitKM83TpoUfpKl6xRnIDm3T0bM2u+kh7ix03zX2aFcxRNDW27iyZdtb8Hyna7YubY3KY2z
MhrWi0iO3RRKZcza2Jdr9YYvRZEopZNvO4/CkEumFc+zmrE/dq5dkOuHqbSq3a8h1r4XvT1lFibJ
JcODTgzz7D47xhKkFrHnaefHLjaxsSRqdDAYVK9gM5DGkmbG92IkxaFPccm4+fRU92yHdKb2ohvh
3UIhE5bNua4xSHpisVgRWa4KNz+FUYPFnH25YAizn2Umt5WTfIYVDpi21mlNeol5DSGjmSJmz5MF
Ik6sk7HtD1GOrFk4vBxK5fcpsT9KYbKnHcZ3tsXRO0ZTigBg/dTD7AvX/kl0GW/WQsNUD9TLKnuw
vfacxnO1MbT6xdVs87GaRBZopCtiOeLriou/vm53/+3PbDLUJOfc/81c0ubfff+u/a/yq03etYf2
vUz+okz+8VN+N5tQ11kWuEZBrBk30O8HuY2WiPtc53jnIGXT+I+DnE1XcGwX8B5mFBhQnP7/5gvX
cZsgQaJAOjr+lX9NZwRA8reDnPRAXgDBGBfDifhFBf1z6RfVTjVrTeauSF/5dpP6np0px/fs+DEa
lw+GaNSlXev5o978tC+j5NjIs1MY9vg0jeg9za3sOBXisk1nq+kol/zgTT2r7xwpq7ovrkvXnG6E
U1+5Ba7GwcB25YKvymjgkTKyJahUet+OgIDMITKeczBTxPSl7aEq0s90dN/YlIGS1i4fizNd9+No
X7PVhJqvtqZd2QfDQCzAZ8YJW5F71+jGye6GW7Mdcb0Vjt/V+rE1OCgyr+6Z93usoBTxW+jZN4sx
nSyGQitzZP4G2/gx0uXPrEmPXYUn0Q7RK5jW8LAoOZCIUFDwXsd4pzp9LRaTfaXB/MQNfhNJco36
4k4qBnTchSujW9ZzI/aRlz8U5bKtNPWSNd7VrPfU9WhcjtdtwgFo5qQFo4x4dVECjW6cX/pS6utm
Cresjqlg0RHrGmzIuB7goi2GEbSxeaJrfV3Yx1RW+51WE7MIbDiBppJipxabBbipvvEi8aRhjd5k
/EAtdQvfMOK1WXnMOblkwsXe77b0oWWhNq3N3qLyOMAnh14mMg8YAGc0Cfw+thgxRGj1xk6JN4uS
dSWyQ19bqLLptlWNbw+XuZF57iuHZJ6ybFhzmXjSJzjhnI5lFwy5NES6drLDGUmhZH9FR7gUZX6b
sYQ7kEc5OdZGsbm8Bn+6q+PmKV+kzxjuSs9Y0UFGHbABVM3MCLkMzDDzNWtkv8rel3Gy9yzcn71+
yJppzfrrpp6dU5tq74uV82a1MZWoKrc4I2hseA6k68RO9q0xVzTu7qQHTpg9TiL/zjy2JkOaszSX
V0mXXfNp2dDLbjB9g4phfQ0RMW5M/IyutrP0xueYvK4d9WKwBdy70yOyy3AaUi25T7UM2alpsG0P
DotZmqnqF5nVxm0ZTd5JljMuDoWaQknWF29tX76DW90MRfpFsC2LXGmLyO+gp6hlY9gbzy11zad4
6q8L0rIrVqtrOyTTKmTZYM4wtU/hXvBxDS4hRs/9Qp1MsEL+4mH6xfKaf3BbsNzq4FFI+3Jhg0P1
m0IzQVbY1FdygclY9PWdjjaFNqAOSZjsp9S8wzZ602rpug+n5W32hvJ2KNmvZBkAu/VgHOvE7DbW
ZD4rfOK+wrm8iwSaiGfiMPc8znwH2cw3KTzeWWMjiHQwnZWtl48JoUMrJ/HeQjEeooiNw9bWv2NT
OwiDFWvphDdNR9cpy7fKLCjTvLZFKwSXwj7jBQqIGb2OWd4eIbLxXh3BZN6b3XBlJg3mYnN2tqWs
UDQJ4GC0CpN7uEEtevWmywUOM7Q2AjwSJ2WJlM0s6IKN78R9HFjR0N56CeNcT/FM0jP3YmfCf7yk
TFZIN/HGlM3DBPOVPh4L/O9+3jK1bcwBg0PkPGCRsbhPNOy3s+tcmUbisWseHsWA0md4U+crKT9G
rYYJgkmdaf+tXU6nTg7X0dgYQayzQpaIMaVaZSm2QHqShGxvphhrMytDbIYO9XftiU83J9tN5NOL
a7McqyzW7k3cs17XzPesjxirynU+s1i0j3Pr8XiwlbXHcFwj/sKhUmm/VVJLn5HK5a2DxLllmWJm
KZX13jEyoWeIOd5Khhn/7SsID/snR+gv1+HXTa3L6PO3seVltvrPf6ze27+UC79/y2/FgvuDqaN9
mTy6RFxwxv9eLDg/uD9M/uaXcsAiq+JP1tRL9WAxmARwBYf6T12//oP5JpoOccSCFTJigv6Frv//
LBXIDLWpSqg+bASOv8WxwAelM3NatjdZQUrCaJUznrdZ9q4NkEn1wl7je6xu/3R9/h1p6mKf/Wus
BtHkZIbq1CnEhTmEePxNnLJxHfVTJldjXaaMDOJmVVnlZ2k1+W0vy3DjGjxiouJ/s3dm27Ej17X9
IUMDXaB5TWTPzGQme/IFg+ThQaDvAu3Xe0LlW1LZ1x5Dz/abpNKpwwaJiL32WnM1e1IDmB5hZQda
hbtiOc7qlX4GdsZM7tKWbfe7MLIUGsH41Un1YdbiMRuo6zGKYpVVeX02/ImDQXxNLYqGqZW/aU3d
TOiNeOV/ZxX/Wp/1x9bsZXiVtj2eCs1lv5l7mCzZiQeqWdyzDXf9VUlujaC+uUumkHSxlRFMiTnN
3ab1L+OSfnDMSB2F3T8YntevegNrQmwOztrNrc/GN3oSMPnbLKbHAVX5yYg676ZqNqmjRBsWUx0k
mn+pjCTQopkx3sT2xw9lyz7orNyy3XH2vMiMTRH0id+uSGFlTFEPhyLasdPCGDaW+4I5j8k5sOIw
kGPOW9TaGQzoeLveTdID1pit60oa29pIX4aoqDduK7eTXQyY+erTYFWbVis3XS/QIaZnaXXLYipE
JM6ejKbeJbMkAI5g7xXRc5ErlpDNfK2q6KpnzYXOppXW/4xOfUpxEGu+3IZOLveZmRxsFh8sKA/s
FFZTmN4lgnrKmnBUGJcskttt5jeXOuquaJZPgm9xP2TTpiFPYFXZnd6kvwqn/MUPo14luPY8O3kc
+c7tjsVhx2CV9fVdVrNznrvmzqytLSv/PCiG+L0O88dmampSaaOz8lMLfzP3Sw7Mnav76SolKMit
yb4r3XQb9spaT4Tzie1MT3NNrX0o4waAR8KB4qVbWaEMx3F8FoPFgTmxwPQoRSXJ8a45yQUkec+X
4N9jcEVEd/Eqee8yoj48U90L4bhjPaBG12PJd7y8la16fpgxR3EaCn/DCyEPRB+eXJvHTXOMW5uP
pNs64zvL8u8uj/Zl0n1VzpQHys9ukZ49xBWJ8ZG9wVTaB6Pw8ez5m1hTvyIDG8Aw73uTE1FV8l1P
SsQkz4QIbJ7AKE+H0Wjf2qlTe7cHYSLbB1ERdI67bNfoFh+CMLszuhF3VW0dW1wov3NroPRL0Bdh
lp851UhpDPMhGh+TJVyNi7DWpktKFmnMflwZ76gLXpNxDFSmneGJ7bKm3UlNbCRwAlszvydJbpL+
H0kVkKvjMAvHIWBOONjZvGn16DrpxYHrzjbNvD1E7I/GVkFSznRUVHgM4qd8GnFJlLuJFGsv+bUm
IStCTK6de8RKequn+kHCbphyMCuzcDZocDuwLwdLwIlmseipfp+iEMqoPmRsZWbd33blYmzF4slW
fl5bpb3X+2RvWuOTN1u4Y9KjgARjaNrW6twDRty17AGgKR9fg7KjLenBVVJO13yQJ7/BeYg5agrr
LTLOc+YyaigSZgMrsbF76ZYHbiqjdWqUm1iPD67uXk2CaKtMaWsn7yAFTM0h7yjdcGDvxO4PUZpN
H+u7cCSQkw3RpjTtOzGZ59Az3j1ZnoyhF0Gtk0L36RXBQ5ARHIy2M59kN2/uW0MVl6qqrO3y8ukt
/VGpIl4JhCA3/T1FKjAG6lvwp3gZT6bHq4pfYr8yqXto9VY9s0rbgJEhnWOxHAbR60oW4GlqfoLz
yPa6Gy58iBY5sfbvetu4i1qbxM24ap35odSGZ9x644kIxI3s6Nb1p/HbsNJ3w6ntlR/q0zYldrNp
pNRPIQcETgFfAl6ZomB6J0c2f0Rg6CDt3GRtbfKcHX39NjfhbraG57Kzj7aQa5Uaj2iYG3NAxB1c
vBSlw5flRf5h8swvUCNfRuWfy8yAjO86FZXwOj848Y13FEIMr2GANdJk8zxlN3ClL75P4OgkpuHY
FcZaaSNuNOr9MHxqpnNaNN4+b1iVtxdhPJTy4rrluXc1XOHOW9Prb7Dcr8pL6DHyA9HaO+BKTyFV
PE5BfxN5uUTlSwARjqXnj/uusNCgtPbNLEzrWHaavKV+Tq7CqrXAKvugldEvRS1SJhoqYmCNyP6X
q3172OjrPN2EDRRlMRVPVtSkL6HDxAQRkZBwdI9MbLLpVwBoqlsfsyftwp3qknVoEb2snfYB4/Sm
6+pdB9aJpnJR76hg/1W51UVN1dEPuch6KYcf76RzU47JtqKTSejRVrmfom0fZ7q8O0z6rqp+l/Q2
jVq/MiZcmo6Ijly2D3qGSZNfwyWffVS/oRBrN8ygk0T71Mk3LPnSm5lqv7UMf+zUOBz9jLRu1G2L
kWkjmrUyoGWL6Wiwbo3PSzNhLE4Ir+Cyt1/iubh2y+TcoOTuG9Li63SZqxut/LHQhmcG7pbBm6+N
CXyZxTmSbvoyndM10q+Z+nfdMrnjDXvLlll+XKb6fIyYdpK7OOm29TL3x7iFM4QAtNq3AmEgshLO
DPsge530O8qB3ssNsskDaL/AQlrIU/EtFq0hqeeNjvhQW4CwECOiBE8p4oRqWTE3i15Bxu0kETDi
yn+2FkUDYoqB06o/a4gdnhm+OwnepmzRQYC+EJGbptOERJLjJwtsRJNxUU9m2znMJcvJqqXarRs0
sEculfN5cVdFubhYWn+xreGLj7IL7cP9GMbouxposBwapJtQm/TXetFzykY+Gkz8a49hBIwSqo+m
0H+sarqP6vLYmM14RTa5dAQaVxJeGnSAlFVwTh41K5GUNFOlJ9fUkp1Vztmta91DrI/wXFLtPUU2
v7dKcsgUjcZskOhXDKdnx09IDIniNAMaOBg9LKy0Kd6ko+3JaAzjipIw5N5h9HQCVp3325gLP+AK
TYRaWfvOYR/Py3wMUHOjYx9ph9Tv6iDHirYIu8a2kKM6xHklzwZ5lSKL5a+xHfSdk7i3pY1mZank
EoKcgLoyPtRg6Tiu5Gft1R+aOX7ZmYHrNvGfm8y6nzX/llQkQFUDQUAnatXrRNeTYdVHubnOKphr
WZLtCKXd2U701JXZiznXHF02zI+U9QmAmEPTJBjTmviDve2n7GqMgKy8sdJXGMeqiqKT/B4IxTEp
3Ud6Op9yo72FeredzPpNVOo+dPsnQu4rv6jWcec+2JXnb7Kk3jsR/4HA2KbOxY0usr3l+fsm9g+F
M3zNPa4uo8DWrcLl/XEIbXZpXhndRdrw6npya7TihW34V1GEBJUrot6D/j654y1tkmZdy3DYYKoN
Ilzb3hofYMXjYT9Xsui/Jn6sD7j8Tp0x8S9yBwmtlwXfv011asecEe6qITETJNnwbDXOi+3nA1dO
ucsn+w+w9/+yBOVf7LOUd0BdZkz8792zTz/NX4XtP//Mf0yq4El8FC/4zUyDhrtEJYefVuHNNfgn
FOOhJ/+BNOHv+X8hSvNvFE54to56Tf36Alz8U9Y2/7YQhW2A8X/8039pUnUYbP/T0ChQ89kvMzv6
i6vhPw2NURGVNnkQk/t2/LvXyXwMmTy0tnrnk+mu29HYpa6JYY17bqkz/LE0DBqPeihVpbfMd+5M
vz/KUnMZKKHJMqBtRpdETyJCBSHDVSTunLeoTvyVNjI/aYr1YuwUNps9UR8KoGfYQm5TZiG+qXSv
QhHMygZUEmsP3Czj1VjeYryDgSQPA66k0C8+rLi0p4neDdmHFldH+TvDxZWbFPSsNeGSxLAbd1Pq
ThloMZSOoqq5J5L43JCnZExKiu86w+FiTf4QmKHLO0uPiQIx3MFvNdcTtsrVOJa/e+nJVV4MH0qL
H5RFPsfTUbzz6r5rLBJ1TXFyuTIIJmCYLI+xzme76e/Ar8SY5WeRq33naRRHSvtx1pofoVfR0e7r
kwfgBTI6PtVINPVWpHGLS5f8yWCxaxvt4SnPu2fbDO2j5TVvwzx9ighHnunfNIAdm9F2g05ApEup
WmE17vbPbhQzTTXdblrS4I7fJOhdagccATXLP0kvZInAjK8aN99UJoKmPvWkk9qhCjibm03RjDYn
L4XrunpUUtBxX7OPTWwzuTdLTWGxyfxtOmrgbkzG/iy7EyYGaR2l0XfNe3vWLmFMwAMJH93OL4Gd
uHtVAJhk+tpEtbP3U/Z2js0NqlguhmAA7AqTWK41bKl1tgz1Og8xCku9+w5rb9da7R33LJrP9flt
7opdTAvLTMfconH+1Ln7WXBtgKZsrrvEPMoagoooyyawAIsERlPm67oVZzxF90LET23X3Q9JXwSV
1ds7sDI8zBneRoddBrLRoU6baeNylGOHxfPapwh7Wji85pJFqRsVMSasOeHcVAm3S9YeZho3h2ns
Ev4uJ3BKc1vFw5YYxpk5cVM39r0sVXRq23jtSjhpQvnbojevfVHCOtZHjrNaQnLJs3LjV7lz5lCJ
cDlzOyRl9Z637jFtQ3NfuTqbX/977GV5xh1A0HjWjkOhm2AwvfewZ6a0YVCuMn4B7H0rXLPGwovh
iVzbOc4yjcvx0MrzUOsc7l733fFbaGbWHXlhfQ1mCuyQVXXLRG61D35aEuBq3PNcGSdpDbepLAt+
V/OGTtZrOuvetl+eD8gm7tj793FZaquuUZ9DLgyS0iohc11BhnRKDpyUzTZ8LiJEyWQ+8jhZTPto
HQYEx8Jwelb3RhH0iMGrcHA+JN8kt1YV7fJ+sdyFEDOG1zqvN4NvvaYQCVKM8BvRoVlXUn/vpPmO
p/dWwlrc+bM5B8IHlGmkz6LgeucVJ69K8LrsQvfFcU62d19nzsjyAg+Ggeyi36cJsKF1X6MBFb2D
8mz4F3RsShixmlvx0MP5sC+pFz4CEoHo40GZa2G58cYhcRla4ZOEl5TG3Q3b84tXZeuuqI5N2BqM
RTjxyowlEbunuzYhxSwpLbDoolurMXxIh/JOj9qDNtin2UrAO7rJCbGEII8eAwVh+o1BkCzB09+a
H7XbFCKjY/L4tooZMW6nn8zxSBIOEhWNHucivtf86ihQnuTUfHTO+Ggr99HDRslQbWxhbiC6cWkL
+9wKksSILuA/YqbyxOaTVPpbbJQ/5HKws/mY/0iCwaTJjXhL/JKvKuICUsfadfJxllpZ/pF3sH1w
MQZ5hQ/BLXru+u6sM733FRMbK7TQKjYD35pB9GdVNPJtZDG6tWA2khWOTlh+1sSefsNQOvKH6KMu
CkV/Bv7OWvP2Wm1/efOw0DjDdodO5RxDoQHytrUZEGmbIgtZT7yWGG9gDwTKta50gWNWxpoASTVH
bin7k6elqCWe8eTI8Nz18RU3EtsQvKhW4p/5tTO9KBYYEXaZTehObyP3xmjKf4EwjoIig0NlNqAE
GgkrRZuvXM1ZZLTFJ+CaR7Zl+95pN2MZv6EM/FjS5RNvYoLqalXtHS9NCBJjqvUQLddOo91SO8TI
0fvt1bXjBluzGJA19AmfMU/hYKFZKC1V69RsD4kTfdms0zbT4F78sjeOpZ/8uH43r8eCpBprc26R
6RSggBHRMyokDtumUsct7qWemis1Jfm6m8ZnU6ugTvEy0TSkqzEjFO1nWGxH5+i3IS1zLE+CRCyx
5y4zDhqxrZ1dyd+UmH5UmitPejtOGy2kMVL2oMZB/Toui0JTI5GvIufoWYrgGRfSpviY7f7ol9bZ
AegoMpt+U6P4SLvxFJsyB7yj3Wm+VxyJcr+3E1qYrGDzmpJx2RsDNC1OZBt5mZT9SwlneWi7xRzy
nlQ1jCDJ900L2MTaXX8VzmRtsQg8RahXJKCbC1thSarQX1tZdUA2PEVt9SBUz2nKa6g0+dQy8gCj
eeMgvtAP+Fn1KUmXlHR3qJYKVvoBByJA+sDM0eQRti6ZWDdN45NMBSOHl56M/CYpQImrHLtQEu4j
LwWsoomPdmJTOUyHoly0M96xVtTeJuA/SKXZXeyrJ0+b14St3pgGkKMl/Zsqb9Sq4ZUYtOBNSgEu
ITTmFz6y+2w0rvVo6dtuECcxsIGrUXAomUw5ELACFb37amojXwTW7cwEQ6aP3a0XS6gBcAVDHdhe
w6Dzpk4RBRwALe2C0Irt8YNPwcZrnOsyFSvBZyXS0nceVX/VGu7ZG5OL33ONKnLzwVBcTZA+1pMG
7cCEQVQV9ywuX9OR+EA0EAjUvZbQBtCd1ZinV68J9y6W8M5nk2307yzxu+6lH/dt+ZKP6yJdHgM9
LPEXopDNXDwn4+AbGljm4YqKGkSFOWwqL+84z1vC0AZfQ/urQUpY/f3W/r97enHhJf6PDJjzpwLY
+M++HNy1f/yhP105kFoW6wt9c7oNk+DP8UUwo5D908ncCctxzH8aX7De8CkyKf5iuhCkAP8xvuhE
BlFwabwS+CGoBftXFm38e/4Ckmds8Q1AX2gD2HO4X/914/WPGbdrnDNR+p1YxlubOdfy1DNym/EH
JegvuMh/9n8jZ/yXv9Jnu8j+8O/dQziP//pXUs9ODIxPONALePOZe5vz5jUHXrlZ4PqrXutBKAoM
ntTN4lgZCAv7XRgUeno3NclnNyVyMwB5r4nkbGedB1vXk3mJusNw61hzSXecA9y/v7hIRaDMeBOb
dgUrt5ScmKWJlXVW266mGMWuLG/LhkicrLHBSUoM7NgqFYTh0N2z5eLOZU5f2EmqIB/RYmdDwT+x
rE4PetjnG1Akw2/BNhzcdN2zqYjsjeXX/mZKw+gJM090l6eFxdBFBjNdy9AswjV7lPnmtt2zO3Qv
jJTvsBEvsPtOZZWsCQ8hKE/p3TA050qTHzrTGQGwaVV6xMEsbfjiaWNfZFvlqm1RrqJ82BN12hh2
/dWwmCvn8FLHH4sNMmDNRIS/hA5lzakLNTe/82If7cRr3yo5XrQ4hjEVbwezvkszcCAGamWXFHtR
kKzwEXEN/7HSrEMdwuypWx9XwWKtbu7zOUVjG/Vjn2kNaXZCDGW7Lzw1sXXT5aEhTjNy64WvC8Gj
gqq27l12LK0/cibVCz448ylJT8frOBo/dltt497ZV7lAYow0DbmcdIKd6/2GC8w1j+2XpB3U2tLd
zxY/B2QWagAtMvFV3D+Drf5gL3YEReSsueNkOn24vO7MPoIB76gtuLB+1zg195uh/VWn2Bs6EfKo
LIKQkzDDLBqRnoX1ekY2GuX0niEjzQ5nxIywJGPrxUNoIiL56iM85TUrhwYpSkeSqvC/6ItGhUP8
q0W0cisNFkS7d9LltLM2DhV/mxyZy2b43CQIXyECWAg3B+31yUEYq6vyTUMo6/T6NpniKUVAo0ni
WPvpvfl3ZU0rqoDBBA+5Vh4c5LcMGa5d9LhCeQcsJyh0i1ZnINr1iHcgux8NxLyRpXG+qHvztEAO
FsUPzDEoMuuFw5TtOqLghDhYIxJWjvMsFtUwssYvpyk/XOREZyK4HiMwaovSyLx3QVvBlJ35t2lR
I2d/in5R1QN4DvDo7JTqECF4b0MN9Eg613UwDz5Yw0XjXNRO7ngTxiFrD1m2PZiLJtov6igMToTS
cNFMOfCQTyHF7TMEVXNRVvVFYx0RW91FdUXqfe5cSNtiKo9W1aQBA/F4CMuBoSeCmRbGc6L4Rq+z
haXPicMX6UCF6sz+O/EAueDGIX2aYIIe6qvHHdGfww8D573wnMPQeeaTacr+LMxcAWkx9tqgXqKF
uzKEqPuVzl3Kmok55ZYRbmM6Wx/nIe82kPchsaQw5lJivJFLlEeZDPFxnb8sjU/cG2u5iRLaLuai
fsXxzfvOYN5W0QNVxfrWj5kEWsFNTg344ifDetEyOEndWD3NNncQEZF2NbxtSQwzIBdGRLG0u11t
D4fCMCvuZlxItDB9K7Xqm30aX50VP5gNPq64S0++5K2QwZLeqSgR67gmN9DClaK6WR2jkseqHNu1
IeSv1ObHlCe2g5Mw3E8xC+/J5FodWX2/bmIH8Wldnjz2kH6bsW15JVohQQVJiJyuY1+9ad5xncGa
3FpfZTa/NNLZdUa3L9IdCNaXIb8boxhfObz5qjh2an7QfLR28tAB4YIoYNfu3pl5GIxmwV+rmelK
qfoRD5cMYJebwZC4+jpM01/ulB5sYkMixftXVH4eVJmixsTOjzq/fX4N+U6CAEGcKdY20hGJT++W
2MZR2XG78lX01g5UaCeV6s99S8UmJ5Q/4iXzgPjUekUCo01fo2k2n0TFAkHruvYH5AK+wsi5JYP3
oInh5tT6I9vfdF92gtneA/NLK0UFnjtOWM90JzNMonWpyi3KBaV3Tf+QyeSk0vIL1wAmhzqTp9aj
3nSiR2FFrjnf1SE6RVZPx8gYnhxTvvLfcU4Y/YaYmrbRHMxvtgiznRzJN49T9OxD9QlmHfITbvQx
aPIClr9hphdZc/q5vH3ZYexC6UXbzgSLwRKx0vLTEE4bLpM3ixeeW7Q/thcTt3Tg1Tfnpu3BTxrT
Y6+EzsJXeAhQfOhZMrzm1XgFgwSIw2YJJZJw7VQ484umvAuTmFJOhEF8ZU9V6e2KmAJuzdzrdb2P
mkmuc3cETuq9WZrQNpYjxeGfhOT/j6Pnvxp6gO4JB1M089hSFLZot9+fD8TBIVcb/+YUNR7foXD4
3JUMDjH+t7IOf9oIbm4yp0WQYGKh02QO4oYUrjM2P1CVZ8DwXnOAa/ltzvZONxEwIzoOTFEfHSx8
a+qp/c3/3Z4BVFjW/0jOCLrip/zr5fk//swfl2fvb6bjAzwklEaOzDX/4VIDrCgsjk3MZmA1Fpv6
P7R/cBtcjeEuLg41XOt/Kv8LbYMLlW/gYYN7iL/rX/GoLTf3v1yedc/ECsetVBDCc1km/PXpinwX
lE3MJ7cOvUcjE2vAB/56ltmpiUDvDkXDwhLAv4rdHXwdFmvRxJreb466rl4zFT94cX2SWblng73m
jL7Te+d5rrmQJS7IrMQ5GENzGzOwCSCYXiHiXSq4BVsxmtcC4XDjZuUdMANrFXnZZ5SPxaoXs7dV
XmRu4oXp12BD1kN5Zee1lvTFcz0oH2K9f0zt0g3yLHmHKrWvjOZBsynW0VHk1pjZvrSO5PXojXuy
8dm6koNCmoyTg1kMl6icSJ6YDRs8MBitP9HY0yTfS1xpZVO4tGP1Wq37UGJ8msWDsmFDqUl/jozk
1U3CR8sb71tn+mym6IeT6uA6/jrp5m1li+tUhdsJ4YAdp/8qgUeuOVLv2lA0QZuX84W6kWQ3C1gZ
xpD3F7gBxrE1xDWEcbaBfqGW/DV+XJpKmn54kDXBt0Jx6jQcTkHmlPTQgI4jCIs6LDi3+iJBO7S2
2RB/N3b9YiQsVwhRvA5J9ZxOFuhXvndyAdHWmJBTwib+MVP7lXYUXphi5rv1uBrPkKpX89hd3I4R
XJkPnWm8jHX6bSr/s9UQZVRXQ9Fu5hPS+HcCoQRxALt3HVongOQYzLnLQsaKrylPS+PREBJH6OFD
0iJ7CguAtgq/0klad+YSis9oi4HSsgEEid/BElTDTISo2Ulwnaryazi5xSpfZAcWl83aGhK6HRJh
0tuDw30qsie38E4E3feu+0UuYuVOgLka41GJ5hYzncmFYxwrY68LeanNHNJ+AxR0wWjkY9zuipqd
x9xglbJS7y30PO5RBVLv7FFtXzeyCkZMxLFffKXxdAhzbTcK85aN8lshZdgDKaQWgKWObrbwrujs
at6TmYtRXft7+I+AhgQphOxJsl3bdniY8Ocj8xewGRkiDjRMFQcu+W8thvnc6qltERL6LkSLUJgv
WUlzn5xveupsrWZ8CgfrW2+tlxkrFX1D3G9K0Fgw27ymPfcDthU7PVT4Blz7wBT1HWvWWw05fGV3
UIkjL+En4qeQZ4S661PjIrI+mBNr7ar8qwqNtyb1t47R/fgziiuCF7b99Kl1EoijYryPLPOltFHB
Bimo1khyf52NI0kqcZWedYTwFkE+M391Wo09IU9u5kDrWtgJY2ObFVZ6rdglg80Lpq25U2dXAAX7
2R++FZx5tFswpRZDoZ8bHyhW9VqPuyHwu3KEkWbs85AgZWo5u3ry7ltNbGONZaTtesQdcnmOh3pb
V85l6qGV0z9QrXpvfNEsI9r38sk37/UscFmJQ4fsfo+l86ClMiTK2q41/l150W3iNFvPlChRDLan
SOQSD/Hz0PXv1CZQxc00dCr9is/+IpEnzVMUzhgrqqFdFUOzo+rli7CC++jahgxcvz4PDuF0B8d9
nFIRkIn3phjfhaXB3lZshPyScax8dfvpw+npsMnbD73JPkyY8CDL90NBdt+InluCdXyYr1M5bL2R
bOestAV60/KAyN/4+j5V6t8ps9/0prHUGFiYuXg8NjTSYaWcvd9lEpIw8vC00tdmdm+lJX5jNzuV
RrfQQ95VKgCChv7KNfZg+w+dYfvXbkLhU3HyC4fBLy2m9IrpQ9DGMwQxpWmrDFnQSuM3T3bbygFM
0WI40H2ciHP1bFb9RzJEIeiX8cEWxF0rs3oZ2UXgr9rRRpSsIUPZMBlINSj6uhgsvlKfuib0ZDTA
rvzVTugdyj7r2hYI0d6t8HH64fxUm+1Zz5vzNOl3HT1Kay+bP+JG2/kYF8lZXntnSgKRuu5DgYdq
LWViANxUB1qF6cnLuIhXCf/72Jgzi7XlWW6nm4dIczM18c0X8yWn4ce0iwfWfdnJMzt93VYIFC38
Ai9PXlzF9VyLYe/gyHIBxthFUHsLa9efMEuJ+ZZOw2HBfTiGOhI2VQDOs7eUd1Bh5otpkUdT09nI
EXvAk4K7tSvrK6jTi/BhzEIIWlYrR/SOY9WBoUPrSQNDDw/jMO5cyXraYitGJGbbjPrvWsYDl3Bx
0AeSm2y3+tg8R3n1pqHJrcqBBIsyxavdlIeBAoyogdNqDMkx1M1Xy49P/LjOWYdTrRasWuTcXios
0au2Ht6Nvvwureww9PX7pNcDk0R/a63kNtjlrlri6IpxOxgyV2BjGWmo68ON4xFtSfhQ6Aqyij5i
tpGsJdzj0NnPueGA0iBzVBCPiCcvKBkmKwqgOhD3bbSI3cjaNKwss3bUy0MFOSJBn6j1Zs8wcBQe
DXsYylxEs2JwNrDqSHTTEphK/xhn7pbc7X3omY9V4xN3ad9gxFBFVUfnqfJZR7fGZ1nybovDdKly
Onezs/HNat8O2gHGC/SnYR+BpAviQX1MnMO8JK6Uie3GfGTgFbtquSeZOAzyiDoh+rOaWju6jfPp
CG1bCu9IovFKnH3PW+Yc0VuyZZNkrZcFV987RxEJsYqbAb6R+VEBF3Ny+0F1Gf+v8CaFyuh69PmR
AFPd2q0H47hHkVIHMyNK1SQftfQ3yoRt75rhPbDqcZsjYe1lI/jdtbk8qrI5aqX8cl3FgSSKZN1i
525DdwsFV17E5DqHrsKEBx+ZqjlHXAVtY5vFsrWbKigcGCBdAvTWS6dnncH+zo0X/R+fqmXyS/U6
Y90Ok7kybPWdpEvPV5lVu7i0qGa0FO9ar0EhjEZi9VkNmpnDTseXtPdsoLcadvKkrg583l9Typtc
j+1Z6C3Eam0zaBo5oqXjr8lnhBnm0rGfeIbV+OVmlH/nDqSTtPN/GJKKraHnd5wP7sosU34nGOG2
bdX8SvrqwemRIGXP85+6HKDk7PlMTt3BCsOtXsD55c59L5v6KYxy7rTgMvExDPUKiAiI7JAOtQIm
kl4nGMVb7ccL8W1V5JhUVJwsbMS21/x4kyBhFA/vvui3pWXeukSobbRsY6Y+xGUYu6fZQ4QtMS5y
FzxXClBcHlE8WU0fLBLZ5urDt6wsuL/WLhYeDq+mC9e5zScpij0zMDP5GFd5RZ2jeTSU9egZ3Ihk
evCGEcNcOIAe8n45TZOf1YKQGkPze0A42JeZpm1cS1eHXkJJyEK8uqVvn+eWTf801QeYLvuMyGpQ
TJR4ThGCyCQScl+Of5U1yJ2YJzfgFlwSLrdeNaoqFkFFOe4j2iJpvzzcDrX4Heq0bLA6A7syvfGi
P9dq/ugsO9yEVfUaK/2LK+d2sPBfx7N+Jjl7ATTJpZ/9aF9x4ljwr6lgeiD5toNh+uVFFuSzFjuJ
QWa7t6x9z7lqWsVpivHgGNJbTXQRDFX37lv4cQ3724ubJwsENRCA/th5hr9VcthDnPhVThG3fydh
mRcTtimouGFxq+/Q5m/U3i4vVeOpU9Fd6mfnVBNPc55QNdjNzSqZzfxYLA67POueDK5NVUx80pFs
d2eb+9U0zs++3/a8W7CHCD3BCBv6XmARMNEy3Du0tBT7oWwvRUIoUKf5DdIBsFVwODpJ9t7EaM54
07tkOpj8uZZp1Cpp+8TjZdrRRiLASI+xt4mj8XdreU8ko77lv7N3HluyG1my/SJwORxwiGlomRmp
xQQrJbTW+Pq3QbKal7dJ1qrBm3T3lFU3IxMBONztmG2r/BkaTgKSgJ1PQEBMq9KI9GURmntuNq47
WB6UYoQQjkBhidTJD0I6aZqPsYavx8lwURfThi0/iTiLN3kQ1ei4KgWfnFz0CO6EHdSPZct4GDbF
GQswXsnaWGoIeVme+puhJjMkUH5TF29UmE07qIC8YB1wJS5Z6C1MphttRJJqEg4hHW9F1twP1wq5
7btHkcbvqsVqU7XNqx0a1HZIOmm6mNCsI6KYsB4sat2hcMuhO8aLXAoh9f4xV3M14CzERlp174rx
LfOjYKU5Gf2K3JMwQ06q7FdFGn4bdfVWtCB4IeDd6jgygLNzhhgoWGREmuCA7RlHxCYLRNXssDTf
dR6+/2l4U7l7iMI2WEVSVEsyvNbZMbsz0YiWc2aywra0IsaZrHwfGX9AWCXVgMFLhfnR8qjyAadW
04vVr9qmu58cCWbC9yPwElWEn4jzhJGZX202t30F7XU69Ndd651iOl74GcU5SWB7lVr9v1KX+VFi
0R1LoYn8vSHzFBI5Df800/z93/w+0WQCiaWS5CCmzJkK8Lsd0/4FugCpQTUXyaGyYIT8lxvT/IWh
lCFm/sDPmgy0IBgwoAnU7//rf6LJMMBgaPqzKKPIKBIeRPIDLsOv96Pkp6W6ENwUsEzc8CnmhG1m
GAiJYlRduRcyP1v+9BH35fUoYvItm18DdUYssqVEw01npMUwVi86bXRjiEpgtvZVxyOIFt5/hzlx
mtEo4kOddSzxrbqX4ZPKQdgXKTO7ADajShn6WPQkZLK+zT3bxkMSX9RA04ss/QeCrg32RwPLVmR8
Um90SAV7MS8b72VAbgOw+/sYy3s2r3dlk0830ht9eiWovggnH4iJdmXydGzNAedWShxxyLOnpmbd
tLwnqwEcrZGwWSKJPoTS2gfDE7IEW7rc4KBeQ+BnjYj4XtfjYGvrdCSa7wp8jgMVzuyYWA/QqBLZ
xpte9Jil+8pZdVkybYIIy0BsqRsrdcN1PXBwMgoKdU2rpF1vSo0FQvi0myrXgNoDd6Cdf2gG1pk9
yB6vRAxMxnqqfY7qWiTWcrKv5r8Id1EBqF8f9owTmzV2QNg6Q+sdcN0PV33VfuoV/ZoNdpulaoIG
e5RXrMpWhVt8WJvWmBZe5p8Sw6XCqLHFM9wxbWdWfg1LtdwNJZ05UwO1rjDt51oQao6sYgutKOAo
UG261jjYqjL3uJJocM64dgOjMDPGgzUEAYax4a3Xuk1oze2uLcdg0+q9+3KIUZbM6rEcnBi3YfBc
CGcf2cjmZqdfsYW4YouwGKryI45x4KScy9YMDTkF+q5FCiAe7onPMVDqvTfbZ4/Uhe69SvVmnVrI
7fTIDjQJ1ONDKZ124dSTtQzBci+kmbcgGV2HURDSD7EphPr5PqisKltaQiuXsmnDq7C0wMbNN2Rg
hN+lyKZzBBqPjJUNVLei2Vlr+dprYgU3TB3drUkYQ8Udnq8J12HSMW80ABntm4y3HnHXYA0689Hp
o/fUS09DrKujHWbytqNrkC20jpzCCHhFk+l+UoPVYNYbUT9y8oKRXV6aqOQd7XF9fJs/rbKDd6Ik
N35fP+tBSxEwXu5VV9j6tgo1dMwQ/ao30Oljm73Xr5cjITSYUBVo805tSBEUmOFOVVd5h7GOvwsH
uF3b8ub0CjNZ4dldqgmEZ5tjMlU6A2ZbJVT2AkgXInvNtOgyTjxwmerqVTAe3BTEYROYN2aSVAQ8
GZ7UBjeBLCCW4PQhp36sB36rwnLvrby4D3DO2s4Jr+cdXmMR4PP1yu7YJe59rVMu5yfkMHRtJWFA
uYR1ma+M7YpI1CXxW3utUeUAqmxmWYjvyhyeTOylSa++LVN4ByOH9xiYxS5sjb3u2auiGTkzV1ya
Bv46fkPyZ9wtWL51Nv0Zg3PG8dpXVJdP4AZg73cWrj5mknGvV5uKmfkyBEJL0Ex2vJ7LeyTEkJlt
jpJQNVDNTO/eKLij5m9G6kNDTDN8j03WB+kP1C6Y5RtNsCe8EOgbjSzWneE9mIUW7yRSxNrvB3bB
U7POHcFhCITAIgrzAMAHEqFde4zTBKDQ3Nh3bnznTOV9H/nvkzftFfwZzHb1E8R79Bbtuxy9ten0
/srjD1zkRECZqWJLd43oDU6nQ80Lj6GcRLxkvdpXPh1FtaDBwQ9pb8b+uw5bk5GmUXBNcJMIcuvg
lMeHcbJ3minWFH+tBBH7BTQZol75vOmXtHkmWKi0jv2zm2r3o61vYIJtSrpulw0Dqiz2P0Tnku2S
l9TpN5U30NLeHgrMoLIikK048aWJeQrH9FHBcddH7WJ76U5GzjJMccpalv6shcS8CnlqNbHhrElc
zHmUMc6IwQTvDlD/nLpVvIkSCzyDdXQbSr2KdC/tYOILRpONUvEkCkm4ih2p6CgOGNAf3CjYJ0X9
Wov0cWjtbWFPK58WE2G8WAU9xb553aX5dWS79IOmF2BTW4DgSwI0R8NsuQbuPnXlWQbWwpDJLqzR
6xGkM850o3htYYOE1shZFKZszHwVyGyrQ/GqK6j5W6f+SPxkWgTq1hk4Nvnmh8HJyGWySmf1tzFG
4KfVwvPkoquSTeSgUQfB3qX5SYsdnOTuNkvrbUW8tijLSzZ9eP43XYU27RbFfMaypLHLEl5QeeXc
R2O9DZ3m1jPEUz41CzNsrlSU7lrXW9vaeOdl7e3s3p6KZiN8pnVxfowY4mptvUyMiIzYtKnGfqN8
uSk7bedp0QcdT4+eqQ4UaxwzNpF5oA5VnuC8158KPBvW0Fyx5i5jY9wMyIg1FvUa3aijvb2iDD3r
1coV3MYBc0NrvJpI+AoMQ82M/0/HbUNVDTyVj6GPb/MsprCWijZWPTvr1yhzB1SSgzDVVUrEtZYM
cSEn1xnsbHYQm0HZB6++7fpsT+UbWTLtegpJi2TmqRqoumn4RWlvOqUpNOuxUiHPRvgMp/+ucp29
WYA0MRvB4gGpxE4RcZRAZ4/nKsAUzEASa09Wj3EBEF108Mtauy5J5lFhNZin3E+KXWanmLDds8wr
tZI5PYgRE6QpGmmOx+5Y26P54Kdmfx3303fMln/dO9QStjDGNmPjx+vYNAGtxeMEyAcrk/QEUX/o
KvC1wZVh0tH20Yg40wdwnpuhcg9qQONpZRPc5lYQE5HD598rdO5WpxajZsi/oJMPSo1n3/MQBNvJ
7hhuOLisQhvFzekCNj2dDb57oq9dj5J7TifkW9zxiNPWPHA0fUA2mhaNM9abKu14FQX2qh1oSJJD
cJtiBoAdJNcZXMDbIeNLjzp57SS/dlBxi9QFkwvyvS4bvaH5HlTSrC0a4t9jIx2frLG/mgbKCxje
4PLQu0AtbFAOuKPSnWf10zLv+Ent7K3y3RFeTMPS1flPYV2K696fCyScLtHn9SFZjh2Y7xBOjWmm
1UlE3GnTpIp9Irx3S9co8C3VchSht+5DLLCufzYKCMbUgbFuV4poq3wyVaNt65JdVNbVc4A54/aj
oFN15aPXz1Zg5ZNIgWa8oFzZOY5iCPFskWPtMI3s8ODfUGW0cM30qzDSd3DCmOKkxfscDWHbaE14
GnTjWExyixwGPbN0+dtxnA7pOdFujIRW3zjUPQzICTh9hUY2KptNzkwv7vyBWvbHDuUS3JCzjcvY
30ivQdOO/K0CU898q333C9GvGbtQhz4gJsfY6ajvkt+1IN3EmJjYkWi/LXKMkCpvZdEL3sIO8fXW
xRKd0wXVZ1jGHJgGbOjANjP0hBLlYFELI7xYlH3pW9G4j/xfa4AUWr83Bv5OPec2d1joN+aI9F6m
QUns2Y+Ofm86BEUtkgLQqPLNUHiLMDUubgmUvDUIAADVBm/fN3cpvV4vzAppI0uiVymY7oYFWj2k
/HGTk5hBcybihbcK2vSAZ9C3kKCBEX2MRXHSZK2dqNWL10LDU+/JhkQ0pQZCdz/zdHwzvfyDoPiV
zU6C54uHzAOofox1GTJ21pNd7tvFsnaS+7IbuN1y19lYcTm/mFJK4W08RjDCrWvYpqcwV96rXYfh
gS+7WwFLrwlb4PkymXruK4arNJ0OHDSSotvlWUYZcsDOIJ2wxsgQ/5ZkoHKWg731DLRuLW3HO/iD
iB8e23fRdM9Mj2d2Rbsm5V2s82m2hicKw1SjoZkiYJAikngyYmJdfpZeDYpXRoQ0sgdaxYfUNj5p
MwrXLWnzVasbCOEJyYnc0V4wXOLApiFwmdsUPgg3pOshw8MtSzaToEUoHij2rTKps3J4MXlRtuJu
TFg3uJtgQIVr0CU6b/LCRKyoOZIViq6jqOUENvffxYrmIukkL5PPLk8rqzvf+PBdOtqEf61Apbkj
C9Boql3YZY9DHyBy6MYddFImZsD3SfdReMMl61ZZHVQru0WJqTgPurpFRjVlYkcgiYwL36YPmzEN
QtjzrXczeMOtNhToHRhWrDoJVnVDw5jWS1D4ScsojIbVFYtI9DAm3DtQ82kIxkZ0LtmnYWtjS9nJ
bDWFrJ5O2z/wC0f70R6ZnYbY2vIZMqsPrDeg1Kj9Ntmr1eO1FuUXxxneKjYMBPmSfDllBecuvlr6
6jhN0aExdYTSB/o4wPzXERZ+MBvjU9mNCfM51OkqrZ8BX0erHLjqmma+fJWLmFs3s3CFTUl6SAPh
XiDhujN+lbskB+NvVlB0nAIrE2xeMxx2BRXmhFaCkCALNSQI7aRphnY6p4kDQTOxvIMbDmszwOWo
VPPgWMh89vycI++uR6tCGg28Z2PuwyMTuMoH1R7suCdKmRJCY+SJOS7GZqAPIPAKFg1fQReuHf9a
dhKMfpswtWMBYkTqGEvmQ8+yQrccbPKS0IMOrlYygAyv/cK89anbZjfqPSJ8MA0PirNhyhOszCOs
ly8zyh2aNggSIy125Iw4MVGOsrcr58AOp+I9yxYSj1m2bvz6jpEZF9Xh5kzriNGeML/GkIot22qf
VYyGXfgW7slUfDgFhb5h18mdXhjDTiumCbqdU8AXCz9bkb7ELd1XIWUoRM1b43octe7M9SGsEbUR
w9/OW3m4kXntUqoXRrdOBIB9LrFUKv0wZupQPkW3VoR9yhX6tU0FSqtrLpCfxjV3Zl7QujHozT6o
eVvE9VFYfB5kUwKxlRlwlNMaRtaFfdCQIKkAGw5tFdjXPiUGS4kZex1rQ/AqaZZY5EOenELT7Lee
zvIzOm+sutUCsyedVJnPY9OJGxPcjhmrlVD9Hsbf1uW8qPU9pWgrtrscZZN665WDXKKvL0NSwwQv
Un/Njb6q7BrmYo4G3bnVdK6NTEJOquz7pOuJgbSZDWwdUL5nlERMKo/xD3YX+Vm17P9t1yufTVSU
XWuUmBN9yHNBKnl6LHseiEn2ppOLXyXqKvfo+I7ca539YtD14IK1iI3TYODVyxnP8bgQHHMAB2Q1
hIdUv2i+DRbw26voG+Ec5pX+U4aoXmjlQa+Mt1qyV3bVUCzHGfbhdcG0F4bfEdiVB0ljFamuKTzr
ndj+IAX+haVuTjP/RnWf25BsKbA6YZp08M0h25HC/7O81ngOrdkTNsCR+bXtY6fVEEzKzz7P9jHH
7iKQ/396hf/nVU8xlzBM9x/TJ8vqK83/XD71X//qv8Ra9K5Ze8UqRwm7iUntt/S8+wsiKbMe8ipw
z6xfcbH/0mvVL0qYBDQg9Rv8O+cHKKz5i0tcxbGZ9JFb0cV/VEFsS37Sz/eTtJjTWAILH64948/3
k6CsdDJZYymcYbcITZBQHaClflnZPHKxTz4MR8kKr9RXPNr3lpcNxypiAiolCfaYfIFi6EwVVLsb
wSGJAb6sNamlTAcM+hU1D12oHYdRbkcwh50yab6T4pFLNeELIt6CPQ2jFodlEiMkAL9EgnZcu9Nr
rTAwmJ2B6jjW5xTqxwJY/Jcm05OZRa9+CNlU9XBjGkcOm4DAtIKBIoPwlA7JSVp0UMZ6CrCZ+ocl
KAkHPQRKgCaQUjlGwsSebjSWtlVst8060pN6VTAFWnZR+il0/zlR5rcdOHtFGWLGhJ2R7WboYYyo
ScBT43gsdFZSSh2pEEF7illlFh3rCipU8mwCX+WoF1J/Lvtjo1N2O7+nndJmczREOlOW6bsq5NnI
6KwMhTEeYQ5YoGqCq2HkIqayv+81fkA/tmzcIc4sbOHR7ZdNV2yMCZiZ5VXgIZJZ8pYWldGp7lrf
sde00ByZ4+UL0aKwcMJcllZ056N/oRRiuiP6IUb7KgjRU0UfZ9uhVKvJrLf8DiS0s2Cvg+5c1Mp2
FnFW2vfeIGzyb41xSbOI5JzjfpHYWwVl8ahFFivtwDSt5gOIEpv3ptC7ZTq6a1wZN+wTmbPr7OuG
VN/qNYYJjiNfpgUWvk5x/9m8yquSQaaUEYXL7kkUBbkdcYjx7C202nlktY0g27hnWJwLwzTWCmte
apTANzPtTmZpsAp61lsakC8Mkxv4ZbVEtXA5//MXorvbO0lcye5hphqMDl32wCjQBBUb9eLn0Hvr
6TkdQafXxVbk1qsm5LlSNYIkzFYrO2Y9lTfIYWQF2/HsNt6xMRG7rGZ61yr01Miy38tYbmwwPXkk
VpkbYDXH896b8ObFRF/vUFFaZjvesMak8NomOAqs0rhVgm5XfbgZI0osk+hbdrzHKCAz1pFJL2tQ
M7536rdaOW9TbzA6DM6ys+8YLD6Dg4CPqrpXv1Y4N+tjHBnOorGMcFOb7qMo6HnqvPJ+9PqBfLt6
j0xSyeN8IqVB8LbT5/cX0NY+aFpcOM2ljxVlyNZ4ykRxRV33jW9MGy0cL9HU7nLZHFMvFItedz4y
GnXQlqYXEdTXaH+HOm/sZZSW39TZnAturFXrc4rXTJz8bmEgOw/pLNsb9TJ2aTsR+DjTKrrO9XxD
guqlBe2z8joOQ1UfXWN+JIOORxarlr7vJ+3VH+DRVNpDQ6Ydm1b7RE8KlNcxAY6cbyz8BbGDqmVm
6TIuicVmjEbsanqpXMox7eEp12HAtqXPy9G8ayn4RX7hizG9Qxs0jyHp1GEY76IiuwJBuwsyDXEi
fShy7hHcCSeOXyM1OhyrBnXM8+a+nMId4QXe0o+9G95hun8gCDL3WLSfCPt7OpNX0sIPC+w4trtT
I0mmpNACIYfbB8sYYjojDMlRU3vSRH/dJCZJvDS80IwDP88MFkXQnLQ23RdGcxsIrCSdGTzRgPo4
j8tjPdrFPotqOZLXD85dUHwJw32x567mSmF/M51gPxLTSIzmPeeaYS25D2foIJ4b4F4O5KLIP4Bp
eEhgsoGKZFWmbeBogthq2/ETuy8u4PLdLiKS9FTCD11/DgLr0nbiSzbDS88uw65rhtgKXYaa9iub
8g3d7ZY9QSN8JBhju5awWolRqr9YWfsUGC7dsRJiwFTfiMBb6dV0M3YxdsyGPnNdGrR7wAIjOVi/
OaNDPk69NWGQrAIr2EkrfSust0nXjm5C6npMPGudzS8bA64xtA4az7zu08CNtOjg0ynD3Ld+DTWq
3aqW5t9JTzfaVHD47M6F8UquZpOkgKkpLxNYm7EKMSRLxyrbpmF6cFrmEmanrZWvfSGAX2Q0WAh4
AQZkrNIwSCjCwJuHQnRTw1PgZN69eZW5FghrSicyMqp95PKYz68qfgGIHi0B95BvSFbGsZmsG2NI
n1MhT4HCR1h47bEktrnQ0xjsMBJkoBWHUlo3jeHuih7sZtqseawOnSq/XTBPyOc4hVqclmO1c9pu
GdfnAnflglJwaINBeF0V7PhD2N2euRR+s3en4AzTZlNZ0c0kon1cMsujvAwmyQa/4zaBUEiDBR/v
wBmWHHg9t1lDLjm0tc2DGj5UqXkpKQ6DOVTjPf4qPfyMCdFFv9g1DaW6fXfEaM8FNYujazRbPD3r
Ic6vMKyeqrnMACD2EiLzOXLKlziAGznZYmcHyfOkpm3Je8buE29huOlpJHLFud1+hCFx0etmx3T7
YsVzop6810LY3dINe/zOHSg5SVeSGWurMqxmfZYhaunjqbb6eFfWHDU8UqkBhrw4vKESggyiec+B
/oWpwabxUBjUqK2ZOs3Lx4wxX0DxvmX8yqLlYUvO8xYdhK86HGvSBDI/6Ca92MyPVrrjUUSV6Bea
vwB04tgxkuihZbyySCztYsTMi4RefOS0qVVuAQGgD7et5T9SloONRh8/Rk9+D0Gpr+MkO1F5nLLz
wi4czozuQoDJLhELyLzDvbW7N4ovD35CTaYTiI8gsG/Bt5mIJsSNLLd5QKLUefc1z8kYdAvGcFAk
dVR/0eKOmTz4enPPx9hPzmrSpletbG4CHOWkkKKtFloPwkAmJUTBMlR1K92Ubymo/KBR55bbYeRl
yiRUvMNUx+LGW3yTRkjFPjuPuLvGIE12qRz77dBDiyd0uWjSZouDfuVVNdQ577rqUaX1+jrDcVYT
ojdt7YlhKYQ3+9ZK02KP/Ri/TPNc++VHODbvsiZglTHOZnBRfxidAOYXJs/6RFA0z8N+7XfmVQOL
e0GM48YPoVB4ZBKWUZ9+lSJ9bXu5mprIZnTj3trJcGAuJNa9qQNzxYDup8FbqxHPDdv6GT7eGYeV
t0AJuc9UX68THatAL7gmfqYqSG0BMI5gjj3XlkdM1h4Jrzlb8lq7JnHxrsNlJEGp6Vsjm6OdIGv5
tkCiVV1Ag32JMykt6glSiF1ctAlvLpMw9eCHTJKgjORbcIO3vZEqtpZEZEvTm4DcB7Qb+MnbZPju
ESg5OKCSSgGfI8e+HVtqiWqsivBAm4dsHCsGCEG7HBQv+ryF7NI22RbZkjFJOzuvtXzcjUPYgFBo
ghmvEgKiH5J+bUfDdW/7AGPY/oRhDnKHcqXpMjEk8gPznqHzXFPeQboV0JCaoSfym5UPUOimvaug
E7uhPNa1hyCGzaAa2E8nwA8Y04lpp2eU2kdK52CQl/ahssfy8OvB+H85/sAy5nz+33uFLm+fefcn
qxDHyd/+0e/nT/kLIS3BORaauGkp5w/8gQ6BXMAL102H4jFL4NT54/yJd1Hi1HG4i6BG8Y/+VUqi
fqFqwQK1prukr2YE+X+Q4VLWTzQCISXcBawNumEZpMh+Rn73uabz1lAWzNCS2iC6Qg+e2QbMn816
Q0rYmKffVNPa83CvYiadjhxJgp5Nkj6N7rbzm3xV6UxevGl4YAWi+7crEYmT4CnEpLkyOrqSOCc1
q0QLDkllBQee2duyjI5xF7k7C3oBL//00Y5NuUiG6rFpqusEm8pgdE+2AJVlgfj2DcYgVeE4ax8f
57AaXVtdmjmEZNayfyLVhG9DP4Up8mqDmO9kJbIUkzN36E8ZmxVOf4APGgoLyJKQ6vwAKbQtffos
4/HFYyw6xtprXPvfqONHSglz4CfWnTUU145nPHPQEpB8+/x+KKZXGcEr7qbirDRfgnEe+vfKT9Ml
lRv9Jqlbrlw71Ac+/64by5fcyW/j2oW1jSiM1Gy95EV81dGLuBynnGgWWCofm2A2ptekqBkni2ME
/KdR43HSUBnpSnIr0Gws4TQ4W+0KzN5VqaxNYBPh4tDBQb1n36cS/BUYPYU7HgabD3f01eB3t2mc
s2QCAK9TEr1YW7Z6O647vEUY7PkuSOxNHpqzOohHd6g+q2Y4G4R7KqBLVdLdm2F76wYFU9z8xfWA
iwOG0F3SGb3SLnWK7NihDPouowhOpSx+9bBsIMMtoBXQNq3HX/j5t26abKQZHWwz4T2qyTV35A11
DUsQ+OnSNbSGgx1ITSqHC0ySS5euSUcfd6oPrg2fPGFa+MdKQxkWCp8VpcBT7B1pxPziYNahJRfH
MqjXxFo3VovSIEJnhdOFgaorHuNKnStffjPY/VJhj5Cvc2w3tL036fE+cfE8QJwJM35pILes27zT
6WuxUVspHLqZOWt7Gp46HGNg4cv6HbDgmmzFqaiBYxuozVo95A9WVK0ZhDGBwhWqvG/Lx7FT5dq1
a38zR+LQy+9vRuwfQHqQLNiqCGcySc2zqyTZj3TdwBU0CNC3PQV2FXacpho+xSiPqdF+Fv70UKgT
hEOYYrSpmoGzVoFY5UYFLj9I91mdbFL+Y9XH1yZ3HDUsxOC0YNdH/HUOQWwzgGrXuyTuUmZVq7KH
oFBx3Zeqd+5LUKnrZBZaYoMNgb3JjOEW/AD0K2eJ0XtFJHrlezXFohaWZL27zhLxSpsmWTAcEUaw
y5vQP6XK5D1THbrJvcFkfEM9KvdC4BzzTKzBfJlrENIvSdrTU+3Qa8PkRmLDox6tGepp2QfxlVTw
m1yr3jnUC8bK4+CXPFsJWTQxllcaVaCKTB6bIBXDvWrbPdv69dCAqIrdZdrFZ9f3tik4Ksvuz1bP
GTuhNDhlnEfYUyexpPxN4nER4v6Ew2mAm1DvjVj5n6XWbrSULZimJ93N1MPnWkW+fpe0oj2gpeBA
jwu+wLQWJFF0fBSJfusaoqX80Nj6MV3wDJHltgsLfREFPjQAbW1GA0DdNFm6MUblWOs/mbzM/zXm
KAh+zPSdeMUk6uSmIc96tC4iapzYoHiZze1mYykcn3wgLhnBlQWUBcYzSbjqBUAMYxKY6vpj7Y8X
LNaHnGIBQFjy1RwGjCH1MZpbEkOdwLsRPpQ9dRK0IBy9wr7uFXcnQc8EuKPTaFAjWYwtPcaG1N8J
yJsxT73sdBu7OS2yZbkeKEPg9Jyv4C0fZk0wnQ3g1fSF8+OS4lmwc8IxubtgT3WLvXoFBHJb6961
mYiPHgatKctTjbRVt9MR3/sCFMpZJv6DZubL0ajXacEPtFELuz7mSBRf61p0BRCC+TxgEMxf3RXZ
n2kdJl9qoheQ3d4uR2XbYIa9Ijz1iG13TXk7/MbcPneFv9HYKmFrYkxQlsEGTtR91s6sKFE8p1HH
kT3Wv0fQHEvge5fB9QWviWFpNEGwqUcZYapo3vRA3JnutEri+EIlxppfDHWOBHIXZq9h5/IKTMdT
JNXa7rJ3H2j1ZLTHFNRCU2qPWqOO7BJh7Y5wsEcSyQPfNt4JapMB0JfISrH9UZrTNjMhfWp2uWjZ
tQvXHJalijgzJTkXsuc9HJbhImuBMRZtNS6Kzrc32GejG6sAi+JQeYuQhess1kt8MYzYE7N5KZJ+
y1jquWSzwyLQclwWMcTMUM4wUOywunbf2sVHZsdn4c2H4BF1RNj+TqNgk5dlYvN+Qg5V1cq1iCsx
LMMnZ7o3joWRWDSR2Ftec+5CWkKNiCaLQO5i12jXhcYJORuyU1aW7TJgD2pin/kqMu6SBZcang2m
/S3iw37INGvj+sGrFVn3NBZxL2b995hH9nNg5J9dRaa0KKhHqOWnwX5+OQXi0gdusRb5+KzEQJ4L
V/HK1PDMYeewOUaweekn0lHYDnUmimOoPQZFd0ihnxHxijG0eO99KJ54CYIhtS+o/rdoEbQ4xzBE
q3A9UYYIlWPTag5+FAu72ugD6IkymXGcR5XBNtEayxgT6ntLKQzMCSt6ApZBuAicw2EqAamx1LTH
wO1uch11BNqbxW00P9pGf7C09tMbjFvcPpLJYMMp0yw6bFvqyUJM4RUBUl81GQQUD/4+6D1vXQAK
3iDSkSuYuifYVuVKE/V49X/7ecfBaI9h/u/38yckrf82T/rtH/2+nzdgLuPiB8mgK5MJERvq32nM
8hewZEwEGeRQJ4Sn/4/9vP6LzWHdQvHWDWjJMxPsX/t5yocdc97Hsz5BilbWf7Kf/3mapFs6HoV5
tsLZwbB+bpcWEJWRiokMlkO61sxXffp9Gvm3/LKf55+/fQK5AlswtQL98ed5lRtnlQPskmSU1E9d
p+1BeF6Qn0H/I6IJFp7pt4Pl337irz/yx5Hrbx/J/gfgEzM35yfMxMQXAeF/ni21t0V7E0yU0wp7
Wf9KNu9e7UZ9uJ55MazwM9Yx/ubnyUV1s6pVAflY+zD0mzTfpxhqrN6m5JT3kdhVON/y8hqaOvVe
BNDtHQHJH+6cvxgVz+y4f/q9f7pU2AZ8JUq+jLo+qfgtEy+hc1OYN//8KX/9lf9xdX4aSOdMbnyj
0hmJFVsve9BxJ//zB8yX9+c/w+HcakolCW3OA9QfAyUtRgdZWSPBjjbc1tSp2TUOu/6G2Yfb7/75
s/7qj5nhgTwSUNB1ySP042fhYTTaxkPGyukHojVxk6OR/PNH6D8HZObbybEYtgqOvcBLfrpgVuFE
Ga0mxGobtUrJcacOa7F/GuQ+JNotVL0oRbCoq70+Pf/zZ1t/eS3/+Gw1/24/8HjI3cLhrJhfmnNF
cHBTOYzn0n47ddWpydXSF9+D/tgCdk70j1Tg6sLll9RHh4luMZ4GYvKteLWVB1w0X7m4Ar3+vQt1
fHtsquKHvHpwGSQPmpidqViDdkFJ1c+Jg/YhA+MMqHTZeefAfFLpQLgRKwnobwNzXzwwlABS62W3
lv7tpPc+7lwt+Ajiz6j1N149LrMSkDXdKneYltZRevFBCunMSPLTYGW7ZMIQFwwLDa4AWZjBfJHF
1kZv/+dLOMeX/tvd+MMVnO+gH66gbya2LxusPkV+3/p3U0UA4vqfP+Ivb0KbxV1ysiPN9RMTsrCd
iuITvqRSe5pGyAh+829Whr/8I2yHp8oAOun+vEwneRvgzecWDHQIppQ20t45/bvlR/93n/LT3yHo
jY+tkofp/5F3ZsuNI1m2/ZX7A2jDPLySBGeJkkiNLzCFpMA8OWZ8/V2IupWhYKhE69uPbVZpZVlR
mU4ADrj7OXuv3ZanBHkbILaFrKxt7U5RsVZfBR0JYHdBujLjU4zDNAMz1koXntdXH0EuFM/wtF5C
2/zzeY02jYBB4nmF3qM1rIPoVcYZIUW775+Z8tVD+7zygV36PC/IjzOjJuVjG+y5lOCZBvuivELj
FW1BPKyGTbvqb/6HY559rWxB0aVTaH2Ipbn6wXK4cN7YL7ryZnyQthigLrBDv3yiny/yTCxCmi+f
TPowMxy1EvlTA1WCuXEbr/xb2OkQcVBa0M7Z2HfK+4Vr/WoyfR76bBUQmcTek+rejF3nzJkli/i+
35VX0PqXYkU0+iaD+3LhoU4L5Pm7/nnMswXUo77YxzFLG5fLsmasaWTAmZrlF1547evJ83tTc/am
eJaiyVXksey4uHluJFe9f3qAxV/MsrVGFNMiW8Su496Lef0iZtKGXc8iPQ6LR+nqjQzCReAqB3SP
/oV3R51ejr9vwD+/a2KJfZ7UnUJnw5iWi2wT3RhPxUZZ6HMSzWe4QY7RsXC7fbUQbrmgEshvF0tv
1u0LIpgWkBkXnlv9+H4WfP1Afu81zu4TQpXWDKf5NyCiWWlX3aFbV1vzwtdRuTCMc7ZKgmqqWgj3
8sykwLOnybdEl7NU1v6V4aab1qWntfNcwo6W0fr7C1SmXJTzWw4JmGq8rarqRCf+85bXlaOi7lNl
RPGPDYW0oEnp4RTFTtLeCUgjEoHkB/V9xMkf1Nc5d6D13hs/m8PCWsmjjgrzmiM3LHL44dESsDme
JrgH6KsJdxVjeFSln0GzEdYtfHEomADl20d9Iu6ouzYAbdOvh+wm0V76hOKtpN07dU905MT1lq6G
sZ8PgmRmFo0uMvcyYuREl7chqZFKey33pN0fRP5sYL9n64/R0MX0uE5wyEfha1XurSCdh8q0h6Mu
O2IFzeRdr+zi/j6j4hVSaUw2pjTucWnNCgiujboNxy0ZIAu7eCwt0CLF0lcPrVLO/EFDtwGoX2Lp
APiopbcVnoawz08Vik4JN2OeXCPpdp38J5oBjgbx3JqkQiJT1m36kNkdeJKDR5JVmBDFd1DNFQWq
0clgnQ+HFqdS8MqGlBoBhvpwX9XscK23ZtDg1q5KIwXwMiF9VhGpMrZ44Yw+jynolwIukA2Rnuxy
NaG62u2T7pRHm8C8lnT/WpjX8eggog1vbbRzRR+CtGihRKGVUy2sMA/wwNwQw7FX2GuAvK6RPFO8
LBJ76ePt0+wfGsoCPMiptgnNTUwHsnlx7Psi2Hrho5+cBq3d9tSbgpJ6V/EYhPWq8iCVpsYtDMWd
06QHz3AeRSZvyhTeKeU9UiRXdn7h6PTFi6TpMCAMG8mqrMln76tpJxLIK23aLL14QOLC+1pbJehM
CCzoVt+/Ol+9OJ/G+rXt/rQxM4DpOj7bAII1qfdhoDuE8v77ITgv//120kMzVMPEY69zJPnz7RxC
YJatCkTGbyiulmHwOKZ0RD3HWXSlQWBWrczhT+yC1Nw4QXLSAlj1VoMXW8eapi+SpnWbmha9DX5E
I2gzF9qq5s3tgJfMSmixegMzH5BfYAIZSbJ7nIl7ScKWFCUPQu3w7HmbOBioe2q1yTj5i4pqMNNJ
dTAVIBqT5ImSLTGawHhyduRqfheg4qZrC0CzTleSA6y+xsF/HfF0rgLE+blO10HXC4x/JITrFnkj
0g9RYEC2W+JPpcY8eV5+FeLp9KmLjVmwsxqzmMPoCp+9MJ4aMcIbENwF4CIcCoR5j0MoQvQVtqC6
5TxaWWpKJCeCvNLo/XnZqoBbiLZfgtGesi1KfARW/ybVwbF2MmQSSv0Ql4IgpaKDeoOkpLOwEGoN
vUCCsacwWkIwlGt5QHlpWMlbJrx7OShw7VRGOS8hLFZT4z0sbA1poPzuFPSmQKQ+IALtF74GTwM0
0W2Y9bTfs3ERBf24LPkou1mk+TsrQY4kt9bOiM0diicZwZr6GvkD7ugGJoeyJGNz78RizeN9DvqG
jqF5Kqp4i0B2LYXFQkBpAvko1/QUqVbIguJieucZyhu9vR1Mkg3YghRSSYX8IsMBp+BTAUgFH1ZB
FJVm0s63pWOdpLdRQyMqoBFnAwmku94+Sp1d72SpcduBdBiUcwQY13hTQthfMzvVroSuvAZE8tAS
lO97a/opyPb4zlGFKAMpX0IHC1x8wzAsB2VlqnQoLD24LmRdzDrJytcY07eNKpe4Q71oWQo7Xtk9
8mATxaeWdLu+wPGRxXSR4iR68Hy8UF2fy2tZ0CUgaQQpiEqXMAiREcObX3QxUPUAg9ECKe7GzPw7
o+wlyEXywCkOsUnXHeni8Z5olbfiW+3M41ysRFBqODr6DyPww13FeQLdJ7n2TS6jUUZiVI/tkbbs
0azFc0ssPf2V8a0suo8gKsRMr0v6xjIfuMhs6UeGAJMago9EdB0qUkETg+CgMvxwIOFBjmjf5ayW
l/TXrrquWiHwIGIRMzd44ac+Idm47SpUaoM+Eyk/Hp/XOxsk3BX8nz0CIFgcA2kuTPtUmDVvJaie
tDL3athZ68y27rMxe8rypFxEnjoFaRDhYxZN4ZoGgkQTMdyVkzTgb3B+0vce3jNfXLPs+At1lOlT
0Uklmb6rCZk2tBhHSZ1vud/7Qqe4nDrDEnttg65NdZZRgylZ7UKJJlRDPuRoiU0w2YX7kR8Foyoh
N8g/tuRByaI8IF62V0pCkbwopqRGfJMjtrCZpLEsj03vFpQOlikY0HowdZdWwZwqSsNBqlT3o+Bi
vC4Et9PGJ1vwphEUkp4Sv7tGi12uchPdTqaWW0EAGIq97hXTPpKXDAoQnMx6kUvJDysE2hQPHhxC
oc/KosjZ7NDczDKncjOlj0iNtcVOQma/sSr9IaS+vhjzEJJzbh+6RtO2I0pltxfGo1eMxkaTE+xn
rfasBGLfyJJw6zS9MaE4zFIrpYShZnsCdZJVmLag8npt7ZfFEcnPLk7Ney1JwBE4mb+UI8xycRV+
eCkgjyl2yHLald+lL1FhPOYWuC+/qF+tPnuKFAdgmB8cTWQAfYzuCEN3MKcNDRzSsq7HQEhLeo+e
m2Tkx1WUY+cCcWRR49EyFGT4ELr2eqxuGhR9Ihpzt28oCsWgLNQWm36WaVdxJ72BQX6u0uhJlSF/
SZl9b2XUjZjnzpTd8OZ7zXNLYA8FF+AeZIDVwEdH86DCN5vFOnEJwWg+mU6OgKlRs5XXdqtIJUiu
MZHNjUF+MNMOlTXgtHRKS2kz+ZhIoD3Q7298wOR4bW7oSV81vSLPRxWJdldaOVBFY20yj10pRzEY
osiyoVJSrvEDGntDbe5D2yjgfuAtHj2UoyPqy1ZDudzcneyUWD0CqEfgKIETHcrYeu5GGTG3anw0
iXyyS2mDrsJVEhtzODgqk/lYqcUBuuUdSnYFuIO/HxSTLdnAQmXLQlqLmvOLQReMu2NJiyQzUboh
RzOBS2maCviqEMc2n4hKOJLm6Ix35gC1NzBIIYsDnngAB3IRdMGN1qMOaBo2UlEn7/wAUqZEVgEf
/0KCNZXqwW2geNdCVtdJo69jUeF8loEGSvaHrNiKmxI4ofb5j44v5UKtauTdfbHhRHaLsNFEZ4fK
MWrfiQBMUGwCfTAHGMWIplodrKo+DsNcqFNWep6oLB9wVwPjXpDCtBni7tV0YlaHrHrzsuonkI/7
ZrCvnT6iwVZM9Ef27nWgwnWT8Svmof/o6/WwbvTIXpl8j2dG16KHDWhdj4LTVWNWsMWg8UYlX7gs
yRbDdCQiEyRqinybwlPDllDpp7gM5KsS9wcqf+LqyLoQfOoKXtSbIpEp/GT0pyoIET2NbfQXQwN9
3ilPQWMgp0PNV5XhuBxlcYKIWqN9xqtf1pmMENJacc2uPDW59clvBd6+1FcIl3kfkZLF+jpH/6/3
9U1gibu0reJ5IffbOHEyG69FEBxC4RcHU7KiY2mRJj/Dp/ORQCdOwaQEqbfydWAmXrgKHIT8cef2
Q1UinOy3+MxPNQXZTaRW9kFVjJEIWLVPQSaUBnkKVR3tCvjIRdxsyqR0nTKAxSC09Eath9s0Cu7C
OnlwkgCXX/xzlCVY7Bja7olf3dtDSTchy13bC5HpFcTrxbK8CwmxmfVYJ4a0XSYWNBylZSenLMbU
nOWVCiGhxEobnBwY8yurTW5IRf/5/R73i1IEMAdHpYNhMyfP0zTVgGiSDoIOoFCYtlg/o+LCLvqL
ooLJzhkgFTVOWdXODgWj0g3MtA6MaNqvJEW4ypC4RaHdNU68HRFFJaO8zNmSfX9h5hcHBMrtMhRz
3TRV1Z7+/NMBwQY24JAyrLDblLZeDlZSWfnZEd7fMkmKY2I9imZy1HrTkakru+suU9xOD6F5M7FN
nU74dYjuW6tfReogyT1CXMuTBSmLQB8OkUYH6K5teWnzHnkur4l4L+oHiZ1VReBeXN7lvucKYrIi
qMRGcFIcFAxos4dSnuc18S7aT7Pp1nEhtuhLFxFvUkpNvm0OuZgmqFsSRtEc1GGTynd9rj13GjtZ
ygORSA8EOLsjRTgdS1Zeu3F8+/3t+w+1v39qL85Z7a8ncrJqTGpU9QKcwnKkIoWoY27Nx3mzuI62
xdy68MTUaSb8VX6acpaQLipEyJ49sSAidqcDmTlDSjIFAM1jt3oNbpyZShHKewYQqT/ri3Rj3Sib
ZlffGnNnFdyNtyU5PdGFWtiXBd7PbaizaZsPHZGJtAg53HCwmmmP9kaaI/A6SC/1z+hV2phucbHg
+sUBml7R737U9LZ+mrOl1OVFleD2xHycHKK9vHJm4sSu+U7z3HDfPMUnFC/72+xWj/+/LvhTk2D6
bZ/GNsuo7eWB8r11DOZovo6+S2LEk/PSHKofzumoXqi2fjnDPpXqnbNqY6OxNS19VmsSoqRH36Bo
NWsPLCKP0r21ipfDzr6WJj75haKbNp3az+fZ54HPpjYIlVYyLK6UMsiSkN+1d+9tvU0+P+BIWrAm
LIATzOQbkNAHkzrwihIS0adzsQqXyZzD3LKZw2Rxv3/jjC+adZ+rJ8rZ/bAM36uJUqeziolsDjV8
7RzxPbFxHpfRjf5s3d5USMMh4s7Hnc+PwhByNA/Kg7/3+521us5c2FGPxYq3Y0XE5kHs+yeOcPoq
cN/leYrkcJE/tuBSyUE/6Ut56d+EJ17nTXOS95eqql9czeeFxTy7mtwrTW8cWVgSe+2RTrQhcJAi
JtKuX7ftf7cOHN3I9HX8Tjfyf47Fx/gnNRIr8r/+uX+syDK6QhCRlJdlA1bkv6UjWJHRi1gy5WgF
aqMz+Y3/LQXX/0unDK3zCaZPiH6En/Fv6QhxHqqm0ponDI/1lD/6b0jB1WkCfH4LfznbGWXae7D7
OC/gAcuSwsrkWxfoOj4gD9uZaUe3RiFz1oqeVatEyqUbT4ZHW37SzoVEL8YasR99pG8tpBVZ3S0i
9L3mDia0ZoebFNX3p7t686+f8zk+j7v01c/EfK+gUWTtsc4K9Am+EXaTtLxt0BKuQn6rRKzpzIT7
xy0+6Xb2Fln5z7Rpi9UY2w4hU8Y+SnTLTZtuXybFdd8q8M7yzI2bMsQPW9uYJ+G1GLQnOx1TbMzJ
MB6DmVqM20giKMspoehCI8MXrcRbJ4PeHpcthX40kxiuMFabPjzXQrPZywYPRqKzWVC6ewCHzlwZ
sdCMjk/nhohkqDW9RjdrwCiD6sxHmzeXe/gt8NGiZav4P8n38t1RMzjNG3TdzcJiXfVMjCEO5fWs
JS/ZG0YwhWXDEcuInkNwsGAQke0pdANUeatF0UIKbP6VhMemuuTP6yy5b/UViOpnO3ZwdubmD42Y
TUWnY1gxwWZVVN4mYeMtWQ0xp6gpi1xTkbrdh/s28FelFtZLU/dvrSJ8xeGjzoZG3XVR9GYhiIew
Sasj+KBAUVOGClI3K517LYgea0/+4ff5s5f4qC1GCwJW5ZtT/tmuHaVXdPt36K2deSYFg5tqgrDT
AszFLx1/FEgmodPIIDC1guT1yCtjQwi/oqEgH8VUb0c3RaUBSw40DREHko1DsCfnaob4s0OU1K8j
Y5JwVjRQTOTBxNiW21YuXYztCO9lpH7gkG2hkHkYJK9oighGrdXpJGG7Wp+x3fIkqC7hsaW9F40A
JopWn3dZuh0VQsDBxN6ojXJdRmRttX7x6HSjQF6dbKyecUmsvbWj+MmsOA9lUrFr/AMKcVFYV6nI
fhZwgHBQ1Qt58KlNEKneMyXCbAN+5jWyhodO8394nXqNlng3GtbkrbQQ/vvXvd4fiqZ5LHPzZ9Br
S8+n+KXn/psd5Y+dPJHzCafAvAQ4EQ2vq1vZ3jdhIDphtia2FuGib1D9jDi75hN/p4QcGOjUTcmw
xeKddUjni1vFaBHHq5bgpc4fCjmmk+X4T3ElblpdCVethwoxtzETaMMor0sV0GnWv5UmEQ45it9t
VhsdsmN28PgSXxS1/shtUtgMDjfI+SHLhGm0VvF0z2QIA7MIUSxTmCOzM1WhAzndtpF+A/ds3nH4
bqPqJ96LTYKTIMtIdC0iWIjY0sm0NmMvm41R9zJaOcxxGrRja+zR73Lq7gjWgALxpAVoLkZYje0m
auI7kcS3nsbLM9i3dBuWtpHdgf8mACjZ8bUD9k+aYq2Uz30k/wxprsmp7FpKzSnaL6hqQvqzCwhb
1mvXmws1hrADWzJPs73eAtoxx01nkFIJJ20F/gyDgryIhXjwU+W65Za3pfkAZxKVzgh6RtIWckt+
BKnm08ScO066Do2ELHWqTGV9XwVxSTXtJUjrpVfre2WyOIjGXzQFlcaWM1vRa6+GQalgtGej5SyD
bFhiDSEWDXBf0TsfBmFG9KSK60QOQKAOCIDUV9vQStTRSrVM/JDEzRL17iNS42qREktX9nQ1e3Kz
+2pHGMbasdNrqqnU5hUKk2kjX+UUCRxiELsqXoGIvdag6gK8KJEuGZukfLJaEHOIgjpNejf4EaMf
N1Mg27PK68UHz+kOkpEsumJcqLBVgaay2daevPwlxhUsOxjNtTej/vBRzI7yq9NkN/x1cnRpLaXY
9SE3za2EElIY7Edfe1LJZcmmY2BKxFCUjDc1ZzmjROfVOOWywkbkQ2VUQ4uPHytEk8L4Cakp6Bgq
gO8nVJU1Y5agxG0IhBIDaUGAQnEohjlvuvQR8FcT9ZthhJQ2lq4xklqPf0WlIKKIF81s3FpT5mrU
LHrgVODgFsNYLEaWEdg9M5hPOgSIunnHZTVrm/eU/xEb9pwA9V0eSm7Jr6kkxNvTFAto+6JQVwCn
g0WbWQghKgsHP3kShCQ8pM54DDxybSaOrxwveV03ta7OKbKsHQPBdfqsG8Lk93kwN4J7NSzWloUs
qx/WfA2CWd1bS/4izNV5Ahe51p3hoAxMAVyqvRpOHghVnwVhw0Y2z7a1B9YuEEtNHZZWGa5YTVew
nNCkhURe6zZrcrTO2wlM0m5GWrFyS3p5QZ8CsIncWCytCtBm+pE1t5r/tml4aw5F0IDSKn/v8fc2
LSbEezTdB246kQr0QCwwYFO6QKdBP4dS0bXMe1oYVg+ehDQkUhjy+wRAVa8mx25UIfArhzil9OVN
IME63SrT6q4oJ8muKXV96KVEo0I/gJ3aeGV6iGPzEY8oxWus4hJUNEhgNgpSp1S4OT4gYTE3HTrq
gK5aABsUV6gE0TxOqdRA0+h97RnIHT0VYF1+te1Ssc2YOoWQFw4xVnZQbDIZ8q4N+7WQF2oQQAFD
saOp7VWpKCtP0ohbKOfTYTMVPTICsU6JiJmHRnMTedaPkOIgBv+DVzQ3gs0EwX+QO4YrUcIjwzzS
c1rT/Hgn8pbNGDVxvR02BZaOJkweVMobSS/dhL2yYVLda3J5Uov4TYb2bRoAkLXR7QvMfkqk4XCi
kq9HizhEx4DxwFbhl6nGxmy9lUe72sv1+VjmG92JSf5If0YYy6RefykppmsV3Rq1afWbWMPJU9A6
nQmNfcv328DzysS/KEyTfg7lNKLgMzUS7BvDjxpulUEfswOIqz5CLp2J6OZ/Ns7ZZhOc2JinkNvx
6aKVKLVFZdKd7fPu1vG6za+x/pcfnJQpoPubg9OK2tnfx6Z//VP/KO5pKcm8XaalWjTG/zk2Kdp/
qQa6QvT4HJo4VzFN/n1sMok6RLXFe2gj5CEN8fexyQDGr/3CRP06NfFH/41j09lxZDrfOfCZZOym
JE9p1tmxWisjvy1sjOWx+hzwqa7Np4wkuU+35ItTz9l0/2uQqYDyqRRUNkkwgtSXZkO0hbqzcYS2
5GPmdqpYfT/SWZXgXyOh7Vd5AhoqizPpVYBDy9IJCpuldc32J17zmV/0DhDtip1ffuE0d1Ze+9do
5HUZJFtSSDHObp4xiN6ENiCByTuRbj2X1RXc+6jcpzRUVflCQedXwebTCfev4c7qTLIpVKAuDIc/
aUm65CJjF2aQqSfATlLWMb2TCVOl0y/c1KlK+N24059/enxdlBF0FjGunt8EspjrLMnfP7ZLI5zV
CkVAS4jOucQXkJRs4ryi/sIIX07B34/KPLsG+ErQrBMgrY1EEg9xiflKataJ9K+P4H80e1yYEb+a
CJ9uVVOaoVEMQprZ0x6zMxeWJmZNf+sXU/gd3RCjnX9/66ZP+DcPx5wu/NOIULVbFSyrNCvz6yRV
5qL6mePd1eho7waRMvOX3w/45Sv26U5Of/5pQMKTBNgjBnRATgeIONL+NaCh4FVYiPMLRd1LV3c2
MQgCSW3Pa5jyYYMl8YDxzE1t9rXaygN14hBFninahVv69WzECaWhoOQ/Z1eI9cLIYclL9OsWkjZu
tWy4IGw7x+b9v1f5nyF+FbM+3UQhpYC5LdTqrfGW5+oMKuZTC+FJ05xHGcdsEtz6ckAUCHjmcmPT
6AyNOw+pU9+ufWq14d7QAZmXS/qxRJwlNHIw6cLV+v5ZKxPE4Yvp9fuHnn1Qk7Ftho7dJqqigs0n
UhazBsc3QC2T5rr03uLjmBruUYLJPIXIH/1sEnMPITuZ62V5VCp9QbQ0Z/OKS+BIHIsl7988D73Z
UL3neA4jDP/0f6wGLvO2FNJW04a5PwlHzMbbCCQ50qAvrNjeBg2xh6BqHLyPFgnhafkx5ovW3iS1
z1kt3Wgk2BPhfWVypJT4BvscIQP6qrGJ/VsVQJRTF3HurOi6eSu90oMmFndSLXD2CW4q8FkD3nYK
Q6UvbSq2swpYwDCjUKjKzSr0XuXoVQfGVZ8sI96M+t7mTKwH5RyvmkMBzM006SRHdzGaUA6NIOyT
+Uiwus8RpZxDWL/vFG+bVMhFQN21qsT5pngwzOwqAZo98AqldvieSK+a770XJhWOUSZezje3lTEc
QHK91KNYD23ycOE5f/1S/37MZyt0lEDziEgkhysLuydyNePO9tSF159YP+vweRJ/4Trmf6Ca2L4M
cTmPrXu23jh3Dqlx4St6adKdLXRg1jS7aNkvlPKt129yaZ3bb99fsTr9O/7+bv6+4rMFoUsNSfE8
JrZtWqFbV+FEqTr1ynUMpLqr5h0ZeOXo3eRg8REaXRdDQwaFMpc7BD9NtZG9hzzQbtEI31TxnTcA
g85jZATLvLvQ8P4P6/7vnzrdrk8fiz5OektPuR1Rq3jguKWtP1xpHEGBAR4DJINOuJDHo5xf2HB8
/fH9Pe7055/Gzfty2k8xrokbXbduMoPuUXxs+70zOOvSgDJlhIvvn8vX6/Q/Y55bBtoQpU9N9iC8
pmBJ5C10YpKgDylavO8H+vUV/3sCWFBSEV+gVjhbOBHXyK1XMeXTESGMiuxVLGIZBYvzlOnZdmQz
DBYZxhaKLBVEL5XhWqxj79Rn0N5IqHS0C/f763Xn9y86W3dQWXVWPe2zUGulPXIzW7twdy+NcLac
5qIPvAGxGCA/Nyt6kgj8Cwv2V88PZyI2ZcVUOVOcrRelb6bkCTBCEN5N0P202pclDDNiQi48v+nf
dP78Po909smyBh+5jzPNlDHepI29TMa3wrJX/kB5+7kGH8vXnvgEGxGGemH9/uo+MmdMALq4lHFT
//lmVH5ALAZyMlocR9V7TYIL32P9q6/TpwHOe9m1Y6HNnERnmD22JCJfVTIa3VZbtlr5TL350MvX
KlhLXXksciSG9k8ViAmCPKodV6lB6dckcAViz7hPzNjVAN0Zkr2ouxejQwrhfbTTPwWAuwg0NxfP
9iRflVF4HgVs0HYvFY+1QV8JoD34XZ1cSx33sm4EKyfxXXHRWPrls/znfp47ZsA0KpoQKGJ780cc
BYyJwtHeCUTs38+ar9a5z/f1bNKE0PViwkml2dg9psYphKogzK3FtxQB+oWX7VfH8e8Z+vuqpof8
6fsZYsMwQpsZOlBEdcJXAVso7dXrVHJ2UoSwW2x1u8K8wQbFEBc+JudyiF9bzM+XOs3hT6OjR5fS
vmQKiUbewv1b88hB5IZXsEDnoiB2dkS1L9HcS8RdW7CtiuGlOnDxrJsyuXTjf1mfv7sZZ4uYVI/O
0MUUGkp1VQXOKjEpZJtEac77R42yakV0qeOvC8rEUOmXqSW7FVsP+9GCOhl0q0pfk92y0WHyy827
ZcgXTHRfrrKf79fZ1zfIbY9iAXMQHXI3kErXde2MXOcqQeZAwoLeL6UovCrb/16N7uw5OfJZEUGI
Cpt3Or3qPoG9Ed6JN+SoU8X4+6n/9Zf537ORe/jnfAhLCKqGPK0u+a5uN5K4KsJDDAjl+2HOTX9/
Xc/ZK2ZzlOmHliNwQZC9brLdn1L+FKLMG3E3NuOmhb3fdQUEnZ9d15Gqc2qT6y55xRs9C5CK18Vt
RaNA4BBJyZ9PK3vV9z1VDlDdoTkzxTCHRIJjYdw5KEGJR/j+CiY63Rcry+87dbYzkKOU7kfCzkDp
cYo66W0yfqilMc8c79r0brSIhlNvQxGCUE4kxlh2F97dr6oIv6civP4/H5VMEINGvC65I9kpJeYp
KoGo6DlsKHmuw/fxup8XLvnrxfT3JZ9tDIDItKKe1hvZaxaN4xbwqPtgq5rVrMXvbBElphMAOzj+
ITdW3w8+vfl/fhkA2EMDB1ivQ7k/n5hGZGUITqZNSXNwvOTKGJK931xYUZW/V9Q/RzmbluDZgiCp
iWGCle37JgCnYZH6x2rwFgRO0ATdi65aSiX+u9RZKna7Fynb3u8v9e8H++ePOFsRRg2HSqrzYGlo
9QVkes12JeCFVuPd0RCA7H7hsv/eqPw54NlUjlUt7U2ZAUNjh8VhVkIK+/6SvvhuMsTEbWEfrVuO
dTaEXxekcOEpQB8P1NWDEERNiDxOlRZVZj+YMMwTUndgJF24medgFb40jIwiib+gP2JO+PM1KUfE
RS3JOLBcMGDJRxGhbKDDNYPxN6O3uKlCtPbZquyeEz2cGcSXBU697FTiQrrg1qYM0VRi1/rxW1Ok
zTxOMT68Fqr0YEU3WtI8EbdkzAOlQSekjNgwxkvFu69v3qdLOFukUYErsh3wfEZFXdk12LHoDZjL
zNSOSmsvejAiRfTekErz/VP7ciJ+GvfsoWV6qaroOViNPRfq7RzTMK5HnpTy4Tse5Pe378f7e981
PSqMxxpkH3idZ29fnGuDamqMFykkW9OALEN/UYIKY73Ng/jCF+WLndefw53NjK7EeaU1fMHbQXlr
s5c0H7BA0dE2lSdKsduQ/IYeVUlRu6OlXvp6q19dLRglU5HRqHMYOltqs7gJIBNTtaR+N4smHU0A
BrRq6TeW5kYo9pVOm1a5i6V52qjtMlOM1Ri9h0rRkuv00rMv76ZEoshyoUjf8HnENmVACHXUlYYy
oiwrMpD8m1RdK4l3jdCWnnB5RV2JyL1iB5/XlSNnZU7KAWe8aX1M/tIddsljRvktbh6tfHxUQ/1Z
tOpK+PHNMCT3I/dHiwq3Ksc1WAatveoVgrVcy4NEgXnQH4cNqro5Xr+5F45w1hfqsC84Nach5kTi
3CUs3G336Oj5liTk42DrRHlYc0MMrkWaOrKv/EepBJh+5vlgHwf+C+dOQcJqumPZyZ0Jy6dl1aai
92/T/a4FixB+IkQUpR8vCpl/R1MTFqoZeJ/Ml7DH0AG1P0CDkGN/7mx743cxNfD2MReOm8Zvmo95
KF8pNWBzJ8YXygHf3DcdMZg/YIjoAX6BFqBkhXoLqcmIw9QRwaOi0DJmw3mssmEBtZKs8plswqmx
nhWN2Fgi6/WDmHov2NQbjXBiyd9V5GCwWNKwplKzUsaNgg1miMiRW0GE2Wv6BztM2lAH8kXwgOwL
Ai8l2H3JnZ6HS+QLTr7q8HR28tPIXj2ISXMzdFSuI9l+CLbIe23yO+FQRHwlixDyjoOV0vXyXcLc
8K1129j46BAbx08K6BDYQeuOeh6SpU0Q7Qe/WTbNtSiwzqtvoSlmqnEsQ0h5yW0plj5C5aAlE2hH
1N8m1vDMNgADgKRPjTQqsmo/90nVizPozSYMa40kMn3bycwSzSEo+JC0S895taWNbE+WxtsMoxcF
VLcer4r0dmhcNXrTjXLhYKcUUnE7RvuUABJVXWqF7ELl1CzMo869bnQrRSPFBXHvKK4AnC5ClYHl
TZ1HC1ITqqhep/IAtjXYCtV0ZbzqjTa8EqPoGt6V3CDHCke3cfAly5Zkzh1pF1sLvbKvM3u4lROC
VMBo12kRzbQGY6PZul1c1ZsseG17/WGyltkpQcx6/qiOzjsd3DVodLcheqzlCSJfUYthQwoVAHMm
lQ5L3hEflMddrYqu23ZwTdXfqspacV6hEej5+4DLQ9EWKiEadvIh8ithHQXIVczFAaGfCuV70enR
yhdrv7hrxm5GXEHQAP4bdcrbMYwBImAs7z4v7lsn3lj4mWLtOfHXtXQlm49U9q8rvVGxmB4CTAxO
9ximqCzNFh1YMYw7W8A9YUYsWnOdhle1+ZKnx5GMYTvn6B+/BuZbWhSkKvRXvpj6ivWmDqN5jyCs
OPZ9t8HiZ6T3nip9aNlJJnvBx4NkB3edYxxMuWCUBLGLtJ425CzYu5h8NAmxXOkNp16vXzJbPtWg
ZVMh31bRhuaLOZeqtVBcS/9pEpPktpp0GLCuhQlD17AaboIuc22+AGbkkatBKqj+3Bk6eQH/l7wz
240cS7vrqxj/PQs8nAn4N+AYGLNCCs26IVJKifNwOJNXfg2/np/Ei1lVXZXq7Ey37wwDDXRXZylD
EUEefsPea7dfA50M5qk2bnHlLbIgP7Gg2JCAukZjszYtazU4e9dSFr78KNqdJe/agmAL+gmztjam
m6zd3t6l+gi0fAu2/qyxUwmDckOa27IiGUcUV3nsY3mPT5l96dutq74QO3Fg57pqkseJBL3hADJ7
aRfXtWFuHXujCfusyV2aixsdvWdXX5KUWiPSLORmyZNmaDcCRpGmX+liIB0RoRnlkjTbI1miXh/p
Cy3xicbNr0tonqP7PhCuGIz3hpseSwCisVEcVF+5ZWfPokF4kVDhMmD3a84pFNFEdeeUgvVQPMV5
sw6Lp8HX110bHAIF3PANBJxVrSKFbeWtOwJhqeKlOyUrvUE21G7SKn9xaMvaDvHvNAugGR1MtyL3
DPFNIGvq1zYhyE1NJeRktHfWLRXGoqZOwX+dkIJrKSuuipUSqTztDrrqXLIaaWxsc0A1a5zvyHS3
glQ8oE2xUm1DHo09cl43waRgPvcEXfvaQUzXOvo7PnzdP7VkcSjxVnWiQ+HmG4dOqGutJcxqMLsN
PFXSnnQrBzJAYAanF3IvdvKkm5VbU2NRoUGCTlnj2U+VYR3HvDmk4MCagueyOe7JSN0HhVyVY3OM
wFXqVnopoT+MJLxpUMQjSGU8DhBi62srxfvVzh5Xd2/D1Pfd/mCOPk+1FijCI7DiQS+3VhFdDfiP
++kBBP8yUo21wxddTOrexojbq+yMGrC9AaTMMdxSPJ/0ee+XPOnq2ZINYYCYjgfiD5GrW3q1agZt
OTVfNLP2RrInNRzoPo8LCkZCafT6zbU5KOcAZpkeLCStDQpB8nouBPqt4Fyf0M1h1ZCeDlZqZkzw
Mj4XpTQRFPtfph7lXdAe49oHx8RKzh2u7fDDIQoviZ1t5bpUGPGmDvJHN3ssrXQ3yhCRvDiEqNd1
WXpJkNInh0+heDbEvEurNmqTHzR3p2cpTnAiQjA3lsPKzN7NcubTXWqDgX6k7LqxuClHIoYSoNXs
CQ3AE0413vToyoa48uqhW5uVuynpSwPrwYwAYXB3sl5fGma0NqR5W6TuPi1sJpraxiCHEjbLCjPO
Crr1osxzryfsug/UFaEOKzMNLlxpL5rzkmNXLf0hX7Y8GhPnwgEAbVa/SpqYGSkZraazhmm3wbG7
EXm7VRWacDP+aJrp6PvdfQa6CFIGMFsSieRxStVngp+02CASsHpRdcl9QDBtWLwKaYfLZmjyPaNA
IAoWOVSEMA9Wcwr8m4wcxIKcYjGNLHoJX5GVuo6KfFkXj8IHIADNQ2bNrtZAWkw6SylaFuVV078o
dbqbwq928VqJ556ADeEoh5jcjNx4xhd7lUCG0eKT1LIzA5mFYUPYmlbQHPZOzGRc2AcrifahOFdx
sZRxf9GSc5vYG0Jrl07C4ab1OCzriYHbOwiWcqE1Gt2dc5Iy2XPaLyfDODQknJgYpc2A6s4mUt5U
322nWzS9A5ygqleIgREgzOHyTgS7p2XknC2VIPRUikolNW/q4g7K4bINcy5ida3Z8docEoJkx2Gh
QbtGOem/mlbwQqqnh6KbsGt/Edf3ZpHU6FoBlVuhN0bJlY4otTXYhAMPzqiySA2+zwuL0NjBqwz5
SM46TyPM/p3d7XgczTHT9dkojmpgUyzbGVpNRN+idi9JB6hkru0iquFImNdxUONM9noThaJGnTi+
SUodi1+RmIvJuSqrdRndJ9pdjAw0QYnbqvk6lF6aABoCTML2qHD2aTkSjDeRxfGY+Neiv4qI/g79
F8Pugdz3K2PU9glpPRh7S2fpa5ZHcMAfIr1/qU8x5mnip2GLIVzVQfVlW/TrnzqjNirCMC8RHvTc
fDMDNba/djY5pafEBYomtVWYgWWQ2oJQ1Y6kYh6J82mZjxsNbXYFd5m8KLTH+ZoAcLgtzK5HL2BE
6rseUdB4fqn9iP0zLJ9alMT2yb+oRujFJEc30XVguXsLSSjSYimnTdIo5F4PK7hFP2849X+eaM18
VyEIOmQmYdpzj/a38XdmVZBDNMaQivk65ZNXh9xd4la4JU+ACFIKan2qIa4dbuXyElhEJCnY9iFA
CA2he97sVL1aDwHLfbMDww6UutX3AQ8xt+RtOvcNGe6jeFZzHkda+ZSgYQ2LdSxJF/75e/nRlOC7
9/JpOgdZOrX7lhGLSBATcHN1AqMQLJUn3/Ta8JIrXDXG6eev+k059PlS0QTpHoCfiS52Pk3s27Ej
KHeey2no73WmgcD1yT8cUJvl8bPvJ8sp2UQop0kyBBvTjWfCzlwJkibyYghN5jKeajAgxyh8V/u9
KvMlGe/LAks8T4N0rWTUjh9TFNL5bVrlIQcKoJx18Wpp2PKv4uDUjERePSfaQ9nsC5dY4EMYvLXW
2+TvcWto4PblM/qnhR1uZfymajiXvuqxtiTpG+/FLBhydl1jrG37q8KkrfLf5UweV1VJGAC+C1Jl
n37+of1gq8xl97cP7dNgpQ6ytrFCvipT/5r0Ew9+/9Jbd838zDf2aq17A7JsWTReZ/VAa0heNzOC
LqtbPRkuNUniQbf4+e/0GQ84z8mATgkdcDPkN2Se398KUTSAS1JgPpUc/QpM97qM1raDp0Qd1z5x
Co31kVn5aiipyNtmb8A1qEovg97htFcIz4MCIlRwgRtPmRAjjIqDjyS4LpnnZDBKAu19SNcDtgMj
vM96uShM6k66Q5dmmqb552/nB8OV797Np1GSoqSIVSzeTdXgqAmOcSFB4QY7H6ifqgS/GObM/sTP
ByYvZzj0eMSmcpB8/+FVKgEzRLUxoTNJNuEQqXttWTJkjFM06sRJT3qx1PvwxCP9taWWNsyv/Whv
3ZhzlGlynv/iN/rx+//rF/p0GFRjEfS+ynDJHeaMjovWQ4GmT0epVJPW9vMP+zPL8I9r569X+7Tp
blSG4KSScO1E92r8lilrwE7kLwDNuE1CuDbVLpMkIlqPSqhTO32xiDAvtIdspPeuBLWpY//id/rF
B/DZCRwphFKLbD4NJ22rjcka/I4X08h1yk3Kzu7nn8A/T9B5VP4ldzQ/zfImg4x1H1XaooOMGv/i
u/zBVmL+2/8hdxGfPl6db0x3ZuGrtmcmshIrCGQ0RfA8YBlteCifcZT837yhv1Qmn471bmx1oDJ8
o8qAfWnNhPnnf/8Phq/ze/rrBT69px4qcRTOqmiyxch4EUdnlRwDfxF8tYHKFttfvNw/f0HfbwE+
vZ9CbVuRzbNe6jHr5JKIOkNk8Z2xTYwW1Y11wA6zw33y89f9wZ5zPlX/cWdYny6MISbgpg24DCu5
chjcFO9uzfzeCPYD7IEsJglS3jGZ2moFJUZXLIo5RuVcNMcC6hOqrWKTWa8dNrZJcdcp2FMyjECg
q29VSNU/9adKfMQpp/HNL37zH3xiGAqE5WIKhOZEBPR3pZHu4k0muZ5PrC335Hg9D6oKkYwe0kxx
+rz0JHEop6CkKRpEuxbxumCoGltYiKwPl5lZkfbAb0ihkQd72pvJTdjeE86z6vpfLUg+Mzx+P3/+
+l2/lUZ/K+O6mH7D8rn9DPUksq9Jau5tPVsyQoZ36zmOOJX2RNJruQsDeV2F6dpR1XWZvmUtoI16
jrEzymKnltcWFKYkBLHJxKDUCcJKa68U4dcul8NGI1rmFxXofA5/Kp/4lE0WYxSgum1/uj6UXIla
oHWs3vzma2N+LelOpc2HR19kCndHd/bz71Wfr/SfveLnJ6NNP2pKle9V3UxkhAwdww/baKEoUoth
nF64CsF/QpJBtLcLg3+JlOXrtmfq/ByXVOKVhZl13+XMUG10U9QAuXUlg6fKZX7oXqWMzmgu8B/A
jGZMxHzi7BviGiLYps9wWzZztHL+iw/yh0/gv32Qn1oW4lHboiFhkyEJ1kiLeCLssLW7s61fCC1/
/Pk5pkWOjJgdJN/fF7Yxqo4xsZEKFe2mbJ/okjc+0Z0//5p+VM1zYfzjZT5LHIkGsBXTpXZqm0tX
pQRi0WcGEn/2JBxvyqqdDJj2Za4aL6MezffPX39+F3+7SgxUeS7wJAEKYQbDfL771VLIVnepHxrN
RzzGWNC8HoFxJ0Q3+7dO1SEO/LUY6VPf+flVvwni/3Yf+0lqM5LnVW1gB/UYQ98y2G9qy5RpCHmQ
ke2rjFymeBEG5h3zgrVub2JjhBTnta5Fp312jYs2sRUzXsx4OHUmYE5V3+nwQGymOH1UvRALdmiw
IxSJWPZQdnuTUTd6oezQq81DI4x1q7LVGF8S9wjvs8MC6o7GKSKuc3hPzfcu3qjya+jT08YpeDAM
nQWELn12uHarMVY2JADrzZXG1BtTkaR7Yc5k+MdxJMCWDXLdPCP/bVANOdaZ4FhdX8XGYXKtYomF
/qBL/aiVN3DGlnGRnRzCKGYKGsgDezrBYvPs+lIZd5i/ZoGAnl+NxkdcBCzxjtKFj1nGa6vj6UbS
UFrZi2GY1qGxb1PYc+zchfMQIWV1yqvIoIogWVwD7mRTSdhjsc4jwsitrVDJtjMic+cG0TqoO68i
urXzm4v00zWORGMRBOYOnt9XQ2dT0qWrONf3XUAsnA3ZrcN/Dh6j+DLSSkxMpWoZMWCyWRHdmu2X
wLx11Jb07acofxbxJimfLQsU2oyvytl8pV5RHpVh1Vviyla6rVqCAuyIRgnT7tQFwCbr4FhF79+u
+P/PnYkqN/Lf7vzVl+bLf3nPWYyMV1+y9//8j+P/+h//879Llo1f/uOP/3/39T//4xvTZf7BP8yJ
xm+YCGluHMNmW+3OveMfcUD6b3jgEd4Ab3HIBHX5mT/NiSQFuUguXHho/Bsaf/In0kX8hufOwp9I
jA+mRhAx/4Y30TI+Hf2awJjIK9B2IdHWrc9OHBiplj04JEOzJSBF3Bc83bNxia+WZmRaRt306rc8
3FDzO2tpjsE2NK2DMmj5SoM4tnTz6cXVlGuZKw0qKihYdR6TWltJL7E67NERWLRWzx/tyrhMQphH
R/cpLtBZZa5yO4bBDlgrWdWxeUrCwvJErLH3Md4IzJqWlt7djklxy2CMQaRRfjhSvTUT4p1t/eBo
ySN2PZ6PJAEWA9L5yBl53uqkEbaFLj2XAUQYg3SDmupuqiGJlpMvdOR5DKeb2EiXZuPAqLXJzXVi
cTcx2WzwsBFSHdC66/4cCk+5kxJsrzAAMqziNSsi52SK6NXNumc9U+8RsIQLg62NDxivEiJYDk62
d7Wu4GzKT9MIiNVs+kvOsD9x9GUY4YEZSJK2CpVdqXGv6771rFDevNiJTc53OumbuANt2pqJvlGV
8oUlU7GdNOGNJXOiZhrR7XdRsQ6y9CkLi60yOfalKMjmzgjAW05d2L8qXdSt4Mtf+sAtyW6ptzFf
izbQUCpSPavh6E25iza3zGju4W2u+yzYBUWzTbLxUDGutiu/XIOD7Xep0oarhODKHRjtFwMK5ymD
NXI7ya6+G2KxxVWOLQ7w/9HOgn4xQbbZGPKgAHsz7W1BpMfAF8MTkz/TaRn8yN+CWOWYbEnuq/Nm
GRvlGjcEMAPZK/dSxX3ltGe1as66OY8VK3DyRjmpN5o+3JZzjqFld/UubHDN1KIhcsE1vkRd13gy
cY46Aoys1x7hJK7bQt0Rc/haGfXeKcuzORYbnA/awk8QDsjOyKi9g/TIt0YmDXGBWrYJwFAsTaCi
C94TdXCZeaY+Pg0OkExlYlPcj/WrwgJiMYzms9X4jGtFf0rVhhkv8tlOqbmhSO9RzWinj8Je4St5
G1Wd7rMy17li75BInXOne52UZlylGJw8MQtzY7d/ixynW1UxUXqjpiYoAFJj1XWI6dQsWWtBMU/d
cML6GeNCNoVNZWXLRkR4RoxOWdVhkCxaq4XtG9waiUlwbN7sW7C2BN22yirp2XgZAC6SoXrJJCuF
MCp7ViP9RfUFGa1x3q1qACEOAupdlyeI0WMmWpOldEut755NNWA5qgzsSwytgn/BwFrt5c5IUtjl
rf1epBabAqK4146JRy1o/M6LLfRBRs/2JFUDlrVjcwCwjAQ1HBdpqwg4M6ykFHJ9jcZnsxxlyCId
PdwoCajWrGcB02n87tk8EPm2SwAXvoEPExJiJt0VXdiuBb/6TOZh9kRyeu85c2hRZeJTM4byvi5K
Rs9NddeQzOtxIBwSt/1iBO5OUYipIoaYOx+XYDscQyI5F6x5vXZU73SLeBjAJVPhwLTq74WU2SJT
lZ2pBzu7t84EqD/YVX2yLfLUquyDQW+1NkWfMfvsyedG/luEtbHU0YAJfXxMco6HNGXf4+bxKwlg
Z8fRCWEY7HXo50z5Ezfhm1Yyj5Dc68QavjaZeLH98RyH/hEG9zJy3MALAnFVDKgbIqkXm0FoIB/N
Lj6EOpd5VR1wwkEUruV2MvoNe97NoK5Rhz5O8kuTslt2W+tBN5KbNEaBO9UDG6Is84zZ9wfu43aA
xflCWEPMKY1iLXS0g1nq0H87RvJK7l77dndpkLReZVbdrqSFPkQFh7eyqO65QY3cq/Ig340+sYiB
QDijjBtCyi1UDyYSEz9S3lQrt7da5ARLAs1jbiUE2aPJLUZID6tTKYOHYDSu2yxRj2SMnSYc7tdu
brI31fctgdJ7JQBHhMiebOrKZ7qqahcRICbPTEAdSBY9GFx3is3QvHGJ2WgdjmoGTeEK2U3JDG08
qrKhcFP6bBca0MNTMdylGrjrUQ6sXjL90Acjp6AToGzQaYqEWbMflK2NZU5juV9HSF8KIjbdnrje
uMxh4E4m1kdXM6+LdKa6sCVGDPcSGrDeFQnuxCZGu2cTsu4cddWp2aYTersBBSNXZCRcVYqfHoQ2
VkuzswidjrFnBlV9N1v2ADNxGla0EAD63SfEwy79JbOXqnwzuGFR8fQPnBfddr4illZo5Ei28htW
kOhg5HBHxY3DrFNfWQlJfJfKo9m3X3wT5bfaOTUglJrXrctwJTLG0lkT1cww4hfwL7exZXp6OD34
mVauUPrCyDGabUyI59ggsm20fU3AgRZpPohf51E4hRfWPlvGQmed0d7nanhJCuPsaKxgZctzwOjY
RFaRpT0hGHJWgW3zgaUc4rHsgg2qpKVqJ8LT+2FDFEi5lkH14Yb2TZIp5h3iSgp0lwBrH/IdRXPH
mDycVvMU2WiKW7W1zjImZ9Uh8ZBBFd89jAbmRypQscl9txjyAvwNKEZMbZsUckdYIUbZvlA3HWuP
1lV10gl8cfIL6yBK2n1/hIRkK8O74XLIWnIazy5yjBOR0Q9sw9oVQrwvVVc8TYZ9Ju7MM6b0JrHM
W1uasPpro1m5aqCtbFbvdPvGqteUVR9awcqGMY5WRfE0XjRIcf7qSeQ5nFpLlu/EKvgcKHVkP8Fo
9sws24cEqllOfKiHgee3I9kMSw5ETXsm7Pd5Uvt8a+jNV20QH7qbPc9IPxJ/a/y2tblFw3E22/y9
VXX36NfyobT7cxgVKPeayF124fgkOoID4P/yntz8pJrjvZZahBL4gbuJB+0jtJMXTRnTRRLo6bF2
SHoLNeZEedQRxZIZ+MKcrjq4BrE2Nqj9VTR2nOYxIS2KGWL50Mp9H+ooosR1OQwvXSjFJrLpiwN2
O2ezHs55DiVHyEdpkWUdVC7KobgOsYzPQseEgZWml/suZanasRbcdcOwy5rsMtT1dSDcKzMx10Yr
7goJQs0M431AXd9kxXXg5sMcZg+BM/BNDDD1O7A5qNuueQBUb+5wVZN90chsZc1IodhB/UI0GmPj
/t1P0+C6Get8E+chNUlqaDuqsmBtKXOORTC+2BUcKqHKajXNOgoFQeFQopeDrwVgWuMW0fU4wYac
WislGeLfXTb/Vit2it6qoi4+mv86/9hbAQ+BirX51ij89U93RcZ/Pv8r3/1E/d++/XHwXszNz3f/
sP7WCN2079V4ea/b9Pe//Y9/8//0D/9om+7Gknbqy9cs4iysmyp6a5is/d5q/dlS2Rb/17/Ga+6y
8r36Z7jmt5/6vRFzfhM6Eb0srGc1u27PlsLfGzH7NwNAjE5z7syjRHiZfzVixm8C7AjaPhDHUA7n
JfifnZj+m03uvMrNYjjE1hB7+W90YkgEvp8aafz1AGLQYlgWjlmSm7+fjTURJ5zUGZ1mfsgjMVS2
ql2Q9hA1HzyNiedox1UxwLi3WIvVTQCjtbkYKcHxhBKojvKAlOUgHY/4SmJN6WFcQj7goCPhB9DG
dSzIgDCM8S5pKbXsymR1OPsYEx3oeo7kpmLh7Uq1RY+E4iQDH2BzwgpnQEeRLQtVrNWW+jedbqyK
NCtAjJGPN79hOc8d2RCY3ZL4IXxqQo5wE2lDNA1rDLHLKoRXmZsLwfmakysfxtRCWEJac1bGfDQo
BIyYqZXSVcA6czGtRdTlUOW5543RfdXS/kVy2y5ETDoKOHwUoc04v4ZJZPfEx5En9yFJ6Y6vv3U8
wUSYrqrGEss6lB9K90qYfb2ytBrGWPK1L6Kt0wxeBBMNWZDX2o2XM/yUWr02tWmJNAlWoMECPfF8
U0Xfp3oh70SotjeAwUpiStJmWkHxQcCSsn/Tdw1T6lPB2voSWeGpt1OvtsOAQt19qzr7ZhAsa7Ik
1S8yHRZGbp1tYJYWCtNMIuwqTSJLwP3BvYtDsjnaiqoVMxdhmw0rP1Ls1Sm8gpCzLe1hTWjAObLT
m5wuSAT5FVnfL9qAWsRpd+FMkLMcTnJJHkE2im1P3Zw17YasmVUEOTAfUy92aT9bzasbWpxpJEao
TyOEzuOXbJi6DfVqdlAUhtihTYaFfjKzHg5wiLIgAXBmkWK4c/jmbNrQU9NeIU1QtfuyeoQhZjFX
lZPLKEBdt7N4XEAjZaJCPolJVF4Vn2AykMytEQuvoyOyqeYkmyswax4JC9HK8F/KyOWrtLAZSy3+
khr6YaoQgVc9UV29IS4N+cabXMVFyZT1YpZFduyauX2oyfOesvzFdNSE/kK4aCZzQoXiYAfP/mpQ
6icgnUu1E89FTVBP1AQEgOdclV3J0L21cmWj1eoV/JNgk1R5vGE9Ne8TcE4i51VS+6vtZ/fupHh+
ZDCOy54j0F9FKAe05No7+QlLK1NfjL6V61hvPrKUtMCquh8Vdav447PsAXXYCc2NOs3WYCfGnzCZ
l95Hghu0olyZCSuqRiceHH3zm1p1oPFKkyQE9Pwbv26v/NKKdo2oITpGpr10WnsfdBE3hJu9ijoE
U2JCJRRjeYGhsCX6F2cO8r2E/1Gb3TEw0xA1ob0TfngtWDyDLEVS6ATaujcnxwszLsTQSb90ZkyC
GUFItpsgAxlVnnoi8GQvrkw3eEzJlEAjWt4o5Jvpg2DCqUYepfi9y3xIVahZ02KbNMUxaaLLpDaP
pluhBGXBgPPVdwf7QDmDlZwbI9CLl06b+lVex0c7cmG2wwwWYXly69z12njEGsBEZ2FlLJvG0nxo
k4R9PEq6XaMZt51OFAWjDU8tR0py9Pih2R4sGe0zO7rogXHtOIaH++4ReC9nZdFNK0UET+UAny9R
6gwMirpviRyp8xb8tS4/osE4uSaSwTpG2yoS/B5DM6JonfZpZKnLIQ035PpYi14ULySn0FtaOpi+
7B78sJdN/J4DGU6UteTkFOcshxOLxW8Vdox0mNMvdDu51Lq2tpL4UcUrtNZIZFoGGaEsbn3biYZO
1nWYP0W03k3yEJnVfsjI83QK+Uyt+dG6UFd6o9mTRXIrNVy0ARN0VW8IIxytL1o8XQ99Bnyxnxai
VpXVNEm5ikxrnXewG10VwKqddi8FaLJDQBNY9flr1HvhMKf26eYhkrFYypxxmVWx3LUmWDnW0hfO
XW2nhy7W4I6m+1K15w66JzwHYaFpnKxefxRNKHdNa12pot7bTH18VOETGlM3LTwnMUk5qU+ZLy6T
QUxp5Ud3BklkTopkUO2Ds+yK/vfN3b9VFf243vmuQNq8F/Not/5/pChinsw8918XRRuqwPq9KT7V
Ur//2B/jafEbZQ18cKa/DE2BJf5ZFQly5zHcCNfUbd0keJ6X+nM8rf82s7VdZtOkfXO9sjD8syrS
ftN02zJU/dtwWmcQ/m9URZ8NiPxeApeChe9xznX/J23Q2I6Sugi1aGlkDwQFH1KQcMtEmF/KyD+o
yXSsZPqml8Ulqoarth/OjuQcIWpDVtNRNaznGYtU6ESGEdNwkLW6MRh5sf26Y9z46sBgjVP/ncnu
QoIOFr29crP67W8fOl38GBT535HkaPI/13a8DV1ViSj4Fhqtz5vsv+/mVLeJJj+CFZ22+9AM8FqP
Ubesg+gGN9WKx/0my7NdEebrqkvOQTHc82BZNon1ioHbm2LBfRUfndx6KXt1mzrclmWY36hxtKVb
Oxl1uRzzWdU747zbY6k0QHFnzTcMBP6bOSlP5h49L8HsMaO1CSPinOSTm6swiK/LyvZ8B1YAHjM5
WKz+8MMJyACxDb7XYPk1Lazka02lScO7oFBdCoumTEoKVXxfir0sKFlMNmnICRZdly19iNvlmG8D
UEw+I1MdVxmMoy8cw9lqLO30KcFV4Lk8lNf14H40pXHTYAld9Jx4LWs+VLsBI5VqmFVeTYs3qmq6
zHPjnm5e2NqqCLFYTJVsTkOkgqUuZLROOjkt27KhDgikv/Nz6t5KGdoTKrN6nehJgTOr8xcCC+25
GBlKOtDfsWm1+XJyWGoESQQy3n9zdeuGxK47WzN5TmsEI0WGtQsTO1jHaO1xM4PxpaB7E4XK88Pp
yq0zqTx5bO3FUvqRgq7OV64GvLmO+7UlM4x8PMd8gvbUklVL1NRPpNS8KBKRhD2gUNT9LQiuMz+8
DIb6lWBEiRtC+Yi08NrGYIDLjst6SD0cRHeF6WJHGY5TTbRpLOKHdDBcesxOknXUktw0vDkUaKJl
0Cn0qwIqReF0NUpjwFlmSAaeU/LUqmV/9KWfr8eBbrbC6WekGvJy4mR3fMFpHvGtpnhorGh8KDQH
FFgfeCTCgaUCW85PWK9KZTeQ9XUcJ0bHh9yU12mnQb5N1Ie8Gm00Iu2rTPKlUu11fG4rIq6QkOe4
ndoBJGuV1WuRO0dNTNOmKFVo3X18MBUX9LbkO0MA5DREdDqufU18Zr9KWgMXUPM4RT2C5/Fg1iI4
aoDI8tQsl7VeXkcMDtkHs03m0bowSNrU0ukuwxDO7FblqdY+ZaV28P3UxL81g8EKnztQvckGe6UO
PFktjVXCYF3ipN6aA8moxsDsenCutJp2YyrP5UjsjVOHRw0j7NKK/OiKmCgeybl1N1ga96MF+VzD
onKskFWgQy+rXaBk0R2qQo1roI8W9gRsIVavmQIvkxJC0tixN9Olq/MRNPLWKIczM0ASZ0cSfguz
22iOANCtTNuyUdaJqIEcY6Aoi4KxYhg+pflIFHVEi6WnzYnPUztFWvlS6c41l/0+cQZGazXaLWs6
sEfK9pZSUEgaFfCa0cBJIjFW+IFVI0wPH2I/2NbJCB/EJNdnYDGXMH3NidBapIRBeCHsEJLrUkDq
7gN38+0YYYQY1ZLoAZIFePO+ZOpX71OfYSEfSrehugwXbe5vGtslp7TwGQ1q8o41Jxmb6ijWVYOe
P6kidza733HqXxHYZ6xCy3iuVWs3CubJfmxfBfH0KJvuqjbtJxHjvlRe/ejdbEKv9GOMd/lzNltf
7Vlt4VghkUgKlkJ8BssaInpXzIvOXP0Qmn9O1Z6K21jCqL5NOU6Wcp7g6JW7d1PI08JljM22FkRJ
5SzSnkdG2CTwXsIC/3DVeRrTnCiwn0sbAl0Tu9PScKcX2TpbvQx2UdPfmJUP0FyiZ7CCW/YSeCmB
+rkxcy0rGXZV4SwUVT2adcqNBO8iDVwDehTFOUfKtpjyuwg1GRVocyILtFxEbu3NG48q0/bESyEg
U8XZLHuY/pX5NAlrkxY8M7sBHGBtTimNHDGUCAke48K6SVV3m+fsfCLXhOEXlp6euhvF1omnspeN
CbW+N0hFY6ZwK6v8sZc+AlgGB/bYNtz24SO1AdLuSF7irLyVrk/A1VRY25LeiDTQB7udN2sRsIJ0
at/1sX0uMsy0TG7rVYl30Y/iQ9HG2ywf4OP4wSV25eMQz2booNEhhY1feAhQMA8pgCS9eWXY58Gb
5lxytGcheZ9owDPaWl9h7arYKz7bbNHKQj60wqIBDrJqOdjFfWyn8arTrXMbTR+5KetVaztPtW4F
OOQGbTsNJfltSfxqqNGLP7r3U1uchtZ+GDJNbuTUXWGB2gP6cddxxrg41SQD6/l2KQwLSGMYbQlg
R5nfaUQQoN0PBv9hdMuJuLTgxZDZm1EwsuyS8JFvhm5twpPFG8VkM+YkjIzxBrDxfd/7zwaiJeAs
5t7KurORUQ/nXfzuV9NA2iONtCmLazdFUmPqLyZx0akS1Gc5chDrvQ28J3IafNGsvcb/Td55LbeO
ZOn6idABIBPulgRBK1KivG4QW6bgkfDu6edjdU+f6uqZntMR5+bERJTbpW0kCEis9Vs+H6ul7hR9
1I2UQVBcZpITTdaKTkcs2HY88JAjlnNL57jA2PhVxfVbVH/1RpcnL0kYq3jhDjlyZ9vTNtToJRs1
T0Gnmydb2IGrYUTzkO6MLmFSaSMpEDER/mTNu4hc5KiN8xDNahfX/XVpCJnquyWAly7Xym7i/VKh
KJygVg1DvLtFrJ/gHVDuoCI4i9KtL7KsP7XMvQFTkg508ns2Kqrv5pq9sMENmdkUsumQWpWv4d1v
gGqsmxMuZgF3Yn8Cdc4y8BcP4pp/40Xww+Zm21Y+N8iGwr8NHk//Vr7utu161prAiplcUrAhJ042
fddb2zAH+kKqvwIZ/g7t8AHE6NRNy5uhxCuPgLFZQjc6kW7hrsQCQD9yhPhpkj0m8XzWANGSNFyr
iqlgsf16BjIhqiNsOd0VhBOckk19iRkRJO9Zvp6leL2wdqxrUTBK5WdGFowo6BZwDdpUwiqi2Y18
W03NeXAAAUz7mNkxWU/ytXdHr+Mb507NSgExEz+wrivvsqjCJbqt6z/yZO5fIrGoV6dX2YnI9pVs
524zjkZCqd5SbpeytjeYdO9l3R1VmsFQqaIxdv3Mwo5xLZ3zNzpt96FlbvImhGXPNktBmQH9yNHY
2us8Vx+zhDOEvztUmfyWsHLodM3PiMV2O/SQ+JmGsoEsk7t0Fvd1Ig6VtzwsnknSqIIRZOOVw94B
IQfQiPJgypOfzp63HhDDep7to6NxOW2+oK0EvXrsOxdaB5ckfhZconVbRWepWdVTxi27jhWiZHoj
8nWXyO2ccIlSW+5qengxa2xjVz+nujgTcPAUcYfQN8KJ4IEPmSTtRy+azGi2gdlkGgoqk11Vafp1
ScyrnmQ7z6u3TVudi7K6jNmwTXT88K7cGpoVsg3XhI86ePaTp1jDuh0D97h2t3eFfu6gLMYY+7iG
m0vRubF22oqEVjTNZvYt6vkyDOISO4NH8im/1tS7HvWd2LVDeUoxguRJ8smLey8o8yCqAsLVo6jr
Xy8t/9XKAu6NK8nj6fqn8EY1dBNiJmCLAidu28J+zbiZkZT9D1rp3/sq/6CW/H3Fs9ny0HnzL1cA
8/9xN+pKmpxsk0qHOkeWkwwtztxG/JDjo2COidyLp415W24GgTgviZ8Sz0G7OYIglNqHUVE1TUzo
mvSaneaEl5ZIocK1tnPvYKkqg2qgJgRdg7TlyirivTVNQVUgFmpE8lRW3LZgMnezhcHDLDFc9jAe
BgZ4K706M8zbCKaMYg+JwZITdGIHcaNwWMJNUef+G8bJCdC847E3o5/a7XpfV+FlEPIgnOKuQZie
JvN3rNhCxH1vj0CoAzlwA4ZcbRm8vypf/zfDHNyCpu26bMz/Pc5x/RX17T+I8P7Pr/q7Cs/zXLoB
HNB72BzImv9U4cm/YAChHcCTBNr/VZP8N5hDOFBGxLjxlyktjI7cmn+DOYT9l5u4n49wFqEWlfLf
gTn+mfwBgqEzTUfNzl+Mbn9SYNdxJsSyYEo3C0R1k1OPa5cWNbJljoMoXmgQfi1sZTzazTwTrDIe
hEZckrc4d3NiXyrXaYmgiANl5adQG08FWwX5GuNOL3JzBR1GCWI/zbdFNkaq0FwGt//KJvUrFdab
7s4Fulr3knvOVpb6ry4ubH8onA8esu/ezLdT2gZZxZk8CROeOP3EyVr4yFUwH4En+26HXD2WHZHF
Zr+bamDRllHRzou1M+JiLEbKqXiw/cqMf/UOK4zt5M5uoYB4hb7SWOdDlZJFMMRrOTDfQnZbpOEY
Lq8oyuzVTcLLvkwXfE3eZlqvXbsnEaOEgZol1GuhPVlz1lKlU+xqPX4Riec7BTuk2+/6KToMvNnL
LCV9Qhy0MHp2iS7xHJicYSB907Y2tUIHQNv4ZuyXtyZzA2pk5y2hcJjYl+pOAyq6qfe9ZbyUJIlB
TxGeUmI7wL2sEXlFEjfhR6vB0M7h3P0anfA42Mlb3U9PtxGlUuhvZyKzWhl/NdEAMtJOHx6Nbb1O
zrNXZG9xVKRkuyxZ0IWAwUl+jvv2Ja7Q3Jjj7XAUvOjgDv0oLeZ7tv6HrB1sJnZ152D1Xk19HW2m
XL7diGrHywmcSkeSrZIUuQdAl9XHRyct3qchvGhO/jNl5DTYTRYkInqMpdzRpLe1m/C7HXsWjIlo
QGj3vSbyV1MoAjta7W0G7ggrI6ianhdBGwjqyvSs3Rpxc7bpKJ+G5KEos4B06XRX8abzrXIKCuqX
p6Ulv6JPUh/h4aEp5V2aZ3JVNfaXPpLO0tkt7ZlW+wzMI1dm4/ne1J056M8GDXWrYkp+mwrcrd4o
bkVkzkftmcLXxoiPWwiiTLrfhvRN6PabPnudb1T6EwsDwFXB595m6PxTRacbIWP8kI0bAxVlOT3f
uEiChRgkVQdFHntQnsYctClotzEuZAsY4sVtnHxjtdSeG8OjN9G3XUyxJNSo2CoTsjG+ZdQEqUkt
qkfCXDKxumgTap8oUnKTZt6Rl/3JoLzMYPRFOW6ushLtR5E+WuN0tlCl+GmBkddwo1+xGs9KmP16
jnTSX2aXPImOAp82RSzk3iQHrdVZW+7gZIsEak/HGvDT1H1EOf58w5gPAoQp8+BIlqRhDzQI0K5W
laU2A+J7acaBVnToQdSzTGO/ivsnXTbbYhg/+xa3owpPjLO+ixtkndYLbqv8HU16UGlgGPYY/eRm
dHWlcVoK0jFmS/fnG4KXzTUhUZ2DXXohcGGC/A0LzzhYQhRvxlRhcSESB5RUHWM5/WZDjvgekBVO
CHUhH/x7NAfDT5clXdcJOsimmo1V4tRfeh9tDYVAsG7QubmIc1NybK+1gSZjDhtrpxLq4fRRQ/9m
DOq2icKxg8IwKfXR2wy0p+JDF0UsrDTek/N2AMy7lkg2MzLv5TSuEXZRVtGv0p4BuYRxLgnIH9Fg
qiqzN1qVnZUnnMdZ4nfreuVLSt4Omtd9cezlnFUCn7V70StzFw3jfCiXHpzHMU4mRoKiDjl/bzJh
jVREO3P0nT1o5FqY7JmAFKiN920XEuFBaNuQXRdnfijj5FguKaK+dDdITnZE2t7GIKgnjwc2A41+
QATlCWMP4syhJU4orJ/GhkeoBDQabJACUoJ6vAMA+xRRejlrYZvP11Epb6eVpBTDJK6kEW6JmGK+
hAGnJxJQc2byxVuHMiCi11ok+pXkENhzhy67ftsWGjtJRI0CgS0Emz1p5vwIHnGKu6gjTqwz1ram
3YUlcdHSa+aDmkZJrkHIIG6dx0hGxFVk4HEeFSQWTx0QL9Q9RpBJmj+qcODWXORh3l63tZOlUUbf
xEeucgyryy7rNHpHZC3GjQameJfRaM+GopcvesoRtHLSnlMvp2vq91nif9lQ9UcOyHBNyYTx3w9U
p19L8g+s0d9+xd+HKR2xgcRZrpOm694aVv9maTDooiWs2zOZjuiI1RGx/CdnZP7FFY6D2cAxb21L
f/Q0wDRZPJX8Xsgk8EGIf2eY+mdHA4ZA13NhrHRpMk794z6RQddUuU2N42hr2ckik2ZjTvAf1Uwk
qQ3g8/KHK/NfsDt/bhrBQmGYrmM5VEFj+HL+/AdOYO11g1Sbs1ICCTA9oZVwiLfrDERxRcTYNSGK
EagjJHAbnSqJTahVSrB5D4qyFFHhKx30IlL9oc40SILp5gKSjrmqbfDr3rlpBTqCdrSBl2WTlwxY
KCP/zY3vtn7d7CDMoqx74s+2NTE5nlVV9Obq42JvKxPvYmXLyveG0t3/62vm/FcXjWmFYFHcLLdB
+k9bnyO7KlH1YoI7I2GPQkTITXokh9ENIklc4NzQnbqUBmRzimMtpkVzofvnQLr+Qx8lctMCsqK8
IPS4KrVTzuGMWrNHZyK84Vq6HgaOft7XZtcc5skosXUl/acqkjzgBYTzI42sDVzhmrdN82wKeHRh
ERlRdfHKRX66yhJPQGJRFFCCf/Rz1dJxUhBio8Cb5mo5mS5vRPCyVUh8/bamGMhQfJvniGNwAXXR
rBn1rjnSbzculPBSu5duBpiqYBxa/Qa+4H9Ypv6+0CpkVekp7NWxqvUvPUK/nVQFx2fbbVPiqKao
I3JugM2BaHfddL9k2m5o1LWb6kfdMp/HbPwwTe3DUpVBF7MGvWc0S7XhvWURFMY7PGvS+bFPGCDl
UKJpSrXXjNC8GEqNF02PLBbcge83Yv45QcrFuequzUje0l2GB71VX1BcN2kB/RuO4454wYV2N5rq
vnfKHxSVj4uRAwHZLuUAI1pbcI3Qb7EH3Qu8zYehALU1nR4JZIJCmIJeQdqyPtqHrIy7Ta41apNN
I+EP7ZwFeRxdmogszhgY4owSwd6bdH9uze4GyenRpUo13HEDlFzoDgbRSjbVTO4pM/VwmwuCBAus
Q/d6z+PSViSaqblTz8ucOUcvUU1QgGKzrfc15qMR4e1QLAdcNJCemt3XwN/FdLKGsQ/SzCAlKOfa
GSOKcLe3UKvOBMmmEelwURFdZIWswqBNBirKexkp5Mm8ZK+TZPNIf0X54QB9Q3TV/TY0OrVOsgyw
qYkxFDbue5SRQtkM2qPWpzkAlVndm3Vj4pHqJyKw5MOYw1xHUuRBZN+0yl6uD7T9IJnTAtk01CR7
EwxEpH+4fdbdskKbVZxhSBxGtF5UEd5lvdetK6MhRLTzKAK9hc+6dTlsSgwbAQcjO5q36JdkLIjW
0YhPKmrPAPGgYdSbi4++LI3ABIHf10pmL8hJUhDSiuEvK5gkkFVDJWNc2FRO1GBrUeWumi0qbEtS
Z9zwijmLldO1zbOjcGWG9IQ9FnFObI2wiEWMPH2tzwzqVap2xuy+mUsV/Rq0UjLFNnO9szRj2jX6
Ip9RAMcPwix0HxI0+cm9dLnDmXKLfxP1o12jyJH4VjSF5THRAcxJM3MZ2fNSOE9WT57golu/IV1I
P3E+pYe4IdS4z91x65LXtCtHmW3TCvtR0nKruZOUgYL+Pfbj/BzjjCIP3X4fTdpsuzA2fJFSI7XQ
iI3OLo37VzeFRwznmgIZ7tekXkMfRhS1joJxhk/fqiIT+aMetR9qqdxN0urGd1TVlOSaRvLaOyYP
xEC2bIhUu+6WH1R8D0ZM8qVolG9N2OZY79Ue5jc5FoTCPbjFpHBOjd0lC3NcVWV5cDJyZPUeEH+S
VAQPJqpKms2dY6WN2G7a4pqabXjMOZBe5Zh6RJZCREyR3WzjOl18wuGeW22agyRVR5IzkIal+KMj
BIw+mwwN4rwcdn1K4KKr4R2GWfyNJfPDLaz3PE7EETEk6m5rYLGHrhV9Pm7CSLzIdiQqDgEZZa91
c7RqmfWoNJUJzNuOAcqJ+NDbDZsvvQlrvbGfUkNlCK6QE6KuopIXvNifuVP4zUMaNpNltHzctVlg
ey1c19x2+IHRWtdmv/iyYdju7aAe7GPhTmaQxIwEnE6L/tYAOkfugm+YEEBAb/M3UXcX5eLk74tw
bYC9wG/GbnxHzfctiGkowPDUcCoI9vNkpO4Q6q3GWkPXKkz1YS19Dg5OiTvchvTWYatX77NdtQ0h
CDVjKdXtqkh77gfEoo09QddNmIjQ8hbHxNLCLYaQiOMG99KgidQv0d74bCzt0WvcbOeOHTbfNCx3
QzR2BGGRKIoI4w7cpDjlWP9OVEtQC6ZzrqXm6C9tLk966PxoHkvFYKv0ls8g2WDL97nk1l7PHZpQ
wx6TTa7L9JwtlIFHdorc0nJT7I7UeoWlwWMmOKM5pvR1O1rQ7h28XO5+13WcBDOAwi5KkoBRvTv2
TWdvelv128y0LkgI3pesgFtwHGSyTemczWJ0NoV3S23Ut1aCEmZO072xjFoQ5W6zE1OmIZtjKe+y
8sZVFTV/hASDLRMcEVrjpXfU1KkTg79zRntMWG3lfdklmmaUlz2bAzlLzU/S0mrfIGjitDONcyp7
KL+bnDkRJY7VYtY3ujvom7xHnTw3dxCUxXmelxmGI8HliiouoHPrZ+rbT7lkm8RFfTItqCh6sKvH
bqQxvCVedLzVovdR/obkUA+g0HLq4dhBld0agVLqMnPrHcxUv9QJAplEOWh4I1ZFHYpzEzVOxCpO
/5Fe8wacY2wIcWzKkxwnHFJj4TIa2gZ0FY752e2oWtZhbqnoNlJyoDMW4aWYdp4zz9uBCN69vcxP
Ronmoq3ouQ7hsGZhH9vKCrwi9nN6ss8eDjEtitbp3DrrKXFDCF5nJgS16vtDZTJ+Ahi8p8gcglDj
foxQZK/HRs0L0YbyWlPczBEjHHUtYvFTNFyXniDpSAjyemdTc1ZyPJfxhCqrV+phSoZoj/lteM8h
W0kEpYLFvcVHZg0RBebckfheqOlkd+m1qwl4DEM4lkLw3HIYn1JUWkfsbV9WNZGGkXCRDZweaxmX
UMZzPb4qZpP3zisA4wyE3IPy+qMxhue45XUvpmjm2xPZe0qshzOQI6fpfK8Z7oNd9ueMoNO9HccO
sYjjtc266RI2KqSXJIkuaY4OsSvkSrmAYG7Ey5AKvnBjVjxgrdW8dOhVYOCpBEcompGMNt16GhE8
T74XT/Jsu7L1hzR2/OGmm0JaB+FXlMMX5LLHkHibi2ywzQob7KqwezqDc9f0W81YjDVNZLyfE8YI
1YOrqKFGgt/CG7glJL2I6h+3Uc3XDKi3Z0op1saQ1wQmGtZysTSFMLpDOVZd7E7rNrVY4nsO/Jd0
mbKAB3H0lRru3a4iv9PTbsGxCC3KLCnuUiDNQOEcW5dVYt9lRkx5QytgGVWKmKkbfin8TqvOQbwA
/UQCeF6GuBY1glBE6h6KBpVwbbrzkXHfBIlkZJlCk8dzbnB11xVpi3GILHbkNROo2akPVu655z7p
M15TaX6cZ0HvfJHC3y+TcF7muNF3i167915llyeaYNWvorK8k+0osVdhDgKUhabxgM0SABSk8p7Q
3EM+SPOxDCGu09Zrtg0enL1AC/4ZTRkaWjk3REZwGsQXT5uyK9mg1WfBFXk3G6YVVOfFC89OdrRC
YV3CxZuODd4kjhxrPs51Z+8xuhPKl2fWgX4zEzOPvuxGfUEygwsqMDXKzZVTLiwQzaNXV81HWOgJ
DKZS1KuXSBi9NPX2im92yictEr/McuLXu6Fn2A4dZMRa6yXvc5QwMSdsEQ+9MU/b2Ks6YD+mNNh9
wYtEn6cPsyUDjKtjHzsFgt66UftZ5NR1TqZY7o2KxAk1daT5LjQRHKq6b56EQVC4rKedNvQ2I7mn
BkRhnLpYdqXms8DjYyJGZDb8met6Nuolf/FEOm8Gmdr1SnXYdpngxflfr4Q3CeQfaUDDJjvPYPV0
PJY8+ee+Tug74KClw8hHY7q5Spvsg7dW9mAYnAJ6jWMEJiH2QyaJ/+FP/rPxhr3XNmnmsUxXMP2J
P+XPLSNqfZuyy9WcV6/TbQRLTXJpxmESays3ApecId9mAlij4Vr//lX/v8aW/u8MXf+/qZct71+y
etufUg3/wOoRrWH8/ov+ikN5f0FQ61m6CTqlc9MIoKC/4lAuHzH4XlKEYUtX3lTIf8ehJOXeMNeE
cRChga4YiOpvpJ4kqoNb4dYXD3bkSBq2/g3tMkz5zbL1x3uaEFjdQinK7ygEmUd/YvV6twVAQLB7
kwX5uLmCQccfmCGKMKMW5gXKuUIKVd6KUeCCpmLfI0JWLQqytFyPqbw3yLoIvTJGSltgfURRtM6W
GHeWO2G6WToQYkzw3Ji3lJypOJlm91NkzccgXGQrnTUGlcz1Q2Ozn9bl9NWYci9noj0r0JHNGCJR
xFGTkPrd3Wde9JaLkuTVrHmpmqw9mNaQ7Q29erAHXh3ekG8SieO6SayVws6zkrcpCCCFyaKDCwyT
cjfGVrm2HPxF3YgNU4cXd3dJj0bRbJ51I7VXWAlh80zyxfQQzFnLnLusMntEhFq6qYceMGDgIqj0
O4utr0R6CQB4ASKh3ONQRueGiY2R1WHBKN+tG16T6pnmCzSIbWp1N4rjfkJLE2DP+MRZziY0m4HT
jMeu7v2clhR2JvHc9U1QF6lvloQPta78BMLQYAPSokauMk0Y1UhWl23zjGYGrojLuLZ6gLgydIiy
tr1jM0cP5lQ94lm/LwRM4uwZLySVeat6wgbctb+GW0b5Qi2CLnZjoz8qjxeVNVWfote/FsnRPz4n
87IttPQtByc0LQM6afbus7COVtHYmPtUo0gyjSsEBEA4q66r+mOqg0z01aR2k5W9OxZCIn0WX8D2
ZQlCNWfgN13XPecNSrJZfhAB8kIb8pdGXPeSb730a4nna+/m1Hp0n2mT0yIWZc6+i5tNR/VCQA3P
BYXCBVjd18XyYCjARqOz4EZGRus25R9LV4mtg5Mfxxl2mDJbJTHfi9iaBRzM7PntXES+lsf3Q0ZC
Z0xGI16bPedsIJ3ybIgOxI+vYHAx6E1U5TXHNlZMD/qDLqxtGk2Pkz3uGuX8uHW/X9CKOxji7GQ4
at1+6VqMvS99ZGy0ttq6ajgvlXYy1LIrSKBDuIn0Jg4WNwl+T38lc1ixXulImuxHU/vuIi8QXfRr
MZbjtHSfXf4W1emd0tOgrIrrALTQJlBEjrxrRbNTvCmHcllPzXdkZquZqCWp0g2jt9/U0TqvWbAz
5Gj2ix6p9ZAhU8cWOcEUhwYOA57a2rspWlbpjNrfdXh85K5APzUtcE/2dB+LKjBj1usCMWP+Mbms
i917USGwixrGxfgrVwIJmOXdcAVnINXKRstc8dLPVYZOfNAdH4n9tMZIvxlwI6w5OD+Sunp0pzoP
igZhWzsjeym6/DFyiD8Q0qFPBrn8khO+YFhB1WMqGNyjYb8rp34wlndjSDbLUh3Mebm0JOVIsw0c
o99nPYGFxUDQXUVWc3yOxl9zzWcB0fWAOHAmaWZULZnr+hYdHc1qbXSd+DrYGbdJmzwNyN6M6Gfu
XvPUOnrzNTTFRXqHOKP8Zi4v5XjVqIa2zXDVWW+99x7CgsmSCObRLd6X5DjgUgSp6ETP1IWsrqxI
ScdniAZgsgscXu7antqrSIs3FnGgdxdTWxkSgpVxhw4kzlfPHbes1qV7DIL4V7feghpeTviya38i
Vhd4DNE6djZv8WP4Maf/STRySIjjKZwfZsIz6oEgJkwEm5ZeBGbhbrv0NdLfol5HOlDstW48LCT+
c2ufF/tukskmsYu7dglQmxCxLvc6aj3U3g9j5wR1ciXwtycEQiTcI8mEOqF9mknMaARVMJrnW0xf
nVcH9ZIdQJy4M/RVG2sbA2mugVtEA94z+q92OcfFAOfhx3SRxiGwKjAUB4ikJchoUYzE0Z0gUhxt
f7ayEGNUSLhlidGQP6Bp3MNgPVlEi8kyBQKo13G8MOUeY0vfj8urFh1Ci6DDWLzRg5OVdyp7Viki
6oxs+mi9VN85npT01YD6Cym4GO1h396QeA17W3QutYh+i4TaovsEoWa8ePu4fDSoEcnle97JdYUk
EFeA3aSbzvTWqCmfRWk+GX2Y7eLIeHexr/RD+yUmzZ9w8p29hE+Sy0guLYEd29BzXurWBq1pv4le
gPKRzTt+unSdd4W3iY3YAGgdKJ7kMhdUTnZ2YVLDYX2Gbn4SQLP+4GCZ8aipCVyPvXau5E/biktt
xt+daZFTi7pC6liVu8b4EaQ7awkgizFh67On5p6l65wUxaOR2OHa69ovioM+mxZ1p+xpoFSJARca
PqRdzsPKExLy/Qk9AURXPasyV6Qi4U/M4yd4ihM/hvEpm4986b4NUzwPrTjppoWjw7nT0/BYLHkg
rPmxLOQrs1AwAn2lMmFVbsN7I1Hn2kZsa+sS5wLE+FAwfRjEIKxq5b6GgOO0fbQnfURn4opD2CX3
NRponBzrHuLAp7zroam4yQvtN2QJHHdmsi6X8IXytK/CgswtbolGvNdjbildVwezyoEh53FFkA/g
dk2U1gKzDb+f84LL83tTL++oI3gwO/eUxrXf1bQtlEUSw/pnfkjsz87o3acxTnS/Gt3jmEyPQqMJ
yGpdIrBalslmAxbUk5KaneRCepRFE5VpIsBBEgLL4N2VnkzWY5XfhSEJLUY8XjLbeRmXHJ1mFZEk
khUTcT2E7yW3OebWUuhy3bugL1+s7sdwR95no+muB2swjrVqXdj2BOAicX7TbkH3YAPLuiM+7OJC
tK88uRylMR6MJlubVkv0jui5H6fmrczIrI2gHjZNOT1182fS52jV9Zcasb+sHjFcHcc9InBn4+yb
DLIHN+TLfIuc0NfgYbVGvkS00qqtanEdoSJlHipPI14jV9sC0gNpdeLcQ5DsQm2L0yqTd4rujmWj
X0G/EDMzmhEYM92r5agXr9iVsIQCAw7GZY4fhjuWxJRxo6BLysOA3n539g/v1RJwg/9FX0d0TF7z
+reFl2Byu6O/DPuHx7N1vhU/IWKrPcTySkwNT0xD6w4Ks5Vh00TzWc8ojzgXyIu014DPFee/uGQJ
nwoFLeuk/6n6n1sxRwM4TUmHo045X1xLjgjhnSOKX3EXpg+ahZlnZ6c7kWxb4+C+IkQOV1NyImDO
wERPxQ53AWm0xUaXQZ4cJ/A0cunX9D/cjBAovHVq/qagrD/ql2i4a/FcIUPWXhmpcopYmHkjH1sv
0kwSk9DnKDRb6+4+9chBuDS80okxe5D6Vqv4mWv9bPeUrwXLvln8zPaN9j1uN7F4ceJ6Y4bHFNlq
+YOPiq6JOD3j6C9Cmxel7XN0RxcjPLjLVXzFbkew5jbRov1CoJw2r+WdvqCq4VGIT6DphIesMTqs
iG8ImrecPCudD0UvaCcsomGPkX3WGh146g3H8ap5GyjWlYcZbUfz5g0I0xKIlfRgMh5jHJx2ywOR
NB8yOnXuoXtDuPWQxHv7g3AIAlKOVsCDMczDeiivDiVHW8obtMIX6GkpFHvUO6L4goK47E2UrS1v
rY6evhN7Ut4E1jPiJlQPWZozYsoVOSyVZ+9vN+ayg3MPJq+g8y7ZaqdxCYzynNgnN9Cs0+14EztZ
+zXqEBwtN13Op3N1ocqmlLvgwi+Qa8O7fTIpIQDIzwbld9atvcnn5VpPfn2kfY/sqBILf8ef7Z0Q
MJnX8oqOr+bGt6yVe1P7EP6Q8u6ZEfvcHC74IzYkRNA/KZo3ChIX46kwXuoypdySBC5C9299d4Dt
lXoN1c4iUQKU/iKNlbeLeR26xGucZHckvWecnhz5CJY9V79k+A4+mIc0mWTdCtcO+MUtzhlwMbjl
dRX8JzmmXftY7r0713tKsZzOp2Tee/G+Le6gYuvpIam2Fg0q5L6XNrg5awu2mD0adW3Z9lxJfU0G
mBdv+ZCOWyHi2GfKIa35QYKjF59x9SshfBEfTokCUDk7geospinAdLe8B33qyn3GwpynQJL3q7qD
w88N+dvklje/5+KXIOSh/477H9KGHOdFmq8sX0v8ErkvU3TM20ts/IqgW62s2/SUcUXtlQY9K10z
2RZbY7pNNmt0XpvF+s367vaperYCrX/BC1Xd1HM7IywYF8jEI5vokEFGJesQgh7A8EjHzCV3uNJ1
5wMYXaJbaW2bnVK67cjZ3DvVMxgNaGR9QG2HzNE9SpK1qHU8Emfia7I9CfJJXAsinQaZyBiPpODR
ZFjvHQK8Rn4rHSXgkmu+FypwWnGrQdpYnPAt5h7i7zYzq1geT4eZ0cSts5MR86UhjaL9DJfX+LVo
WIwMixuJ/zUcbW5cbSTGbBitVQQTeDs7W0gNTBuewNE531WZ986POvvaAM7R3yE57ekkdJpDH5Zb
HbQ5jKC2cwR0Fmo6e2dBE1TJMRl577HdNaQxDfa8S7orIWa87LRAi4ljc3ahHSQ9V9N7tii71OW1
MY7Kuhb1xu3Mbe6+KfEAMYNfjuSHInwKo0ec+Xn5WWrvnnHKCZW2nE0T/6QUWtrOQaPlrctf5s57
UplzLdsXjUrmWq718fZ4nEuzQgWwo36HkeyjaO8EVfaUN+8RB78QSAbBTtmcaoOJ5TU1n1x59dR0
rsPq2GX9yVx4pLNDErEAxYK6zq3S6BGJisOMLl50aucO2WFkD67eI4ao3HoU3gOasJRpN3p0hnvb
+lDGG46xklYTydh0tPXrVDx4WeDY9w6PqQy87F5E93X7amsvA09BMT9k4peiiYZererkdUcx4Bv0
C+PQc+/l8jJ2O316ENk9TWul99AWD7fKtex+zi7/Qd6ZLceNZFv2V/oHIMPkDuA1IhBzcB71AiNF
Co55Hr++F9SZ1UplmW6ndd+Hsn4ok1UqmUEyEICfs/dem9N9AGpUXqrya2U8Su3IDM2CJN66XXff
28FTZzzXPEpDDq/FiJii1mjYjBHnxeLbIUqo4DPitD3zDA8KMCD5eUwOY288hTbbEueYE6qrOVHh
3b5I29jQVHQD8XfiuUnQHagWieX2JgfSUpBVKRgfml0xPDJQO8k3GuDC+CqE7dW5ePNo1Q7R/byr
HnRPE28r0kmZA7wlaC8uSmnpFWeaSS3vgxWIBbDOUU9i3qEcRhkZxHrn6kdDfGgdXeIMnOdC32e8
9QzyS3wJmA6FXCs2olnx3cvOHQqU5s+g5UymwFh8y0n6DtT6hM03wsWrkY6C8nYIcEL3EIvbtWd8
DUBijdicagY6KERufYzZXfQoBGWyM10/YaseF3A66IFrnkOiIU1pHLiJRim1kZy3gShHLb/JU6nA
wkh3gyyxUh6ZyWA9jcAthgdn4T0fh2DnDcFDEWR+yTbE7h7Ijuqs2bvrWq0LQi3pxm1PEyb3vCse
4oEWcANT8W2Kj0IXfpehc0frqLgpXeXLceuqhziHJ74rrKNXKbiK95jJWzbIFYt5s3uahHkZtFOU
7ApaUcsQK3CyNVq8pOmGo2qdvtsWrnaM8XS7YjZZ8WkhJL0y46fZuOk1GoLx3hBNbpdH6ybMtzzv
gOlnfCiIJJZPraT/rD3Y9sD+6lZTp0AAFV/OzXA2HP4ufSg56CSXqDm4mFhzi30/O5weFgfUFZ2m
OiNqrlvejrB5Zmpv5r0Ivhetn+l7YAU3JvSgKcQ6dIoCIL/uOc/dawLaPqSBS6W3iNRcqP1nkuw7
+XWKDrZ7W7XgjPJLP2ON118q5yDScTdHRzB5aPjPSQ/c1njVzY1ZzydEoIw1QTDC5I1O3DAf0fX3
owm/lwcXPp4PHEMnFokLHiZZ2GsBnID+KynJE+D/z5gGxNLTkEkAK6XzXeapBxlpHECyCAdVy3Oi
Tdl7JlCpNJeHknhtF5NoPXGbL9zwzo7BKoHUvCQRvFHK2HtYQI6jDlnVfpos3UQfXoVMu2bSH3Ui
icMAFmYKPsEzftRJ9jXom70dxtfO/Dj10R7E/MJg4N8N1a7S8os5RtcsJVcYdLkm43gv4fY7TrLH
2Ua+kPsjfw5N7M9LZjshdjaG3K45CZE4a10UHlC6OOlx1xQrzUWsywHSMZK5ADehvQEDYz5vOX3q
4bbhO8AhfuIe/FCPfM6XSj3OaNjPuN4SmEotj/rahZGlJXxZZ0lAW849rgh2VHryCZswXHmNtm4c
1rydi3jpWjdxhiclm/d6+M2ri0NVJqfSWLK4Keuj4ujpaHchzXWy3BZ05xrcc/oO0zhpX9f85nJl
z2G6Ubq9aQZS4UrnFodm30KNaLcRHX/znKcbOWLBn02Dew29fexzLIOyu8xemxTgirjfKDJv0hs5
lHW+cgHh8qfL/8dP5lsan9fW8hs5b2TQ79MY3hVALXhIGwuuzp9f5/Df4aZF2SnQAP7dHj9AzT3I
o6O8pc1K40/Pwe7Gn+DfMaZTumVppyx2wxsRYoHUU+1d2NJbeyUXnau7+zBU1wsZKYRFNhX2I+Tr
j4rUn9bj/qwrLtaCccmw6W9uCKTlW9VF2c5M2JqVI1FWjabTQiANkHMmSfqdrOFDKMM3cv0EdsiX
7b0AG3xFdTRPeK2hC3XUvU+WrYRriv5dlkm3FRMOsN9rcb/0/4Cik2DJdZLelktJw69pJI0yWlmR
FV3FQb8g5OV8yLk2LmmVTvxCgEaGTT3vfv+ixq/GXV6VnJcLIx3uOquKXyyhaRF0XiB41Q370RVP
sI22zlfnK3/9+D3979Hd/rMUNUeHFv/TL/1vwPr76DP/RVD742v+BQPyXBPYAtgf8m4metUfvm79
C/hDwY4etzeWXfGTnmZ9EYhouLZtywaH+DMh0fyCkVg3YbAK6fxgC/0DPQ1V9hc5je8JMKK0DEJ5
EBudX+S0kqBxMWrUaQdep/BzE3DqQrm1Mf5wy2lvojbGbiUxUM9VTUuydZaRxaKL1P5ea0P46yyw
11Vg7BuhuMdOp9kaj0mc3M4COxpuN7lCrjp7MySZULPCUwKEeN1W7JKmvN7LHL+ajI2vCbzQoyY0
1gpYpamWSNtd48HgqjX5XmruPu477k4lsTs1cCE77ILCiOXEwMgTd2TZM8zLTc+5IGdRNg9qawt1
n8nswxjzYxc2RF8hu2NbNdy9GS+6nr5Xev9EWT2GOMvaTYNH0q6DJY8lAMYYZb30wvC90v8MHxrU
dIKbILXOUQkAu9Zh4dq9vbX1lrxcqd90WF3WOt/3ZHHQSEODba0MXqDtfLe6CLuunWwnbSDBb5Z3
cxjfV5N5G1bWZ6wh8NRgTVaZXbD5FvBnPHAielMdytGxVzIUpd9GpoGs5b45cdoAO2k5dDhej2sk
++jt4j53+nndR+pV6x19O+P2AvHXbSuzH7BCY3Or4XXc1hnnTjL91rFxY+9WV+6B9eawt3Wy7KMW
ELSJmPV15lqISN+EN1Q43+LoZCfQa6ueZUBnDO2bIDdYjuqObs27XrRHK4qos6+D13T0bvMiTbda
oAUv6QKSN5QnHoOmVtuaa3tFn7G5zvm/rNdRYCMk3eOIlzEE7dFW6WJqAlatvPA7D8PPvEzOsqF0
RMdhdMERy/Rb2A9YMVca8Np1DGKkbap63U7OoRrn8SQ5hklvCjadGULyS0kt52yI6SHnCZ0GyaGd
kH1Yc2OYPmtxcQd9XT/MIavEWVdrEXDiE4i6A8eNVatZGAHhDtW1d+0VptiOE8dvFeJUFX1tbexK
7evZOlQKsHyaophG8BBnzb7trbkDNSymq1R12Sqdkk8lAg43lgXdAuGtGarXED/PxuzSF1k7JCp7
cQDBYhNmglXsKFfb6kb3MpUA1hBQVGk3GPeiK4AxPM716aKWtDw903eJam6oLLlL4ua5ofEb0a/z
y0Cke9MermcXPjkX+noygmcCf4RCOygeXXBXB/q5xAeDq9HYzZldcvTzsnUO6FGIaJ82zta1hkeW
9jsohJ8ziPy0po/SrOZ9NJkvNoddtx7uonJ8M0PJTlTDlqZXDYvY/OT19fcRs3bXTXRvq3qHO9+v
jPxB2tp5aocD7/vG1prvFo7VdiI1VttzdPC09MqpwQUNecMIPrOJEaWiMzmCVV0w+gJxzRHkVjis
3GWHdWjYYpQt61+INhzXdU635Ns3FR60VY89Fv8wy6Xafag1w4YfOYabsmsugZv7ca1/8ujd2ixK
2EaUYMVZVMpOfcCpQjVhoi7T5lKEE9oso9M4eK8NrQdmOj0bwiTykNcnwP5MlxMGYjn53Zw/iphG
bjsKrkZXrOGwU0g+EPhXqtknsccmlobGVWA6C+t8Jr7ZPnFi23TNYviPbZ1bD/+N3qUuRCHr5hYS
rjNicCBxnC5dP7aC9al56m5q5bMILQo5XFYTsHOCvtjHFtD52DJqTD9Ws6nq+ggmbZ3QMwp8Z/Cb
ZuJmYznXsNi9A2kMJNOufYalhP419JzJ0nyfKvG1iS0+L2z9JBPKlQ04nbkrqzcR1IytcNnyxpY9
oRCGRDJaGeC2oLC9kDApeYuJzSIhjmV6l03qw03HTWOa76PVmFuqWcvDWDnXVhp9AyGpbzAyHDAl
MSmCJxEadxuCy5fWtjAFt/a3ely2SybEmqQcPpNwvlb40MC49xnOQO4aHlDObZ2y7NXG/Gvv4WcN
U4wiepPfGE12LupersE1cZI3xCUK3PPU1deVS2Rk1C8TYLQoMkr4f/hYh7E7xgOLtaX+vEsU92QK
GEZTAJVKcNoupjNu9d6xc43vHPwXeGzMT1A/ioWTk2FfXJH9rJ7Gxd6QAd3ZpAtZJxtAxmJQZRnd
iNceB+MqBcSjVcO7XMg8/cLoSYH1BJwK9qlZY1gF5GMB9AlsMJShgHI9qFMB8oc8FPHtEhaOCQ5o
rMfPMnJK7iw9pCBVPbVm8hgtDCGwDWyAkAS7sLijWwulAuCQXMhD0zg89AuLCLrW8wycyOZzBt8I
XhEs2HUAwMjpAyz8RbnlJo5KUpKAhqMcFfJ2XuhHzVQeEcFTvwYMs4ZFDyPpx73CebEXepKarGst
haeU29YRmvSBCME2JwPF5dJe1MJgGkT5MAFlykroTMnCacIzzT6apUYAwqkHdyZAOrkL24nQ0IYq
PYC4QXRfBAP9uiw/VTvcxpY6VI63twBFKVPpOAZhR6nQodIp2esLVcobUAJDQFNsRpn3vNxdjQuF
SvTZQcwCswiAqnIhVY0Bt5JuQMMCYpXow04HauUAt5oT8mg1uCtj4V6lALDc2eVaX5hYAF1cZuX8
Ne3U14JNolIYigBpkap/KVkUhtbw3BHbnBfilpsInLT2q76wuKhXu2q4LSZd4AKi5nMrhgbkzMLw
Apv0YMHGZYyE72WOGsw0iF/Dwv4qUuKyRt3tjYULFsaWxjTDVAhXhJuw695ngQbZFTHaEMEzfzVs
6wBPgqvQjsrK3MqFQ1YDJLNmbdcBKPNCSGX5gGKPzYUzg+xokKhhHjYL26ziVBIttLMY7FlejCS8
ghuOM1/1hYtGUPSSLaQ0HlPWxupw4MC82ZCo2iV2zu+sDPB3TPuOOs9VtrDXWEiw7IDGZpXjdQ3i
9N5cSG0yoGJe16EjR2DcBOFyie9+XvhuZQimUAtgvoUL/c1SSHgYXtV5lIvxiusYrUU+2BMHWLEQ
5P5bzIX/WUMOcUFh/G7I2dZFE+VF/vlz4nVxDv74up8SrIyaGATxDTLsMGv+MemYX0ivMs44RDqX
WnOGkD8TrMYXTKJUkzOoSsm/xRf96Rw0vlh4DQ2YBraN10/8o1Yu8YMH+rNxEEuqMPEmmhxdheP+
6Oz8iRdK04knNDfh6MXSgYh0s43BQC1Mi4shgVKQAzqZvf2N0NQdNTGs2/EYWhxEc2J+ICLKTTBP
+6LBKGLKB68drgEovrpJvY8F6/6JTo283yacEgJ6k4yWL7cTCaPDOcnU6lawyxXClmf6LuXhmjfd
Fsq7xpt5z1x272AmCPX2QdMIBxguve2aCvH0zeXjVCDLj+nY+HNiIUx36afTDAdBhTKYir1VXUI2
fnmDzTcWfpuhFPA0zYCiGyHAsTQ2bqyJntMWUhrkJiQddpKqBziVdLepGyI4REidnltK7l7mGgIS
oYsoZftZ6twLnGLf1fF1DHqyKGdyPOV0yTgyv+MEHf2wT1MA0WXo6wn0a0+RWi8apO/JmigXma/K
kwFDGV/PoHFj6pBzV5ZenqeKqqlB+kkI57pmO565wLxSfG1Hu4diNrD0X5e5ebu4VNbU4JQ7rqz7
hT0xFxXzFodtres2beMScOyZvsr0hh3hhmbtm7JvNmM/H6MYZV81LPf0cTl8Cf0hz2FOxREPfzlT
yxEPj6HlVhgD2boG2PKHErFJcXiELGAgTqiTRmkZm8wg2qQzmAXDuo/K+aHpOKWjArNCdO660vKY
VtFJrerOFeF11pPlCFpvA7a+2BqB8xiz3wp7Zg0OLWuqjGtyYTxotKXdYqm5MPBM+mKpviC8WdGa
leY7SsPDG4uGDAsASbJUZlRllK7mlhoNQWRoNS7VGiUdG1GIWN/RukHiTmy8pYjDbhKYiEs3B6Vo
kq4ObvdADgzrQS4tHoN2NdHqkaMqk8I8DEvdx7AUfwRZcdTIJrKfZ8aY86XjaSkKqWGX4GmrniOc
gZxjaRSpAhoWHSuiZaTEXpNDvh48kHTWt2Zsy2NS4g0E/nqeaIHb5RF5N2Gxrk8xwR9UMF9GWPF+
ZDozm820YGKm9sRaClAimlBIB3zn3ONxdfCwLqJiZ4jpUTIDygzRzlzKVJy5fwED7HFyQ/OuaFzR
aF7pdbZpki4WIvuIafY+KptqHSCJot5kr6Y1fQ9V/ZGrMt/z6Hs1+Sccieh7accRxx0VMGla7iUi
bSKnbUtFDKtxxJ6lNcY14ALbDGfqR6MMQaooUzvibh3rjQDd2mTj7ESCdmX4d1Fmbvqlo8Zd2mpS
LmDQkbcZNTaaFNchQR2qedCtlqIb3ZZPwVJ947Ddx7rnsfjN+8+8IhxN6eZ01mTwpvL+ZFhQMIyU
nFiVzodMT772ceP6qoFEzLGSU3SIZFP1xTG2F1qPJ/2BxeeNQxSZ2dq5dbz4u5OXt2aIG5A8hgk6
LQp8B40Xw9qsb/uxqbb4l/VjVKLyhQqUr2PRpJemeeyHk3weOk5wcSBJHPbhbWyar4nEdIMvQJMR
ITsALTXHhQYqrVHnQPuancVBl4Hh09AwWyej8Y7q1K8dM3nGGL2zS8lQU2UfIrU4oWfAVG2mL5fP
EDjeoxvhbdHi5NkO5LtyrA+28qyD8vwwm/lekbPVIZGh9pQHs9NeeM8IVs/2rhtRUQfCvgCux502
c9z0PMdaU6K0UV1F658D+cyygy0QBg45I+8QKbO5RAnv2gOR57shM+6DiGRJYKZP2owfpKnLlXKy
vcsBqiuIHTVmgftShXe9R8eOvRgd5LKnTtqX3jPwVYx4PPTMOyW19+Aq3UPpYJpqmrvGQYZyB/xe
tRZR0xXnzao1ayyVdv/COUnhrIjRpb341XSHB2sRk1m7+VYfHfhrAtuka2hfnFm+9CMwlWK+0ali
W8d9jWDeF9eEfw66Cu/hIqbrYTaTdbjkKKPZqQ+dGOnVGSJtF3WwppPM9LbMiB0aMzy/gtDiXJes
B7KjDaVw1bdBvenceF/1/d3iRK3bEuBjWl4Z4fQxBQ27dKcYN7KXPXDtkKm7K0jM60u8JSC3lBX4
orM5f8lc59GIBuTuxVZo8021PDgq6T6MNcKFOWCgSAQbwLDHJx6MH1pq0KZNrSVSrvmiULgDMdDy
gRYVGsb30sBCrAdcunbWf1AxuzAhx7NbqwVszUQq0/RqLMv9GGbeWgvGe1FrMOiKjpLeuETDYqb0
KvPb0OO5ki40HwUC0Ma/rnW7DFFwref4HWtZAbhRIfJaqH8yZVl7FxuZTtcFw3UD/CWGkKQPw/2Y
DBsJfnfVVnznIg/vBibt0Gk1rBFTcqJbeBP1AU4dRxyGsBOnJIR3gVWCohor1PdeyINiTNL4ySHi
NpQu40k6nAJJ6NblZF4SZEUtDeJty+NkDQL3aM8x0EbYQytriq8cc+hWuWvuUEscPwBr6TO5FWQx
e5NdJhBUzgoTgo/5GE6glSrbeHNb41IFx4KExBjdBW59J7QbB5JEN3GFuV5LIhRdN4j6Z8eh7cNR
ZKOtThK3y241RyMYrp0sIxmweYto9f/92dvQgbO43m8P39d11LRv+V/ZMf/6uj9jO5D0dAqOpKuj
D7D6+vPw7X4xHXsh8bm8kdDwdPJBfx6+9S+2uaRpoMfAibGWb+OPw7flfQFQqUtEIwZgx5P/6PD9
t8wOnbvoHBy/dVQLVumIED8dvevRS7KepD42BJ3DLesJ2fwX8tq/eQlHSvAnhrQWKuHy9z+9RCZA
fsH/r+GKik2kEfDJ/J8mnn/DpEGO+WvwaOkf/+kVlr//6RX00ZZY+3kFjDFoo7rz6JbHf/4SiEdI
PsvvCtzaX1+izAZr7PKEu1F9MIcHSmMJ+fzjl3CRtPgFLQMXE9xfX0LFDUKqQRycGxUCfrXSUvTa
8P6fvYrBFAgGyxOQhyAher/8IE1v9BMweo6x5nnAczY272ni/K/bAeUh4Wfxf/CG/HgRLnUXlhk8
N/nLj2JF+cAShgNbQtirnF+1/ISE8fsf5G/y2PKDMDLqtuDHWD4Gf3nTtcgualNNvEaW3lDjAmU0
9RsLaom+/r96JWepov/p8iJk7kUUh/IZya9r84YrjQTQwRlffv8yBgP1Xy7jH7+1//0TOb/81kRu
eSXbYYawDj82OHrh81zk4EBPZFtDIh57Nig6TWLT0ELWs9Ck6jsjija//0acJUn463ciLFs3ePpg
lecO9defmNmlVSZJGoJ7BHqawduV9juWQcGBLztX1BqtvLn+MGlJY/hxTzRi3vdeZ/mtkd8VHcpX
7JY7qpueyp464KzoSJM6hodZinSuMozXCZQlxPwIL1MjXtD8V1WGU0PFVbGzwdFtcoowtsniPiSK
fGur+GA74dVgwtswSqrmA5djnxgc/WJ2IUxcEhlAhpa6zyimXcKc7pqy8Wuj/6SCuWcp5mhkYsSr
VienPMG8ErXYzes6IaxS3TCjHWUaNswu+QuYiEcodVDgVHT20nymEakRDJBacalj058BJefJHVm1
S+tFGydUnx2dFIdwes9m41a44pzRYeRGzsWy69OcZtveosXOiosrrJ578O0GiZD8K5bRjTEbjyB8
brxRXHStOIUeIM+wf7NygkhoEL4G9W6yxqcy7XLSdPUHKi1hq7hJD7XZXVl6dhvW1RvBbBosbQFd
ToxHjfdoXQwsWPuMnowECApGo+PYgeczBBGgqFqwvPgu0360DxCougo5oOrH18mK7BWtTJXPodo9
RnDkSVUHzca16dmLAlw6KdgA1Wv84/o9D5PDROk7VBi2g6xRP4au0Q/RHL64vSkxr7C0jAqPX22a
0XbZgBjWfa+s+m1qVyVh9dbcTKxcJi0I/EKhSRZRCGMeqXRdaM11TEasz61b+MwnjYCXsMCUtFZ1
Cw5W0B0wi03cFPfjXB00qb8HAkS3Fq31Nr7OioXZ76oD5KsIWVZuApkeixkfq5jhvEALKVZmixM/
dTBMRslVl1GC5kXsMnRqm2zsKE5cPUkVfRbKfFUztk2wmrN3GQw+fkZuf1WUcXiGxPep3tyBAbTU
w3tatJg7bWfl2nq3KYX6DKcFSNHY/cmJ6neRsHUfcxzu+cI5o1rvpUCa9M3evGsKbfT1Nl+OqLSi
L7uYyHxLutxkPzzPfhqD6+klS227zqdTwsk+IsmJjXmhPxGAysyoOqIU8/3VruWH0ExwIU3euizr
ay/Ml5Jn3mHb3ph0xJNic7ciY00mq4M+xeqoUjpTtLbDXi7Kq84OJpzkDn7ZMH62NB3EPACW+zHX
n728Uz49dYz9eYiAIvisDt0xj5wWDcEjJQN5cbomGVRs3Jl8jsmW3etotdVBZNbymfmX3UCcMzTF
5nVZOcmrm3qV3w1mvWpnakRQq3aSIlqwJqb02xAA+2T2HMGFCV0xx3QpeGJatjVt2iKkqcxlbo4I
IK9YAk3HfpCHBv5ZaYB3G2ETSan2vdV9i+DjhvVASaAlvuta+dZEoNi0ZFtEJnYzBJm43clI3ElF
9NXWP6jVwc89Iw0bVfGdprMduIi9Pbn3QyFu0OoctB5VrXSV422DXgakjG3J7B7lQrGD0b0NRvtY
uM2xE8FDqjWHgMu/iaaPYU7OA/AOZ0pPhWcCHh3jA2wrPzXHXWfFt0EVX0OYcdeZXt93Y2evZz3f
c6i86mTJTBLrGNnHEuEjP4eKHggSpp1FxxEwT3tqk60X4ZLVK27a+El9Pts5+lv74fYxkpbdpWST
80+I0K9aTKVzOHhfy4HRNlQZiRoRXydCFVvI+Vxl4/CeyuZWa+ID+9nVaKW3hlmtsybb1nki903T
PsjCLtYaZPtA1cEWeC2hZTwU26SRt6ZFYkBhLAUQy45jHwfJbSYhGg023q5mrUY2oSg7VTDv46h9
phH9SCH1KiPoGc8sT7nLAAemYJZCamewN6lw/SZWOOHN00CGwVHNrSuYv2Z8ZKR7ocnv7B6pT0zi
FlwjYRscG14o8MW6uyHmuYCpDtsrYHpLc14y6mVJbnm8Z9SrxNp8M5nVNmMpMBIaNIJoF3rsPvZU
HkKh8sxLeq7H/FGrkk3XSX1FsyrDKxQ/LYjx72kCm4f7YDXlgYz0ngUN5CfnVsPOiNOYbIdy/TFr
3wrqKiyWpp2OG8ZEhcZdiOAJf1VO5MJ6Pw01P9Z47aqmAqRwrK/pOObrmMpH36atoR9h4cQjy2RF
rSCBJ3u2L+xs4dPFfgLoxzEwTVvDSTfJPeSduyrM+KEU5J9t4sQUsVB6oz+GrUejOq1BOQliDhxP
M/Roo2yecBy+RkZ1KWdoH1ZhP/dmNr5pmcUzgmcP62Md7guYazZZVF8cK3IXboS6WZpwZ0qWYfZr
4pmfCfF0d8zP2owflAYM4mr1dVAkO2euX0Y1H502HolAeON9PUgsumHotwppPbOfhpgLDIJHJRPX
97K59nWjyFauQV4/K+K7HxoYLtUVjtqQbfh4NdfOk2Fk23b0AL7CrLEhvdoAevj9Et31EmtbR8NC
DnwplYTq0wKWoeYY4nPJFWA6u0Z3X3rRPLG44NTTaMdu/GgH4tCRGLd8ygx+Gd6NE4NxLTx6nByP
uEn11XTzQ0Reysuqh9rjPltppVh7HaTvpoy3NRFssx3usognm5Nf6DeBPdONQPtbexW2gMS0xDBw
h2A9AfZymEWwLQb0OzJjBfUfevegjd63QrqXKLcf+gC0oIO0PXcOEWLj2tG8VwjU7uOctT2xCgXb
lviqPSluZ4Lbc6de6n4ujmIs2KHNFKJm1rGwaC1txMVyIDJIi+3LDAfK0vvXxpkeR+meh5j86EAl
KJ0bz8T+DkNAbL+cNrXX4W0eT40TPEg+wCn2mhVMgwdaUlZZj02tqp9Hx72Ko/eKFTP6oDiH0v1M
HXTyjEcgILZ1RuAx8KYNVVwbij7Xcxx0O7fjsxmCWd2m3iIucDKA6LQWWcW9IIBk1Epvn1UEcaXD
xs0yyOYlyAtagjIrgQ9qs3WPldTYS9o/p6Ty1byAtJyrtKZXXLQXAsjkajhg1aNL7LjEcG7IsSem
hZ9myNppUzVWdiINCpAy8nVcEkaVXTzyRdN4Z4uGNRiEmVfT7v2x5sJmJUSYM3pLy/w4VsklCbJN
XrbXCDwXArU3s5b6cG7WuUt6QhU26pVYmzX/0pDEhymgkGhEwdZpdQPXc4gDyt6QrQMka1aS0sfT
/eQ6erOfHXXKumnvjsV1PzT1TuRDDQqpflI1afmxP3NFYexq7YvQMC/nU7WlGeS+kd0HRjU8gdYb
qnGyTiGFMa9lhyjkM4EhBPlE7RpsD1gLBF8nj/CPMCPR0BdXPZ86YnAc/lmiJz7AUg7TqNfpnB6M
zvuYHeMh7PrruWs40i4KPMcszeFUWY/G4zzOztnxYAs2WpLcBPx316FLnKhxs7sU/eIUOjoPjUKr
b38/2/y6KmDG+stks0w+P81y5Ka1UropP1PxnZ4hLB5P82Ii/Rc8+N9Mv/9uepJ0K0BLtCS7ml9G
7HTkfFQGBi0okMKzb5Tppd4L5XW/f5VfXcvLT/Lzq/yy9JBzr+YhZv4Nu9C36VhW3muZZ2caRnwv
9n//Yj/2Gz9LtDorFrYTy4t6ls3//vp7KyKny52BFcspuTK29VnutL2zwjS0s9feOnsBZ7Ghvce3
1u6qXpe7+Kiffv8t/Lt37uefd/l9/PTONfnQ6oEGTCWPz1lywjm6Kt36v1hc/Lqr4udzloILYQhk
bePXXRWMyKEMOKGDLgZSgdOUqfLHj/H/GoH0n+VSwO28LC//9SH5mxX77jMMo+J/rN/St/e/9db/
8dV/eBXkFwHzHNOBBZsK4jZv0R9eBcHiE3Qqm1QqTTzBBfDHttRaAEgWe0w6dejvET+Zsik18fAU
LPtBrmDHsf5Rc4klfr1A2DcJllrsbA3P40T8y+egsYbcyiNmIxxFlc9h3aPpV492pFdIqIeD6Wda
jgk19FqsUYWnPvpYuJuCfoHcmzmtmj3shwynsePU1ToC3YcXIcbUyBPtlmGd51HQfbOQe7B5NSnK
X1EbRDNSsTeoZnjvG2FQsqVgNtOeeCslWdV0PNjjrMP9d43NOCTua25q4gm1jSNx3ssXJo3e3UgK
Iwu/TEpxmd2M5C8PXL/qBl9VwC7SNhyPXtchck4wCbQsFgMCThXeOaF36ZLZ11yeu6bhWyiHlV1u
AwbxQtV7V3TnxE6uhXIR7OxJQGAwledVYJVF9F5LE6kHEF57XcWAPaKmmDZahAcw7YzPDMjismgh
UG7Hx8l29ioxdhLvAoxBMV10StQ3IgK9M1aDARZpvAsb4J1oJjdjyrkgiap+k9X90RsSX8KotO3s
TfR0qOjkVOKaTHc4Jw+5AZ5cpNFD7c5vBma5vRjUDca1aPnxmS9S/WXosuumYlfl1u05D9oNT/7b
0Mb718wXfocP2hDgvNPqCxShIzIvtBK5JOTGcquzaNimUzCw1VIQk6zhrJUjONjRBHnrUvcejo9x
N/vwNqkBCMpiM9vqqp/Cp1wzAIEOmDU4Wt8nGqxKZleIPQkkgEEGMTCkEPwVImpXzTjXo/qE7FXu
rG42V33i4EHx8hNoqXFd1cHd1NPgIbXxfmDHxFjAU9maHu2molDTrp7LRN1OSk+3BXFsHu3Tpi/p
GrErOmZN5cdyoN6OFOcqTIi41YSRCY65BK9MeSH0CIklxn/PqmlEaOepTyeIrBvi9dp4UfN4Garp
mw7j8Q1KdL5KOwZTKgV9aTZnvHh4dRw938IVt1dKk+WGhEy00jGYrcI8wjdhefdebX2vM9aPBREB
fojqcYYOgRWfvous47eXAUlWpacoyYroCuwIU9mN+Wzqte1jK4YRYMfvZVqe9RCZNnKoCxu0/EwW
4jnI6ksksqcxpd2Xdz7b25hMqB9aWOORAvEclB5jRR/urJnwejniIDXarZKaWDUMmxvLnMDCDMo3
J4aMMPZecjrbYBlqG1MbmT/1ftvk2zwOzLcx6eaSgDThxRi5VHShutSO89YDwTZC115ZKHQnq8mL
/8neefTYjZ1b+6988JwN7k1uhsGdnBwrJ9WEqKBizpm//j7sbttSqS2h8Q19YcADu0osnsPwhrWe
tWuq6EX47ZrITYBOzZXdALiOg6cisl6aNny2RL9LI7/DJuksSpA0JpgPTaf0XjS6TbtgeeQsRizS
2aKOOunxFwQBQLhQJDHKRN/o8AW3spLbUKmLmNYk99X9aDUU/AnyANTNlcQABxZw3fHwomPPoPJ3
A8R3sa+biZtaYb8u+wvXY3RKQPzBNVEftlp3IEfsMVQT/m7lPGihQ5a6RYLY1hBau7Nlhhc72nro
XxoMNwt8A+995Zg0SsldxjyoldGwgZjC2zbKdHAateQWcXeS2zRL3kMoaf0EGTqhOEdedpc1zrVn
miXOl568RJFBdWd1vgwMxJNJoIUX9A+s5uFKIZLYjjpe3Kw13jVT3Nd+nqy1KFnVdfdgC3+f+9nO
pgwFM8zXmIT0C+TgmNd2Srxi2JT3ikl0LucnUFbnJxqnh4JlDfD0AAsklsNlkKIwdkFd3/su3W7U
wzobJnrSoev9re6GF5z2tIdoRlxfM2Oje1JaVF7bW02W0Y4+DVBOXMZXTs1I4JsX7V9Uo+Jz4fT5
lTW/0r4pnGxNuDlDQLGAxEw4+NmH8bAGucyAbSHWwbW5bTb6Vhi/KKXE/Cr8tmQkWIFRN3pkhIcw
8ucMsm+PawY2FoGK46rL8oOHWAhnZqOvjLU8jbvsHnBVtfn9VP/rayvFR/uT2uoFpdEPRjfDmX/r
z5pK/kbSoCtdydaPHea8efqzphK/YYNAFiqIhAOMPtc7/1xBQ46UJIswvEb8ia6R6+qf+k/zN93l
513TkMCldb7av+F0I1/x05WC9FOx48Y0p0zd0j9vPuuuHnvA9ITnuNZrmNqLQreZk3ijtQ0a+8Vs
vAvVZzftGO8KHdaNj+Yp1bRgp/ngMDyShbZFhjMhG5wbRQkUjeEzKiLQJ0NPL80Qyo7LIw1uvZBG
2x31sCKb1uG1iY59AthvKfQ5ASbdCNlpZAZIEFV1mcT69TiZoJA71leqJe06tDbKN6tNU5cjRYA+
LDCPrpo23fuZd3JUs7JG4q4x0JZMcUThrtrJ3fRT3TLIrfaTa+vbGKsa9p6PxDXOvo4DLCt8h5Dy
F0fvN0LUEbA0SNURW+1l1yeH1KkuKga4Xluhl/KcR/zCm8GJTyNWnJHdxALoG2HCI050xYB+Z4zV
vY3COwdcE6Etl5mSGxPknYDitA4N07r1eiz8PcEUOEbcm3icLqIAHNpoyzvCYnHvDlQc9fg6JtU1
xpOVzMv9CPWR5115zoyiWHuMd6vZAtSyf0w7wDM1+jv2cOCORbRmt8EI3Hb8g8LkjcdZS8WqBEeG
UV1b6YZP0Drg+T4wbtoO+ZHrD6jDSGbvRHuLwB7AWKlrcMeQ4YARU0uCnafNOLoHVstfan1CFjkt
R3J/o8a8zFBqEWxy1LF6QI0CuFa53s5n4WSlzY6ReADNJvsgmO+gPEJosqFxnwgFM98tGfvkuTYm
GBSIuYAGS++S98WpNdtgI2KbEVieamhgiZQYZ/cfPpHpgRi5+iIxSB9Rxin2Ol5qjjlZtzA+5+ia
TV925w4ZXiiRAzrykmxdJkgwdfLh3dXqag+b3NkYnc2GadB9SWHVRScUUP4Klb+Ha7IoN8VQbBM3
30qtepmJFl3n7aBGL8nCwS6dkzjP90tujF+lyz6vli4qXcGHxvad0X29KHs42j4owQq3Rg2ng7JZ
KZ77uoE00FtgkzgGMGEiq7v0vH6LZWlL+tE6l8lrkLsLZcvrLCwvEdbh/WhOJMYfpphqWDCbz9v3
MKIMIFwezE6oO1utpHLg7Zzt0m5cEIWyaaCCzD6kYnSfA2LAjDFh+uYTbznxLZFw1UzPY0ytYVoJ
tHo4TrLiIqyq9DkW9X2vp80ebbaD/6sK1y5T44vU8tAseuSuxDsiWDABtpRDkwN8wqLg2vexYGPM
omDRyfAO0ex1lzOwrEcGgw7aLT40cZXIEHOf/d5g2XFUti2NmAjcqiK20GEkVvWYueykAQ9Z7bQW
M2Qnm4+s18/MfcNVFWmYXQIdraj5Oo2AAIqeu6XAdhObON3Mpcm5+lEoWeg6YDNil+8hDTDM4tu4
DEpLHP3c/eqQzbpLWpRgkUkmkhEE6LrbHBBRG1CGucSHNB70s3Fiy2WIYD/qdnNQ/DAqNn2LR3TY
iIrg1mFQ5hVYcnVNNsAlazj/TEUIhqGYWAVgxTrXXT58qUcA7A3uuLFK7mpgpJ7dv4XKBOEmzfvC
JFXBDKYPI2CpT6o266QsXaeFoKCxY9aj/XBW7sxD191XZqg4jkrQPczq2y7bS4T4yin5zUJcVIxJ
saMRfZ7Qsygg7Jsoh0fn2otWVteJmR6KvKRQUxiVmpWWp8+DZa663vS2jmd+lIFCvW6hsh1zPebv
tFMS1JAh9xV4I0jpCb5nSCGBpl1GHRcZG+mtLINTH/CvOo2xsgzFI1tGL6HClRmEl45v33Y58X3s
qhJWNV0IEEibrU/VGaQA+6bWuNJi9TQU6RMpyAQC0JfaMrkO6/RLQtwcmz2QJ1HRswWwE/DuVvwx
glBYYqXy18T8pEvfFmc1II3VjfJY5WxhK39nzg4G3fduyZ9PlmmT76fAPo1FhMC02xANqC3cNG3Q
j2dLM9d2eJ8vaoNQ0RDLZck6dQK/SiTkVW8l3En1LtDIKkJAu0rozZXhnQBZPrWAaJFYgEDyKv3S
KSdQMNVzKNxlZahwK4vyzZWTwe6ruxTZVO2HRG+2qQhPXlCwFSnU6ywGoXsPWexFFOsByk/bKFfI
UnqWhBG7VWIBMAvBVCnskOjW8SI31Z65eog+nLF9q/FKsS+L2rwqgBsHlbp2UmEuCUZt+MDdS8sc
H4Myg6sMwyPVJ5vnf8wzxWvPCDR52hvhS4cDb/l/ZaGDS0YgEPrPZeHma1W9VIyuv2ZN2Iz79//5
B7agP37r32Xhd+Xdv2pCCQ3XRhVou1SGivn2v2tCBnDM+v6gIuAb+rYmpOUnF45YYRvlkP23aOIM
D7/rHagIZySDw8wZ1DlKpO97h06RmwR3kguk7dgidembYpYymAVL2xieH3Js9O3ffDx/0ShR8fzV
USW1rsLtJJQ+///fdEpGFxVFIxuLBTNUpnp+s2RTDlJnyngMpVQbzJxTJ7voNdJkoGipvXI6E1OH
8ndETQUbPIJbvUor7B82LvUuIWc7BmANiIcIKhuiv+aD/baz6M5GPHfPzZWDpfbrPUOyI9/jzhqj
x6orNn5MRRV1a9FYZ99QX0qdYYMXFSeq+VNVdu7SjoEWeZV9Zwblzk4qEHxp+g6k/EoPnrvkBX0y
OrWXAmdEazzndUaeQruE0MzWkpmYIbq1maoYbIL23vLQiPU8uuhVeBVQ25IvWy/Q9iG1AVsYs2MP
fHbpE1YmrwXxWU4+REz3MQ+6KwzGLV6Y4UuWNCvM8SRrhHiGtp4OBpTsMWYRkVjxhFqFc8Zq0sY8
votnjA3GtdPYGHH8dRCgKfPUCKVMohXiXwSqjAMVPFsCbIy847WdoLFQ+dB+FTY1Q65b1SXfDF4L
yLMEeuqAt1z7lAzvcVIUHCOYHTtWb23dTONFTWIR9oLyhoAeSShhabINbLA7aFIHM8YwQRrRPtHr
4GDk1bXTsUDsgOHuc9eMluCVtJUI5ZUT97u+sg+5cO9CSaaXE5KI5vXqiwpNfefEzrkW4Ds7T070
J0yKk5KIPL0XJMuY1bXfMC/LjOZB6+QZqRpllkkQCjMGHreMZhk4yVeJjXbTgx9ZuJEYF6Fmtesp
sbCJxE+9Xt84Ue+DH/XOvBuodIJ2W+aUjr4KmPW1IPqiSjHqCcMHlFPhfihIhGmHiv5GF8ZawEM4
2nZo3dqA0aBDj/W2adz43Lude2dqlOR2gwKrBKimj4IGo4PGhl93Ok59gZsqJ3s31dEouKJIdg2e
w1nY1x3jvvT3rl7qhHLZBJuMArqYPSos6sJ7GMdGgeQyv0z8hQuld+9eQTpQXJoOIX6ZeWumgbVJ
4o7KEFtsu3EF6VPSS+FDA4pYVA4YuawU1opOlwUwcCcT2NnQd+rAxfBhDEm/NcucnbWXj8zXGV1l
ZcmrzMePFKNsWfWDsrbV1ID0GOUhUf5Nm2PTUd1JuLCP7Ho7JPLguJyfFmTpbZv4h0aTH0llbmQO
zT6ZkcZ9btw2E7un3Ayno+vBfCpj00azn0J4J7wNlIOO6q5l7DjY1WM8wZqTbntTVw1dgPVSzyT+
1DeiRQHgkvAC6hlZfiGhjXsuDTEm8r9YPtQO5CawbaVHRLFo5GLsGjqF4Nkm6Y7Z0lvp26yyO6pV
+zVBw7MVFtZnQoAeWs15anO0YZk/EarognwtneqM/9Ei5QPYBnGya6F3t5VdndFEwCQ0dXNt4Mh3
ViTMYII2xRUVXXijd0M3X1ZQSwKm8n4x7Uxn2FtdN8/UGJzjsildigBLMWKvkUQtphDCboxTZNVW
NgVAP6rzaAbFAxjj8d6vDTgnM1VLBI4Bzha2ux31oMOTnLABSTLllhaD6OLK5hFcJfyQSuDdKg9o
JOV0cysrdxYfESy0inr4FKr2nGIXJ466t1pghVm7DyPrBqgXLiqRY4ocsPMbRXiT8i3yNAd/MNgv
fh6cudEPhEsiIvOqC0ynl0ba3Jaw7H2c3IRKs/OAk7YIVdNCJIVLmVcJ3C5m/6kWkIRZwyzT/Zgp
LxDQsMuemREzE/UIKo+zva5p1YIGLVvoJtLGMU5eG9gk9OXiMCbtB29U8PeMNSH64FyyGGcniMlW
lkZM9tTg9QbnVgAenPGcM35lGBAFuNupcXGUSXBzKjYwhWsGwYo6DUQ49xLx3FXooxrofUG1DJE8
GrQesR0baCz1gDCKKK62fVJD7jNSgKgmFG3SkqxrgVdqMc5djeeJV5Lur1na0BzPnU9KC2Q7DPPm
niinOYIER+FKu+TPfVM8d1DF3EvVCYkYLd61xntHjojN37jCEacvq7kPg3oLc5jWrKVF6wzJE2zu
2tTcv/38lf7DJn4uI755oX8aQaq+Cmp2OTZ85q3mWzA6GQ+YguSCv7uM/3SgT2J0Hxb8kGcciDym
ixaEZnOmfllmZY4a4vpvnxTCXyGlM1cq1FvfVymgUFIG8ByrpA8q2VPwQysnufRU+sfH918+TzXV
rG74z4XzVV69k8Xz2VFv//F7/yqdGYCq2RVPgJP6XePxL0c90g/IXTbVNvahb4pn6zdTMGyl5Oab
g11GUfvPgar6bc6BYqAqGIBK9bfGqe58AXwzeNclviWW5/yB1EoU8Jztt2VsZNetOZWYR1I3Ql43
ZQZhAOW4RAnWwslHOJsqjLKIXItG8z/aXmxiYcb7oOYJFXdavNX9CFD9gP5WGJc5snVDgMdsQC8u
6HPDkzONm6B2kfBYXIHtQ5SCCKHTC/RxW4yM+/y+e/VVdYqEPDXsiCi3RlJAQm0NbY8rNzfWnh0d
ahvQ6ZS35xRSMCGzv6eg2/PDJy+b4Dp35Ij7wHJZeY7PABzXvo6iMyP8cZFrzJgwMAsdNqWMMS9V
QDyx4p+DjvCuxGCL1mcvRdB81KV5p7Lh0BbVbihDghGpLg6JbXm7ACemqxuHAtM65JhRXyW8ENcj
Ds2Flo4EJmJPbnKxSZzswWgDJhLYJGsmJwyHZlNLfkyT+MZgI2vl1YmCZlUH1pP0OOeuIce05cVg
g/AehbhpYhEji6aurMA0Xiq3eh67pN2CGFtVIj12pYUt1I/ujCRpX5OGit51YVL3SJG9foxw801q
qbPWXzrO1zQIGffF8bgrK58keK/ML9Bj79tEXAng3I7mFAuqUHDhXbux8lgcUhenu6nBzJ4secsH
C6l0kN1hkrPpBOwWmywbrCSleBA4GTu1BFga5t8oTt4yu1ILxEXvyqQirPF7LXqml34ynkcpVxN4
07bst05vXVVxsRZBzC5UE/tYYl81y/bdmDACWZBy0qiKlpaVbmx92ESpt40beaN78Z0faQ+TNE+t
LMXKTOGdNemWCPG1UNkNQ/SNdONrnWjN3Ery3ShCZqJJ+RqgyF6UNVB9N0qINYnZy9mO8VGgXJaa
/uQF+VtDPsy6J3Bl6kBJRYF4z4fyqYgrc5EkAm9kdWNqjbXEGv0V/hGM8KAjjSYqGKTg8TCLuN9H
5FEvEQg+EiETk2HRcZ1XVbe22iaaG9VsG3hZcbaS7tnouJ8Kg7V3Fo03BRMQfPDJEyJjwOXpfEPo
rQegtNsNiOKZL2JanxMSSPjbB4RGxInJS9+B5uRW8gGOEntpPrtllVvPwiSpScX97N6Nb1WW3Ffs
59eFFr6Vrtmt4oFdJh7yY9Qw+UwD5xp/NYE6AG/seQKMvsEVONsnd/JWsqzu0yQBqYuHGbUEECm7
gKEcts4KvN+TKYD7C4JDFplNmeYYrJu9sZKUYRokUbukcoEEsG5JjHryJ/vgeV/xwlo7L4ZJZNbm
JixYOtAtrPSg2neKaytJH+3UmLaBNb7xoXtcdTlln/KRU3jZQCKQm63QYeo0ddMIZzx/oID0DkC7
xxUaNPaYMLD2tD4BS22eB0yR6M0GFtRTMKdMGefJNR7pnnXUMEW09KLkJNr4PjPqh94xjipvaVP8
tddlhIvMYkDLeYalzxAX8zOq/2Voive0hMg+Gcw4C3HXaN0p84d14mBCltCf1mEYrVi+vGhtRnak
MXKdsOqvkx7vsYMAQDvbbb/xdHUVjtmBmfltFoRfdACIRjNZPODqeIc8+xS0Gm1thCTe5TnD1fCY
y87fFJ42431n3bY+3lhGtbaqc5m2O1ycsyDFf8TOfA2P6BzoKGSQGz9h2XqXpvhaNVG4KhGaxsZY
kOlNn6xa/Q5l/r4b4gdO9MW0Ac6pVPmshInFwfKRrxNXvrHNAnVIv/FUGK23idqGSPa4l9i+w2sF
Fx+Ze7PWh5aeMCA3QAb0ZJbNJSWhozdTtI9jVJUhSWrsogTZxjmxHi4df5O2D3mJu3+EW100H35l
SihAxZn4qAPCg0MwEstDRHU0JVxiEnmfMfJEC3nO94UkTckgiiJs1HWH0GIo/WdPNxkzl8OyoWNY
SOEnCPkNxOceOxDE9/FiCGICkwdq4ZK11VxkLiwX0IYb7nQXGhEw+zPq1bue6J01E+VrBjApoi57
6RrxMTX1t6RghOAYD9IpnyPLOougvtAr5ybMxdcg7G9Z/9xPTXrSVAxevXhJA7GaCqKW2GTwCbR2
vYgN0FBeT4gcZDdmNMb41She86g+SvYzOVqM2unebGe6ajz/2Qglaco5IuL4bKoMr7f/RurRZqib
u5j9Oa0jbxb8HeYwLO2RiW0zBm9V079O8XgwVHw3mRrLM8JSqhaJV5UTT6OcD/J7+gW8Qjoyqaud
hd8+t4wH9gQoOsx0La3ppVLhS0wYFTfPi5QROevmeqQXMQztdvRhUpTBQRQ4HDz9xhT9noSOjQ5D
RdMIF8nUdozEbhrqk4buNSQVVYh+Y9Xh3rHQDE3tFy+tnzRfIuIhDS+Xk/d/0kpqSMQTFHj/uVw9
fX17+/ppyvvH7/xZqiKOlFh+KWPg2WKTpuz8s1S1f7MtidXYQt0rXIBO/x706r8hgWXVYJngkV3H
RBfwZ62K/xxVAD9vmmr+49jW/43l/w8jV4fdPwdAUMmY1/7seW0nA5mRgWdL104WfKbouenW33wc
fzHX/VQO0yRxCMQFnChjaaXPTeI3U10bjWbQmWQExDPDpicfI4OyVrmrAZckSyyeYEFhrHHBd7+Q
wMzKmm8K8d+PbKERZequGKh/LsQzr/OrMefIBQZB3zdeR3e6+7snh2SCDhcgMZNylLOfTq4ByTg6
HKJK7kX0zCSa+cnXiWds354ndRtPq58f8McvbD4gLxnOyJg1I98f0CtLCsj5gCGD8Uq7rqpN7Mhf
fHC/Osj8lX77lY1YrpXFQQbGBQNNO6tI1IL7n5/KD6J2rgyoZ+gdZk0MV98nY7egZMs9SQRNfQj2
+oW7sJb2ghL9CFJ5Yx3Eak5lWnib7FG7799IbdxHX6Ptz/+IvzxVLk20zrSThvXp85waLcKyyqnW
ulymxqNlERJq/+IW+GEOAsyaq9/hHYYUWn6mPKCatmsWk/NVQjwFK9FI3Lc4OdPqF2fzFwfidubD
lLbCiOt8utd8Xwb11CWcTSANjLKYZLO0h9HcZxeyCv4mlGFe1AieG2DbOS3O6/vLBAtjzbYbpYLr
v5jMr5h5RkRt/eIL+v0B8f1tzD4IUQ23F34O8/NX5I1ZhF+Ir2jSZnGF+RrJ6Gx7wX1nsYiNu73A
pqwxVFxSsxaUVd056UZ00jb99IT4Amnf0gV6tsxThm1eoG6xGhWryCGHRYnBYE7Wj8sRjQMaW9LS
Wn1T+3TTbv+eewTMMnF8coV7P3SdJNsyvrOj6lRIVBbSYmyaxZSzMGkLPbwqIv0yBYTTzzKoUt8a
WrmBTASDu5fxRsbVk1YN70aq7cbU2gti/5AmeGJZmJm9SXAeW4mz9ix7ZTfmugCRNWTxrjbT25Bw
Mdes3ubELN4KD01vbVKIR17ecUnRjzHtx3JskVrvRu0BGuqyT2hb2lzeO6mFTjZ+KOwmWNVFjPWw
NLYRVM/JTgvymopDycSc5Xj8IIkgn2xnPQu9e0mbUufDFdEy9ySonEOYQEIndgYryj4yZzRySICB
1tMq2yPuKRfWmIs5b+9IY8OEIV4Gmr3vUuyMdrFp8gzjZ0PVmCZbwjHZr4cOHwSj/HRM74pgJNOA
mqeo3yfDXMeW+a4HihooXQ1Jus9sc2sF3UFIbem15jUK11Wowx3PQ74NbVVjMq2H8SDJbqxUAqtB
lvirwHuLNp/3Z/eNT/QTLwJgeqQUD9YLG0FrMZDT07tGvZZu87UOMf+miEQXmSjo+pyXLHLwWdHr
FsRSpgIEV6zMB6HXM4dJX7HdwDavrjwxneJsuCTndW8Z+baf2K3UKG0cI94GhgZRAVHvTOyzTU9i
Y4PHVw8risSjK9PtaAQfiiEBut/c3dQF1CsqfSsZbuDjL8soejB6ygrfaXHOjQ7oucKL1Sqfha1y
bk1CpCZav620JDwFw+w0nqGCRPh1q5aF2HYWglPJm7S9Si5knXYXhMSz3TAxCzsFp0UeRLqIbY1B
AkITCndwUxQHrG0i4oYJpIXem1b1DvlFszYS8nNMJD3wvNMbYivqy0JXiKDy7rK25/1mOi4seAGo
/roDGfS42SHzdq67QLNLZk5cvuojUzFF/nRe9ceOb7LGhT0h9EpH/9hibFwaBXMrCjTGJspFSWLX
uyKS27Eh5MUsLWr61r6HE46ZH1h7j/J88KPm4A/QGViwL/UwPGSqfi0zcR4rtMndVG3tIA6WbAxX
nTmnyA1wnxhK2Wk1Y/ta/4wdzlvmeornMSen3kXU4kQteC0v+AhVNcBUDMnZUfmD1YqaLzzddqa1
c7vp5NREYWayTpZqCndZbD97HteI27X1HQXSuXSLW9HXoHTHiMGUO74qM4c3W9rTMfNTCzZ9vuZU
tW0d60jYBQgNr32ESD7BiZ0OtRbGB3sQOwRZRyUjQAVdemn0xWXk5wQRWsQ1K59/al4fVscxRMSv
s1VoGQymClet6laAgwFNdOt68t7HhJFKyHOHfb56S+cN38DNb4L1J72Edi86NlZ1Z7TVUSK1AbN0
hXlxFfdQOtgGe6lz38p6O5E2VOvdMRvIV/GNsV92eFvAuvsHgwSTMmMUJ/l+jTx+10K/RwRZbAq2
620grxLhPmhG/m4obTcLFDtAXGkAeHEilc/Tq+3o6xtBgpyT2u8RcUtB0ZzoI/HHJsd64HkBQSOG
EijT8opGfUeSJx6FiFW5VdD+xna2L0JFpNLLEI7dpmHEt+wweHYItQAJkETriC8xI9VytM8BAasm
zzMyGNkPZtMXfNSX1OGHpMTx2qtn23AP0AHXo0l6TSPv7dJETZUtg5os3Sq/gsJ3OylrXYfcL63v
PBGUfqy19BjirIf5/6gmqPiGDUnmI6x9rjHO2UjyYeMGJto5CJSJB5F9CCvA+EGXLoVZIW2Cz9zw
JJoGDcmARVwCggJVYKu3vYskwuNid5cJqbeJ1WMjjZ7zOF3HMsDI3lrIq5A5jZq1NLg+jUqRYsXV
MvlfPUwcFrEuXuPtnDpYNzDNqT0JSChMhHS6b5EZYI/rNhrTZcpAg8eiSzhQiZatwlG9ToN1HPAX
eWxLecS2R9sXy8Fo8HBAAcldJiA60xIkvtljlOT7oMsvooJQijRozprWvIh4eGiTfkMEwXSK2FZ2
YXpKQu48nEzhYsp8JJpBXnK3yFuBFWSPy3yp9HgbifIWwAshmoN7qoR/BrC+Dus5+Nc3X/IsFRst
mZxN5gzQ42T6QWAD0bQ5cEzHh7HYlwQAVOadDy+RdRFoiQCWHFQ6AjJT4vdwb/OuclP9IscDtgit
7mwbGrpN1a1LHaWkL6qtG9j5Im6725QBya8UMdRP3xc+lgGLCjWQMiWksk+1qWTMU+ZzNTeYD2F7
V5M2+/Pa6gePwFy9IUmai1/DgHX2qX0ReuxOU1mypM0AZ2auDcmuD+NlWNtLFgmwSHQmS1ROdsnT
vmdM3TFE812fJA198/M/Rs6n8/3pQmLDbsRO7fdS+VPXYbZF0UYoFRbBXm4llcYiXXav8RYFqzgF
y3BdvjFRwQG+4rtHmrueifTLZPlebXhd37a/+nD+qn3ECemyN6fl4g/7vrwNCGRgNj2ngm+Kp/gI
eNA7pfsrAqeQLyCRWPhPyS92i2L+wH/4DP59zNkP8G3nFRn5mGcRx8zX5QNvme6xfciu4ApU6bq+
jdsFb+eff+x/2Z5zGSi2ZQDWPku9Mhd3vxVyxPGluoIk6j4azyhAiI4Zq19czz8eSrHEw5Zt049D
0PvUL4TK6qvOgw3jvnFHAtvveIWcbH8PzOLLz89Kzr3j9x8kLRfTBp0jzvk9ny4mO8syaSDzX6iF
2OgP1Z27kOd2yeD84M//WSMsusvvJqQ6y2ap9j8//F98j/TnyuZPcBHjsQf8/nucul5AvKDjc+DK
3jeX8TXvpVf3rG1ZCdx6v+gv53/t08nS9rFndlhHC54Y3x8tUpOnIVzGk3au3tUR3gDT7vVwxob2
98/ruyN9+gr1bAz1MeG88nW99neaA8V/oT241+bO89lTLfrdL47IEOyHc2Papbg2ac9d69NdaLpa
b7sZOi3njAR+V94j2j7aH1A+74Pz/+exPj1w3WAcZZByLDdbaJfqmLVXRJ+f6pN+VIR33v9+uP/u
9b7DpJMZy3+ely5zUNvTy6eJ6R+/9efE1P5NlwYLfN4Cs5JVcLnT2jT/8w/Bnp7RF1cDi/8ZEsDF
8E9prP6bYBCh0Mcy92DP/+3AlIcAE7p5Kc8rjivobwxMf7jVmPSxObFNRhIMjdSnmRWCz9Zr8SBh
mW2XqaavfRGt9OK6io745gEQ3wbuwzefz9Uf9/H/y9r0Kg+zpv6ff1jWDw8zuJ0utzbjY2ZIyAq+
v79TlcrBMmjntNKKIC3hUPFmnVc6YPDI3AtCPWGW54YDHMsP70b6qX03opktcxzPqAyuYQJ2cOwr
nSU2piETDOYybqr0g3uLZbGG+QgdIn4rr32xB99GVma8NLx3QgeIklG99Ni8gXYYFJw+IVBlNE77
Ms/eW0d/roVxX/b+e96bp2Gob8pspCr01EuFNnFV9QS4tmGqAe+1CcfOCJhUzuQfTX+cFVtI9Rig
b8IQFvg4jXeeVd7IFt52lHuUx4Ow140NmphNKvwn16QM7V9kRCIsaVNfJtEePPIjs8E79mQKBd2w
zWI92hVTiLPDLfmvCKaxLF+ryCnJeB8PfmeZi1KAcXb622zs2MyEEfgnUnaqMiYrHqozuoY7d/If
Gq2/Ntn/nqbcvaNC+eg8fO5Trea8W/3S7XlpDsUhIJQb0wCxJLNMmBV30QPwsWj7MbvMf8EmMjHk
ZDNqX7oPsTbWiymwtswqgOxY6XWShsWqcoqUVa6zbfq+WDaWKNd2VV2HZlCtCjjCK+kRhNoU8Npa
LDtaOdyh2XNXjkWWemyn3nJAbNKkdrxm8nBHdBPG+t7/yO0QWCQe+s5SAIKKA5O0cc3CYke07bEJ
EH7kkJgd1AZxf5HlxWXeO/cxbPpV2dj7RBnP4ei9jVl6YcL3SwbBa3N8sQN7w25wJwtrazXDR2OA
9/HLmZGHgLGJsh1IzYN03ROOLjaWA8ByQ701hXY9qOHk55q/man3onZBGkUvVlOtpKl5a2dS6A6Q
V01mvYwn9phpS7KwnjNIqlMG0VrrBMu0SqxF0MA6H/GDzJfUsoX/w3DuJczsF/irH4Je9JJAnoGF
JMkA3rzUxrNYLyH+NovI6HbkSVjgEEWxkpH5UPpMixDK6YvSia7jrvja1OIhlihWzQndg0MSYGOi
fLVb7bp36i9uNPYrRpcrq24Y5eXS2RTA/MfJfcsCut5xhuMjFA4D/UIWNbMUPkDu2fRcm8Nl2lo1
FDbzNtDr5xo6H1R9hlvJOLwFZZhuBD566qTyufII59Dqx8GH9GiEzpPRJl/6Hh1nrYfmro0Ifbdn
S9pQ3tse0t/IYxM7pAoAgBpv0cQwVBEIGcMOg/SEFHKT2yXazqC6UDAFl0Zn9BttmNucODtoE+FK
jtzAiXrBnHXusjZc8mPtWipgtWPsFGz9HXU2vRD1RMD4D5bhDMBTeH/kyMRZZLq4dqJYLnUnIpcX
a9tQE5daXDbE0mSE0XrWNO1E04nXMtX36E29V1TIvzedYqErv3iEBNLcV5zXoWjy/yXvzHbjRtJt
/SrnAQ4LnAfgXCWZo1KpWbZ0Q8iyxHkMMsjg05+PVd3Vtnt3FxrYNxsbKKDR5ZKlpMhgxPrX+lZw
qYZK27Ui6B6KGrZgIjz7xrBiHlhD0riNATPVICsAIKB9ok7eoT0w1h6coy+hbSaK3JoHCcMcKMHV
+xuvMqBvyJvMYmuYN88+4J4bR5ZoMCAHyeLVqWHzX3f3mHJ4f+1dO/e2C8vzYzv078UEGYwnYE/t
3hom105pVdc3RlGRZ7WEd50Tadot2HDwoqvxKDqXzqfZSLtbHADaZ5El7QfCtrNR1ejfx1XghkNi
JG+ERAuMr225EySnTp1HFwbFxOepNfQDCwC8CyslqTbZX6ygc/CTLh+m1jk74FsQx32Z7aqyyj+E
xqhbx7ZM3BJOxwxlEVjH9A1vRQwcbxpvhoE6Ly1TJ3uGC2EorD/4/v2d7KiMVctA7o/8ZAwUdDfa
wNfpvQJvimuBGnqoAB4J0HZMhpNep+rK0ClZ1vVqhEYxVbtm1q/w4CVM0vO3PkXkDHDcNIN+n0we
vheHtt6cboZNhfdtMyoDHafqv0BruVMTbSu0sCELmqTPEic4JI2bRLVgWxb0w0tpZTfKwoBbzBTd
2ch/g4c0kiOuQE1IT6YQcuPHYObLadDCrpurPV6A54q3+plYhhX5DrWFacEInP7ED4Ad9RZDL8YI
aKCzHAv4KBJPC1UkDdJo6NCAvSPoChpScCircy2OjD49zkmcMqbXbqdKBfsmNcqNzJec1J41bTun
u81H41BMMLETd6rOkL0asrpedkgqUiGxk9Av7tbPrcZ18Jzp2oktstLkA7HnB3dGM7W7nrBKOCKi
0mK3yjLmshXUCdC6UmVbpeJ473TZbYDwuDFsFx5bMyxhnpMfMHpyD6bNrgEwDNxJ3BeMlfG6+J3H
ktunUUxrAM+OQpFNZva87l1qBfahbymxSnsVSupsdG1+qgbau5bax5lSOTcNFjEMvYwzWoU0iXIp
O4Kofqm2pT3tYdwgRsuD9H3q2rhH54Y8AROUugNiUlq8ThsQnbkc9rqkdj3w1Hds6RveiHcGeZdJ
+feys65bw6ECqN1V8ao6lC2N9o2D9p43dMmYZGuyuHMjR2lP0hBF2DVIRL6M+amKt9ojCD4W13gM
i002N5Ab25Tctim2xsIb1s3vjTghBItPkoIx9QnP1dxptRvs80AMJH6rzyV2+lst9oN1ctAQAqHv
49jZ00D6E4+Ox3XGp+hE/SLpElAAJ43a2y+LF7qABvVZ8aZtuGSQ1x9sOJLCg4u4gK8c/WFb6tZ3
asPP3F3v9BQ0Bzgla+t5z5fy7lg3ev6VIKnX1JKqn5Spisha3kw4t7N5hOOQEXuf9F3aI9bowRfQ
yuOhn8Zg67sLTdkNW7c50yN+M/mxHqgg9HDluGZt7I3Fn7dG3S634zxcqANZ1bSAuDLzrx4llLFN
D7LH0JjwIK7F7G8l47HFdcKRpIbuF7su8S+a3uyVTLa5r7DvTfBj7LgYPxbd7b7rZt3fgIclQquN
uvdeeSq4XrL6sOSSLsGOV5zu7mWq9r5ClE/aU0+oPw6ybW3le1cjI0OUwUrUFao/sRzraFLuIyX8
1oan0fWuGryTXcyIs9fWONBm9IKQDRJDMO+QsfVSdNHNMqN5KYgaV4+a2okqk8W/MgAb2C9WMGUs
DIt2ExDX9sNCC+K9LS3jleKM4kucIgsbpCjei2U+1/3SHBZRjteSHIzBxrueyOGy5EysF8L2N/4C
Lxe/GOWHIQ7XsO1n2kWWb//+IGD80zmA8y9STcConKORY3HI+VEdwsQWCy1gM9K9lTfy6h535tfy
FN//1UH4n5S4X84bvxxylhyyKdwA9hy7/shYNaovfyVZrMf2nySLAB+2tRpfbJIs9DL8/FGaSSsy
Jis28XsaDZOpOc6iY09t+feWr/4Qnv6XnbR/PDKj1q7a4L8+Zj824v3tZyrJ377mTwc9ago0N3Ml
Jf4OZvvbIZt+C/KlQOcd2CLcYz9a6O3f7JWquP6phXljFWP+bqE3f1sPxAFCjUOLHJr1f3LK/r1y
7sfbA9OTaYN5w9uPxRUx4JfbQ4pSb3XGDemUVsDGCv8w6YQlPdE+zKL6aIKeXGi73jEiYAHjdRT2
ZhPWbvLU9bRtSaq0peb714aH6p9krruPDfsTEIQMO1U1q5He2g9BLyIrS+gu5VwcQfO4q4zg4YcL
/1+c338N0/JZ1jSCTrW9QXuF9ctnGXkEbGOkLdUjiMaRlBi6JZOGeTLYDFfilC9Fkl/5MdiCf/+d
zV8lbJ2lwl45eWhnXMe1r/3HBSONR6hO6QiJRWedsF6IlmbYvVnt+8TUNhzi4WVN09GDrHoIaiCs
FQLHpu/GKVxiwwrjxcOq4JmYTjnC0MhDk3OQ2Ip9hr83OjAxgbAELdAZRTjZQkI+wKDw7z8F4Y1f
Fgs+hm9yTtRx0OGj03/5GLXf+RacKpT3ZHqIe9vflu58ws/5ruYVxlV3u8Cdn4OUHjbHf9Qkp8NJ
lBfTwNKW6JhXNZxmqfFkx30fFuv5TiOTt88nZ52J8+7GpTsjR+P89ClGxiKcyW2sMLi2DDqgqtJW
ZOMRpmdrdA9+zHzPLgxctypvbsFk00W8TOVxHgwjEn4OTcLpPqu8KaK6DGwSEwQAR4dyxaQx7dOS
Ac6oBmdPe/CnK8GQaQ574x6UctcwsOoTYe/9hGzG6vTaktqVFHrjvbDxJG8RLOITvXj81GI2b+Fr
UFeU2rAA7X5bC8eNLPJVfaa/gli7bZoJx+gA3MDrwHt1w4FyNqSYju3z4HovbgUbOdNrcSosjQhf
22XXdVboeyRsc4upCXLyUg8RLi4HvgtloqpoD9JI4ltmcDWNZ0axzyr2/lW6ckrEslzRrbKEWj+Z
HFVVCc2s1/dlRrqiKvzlMGnJrTaDBWtm+aHnwwZRCR1IL8qNJutHnowrftnNiT53DhqxNUIOT6Cu
qMoLbVtTRzeLyUc37taU/XC7tHKKmsH3z1ZHQ6xvWMB+22yfdzXdJHZyRW0W2cWpbh5HoHvQu78V
Rpzici8O8OB0WGQ8DkFPz9m/v23Nf3ruuV95t+GO0lksmQP8/PAp6ufGuBHYIBh64LoX34KhfWgb
eVfqBDnTAPB/g1xELBJZrMk/J0K1m6zj0E4WMghHr76aFucFc+mBEzla0XSysSlszLUuTvmXqtKZ
+zMI97p5w85zpVdbd1Ux7xy8j3/xcVY36k9vbPjMFqwpn4EhzUe/W1J/XEvYk6iqcnD5w2FPNxb7
wU1nlcCiJnnfc7Qd2sWLuuQrxZIR7mg75NajNcRnUjDW0Jg04D2eTMlemPZl8IYJ2/94gkvxWHYT
h8aAU6kNz0hx8vKN5JDo1l0gu8PQDVY4ZcE9NKBjG2NggeCyrWrqCby+/gRhTYmfrn9DpOCwiPPS
rGaAPFN8szjNsC9JIP7FFOSP3clPryeuhYOsA7drteKuavOP18ItZM2RNGPOYjcftQ90KTbIfgaO
2KIMnstlAIBVPOZk5EF2FNBGTawVeardLkZ7beryUpv2PYONO3j8T3pSYvmpKu5gSaDXq+QO5eOm
QDPdM5Jt6VUfzVD5lM51pXoRDc/RZhoGXR3cUqdLse+7rbN+ane2uiMbt/7ds8UHQKhgrwsX4JLs
wP6NrB6CzmT6MeaYeAndJ3C4Uiuq3dGKBoxoLAmkidFd4kgf6VazqeF+B+YCKYpHd0MpAc403xaR
M3s23ScOVYF9wFu6t/bLPHzyKGXhWPFt8vGZYgbAU6WNIkWcN0hboierINTONEOWZRG5xZDcBP2a
jAksODaFulduiTAtMAqobLokpn8XNOpWkp+fKk0iATXu0ZwTdUzW3SJGoks/VPIK/Fi/G4Mq3taJ
rb00iT19sSXLpmp4qdqZ0nduy8xRifm9sM32inyOPGMHtEJi6+OuTcQ5m8p7PtB8jg1gT3qnyNeP
vNGqEYA2N312zIJc0pwjaQ30lubOEy61LtNFKU4CGtNGgixOdyx7SEqx43xgvGzvs2Et4ms0wtB9
Q4Ft2mLV8ya9uNbKkfrYtqEMpe37D+IUd7j5n4wqfVFSN6OCD59wN+E6Wa44/7BHmSvy+RgC62l6
K4pqX6jxsXUkWSKqSfalkZsbXRrbOhAA022fM7JbMKnu5ru2z4aj6IV8WRpz2podcTR3MXiEvdG5
TBOcc1UwXu74qbAuGzN+LIgIcdzqN5ZTU6SbEINZKyi29qITbjaal2pCDo0qjnN8C53GbVQ2GoWc
reXk85EWyo1L6Dec4+EVFMQryZXypPz8+9isCKW0S0PlJsDWRUPfqjKRmQOPlHhM148n4YKWbXWI
pbUjhd0dXJbFQ6q779zEHtSIahHhTHEDPri63tosI6Tz4zcF3OvQBVQu2LPzOabygRL05kogG26d
pfBumnrhhuwmedGNzIuKxC9OVlbcqIaFibUcsaRhNYXnZV6AK1GruyRZWGFr3yXGBJB9JDw0GutF
w2F1ToqAwkO7wv1i43gjQGa4yJ7dSIPvAyQNH6NbDllD1xgDLF6cR0WWsoR2wNfglD9JauZDKoLX
kNdwnroVWZB4QGyH4nZ0clxCNo3Fbk1bjjPqbeTYEmJBYVybmlg5xP2rhmjKfgVesZrVrh5NsKoW
8pM3UEju1u25Z4/yoJUc4ZbWlyiQEh27jO9sC/LaWGTNW2zSvEDRkAvyf7bppTBupGPZuw59aKfl
vnt2ExWHgVs9Wor8fmvPSeQMsFWUNyPkEiHihm+uXPqMKHp5SL3+zXPTkzEFyIda4t9AacXMlEwa
DD+MbabiQi/N8mbaS7+rizV/YDTWtnEMsPOmRpx0lvU9ZhuTwh9MgnZC3ppbxx4C2nRsW7QXVwQ9
eEDTvPXGFlq4b3PstrFp+oykQi3IHxgejPR7iooqB+0r6cIRh0sGEQ/0M5d7ziNQXTkwkMS7pqWF
jYar2eaVEhKgBACNQ0OKkON8t/4SQbpLZ1DgneJw8ooHx23wYlS7ubUvDH3ql6lz7nVrtC4NMrXY
WDOJ1rZ11dYuNfzAxTJiaOLeied+3E3SP8f+qB+M1qz3NiaiyKIz5NWep+rozBX700ajIQfPYtTL
KbiaKc0kN8naG1rJkl35TfGIJZsylaRA+/flfqgRZpzOftWQcbWRVukFA8K0yctBnrw5+1Lnib7C
cJxLS292ZFA/gszYgePN0tNYd2uTZg8LYLbiUMuoSPAHf9egrGKyrAeCZa3/YHS0f9fmJ6GLz9QT
ya1XmJBbykT2W2RTzIUtRFe3pszEHqV1I4yODWRADh/0gLl89FnQRLHmldFgwNeFtbcSpxqoHDM8
7XGad7MWXBF0MkEejvkhQNnTXOFe+2IqQjln5AKA0hkCMnes/Pd0QpdPB4yReTtsjT5Xjyg5yLuM
twZ2lU7vybNViNeqesbng0LI/o9iqYVRyVC9aI3PUGgpbhuuLmCJ7KZL+2NrpLuJkOBuHCE651Xv
09K7brU7MWa3HUUwYecRy7TxszFkAegd2YLzZblWloBYVruKjUlkZx44hmY6JKypt2WhnVVjz/e6
vaAZu9arTq6Em6PFkOKvKKHU176mXcWJzOrjK7BnV73NlNHNqOktC+LHGLIEpI38JdNZ5GikrU5C
9jRTmInq1nu/O3BkeVrcct/G022t44iXvOX3jtkmb7Wg8VzHtFsxjdhLg5HRpJEmqxM9CWsdHnan
4xYcRS8jezzOeSbOfpoF174PxmRJpuU0dP1rCm8ydDlmr/54r4kyK3203OnLrEUurEAATRJxVC7G
qTZgHfpt88SegCYPN6036ejjNV63vKnzxlZtirntbblPuNV40pS4B887vPQJmyXHSJaIP6CpW3n1
HhKQfvS8/LPsyi9xK+FtLKZ/3eWNFelVck9cGGRUrDH0HbpAPUJTc/jLsa7x+AAEKWA4b4rWnmCU
Q3tGJXV5c9CPXU4ctsbcgiivBc/02b5WWikvibVkJ+XWtwI55NmYaP51W8YfSVniV56qJ27G/ovX
MMCjbru8cpXSG9qv4/qqgAf4Ql9ZtNCuEWm5zkhEK3ih8SiCWtTSUHAGOghNwzngNe/uIvjGWLBw
KaIiQFXul71hquwBVdqhNgdI20Gwp4zKPPhQti4fl9y7socxv1J2M+6EznroL+VXRbHXfcyzUeIF
oNpJQrTjmdIJQWxpEoaywwNu6pSBo1Xbu6UuaQvUvFPJbHHTGz3FigEv1yxNqouzsCukwbvVwt5W
73EHbb6e56ehJtGbmiUVVynoyWHUjEtSaxopBNnmB44QNYNVh21xP3zLeSd+KRAT17NX3oVdS7B/
ydzyI5PmzVRDNqmUppD8pBtReEhEQLciTbIeynK4azsh8KHTzpwkRIg1zz6hUVzJGpBlnAKvxvjE
Ips5Ow4WxLwWTnLMuNtIedLcsNTRTl/QuKU8uPF1AOufKER6aKiTpDHLSe/t2YKkPerBSabEnOpk
MqMxQfrWiZQdgp5ViddxcHRjHWt9Vuuhkw7gq30FvcgxdhIZ4Ypc+nzVezx6pBRYEEjv7avf87PV
rhu0bts1Jw8O1Emf7XNnUN8FEtRobik82lc9m2nwMZgFdEbPzVR+ZjDFt4ZImKmMmmbc6BwS98QS
1KfJ+fisNWZ9Jw2SLhGUA83ZSlZSjlLzxWbEzXhH1lhTCzVrIhSAtIQhmerGYDtDM19qEhuOlW4m
g+k5xHcnOXqzLy9NrLnbLChw+oI0PC1OBbTQVPadNdnjzqrs5DwiZXD9LP26UACR1vTpaCEpkFBf
nlpQHd/qVH6iNpqn9e/duHP2vaTnij0L4kTrTClw3gTOOBnAUy9y81B3ThaRguaKOsNUbwmYF1cs
lJ0VNbQXzdQWJf2Dngb2Q5da9mNZVlS6BaXao9YshwIIb1R4S5TSj3jKNG6VUd7WQv8sKr3c1Clg
jUorGMdp3bOzDM/N2D+RzO33WZpzVkoSZjWi+0YfFEBMuByZTQkQ1ZtrAockBE2fdAbR+KUzgorM
IH5jsn6rZTn7Hm2o7qg/6ng7V/Utb9qWqkeT1TWpCTYzeWlpVAPuuwk6yYJoSkNeO3Nn3Opg8bes
JPAsE68g3qOS0HQEjfGpd58oK9/29DtsgK09BjGCJ4x+HKCECbjUwc7HcR4abDmssrAY0ZYfaCPF
F2mwDeKK+Zu0MomQ1Mltkplwu/QWRG3QNRPHAW+gI2DQ4ciDzbqJldl8zUjtR0VRDAdB+/os6URz
9VHsYDpV4TJaxcFnWMtyLtqdm+vvCENMBIZGcdaw8KRa6X2TG+c2AQ4/BsnXORg/uzE92RlEUmZ0
m4BjwVglD03rHIljcYgtzOya89jnlKT3w5DcU6ABw7YIW607lYv5rU+ZTtbtquS42UX0vDoIzvsb
5TikuKx5qMHVli7JhxGApkGK/aS3JFhsC3N7DbFQc3m+GFGu1ymOnM56SjRswyyIbLut6zgOYJWs
SNSlTK/J3D/LOIEkN+5bq5823Lj3pcEBJ+mmmwBLAE8KzDyNDq+GGbmsvwkjR2+2W5womnGwAuAL
NXl/JbDZcECHGG3vO43mhX+vJq2q+z/JLyjF0NyJwplsVn6WHBytav0ESuymTdTZFGTVRkSkuOKi
BnMDudoD+pfZ3+lPYG5DPVdmFO1eaq296fXeCWPLuqNb9IHOtT/GUv/d05Xr7L1vRPM5/L/1b35v
6PHLknT43Yv3j//3P6t4h4GHzS/qX49hwqb6qZ2cQPkfX/LHFCb4DemfwITF+4TiI5hBf7c6+r8R
7jVBv9vW3xnvf1odXUYtuBBpH7eIRCLF/WMKQ0cPMXOcWqburNnw/4gCyk7m55tOpzLcwRq+Nk4x
vHB/d1m/v91ndYJP0fi/2CrLvmRp5GGMTz7dTDTKlTtps2pMX0VG8KP1XQqzMQZRCWJoObnnmnN9
P77JvLrzjeLOmLtvxpDnpFqAEVtuNh9bTevQkkr3kLJxQCJi9l5kDPhr8LtW/I10IeQ9PThqPczL
fjrLXl9PvjdBzZiXFpGdHWP2kqg/pb7QLjpxjCtG7Vz6cR0aXg3aTV6tzn03yM6wxXHPqearrsXP
wklg4YJa8airYPdwM1rGVkzGPX7HR0lwib7LXZvRkqPxlXVx9JL4s2LNGZPqVUztd+woN5MutjIP
ohLFFShTWAX9US9pUCzkXSX87TS0bx06/hJ0h1n19xagCTGi1+vSPOvBsIOudxyS/hZCDrY46jlt
0Z87NARyL6yCzbll4wjkl4Qg8RwmR1nXP0zUTnqVTtyGfEpnXcGOulG1PJHcWoNZ2yqQt7Oe3WfI
krPUwkXAyrbrG5xEeLCcY56oC9vlq1jQHtPqOwCGj96SXTfLwijAdL+nVtJxPJ2juFNHOmzChmN+
nLjnlXUx+drJXMQh1thTLSOkAC2JCg2kJWiBe81nd92Y1oMw4tuJjJYhl60zO4clru4Vxo0NVvlv
Zi3Y3PVptmM0iVndFN9Gp7vxGgeMVd5yKE/rL9R/YWmo9Tu/I9Jpz9kOHNCRMzW3VkmelwAKPyBl
nCn89IMYpmcwoNWqvT5X8fwNY962Uvo2r8fI6saO+yemSgYpUO+RSHqHAT/j/klwvSAydbax0bX+
wan6rUiWQ40fsmWD2y7Ou8vLilrLgROmg9gdD1MO6dHXXto4T59mbUYnMmqX41Idmw9ju/6Hadxe
LMuYn3Nz9G71xRV3guQk3PhuetFl8+DWDrtJYmmW9NfgaHA31smjJfvv3Lvla7lY4lrzSC+3Ztrd
u4wwKQGHW1J6w61KSG76Ns2tfhVcRGOlOzBAz6MGuxZC57402bVkzTO24DZMF6ZXtje+ui33ig43
ZV4rGrxURkFq4pnN5gvkhNW7wpGjiu0jgbcPKAr61szryzCjus/0CO2nyvhuVuVDlwBA9EbJNtkt
PwnEpjiOLJoBpLxjj3NfxsGZ4+u9VXtPxjR+swbLOQI+41UtLXL9uoaZtDI2xmA0O7vmy0Ue4I9J
ZuvSztVXw+G1a8IkJK9dIWlR4mInmbjWBQOyhuAvItM83lkelsO6Exwi496g0VN7XZbe3foKg4uU
LnvbJgD51FukZusLh3lMfLV48/rh0ODiL7ze25rKYazk2zdsMPurZhmrfSMWxBwPI5NrfpVJcQqy
6qubuc81BayzSp4Arl5XvSuiuKD7FWrllPQ7qZp9sKhjnMTwlFCfaqMqLv6k0Kyc8mBUoHHSfH6q
S+PJy2mX6rFgowF/15T5xUvhS47Exrd2jKtpkvJ2LNM0wgEWgT0lI0xHk6qPiePc2lYRMW66HwOF
cS7WAclY5cEBiZQYtPiK6owZh7Sq059K3Qv1Ah6kiXu0jd0n5A4/HIwJyKRZHb3BOLSzE0K23Wul
AX7eGl+SUtxg7NuNiYsk3jd7iKqvNS3H6yBUG+qXMY5vqaWHC4UDWXO0W8K+9/XA+SufIBjh7eXh
CDLQQZn+1Hrg62WThNCxtssSkDGH15kk4oVbmJuQqkS7kZSZBaHC2An16gDGro6yujzUqIurw27j
Zc5JWfV1FnQwQDm+7yxBh3xOV+VQkFYbiUzmurVLbAGLqhrpU0JjnTLFyc8Q3/UWw2dZ6iZM/2yb
IZu69MZtDavZDR0DcSEOaNWHdDboiB1z7rfyymqT12zkYDQ3y4PoVgSXt6tkvSsqHI1VEy5q/M7E
5cVlekFae9cr4Gh8TjNzXmKrTFeH8HkaWEctAqlBkBIdnzXMh90DrM47rI+RMXrbcUi3i2LYpxUT
DrvqWuvdg4q72x6UXmjP40GJYZu1PlpVm5+YrG3d5aX225uySpy1dQnUne2x26frCq781s7z25TR
lyvt645waotnrvQ5hEwQyTZSl3jm2vySVIhQipo3p9+LBKsjulII4yqNVJw8u4P3vIwUnnrTnV6b
d7anvrRWdtF61vBJXGrZhmW7HFultvMASE6qMZIU29lOT1lBfVs0xa1ZFWDvjOQ7e4rN2HnTwWfl
rjQewnJmngdl1nTIHuNIzJ1rul6u+kK/SdR0iluWBC9V3/zKfMjG6SYXgGBjyQ2U8GIrbxVvnI7e
+kr6r0Y/H33VvMbJeJdY1pEVb+P56jZu/AvWuwNu/cOI0Eq8IAqWot8ObhpiFgtzy6LVnY+dq/y+
C17rNL3irRgOMyPaDsHOjhEEZsLBin+v7eAv7/ykJOc0mrsl748/7Ab/C2/Ir5Yudlhs6VGcDdIp
Dhmuddv/4w5rMT0cXxBccGZX0QhbQfjNlziHvKB4X4SGL7SbeRzt0PTfC1+Vf5wr/rs37/+TtuWG
buqBszrK/vW+/Dn71vyf57fyAzj/24/Gqn988d98UlBDLfxMus3u13IZgf99h04YCbAQXijPc2H/
8D9/hpEoxPRX3xI/BZE8ZsT/2KHzR7bpYxcPfIcRMsak/8gntR4QfjoW0i6Gt4C/0eQT888v5iKL
Xnp9rFjzrAkA6GRSp1ivIhaGD1PFKrLz5ElJt9wNRX5nUT/orD2EeP6fQKowg6Ki0C30h2XtLFS1
f5+wqQ0VdYbT2mtojwuUuLXrkJg/Pl/aD30Je4JpnauOk8sBwC5oScSsGOyKNM9CnQrFGSw5tFO8
NaNKnqXKLz6x78htKrorCCTlVDHGmb8L1m7GuKVZgMnKGfJxulkGoviFdu+n4hh0ogIJYV9sV15T
T0yUoIbRjBzEngMMWwzkhe2kWhesp1K4N6QPjnEFXjGh+cKKn7vcDLM0vWSObu6IlV11+hAJp3lP
cPUCbN+mM8JL5hPlnapgb/KDaDGj/JQpXFw2d7nhnvVBUDKVWy+oVG9dxSaEH+2mKYjkS0SSQlvh
4Xn1PSjJUZXYG8LRLD9NhuwJPXzRbA5m5PIa2dsDDEZqttWqtXwXbTfuFlX3zPyHzzgz73KrJfI8
gIhNyowq37R+hsF47zrxuQ9YDaRe712RrMGL+uLPBmw53yMoYLZgBSDQszkX+2mqTMgAw27mCKMD
UhgZgXleaex8X+68uutDb4CMSKolHErsysw1N7R40c7lUdZtFwOUU2bFwFebj7JNHwvIo0HVXLX0
dM6+833BR117pMCMeESJMPeMWfNQWOrattIbAn3bxSEf0QbjzsR9tqdP3Astc2kXpmYEp/DmNfwc
8xiOA42HQo6hILxwBGSoHUsA2ZsgJVGaDUy16n4lJuXmkaHYSXVBHpGR7/aLZqWn1iu8/VyUxt7q
qy+KkBVWNfipU/ESMLmZUH1Dp2+JMwMIVRN426ArGsx36NYDCukxpeNHkmS9Qwn19wV2jA35jHiv
rWOneSk+Sklte+6fbH/8kIo5kYXEzc6l2niz/Y6PKwtl0X2ojpZvMQ4EjNruXKTjqzlZJwDe7npY
G+4suQ6GIDwY8Tnj/cNw81KBZA1TnyiSsI9JNV3cHutUN8+XeaH0vJqbgxbMKsrzytlNydyFdQkw
AhgDM1V9plpgrNxTxtGEEU45b9jsggbQu51muPL3+nZ6cdi7YMxAn/5aAc1HkjfSrZcZX6Cn+1Gy
tmmm1Go21Gt6WTtR4gjJ2q2mYFtwQSLG3IAy12bOMkjqQ4mEwSSqfQ6o71Sd/aUx2nPq8ZyIgIkt
vvSz11ffaMpCXFtbQC1hQi2hF5RsWx4ma1dov7aGZmt/KExJua5XoVy7RWtKRrsKUIlP7ehE/ahW
0R3JyIIDwhJkGIdWQT+x7U1FFoicFzqcY4pzAt21AGoTmWvPKfZsn1Gieh9YLFgCr52e50ErwPFT
kgpLD+F57U2lMzSN0sknkUUcQcvSaqPl9KyKtXH19zfK/+ZXK4ZhzHvYwf/1m/Wxf2vf6uzHd+qf
X/W3V6q11hcyFDcwvtrYyv4UvQzjN7xUdEiTzWPAspK4/y568d7Evmq7NA/aKGhEcP8UvSz3N3ql
LQMXc+DYALf/o4Dvr5ZZEqRorLaDUZfvxT8/b8jGyYWAlHv0qhYnwZa6Ey8/XI7/Ysu3mlV/9I79
/g0ISbOxWwnlv4b108Xtyhk1nozTvF9L6QrQn/X3OieuQnH1NEdUnP6FevxPXkS+KRfGNgASGMb6
2X7+VJqm4wQqknEjW16hwHDabPlkBPDiy55GXOVGqd18zccqSksVmW3WHjSbscDUPRL7yyOrnV5k
Vm8B1VIvrznptmxnUBykSIRBeza8crw+J7IPOFyGZHnsEJXazvoyBH4Z/cUFXH8FP19BR+cmYD7O
jbDeFD9/GFE1RNjsuucwmGICbJ1zaQoCsv1ByxycB3VHlE4w37XlC7ZDmkFgDFYjURN2SvxGJ1Ps
GkHlBkcgyiDqjRrKCwLdNRuaG88aKddblb01AkYbFu86VpG+0c5VoIc+6lpgji9pFR9oJFtl9TcM
1QThpoNGjXeeOPCyUFXo36tKce/phFuy/lEs+cH3JxJzJFF0T271Vjz3gra7knGgGr6k2NiKuHid
p547gPys3pGVLPGn+5o4TjRSZtgelcivMSucOGKe23q40Cd4VTekNRv9QVAkGK3yGL3eEBSH5oKE
MaEBoVOlvfckewwDU4yjrtyPBBGp9Sa+UrOobohlPen/n7wzWZIcOZP0E4ECGAzb1R3wPTzWjO0C
icyMxL4vBuDp50OxyMlKVheFIt2Hmb5RmBXhHu4AzEx/1U+t/jpWdBuWCtuRaXwRVYZjj6yTsUbP
Qz3T6epVwcwqTLYo3PY2lRmuTqTSyKI4KPO5po/x3yENLTTrv/66f9niRnYvGw/sFEbvAsdaEVYh
33o34HwNbbfeY+I+1noY9F5DuXkptwbw+gPuMfcYkrjfIA+ylM/dk506kEfd7uvUO1YAtB63S4G9
2xb1yZjLPSZTOtFnfNZSv60xcfkCFBhmBfVuGskuc+LvNpakc5gyi4/aUPmhmX512/KQZOFF6NG5
bfpXu1yuFY1yGHXCR8gVn8PoAk2m86kR6tUq2AXyNduOujOs9loL6HB5ku3cEt6Tm/YWHDYulbx/
FknhOw2t08OIdwCcUxK5X8oZ0SKZnIshyZPVTf/oxvLsUgdPozPnffTLmS6/ptI+R9ljVDQCq6uY
jspb4bp36WR+sFU16YWEEGeNN5zQTyF5XkyI8SEDM4avkpF4V57HrjqCzz8Uizg7mvfgWfM1htaJ
7j5eMrNjHU/45an1JUO02mVz4sdGfcM2uMfSSnl15eFXTJR7IbOUbUo9ec/nZEaLjm+KRv/Qh/HV
Q1bG1hitfUb1bYw3igABL2UaP+ycELIN28sXc+PTXrKvRpADtn5Qi7uNrXTPpHjndQrRi3ty7FKf
mAAeVWHFfm7PHnwDz6A4k+73vh0XOm5GfMa1lse37mjFmyxEFHanuNu3tj4iHEXvdB/hjABYruU4
7HHPNDRPjfK2LcNnL2UK0ITwxFLhe7l+KdrV/tAsDzUqeB0NdwgYEOuwjJUMHy0DESdPvo/YAtLR
ueHG4qIdsL9KlxKdvKMeYtKQ5roblRFbiGQZ0Chgba0wu7StPHVlemH6snpNSFw7FOQqL5Sbzsmv
RchQllazewKDFs65Jkjy6TUZ232u5/tSkzANdaaoIWU3srnR29o9ZdLOaFc1MEgkma90HOkqMna9
NnCD9NlN0ZVIijbkOq5MVDyqEH23Mh+dNR0xNcv3iDuBxYUIL9rg/NKy3VQZxAlIBOQXao5qIqYJ
SJbzDWnZY7rwXB1DWHKO7vcz0g5manp7UuXbBcZ+fVAvHPQwE9bRIe5b3HSywEhK+hb2v1vtTFoQ
nU00pu5dhQFtWy71caCaTJDiaygrjPCYzaXzRqnol2pmAsC+9ll3i9dhhqjXO9NbXNfbOhc8o0R6
T9/w144Yq0td00rAG3rcYHJNyTfSux3iCVeIRj0p+mSQFjwWQZ5HsRFUYQ5N3Joe0kZiQ6mTS5lS
XATyk9Cjr1vY+kbbe+vmZo1ZYHbrjKwnRD+VgEjLT7R79tYtnWWDdTI7as+Tgvs2MsRVVnq+jaf5
MXW1mrE1Y6A+sWjbmwHSVxapdGetRSaJ+RStL8MZZIv6HhgyPvUifGry6ixRie2273GPJZfFTdOj
Wdqf6N5P3KTxwQrnzxCfEoIpqFCLxoS1hPZCNyisRaV/SwkYE0zadfXssrJNkAeYmVcD4+TMok7e
GiHLT1m/Gz09BYlIK98cGpchRs8vRwenkpeenKxlBSO9UcN733RmeEf70U3GEfi2jBxfZmMYUK3x
jhUMgV5jPQGTeSpCrB8heMyxUDRPGk4GJjSJtrmb073lqZMHGX8Tmt5Oi8ObMDb3HtiBQ4T0vbGU
faXb4aaHR3rWNeJNLZoghyRMb1J/xcLwyAmgA4Irt3AIj7EXYSvhgUzj3cYmMBKUYnxMela3uKZU
S7r8Z4zxRhBYNN1xNJOPU2N9lytGZOBR77FI6JH2FSgEnSA9wZxJ1Djm63CX5QmGZ0fsTB1QSpNz
L+JcCVx9vpBXTX0ck1yzLNWH2JLeJrLkx6w7xyaufjhNco6X/FLSucp0yTumWgNRteTZhJR507oT
2Xt78scUCKAOvdfs4V/kkUlLjKQLFR/7NVN4TjoqT7FDbWDEvA1pX1P+wIDSi/0ESkVvJTjB+KCj
bu2lsNV+pmQPwn6B2Z8Ulaibm3CmkA7Caq9XDzoTJPRjeaK95twONU+xxZcaVdvKng+62dQc3bwH
J+wIsBdbgVfVUtg/OvcBGNfLOLndjWGXGoUaCYsUj4RBQ1UIF/6SZKQyV2+vmoRgWevPTTzyhVNm
6hTDQyW0h6VIbhYpng0LaYeZrQeHw8Z2o8Maqe5ZS45SMmCb0nk1dOD6MJY3XSqUgS7FA7YwCejZ
eHYLKlPFoT5oBiiMdiGfkhmO4Lywk+uUekhy8YrYkdMTAJcmLNutKsdDXAMUpdAC4SPehK14rEBC
zJl5rzv9zhmWY1HZt5mdti+2GdnXHhfv7ezkMP+1aTcrcztPI/xS52DNZI/Afhwd5fklF52+Ji2M
/jDE7jvLM48/p58pYhn+zdniVzUQxdF1pImcTDcku5Q1w/OTmpwnoQLj05HgwxMD5KE9F10TeCYh
aie/mTJSIPrg/fjr/fi/nphWgjyqJoc6l9PXLy/qTbTT1i3X4NTPhLUrKI3T7V+/xL/i3EA+oXSa
Eo6TdB1z/cN/+sMmggLamGLuNGManb36rq/Gi+uxm8/NitE4qfEmQg8oc/3gZThBG8x+jU1P/eCF
Qd67Zxo3TmmrdrnS72Q9Mr+ytJMd8YD767f6i2VCrHCqn9/pevz76Z3iputFXI7MaPtl09VnbTyo
5CQ7cAv98a9fSv7JQejn1/otsvXTa1nNWDalC5LA6mhVN2pQuo7C5c3/5WCgjoKacfQiDFjARBwH
mTGtN3/QxxMs1EQPGRYFI9y3jDkg1t9McerSdWPCe+qepZvdc2h8EpX33DneHSb9c2tTySdZ9iIE
OS1DVHSGXV+PV4ychyJtzh0bMUcgxubV3jJMbVNr9k6MKU0mrCwb3da2A6bSgdzr2GnMjtp/Q3D7
sw/fJpIF0NKwTUOuR4mfPhDeS2yw3cfJH1d7t0ifY9anIXuy+hIe0e+zE9xJ0Wf1Jyf59Zz5yznU
QyLgxMJxFEznL+dQkvihtyguylHYLYN5gLs1S7nQG4C2IvjrL/tPbu0/vNgv15XBMFirM9Yf1LF9
pGtqO64+dRldjdmmsVoGFFA2/+5i/pOzF6+K4MKN7eAC+uW+S/VkIcKJ4wCcruNbsfcRadSOi6J+
qlT3DGj4UIXlJSs6/ZiPmFM8DgkjNGA29URF5YbHJf4cM2gBumLw9WPH9lH97k2z3hpptrroyxNe
11PW2keesZSzDnaAvef72MutmWGeLMCrUqPDP4FuP5Yq2zku4FvmE8y8Oz817a8jq1GkXDprC4TB
DoBMG8/Xoar3pjc9OJR0uVbNfna1JA4CtMOQXaF4EE9TzZ4dN452EmrQuVmqlx2fSDBJ91GU8XGp
2jtBJq0YrEAu2kl5+IXWG0nmR6N18PuMj3kBXXnCxJpXxrZz+2b311/9v+Sff5WMfnnCkjOZdBUh
GcVHqlFLkPPHfoc/J8BGAqiw9PU392I9tGf7onZ1IHbqiJvWt4P8MBwRDnzz3+hJ/1rVvC40QDxp
mCOOTSznjzcaiIairWQ6EircOke5r5/KPvBe9CNCPzRmgQt6awT5Xj789UfxZ2LAHx55v7zwkNeq
1VZ5rrgW7+xhnGs67pgVMNDxvQtFYKgZ//FLQvGEUeGYNnMs69e1x5mtKJ9s/lZxL07esG2m7bI1
Tu4TTXLRt2Zn/5s7/V8fK4wMTSkQSHmm/Mtal8ueiDUVwFALjnDMJeS+3HqT5t9Xj//N8jQSJ92L
Lh/of61Pb+Pks09+lqf/70/9rk9LGnYEy4iHy9KxWND/OfKVf+OKX+etyM0M7lft9h/8SYGVE1gF
qR00Y34GhfUfaAwDaiX3CLgManB+Q238BwDKP6lJX/0AWLPgIazmAOuXZ7Ln0WuwdBNtgFo3YCZa
vcDV9NkN+udSwsCYJ/udad6EDhYC5J90bTPlT4n7qC8+lFWgkPVzns8nZBd9Q22V2KUlyfjWbe9L
MX2UdQ4W3+zfBI4WRp/zZxU12oaMqMcpJb+LFEOePAufVGR/YjjxSYtPQIi0NBALmd10Kv22A3zF
+niO+iawZQPFvvjewiG31rkb3BfmSjr2Q8GhQHCxUxwxzuiWPU4vvSN1kGQ83CC75SUJagtfYVG8
Z5p5dEuK9UA9GT6s+2XfNnEZOBUCkSgTcZz7DtcXMYTNMmenwkI+WaL2Vle3drci2t+8r424pUgE
zx81WLKND8CcavKVMYSCxeTMkTXlfWpp2WGOvO8WC1+G0IXLmlSs0O8LaJiVnn7ndB0kxJVLVoOh
WE5jlu5yVje9boKod/fV0uwhcV7lEu1r0/Nb+zLDZMiYlLe3LWewWMgnwQaJVfWpdIcdCvx3Xa7B
FQt8pfeA42M/8Y2iJLxJ1B4T3lGajjdLZMAdFFeonWT5vibF3aLTzSMX94JP7shcbEvR9NnQEH6b
OVNbuAtHve+PWHGGF5t2mGBJo10bGu1zYYz1oSNu0frmGJMqngQn+bp1LNTxhlN++NWqU4z/Dg7e
SGx7PaPCYu7yXc04eFN15s5avKNpZPF7HObPKhseXFrqmXkDa/8xl50WqLlmtsuwuo7Ne+agyRal
wu+dJy0pAh2bYiucwOHLQlUBnxT2RBz4+DT9wyW7yK//bET2FoKrYiLeF8BHpzioLeCjY11R10l5
gx4v2DTz5CXngAptIjTbel+zPdzrZfXYW3x/uCduFShz2XH8wl13okiCMa7DjVFRlJKKrtsS9mdz
a0y6P6RyDSm62ZHzH6tnmqcBqQGaKsf+liTlfdhPZ6ArjBWLgsyP8zA04ZmE4k2nLYxx44CgHqMI
cc694dy3xkEPxamNBV5JzYAhEnevndkeIs/+aGfL2FR4RwmKoGf3lsiJOYaMR6fkkM32mbKHFu6H
etEacckw57o6/Bi7aM7tDJO9xhXE3XBTyR4U7MyJm25tvs7iIXWsT6M2r4U0z3MajeAy3auMp5Pp
dPoWm+mXjkQGEJrfejALn3PDEyCCo5W2GDgYc0dGPl06MwK81xMxdkP1yNDota8hdqKyl0EWETRi
lE8Wqzc+GG5Mx77l0rbtXcnAwIxlDGrSuuvoK2RZ5vJDzdszXXCPmpif+zguLr9FZVPm9ErWj3Lx
zvTeJHi52+LGoV5732aLuUEqOBB/gE1pZsO2beoTRP8zBtvPfM3VA4/ZhvWaA3I6nkayZj5u3eCk
LH24K+mmQbXbeEV2D5KKFkE8XDXhc7+xInXURllTPTY8pMV8Vm57GAsSUVgOgzFOV9o9kY4lplyy
n2+NCVkgSYnUQrLEk8lOP0ofQipw/HmM1VceZhaXmAJqvrjOA/nMg5bnr2JEUOmWOcZe6hEl5jgG
1QSgmFa/F1ln7pMxp8BPccHSqFntQo7379jg7Tcs7/QEJx3OTw2VZVBfzbZ7aWKbIVHfgkxh2l14
FKXL9tjXxXND6ZBWQ8TBv3CoYibtI9s0Eqx6gyGbHVkyu/SYE0DUmjAwXLpKE2VgIBXnWiPNbcL4
IYU7Pi9xRflJWO7KSuJUR1GZ+GWSGgbURudKweIcZFXxjXI1IoZyfLecz7jPbltnwaRrYpuvPDbV
Hd76tAmvRVs8pVFdbOxq8F1lPGKyf0psmHhL9gOA4IbU4bF03e9LOYMIrZ4jy7nHN4lllHcDMqFg
pjPol9zgWeJ1O8ODVJOWLn3ixjuh4WmXifHYqEVhoCMqwFk1+fsm8H/ZZunnXQ8b2rU87r/eKN1U
edJ9/smP/L5LsgBu2zC6bKjUYmW4/XOXZP5tBXcRXWHvsjrTft4kgYkxeFYSYOL88PMWyVwPEi6O
AEb7zP3/kx2Stx4C/nAwt9mlc2DVeW+Uff+mm/wkA2T1qvYRu2f2SekKmbHnrJ7q6zwOX91hAUfs
LbkfDzHluYkD69foobDa7JGEh+ldokULl2yzZyPdLbHLyCIb9Ytexe+aEyfBEpJ0tyQ1hnOKV8ox
2kvc9GXQ2KBM5pqxEuYSubMkPuC+6LTjhGedpSvhpq9GnM0woCaNzclEajkYEDC3MwebB5yy6XUA
ZfTUJUj5XQ4VbJ6MH+7Up4ei4nlkN8AkXMtSAU0ocjNGXPFzRDNOc1hcGq8mQsRgxtOKv5MnX9qY
o6/PvG6aFFeOTZ9ZzpMv1+W1kzmNQpNxN4eJPOpdTNOXEwm/pdUFMKKwA80oaZOuvxUj+WkYHJiN
UgjXs/Dyl5Vnonugr7DTnhoXrW2c6Igq9S7b2FGT4YQjBpzBkFBV/CUqUqaBcTz5Sw7IG6Lqm7Tp
gKUxudImhmgZJW0CNzEgygKTlSm9IKVyrG+J8Ci3+hKn6m3xxqdx8J6yEqypO2YfDM1b3i4AXbuD
j61n0E5zZosonXwiU8bTA9JvoZX+MJRnc05eKQg+aQSOqsECFozF3Buh3eDIL+6TmRqXXlFnxWUB
feHRvoPZoWFVctUeOAIDyrG+iMF4b4v5ETDsi57LPKCH672IPXILOh9gXBrQcaJLjU1vwy668vNm
ETeLBlM1UTompoJha2GoOzMpeagbLOAqq65tARMma5J2Yyg06WVugX4ZuQAT6nRHvrJHR03105KZ
nKv5zvHfF/vOkMzV4n7PbfXmaQT+OhjkOcvxgbPjR1OxKpZqZtEE8aDnbz1o6nmaceC533JlfLqF
Fdiz9c7wm0FMz3BaPLPF3dJCCzJ9TQcrLgKcE/pd22ivpSioWel1ZBSmBcZTnVIyzvPaPst6GL8W
DfOWvBjW9YrC8B7w7ra7G3tXC7xSWPuk7lsIRv2d04lu3XXpXFKMksf50468z2wU7qVp1PeuqY29
VjCAAzA1His1vsV9M/mysjRyD8S1b9M2dG7jGNxHOnbATnRj4TtktEUr/BnzkrFhdHiyp+I69cSo
LEjUAWFlx1+y5ImeIxgeBHPPRhy107ZlWXK3BFFumlK+D3r8HacLY0i3anwcm2RprMq66XLoExRc
z0FUsEITar/3Om3Y6iC5sLWG8d1gtu42Kqf7AQI/8eFuha0Oj9E6TB/GZQ2l6O8AkSKOCFCaQ5LQ
DPTwd9PX/IWNxR6PxQ7C0yemf/3oDulTyCnTB7WPrDLl4z5punYTpo7hD0q86IS4VyY6gldtPUhg
X1Vv7aKyPbcdHAQpXyKXcjgj2eIXOOqZuoerBGxQ2P22WIjckrpZ+IhrxVzVOC7enRUyRdFWiIpj
5u3eLGccj0LpR0tm0Bdy/WFi2rot03A+uT3m3RFw3LEwon0Cw+LK//ieLWSlvWE6ao59VSkMqcnT
9L2zULdVZDeuUL6TT3rgQBakGJkon4iLN8dqGxJ5/Gjqpc2eh6kE7pUQx4rT0l8WM9rVa6Q3McnW
F2P3FV6Qyyc/YXlFlITVu6I4DCJpySTZdlv0ykzaQJItN/UnVQFnQIpnAytnqESRgArdQJRd35a3
o0pM3sEWAChvnVO7ehCVao6zB+gDu2P71c2z+kkuk3XGZ/nlt2e5k3Ofdpn90GJ6OSwGLyfcdOdl
a9G58xuLyfvONYtOx8Di1HrlgtQM6WJyoC1Xaf+awAfC7jE99k75mcLPriYALLpJ6EogXaMJ2TsX
O9BGN/NvkT3eL5nIg1aNnD1txqcQ91bUMsdxzYqqvb1MH21lvkV9rAcIhbZvj0w3iU5BH3Bg4idV
dcHa3W+pCSt2S2fWN0TCR9+AyA2qHFaiNWNMmhxWwdiW73nPG42WQm6ccGIXR2MbJ5AU/tSQFzdt
0zx2djserAagnYXJEsQLztoOEoFZg0RMwSJ45nMx8ES0AZOVgPk3BrzJLXf8m9bpD1xX5B0c504k
y3WM3e5SMqHh3Ijfd+wplESl+DYX3iWvZTAkZXPSPP3ZyRfsWgnba1h7n0YERl5V/X3ECG+TEWTa
KaZ7ByKoLiAnZ0e32njQqhifNMFT5v0tqB/bXmlNKNAGB0U91f1akQ0RVtjd5H0NclBylKybbQQj
8kHT8H71fBi+29IUODqz+rLMTnIu3D7znYWtadfSQ7aUHn9qPRdIgRoDD1KdBC9rI1BTcptj3jG0
nq4JXH370crgdE0s/XEEFMEGKbUtnfC5TvkIvYp6cKzikZ8b3J3k39Mj1T72S5dO4lpOfLgOtptd
nbc3eVF9GVT7fSC/VdtDcvltp/ffvd39/zLSbYm/NrhuP3r8rR8/b4xJdf/9p/65NRYIh+DKHDa1
xDLYAf9eYCP/BgGWpmGKqQyBUvjPrbHp/I2dtEtmGwXRY3vMfOd3/ZB/0imwohZtncQgOv5Hu2OU
zF92x4IdOONaQQAFSy0J7z9q9/1iwdEADMPTNHux7TG50dkce3QTv4qoECduiX7rWUuzg7r12smB
oBg0kQBSuK9ldrIhz3kpRPQwVykSA/dhSBmcXVRvGaiEDllra1VNYGTVZSRnABv0KxWGe69UT1aK
+VprvqRiXLeAu5Ru1N6uA9C9gJTM+35JWhDs1jP3rF+X+ilKGfGCAlwNeFRRzxpNj3ay73LD2jsl
G3hKXXTfMQY6H8bMPhDgQU/JnWFLFvGqu9FHAilugwsZJ4qariqJH9NS+knSwsprQfi3WC5idUky
76zyQQbhVKy2HOw8Q8NMmzZVBzaSbM5VPMGOHYs9ECPwrAS7cf5MjzbgEK8lPSMaw3y2MhAWkL/h
0YdFAAI7P6iKX2MsNY1VWfs2a8tbKvjtizXc6x0cihiCUT+wcBi9lu7chsqF1M6fC935oScwZmEK
oSoRhE3QdU1cP0i+CVkYi30KOQOm/NNHtP7GQbhBli0/DMM4GmR69GTcul1zFssY1C4FNx708mri
K3A161ktuPSZ/FLkcj+P5reQoExs9dlpVDEmJDH/mHOLsuoam23Rflah8aRqcnNNClfE0Nkvaa99
YlbbNC+3UWE2OznwsKc0UyuA0cXMg0TnXAETHq2luxVevQsnZKUFg0VpWtiMSNvHpnVxlo++kw98
hwV2DIoLQmn3NL+s9UUgkviWInUeQoGGISiNQMy47e3+Gld42dK0cnYzPKBbbCz9W+g5rc+2CgrI
ap1aZrIfIGXUPCy+l5Ir1UM2xRPXoqoe29LgUEVOhT3omAB+N9VHnGDplZr7mLcKybcdvAetSM2g
6PrvladpPjXQja/msdp3duKyryE8UgOa8fUuxFog32EGfUDGk3eLNNqT7olbgIIvvZv+8IbZB89X
+5kFkGcWsjr31fDqesarzd6LbquOEtEhAN6vVqdKuUuM1twMptrNsaqQ3L0PbCNmMM5zc44hNrPD
4LYsOuEecjO2ASgUlj8n8HesBpZTntvVaXAxV2YLB7DQMQ68/X3EdNNrphvLm7/kVh6QIfXnIQLl
YNrnkr5O4aobjL5b8MdvQ8MWUrO43JGih4ryA/YeHU5hsZTI/eWlsZ2r6hZSlpW4b+YKA3k0fygI
b0S5SXqpZ3t9FuTzVcTcTYpKgB7ZW+ysSwhh0L0kWFLQid3ADolWk7tNF26OOrwflX2nAGap8pBq
2YVzcQdpQdvHjTsGqaFC+prHrQnfrFDwWpgvx2bRIXhHDyOeHcYk20krfLLdWxo+T+FIkzeHoM8C
n2S/NNd45nge9m4ZmMhNSlBabLeUVOvySQd4LJxPAJyVcVimilJx3UAKUNgYvVb+aD072quhCNC6
tpGE3qrWj98llN5wBCqnpfHZBZwnCUw7bfAWb/rq25SKi9bVxgW6ki/n8Kaew2Onh4d+Mp9krt/L
SJLkjo4pPdmm3geFie6FwhZq5SmPnI84C1EQbCNtgjmPEO7ixvJjd6ACe931JmP/MsTkV4s1kken
BmBmwxmCXl+tmDUI68RqHkeC7n6WctztiOMjsWMagNNyggp1v3JTg8IAp1PHzisd5vw95sqW69p2
w4eCzcyJvzY8tdinRZQvaYjN9ciURZ/Ufd8U77M+kyWEr6EGT8NINdZ7hid4dUOeA4PGPEUI6yNd
GogQDhU0EVgJLxWvVeJh3fV0Hug0J7P77Djq4vPjkiaca5Dt33ASiO4ITaf4psBHhnN0ZUad70JS
Yz4h+DPdWF9HkVeHcIEdkPFFQR4g7uB5/TZzw/ex6XQMqEm2GXqYoM4wfylwEIGOXM6VjsU0zOo8
mFY7Y+NSuJQXjhbwse0iCrg2ZtZ/9XRih9lIG0hsuPcygUs0wElPnyadZhdTw+lnd3jJFqfdcCBG
AampKTedL3xnPzh8Yy/zcjOwLdXBJy/uGlkRRp5M2k+M+DVD+ZbtlPEWdFqgFQnIBZBv7FkHGm0J
JYBeaIyMPTJwzL2sWn0X5h3QR835UWlzuW0k5lXGQS/h3NS+F9qHKcIeiEh7SbTwKTfceZ+4BkW+
ufVQ9PLcg/vGsRvdmJV1Ow9sk61ZtLiJisd84CgyYQiavO7Sh+Hoi4TJDdytlM9Qe8UQ2mwhU/NE
5EOjTeuJIOwrKx+jcZqweU7oapvh6N51LlxYp+kTPxHm4psLvH4PZ61M1DMwXCi+s3Vh239NNEAL
YeX30/I4eC5MSvtFhO4PNt/PsYjaTSn0AI4tWf1i9vVKBlNlX5No8gtZQ2EzzkYUfTMzntAVbSkb
Dx6Lj58MMr3Xfxk1wYAhHAJzxC/LTgxEurxScU9FFInWKtdf9MXsQRRzYKwncUpCzTem6KXUR1YC
DRTUNCAWTpEX+QsMti5V74NwLu6CUD3bA5XNZfeWi/hdT5N7sXqgc+giDc7EFoPURjWJpB3NPhUF
2EXbyN6csB23BgVmECQOKRCpUM9NXMfK3VSY3rfTAsPLMQE8Ig4ALH0wZfgMIm43uFz2qUXvM9k6
LX2otOHiWOVNbM1Plhbv4LNdShqDJaMFqLPVgxUXT3hX9/McfYtj4zBr+bcWDW2dF0Yrfi2XuzYm
Ij+1S7lNLKZUS0PRtGzn76gH+xGWFPc+KOrVb2/n3QXb90uj0Q+TMMkCMXeLMnCr0W/Ip0TAJQOv
aLb6Eyiyc2YNl5Z+AW3qD5HweNxq2GaNY4wBdqc1aidwYKscymziviwD/l+OSVe9EbtxnGBvFSZb
QEpCTKIJ7FlTQODjU9vBDwavXj56PcJh1zkwYAAncnzGhA0yIAgN4GddZzAxypo7ZUL7bRaAml7o
4lUv88eWSRK23vzS0ttlWe6jBi5nW1TWe4tbOmOuu5W94GDH07lOXkwtuqq14gms+4mo1YFocnvw
or4OopqGOREpaIpRdd+12VcHVPSuhRW2OjFXm53uL54W2F1Ke/riILUMkzyYVvEBF+IZREvO7C9R
FzK7yMuTjcuYM77STuPQ7/RMfi1s/WrFGbwMM5DFcKZA77FmgB1Y5Xg0B7Z/dErszHL66GbQ6/bC
LmW6VFBdC7O7g6dx6kv2mBim3nMPq2uBSFeEH4UpIJX2IHlURJBXA4fA+XVIdzX/QTSNpChCApNp
a/+oRhKbauxx3WQtYO2C5ZqQAo+XFavQqXcZo22rWD9OzIj3cYeopRfp3i013wmhJy39I1e8u9OQ
fxRuORx5xq2oqDEvl4s2jl+SyfQOGsmpDSS3bzyH6WbLv7IT3OVt/UmG1FfekKPaZjlTrJGDtWAs
Rc2QOpTA6TecvtvtyM2yKVqvDYjZfZQU6ewEBBCmrpBsvXj5cDHZw92ejxDkCbcksGgdTtVd2L8O
ZHgIpNfdJp6YBuMxZY/M7plVSmexk3dT37x0tDty8QUN8zvP6ROUJJAkWhWZ+wquh10rK+iX8aOH
dXtXQatGiki0IHRZtTPTuBsLUg9MZ1k5GxEBUIWPkfew/IBn29e4x7E1vnviG861wHa4GTyu/7Yh
z8b4GiTUQggD6vA5O8FqOtYDbYQrFTDNuy3jPqBNBhh8rF96cqKupdmrKP+WRbTmOTL9GKRCqyCd
hCa3pM8R0YjDlNq3UKQR5kgyLZlGIEaFALqk/AK1etkMBXfC2EoH5KqKHxnr9gRgusCqzNdITj8K
CXruf0R/+H+JSrGGYBlL/dXE7alNqLn9w8jtnz/1u7LAaM1YG6CwhUnb8Ay82L8rC+bfkBxc1AMi
+6DhmMb9w5kEp0J3OembntBXozY/8w9nkvU3i3/zqF2XnoHu4f0nc7e/Kwc/zd0IZKJ4ULIL3EJi
dBK/+BRTxhFtmEGqJ2K/Hl+qxS9jbhcG8EET/gA4vuORsdGp44Mq2rdvjpNdxuGlmUmsifw8j+O5
sxa41xpXPOifIj+ErPej+FpjP3UT50g/ysRubv5WT44fpZIuTeycisDLqI6y6m46+HPCmW6dGNJQ
VZIz6MatxaOAWyCImmm8SJdeoSLOtw4moGlo6aBqJ+/UE1xJPws7aU79GlCHVHebhwiCVgMRNBUm
OYtsQ/rxK225xy5eXiZQmbhfeH7gjzW0SxS6LTORKL6Ad8i2i42FxVOAEioY2WKlUM7m6Pljm9xk
nINgBZ8E4XoTRPxmYBI1jfo3D1x5Vo8ZzHJE78J0dlNhUoI3cQ45a3F7GidKC7TJmTfK0e5ihkJ4
ilp0XdN5N1UWBdXQU+E7fFHG4BfacOe1pOm9azW9CHXAf/VhAAyqxvdhGffggy+qJRuHxrAlJExR
YV7dFiWUfZPB/nI7hXSsamV+Uy+Uzi7UwM0+8zGByc6M+//D3pkkV45t2XUqMrUTYQAuLopGNvTq
mu+xJjsw0klHXV7UY9IsNDEtREZ+uTyVP+2bqSNTdqLjQXeSD8U9++y99jHGbVkU4QZ29UW5/b6f
Qrpl5A9/OoXdh9/s7Ezb992IxSe8gBzjoFGSS2SkQY31eSoKnsOdFNsaRpTZv4Z+uCbYsDMm74sx
5KViROStOPXJUXOendDa6vZdVuYHu9949c7SC/4FWnfHfg0CYp8lMN9WgrJTjBI7WgNMk7PL+NCQ
eKXydlWyO1MOCyYblyDMAO3blfe6+RjgmjMdkK02bD7Nfhkb93n2JbALWjfBN5gOaost5pcvMZlb
om1rx4MKAn6wvvXDaY4j1Dcz32XkHKNhPnFv2uHBKSEKHuhJarpb6yeLRF56+zxqG5HeWnmn6nIZ
A/6enRdewLHXNvcBjXVpcIQXybskP7FAwAJhb0Jx4FA7hTXQMzqmkYiJcWQrgF9frdqOnIQ0eYMU
9WRlJegFhymqbL6zhnAcWTSfGIRvk23h5uWYMmyITGyQymN7XHoxlpGGxUz5HqYCw1POa4hyvf24
rGNtq4GHyisyfF+BuDTqTjk/tJwc86bU1pF2T/gxiU7Um1TWDz6iPCHZ6GzsngN4t5DeSfcfxfTa
GptA/6SsME1IGK04fXfnzn6J2ieL4pQpVSsDCBsNSD73QJtwLdep/57Hxw5GsnNwfTxVJ60/FgqK
hMuml+U7eZyUiV+3cBduemKfSq1RJqzs1dQ2Bsl0W8fxNEGfkseO5AKNSX3GjcLVXjPYXbNx09jn
ML3mYtyg4p8bC49a/0hVKHy38NmN5/3aUrP4cRyyhkg9Q0ElR7sZOXO1WvAxCQDxRkWwst3aAsYO
tZFTeNCseNnmtwCzF8Ww5BBRuxprXwm191P/qFSyM525q2af01NLu/2KMXyZWSamIWeDaLmJy4K0
F2twNlryXmj7OtnFVBLY7hbGCAjaYNVCqg2B5goNfcS/dy28ggQZe17qxE85gZXJfctzkeJDzdv3
DZAytpLxOPOM+52I/TXHovVIMVYlrmBZCMVhqJ68hSKi5nW33DhLzoHckxCESL8vMMZrhEiz6aRP
imjHdNGpetYn92po4edEE6RuXh0DCmdE26dnJO+spmBt2S6MwOS+dsS0nErvOyzKVcq06iNEeq8F
eknA0ySENRJzpFMfvWQpH6w9RE5LfVlJeHBqdWwxk1bOrZT5Ks6A38SbwM4p2AhZFO6pIHGju8a7
g3F4Kn3zLe/WVRc9Zelrlj75oFaosPyeo2Rxj0KWsL2bOWDkjcmpMnyK6mi0xnczctGYNsVcqdff
ZWL8WVZlAKBtWEKS34zV1kx94ENfrX4J9Dvdt1ccNLeDZ7LPozJ8uPm0Ezci3xrUWiJC+84NdXLT
FntRe3you6wW62HcOmzfgLYlWF3rJlizDnOdpyjaJ80hNZ9T+1UUt9K41eOVlW2xDlv77Klqxyi3
DBw+F+t+aD+kJZ8y2cHtZHTVjKPnZuvYdtb0JDPymFtmN/jwB5UgZwdbdAfdevBGsnfL0t1J0DV9
9uB0kCCrH6npoWW6PHaZdui2mHR+Cvxn7z0W1Kw9B1ywJdzLvQHhiQhc+R5H0JZ+2jb+RwzEKM2s
+WC9pUzIFkkJT4hn+keo/bgxmy8bdXUnsap9SO3BO68BI3z0o4cIl4wekMkoLY6Vd2gby6ZAFeQw
rFHW5sNwg6CxZpTe0up60Ewy3ZtqcB5w6e/SPHvn5LSr/PiYhoAe3GoXhH8Sy/cFmJ86pRlipdHx
y2/Ytz64hXX1wvzRcvWIDyKsnr8nnk/t2x7djzkXuqCGbaRJnixY7ysmJH2gigqbX/0zHfa2fnBC
HA6VvHOlz7JPbPiAcliZcUBqn7qzIOZppySMQuvOLRCRR3XjSsJZs0oMVt48pKKNUx30eilUudSm
XWUezIyYoLsqRWz/i1/t340mGfNR65ejmGU67J1cUwrBoQyAGQfPX5NQ+B1s6hpY2mr1Ok6qI0Aw
ZJAMxsFJL/Pd6P1kX3npFN/gsP7PwzugFrT6v3d4/2/dd5pG+e+053/5sr/tBaUj5g0fQao/nW5/
O71bf0iWgpzRXf7IFjO/5V+P78YfmM34EP9aJYpfju/6H1jchOF4c+rSmL/qH7DNSfn7YtCAVodw
AVKOcINFHPl/v2amZorDrJS0O4eav418Du50u6/ScIKSxmi8GkVCONAkQaDBR4F9e8TkTrNiZP9E
Gj1HNqyAxoOPXwGML1R97g3esFl2rpqRZU0pjOVILY7A/C5M1ipOSMt0nPRfxug9ZYKXTd9i0w78
/tTMaqQY+Iqant8dDRVXlcCyLAahHycyZ1tNwa8rvNG/DkEa0FNUPnRNDzKX1jGC9iPWGo0iH+5H
jsbaAlJKSVlZ+KQZcYNhaNqnWn1tgqbYAdENN86Ex8yFO48dHympHu+6Kt337Agqi9onxFSLYBnO
j+royQhN3B3Z75HJ5xf5UVOEtw+c8gpQngI0xm+DniBig3hPDPOFXY8GJAtKTKBZx7xlS+XhZSJA
Hg9YEIIvKcx9JMt7mYdiUcbTrXa0G9uIkj2Y3wNg6fbAIL9KX39yVaPOAxuObUsHFGY5TtegesTG
Y6opEqPiRy5xX7CqGwQW9KA+qQJspOFFT4kcqIw2O7GKmKUWmdGMlETa6jRI66YMgY3Fby4aufYF
vApzFSiKONgVveZWke0VtRurYhjCuev7o3QcvmWWxKIcfrolbkRwbBvCHPoC/btYGwFvd6uyJ4KR
LBKbiV2M08WzE4M0fWajB7sESpFkfDaTpduykGqPjtm9K7zp0ojiXSzDbm2N5tYOp0tZy6fW0LYW
2XLakZqDHaOVxU7KxiIPL3pg0VWN954iSQqIOnxvsaJDWub21poL3EZSLwnSbQR4fBkHguabGItL
GNVHQtMGQjFXpmzrryJOH7V0ZGfbGvGuxfTFgOKvKrfNKaiErYK9EqCtpCqi76cF1aCILmV+p8lo
D3/xq0jLqwgJxUbuG6Z+LIgY8NTk5E/V0Ft7W3TDkqU6DSQlL4epZKk4SXcd1gaxlS45tJTRbOea
QKG5Bsb2Ho6Pl+98Vys4hFXaBvBbSmTfzg61nTin0kxpukHv0nJ+xcJ3dqWvgjtPIyytZHkoyQgQ
YtBLOoWClRFZaJZus6/aOXFTxcER4NBmmPRbOgu9QXwwvei9qcQXe8hgXZndouoS/P95/u1RDWK2
wQ+HK8ylBAjkhIuNjE+fzgkfcLDI7igbp7gjLV91wfHT1rrHoilOaQ7AKKQ9DnHxnMTpVZhVvqEi
Ymc07i6ZJkgNnRMuZJFSnzY+Zz3w4Fqc5OjX+JnA2Y4eUccy/yoj7ca0eozDIl3JkoWMFiAOWpa5
MaPoMHrhW1BJcpiJyA4Z+t828Kv7yPBfdFPchqySa2oxwiXvR0ZMIyAsEZ5dlPpt5Ok+q66Qtq4h
rNcp4IwdFcqgAGSDwQn6QdD07TYJGL86m6EqLvX8QCHKe0phE4WRcFUkNyH+iSsszHVuwLzk4bGo
++on4Ohp2dCUtEyndjnENLLbeflgCJzBVlVCLvL8a2RTRTTCfnLTpliTc+RUV9tUJvWkDmQ3UNAm
jXOozJ05CICZxrcVjqfBLs/Qvs+2022dIv02BBevbTIbeAJPsF4w6il6N5uYWiXXy6wVGOtwH402
8JAuoUu1OvFg4CAJsY9yUdhX0DNnJx3T0aAWNivF0nPIgoxAdsNHT+BSrpkwaLu0WpefQ9trhrVt
TIcotEqQD7vXsFMbHzDhgvzLCWPYGZ/ZYwIOwRkrsUBFeqim7m4chm3qajNH6b2eMjafeC8myixM
sTVwxg2yKzdV0s85Na/nZmFJi8U1x5BSTxuZpOOCGfkrj+RXOKqvVJU0qhTXKpBPpqPeSVTtmwgn
QKOVa9b0NI+Id4Lq2ltQEA3WC7A7ZAqGmLiv8cbtfikmWIJzMgUUk5GsG8MChVLTPFvAeFjYrf/i
xvWTnkAWajvjh4ptIgnancnpfeLJgse0PXFOW4Sm82b4AdRjzV+HlnrtuvIMjZB4RJIezAGfeMbr
K6ksC7eb8akl9SWcRkA0U3vsAvO5I9yP0jLcFVEL0kznydYPPj5FbDA6H63eqofY6VdR2p60mM2C
y2BrGd6Fgsgvn7NwWxofvXDOedMHW+WY5W6w6CMQLXBv2SgkqvCuMqfnJAzVpiysnkpoWuxjciNr
ftitKvDktGXyKadQounY/cnIMFvXktHCqk/Zn63Hvfaj1EW7LUpGuqFi668VNEtC7Fw0I+ScYWZP
YGs8G3X+Fur5i5uEA5m64cWFfemV4ymEVbAMCxcVuyWTpBUj3Qv42WsVvRW8IJZNw1Wk+NQWgYMZ
qDcKrlimtrap7kShTa+Eae2l5bd7s+C4QHVAvRmdTNKH7HE9ds5HMRE6t3HiLaVTz3V2LoVuMVmj
oQUOZDTiEMvk7DWuc/T65CT7wnmYCrVqi1CwkXHeKuKgeNd7Vq/4073CF6e0JVxHd+hb3FY24cgC
hlPump+mxPbddPZz72Rrs9Dz1WghD/7TgPcylxZio0pnl/Vkv8ZhfMGZQaaI3h8WgvGXbfezDJQQ
TcRSrbGH5zwQkfTSKT5gZ49yAcHKL35aQQGLzR3xgqo7WRd7yGinJHUvEfbyuXjXX8O53xYUH566
Smz+84Dv8sjR/y7Y8vpRZ7+5/v76mr9O9/ofuEDIkJG/0Em+6H/T5ml5ESjzCPBIyzbB7l9O9xJv
HzFXxzPoiXbhQv8vcR6voGUT8RWOxf8gnX/sdG/8zsZA0rF0y7JtS5eC7/y3ibAss8IfGh5corHu
04B4Yu309cqFcrScKJlcVa3ijMt7pdUi1s45jfTJrtQprsO6unHdWdgsAn/j9M4hS3EUBWG3b6rU
wNWc0ILkb7xsokWdeLDfaQZdE+ZHZSdXe1A02yX2vhQKLd/1H0Lph0ubPPA6LjHo8nyksUx5LyO7
7nbk7mwd/2xptrNRGqFYP5uKx3LCGmDJsuIk77xiQVAAcc1DyXvGjEsU7KnbOYXz6YDXQf7Nh2U2
WA8wr5DS43FpFlV9IBgBn7lFOx8K/dkaxSZM5MqMs2MwlrQN6hZywYjKiu1+J4zqShrxkX51fBEZ
WMBO189xie3anI6ymayVM0OJhyTYeik9HX6AFZCOL2+BDnzWfYMcneEv3Nk1oIVJvsT4+6B5KP8a
FIcaM/Imy9S4reoixlyJu4bnXr7uG+Vs69pemtDgoeZT0aF3I5uHHnm+C3HwJ235OSlUdHh9L1Vf
bzJtfK5bHCj9g1sGG1XRZ4CSGa2bqqUyfKa2TGSPW50MlNK+hzTdu5F/EZ7zKo3uRfPqe8D7V/K9
eM7LjmVEcB264VyUzXry+Cbs+OBN+qcdDmvTbXrqHDJsPhML9fZoVibPRNUfoECiWA5P7MHKRa55
Bxt8xyK1phVL+595G0lcSN5TD9FNA5IIo8X31qMwtFWeA3ZSOuFgi2ROXN0MoiBD05dLFvnPLhiR
LhzjRVqaf1aT3lky7A+VHaVHxXHiIIrKOSTA1pcm6M+18vVpl1HEhrkg4IRtihflyW7ZGNI4+tK7
RG017bVYvoxxZ7/FuuiWukEgI0fCW5IseewGKn+zaosre9U7+jlobQCN8XDXDYwb0RiBFLQbiFvT
EDVcnuG4Y+o0FrJiBGqNYlu2Kd3TEv84SVMMCF5ZH0J9bJ6kwoFC0gmCodD1fV0RZ+xK5srICQ+J
HvX7yOVvM7MQK1P9SkiJsG3rctP68Xdrd48uLSdF6gJK8wM2y418KzILLNvkjvDNguewid9w/6xH
ahNZSlHDidcGgrZa1yAKsJdGE2uTaqEG9ynCkEZI/E3TcV5WwbJSyZeMm8+mc46hmZz9qHhUMr2V
nXikRw8FVP7smdQbbljcHeU1Q/umA2RYe1r3nrTianXOdzTn0EaxI950KYMcu3CfjnvVk1MrHROG
XWJQMzrlLzg85/5ay9oC3fRouCloFWKxMI6D2mgt+eo473cjf1T50D9Nh3vMq8pvlYy3uOCX1POX
h1X5GE7gtWTkcFBO2X0kSfTgZdSxBdaRbQo0tQQgLCCA6tDyfFzKWV/05aWAHAuzb+KzdlpY5H6F
9c5jsW5VyZa/iLSPwellsBvMDHOEXavfSrpCFnFNul4W48ELsvvB7Lx1Wwf38Rh0dzAmx21RSNDh
I0IAgZsVL/aN9FjkaMabhTEvQvVkewgpK7qW6XhVEWOo79Kp1Qn/PhE9mBfhXisq4BZuSWonKeuj
lQVfcUcWOjNZzbtFwOEv5/7T8hd+jPGcWuNjbUS0QRlQv3H82qwfYm9n1HzjUUDtDk9CdmWzZMwV
UlumwFVnilUSAhrUUC6gDkRzp+7aVaiSI0LQJU4fksL8NGhIxoNNWeGkNpElnkBG8FtUDX7J/tjw
1Nv05L2r0v7EYpZvLEu7q2PZMIw4z3Q4+yu7BOZNxPGN1ZmDRTK7OI1/7icbbzIrrlFiKle1+SMY
SRF16mc0FM26dWD5usHQspBxznrHxm3k/UI1dg940EAyTdvyKWyrbV46u97E4tvpt27qinWaO6sm
YzHIV/Pxx8VL70U/zNiOGMEsTrv2z9TuXwxjuitlcImVdxnlXHRoIO70oBmr+LNLjWfdarEE5/s0
8486sbYJz2E/qFVRmKRGkupnVUL2DI8+6r5WHkfKv5jVslffopGU2mp7oGO583ja9tCLpi4oX+au
SRr6sKZ7V83FbNXl2YEyemuJ0Q6zkfA35pAjkNQuaj5mvDrmfZT10YdTAyNI5kRPrsQrj5pijSSB
85WSs0VGZSL9mdHAkq+gMr7S7kZsSFQa7wa9QSaqCI+40RY4Qrcs4vykZ0fowLRQ0vq14CHbjgfb
he3sN/J7RsESQQvxXwv7gYaL9pVSU6qIrYbazMKnxNtppn1emC8syPojHdT+cop9jVWbcTGYjla0
FJlbsxHNikLwF+b8N1mn3jHsUCA0+8t1s23les+OR0zT8qBnVKYcaXkdn+BZkMTkRLCEXLm1shDF
y2wZQLzjWE3hWSu9vdGbONXoZY/idmfGyB4VzpRF4jVildZYLmvcU8y45UpERQDlHVZohzaDRV43
tq1BqxxaHrbB7i92z//t4Mz/W8YVlzPt39e+A6ocqVL5N+L3n1/31/EYdo6YrSsI3TByPA/1+S/r
ivkHNB2Eb4LavPTIWP9N/Cb6wuHXgPruQXTD7sKa419TMfKPufcE5jtn5D/LDv8R8Xsua/l1XwK2
z0WhMTzTlJKL4HeWm5/SztXqUcVT3l+rAuFFcwCjO8ceb2ZAJTvPzXQj6mbv6dYhqdIPnIWvNLXd
InM8a6rfB4l21wT6LlBOt6QG/bMEhVxAXef15W6lysFx+xuhV29WCdKJ+riWjXf3VDucEHStvoEB
wW/NcRq7+gteHfJy48oJRLRHWtoY+fRGA93WGYOPIJ7jn3GwxnJHG58lqaIv6DBw7UXTiheMO+MK
KgQRnETH66+/CY31O61qOz6wSyZcNNMsu9m46BfjALQXavA4vVbetCoj5zboxTGNeAtMcfWoAI8m
XXrt4/A0mgpuClVnrmjvhqZ40BsMO6nadWZ3o0aKWi1s7L9sUUg+jjjz/0veZsTScYf+838FbvTb
R8OnS/UkCwlI76Zp/d582scRxdJMKIt2sO0VisyHmQv73c+s8D4TXfE24nVfOQOgm7K5mSpgzQ2L
Y9EN1nMUSui2vrehTxmTTco7lS6vFkJi8Ojb7bnpLVC30C76VsmDwfO41TPB1lS/uJ7PuiG14dot
48LbyA5lMn5PUowE0jAeYO9+5u11sDXE5UrC4M3koUFZbSOU4smHdai6im0mR09H0S8CVTRbtLq7
wk7NdOLKOx5zOPBFuVcjR0CLFNTOlPHLoLQDS5c76LTspHVPYXdpbIz5aqXZw4cOARhTXv80jOlj
1ttvM+ScyuyznzDYxAhY9lxnAu4bo3KJKcdP7iF8KxgoJSgduDIZyhespPs6JSqj+/1xKPh5xuYx
mFgLuCOnrbrEGOkitAAGR9qQxGYzT90PQDbbhJxip/UH1vj7ZKiPjU9It51lOSuT/cbvabFsQ4JV
2Vj9BDS/ESEel5ItzK6M+PaMVL8zMsW5QJov8Fq6M7hje5lp1AEprxhfQjpBFoPjPTmOji2qzPDD
1vpLTYk8Hg4T2dEjfMkR7VR4yQkH9BU59tvQK+M44Xtkqqs+LI0tCz2m3tLLdZP4LGU+wugIW1A6
3rf9NcbLOSnbWIRdSTIlyW5GFpL/ijCLEhvwlmrUuWzGeyxciy4J5DLP6vs6yB5cL7qMTQRoXVjM
WS4LZ1XbW0zhYhGbVAP51RwFcDhuuIkBerTriHO5q9Z1a6ae6MLye5eNckvTD+Tw7iYqYlNWX7nL
2HN24dgmK7PvIVK1T9WUwU6s96PZn5Q3HHmoOFvoY9ChLcoCsK8titG6gFUmIq2Cj7LL94PfYFnN
f4C3ZuaMiKANlLTNu5dAz05JHofrGN0+LKsriwvgoPnayAtGaWw/EhtEiUC+iEbvmmB5ZXPw1daU
18jiRkQJ9HHXaQfH9laD0ayd+YQ8ZgWcY4stUfZEvcG+tuVjN9HlAy7MeJiwtq4ZyNEtdWuYXSUr
pccZEfSRs6CNKT7VIEwwb7I3LL16yW/mmSNQeYhS/zDUJGr9MKDkiG7mJb7BZVxNG8vgyvXykQZv
yAvHSLfLXdJT86BFkOfd3IOEPYbBuoEFQJtQnp7SEdewHsGsUOVL52HG9glIbnQt3zONagw3vrap
CvEVxdZP2TSUW0T0kmbJYPJPF/UW2i/kUy7GVasVJ+GVIbKkaT1XMv0Cd8CEkYCXdAN7B3hswkQP
rkfxCaCsWysusXJpV2w1eNx3EDD7HL2Fz8xyFJB6x4be6n7qNkVekeAkp2jNjMLN1JEjh76+Bh5C
sE5a6QbdNWAvSxPo1Bc32SUavPkjbFcfzni8RxiZ8DHGatU1c8hCOAKGebMPeqaeWqN9wCltXMqy
efcNdjzzZmGyE2vVJtKDlh/7VJgHm8nmDiwKItikoO/zntbwXud6Fth/QgUtqspeBx6ViyZF4hxE
iqKazuQmHZfb2A4RiwvfWaqwUnNF7rFyw11dJ/0li0d/a0ncnFT0Hb20kUABPE6sbtkf3JGR36mx
cwc1tmzQxRU9wLACJDCDSHwQM8SxrT2Pev5J2nE/+s7RcupDZg2POadTRprYPkVk7CbfJSvQ58Sr
o1zxm6O6o7IFG2KUXFjr9RYU0plQJGESVvi8AbEcuSo5el7iLos8IS5ELHRTB3a7jzyTF6Qabplp
jOTeRyIL5BEAiO3IxC2nBkemk6cV1iXuvBILXFujwASs9hR2TV4i1tbW6cZEW2CzRwCp6tzv0RGr
gbqGIJFkVShwUKY8Qvx/COcDfUzFQ23ochdT+tBX9ALOSXKuoF2W8WB2qudGB6GiaAxwQTEhszjx
xmgZ0mV9sd32mlIyYfFx19gqoZpniNLuLexjkPT+AwJKs8R2f9Hc6lVQXGErlwanfGcm4WcQyp79
9NSw7wcNFVN7wSi2mcbx3Zj7MJq6o1uXigyo9DYWW5dxI9uylTy0c5sGTy74gLkh1w5VG5USgod3
9dhOGh3rfmHMsUHKYoZLgu/TTSDJQ8TAQlSaP4pe+mdNlPY6MW35yu4W51FUXWmsaJesp19I9+OA
8yO8jflLMMRi5Rq0SGv+dRJUM9QuNxM2wdn32qyhEKmLLNShSeWuyJDeLSM9SMdZI3jdFY1jYIuS
IRVheHQsHGQTI33H9UTUzXjohUHri6o/dcVeEjraJecwQQDYJgGMhe7AfPVGiwxYHHizazaJOGNZ
RS5sivgutd2DsQ/dOaSHLS7wKUnw8uJFbzxMgYhAd0MC2kOz64OimnKRVQX1C4ajNvm8McpCyNGt
35gny7duY4SROJcDWkQNYaiNtA8whc0dqIRnlsXrJvTOo9XMPfQHMAYwUUxoZn7J3OdZ0aaotdc4
8FDf8olwd/LlaMMxb0aw/C3+XVA5+balwWTBW2tvMwzzecrtEJQZM7h/b8V2sMYPoWEibGDqkTMw
E4f/iOY0FiRyOb0faW69gsR78hzFQjYz123l4sRLTpYzfkqcvBCUruMwc4AU6xCeqgupSJClBrxd
uEnOjizsD8OIKAwjJcT1lBQTQb5hUwX9YRpmfgdqoT7XFKquTr/9ytnSwvdeB9xc3Hb6fd6F5WEq
xQtw33eB5nNiW04ZCd5f2iz45U4RBWjJklD24+grF6aFu/PGuZG05ufFtLMqJw3MIr1xhHXCXaQh
NPQN5bSpb76acvBeKgRATNx1sQGntg1sxDm97LZamU67InZGnhz+AXsLebLQfWrT9ibI4PqO+1w1
1apxMYsVES2xDule/J+vU948snbG35JM5uzeiJaekdNCU2Xn0ibJybjA7nU+bpSrvC4PwDUvSeLd
iil/VbF85ql0tg171Zj9UVnFjSqX9yoxcW2k2eKfGpt7uxMua7B4eNfM/GPM8x9hV78AN9n6GH8X
ASGgnoEBL32ks0bmvUSSTuwajRqC/+Ak/384xxOCsBiuaNNkauPPf6FylbpeisBE1mP1vqbAnC7E
lRFM+JmD/+BfMn8HgDEyCHoxHfYtFudcZ3Y6/fJPpUNoDXQh8oKWhCaDtKJQcaIPwZerbBKYkufU
H4bewgnfhB8RfNLqcx5Pj6adPRRldJtI3IH0QVhBEZsy75XaxHAd+qJd/v1fyr8dbgDNSltiuGLy
9SRLo1+/U6yDmpf5uIzyYDsYWHYplxzJ5oKTZom5sLn3/vwH/z9XKExzJkX/+zA7HnLp//jv2vJb
fee/LfEoDp2/9i+VAowvmzbWeGgV0rNtPq+/VArjD5vIDdEbISHLA4T+m0phsakThkFm1BOmbTjG
L0s8QTcdO0G8JRy1/iFwhyV/v6oNi7Iz17Sx6XnM/39qGL9c1WU/kBzucFqVXn/UpfWpUh1glPXV
CQtVGiRkR+qavHM4nKJibK/CBsjhtXMkIt90XRqueBGdMis7hSM9p/7wMk2Rte1T901L+/sg8h6G
EcdMGs+G9yLXDoU0sT30OvJ7jIkW0lMB24vpFsMsh2nMXFjFVPyjYFZqRq3c55V6TQpaOl2yvmmo
eQvptk95SF+YXuV3karuAgcXVKiRAo55A/he8Y0ROqZ1JdjnQzFAxWMQ0pL8scZnRd/DqsIovK5j
9Vxh+bFlu1eaHNeyntP4JmfQwB6ae9uP2X6XF1pO5NIOq2XrOOztZrHf7NHi67qircRmHFBudxKi
5nVJFscgrWTMFvwg6rf54EC7dOU2RHBaWaUEbeJ4wQJ/j7PsY20VF7UDT9NZqcZBfczSjT0FFFHn
LNjSK41Vn56TPzr6SJuMla6sUFtZfrwt0/BnEMbQyRLk+noThOamGNUqarxzkhQv5NWRJCJ/P5bN
3ZRWxcJ1SR9DUbhYJe3qrW+fAQHsQYXMdgiohckPQg5PPghgmPmCrnUs8mS918Jr3mcC7BC167qz
7snjr4baWwTmdEnU9IVNYUl021zkBL03uTRDXqcENcv2wa4DQT45enUbwYmZupMgtp/czlyZ7B1M
Jzw2bv8S22Lju819YYlrlWI5Sd2dqOsnTu0H1eJl8sNN3VZAOYiZs2B1KpAFdfDU+dWjQ412ItI7
KQjUpILNTBRp5t4EOAW9swCsNtEF1PbZGi2BGtt2vFhErnJ+zW1g6E9mMBl0jLEHkN7zlFunXgbx
Y9YQQKo891QGgX+nNDinVkVM1zETlCDfLKyvydTc16ZjGmhBKVRB/rOIwaBUTr3TkmztdnBWDYfp
zUzrYx3MMrt1F7HBGOAwqdiAQ2e8TaN3cDub1EebUtOl+ySWKrZxxsD2uTfah0wHiusHw74tJ3A2
obj3Ury0cwbHxYdeh1TuWVpGq5nbVMWyr9PwUGRJxzCbrDlBbBqXIyeJMFaVUQRjl35hzQKCJ8py
bbfqPKF2LVl27oNcX1VZc2tGzte0EeUU/hDB0B87y6wW8ThdgtR27y3TW7Wce9Zs9u2HwYrn3Je1
wfhHtFq5LwHIMi0MX6eqfGrIHO3MqO/pU1SYXZApyEell5QaMtMgwTPaL14L5K6zKLR160scJAdh
TTZ4EJbqg8kvQXXdppnea4w0swmO/L8nzjEcmzjR6H/T9W0j6j1bpHbb2v4mNEpvZQd5ZS0gVUPR
kQ0qBZ+jm+9RJVdJTekQMj/brW7gpgGpGWHQJJUFE2OkRT5L9NskiZ4HlnOKhmQF/gWgGRFh0QTs
pEAQZpImRAqwzDHtjvT74GbDwGv3mCPzuNvXPqgz9rnvKab/qbHvC5yuzI1ati0cSJujeGpVQHrB
sPkLe4tb1u9ARureuq6mFzEM90VCj/H/ZO/MluPWrmz7K/UDOIF2A3gFkH2SSSZ7viBIkUTf9/j6
GtC5vqYoWQq7HqsiHHY4dI6QiQT2XnutOccsDLqlo2j2ViFdBHLwJtuCcKEKV1ytNSfm0Cu5RJQI
poHoE9RVxmzxs40kLQ6NfQiKCqqXNHuASNn3e3KrS6XwvdqOThNoxw0Sv1s17qjNJiwT7YhvXZm3
qixBVE+ykz215kZSOzS4weKFGnBxdaNiexMyY9cQDEU1g2sJ8klcJM2XokMRnTXFmsyXjV3bt5E5
RCd1rFWGSCk9i7TVvTFNVpZgV2GU/EKn6TVEUFuXpLjxkodeoxYqAJ6OCQ9kss5C2aj4EwM2MhgM
6SZI6KxKWX6r4oN2MeuUxDLlyDJxeDButV0UVntt6G4Qgz2qvfw6cVqoqB3x1cfCTSbtqIsRo1Z7
X4nOYyS6UiEz9cR0pmpKiIzNotGUF4mGMG8o61Nqqo+NL52xmONazyGvi4L2amIQK2eomz4CChLJ
k+XIWU88uYFRq7ZHxQ1G7Z0vfZe1TbaRQvkqMKaacfISoSMagDrYpUyyzfhLxm82/bWVjB6GNKxe
MFZjWJW0NzTHnHHY0hGqHs3+pObFNgn6na1MXk8Tq5nJdiy0QnWzXHwD1oRCNpuy/6vssBDL1PGM
jBgD4VI2luHAv67ybrq3/7p5qd/egx+LvF/+NX8XfPZfgma9St4wyjzQbMsF/i74rL9UeandNMGF
xXd3xT88GZqNDdtGx6Uo5ndl1qexlPXXMsmSTSw3mirTIPl3xlLGlyOToprIwzT+GgVVE8S4H08H
oK2LsihoMI9YAXTOSQ1uSL9/+3STfjFi+fVVKFI1pJI4UJbZ2Ke6ciBfUQ81er6h8a0CQWDdGuyF
v7/GT/O15ZtQBlMmq5Sxgjv2+RoTo26zmVgE6h6ebrNir3OCGg7buk3Pv7/UcmT6ZH2imv/xUl9u
WoiheWZsWDhKVblztimDyPv9FZbzwW8vsdzRT3csrDP6Wjnq0S7bm0Xgwmt2fDXzmurO1LGiXBr2
DfSscLiR++Y/upPoCCHXWKamfdHxMV0EdDpSQYnpwtapwKyXdrzwVbeZ/6ZA/ksT2S+fC57/f1zp
y9k0jSWpkWSuZGvIXGzXJ7guDj5+fy+Xo/jXX0vwvmCLgpX4U5izarEcFzUXiafR0fT3GCFeW8A2
k/v/4MbBUGS+zLSXU9yXr5OIpM4HRAFOVYWPmVG5RmBtIikCWVNCxyPJ4PD7r/b1bM+DyILClZCD
IqjRvrxXfkXcKtpnat0g9TqZcEaJbVMP9mUtrkOJGZBlSX/4kj89/PQ9uBKTUkszedO+vGdSOSnx
PEq4ljAeY2FvtPYPV/jpB9OWZBxG5TJxr7RyvlyhsSWmHgIe0GDPl7NsbhXGGIUd3TaJdff7G6gs
QMwfnw6WpGXlQ1irYWcEUPHDizb2qkqPHFhZHE1ePdXbrNU2U9s9+NiE9cDcNkK7GKvgki6qh0ls
HZIGQ9ezdhWLOs9SaVvT0DXLmtkmeV+RjE+zsADPGScAwZxrBIjBaiSgApszflL2fNmFh4mM1dot
wkIH1V0Ihg2iW4/rXMFD0UI+aOv6RS3NI7S6PQTa0tXaXPMkbTypZPW6PZkhcwArKZTFIt0kj6Gj
9MtESuUqN2t08cdqya3QmO0Q77GZcG2rA7Iugo19ueAsoDHaGl5buv112L9CBXaFmb+EY7fq4vyh
sXAxtRi5QesAqiGpI01OjZ1dJ5m5GZnEIHTkuDuushT8TiMuKXjIImyfayXctlV8NU84CTAjebFp
+Z4xGusqrlcY2o6ZHGC1YbbGCpMeoMyetElbSbK1xsbGlITj78j8z6X1jERPyBuO8LveBC1OnEOC
sI4xzlaWfJdx+6pgXu+CfZ7/0Df7+Sn84cFQll7JpxU4N0M5MEyewk4Wu6Qnx1cOk10WSeuCIv/3
j+HP79SP1/ryxNvyUM1MGXmMdKIWiysJ08vvr/DTSrs85gJ9NuJxlnTly5o+gubPMfZjTddue8J1
R/syZmD4P7vIcks/3TJ65/FsRVxEWL1TwvVUTGzbs/cfXIWxvG5YVC3i6wLEVCvMGrEsQPVlyrA/
U5CLZX8KJlze+x92jeWGfbqK+uN30cIhs0KDq8ggG4cgRKpsHvNcfR7rZrU45WKQb6EOAez33+5P
1/2y8cd2is8o4LELx+FhlJDOkJUMXGGXQoKsesnLEgi3xXj1+8v+4vmgpW0hfzHk7//58etOjZpo
Hf1/Rui383g1UQ0m/vp/dA3ty1MuFVKfdLYonJkYHElrL1krbyVFWv37l1kARhT2VIKa+uVRl3O/
NvSWzh79iGdfDS4g427LOd39/jK/+KEoA5WlX8t2ZelfLjOlAL/NHp1LqksAFDDSygzQ4bzoEB2A
FzPFnFeBlvzh6ce18YuV6YcrL6vJp9ds7mIrtpYyI5SIvRkgzllSSzuyt496ZR6raEIGCXaRyWdc
NxxSmZ/TwZqCxdXFBtQDPOVwcUYNfoDkuWlQYjJKtK/trj1BOnpvY6bxRluv/K7fZEsi/Vjscl3z
6Ew/jpW0jetkkwwtOQqwHnMIe4DpadpGUPuh7zpanJEkIiiQ1XmCuk5/aGZqB+7Xk0zmWGO7zsKY
EJMpPwWJ2BRGewbseDO3WBhycE7s1aVDSOFp6E3+Hd9UX0VZbhDfy6tmME4ogqGQNPo3rUIjXWkw
IlBtgL8I7CR3Bs0/VSgvmoLBbmQ+SHlCYFbt9VpAFK2MlqpA2w9ew9Cf0pS+VpjtoyEidBbI9GSs
LMghgWJcz2NFQzXYIPFeCzqI5aTC/0CRk4fl0Urly1RGI1yQdTLO7YYG4o1CDjgZFFsUh0fsYNt5
kBd78U4UPZo5bMZmcBvN8U60+iYa4DnZ9OWY+TaK+pFE/oVCH3RU6oe0CXcasu3N3GTrlEZwqyzN
LsJAXJC7BJLVGx2a42TT3dVbb+YpE0EK7V54fRy8TUCasmE6zDbdCYymox0hVAouIkxCLuxgPG4d
+hilBkuNerbGYW6c+6psLqOWgFHdr9JVGEb6/RRF48dUz/QmwpLcDZyEvoap1iQAHEhcDAHOYnpN
D5RgkqHSHiZGikFq37S2dDbjim9G85hqqdjaOVwu2Jq3kYGcsfAh9FSoALQcpOoS8y3NxnHQMngt
afVYNvWK8YNE6rvRniBVGh6kwNqLgwo/LL1IZ6B/OaYq2TsGRD2m/jdKBn2wIU1LqnAD2DP/OLK8
ci8UtT4BuD9bQ9S4Je1ID7L0ndkUR9MKs7uizrqVYZPdC8dIR41pj1tYjzJCdCijmRKdNRuIeCpU
eLml4p8DdBocdOtN0pHp3kP0pjEqIxnW+CGCTW8bxcaki8vZeuWjrKLKUmuYjErhZuF8Djuklcoy
+/Y7VOSjbVW4jKdyUwH0XVChj/6cnQqfiaJRajragpTanjRYR7Pk/WDSsIvw+xhNAmwkV5EcFrS5
tfBcqKrnx/PetLIPGugSg96wXfsUUnzwQE4YyYyntjCHt4BsdoK2pIQ2Z+sv4HXm7fu6hlBU8Quj
1GHf63ziz0O9elP1/KhNLYSuUNE8/ESaN6Rzv7gQ4uimHozq2g+FdEYhNDpVbpVbuzGu0ta/GxXz
DUHrcxohRw3idqsMNVznbIe/CIkR6Czc21yJwDyXuJfbUjwNoXkf+CFRazWPJeMes6+xlBPRqKjH
wrD3qTV7daR5cYqTUS1WftUezGpcxXJzJxGImOKwIhTRIZDjvUDog3bbLYGxo3ltycCQoOcIyp85
u2wkQSqaVt9kU0BCRop2TT6p4EOxfOK+8MkM7OTphAB9F6sjKhKK5T4uXhKhQAo110ZQYa8a0PD2
QJToYtInvJm6EPt0tBHxfBP61XUp16goFmZmxx03ocpW/lkhJcKRyxEUJAopa6yQti5WYdygrl4o
KT1g0N1WvVF7wKPleK9b5UuUJNd6Xb6GJiVyqvVOaw7boCvIazbI5XNUpcuuJapl8mLaS5Fpuywz
UAqWKrIRJAFaKG+rSd5mKb68oLrzuTGx2sSuQuh9KNR9UYgbWC27QYe3rhPCtw+t9oND6xrZI6xK
/p4qQAgvK+uSRxvFdrPtJHtltfSqkaUiSMMmLKcEgBYhaIfworZg4k+PciBr9CMxYWCVikhSNLd6
FWxlddyXgXocpOCC8Mi7XOVnSxd9YkniHpmFyVUv9CMIAqcd+1PT+a7GnQys2slKfQt8/rEapSuh
zvRqJf2dtFGLSVJe0tvHPtMvlJ/cl29LNb42tOihy8eEj19QYi/F9n3SYr4i2QmYZ9e5UW1sw1Ha
QQL34goPRF9m12aIItbmboGHHc6KFdwQ1HAk1eC5L9iYZsuG+oXOn5oq8tIGjH5vKdQ3WA1oohmA
HKqb2Vc3RMSHTgqxa5Bm4qAtSdvnXTttDAaj26TASKVnuklM4DB7uiqemGdlrp9Hx8AicWmxIhux
si2H6K5Wy8hTe6iFcfyOVeOAjOsRNPNqqpGmFsHFKLKzWg2XnYG30bB3pgTAtzlng4J6TOL3023r
AecC0CP7XuuzS/rYBRpilRBq214ZYQ1ICBEmaz74z4x5Q0bElX2p5IiuqtB/04riSjYFnvBx3Was
3BProYir58quiYhpm42ey2iRFsKYhGEEi5F+Vctt62Vjcye3yaWNs9DrbBkRYA+KQG+o1YjFYTgH
C1RgynRMuzl1gNe9KWm/tTqniTBmcmCxMYH3p+EwBNJBNsPGM+EMGPDg6xiuSauTRiWJcA8LJKZn
XzC0tscCv33fPxrCAhxS9mtg8hE6UJzmg9k95wu+PQs47OYRqz9hZW4cKpe6np9DVTGJ7GK3mVDh
ISqZ9vWknSuo3V5rVy/Y5s6JHX9g81zkOOEqkfMz350FTD+ay17W27xf4Wz4iPG7vSjC3jHn/sAk
hiOLzWDYstudHmQl3q2Q2gJ9NBlHnglT3R50FM31dA8oHH8mB2230sh+T0f/vZPYQma5Pc9Fjuhe
+8DxpjKOXhCH3Xw9lOo2J66mmOpT2PCtOZfdyYvCUpbBohM6kXhKl6qO2hKW5oOYawOqN2kE009q
kCssv98wOM/Qt6NN5ydWYME5fSt34HNUbmm5r5LGP4xTZDvEbT5BuErctBj2DKjpGsDTcgMjf6nl
5Fozm0ubtJtdMjHGwoL3VqWo16u2vweqs9IQMa/0vOTfHF9CO4Zflx/80bgocaips3IX1xZJOPmz
WmEsNqDz63FxySwJA2iY4gSrcRmZF2oc3WMAOfrjfB1OryomxR2GpbdmqXyASw7U5ypK9SpWV4bA
4I/OzSDACYdbFkbHtgUuUNbqndYTUTJROoQIeCSzuAK1fDllrCRFUkJTNKJDq6lPkcV0C0Rlv62U
/r0uGygm07mOKKqKArvTkMDMVTo0B6RVyRedPWHuY+K5gh3MSmwGl1rIB9SHayudKxdjU7suUr6p
EsTFJsqxR4c86gOqMBRrlhM1RNVHivIkgfd2W3vkthfQBlq7hzktonsJQl7BKJeHLT3POgjniNW8
yc2DKveKW9rFW4R7mIzV5JiaiLEK/bUd7E2no7RMisUbAtoGZukgsfFk59DCV0ZRwIBTMuIrC6nI
Rh5n89iMyl1A5gdIHMI1bDwTYMAPYdefGFjcqp39lnHS6mPdiUr6/THo79TiFwT7l1Q9AWvQIQne
BGcaGPs8hxuX81DPXYT8NRwJLaJsN2izyLzzIicUjXnCi1LSDhPdm6DdXbclIUioIJVMRkgamjTA
0hck8hK7UnnRR8woqyl9Qr//rVWlgyHKt7SCxIhyIxBwBEFIl2VIKLTYFjZ2a0tGRh4qIBbw35Ua
+KCIajQLtw1LfpugO4794GW0UWJY2daWDWmPo8DrdPHErRFuKVfIQVFCi7g88vMwgAj5+mEcoSik
+1p10k0joHKTuOxOyXSllPQO445+Hri+Qves3rgtmBJTKTnNYq5QzZKxKDpB7JX9ZOzjkLBimtZx
4G8jHQm/rq1CWJQE6n2omb3vfPkBe+Z6SPNz3fb+WhbVW2wU65zcYhzxVIPxo22EKzOrN02vnggK
+xYwCEZRDUgzyBsaf+2e2eoDRcaN0iH4rCQsGxn/hBUfS01B/DNh78YH7EtLOxAsUdJaq7aOCK33
2d3njNFmyq5v+pdtbTwDiAcyEdW7MFq8stol789zG4CGToZiq0/jBQamu7Aen3ziDtm00XSU10Nu
T65hQxIxFuJPWlwk41Kp2pX5kMOB9zhFcJxIcp47v2d1j0Lbk4kQm9p5DRRSXfUWFhY7Rpc3pe+M
uC+iSDtJ9XA5hlA0Tb+iJB/uEDNOjj6F8FfmxS0iLntfVVbJRBxY388kleT+tzEZCeHztx2SXzgv
B5nxAUxwJ2htL/RhAlPax6O9LsvhIx5kd0wqH3JKvjeVSHLIZ/NSXkhb4eAINT41SIeOlx9L8Zok
RJtYeJH5wY4KXaDdkCV2DBOOYypmACPd6OQ1cIXQcpqyvhqw45Zxc0Dg9Aj3i+AM8j1V/aA02sEn
mXYuwtsGtI9QSwr6dlP2jAFEt46FQo2YAVcqIxJVFPlpAOU6JtJtnUBCLWvSA/hDOEyIvPuGMfY0
f2uIW+MZ4/2WGrZ7P4FLHEcwSidFd/vQj7eV0XtaiRAEmMk4oKCaDlOr87ab4ow/CzaQUA7Clr/1
ubgfcSdBq0IUNLtFO+1i7MWdPazJf6Atjrkdab7NXa6iZzVSL1NVg5czHInH5pcZilspQArsE++S
0b1ypFqDwG5kKINZICsTEOIMBG2dECczEykZCAIUGtNRSdKOLR0h7HThC3UFnIuAGgo7Z5CGe12T
110s9vxaIPJjtoT5oI+YOe1+J+QucdIpvhuzvF+cVPtq1O6GVHpNozfJzL0QYPFi+s7o2kdIIExk
1sGsn1Vb9wowU+FcurSJmdxxEkqERBVQPs+pfTV20VOVz+dJImS0Z8dT0ZNLKzUg1ya9mcXOB5mQ
qI9mKYF669EapJssL14pY1aBiE64ol248HsLyIWoUfN28aHGxjCS+yMqCEYtDpDRQIplu5Nsb5RM
cLIMtnl56ZP4w/q61kh29J8UYiGlvFupQ3Q1TKHrW+Z2njBEDd0q4wGRIUTgl8CYhgYm6CiM026P
Qa7jrdqZ3fBR8HCXMpQG2jEGzftdJvZ6ZCc7DL77WaUpksgbyL8U4AQ41MHN2LX3qOrRrL3q4DwD
QLJ+i+1+2uOKGoMecTAyh/quZ1YGjxvrYUJGHoEXAQ/FcbTvlfy+tZ8hmTgJfgcON3Wxz0OOoPto
3GfVRx76dGAKt0KnV59mksy7C/67i1h4to2+qkuxr0flgppjlwrEcFU3cEhM1a1pKI9+QDpCWrlD
or8H1fQA8MbNWCvmqD9zyN0uFOtQru1NMucXbaV4KbISreS8kluDAuGyRXOs1vEKjqKnk1sgj9Vm
KgQU1HbTth3YiIRqa0IZpTJIQpWehLsCD6VVc1DQwA/JVuGZcbaby3DXA/BxcY+Mi9btRqTzVSXs
B5tcwOXXp9X40fu4q/R4uErxKtcSINys32Ml8Cw/fbF13UNh7k4xpXtkKi+dBaSKlAVnzKvnro3u
w7jbTZKxxJJCK1pWIjldQrfjt45pdgyborfGBwR87jjYq4GfRkXh3+raOpDHK4hCKzkhOZ0meIU9
Gg8n/HV9x/J/qOMJHrRV7cEmrqomfMgr/5VzsFtrz2ZH64xgMKDjrfg2SRKNJP0CD0vo2aF13WiA
BJDUHa3B3+L3fgMBeT2roBzwz2Adw1iZJ4C3u5quVolNtquUq1htb4a8v9AV9VzO0VlvjUMRowCP
QsKFo4Zu1OD3bm6N7y1RxqNhvtWttFRtBys7mE20p3fZ4KSo0JlV/O+gX8nBtSJuI7pPFcA+QXk6
weNiAKA969Bakijc1DlxUUOxso21pWxKK0WVVz9rlB2GqO6LOrlrRHBbL2e3M1Hk3hQpno+5Kzfq
b3yJbTb2F6qFYs/gifTZYbP8oEsFiU/+tvftLTnrZKCy7fRiH3cmbo3cXpWlvsddu5IJcmgnQbOr
6W+sUCbRpLmzmCA5nbVQsJyhXzBsxBzRFq1wH8YGsqA+nZjSmTBnA3MTqGio8LKSFczqT46zEhEH
mYoHaSCMsq110DCZA9cFysFysghIDh3AH3YdKbgU4bua168Nq92wrMYJltew+Jbn/J+5U9m4M8nC
h1WcIZyRWTY8Z110q4IxKIoMDMTEiY0IJL/DQluxp8y5/yYjL6jBvc31tM8Lya3q4ATGEqOjdjZn
65Dm1nUl29sWKIGopwngfHc0CY2HbokmDCftkUgy4ulgRDQD1qyE99uj7/TU5LwKdEb/MKf5ZRMe
2Q6TcFmGrvRlPBg1KtFXEgKNUrlUO3AKxh0NroXx/Psxw1fOrqqg8DE/XejL1KSLtLYR/XJ+wTPd
nOL5XsAK7jTO3ZSK4P4EsWOpdttJfxAX/GIoCRoK1JSt4XIwvkqDyGHUIqVdxgxAf+YAhsnz77/a
L28hUzwFPBVM2u8xkp/mGGbbww+2+GaJ/2CrNLjAdA6knjz+/jK//B6fLrOIKD5dxkdgACKVy2j9
g86+3dZvv7+AuvwEn2eFaC3p++Cu4K9CSfBVQzDZoz9AXoRm5z4+Xijehb/xvZ3uPDjmqnXozTgM
F7zr319V+WlkxxBIZfoEo8BgePBVJiHFDQHq6jJO8xrHcNjBvOpuN28D56w70F90x/B+f0n1J7EE
lxScyAkLNQGNWV9mXqKBJEUedOHo1/Km3LE0H9tTeQpW8ERKyIMenmmHkeX2BZK5E61RJ09O6dYb
tnxPefrDp/nJrfDl0yw//Kcf1qzHUHSCTxNeFcNKfSq3G3Hk3JodhYNjfsv7zzHa0Rzrgs4IPrJ4
84dP8NMMkE9g6rz8SFXwC37VnJWG3Bq1xSeALLKlFtq2V4pHxwtHkFNs9Cvd2+z3x9a5Mze01k+p
Wx2mLQmjPA3pH9YjZbn3nx9C5bsuR8ZnCkraMPUvg2NUGFWvpxTX8w2NuZ32ML6i733oXfTSF+W+
2P7+u/+sUPtyveXt/nT3hzLP/XS5XrVq3mnceiCxHoObelVvqgf98g9X++lOowlCJkaTzuLgIKzl
zz9dDWOfX0GAJXdibToERDrtliuuCYBcQxzKD/0eaxO1D6vVe3iRvP7+8t+Xoi83FwEnKlF+ZhPY
+debm0WxLwaUDdWKEZxXuKOTe5lL6JO7fo4uoh3Brd5955q8hh+lmzgfmTf94Y7//PYtuig8pUxO
uQNk+P54D3oF2Fuv8bThTv8oDtIudYtVcql5zXW8RgLE4NNBgLQ1t5WnuNKmdmvX9LLDmHv5Kv7T
8/bzssqnQQOmwA5nKfgKzRC11WN055YQiLqig+zYa6ZxjqPtpQ3lpTP8YSP8xW8AOPyTROHLA4eH
m+lfwFDZcF6B4h2UB4aFz/3BXqGp2iWukvEhaAV4L6SRrMIVlWgOq4t6FN7VH97879P9Hx+IRQT6
z+n/lweiBacyMHRGcr7Kd9pW3VPGcPPx1aysVXVvPCrOa3iEKIpg3gkfOByThH4aXeXaclRPrEit
vPuYV5ZzQyyFazh31hbVvxuszT+t2cv29rtP+uW2VSnx9YSEsf2dUJfdFFtjl24M58AUx33rPfPx
VO3LNSl4q28EsENJe2EUZbrUhZ7xh2fme8nw02f5tBV/uWuFMYqgKrlr2om6ZUPSylnaNivTWb8a
mYPO7tp2ww+MGbd3tL9c7fYPr/FPO8ZSS326/rK/fVpFQtrYxcCI1ZE3yb3MHrHHPbZG9ax7zdp0
n7I1E2sPG4MDRmHf/f0E/282RioyikljWQ7/tWb+/r1+fVlq9q6JCunUNEX68jnb/J9/x9+Ceesv
U2FTlQnOpLDW0Mb/QzBv/mUJIoQgNVEz8uc8yv/IMBB/6WBHFfrQkEnYjPlE/4wgMzE0GmCcDAil
GBv/Hb08So0f3yeZbHVKftUmJU3WFqbTj89QPJCpWSkZ4nKTTnenyO+IFKAt6faR0IAnZaITm2vZ
yxBnt4qUvieNfJmUEOXHkZrd0h6zkROpVce07wPjyagwCmamto3oy+Pywjts4leplSnbGZI/ED+W
vkxZbF2g9CkdIwcd2HeYhy0pfskZiqltR9BxxRRT8y0vXuiPJY2QoopJtO3pK4u2QeE549EbYtqW
uTK+JjQkA61KTnqDJgK6+nsRwyMJ+/h2DmPGxcN9VgrPstrTUFr+urUTLJl6K7skkDil6B79wZbf
FZHdWfrcLbGX6lEyxZtB72plE5yKJ3O+xIGYEIijn6Rw1E5lHRHDihn9UpetQFvlhsnsvSC4MpWg
jmSqBjdduSSsl5O3aFB4TqQXZm3FwpjThleiQHVFMlpbdU4f9VmrNsGokx/VAUnHGQaIHN0yWiU8
gp32Ipn6lZXW+VqL6nOW2/JqKmWJbBm0DWYcP1g5SQYWJ1NgDSQ8BRoeM8PfqIFxGMZhZYdVv54l
bjY9h4iW32Qlj6FFqBfmtmerSnPY3Qrpz3mLZic2SQcC9A1kcUc+tNsTA6EXermZc0B+llp9S2L9
0VIlug1tzBC+qsFjGLjxUBVsyYnsobgi4ZXT/DhmtB0IlBWO3EKCGMMQaE8sVtDirUNBJmQxytc0
9HxnxCaoSy2bYQiqJJjo0yUMHcfpqo0maOspebqk5LyYXfss5QFzJGWZdgfYVtWhd6WqvRjTEjVE
RmtvIpO3skjNK+REdZVm9DcImntHYSTmp9lhsCs2h0xJCJQBd6uU8q1V+28kF2+jXFnnfXzI64k4
9jR0AaqTsm0/oKPZR0lKzlbM35vOqwWC5trT9A03DjZJ4k2TqrwJdXT/qggpqYR8lsv6DdY/o+AI
NIs1NK9gep7KHHeepUjX9O9L15qjayUQIE6kCKy+chwRrHuyAsW3M6JNMyY7RqaBE3WW7JI8iSov
DUeP0HKGTVlqe80gra2s/taQqwzFFKBqQXIaYo0mzcGTzexBvXxnAAp16jkC4TvBFelqJvUFBtiq
bZ5DETwqKnNTHNHnTpo3SpIxVKjkg6+XN4RSRSuFaHeszlBq2vjKrNGXazFMh2nX5UXloVg5SNK0
j1X7ogsYOvnDgDFOs29KTST7mW17Y0sGOUfmxkyj21gCneNb8kEY/SlYGmxS3hM8Rt9SyYKjCAXq
EVW8+obN5qpMtLI1V+5qGJX4HgblY2Fv9iYDqr7psFjmlkfUcOuUSXERDsZVnWJ8HdXhVMh0YMVU
VxsFQsGmnkFyhWNxMKg9sQ3m90ClKcNDcYokGrJFO38MbYm2MNefK0Y5ZLNlAXB0fr3KRJ0l2YTL
236NtyOqeb6HaUWH6DEnzsuhR/8S+PO+mwQbL5beuVG2UkDI81ANt5Y9BAhgtdCba2KakX87mklY
smplL6mhHQ0mr3rOWjwN1qXWx9XCDZYcRc9avDn9pR83W1KYFK+rSnudFY22HuUOHd6U3VZ28mRV
1K9524I6mhTFFTnBLY2NjTsnE3LMST+RJKGssJUASpd9bV/Q1F9BmR8u4LzbNMz5fW2GW7L5oqd8
abPGZMzDsCZzYHJh87xHxXA3s0ajhUBOxvTxmE9+6qq+KjZRK6rrOJOTu2lC8jQNqD4CUMXIatJr
Ab9va7SJvjcz6z3PB3yCcb+X/Po8poj6TKmCMyORvVjLHRNGzMSRNhdoB4dXJWnfcy2RPSsgnckv
SWmKyu5WQ5l0NVi2ytm8zauNhfRioUAVXhgMzSG3RLIplHZcR4m6ifDK8f4UAh2tRcSJbpaeKosR
9lmBD4FNbyEMU6/JAXRCSHBKn9bkAhNSgbJcgNtmntTwmzm+VN/O5klp2QWLpAkhzUBrlVnC3L6S
b1JLBLQYJWk/iQ8zsVaRAFMo++EmMwFVzMtj2eT9dZAC/NJMyJwR0ojvFcn/5tKMjpRpLVGs/7oy
c+r35lv0QzH2//+t/0erkP8Cp4JviqOX9V3p/I9azP5rIc0jbKTzpGv6Yun7Zy2G9Qlupg6nQv27
fvtnLcY/DYXE5hi9UDD+Le+i+ZXCQgloCOKpbF2VYRIa9pdaTAntRLaiBBRhF70FYRrtx17r9l1E
TBREZPrSEGBoZem4EMrcS6SJ4QPj7XiJlfbNyk0aY9W39Rk+8LGvk2hdE8Y8SliTVcOrWusQxf1l
0SF3WEYmeXTR1uqbNEb3TMAPoc4Romk/Qsm4rI32IMMrKoaeVtzs74Mkea9QEMOOUl7qnCPqWLqp
XmO8ltLYrfQs2UVt8m7l86HLfTZFffBAL+PzEcWHXZSTC+IeLUPBiVeCCVcUJEeq+WKQN6uYFGgx
bexZaZykyMm3UPz5ZA7Z1gzUpx4IwX2j+fWqS8uOAQ7y1EjRwHVXWe2C0q436WivSLNBw1agq5nw
GUgi9RfpM98oG1eDGC7p9O07Mxo3mpQUrp9kl+OIE0uP5QdNS26MgsZ/jHoI5Hfg6tqtqrQne4kW
z2PrPYjaN4PF2DXnzAsNmuQ1C3PLrKEdE4COKnwBOAv6+GYO3UWd5FdqNu9bZXjUM7GjiAY0LPte
qJZHPTzwY7IPGLdGDbkL1iA8MC9Nyy31yjcuS4yoONTFDOsSRz+A822rhy+pNlLzIScTgyV6BzLs
tMl4qh9EzcLn5GJWiYWdEGzWmmHu9SQfkekwgKazpMOj2hjqeJH5mXHSVeIrg65t9nI5ZDtL62YX
BhM9PfZaR/8ejOWzEpft/KTq6qshGI31ve6kBSqwskIjTNjJdv5v9s5rSXLkyrY/dEED4JCvoTJk
RqQWL7CszCpo4VDuwNfPAofDIWnGa8b3ee226q7MEHA/Z++1Ihgmkm3SSApdKnPjNxwZ7B6gle3+
9KGLgYzWWTxJeyU81sg9L28v+MWZ4zRfgpx/bkx01IXsv9nsWZz5rYOr3KMnKaIbHmJPQ02/rNp/
mYellz8lmzyCFitAbJ1tf74mc2IxCFe71DOfM2f8E/jYpfikf8/1EB1Qg0abqWkvshLGavL5mBiZ
uJFX51dem+SW1YuBNhin+F2qgwcvkK95XtHmEMgcIqSUbZ5t+NCuhzAwN5VSlz4r36oWUWbBIsbR
HVnKlj0zFad3EdPKrFr1WwfZqQnEddm/iw7oh50whsALm8nhc3K7e/br72mxmC7Z8xccPYuUGgwn
L9IH2ngQGqiCzup83abOhRFisur84tRP5G9igzjrgmwbcOttSz2/9Wq8eqp5D2qHBVPM6V9YMMey
3mVXPzf3qjAPcQ/kIU28FwExcIOg80IAPFqPljjmA9ExyHvG1EA5aYdkXRb42JRX+AD+4pZyH7+I
zBfgROIltd1cmpHQDDnhjxy9Sq8S3Lee+aIlkorcdHfKdq+1HUPa7q1PLyI8SqlPsIT1dl6MWjKx
agboMR0nyBsPscfVsXX6J3pyMG2Y7DAEN9GciS+UNp9oKknBepsdGzam321LcGcC6Qjz3dsOpgLn
S4HRmsyPNrTac+8gFSqaADsPY/91EDVvkRy//BiDhD9n1XqaMCmbEd7S0stfB1hH8DGGjdcXMYKj
6s305nv6IrvRlh0Z+1ou74ErmcfiLtCE/203/WZrshZCweaUmOEsPhiZMM91ai7gixJmrUaOYEVK
kr+u3NfALH6NQFRgOdQzER021QyOXuK8/+EvGoIfDR+6QH5gzHrJjfa370/7ea7vk9b69G221ppP
3RSaiPCGZ8M0grXVK/PQWRxGk9A4Rkk+PwrohlmGvwBn85OZwN8xsvqpHyC06sn47Gn0r1J3OXq6
85ezfBLHLPylpfvTYUYmOvNAMQPdcFTeR27CsT7lpNTx6bKD8aOZKHog2F6DyC3WyuyeSPfxPRjN
4uBB0gPQg1mYC8OnRAjnaG4PIpJfLo8cGEFjtuus8ChdYLENQS+QszldVDu9+JP/EioXvmNL3jWv
vCP/xYeIhN1A4kRZ/aev+y+8Fu8EsF7zIfkyRXYmlP4rcbufBfg2NMZ5aI3rXMYZVOX23csKFsX1
yCY8hQMPOWftQ/FcxzzF1gI9ytoZo6/ZEv3WieZLU89vrENP3AqQTevtLMOL7j121mSXKwPTdzY2
ry752Q10zNscuw+BkIdwUsQ3ufTRK5mvMuDLMjIEAgM0N1tfh1dDJTByTUWpleAcT3V8Svp3iOpu
TlAnQEdp2+jSFsYSiypus1trbCSy2IcKzXhSuP3B71PsKpRvV2Tew90cE2NuBFt3wyclKMkLMUEK
CJ2Q+YI4cmVv55LVtqxt0fFGmsDDAqlKiSM51U6PqKUrSIn+zGGVAQ3qYWf4cJnu6KpfB24Z8jhd
fGkcVukVbKN8DNdpUJJomIHYj9Fh9ECfFPgKTMckJhcj+R3c18FKGclnk9yroUzfAmugxAAzRi0n
5uS1TfM3Yl7x0XCCj9FojN1AdgvmTk/UvhbRvGfMI8+pSUZXFSgASOt/DY1+o0k/bMUwPXcJA1ZT
Jt+5iTeslS8GuK7V6HU8JpsCugtJu6MyQ5InZvQy5faJLkm7if9qnXPtYlNwT1pFaZ8QvO0/TK4H
Hk/S0QuPIgc8KYhJ2P6IA6E/qm54h3FPFkF11xwx1loykG/Lc+x0V1zPb/k74Vm0KYb+w5PzPbeS
BxUEd2US4/ABsLUq7OyXDM0fy+VLWy19TtK/NOg5gG3RDOZ8uXJDd2YOTjDVXCKvHmlXzLqgwimY
kowhaozQrfYRmJOh/TGa+Ula3lM8Q48ZbIC9vfk+2QGyz9H/4wctjCWcLUGyK+PuhwkR6QfPf4nb
6d0Pk2tTT9eq7p/LUJyc5UIz8W3Z9Ok56jlGamneLDc+NVi2EReSlUj6VwyanAu4SfbDsCV09dTL
eBPz/bIKff0mw2LttfNHaY88zmxab9xYMQtVO7cXT7JsdpmsLrLkw5fX3VsHpX6TWckrxYI9vLTP
3CZgpAQReMMdHlBwX8MRfFlfV3rDd/AHEsAdUTRu7cTaszC9i6ugW4uW1E7QCGM/27AO+ji0NnWS
mhtTdngfuz8teFICvCico/4ahPNHC5x+NVrBdxGlPG14Hceq30fpdItDc2fX/QNG6/sq12cCH/h+
uvY2JtxrA7pag6VxlRXyERRxxRMPXBlBtF+sxcmbwOWaOedsuix+o0yfMrnE2l07TD9adwfs9rNs
ZIuyqHy3Rv9Jd9lFCPe5dYMvLeVX3IEjczLYSz0l8RJcJm+T7M+MP72zWBhoiSVJPDKUEqtq9D9B
VU1b1YIq45hFLj+FYEG0lVxTHZ+rzAQsnu9QBO5E4f4C5ZMSoFC/OsekVusGJ90M00VDbye2lh7d
qiQoNGJqJQA3OJdOiM+6Y3mDLU9387tTTFu7iL+BRMnH/7uSBkFgL1jD/8+VlCkgy4J/3A9wJf3v
P/W/AMUF5cEUHp2SZy0D+L8BFM2/CG68XC+xPTj/vQT4nzup/xfsyg4zewIMPGZCrqv/cyf1/gKt
g9sodEVzuZL+RwxFACn/uh8A98Pl17YZMFIp+Vd6CgJOKerJ4PAwOwMBJzl9oL6y6XtYOTIcPA5u
bOVIXXS0U359aVJB+Uh9hna16y0/wLvEKJ4W+AMo8J22ih/lwg8OYXVaRr90Y3EvRTizVOPtsp6D
U+GNu6gwTyZGxS2k8XyflNU+cQYKJCET/2yIb9rk7DM3+c2xrXyhhH07rqQdnTLFKUH4drP5mS2g
q4pc7n0T2HeVTb4Iq+eFahxCZUVeuKQXF/da3Rl5/0zpaM2J4V3DnR0G8yDdadqVftTzlHNIQKiF
jQ0J8T5wOVJWzPpqq3llklBwC4hxzITd/LsavWdi63I9KYK8CYU82BbOOibObbekNA2dPYeO+KTn
VrO+aF55Ab963ZI5CK1rG7nk72f+ninFDbyFU7GtenAX+6Kb0WNp726KnuaO5zHdyXHlGhnyxcoK
COQVe2ggn+3AnVJ5p1S2M8KELFgJaT5zrXhSRcGVMItuAgfxOi36c4COZlNEfP9lLdmaOr/mlmAe
GlJTdVmcjkmdnqSOcuCO426qpmHrO3qfKXlxmCfPPvlXXVkR5LHq3UlGQoNh/mtOzZNfiSfXSae7
VMa7yXCmO9NNnsFp1uvWL1ki+8aLZRY/GQPrwOMKMefxQ2o1P9pbiG2c19nJVMtD386uhp70fT+X
r1xPApKD/r4VclPMgUFu2n4o52gDV4isa600YEn392DRJov0B4xKTLip+6A9sBpt70Qnvh6T9SQA
EY5zca4R8g4UK+sDWk/yrFNz4+Ta79oGoWQdlFxOaVpwK8s5iS9L1cC5NhCZ19U0PoydWtkmI2W/
8TfC78djZUywQwvHpIBtestr/jsh7Lpi9XWvJmFzUCNcUrdX0+LQl0eCPXnpGNuSYtzKqUN1wag0
0VmRL8CYH5us+qncZtOEyW9YckskekHsF/I3PePwNA5jv4nbEdiu4I0ZzW9l3eyNmrS5QxlVReWT
m33FTpXdsYBpPg0f8HrrDhfDLrN9kFo/c8nZfOBKNdo5J4wA/XadNfwYBKiL0Ft5pfM0NN1t6VOm
Yzwfvdl9R6l1Z3PfRY0RQxDR9pE1oNqOKdcCi8n/Qk/ZMdl8mTvjYHW2tTad4Epc+t5OBHBoHXkI
lwJGskp7jLHs7CwbkZJ1CfOfeSAMnrLhKKOQf0c00u8Vwc5uuB/mSR6qub+gyFp8TkquvWE+88Lt
eMAR00qgV6W+cxcQmani8kLpAMaea2cbk2C2ZuLBDSDbpJ7qVp05/7ZtjsFOyn4oHNSjjct6XQ6j
uUwm3EPsGuJAmPrRCZPj7Lu3hsP7kr1nOzA2N07o7yriKwITVeTxdaKS4jMN7U2tgNCEsQLxF1GI
ttuWKsoYbKQrn7j6hk+WryAKzAa/3BKcqnlnas3uiKF0lVcvk8KZPnroXAd1Ai6zCar4pdVM0RuL
nzpjuryvSv93VPWMf4z4IAVNPV2DaC0H/R04kBZ7Qy6lkeLUNLDeK+dY80UhenROxcIR9PqnhKcR
3yWg5NkcQHzHST0Ea66+ex/q7XosZUqEmNlfMHBKswVrnZ4+6Dqq/bNNJ/WkrXi8pBHNL+6At8hy
NlZA2n6SxL1ZAw5YMldzpy627e8CZ7r380XV090YBu5GIYiuxfTwQgMKJIznNa6EgIqEtQemyHpV
FLQvxNJIStmtBMald+uIfhvyR6X0Q2pgoYZ8Pzj+m+9k9zFc/VtFk7QO22PoMBW1GwbslMhYSIr0
UnuNu+l83N8yj3+wX9+sjOsD1Nm/CsnM9eSHJTbvfDtU7t1saGDzkwdLdbIwiDvTpkRrF9QjCeRo
IP0yihHONO2Nwcm2fZ//pLjIKKnMepOHkViJuTE3UZr48KpAJ1YRy8koShillMmHxyDA7JG2+GFa
MzFDPesn/gJZ9X9NMk9PBozQxDCbm2nFP2hKwKU7kHm5qX06dCvorHT9Tgc5Y6bG4maNhUKWEFd5
0y43D95TLVo3lQ3RpgGHwGsxPgSj5CWzDZZuzS9LWn+K1iJ0TDDg5FQ+PUdpa8q52TFHystXceWs
PYfqMWeMZFskzi6zignLT/fLaiK1d2151g3FnKSeeEm7M+6khZATRXdFbHebbKBx3M0MGkrkMy75
a2VVxW7M8yN6dvJss3lvl12Ml4l3lxndlEenIsnkXeuCw5hi3pikqUNj/i75BjDMjMFu/NzEztnO
U3425Jx2jzTHGWKGcazYbI1rgezeypxBVhSspfqUrtByz/K8BtpU6kHYyMetl2Nbpf38p0uZFs8j
aqYu+2WUPbs2ESPMsNU6xHRhDDbV/mAZHeNgRGH/0LWNWOeR/CmLPGUgO7BJYwLDqemTQlS1S0Qr
gGPyyOhsgx7Q2O270i/Wg6geO6u2drlX0ZXN+w+mVR+GCH9cqx6oTdAvmeY0OMi4Zg7FSAvnQH/O
0v6UcNs5TtA4NvyXNDBMawePnscU5f+19OQJ5Y97DRrKFk4b/1BS5l0fFccQUvQmDWrGxCKhCCDC
F9qdLAumSDG6tR4pSsyMY2HcA174XcS6XRkzazVDuuWeOja7cG/c64xRrU30YIz5/qBg53Euyozx
rDwUR4TnufjJsNy3sjvJEoG3Gor+juPEWi4IWcix3wLvM8ZD0KpNEl36gbdDgN1rUwck2FyQBfTv
CT+E8gF2eLUtpBIn2KP0hov3KedWbilggYH7Cyuzep2YD++wCbwQvP9RhjHvPb9hptnyWwp5PUo/
+YMVC7GgBlxDJyzcjlXDeNLN94POb+XAT2M6Kl/BRnnrU0YEXYU6yeBDNtp4cTpnOIeRRxsnCi6u
kWYXnrFvkzszlsZ6tK7m8plv2B07Fr50Q/CtQkcNd2CMQHWHDR6l6HEs7AMTVu7i+YS0Xl901c33
uut2LmGLNSx9f91KGD4sGza52e2loRDXjsM1T3MKewknjxLdtVRoFhzTf+JS/Qbhjwlj3b9OIsav
mjG7q8uqukfyA4KtiC+m4nye8/baTDUiy7SCweEH6XeYEkTA7N3fpuwyWUO0Y5QMeruor0Ba5ePc
Nu4dEJDvRMu3sbYPpWOf42w8txH/w0msk1F/2m55EYWB/1xsbe0c0wwYpe/Wm8ZhBDXl+SlZOCxG
oPcpfJiavNSqBmqFhSbWVCz0b/rhR64quzqV1X02WR52X9lvAn6+dVvG28EbXhvZ/SQtw9jZnHn1
XGObxAEXcaoIxdy8IkBaltqUfsRo80IWeUO/0ch2zTIF72DTrgrlbzkZceLwQ/pTVnq2x5S8kd2/
c7nm7O5bh2ieT1RAH5GB0AmU/HZq6T71dXbXLc3Y2k8/p4n0rQoBYU+SXrw7ZGeDp5Cq+uFSMUpg
SdKHh1R1z1FI46ml2yQi/QwEwVrpQHzVrUl6OtEXrgDg0gdz08+q3kRV9w6hkbq6LnZtRpt9sG9l
ryI+UFRL5zm6jKinDslQ5fdMtPMVKmWmzfMeIMN9kTAWB1zOuYvS73VajgM0iM5BRogFmxiNLOEf
osWslmqQKYZFi2xCZznmf8aaA5qt2AWNtWmD1mXc59gxG5DCOrpRF/+SDbeViEcAJlmxM8rl/8XQ
b4UzgozDSE1xAsUNQUVnJxb7DBYSXg2nzY+QFd9sh0We205wVjzRb4BkPNXSuXgG2p6GNI5fuMZl
oPyU96O9Shx731ZBcgtzJDYx56Q10PfLYDI7Y979Vk/lhNgsRWsU+dcybg5FR886nIc/sAm+Ax3r
jSqdeZ8l3ZW6YgpG1D5LjzGd6VwmAgYrbyCMocP5TrRUGJ0l1zHMX1mZPZs5EAtS9od+jCtQLDg+
67C4dSZh+imv/S0cnGRjOv0t8dtT3vQXuywfzVleI7g9XH8T4gXeLfaXMms67jiHXjvNM7R3wzfc
pR+oip5a3/w2ORQ5fu8eTVjUbu3E91NlxEfXUwvZqEEfVmc3rsCa2bQYT3osTq0BECSY6/NYR/dw
rgkn2bAXrUTmqzDNYF8tDT8SWeVuTNtoj5TvQ3tYlWJreKtK2kHMkUm8Nq5aO2b/of3qdy5y8koO
X209OBT7ONR8GVeW2g6UTzdNhfKkZdyzEjVP4KjDJlwcUpHvospHpipAbLi9/2KF3WnIq3vlSFIy
1gouSMzNb/wzo0/lGB78zhh65yOv+WgcZlaAKT0OmsLGbygebFcyhlOW+pxqd6M8a4eplTZ9+RHK
aMNz+RAH081IOUaHVXkukAnSn2XVTcSPMnr0iLGEO8PcfvKmPY98x5Y4ZFmo/Qoy604CE0qKFhJG
EtiHseIDVsdg3WOA2FVyJtXPX0yLDQt+mAc1uPkASWqI1U3E3VPDWH6oi+Oc5d6uH03i7qkx4UBh
vYQXnJuMsI/xbDTrocoOCSZa7VQPQVr/ZH3uH3wQlI2TWKQ99EVUHSYm/mDYz9cRdTLkeGpbbvVW
gJ2iAVqfZg5aXh7dOp+7LfGv0dFMDwsL9hjfwzlUsv+LgVhENyhN0Jf490O39VfRf1Vp1/3u+39K
g/zvH/7b7M35i+N7lkPkN1ySv/+gWBVgriFJL6M3DhbkzP6eB/mrYtWhH+X5tCcwBzIA/NvsjX9l
cm62mNWRpSfWG/wn2Vyorf88e1vmeA4hX1AT9CO4KNv/nM1lKhGOTolVU/qzu28srwJPItpHv4ep
NESk/KKUx+IQ30nVf0tQtnyNLWQt+pDrOLeo5k/Rj53KaxPBsCm4VERFty048nJEV8mTalkZD46c
14zOMNYl/otUkeQzS9E3aLkSzr3JJSC4qp6ivJqz16okTTc6CvRB4GRfRRzKJx0X3z4XA0JWydFg
eRwX5l6xiB87iiS4xiUnMFA45rF0qQvNrE/djs9eJxmGk5CGX+M+V8OpKQ+gCe+UBpKWevcN0YyC
1SoXV6vyOYlHEcefkunJnAvrtnAlZBpEOGNLDHJQ82++QZrOUDnPEr7iLnkU2XS5lLei7XJyGJ/H
Rn6cjIznbfOBBnNlBAMPUmGu7QafMzNzeMCADGCCCemc84m1eEpHdCz1vYFmY/Dnn4qpziopNBjB
mNRpZgavygdDaHH8B7KhpzuaynuMI/Cl/Dm/EDZ4THMDuAM85aNBlKJX1jXv+qvo5/XYZ0c38zcG
jmUsZHuyS/z2klNedsBk2BwV7BetqsO+NYAeHZX4yBJ3nweSIkg1bMaFzc8a7DQH1gFM21fkd8+g
Uc9dbD7VmfM2NzAVPDYYcxfvi3LaapVfIdGerdZ+Ha1ZroqAWWqYVO9E7E6cpPxd4/AgzvgSRkpV
vxRanZIIwleIUXY62nPCsjMpoYe2P0kht54ld4Fb7IfEOENK5HEVcCMsO+sFLlAFNHrAHzG/I4Nr
NkmmftxBv88YIp9boz2bCsukFNPz4E35ep6lWhr6HVygNH0fIPuU9RLvK6wRZrj9HEfta9MxSONU
CwXRdt5rn+W4UN1SPq/27EGJtKrm1NgcQ/Xs2Btz8CizUB9GR9rhkp2tcNUE8iszkjuvclhEuSzv
XA3IpeUGDTWRHy/TnAgmotqYj7dVJ5nG1vTgjS7/cEymAo0CH0aomELgmIDiLigHs1OmW9q9JTPi
0F6YYBNqLqvKB4MMOO8ZJKW7NVXHM8hCN9HBHJ6x263aaPpuYN/xfoICyHsPW2RpFFzIhu+ihNLE
U4zDmEMIYlTR1cJ5dAzborrjouFv+PL6Ue3wNKcSP2oOPHZsCUmlLbWp7tVruJLPpe63orEEYhKc
MUyFnbHM8cXapLmCyyiWtjYOSLbmN1E6r3k4berQPzE1m1ZDa90cwznYHGnoq/PkUoBwJh9qrFkd
eLecO0N/t0G1CSbrNW3yB7vhlNsRK+IQrUH2EVH9mEIQHmXTrSzbOtlyPifsa9XAKi+LvysNuaRO
fGJajukyfaSENQWvEdDBMlvuGOQXJmt8h/t/qSvYd6TaKLpIWpo4FteBgbSZDsaG6AvB3JogWWCW
uAjDaJcy9QLtkH2rvLpkZLurxY/UJB4f+8aB4kaFfDNiR15Z8TDxCtTPpT2Hd0kdxutwsaj2JV8u
kzCO7DKaI2gJ+spJt1aLfZVLZkBWl4mJjpkNtoultV50rZQjdj5fSyvhQgwKF6vrsPhdq1k8hwLa
g8pfbASwMyJYuAtwHHv/PC2eWAIrZD2cku1kcE47/WOCMstQy8r2r7/2IWUEOR0SUTIoqrbO0J+G
HpqcJmiFt/iMvg1r7eRvEnCA7NYxFFXFdxgARVwcx7RR2lWD/3bSiGECjLgRBZQVRkWf7Jg+Sbgt
3WLPZfWQz8NLVI138aLXTeHYkU8I1raka98b3YNBvLDAyUuxYI80/r5fZL1w6zei6F/9HI1v5DA2
DBe179iSIxJErwggZwSFW1p/2oOf4HkxBtH0vovLpxJb8Nz7zhpiArHl8bHFkZWB2F0zLUvhoyLo
zuFrxGOzxPsRERMkeBsHdesWRfGcaEIblsdiA30xy3A26WghN4XdfQntod8y0R27eI+NKLs5E2Jf
fMgCsBKPO34/VUd8KWjNN4scBGxDRMo98ZQ+E5ySQyYFxaJbdnTgrV2nGS8Mu57qnrExhEbXSPK1
ZtVeL7rmXszG3lkUzpaOd/Am//QJMCQ7dKujWITP/aJ+RnUb7zJs0PEQHgbs0P2iiQ5Tnrdh9xiW
4+LTKlZ5RuhILnLpziBSZTC0WYGvfFYYqM1pOslFSR0NEGcXSfXQJvsAa3UW8Fkb8Vgb6Fg5p8Qb
d3n5acxU8Ib4VCf+JcGCXWDDtpzqORqml3nRZM/1+FVACeSqjkDbMLujzsoUIAJ2bSM+WW725ogB
W0vWkBRcTNwOUT2YSddukXRHvP7Wss0LYN7jZOVru8zJyBmpgaMJUFoydIfJFEeCR2DvlgtriXYN
M7iDIbxYVOFIzj698aFKgp0r1xU+8Xz0F/27ed8vqnHX51wxdHCkFg15wuY79IaLr+LnjDvRCrif
u+y6s1W7aMwTfOYDXvOW9OTKgkS9genyILKG1BUS9Bmf7kPu28+1yO10BdBp/iiy7GZDULsFZga4
seum8Ee7w7uVW/fmgNMS77EZASpr+m2QmtBU2AX52JNBT5RsFyjZBKK/a2uz3AdjcK9MftGc3cSH
RanrfSRLxCZy8Jlx/z9+2KlOF4uUwc320Is8Jg053M8T9LqizfF7FxmgW0n9xaz+1uD7t74K8a81
ZI6pi4EvtBi0LxnmfylTjjziPJmyBq1aShatoLXhRyEMQ81Zxgyw4Rb+VKypYlwL03muTABbsfJ5
XBbluAK8/pURqaJaMPBUoxGw5rsxWAMb3pZiZuwWEcFlTgAHxZ+3njbOOg3vYjcAXhyNsBtb6I/s
M+n5doTwi7BZM74kQQK6RcWZIsevb6p0IZOE7gsnZUaVVvTmzzxy/y+dsOQMlhz7v78oIVIGh/ZP
V6S/phOWP/W3G5K1BOZ5sHKd8UmWu1xB/p5OIA3gER6joBgsb6G/35DQOwbMhjiHmEQTvMD/h/ai
8xcuRxaZBt/hD9vC+Y9uSOHSsP3HBi5wAAGvGD8O9Q2uNfwl/rEBu8QghlwaNvF4b2eNg3sXkVJr
3cYm8jq9Vpm9Myg48WR+b8fhkuNCDCFQrpTt/GiL8bWWB3/q750OWLTQz4CEj5ytQR5Yd9HYs9uP
A97x41PazO3dGHOOTjkQIBHzC3SDvUJQR7RbEhAfWU6/BMV4I2N+aVxOkVxaVqxSGIXU7Y44B6Pl
wriH4sNiwpRneidn3TrvTgqWTBv22m3yXd7YO/ptuzwFrVQDTl33KPBW3eS/sqyBLMRRMNWm2hi1
g5qZHDiHjWmX6ilaa+hBCcRimnA2SBv9yy+rDy8K2jfli8vsVOPecUR0V6MAISf9K+zInSlfv7ql
Po1G+Wo7nbsWhOy3DbyfOu2+89D5bAvkRrIl8hTn3UcrmnYVRbnieWfSherPyKY5acfOWgHAnOzq
rmo5L7dO+Qr8fzuyCks9UF6Njp5MX3QHYsysMYLIpDKpa1ZWrmTOWafbuQGyFIKcqZebglP7d6rq
2KMRDa3MPAQAzA0utRwOSUDcZts591IEq6SbPlXdNyB8TdDiNbnsMU/73SDyX63vQXd1cVDyJlqV
bfZhK/erNGc2EB4odnu0iDwSQA0iEhm8b57YgLgrp1fGTyjVXT3WkrP8qEHogdSshufYSkCcScC6
6iTs5bFe8+Xc2P2Z0SDpPsZvJumCVRODG+Qy/sBShhFxzWZ49HkwAlxZ+zad7dyTv2PtfjtZCbnK
XwD/NqnJUdong5+NgKV1awbBSrGR38KOs7vMCtcj7+ZQcjBubLygpdz2LnN6ZrrvxRhfShk/DiaZ
ZOQj655FUFGwtCR/yQRXHRNhsbIfPOYD5n1sx4e2qdYahSa3H8NYAt07ry0ehROci74+0FdkqY/8
XNHHYzgb72Utj3nbnaxIchLxrEtZlyWksSreSi+OuVtVf7hweLyLWbOb9pKR9djNeF794dnFg4Nm
iqOHARawfs9m/93r3Vvf2A6b4PaSJGoL0/yoMbikY0uiw2T3FT5xK7pCDF2ldvblMQ0BHN+LTQ2/
NDLSc7ic8nEVr4skuiLsDrlzAM4bW2jIg8GLyvaQ1Lfn5/vYI7MwpYbe5q7/pzWM6A40xobD6Gcl
h42b+g81L7cLha232wdNYtqYYLUFw7gr04ZHsMWyVRAdnxvr3lKQSBe094DNpcr0tRzb3ZxDpHXr
+NsLqYNE9cyzO2c9H8GssqtyK3UmN8yQEN74vO1Dk3elbXgvAHny9aDn776t91ORPQ9Nc+3MiKP5
WOuPdKLCQJX57MY4wRgCuew+E4cc3+g+TNp1bnbrZo+dlno3K7SRBhlWbULBhFSaHAYiywQXU9ho
ZgfzsN64WTe/tm5OVstOj4w0qDsidwLvqlEtco4fJRKaullXNWkb3wj9Ta4QthdhCQF45O1LVhNP
U48921B/DCmObHI4VzbmsMpT3S5BCTrOFPpWo9NVh9GIqA2QMR6rz7ghsL84QdKO6AKBEwS6zHib
FqECVXkKrG4/HDJ0tMsgii/bdIbOZu0Z9hzMgxO19woOPfMI72hUycWIHD7RVHoKqNSlaNLHqOBQ
H4XlhTwGyVpDPHJ2Okjw1kURuC9eF0F1z1ms7MIIwh17Ano8TR72T17kAR1kOMG5i0+saP2eFyia
JeuUqb/TBQJsHg5cUMzcAymbLB/racZcq0dzPwzJ9JIKs35FPOBeiNQ59LetFC0A0tHAH4KVN9MB
5P+Cr6sgvN2CVvVHeIGDOiTNvO8RnpdDyUBFl0qs6KOkj2xHb2pkMzgZoyJ36ta/WMnLfRhmPYvE
jHZXmMDvZSUKEjy5i5Z1rMHaeafaA/on+GhGdOrS4qpqQMvC7MllRBpqfxteWRUyVDHAcaVuXm2T
Xv21AzpxNiOmw2TbTE7clH+LMrzrhHnjUn+V4azPplv+piPBSkICXB2b5Md3p9++WV4p4oOpF2+1
mr7Cct5Gfn1uHSJu6JKczOU9haNbRVzYsdG+Yqbxn8KY30/YE3AvzQoNh3h2vJiMIaWyYMa0NMfV
Z0AKgiOq90gMQB4KbWguSNFLYk3vlksjl4n8HkfIgEC2oZJvHzJl7bjF8U2RnTyGI4ns9sqTO+GE
xHw4cmfkfbp2XJuJWukp3xJMuvfCDs8zk75C3ERfMx2SzZHkGUz2criLYCJvY9M/JFYGPrm3TuxS
V0ZpvOQN6Lm8KiX8fOAGjVFPTxwG7J2XVvGz/1/sndmO7MiVZX+l0e+84Ewa0N1AO30O9/CYpxci
RpLGeR6+vpelslOpLKgAvedTlSDczKsId9LsnL3W7gQ4ftkfo5qZn94bJGSYH8Qx/3a/zSPEgwX6
SEq0Vd5kOmZhZG/cxN5GDjnvquTtbJ78WKMlmJiia+TlDnLgOlF5fnu4cqRzyyQZnNTxroxsoee5
cf2jmY58DVh5r+cMDjp1UCJHDQd3k98mn5fh2TGTKwRZXLczyTtwMQp29Zyy5868l7X/oPX27RRq
jyHbZ96OJjnonstJKG9rs+WfIwgLjppS4lf3/jTceBSxwi7dhqQGWO1KPxgNCqA7JozbXrRkqGya
Bxj1YCfMolPPXYxHRnTgiTERPwuT89LUA9kMJhxagrBSaGwV2dkboYuDmzqzGUNyxASzMtHvZ5O1
7Mpp/KpbWdAFa9z25fwis+rsRCOsUFh9xzafE3aifE4Lt7jOfB7LTtUxiLMTjdfL9KMxEeJdVRMe
5LXNd4IVf4Riwuo1esCXbpM12rDTaVnhkxW+VbyOWfVrJ0cR01GxeLu/ryJqW/LfX0UO7XdT/Bd2
9x9/6o9ljcNqn1sFyIDJp/KPm4j1C2IWsIbOTwrouab88yZi0Duqc62mdsjwLS4rf+xqbIN0tecS
lKV8FCbYcP+Tmwh3or/cRGB3TexpnmGrfxdjzH+9iXD2ZixNsm3lGNqWvc158VgGyiHdmWl1bToM
jw3237wDzu5o3OkDTL9nDIxhBRM7MMj1EGNBjBYf9DO1H7GDAe9HPA5ly3mG2TDSSDaKfT5vqznT
gItiwif5tuIIVuXpbgxLOK4O80ra7ZPJoBOc8S09vB9jpX0Prf2kNc2XCGk1Gdl9XQ2W3221SrzH
6URmxM4YM9nxA5rgs5vyEnZtL9tSfnrnRMLdFbl1TLjv7Hle3yyaD20PxEjnvTza4axtUt/a6Dry
+Og9W7q3cpkb5p7RDR00bCui0sfHCZ5kG+O0q8gTnUeOh+t8smntcGObBpw8BInIf3h6J1zPOHE2
brifSu4eaK7nQALeMgNMT808aeuSd4yZ0NUM37rtRiKhS0SqFwMrcRFCMq1LXHmoJ4wBxm4QKfVF
tCKFEZNDQCT6X+pTZiDntnn1Q/BSd+E0y0nPqXVII0NbN4XLS9lMtGNMslW0mNsRSGwmJoPGzH2M
RNBunu1LHWfPZu5so4X6d7tbHgSKBp1x1TQMD7XLmC6Hx+JSt+YB9mSPpbuGnnvNGUkT8Gjoh3Hu
9FgyC7cILAoLswHwyxA4kqdW7pCX8HFXGWp7lMU6oc/sXc7aPpIhbujU2Xa2aDdluDAC1d8rkT9w
mNRXRCbv6qp/IvXxFvfcJcaFgbcPWFuy9NpUXvUmJia8g52eLZcxfd0mzFZxxLCkSurXzq+XzeAM
6bpp4o6jXpryJIw3ZTnsUEJfzeOQkqHgyhZrqHekLC9jxr2iVDO0IWz09ZyjMs1QefMb4UjqWG+E
kjam0Co+QLxiJ3HgN3ciBsDZX0wEeCeN1hBX3LIof9KLeV/6/tfM5YEbOBisB6w7MxKVVfsS+R4g
XEkVBzhAGmhWkR40ayQkQiV3hryv7N4YY3JPEOWnIJK2qUfn2pqICAt1X+but4TDcohDULaYGWKT
dk823ohVrTGzjQ3zKktGY+OEzAd7AtokoiX+4sAxWj9Ic52w+Qx4XsX9yJuAe0U9kWjwzDWB/Kcy
5tQVSx+oYfgEBSCRM1pvuN6ehdthKiKqkBQUVrClCZrFfHQ74uFocjLeOehDiBGa7l7U/V0RYRi3
reJMErDccCE7WvqEWcIgtVuXnM6JoclwenSs9tU1kg86lTzWI/lHr2mC1I32aOcZrzls21USxUHL
GoJ8GDPu2nqoPVB2uyPE1lLFFLgdop2Z9h7iSWkSpHXPmA4//8bpOdMz96emnkuk9GdzU00OL9OK
Ya+l9Re9SZ6rgp+YTrdKNiOKqX56g2jPkpb3ydLdWyEuXtMzPiewK2La7naorXOXcxGZYuTVQruH
oGeZWoNnUnVH/sW8C5P6mRCt2MCCNOsMqKw16cBJazKVmJ6xrJvaTWyNb73UaEobUAJ2qXNVOXO0
n3LHB8cenICO9g8f8QA62EefPlRS8cbGtmDlo2ySHH0zd83lW+6JqwBN+rYZZA3Se6vieB96jwM3
oC2TYHpSGSz7RnLhHnWXlvaqqyyBy9y7y6swaPrBDuqEDJhh3RMx/emjMFmHVki23IX1T41LZHJs
SziZrbzEhysYVL0p9z/pdY+uxoYjSfxTXrCQyuaZwkITFWDbUuIufR6Gw3IUE9amsr6ZEzjURt40
g35D01pLXhp4ecaZpJdYHUYOh65zb0dhtdN7vhxlYd7ac9uDyAw8LKeQh+ACCSALxlmSZyPdVpva
rw9LDTvt8QCA0SReVz6aOTq7eltFy3WPRXnjdyymqkmwq1qac9c1xUvLWBdyAYS+q8otbeEykFZh
kCEGFOocKkYXh5tUngPgAbibAfkzeoO8UqzKqhFnt1cYeaVnW9ZGG7oXaN+YK8lxMXn3bf++6OjL
ld7z3+crnyErB5j/ZtT70HwX3V84tN//0B+TXmUDpezZ8AkLWjqj1j8mvTZF71hOOEApLes/szC2
+8uxTM/3LJOzvk9g5p/nK+eX65k4W0yXUbBOx/t/cr7iPKZGuX8a9XJAU33GLlEYC0iO3td/PWCF
XV5kmY2JxxpLgpExRXSo4XkRhO7GVzuJxO03OleboPR7Xloa6Etm9ZdyTPZ+nJu3cjDumxCInYsp
Ivf000nMTdcZT26anfV23uJ6+CGWUuEuMx/oC/xhStIGWlJuOi3c1gJ9W8xQmIRZxIUxL5Ho5+bG
GNMbP5Is+3Rd0U6ssrv6rvIipkHssTQis2Xa3JtL9+g0CB64PQOkDSw0e+OqKqwzktgi6IGn11rT
vgzSO0Lm8+hdljUm/hsymUwNE2tPQtjhexx3lzr0FCZMqnjkWj52/JHS1fbqFZ1Ww1GmBTsS57Ff
Fhby4pWNjrd2i2WvRzkPiBgiZc54MS10Ri1RylvK1SgJq6p1V2uvNNn4d2Fv7frEO3UOD3t/5OIX
Vdojgellt7gpSTe9uov76ToxwHyYuUXDEu3srjj6M3q/TmBtFw2EVqUH0oA+KTyn2LSD8YhT0NtU
GsUtAFuk4SC49PK6TYDk83Z6K5z4sISx2JkAKGxJr2jmTgM/0c5DzkVSl+HRiIF6rOrHX2i6yVgZ
66oIqAGOqoof0LKXdC53FDsfqpnsgdnfGP5IrSi9kmPjUh04NwejKQfIbjoZFj+04WT5pdaJ/ZAn
S8uymdg8RYHbyGffO44jDT72pdHpXyHTigpPnsnaOBeOI1h5PC6eVpPvSa+QB6G9y+j6nwHGfi0b
74OhqQJ0skNXe8eszO5NeqECW4w3JDF5Xi+koFuysDN1jRzUNrMo7icruh8KrH9Sz5/GmbGqZs5y
PQrUf3FzM9sLM9j80sfDuG9F+Vj2/k+rkVGEJerfZDZjy53sC90PgBBuf+9xJoML87nee+SAbeYi
TG0IsLDc0Ehotzk4SFkAsOR+1NFPTR02GShdAqF3yTaqw1Praw+l4W9HO99I32Eo0hHz8bJdFA9n
vo7bwXhiHmOupLZLy9pl2LQrIuYDaXntJ/O+8UXgZLeJV+41z7qgD2DLKdilcIT+SPHMhzqX6rFi
QwL9Mq/8ruQl3O/KdNo4lS3WlLc/e074UMeWf5WL9qvuqlsKJ64htdTk0s3XwqVYXe/31J7B3CvP
mmtfSpsuhSjfIP5F6Fv4L47XnygGZiIbaQvcjZldmnksrx30Eah9PFYHSXuTyDQ9VIN9h/5oE5fW
l+jK6qbRkEUmoqZEU0tX9ohEMerUMGBejmaXrIeh0XfNkNAjP9iXKPH2Wkt2unCJuWcD5QCZM+2M
qOGXCm5YF8mH3WYqDWazJgpHHmVZb5GM5SAd9tkDdRdoiAbtCeHAnnuSf/KMjgj6VDCu7wgE1eVX
T/XJKqUDpLKppo6W9JK5zldP0GidtiRZQ87OnEGLAGtlSVJ6SrceCWmCtj+g39rVtEhOGlFCHm+m
uTKxyuKMN8HZaPbCSpzCmNahXk8nxk04KF2laaMK/hx0aKRb9q7u3I2x6Z5ZGS0rP+VS0o3+JrPa
bWTIw6Jl9FpJbjA17e1l1T0Ums8lQr9pqHm0q24XV6lxGHLjvh4A8IyRAemSFzFfF2BZ4BkuEhOf
ED/daG5x1/vLp27zs0+WYjrKUZxa23qQCWAL6x9nP0QoRC2B1qanxt5cwJ6mb+I5H3IcBpIk3np2
SWUx1P3g2YW9LvSfEX8azOLlqSOaFlSDC1AkJv1OQoCo9c28JwUQsmmg4iWJGZtxybg2Q5R4kUnU
zLSmDyQWEA99eKJQfSVJjq/MFtaRSxu1DtH0NWcxV0F41qJlLM2dBsYV2FUHeuX0TC3RWH4S5ESb
Ih4H2kdWSxGXgQEyW1ukCescBSlbup0PVjv085UGZuso3jYDvBXNyLnZdpPAAsrVrPKMs3M/ly0R
MLBdd6TrdVQkL0sulgkGTiAJ5muD+/aK+00BgD1FArNxOTUjVw4HSHisfPfogw2b4MN5pFSbNqsP
G7SYWowHkqpvriX3tmKPxeTKU9Nzh+vCWaxYIdN0RpxZIcudTt8rCShO8QXdcWwEWsU4p5F+qRhh
b1zwZ9vJn7SORQ0k85ts4wdLkdIxyLSv2GldUdQLgMLEBzkAb3koFWltKeaayB3hRzBsxn6SSEXx
jMX7ulS/yXosgLbzEjfNLHm3dyDdHeojSNUXSYIkyignzNnw0TdFkEXx4MpuhP/i7E38PcVs7HLF
jqOGAhoDJ48UVy4UYV5W5ZuWLM++5deBDoTOFxvbBVh6rfh0oNKFLTHhWcWuG4pizymQysHah9Jg
LwPonviESGl521SiSgIfGD5ayBeSVvsiCrFNweVTxc1XHLFAWIots4S3ErQe/o3iWlj7jnQI+2w5
HiJqq3gH9SZ30OF1NtXpO1Nh8kzFynV/2Y0qaJ5KtZcD7SCBXoxzkJFIr3TaqfW0fo74ChAeQn5G
ej201OQq6s9DNJ2xnxgBtSyHVEXe2zb7msnAJ2Th0QQdYhWOj0nJCxWX71Rwnq4ohE8Ei1kO1y6c
Xn6E+AKU6e+nujzlvp1gJ4X3UoWmaWhaa37eG85dJ5a1QUV634s4mNhtah0SFe1343yNlWkHzvZR
VN7Zy8Kjo1iAtH/TZ5/2KjvCRwQuYFhIi3IyQpMo4JhACkpPv2FodHBgeVyrfEVbRPDMULXexCKX
N1vBCTWrhnhIfqTCFiwXxTCsRotANYVrQEDwbVXUSM4QD3CeEQcoQ51utmZYXuuwEcIUj7WCJTSF
Tbiz3JpTfkjgKTxG8q0CLLK6zFeDgi5K6ItBYRijyXcDLmOGLMzgNJCTfSNoeW0dXa3WYz7dVQOU
WLXPBt+1dQHv0UgZ7nFG5FtVB4PTBiykUl2WuUJFup57/wg9wsuUUCY4yQxXYrk9C4IGUmOq4xtP
wScdxOUaHWh0xOkbXXMG2lm/wSr8LjCcfupQLA40S+uI50bhLUQnLpXotvE/wBf3hghvvMlFc0mt
8mLByGSwMgnMjGED2CqIhuMCM/aBxFcFYQODCo2toJsZ+sZQGE4RxQ+zN76X+JQ9z7LXTWkuOw92
J3E4XDieeWaIxA/XPM0m6zJOaxe7HZe9UAgQ9vxPLrI/uYKD8rk4sMK89PxGAqwwqj9nfh4UUuTA
FuESrEghSx4+CjwyGmOfKRRpgEnyFZxUK0rpN1wJbqmFXyIR3q2p5QnXptny4YNLcqCdOpaQq1n2
tC2GJTslcL1VOvCKT0MS1EPOCEpGfMPq1tyaBZuiRoFVXRlq7y6s1Vh4bObjMFKjGNrGGzUBFpqG
OVDf0FsNRY/OmFQFNMzywvY+SCKmuVy0w9F/S71mk9jhjaBvXfw2Hs2JmRS8z5iO3oypd1XR7Msf
H3fZoPU8fLoT/gB0VwQ1r0MzfjJluyuVI3h23+uGlXavP7lWfQNMuW/5gRCLBQiSCLEqWPa2LD8M
ZS/TlccM20+0qpXbrEhUvgDdWWzgPSsRoJE8nrYTGEyYRp+6wkNnZUsjG4DBEX9ab2JSS1Cq6dp0
3VTZczKSoJNtt+5ME7/YmDyl1EtCzRaSjj6Nusqk5T9KzLwaHdXaIsCaMLq1Nm43elObUyXnV5lk
HHBYzYvF2cwFZ1pt6ZxA9qccOQeuJJ18R5So2eZbNejvHUNvEAj1BGSnbC3NvQ1zxdt3uiViTsoj
zuDiC8MLPLL4GcOwwG2ZoIMn8ZhALBw51kXv7K1RQrLyZn6cYB5Z39HH1XavpXLimcjxeo14S4Iu
b1HevJb2MAi32EOR6zgbr6KPLlSmvVJbpwbGyUXiUAgnXuIeG2Nl54vR9EWQrqsBcV+PwE9rWbOZ
yunXE+IkWAy04YzVS4v4L88mYFYYyKgNASRwA7bKEtiW6RW1zIw0EQh2eEJIwDPT9wZxS5c9t9dU
i9Yp4kFTGQhjVITajJJQq68Hp3lbUBWGQ/JutspdiMRQhMaFFqqrHLnhYlFH6UXuy4QHgiI/zo1h
zzAzb7LHFjliriSJypaI7DkwW/LXbeXBdUrziovp3s27p1ipFtsQhVG7quzukXmmDkjGRyk1bgDX
WMYX+BqnqjlrPvO3wTLDwzJ6n23C9Z68008SWw+NMW1By5E02rhTRhmfpHJDEliD4VO6SM5T0TR/
SMnAy1NGSZF4x8IyDjzHMBpG42eo7JO+izA5nfwFHRJuyha8VqZ2FUQgmqR06BpvhXMTorQ0XbIs
uJ+4PenrRVkvodkfSY5uwQ32YsCBF0s1JlOuTCFYSdrmBz7pV9vtyTIor2bNy3tlKNdmWmOFXir8
m3pmOREESr8mH0rt5Aysbwruq/RpemMIE9/xvrCTN1pToc9d7zDmw23tOKc5XW761L0XDmEjEnfX
Y9lFZ0N658kZzm6F9HA0rIvPDneVp94tQWk0hUDcWrf3x0reG6W5NaQCC8sGJV2nPSHe43QyOgAK
E1sX+7mbnqe+37tsovupXk1dla4Zu+LAk+Ox5vYUxEZ9H5WtS73edK81yYcBpfH30M7nKKxje/r3
+czgHY5teW/+Mrf7/c/9Prdzf6kFptBN10Z1jYX4j7mdiyTKZqLHFA51McPYP/ailvhlCMfgW6j6
lfhb/Ilh86meMD3ylI79W3Tz//yvf8kTt3/5z/+j6PObMim69n//T9tUhNqfhnYmImNB65pp8G+i
Y0LtgP+czxSIcXjFRSRZkpnTdWfuFtvbdzCXaZyQGXYIhKW98U1VaMvcTuac6PSfPDU5pYeWfeP6
vB9NvRLnuBwA6Suhavtye9g0IsOKgGp4jehRZd2lc2w8Tw+I0YMx5b5/I3vnkBJ65EJhBp0uiDlo
ybHz8sdMkKwfDLHzkhznhbnweZeJCUJSM2zP+FLuYqe5UUKVIrLvXJChhpcCJ5yDR5KczE7bKh/e
Aryxw24z4wLmfoCY3SJfGU3Roz7lJ49kPws8hKUlAiReBVm3RYL87XAC6c1RUEFBvBnRv4nInxgT
LyFLD68Ipp2XiQMKO9fvLtFfIYavDE7s+MCcjYxFwr4XRUnWOyuUNPSbms05WUrq02OT3GEYaBkB
kxQmTY/Ee98n97bw32Pao5E9cHUXrbH1U2KSGhHEtuqio9thwzHS5TXWnfsqFgu+p+gL0cErtRS8
dkwqWqPGe2fapa/sIdl7adKvbeSSQMoUF1ZVsknwogdl6HdBmTNZ04rS36s5pm27r7VJp+2ki+fF
ta4oZKh3Zs3kog8l6o7ZuU5VEUXlLBsw9XAr7OJt5Ca3howB1ui2Yws50kSCWko2bfHY3ZDVKgjn
8V6bO4gjLyxPBcgSuwlua+znIRt68arlPisd5lU62N1mnBMGlbRYNp0BTVGhFygRmdVtRrnVjDKh
aKpbBrz1pipaJSv2dxwK8w37i2pduHS/h+zGuI+SvUG8nTXeE+9jOlMRhbGK3k4EA5McZLBjqS24
WA0h10KzdjfIjh5ocz1WKKZIU1/01gFPyBv6mqvqZy7Fg8Xl4DRFyy3NhE+6zh63zY6aFS3oqd0D
7/+CETCYAceg+3lAWj9gT5rmGa0m0T7brD/4G9wXI4hAuXB9zlNdQvuNu4EO3sb3rxC/rYe0O7pD
9pqPrJKLdHyn2DuAs2DF52FIjSfD2xSEswJTKSb4cNy5LaPThNGpa4LiDDrUVUTc2eVveSUKcszl
pDmrQXmxiQW368LvSeWEDobwOd7QNnFXjfZpzuVXZ1iPfTO/cfP7auS8HASByjXpQibFOpEkkVbv
gBKBLTUaZJ13jQpJfjXtu1nM+i1bbTZTSVLRFuplPw6u+MDuWwIBQGABtfGMGhpxy5d5QbjapfsZ
euAwaQt3jH5Gt2vn2rUutWtQs6DHd7TCBhFyBMdoYErGZn0dXcm8HA+9iOwLpdDzO50c18NQ0ABk
o5JqNV2siyoNiYfqt7k3kVDy8ushj/ls9O2nlRv+hpt4xjeeNdx7hXzzKiwyFuaV6LezYz3EfIAR
Nl0aaz5bE8uyEVtSKyIsc/wU4Fu4oHjudy/3JPjoGLHeWNI+R0X5bVdNsnJSVSTsgfNTOoL+RScy
2Wbezu1aqh467eyybA48n6GPlxnbru2huPRzE1XHYcx5zS9tu0upDdeMjkYaHxytnRmbSDO7dtqI
zqw239VkNojIitPo13eelT5xeeAbR24CwQcDTy1hjzLVPxYluKemqvtt04iv3IlnonW9WM8hccPR
7EzOojiEDLO+z0Xy4yTsDbl/Vht41y/JP2qlqV9fkaKXRthZ5Vzj7C4jO+K8piFxa4hXguXlrYht
ZtLOvEXJuRl9bxf7KZXiLCt4PBIjtP1Nm+afjd6tCQhdxY5ubqmaVU+8NbzVtW9Vp4Z55FDyLmjd
S9WLE7Uxt2KYjbUvJcf6WPAj9VjrlKiYygRKIDOvfXVexPxwaCNxp3fGa4U6LFhYF2/TrmQcQ3OE
g7APk448mkV9XsjeAbtVD01mIALwEdk2t3wW1z73la7uUU3MjGcz/SWq2al40kk2opc3el5Ue4xD
FG4kDw0uMB5r6UPSaHTxsMBAVlzTwlK9O1H2Mk0M/Zrh2DrpsB4zYyEKrV00vk/kdKc7Q1sMnGae
XC/4UkG4nPn89zEMTMYxWSb++2PYSqWW8r8ewv7xp34/hOm/VCINnApan13oP8Np4pcNwq/snhAy
lM+q49n/l3iq8xlFFCrQBhPD//3z8pSzFAtDJAPEyVik/ifLU8dRHNefjmHsTm2yozwR+K+gZP5a
N2k7g863m+1CWSWUNZlXpu0xfLN4U5R+9GjL6Ij7ku8V+RdsMPiTKJGwaaxr9U3cjB8zYAUNXIfW
QUFDgQUKWku8Yon9lkl8nut5LyONCyfjzonvWbY89Xb8HOkICUhw3Hl+AdrWnxYHwhBLJK/J5KZV
me/IGC+W0J7BiWB4rAlljK6xKqsHmApOedIbTn0+Xi9KeOx55otJB7aMzBu6CgkTswN2/fuoXu4j
v/siLEF9S/fSWwt+cCTKvHsFpzvEypEO6tLjWmaN7QS1pGOYzQIZbCRhedfClS6fMnPggfA0947P
HEa5mznTYgnMnC25huNU5R+aw1ApatzHAhyi6dJnijS3Qh8fmBL/9CbzB42ECoAsrmhb7y+Ejk6+
eauVx0zZpNOuvwxOF7iJp/G/rz+aNAS3Fq4rGbnXsvSPHmpqg4B+JakFkvISRnQeVBpDlcRP9mVa
HPLZekRcgY9Saa7rES287A9tWgWLyxkxj9nEQHPj960rkvsLqXV+mGXKhjz2PEzW8cuCTbtRWu2i
hxMAsZzWvbE8g3O+26bCoHvbwvqg3RoWFUN2k8lTonzdoamj7vZ8yqa8Uns1lNe7TdLntnEQPP8m
/RYG/m/bWpJnCbDOFMfxngxU4WjlsHoaSbllbrPz0ImPA3f5RC/PBNcFx3ONYDUB8AGmPbVqJpl4
imgBoXS3fw1DTyLHUcpG5TCfkZmz/C+2Ua6OoDO7HEfXH3WTrN2iLOjehPTHYmvNO4HdhXKlSw9H
Vo0+3fJAYozZoUBpan3eaGW0Efw0DpPlDjt4zGyvyX5ax0XBZxTZhJYCNyNsp78gmNLmpg6Xb4OJ
9mCTNsxRvBd6zNxM5I+mrekboTzwrs2FX7jtcrGVJL7UjRVGh0MBYmL21Q1f14LOoeapVIb5BtW8
0c9iryv5PBL6Fhk9ON5VpzN4RFKvG8pW73P+5ovOtAaTva+c9j2R+qBRnvtmIvNUV9GVydZyzLhb
+DYbJ3/uOTOMAG8NGga+tJ0WjKDRgUGmCkRLnkH0fpp0wcE7ECqTfvZEnwsVw5KzGHUFV67mfgwL
WoJsPmH6v3ImJQ1ygHfbppwBiivUUS3/vji05r3O35gbT3bXtxqUNCqMaDrG0jO3oZ7426gdtjDz
4HcFvJEIqw/ZgnVUjrWtBuvRaTHwNBm7rCZ13ns90gMtj9/qdqTZarjown9JEDuu0I9r24xaK+Ea
+OYau9hYkYUQfChfEPkBPOlltRN4FbZ+W/2UGeOnAnpUnXfYVTvYAauKNSjr93CVcIfkLE5U3Wiq
w+yG+hEFko0NNDrT2v6l6ea0pTp+o4X5TgurgUx+wtHSpAomyjhtmui5Q+NU0tpXhvajTd7R6ep8
tYhoYXzXhLRvmXeTA9gOxGUHWteeucuSC+zwXU6djOhR01GvSZTi7XsdQvhFohnYd5SvXemvrdL5
zAtQ+nZunDMBfu6xufjWteSjdMadvjjPXN8GtggM+ekjfbNseesOBiycHfrcUwb9ClSBT7nyOkzs
SXrC88FkDi9dw+BRz3wwkfab/phb1bi8k7Z75zbOhIp3PNmevUd/s3ZyUm7NUK5nvbiULMhZakEU
gf/SSDc2O/J+ONisei8b+PIpW/rADt2cQWryNXfTWyKfe9KzmWadPO4MfcFNLhP4UIvQ7biy+fdA
BGyo/Ok78qNyW6Kgf6jn8LZanGPnyB9Cz9fcpfHV9cex1lZ+xLUhaqxvUzYPAsfNghuYArovw9Je
wiU95GNrrroFKWPh+LeNO9xghKBecW5usnLoNn1bny0HwtKubZbPHVe5sUyqnRnyXkpglMGAeFJp
36KqbcIjLN9CNwsm3mrros7eJoaNha09SpwV1aIzCo7k8+yr3ZmV+fwPb874Yh6mlO0ehQ4yQDU1
BXnuv/gp7tCeqnMrQV5AUmgDplPx7mRLVA1jorz8B/ok3ixnCEghr/1wuC9jPjOLFO8kcJG25Pmy
93v9k2/rk2Y7W2Pkp+pYZbSti0kLcka5hIyQrnXuQRTl89CZx4SB9jqr6he9lYQFccjN1Ph2M9xG
dUpZmmtDzGg7nM9Va7q3OVBcHlZX7cL/T4+knpC0sZmKbtlwriM7extywWs7sfk3UESoZ+uwdzil
t+9NWgMADhJ6szvg3lgRuF3WZRNTuxLqsF5zfyOc+IfJDNtttbBM8mOuz8UuNc2Dj1+NnAKh0Jwi
0MR2t1yGAEPOISpA3ci3dGGxmyn7XS66C3Veh56hs9ml4SoKh6+2aNZmDhTctEqD2aaIAadeu7Lq
GOkzU+3qPXHjfSUBDTOq7tJYeynj4d2eNGAg0+oZtmYdEW4FudbT7RKjU9X7W6VjjiwEw3w4nrk/
E+LhlT70J3dEuottgTQmwsEZ5amW0qKClMKlA4NgP2UP3fRK/uI7it2bcRjPnL+I2FdyWy/dR0jQ
suvnr78P65i/LJch478/rP/f5ptunL8I9//xh34/q5u/LM+0cOYbBmdyXf3jfg86goQIz9X5b3QX
DQuRxT/O6tYvhqhgLKq23WI0+qego/WLMg/bYZiKik7wx/+js7r4L9IvxriWA+ZiuqDthI7/dWTq
8vz0ORVYK5wuB31kY+MChhyHaNT3ZEGc21CyVfTgR4PU6CnLDKtx55s23W0J5m9kLWLbxqnY2CX+
H5mwssS0y1f31ZL5Rzvr2t4bk4dW6z7Rl2ytgoffqKH3c14rbVkVYp0yW5sSXvN0RK5K011bafNs
lX52aCasz6ytyMQpOnOIP43a/2yWxyJnfVj2m444G293Y2e20Zp7Evs4446BR0nfbPfkEqoEWOuz
69kdcIEkJXmAiJxm6fkyqFh73i3FsqzMHMuG2aTBMPbXfmbtxtoL2Bw/dI6b78gdfNpF/xLpySkt
CLZZFFsF00DqomhsfZ/US7O2CTQFqZYTNnEaqhctWBYOeLvQ79nPd+6dYUenUcjXuctf6koshzDM
NlaIKIkb/1NbojiUDVWzGQcDnWVcP1f3fco/dLLmz2K24NsWJtCONk1ktngEeco4XjVWv5s7Fm/c
7Ih+F5tBE6zDrun+VWHTtgycpeyC0WMyYNfUoaYjhfMxnVR4clhDx+UxEpm8oCcEixP1joHoEQTu
xo1yVTP3xi1vphpgis/hLNGP5cy+7GV4r1Lt0Hv2Ff4haP3ZfNZ76l4AtZcVL+qrMguDZcreJyM+
tsxzV7J18U6KXWVWZzmYnEThQMCsdYJLTKwHrztk7lwHVcfpYK7v6Ou7xQhNELEJuf7lUIKZYAa+
ZP5nZLg7UA0Q7bKNA7bkmMbxv/c025YIu/f9nN75rJ53zcyssW3abYFNNWz0FNbWMTa1FEh+Rg9d
8dTemGm25wAX87Hr061mMn4EIInWyQi715O2zUbzwqv0rrNgQHivkzPn7+UZ2dEXRPnScdXM2oXv
2JoOVY6xwnryljAMGK7QpiDT7Ghaw17+P/bOYzlyLM3SrzJW60EO7r2QZlNjNu4O19SaGxiDAlpr
PP18yMjMioyqzp5ad5vVophB0ulwiF+c853FzE3EKI8JGewHG9dAMwyAZoaCotLtce3OxUAWDdiz
SbfPqNCmrZ2Veyzt6xKTu5zQzXXOyQqe8uA9HHAm6B6K90W10zOaKcRr0CfLLla/KGuJoA09seeo
9ywMzyapYiuC5W55DO+FKIEMu/39EFTxTpJJhUs+uel8yVPVRA3rJzDVCXt/mgYEXDXgJxzQGzz3
95nb3WoTDv4q+DU+j7Ksyl7znBJBduRnO2w0OzXuO41ItQyO8NwyJUTn2uxaaWunOk6afTiGBmP1
STuz1j6NGfSoebb2cRd/S8zsxXaXOXtsfWSsS71Gkt5h2BtcG+l24JmICxzNZmWz1LbIo0fGaN3W
hf/mh+l7MrajF2DtUUV/20zqLS3EhLjD1Naja34DlPRtHGG3QWSAbpbqF0Sp32lFSbZxNr4DhYlx
bxSbvp2ol/ViQ751up47DkLUgl2rREcyj/hwmvGzSeW3tuxPOX+lF8qKGWJuvZeqYPcz07XHoENL
HU312B5UXuyN6qTuHf8RTDH0h8eiwqowWj37EX1J8yr73LPk+M6ZGnL3dL2uyk3yJFoOjjnV6yCC
O98yMs3N9AFZ+mfjjmKtm0xNxMLkmxRT5iEyIubhu4ZLfWUXjBSTEvS5Pyg6Xl+7LclyYst9lf4q
MmvKC4kPPJNpBzEnvBAspwWi3dKiDivqR9MaqRbFuQ1ia10LZe3nPjmrXv+WErFuDN2dXjRHRvD8
8gT5Ih3aOhrQlCjYiGuoj/k9OtCtY2p3BuxD/E/T2qeDkjMI+z5d9BhkTJl+GLIdEeamXAb8ALjW
utOByYia2WtK3DMzf7Ed5qguJoCGASdpJZurCnUHjQB6WDs/5668lKP9XgoGn7NFgJQeuod0cndV
KRemCZnXmhtvOpt4KilgmtjJMZf9XZvLr9gAhtHW8pbWheIQGnyNMN4Mzbuhk+FWmeUVagaG8Alv
OPfM2nnhVvE2tlx/KJIhmGD6FtVDXMSPGF3u+8oE5IcPWPoJfSEK/Vh1n4mDe8XXqvvYCW+bkvNF
G6iwBxOrTmvFDxZgxywx936FxA3slrl2Ou5QUZkyv+JMjiqGGYNtsJlEL6il04O2OMaqwoz5o7t8
6+TaPu6Nm8ElpIOWdKW30SU7wBp9Kmj9ipRUu7bWxGt7ceAS1pCzU1GbAZG6y72F2RggKrR4z/iG
FmCKe+23kmmBXKYZivwSWTobQB8YLYvyy/RtmPd8FkHUR+wkhdygIgNfKXZ26d/kOgLvVCd9IW0j
+zbv/M9at3E1AKupffkoZ3GZDaBjAFuhHSg2sRnMOCVyL2rA7C1fhFa9z2PaqQwGGYbRDARDqG85
y6CLlJ+z6J6t0NHAWEKGK1vaReDGB7O20cJ26bMmJL5MrXnpoMGtewfqU2D6VxDhP1kmcGUsem5G
dx0rKfsGYSww49R9LEMddWNkHgoR7clUVCS76ewYJsZzYewiti41XH85+A46/MEAkGdIGpKg4iye
day1ZneP42U+zGF2aymy1Vkkh8yTSLs+WD7ov6yIxEZLOozqMrCPpovwa9LYSozzeIK8g+qReyZ1
0p2vxaypK3RChXFf2EHhzYWbX5jN2KyJuT87evIZuMGXE40MSCrUM1oRHIgO2hJs6R/tMIFQ0RDM
QOYeUBhCRFYuX2JDdOFb1XgyfF/znwE4pFuklTe8xCvAfxL5zPbYZ/FtO8e36VjvWzG0b1VeGiuV
sJNy3CY6YSuo0PKq99kSENYThzbE7w5Kn7rHnpi7/Q9l9fX36fGPy/1lpv3jUHlxXMNmZebtMOBm
iP5TWnEgWbgS82KsGB8/DjJ2eTICbItTch0dPJNkkmCtAZURoDLlFoG3sRCYyyyHhAm9Oxq9/ZG4
Q79VtQQXWxjhdlGerkEkXDdGjcgIE3PI9HHl4ExYu3hJqr4ZNoIMUxLg8mn33/0SCDBl0WH8x/3S
FrfSP/nuv//QHwKTJYnQcm3mp2QcqX8ITIxf6JLofKSDI589BWfI77sN+YtEkMJNCR2Ja9o6J8dv
kGSM9zoNFIBrm45KLRKYnyQlfyUxWVYhP5+GeAGlbZsmLjjXdhfG3fvbLVgNFCnif46mYDAyFxYC
gSXVlqZ7II6Rue4AGrmIvrRY+xrS+UkvgsekXVhzeta99q0o3tKojm5JUQH5Es75YwQTskhmImTa
tDoMzQySPw43/owacSjnYB+GTbV2e+sRAD6Jx5K8EvLtdc/pw2tmfinTLX/fT0W+tQzt2FVKriuO
7aZrzWFlmhmThOYmctRxxkSfqnabBtN2cK1z6Wo3OhR/EZm3wmdG2CBzVvXBipN9nbnHaEI1hm24
XA2Nhcl3MlaOXt6zd72xJnWYZyxog7tTvv+U9sXWmMyLPJd3teNT5qAZIylnXOxJDO87s76xtDHc
TEO9dnSGXlFY5CRzDGx2lsX1sIht/eyFS/O6jijNlsFYTUob4mprJ6KKp6bbH2WEgJIDJkdW6gI1
iacnaDTTmPQAf5wv/YLfP2jAwlT+OnVGgM4uuFECRk9ah2dtVJ8GGkOm4MOp0rVXi2UCWLT8YS7x
VYQazhs/Sas3S8OkjH6SLbSV1dwPAhzUgUr3Q0JIgDHKpyqSzVZT8xnUdwOwldCjCr/FzQgJ/rXB
7z732rWbGbdAjA9D2J9Ei3gCbM2tO6M68s1lEa1Rn0cFFvFEJxSMDnh53rFwt3AVrFpGrYCBSBG1
9fQ5RCN6E7Z9+KQMhadk9A/6lOTb2a28wvT9c4kK1CcEpMBgcCJDaKsGBcnWsK9CjDvo8nMQKfVo
2CeZQtWlcDSIdHYAohSWNC9zVece8Y9y4yo3uCzoY6LePPU0xFRy1aMY4ls08JdZlD9U3H5nczxO
SARWEn8GQ9cIk5sJxwrX1jER1uMYynPCCsETBIXFM2agqSzu5tTYYuP3kEq/hfz6KnLRFtf5KjPy
g4Qqc10YESt3ZtxdAdpLl3va5nXTVluoK1vHmrwpxTvjwqJCoSWMW83pH+IybW/TeTYu0srZwb1t
vVwr8a/QCjYGlxABKMFOK4ispcQ8DMjC7YxUHr2krihmIh/KxWGJTIPEvYkKqfDblgZWZfsy4LyY
/Ck4GGxbwU2yD89sb3ZShoUmJ5KfKZpo57qo+32JmYLR4w3xpTOghGpauVV3jJhSsKr6mvV+0+Jx
syMq/Y7JbZyGB6g0D1UXbNkW7VKhH00j3WcTCUSpfeHU1ZcQiKpEPyG97SCOISzCbJ6BBvQL8rzM
8LLyI6LfnEPu0mQo96udwm2I2QHk1FHnflAW2ropOT0UrZtiCwokKd+ZSyDLYF32yrXIac9ndFLO
a2AMCHDCRxpmJL45N5XxGPj2zZB2/MR0xVzrMpiQo+tMOGT5rWK7oLmlhnybGIuMhqGieA+AYFAp
nmzFmnNmAVRoNkqmhauHEw03KSF+m26CPK4VPFsx7S8SkqqsPN1gPh5YuzhvqdHTuxG7fu6Dlvdj
EA50YRZ1X3dsDPOLnmo3DxFnV35GQoSmXbc8Ql6IU8mnY+NM11ac75sa2FrdP41Bfgr67FPgJJV8
0n5unHTWiIJVDPPbfferLppQwZA7b6VxLxudi7RxKMFLe4dqZWfY8y3whJ2lulcL9ZuWjJeAz5+g
0G0qo0WH3EN6E1uRYJ1pUuruUDoAA5pN6QKlkgEwi7TLi28Q+i5mhsz1ZG2Q0A2gP1owkEAs1mb0
WRZtITxbFcsGmPsSiVQpfOGGMVJ5FU7aW95Fx1pm3izJv10ARht24V6sU9l0trp2iOvSR1LXDagR
cDA6nXOeHgwhOfDJ7CHT4uochiV7nka6Wz2Xq9HQP4ze3YSDsYBe5pp7vlNEj6Ot3cfUzHFrl/3K
kVJ7gwRRf1UZXrNO6+/FQPwv24MH0+y79VQteYDM8Go/rxZ/9LOv59ibdMTLtXuWs/RMcqiRRYMy
q8ejJBsdwkaPXgzBM93BY5emdw0oWv52evpJwrPwb0dWUuGAZZoJAiEmRrdYBM6TWz9YcrgYUCUH
5mMqxCszS09Z9iMJhmJPEvmLcquU7KiSiXv8FpZ+u54EH0KY4XRA2r0RmKBWVYbIWZ9VcJQCQY6C
eAZmo9qG7ogfGjDyGD5aHd+TTNkR+CVphoP7KLUExUIaoH2xzr0Uu5bJjKda85TF4mGIoXfmbn3C
PeVVBDx6o2DZFI6KllLxsVk+rWc7ZLd9h6IvzP1XFdIwgRm+ccV0NHXJjiahYcwnH8kgI+AttyZg
afRC294O90HFGhKITockfDk8jPcMHs7zkNJSKlyuDbTsKa4PbejeZV0uNpZRYqKw8/mKPJ1v6Nkv
IqvwjzOES4TgAejRqTkYE0rDtsxPc4+iv7QAK8+LVj8Db2MNGS6S4QAKIl43jcGhE1x1QqdEYMn4
jOuAZMmiRqrYtMGpxBqydsDjrLq4uheTdTnVs7OReY2TNpuJZGVOvJ41/K9RCn3Y7+3bqXMuXdXn
O7qbNSIV/OKKzzusOsBnTEFafO+QKhgBckhu8BKmtJ79q8ba44DdD3D01H8oLTrVRletwinLPVcf
bPg+8jRXDjBJsjho3ILhtDTwYZY9+xWkyyAXBiJbxQA799nFwn925oxZwCwRUUrD96pO6hvTqPPT
MLc3c5rUHtvpwLO65CwHl2klG3QjPMSMfTYkioHYGBpEY2W5l7NVXMY6u5hJlBeZWand1CdHAbcM
azTTP7AfLMf0ZgMblXFswXOhHPFL17OdP+CXv3CqIPaorV5IO700svya0vojsKJDWeZXOQ5+IuIa
UjQo4MKYEYaPSHNTOhQQnal86JgTdr823jMB51bsRvepURBiD4q/iweBBKA81TVGeJg6aDWGOF2n
brCx/OxRsRBeSTNnzMqSG6dkLxZbHINZqKkBkug0hwZnpwPjTY389aI9kuWI5p+7bhupBzOcLyGQ
7iJ8o54honhfq+ZB5dOr5XZkRGf9hRPywGAewU3Kwszc4WxYWQtMvpmRotmIYNituQgtFvkE6obS
6wwmA8Q3bJvIpJ4qxy9EN9W2sO2DnU5vQQcCFx1ousmMgjSAanzW6tDG0VbxFG643zt+e8kYK96m
tnWTWFZzpl6YXn/oZv5Vm/oz4xpuhGsh1DEdqFwuTrI/9wex37tojYlywCZDKgpTWX9IN07bcyq6
hB7ycHWVVzbdvpr1LQvxXc5cJci7YlVqJKnCsFVWyXUfeM00eoaFc1N09WnmeHXcYMfWvUpkiL3Q
5+nGiFgzrpSyPT9Djf3X70X8U6/z63uxFFoumh0ukj+/F0Kk6rlSICnb2Te3bERftIh5cxyAgE0I
nK+VySVJNRzW28z3Ea1Tw/jRw1//Gf/6iLqOQp6m4zr4icTRRJosMp5qtBX5V8RiuLRo2y0/3wSj
ve0bnFOV5tZQf4btX7/yTzo2+f2z/McrLyOJH3o9c3TMxp54Zd1PT7HBSgMrl0B9UDbqPxlv/Mwb
4bUYRFgA5eh8sUj8am344bVy2+aXJpimuVWS3jmjF2Cl3REQZ5G5e5NxqIfxyUSnX8dYZvQK55A8
VeLbr2/5f/0LU8V7UU41KKb2ewP8x5f/577I+N//Xn7mH/9xsWX846vdZ3H5ln02P3/Tn36G3/vb
625wlvzpC4Kko3a66T7r6faz6dL29558+c7/33/8HzBm+C33U/n597+9fdCALBujOnpvOZG//9vh
4+9/WxjjsFx++OiXF/ntG5Z38fe/rT4hE+c/r3G//9Qfa1x8JUp3lSEMpVsW1/Ufa1w+NC4OE7DT
skHlX34fS1i/cNmYbGmZXv3Z92KYv7DeXXavBttiU3Kf+P0Q/HaX+cuxhPnTGpfzhZfhtZTFL9Xl
z86XMW2pn/HHrzRF4aVoFjw0AOm6ZtlyESa2v2/T9NTGoLImHB2OQw4Oq4lm507duUpyyUMb0lQH
e2o9K/8LRzfddYftNggE0OzqJVvGHOmIfR0//V2XGy8dW8M9zp5pbQ2Yx5MsfErN7CEKk5dkcriL
I9e6IW90U5WkkLbF00hS+1rlmLnqMT87ZhCdJ9DmRKqF32xTHNinntMSJ4LjwNgxvkWkoq7nvj4p
vRx3tj7xbCbbZw2Vf9fFlkGzZ2ZrYyJQiShN24uC4JO0VP9TA1qXIz7Be3KDQf2bD4kCS1C3Rkz6
FU7mfT2Wr61hEgfhl2dnCG6yXEDwzrNtXdjvUyZeUS/REy7i5mq4t8dA37MVO1PV1huotU+aHdzZ
GIz2BUJLooJxQoSJaA/4/c7BlF50UGEnRK+uPr82TnNnCRMUVosDKFIYUTSUQSrrELDY5FYgOSqd
sF80e/SmPUjyuKxaT2T+oz8kN5qhy3U/6wSe6sLfCt95FhapTezw5Hsa2Nj6W6ClreOjUK8hgnep
8Rbb2aNDGkddz/eg3BuWPlPJu2svmpb6ltP8M5LOh3Ly50hHvt1k6iKJjZtZRU+c7s66znDhiYvK
bDzOqVs7K7YpdtkGBbsMtmFsPYULbzYOie2d8FWlNGSDkSR7uIRYBVie4o1+sXvnLp7yo6ab170+
bttcu5gIV27T4dNx53IFAnob9Pm0gVLyFkewdlKJQMkhfJdxkEe/cS4G3AwoxbZ5JVZVb3xMiGoL
x35gToPjpdZedR/jr0YMFcGRnlV0B0jnp0I1j6PMHjozO2N0jdfJoOskbll4RtUFa7too4NqRQ+Z
JRsc+ltrssJt6bT5gRO181LTRsA2AGW0reqxqVmEY9shszvFatn4+bjBR2khLi4wW2qtvxa9eFe9
j0VrfrIXsynBEWSAYhmr+9krZpYH4IMxsRB2W5kWRk8Q6GkwB14cp91GmiZ57EDTVinDniyhe4zq
r0jKh5kcM68DXj8U/WYUnEbVACayN/3jyI7IRpO5LsEpLOWGOCS4jMAe8NMGaB2Rb42hnqBKmx+x
EVxFg/3ajZKRuH5poVPYjGl3pLK9dsErJi0W4jp+o0+DrDAq5idMMDwgK35kv+ioVh12VB6wxBXD
oifTZIsFJri3axCUC0kz6erA86Ee06qeWiQNp2Gs2nuSi/eshaAUUs+jdAJ0XLUYmIteee5kRHsY
6wckv2BG4bYg9Mgfw3pJoaoq3FSINkVodkcic5qDn5aPjnR2GGdAAnLFbJy09UpGUKzt8tfazq9o
P54ne3rDZXKvQ0Daqo5CoZkaXLgD3hcjN4NdUGNP0SFdxswoV8bSldRWRp4KogK2M6i1nQipCtb8
9mKaiHM2fR2Feu7fpUNN801vTMR1AQw16I6arZCaUvqsU2TCtZZezGV57dedvkdFeWEV4ABXPenz
FtMZY9VniDzHJZw+o4RdDeTVz+TW60uAPWp6IiqNh5xke9PqXRTGIBGmkVRVMcqjT9TvStVMT6HQ
76xUPcd9MB+5Eg70otdTKO+yGmAO4C7ScaziWAsHZuAU3RUduD0948hF4gNeY7RvTIJsZnS48NuL
18GA+d+K18JK7jqDbM+gVAhKK4LWnglpZSpa944X50Tpco9xT25afdoV9/02K8mec8NPVoULWfrD
sJPbPKweLBs8iVm4AxghykYrMzQv9VXKaM6heCzqKyLqsJWhxW/EdClyMgE1YCsVXBz4rQZ4o4Z4
7ThN+yO5pET96NWOUeGqHtubtsK5j0sayUj23rrJZSwSaKdZDGmhYIEZaGSXg/e+niCmUTkXh6DX
TbR2c3rmAVfS9qDxV2Hvn9wZYQyspxuo7kj5+v6lp5BNLPk5FsN4IBYHnD3UsdjQb0apGKsBqcfv
v69CrgxiNB7tpBgvGerEV5bm38GS+ghxny22uGqVK4WQElZPoJwzbHfKeSg+GvXgqhOZvnUg/FR+
Cepngf7YC/4HRua0jxYkEEBMdCcRD+USwOe6gxwkHUOso8l6ChaoUK2Mb9XIuDPi+ORO0W9HCESp
231OEIlqssCzBVFEvM1buUCL8smCbDCK+wSe0WT7w7FRAATYj77PRnqbwj6qXPGtXWBIzYJFopsO
D/qCSioXaFIHPSlYMEoKnhIrmFUOQILNi5eX7f2UybO+AJg0A6zdkEeHcKq3DQepoVtc+RNEStSJ
1oWpm7fxgnRyIpdnRTQ7SHAQ1iBusMlysp7yBQblG/N9sCz+wwUURTQQl0rj8qw3EF0zD8QCAllK
QwjpLqipYIFOJQt+SnKzV77xaiAk4liO6wRMVdFnVwKvH+dTcJA9woJETz+QtEH0WChXFriraeFe
1Y7aqx4QVh4xnyjie2tREhcLLWvKWojLOrrxoQT7Wy5QLQIOMW4Uj+UwEJApR5hMg70OWosJszD3
5LJeKWQm25qzYSfZhMwAvII0w2fFXGflzxz+EMwXj1aTcBFiJSMQYMx3sAnI2yh04gOO42twauyN
Fm6YKrLiEshFepUvVDFj4YuJtD2bpvnMnVFbKRBkhtbC2jWushaibASjLCzx4AMtmxd6mcY/c7Cn
S6vJb8j/+phk65ycBXlWWU8C6YZn9IwzLdzJ0SnQENz0Jbg0v+HPLssSRS4SJN2LTaa4auGrzSAb
qqzaO5yGuBmNpLqpE21nF9/qaKdpvYvvP/BatOzMR6wMpGI/IuVm88NgX/bwQ9vhtiujh8DqLtOm
AWxbXfGQZDeFf4AhnLNG6IFeAqw7RHtKJF2q85Qb95nBA8EhpayM1Faf+48oGW2PCvC65kqIuvoz
KpylduF4hRbDVlvtAr3+ACKqntqEMS+iNn2rx7Hm1WZPp8VQWktR1KYGJoccj5sadBARccbCCCgj
CJ1g899dF8fcXKYf//EueP0WpNFbHf3UrH3/se9tF342x1JcUWx1F2u/zWL3e9vl/LJ0yShkbXQB
SuJf+6PtAjdgsFImTdcEBECr9ifcAFgAfp+1jDTQ44p/p+2SvJ0/axKU0M1l5cxswsCJ99OAICUP
usm6luDqebqMk9Zd545zP1eh52ZOs3XmYQ9b71Fvk2xd1fLFDtBkZUAFu8mIPW10NqYbUXcmPB3y
1Gux7t0bCPDCUuwmhlOrugVDmbr0Bj1UgtUPR/tfzKqWwckPNj1W6AiPTUMJScsIgmHpKX8YOfRV
HQdpQBhHDzggMjoIT9jtC/M/eRnkzn9+IXoJRmKCrblajr39M6xeq8i9gq6Lkr3DkEwZEJ3aJN6W
GHVqzbgo7Sh4yTNzxeNQ8HR0sq8K/SeDZkwbIo4GWit/G1aTtgYHt8P+tDfLmm+fJFrX8CYoWego
qnP6mtiPQC2Y1WMB44RigCCVK26FAwNx1k14rRsLTJPTPVqufDDwcyNAMx6jnr2M5a+gsnsOz6cY
kgndCz2VbNjHQljYwIQ5qRBNNGFYusol2Rg8ZSjZMKXo5M9U6W6Y1TYtEcsNRnin4vYgo2E3Gdq+
LdOKgjcu0Ahyy2fE/2iH0GpmKciBsVukbyng7ZCyh8CsjUmU1FXfx+gAOghu8B3Dc4DebW2DH9vS
5LMGj+IPHTTVdVahnLY7/xDCrbS17iZwrNcWCPZKVKPc1ZbEyV5VR3L/XniWXBdxtzUXr2EBpp5U
Z/0r1pq3IkSKPXXZQc7MXCHiGBss8C8UXk9TYOZsLn21wYM8k3qLWxpIKuiXHuwd2SZhNHyzJupA
W/c39mS1+8HkgLQQ0g6d79xMLU/sGNjQ6E9sEkJjPWGzITBpoxFLiavirls4M05EDljGEqBw9Mir
k4F9XGiB1nH9Y5I2CJeIPkJOmMrR00IBoI+yMc3NJ1fOGyK37lqkVWXEDnMQ59JmmlzNJ57Eq0Ca
yMPEPsOeo6XyVNQDm25tj5d+r3fVE3b6B24kp6x0TnGdrgm1gXoOVhrdUDBXgOv0jUKBUCfRUbeH
I6gBnxdiBNnUzbgBqIF6lv23ZFu4hnX61KchO2tasgyeaQqJcCr8q7onkbL33VWi8bTMTOiqo/Yx
YR0VDSVroafxXTZM6hoXa3NKbAW9XPCAjKPguZQW5GzBDkpUFvWLhpFE4NPhIwZ22ohbp4u2ZmCu
pjnYdFnomQ09hB8fYonAZFz1bcVfpA1XpcM2W/cPcaF5IqkPioyDhJzjDZMG4k0THdlTxkovRrwI
VOcdD6jlsRFfq95iiZuiqFdqW3f2g6/RxtRWdyd0MFYJMKTEcL76suFQhVfSd+4QEb4S5Ulru5Qa
uv1UiJzIpPo46/lXNsfNZlFY9i7KtTwqbsUc78fGvo6cuNrL5eon8zm4y/2k5vruozssXv20y9gt
c14ItTGmNr1QRg5Js/jofacghU0jhEWX/kbVILkAF1lHJi2NZ2sJeP7ALpHclno1fkTTSO2ks8NJ
Taf1fEFssIQ4vLa49XTsvgfsfZHQbtqU3l6OfEC4X++qTrGB0IKruJ6PWShAKiZBukF9aRwDAgfA
cyZXUVs+R5DDjiJja5zCy1jOc5takbRnehqF3nBGsyAKEFRg1rMQKME4clLrizjHLHa6CnbmKDeI
OPXDXGON7Uj/5mZe07T25B2X/m1myRYmzZDschHdVil7IACf+nbEj7qPfcs4WW6MNKkJOi/PRPrA
tOlc5toDfSFCRT6HdR2Pt5ZfowauBEnDs1uzUXYJBTXqzVhjjYXydEecAf8nBTgDDgNpUtis8jbM
j23Jd4mpMjdB27VXOK01QjVrT0uqZ8OB8koA3rnzmc7N8/xtDrhpGml3ERnNdNFE7f0YI2J1DIJd
FV5j1aQmunntdtCsu2jkxSrFdc360tYbe6PF4dFNbIhvhHvMhL9u3S6MUDXWMxFDJHePX0EYGY/K
r1IipQpk8lXZXOKruSUklyAFQ/XnvqN+azLuNP/lSzehQwkwLf2HauKfJuZrJoVF/vlj6faPH/tt
ZG7/IqnbJHNuuQCjlmLwt5E5c3FBheaakN9Nbq4sXn4bmS+1G5KCX+nuv/KgftfxKQo+VzJfx/Uk
pbP8zL8xMFf2Upr9WPwwkWeOT76bZWEMgq7w5+KnDHQmigM3zaHo7jvhPrdJ9GSEzVGl6NV9rt0s
aXk8ib0NF7IcQuMjY5vJnIlnEiG1PBYWLh3NHwOGy4SMYjOewKkzJjCzi4rIrFHLLjIRvsdJsMOq
jb7YJhcjFN2lNes7yyw/h77aE5wGPyew6DnYvFpJFPKIiz2VxeTnEb2uZvPQRereHOMn9EunvrYu
s2rYVhkyAS34yAtGC31hXQUB6ia3zM5urSKU4jaEm9LPT0YWY3OMm7txllusVXvGmjfCZOE/c5Mr
Cs9kwB6WGaqa+ZAbiNDqpkQoFJv+VlXzJSLvb3o4HZIxP0ktf8pzcx/ay6iJ6jV1H3Iz2WiOz2Cu
PsmS+EXCvSCkR1G9LRl87VU2th9Kt0n1JqmQO3CR4rdMoD4dmaT6myG2m/UUaEycYy291zL/2hCT
AXxQP0iNaXaUNlidYs1yt+C9Hlj2kmQ2MEdNGgA6ZR4gmg6wiTkWH5mRHudsdGCGGxN+eVE38dlw
3fIjHO1b2WoFt1Vm9RwZyftEuBjpooStGmAFl3brxWnFLFUlF1Vnv4UOBaqACj2nR3+sGR/a8Nl5
mMDjrqrLos7JusswFs89moA6tDYY0RmnIdfYZCbpJCFMgMQnmYKKKmDwWz1ki0606yXubdnrcCzi
l1k3cUYPUF615qma+RDt0zxXr+HAU8y1iUXKpvGdak/DYdYNR3YQr8Yg76ApcLDt/gq+9sWAN2Wt
SvTKUTZd5oZ/ATOXGrbFQe1a74VY5Ea9s7WbFp0BKYQwh4bN0FYv4B5vOmPkLbEvXw2D5aWyZUfR
iMdEZZ+lE98wYNLRu+IDVLHx6INA3jTCBtsdjXswbEBt/B6S/TIc99HWb4hdoUlHN301xeZXZLlv
2AzfsJVBFYBo2xlsk4MWgwDue2iOzOEaZfiLD1dfp11LRtMsoPmPvN4SrmnP5k4YC4hhqDYgq99G
6dAZcdpxAWwHczyPuXuDPevdpqOadXziyGDPduIcO7RgZQxs2MgnDx3DsLbb8cvXmIyXck9MwDap
pzcTjVKABG3Os8t48t9DtvZ1ixBfoAorB+ehKBBhYThh2bUSw6MJylyGZwWVVa8YXWED9+CjH7uM
tQM4oQsw/4+h7FeArl5gQSEHlNWrYGSNtQzxpb+AwhKIYSidAQEtELFswYmJBSw2QhiD/5GQIYuo
irz4a3fBkGmO7fW/gskSlgZ2+dkvyDKwC6/jAjEroJklBlFRjBsvodPFWz9hxIXMp9rlmTwNuvtE
8im2RMN6ieCk+QswLV/QafkCUQsXnJq1gNUSCWLNAL/IvajbFGm4R1CnL2qMNynIIOhjPmtkjS+W
Cz2ay3gbQHHTobmZC9atXgBvbAA+nRZKZ+wCf9MGMHCLCpe7+1vbRXcznLgYXpy/gOPcxKVCRrwQ
Lkw52HLWApljK2GuCrhzxPIAG8cUwBQQKnKbQ/vXX+ZW/ySzXLLp9C9szTnVwi0pj+vooiBjdYJ0
1yLQgdUs8aKJT6f3cQEuWDyRdNgNY4gfOOzO3AfurTrDQ4MjRR4E/elJ2fkH2iSYLA5yokRiZ6Uv
yNdiDLbQBTctpTxMGtZysI2ldgHr5UR+l4duBwK+cWgD9qsgZwdazqTPYKbPmzTTx0MxlTwdrI43
tYBVZihbbu0SWkskKU+RxtkkxIT8ly9PKAFcwCN/VZ3836b9ear0/Ue+VybOL2QjkUOPMwd/gWFb
1B/fKxObrbxC10/NorBlk9L8R2XCxp4f4vsXUQzDJQudyu8eA4Nf6DLaQCGwzKuk8+/UJsTg/FSb
wMikOmFcYpoSgY/+U23Syf9H3pnsyI1sW/Zfalx8IGlsBzXxvolW0WtChCIU7FszkkZ+fS1KF3hS
qK4SF6hBATXJTCgV4e4k3ezYOXuvbU9FpxkVdijngS6S6OBk02ksR3rfQ7ufiS5pZzLrClVhgMT/
tyLxd14Ri7Cv0v4wVDW2Irm3veYU2hGltPPRxTRGlFWx9U4PfbbwjQ0dktgsn8o5uLa9ad9wptpH
hb7xJ3JsKx9LrPjCVWxIDZEP5EJsZDetB8d4Hptkuww2NUrzQsbn1rGPKlDPZZx+S02CeYMs2qeR
h5c8ZMzUnQKtwLy69tZx62PG1u8UWLAFkSMucTNd1b0T+jKuHQwSdkxKRdq01iYzmeYOkb/uOntE
TEqzxkGfsGrjOkeUH59MJHajb3wvW5OIvmYXO5DeqFuDbUc0e+DqL6M37vM2vB7bkDgBkvZkk+s1
+SSEd5i7Jipv5kxT8aTy3mBS36GGOHs22Z9+8qD7/C2sJZ4nBhlLzoaVkq3rDTMhpJZ641GBaxMi
cCAVtus5Otfj91LWD8ohryeiYbPJdXcnrFruS4vhMfOmI/SRkzkzHJEVe6w0ySdzlPVRRPI1o8O/
GsBkZjUIULQD61zP9clAKcEo6IKga3M1TM1rO2V39RSV56rlUdB5eTWlmCbjMRZX5GOnWA2mDRp6
tTWVib6xN8m5Ut1hIqx7gEpeFvVVrPtwVzMeCJx51xtQgGUl94XXvmoHemrLyX41eC5ujLJ/k7l1
dh1SrOvyDlvMfWZAUeq94cE0DYcli80vLdW1zKxxIwy6Mk4/Una6SNJHrqLPnDev/Is6Sl7axLg3
bQI6as1E2ohOaVcep3C6K2r5BUS3tY695gLQFEKF4nrxupd+c/DbAn4jEn1dA2aVuoCb2m1Y0b8m
eXwZWPLCgTOWFygYo7w8p3ZExDR9+hmLOFtzvfFyWm8RZrZ13OHzU4IOT5DuYeDsYVDvxjq7blyQ
2CRwh3N9a8AhiGrzYXLLGhwnkRmKqDRg8OTZzgysiWYNSJeDC3SXjQsXKJHgjeMvZlNcmQV+cGsm
PqMoj0ItMHUMnK6gn1ipp5YOsa/tnuBMeC99deEN3gkbzfVgN8esopTMuv7MVuBdOAmDTg/nPRhp
2kw9aBYt5/fQlLczaoCULuiun9UzfqybJunfwPztcscaVoQuf20qWn7MmwN8yyQgd5QJCAR4/7g6
EMJGKGOW+yy0fNGjMW5ga94qahtSjzjg05rIs+YhLiQzZxHedTag6U6BAfUIYRHyyyyHu24oINWA
LXD1R1AiObDBqTBTQiFXtfawtSNzH0/KOsZleg4sgrRbFNAmgcIrrVMMxoAWpyB5t1zC7YX4SB2E
A3h4qmSJeBgBopg0L9fai67Najg3ZUS3NeWA30mQ9pltMUDvHitsEtTI0FS9AeLvaAPAHKm0suuw
M6uXthoutR4vlIV+YoIqS5V256cImTK7O+t28rdZ1B2nQd47afK9AbPg1Q0tCCc8R4uXcCT+qq7L
Uxbm28Ek/GJML4RdmJsyZ8/OTDLv2pHI+oT0VJEH2GEL/8mTREh36o1gZNosA/pU1V7Xdk+ztjvk
XYbudyaqwVRxzjEORHBYIrGhIimd9oY8I541cqvRjefVpiYIkdmuTWZVfqc6+ndR+NAEBAhSMl+2
vurXZLjT+YRFsG5zZm0ZlIQSvSsxH0gylU6/j559Q7rPtAI1IaDDjmcrTG8lPggezPwLpmmG8zVp
jEM9XbR28w5aAmpTw60yRtZDdyLoBCl8EtM1TU13hSx6w9H+jhL2g/5fSJu6v+Gx2XpiPgsr+15i
oBki81oThWAhQ2OsP+7CugsurCG+SA1cMrBNN0FIsFDWRIQCVUl0NGh2sTomuBEY93fXk6iynZPU
T8asxQ5xRAnweH6dZMT8QGjk4JgoiA1jJFuRiVTKPab7HcFyW0lWmZTVh8LwPFUI47MZgq4bXhJB
utTUENhb3yYaux6vDWTix4avcdRP+25W/FqdFptETC99Y99WjfxmZsODcOoXIjJx4lftFemed06K
d3kcE+wdYblXfceJrnkkCpHgSlprGIojrAbD16CrHjoTvnpcGXc1QBGTyRCe5WcArRjPCBLwFAms
aeSuSdggHrTw3zEDvatp7tmwnfDGmYajYB8VabRKXI8TRv1SWUttHl1Uwv2o7P65Vf464phQO2CX
5+CjrFJq/bqKUVCJJRSBiyf5Wso8ZINrXsPkwzE5c04KB6OvOaKkGYExc3PTFfrRjB/qmHkNkTSY
oOnZdsVXWcqv7jBhfBq+pmn95MEnDBTm8dqBOFDpF9+yXybIBaVHcREzfBAkY1dcqrXPlPWu4++X
aGerZoT2yzq7iiFpeVmNg1pXT4nfGBc2ZLyNE+oXT+QPhCxdCVUepsLYTHEJH6vfIsDFtSs3qN+Q
SckAT13/UTW43EAlrpzp6FdhTMfGfMSf0BBhH2vm1R7BcRgoyuQynl0cAoaNA9Fxds0UXEvl7oto
Zv2KrENjYIIBaDyimNHtJnHEVwcXo0AEsdIVI6eq7t9IAD+Q0nRjW5KzFdkiRlTtiWhla+1ma2u7
wXAKi+QWG4xkrZvfI2nF66K1T6bh3hBjsDPSMtw4muQVRyETGyXJGMFwTYZWz+E/v/dankKNXAe7
y/cWwE4dWc+Dl32bMoGvsl/3uXXlyOEchwho4kVTJXqWxqarCJQ1xHNru2+ec1zW2KzLIKNgDprb
y6oeDgFaPw4c71MSt7s8tR7DUbw5YKrzyNlVsb4lUW3TD+ajFTD6JhbqOgr54F1SHaYxep4Grzqa
PbTj6keXp9+Obe5s8FYe/z85uLxB8FOLrDlO6+q3/qjFYeLfT8OPCgPw6x8/8K9eKph8zMYOg2vB
ecX1OBL8PLEsrVSX44jvmKHp4jn9xRXtQ3wF+s/A1VkgUr+cWIRLmxX2N/wo7wd66j+SH3/qpcJ7
FQuSynR4fy5mzU+D5Not21mFAUf4VI3nzDdfvXC01oWyURDaMAwSXNM/2cC/6dR/5QHgpvj8snBv
fRc5Nupp6LU0cX9v4WJryzvHAiGEx0vODzRqMo7VRgDSM4yysN8MNEw8Cs+paa6yLKj96xl2okvQ
mlO15wz1cEf1ZRfdTtBNEdsI3IleA69NSdemGNk2XNt3Rm1WtKGLy3AQpFwIUxQtkvkSFLUpDsTg
tM3JlMhA2RMZa2z9dtCbHE6CODfoExcxr908xTHENWPI4KfPwPw3cW4i+ol8OTwPzM+GHYkbs72G
ADt2N9lkNndelrFHDljBvRMDdrZKl8GNOBZz6Dy7Rk8EphF4ycRb02NPq5CTrtiCH+IzVIC42ONy
LDVr+u9LNEs45ejLdD5hsrboPfjnZBi8rtgon2wvZLSdMx4RZeryiwxTSsQ6htdUWn1/myWWdW2T
ywb8H2EFUnDz2mh1glByjsfLJpUQJyAjeStPjP5zWZWcmlyOTvVNNPo1VMYCcvsdGYCT2KpR9MWF
OUemvQo8Tl97K7Hyl9GqvCdt0uWr7M5z1m5TNi9BE3SUf8H4rZcOsQukygXRhuk2HxRl7tLy8Se7
/AaIpqS52Lp86EJgl1+YtFaAsLG0MQXmwEBQyiVY442yIVWxNXN/NU+cmZAQijtYenQCBXhe4o08
Tk5xs3QD+xHAJDxWvLw3KVSz4U6WAa8ZeWX7YjIIWHvtBL5FUIoh4ND+fMpSVV/lEkzFCQJVeg8D
ykp3WSwhm1C3ZG9kvuMN0sCy6bQxjvb2WqgGFywmZpMNq4RRvp8Hu5gTJtAIFa/pig/jeyBoCIhT
GCKwhNIfz2ZzmsweUbZyJFawvk0zeUO4afMCB5H/zA2Hez8Am5Q7lRY2VI/Bp91/vXC622zXRVFF
zqEfRt1Njocmv2lFr/I9GTW6YS6vqwQ5KGgxnha35NSh284g9L6GN0DY+mjbYrwxW8RnD2VjJ8WF
y2PPU+iBcMKBUJtymZb+6w+D2UqHgw7tDB+mGfKbo1n7PoHveeBJEsmaOADEZo2RO8ybNKzi/ujm
ke99dWIjRhsel55EL+IlxlPXoiDcz8nA0yzSuXkZUgK0UGqNEGKmsedTV0LyP+OmCSjfKpLW+0G2
8mVycb5vIi+tN3xTaGcAeIcX1VO0VGtCNPl5o++UCR9OW/nDUCw8ArPR2PMcYJrZo6+SLr8ZPTyV
9yqtS7ntSvgKW0WKl9hCFWNGmnmZvE+d1kiPnNQzlLETJIs3ulFLKq7upbmv/Lb6rggH+ShoW34B
g9S4L0kVIHVF76F2rmWd8pyKxaCSe6TlTgUwutK5j9vUv6p7y7xswQYnMa0Qin2NOYRkAvZ1e8AM
mln+PpX+sbB7hziRKCMU0+t3c+w+CHTMB8juF66qhpXAyIomofdpMNfFTeuaBvLOAA2QN6f6LHIr
ehzmoO9oCRuQhD27umeMjDYnGulap5q0v4IDXj8PVcgQv+fyp+JqcdwW6zZ0xrvKYiUsUrt+txeB
Qa5N7xbJ9CFHX78j9/OJcVm6aGKcTT9bj01Qfy+50ZfIipfiyzoYepT7qW0i6rr+W6XKa4Kkg61N
Y2FjRsadkYWYNPBobcLlzoQoRJURtKduCnFz64cxVftGmclOLvPiAO375SA5qvXDsO+7CPZ9am1p
UXP+6esrv6pYWdG1NYDf4vQqzJLHgHi/1CE6qYiZuPt1EKF2SJtnK8Z2luePlTOdA0ada9OKT/0c
7D0zaU+KAVDn5Q69jRYJSHQBUDxAZM5mIPr5HNeyILJ0LvdOVPCECHUWGCK2Tp99YfcaCafj6xoT
ZQic7SZaTjUsU+7T7E/3ovCCFbDi9sPHQ8gsbwFJzBcRVTlpJNiUEbev2pbKj8DQmnY3lKUwBG8T
/8hY9gAFA6qDsBvb4h2gytFA61yltlg1spxe0FsolOOAU6sEuwSys2rXWFTmWXwvwow5A8x22mTZ
atYdArUoKKHVTmmWgHWck35nDiK4bU3SuFZCtcTheqc4r8IrxAC3JrTZNXkV+PDD/mkY/FszSwDG
yfRChe5hCCiYQ/DXdhqxVOuQ3ExaNHEzMQ+lD3+03OmZpXOEe5bvOlUBS3Ulm5KR06HDFv2N0QS2
JUelcPicwTNRRbAWrvgejbdhoKlnWWe27ljcWkCdM8QLCLQ7JTmA6WCqXkeFXGGF9b80No0m8zSd
yZYD/LaktHgF+SbU2oexgtc1EVTHeVTHARcZAwanGC9+DpHg8C2YZb8yOFaTrmb3+amLdHNfKd96
Ddsy/hoaHEnWnt/RVLCm5oJVYrpehq6c6NzgGXy9dXLmvHpNItkh4E4mpE8l8sLtBHIB0Ui8icl6
BDuQ01vrMtFk4OLs4F42/QJay8YEN/CM2h5SNvZc9obLJM4xDPWYTTamHmj7JEiiOjPxvzZIxEjJ
LYD3UimyJTDf3Hl68q6Zir+aLueKICb3ZQWArMj3lhXX3jeXRBzrIlT82CroQWQBzaA4XJEH0uwb
b2DCqnoP/ZSRXLdWrD/CFplRWNfMm+rJSJ9g3sMstCPUcm1X5+iWLJcGZx61drp1wGSRBeyBhqOt
VJD5xW0MnsysUGBI4hFml52YAQOd3LyNS6WJojUrPrRN1N8mzqRxVc4JB7eo6fx9P1S0WocO5aFh
SRJYR/9baA75YTZH8xTkGNZDPxY0lpTaFHFCG9HT5cQWmHGELNJFu2d6LdVE6N76jYsicOoxxngS
tcslJmBcH8kAdoyBdLMjubG9a9tpPtj8KZTmqLaO+IwAllpQ81ckbA9vjLOmvaBjCgvUwoPTz0Ux
g/xaznwVrrtDXGfOs6TJus3Rl9o4pIxQrhD7mY8+5J02JNEnLVuirB06qCbTJUhtBstLTeLt2o1H
h1g2QsBju6zvAu0/LdGmG0kkOtSDQR5y5uZXKbLQtcLljYfX2ruxneOUFoZ1T4vN3rKdVmvw4ID+
mf+iP7PEbVrg1XFYKw+qtbMjAc7FLqJIZ+VL3VXD1nf2W9LWq16EFDbFcFQdfnSR5t7tQF1923c9
ZMmYzG7luh8a0umxYZiJ1pMJXb8q+q7eZqVf44aoY+sSGqB5gokDQc1OyU2C4ZcCQYrK8q1lJkE8
uByqYxAO1dWsw11fY0D3847haTL3kq+2IEX2i8LGnNBZZiZBZgkRKXVmfJsKmTybnew4nIRNcfTp
dEYHn5SujW4K/E2o7Egx9OqzpJ2w1ihAvrN94iGi6THu/VF3p4nUrlOAo3ctxhE4/+SOtyw9tNPY
b9x9Yjb0RQOGA4fZGoo90ZJ9AMsz7TZKMJNGeqdPUZGTTmnP6kEJARA6zwziLaSZneEu4mCxR/ES
cqghlqeOPHMNFQcP/eDNin5BOD4yy186GaXnQUh1DIgduDrUXTC0waXoEE3BvyUSgy9nspoNH4D7
MqtPAo0UQxY9yzQR7zU2fFPq+9G04LsSWJR8eKXJI53R2f0ak1CJ2NEj3ducQtzWTteMjA0KmO8D
g+U9GoxgIWMGwWZAl7JuxTB9a0ZsGLswTyBr0MnV195owKLK4yDtDp5yC2Ihs7j2z3J2bws1JxjD
cnqE+27o/BMSv/Ie7+ySP1DKU58LfarKgthlYtu2hZ+94ZC02s2srOECj5FhrHmp9pa0xvFE3kbE
aFUUWztlhp4jjcNZFo8E8TqSli0mPeZERktEpZ1OxNn00RA7WyIJohhoUkOE7th4OA4yjuSYO1DY
CIdO7d7ufXsT8WQehO++SvqlX1JPFTkG0Ey6uJN9RUunKS7HqDKOipX6ok96MqCG9DECR3xmVbfO
uLvdqyFFT9Kxau7RTdg7GI3RJfgK+9odK39rB+QiRnacPrgjDWC/nZMt6WHJJU19CbhfOG8BWZ1P
qLjkhe6K4daITMSAdfAAgaeFECVyDCElrUfdyt3c6HSrzFjuGVrXh8i2iV9kDWo2eUXjiFgJRkBN
YI+XOWPzdTKFZr2t05SifuZp7kkqAvGqv8yD9vYuc3QwXnWbYIVlctWfXQ6P22Rqh8VWai0y78jd
a7sdjrTuhSKpnHH40tk4BZWnctBcngFceqxh8VV6hfPfo+c/pRSDsFlq5v197T56EgVuVHHGzmK+
tb2rbDbxWS4nSCtfRQUfGMNifBNpDKUlqjEoUJVPC3aaP7LQgFajTHO+Ls3umsOiDNct73YbFqAi
zaFgVMLsKl/D8ezp9meUhYanavMcBIAbsDE53C3Ssru0m7+oLoNDQmBzuC/Ajtx4PvrpleHEOX9V
NSxgsRsyUUEBn5z6YmH6dr6et3abQV+OivS9reFxlL3T7Ca0iliGSwPVadV6zBxq114eSI6U59Fn
oLnIi+sLQ1X+cZLkL7Tewnqu+co7ZDN+86bevZtGbEQYZTwGCT0pNUPaO6hQpsy2cehWQbpKugBZ
Ukb+3QbXWvwkAFO9uEWM4LZzxBeLluHWneLoSKBjeqoaU/BAkk5334/SCtcepLoJzkMdfpCznd3j
xPheokRBjh5T7ya2HMSaOx/CgKBdgFA8QNBgZ41Y4rH8jVBscJQBBWdNnTBkHTDbnJPZzo+yS4cd
aqMFw1kE8bZtUR4b6aL0jyVxV7xyAuOIlrWtGA44HVmtcDXlE5tbeZRjJ676WatDZ7SEgmCMaBgU
oU++C7M4vywE0VYlpoorhybuamjUzNUPzvBK6lME73zXignWY+TlqNU81ng2CjPP3tGZkdxVoLZ7
m5DgvxalgYs5nvxvUAj0qXGbBkIVTkKzIxFg64ddhl02z/F2pmU83qouInuhSPxSH/vBcu9mn4HU
obFV9aQGbvq6Zh27GLGdAqjsF7sjC6B3zqfWLHZzoUITiXuak1aYoEKbUCTeZjbHH9B0tve1sOKi
X9OfKUmEngH7LqgfVRx8O5+tXaGk/21sAqCcuTvOQHgmpibHRCbVa1FN7atplPODNnu8kRr6dsfX
iLqUq5cY3eWIPgpKap6XzjnPJzjUWZA8Jd5iXGAPNedDR8X5QXEml5TzBFCRkRrpJUPpuN9g4Omu
NZl0L3SiyKaGPxif/RRCCcyoe/ZvyNvmKOv3sfdBpDZV2AIDyyf5mjuhfRqTiqN39KOXxeiJ/y7N
pnpjXxiSI3HR/m0grKHZsFp2D8y6M7pViYAVA4asPsxJy1RGpc0AN2But4lljvepMsABlMwEkLpa
yVPfBMUpKyzC5UlRi18xf9FEcI3I4owUDZiYnzBRiuLYY4h/Gjy7hFI2W3TSDOXTBSB7GyCL5UtG
yqESRbLRKSS4TcuiTksicehYqdJKv2oiTUgw72u6DklY0XcKALMAPe7cRWVNFDeQ8jHp3vhpin53
oNSw8qJ5IYAbGRHANqy9BCg3oPLCjl/SuGxRJEu3JrKvxoe/FE2y2DqydB4Yfc9rdib+Gt/JJXYu
HGa+Q4hHy2XH4s+RVC4fdOmT2GkpjkEQn+K4YhgYZp5dkBvvmiWUq7Fjt14B/+mJ+C7pMcyHQuKq
JIgrHpr6GuPhgm62shkvYDJ7c3kuwmH0SQCdRlpMgvHNvAMSAIG81mT+3HhzSCtmCnXzUjku16oR
Ib9iDBYGtAXYtzzTnzbrB4KTJIK+2BHFQ2dN3P5O4cI/qKRnFzKyAgz4So8tokyJ3Lj9VgJLEdsy
opv6r7YNvSoukq0y2j592aXFRZIZKanvLYo6vFhizA7maIBY8tw+07c6apsXw4XXvrZdOGpsxEsf
RzTUy2fDSFy5YyjDPfCamA/nCc3fQd/R5lvpLvj5Cd827a0R+dZ86POOj6Sk4Pcr7hNdVhBN9bVh
mdx/mmpWeW67tpQvRAPxJ3ETzfWDafeFvmW5xHYtSWvLL0lo4l4lHNRz8ATayVyAA1mfX1ksPSUK
9rx/ovCX6rHydNQ9WNIEqDXWJHSzocWR2vem47eM+xt+Wyln3mg31m5xhRCbd4WuqveOtPwMRH+l
Ir0L/n11lXWSFWXgPehzQILYolETtOgQOoGWgqnJ3A1oGB9RFw5v37b7UVMgdfE+7RfbvXTKCwML
EAZ8jZdKBzan1CA7lK5FEJc/l/eMh0Zv9T9NO6lorTko+xRZvKgTp4hJMJ3L5tohxqE+BrV0X36Z
ovwfXG5/iqmQNy3MVvyDHt/DxcP39t/A1myMbYIDBE+tLdrrSgsiKlQ5MGUPTb9Ld8LqS7X++2v+
qeDiZ0Pb9lyLQtA2vU+jCYrpGgprO68832he6NRhMIt4Gr53HO82dg/xw5lkC35tMBjDIwUxjN1E
k2UFyaO9LfCxNwAeTAJ4beTKlTbL3SRa92s7BmrEOjNyNG7nhs2e+Ieq4uCiggfHM4Y7v7WSXWi1
1knVhtVtQrS35U/Tw78dvixv/1fxPN9LqEiwmBZtv2Du8/s1nQl8s9g+phVn4JRnu+6OcZK3Gylc
je3WGS+FP1YomeL2/u9X9o+7GVpCmAIVHlaZZez0+ysjC7CGtJrwkWc2hWVeeEc6xMn3xG04QIRM
m7J/uJcWFtNPH5aiFdTv4hoVlul84k91VSp7YNgw/EowqLMzQOFyjfCk4bZAw4vC4AIZrX9tuENz
qoIuhM+gZYxLOZDGDu4NY/YkEXb/D2/ss32TW4AXkhRIhn8M1/xPlwJ2pp23bOirAtf5TVCW+iZL
OsrFzkRW/g93fLmjv9/xAMgnZCqBO4Nv06c7DqPcq2tpIQsLSw5XSdHAD8aA6Pwc+/7bJ+vzh2LK
x0wNqcDyZIVc9t/v74S8O+M7tYBzJCuySa8IyU+d4EqjlcHe8PfH6fODzMtBhPYW2SZzVQRev79c
NVkpEEAWsebHxpNqMqt200QTaB8Qvww8WE5LE4qNgSbyTI21+fsbAGn96couLlwGuLbjMj71fv7/
X9Yn/ACpzpkBoQNXbf+UyGI2tpnjQL+tmbhcU3OQTIkNvmEykMj8BYQEaFc3bgFq9n5HxgTtYDom
igHilYyTGvVa5QcN4uScvEURQNVZRwoBy9rR0UCTTbF+rNtFy2TAOpwPWmQYJbGGTTWt3wpUw2TW
QNIbPHEJdlTF2v9zBOMOio2WmcFSgzqCcZKtSmz5FdUt0X+Gll+DGKDLuaKQta8YOnjNxiDZBaMi
uR2KMBXNTcTEb9UPnC3YUJnSMAlsM82mqwaTXxxUJlde9kTT7bSZLlvvGPHPejDqHBli5J5bX/i3
cTjxpy3xHugTRuH3mJcNy9qPprvsxHAY2N6HkjdfdyrdK6G4laxr8Wvc6CYiRdsKTijeaAQ7yu8v
siBHzwQShMs1Fyk1QMRE4dQrD9B1FWJwWXVJkjyi7ZpvfWJQ2ExtdGMrDLVMoGw678VF2jVs6IU/
UISowNDzgfyOqf/u4v2bD+Bde+NOZyT/HKd6YLuXvbtgbxqRkSg4B2lJ+FjA7xEpnSRU6W01rZyQ
kmo9dXCyNrkIuFD0adK9oTOuZcTgZj5EMib6TJWaDboE+8bs7kc94iIfSU8aWZDepULRSkWqo82F
6G+WZ+2PpQepsKV93YcTJN7hx2/oU4cX6ZnFZJtaEoe00nGahgfmeD8uAhK6lc/IG98ziQMAVajx
CZguh0TeKB02L3LOFHMaYEZ0msdwl7qh/2QL1D12ZjLXmIyxvcJZWpXbCCUYE3wjeI1yfSlBALOt
VBk8GM/hAFnIbDJOP6s0PWYD9hpSLrAgD+XGobP5YdW5fTvFueWs4sB33E1UVvh1ODYBEPr7l/WT
4ABGH0sFJRSycJ+wHMv+fbUIvTxvhAU6N8U0S/gh88NbPiPrVOBEmHWtNrnKCC/5JxDj58XX8nyA
BqbP69uUE5+rCXvkfBgFI7NtpGYEHBi0ljc1p9ubv3++z5srGnYEIQH/FLxk8MMz98tSxOgpgcFA
I6TCw3kWFmU+X95lwltU3ctA1If1D8vfspz/uq2gW6CFZvHCAXJ79By/X1E6uQ4R3TXSLWH4j0lo
ld8zU3TtYcnaKGEh+hyVC5ywwTnCMvus+Bp+/P1D/7HjhMhqPAyKDloZRAGfxCsj3yJd5gxf5yQN
r/UESh2wpPgeTh1f6r+/1h8PEK/lco2xLyLGsPyl1PjlAid9XDkdROkVyu78m+tGKRSYpOAPwgGC
q98F+v2nuuE/f118jr7nCJyV9o8S55fXncMJ597CJjfHQN/UE4cjGnj+rWVbyEqEO70jD+XJ+vur
8oX8dHshdDgoktwAqyUXWHy+vaD+PRlh8qEjVFybppSg400SXPKpAOFvO7X3ThSP/nDT2np3DUWS
Eapl+SoTAVfeCKb23a6zDgp0ZLrnnMHeBCwhLG79chAPTeVjd9Q0HcFXDNljyDj4tUxt0tnrKAg4
/dJ0YwccJvqLadqMG+DTAzKsYFHNYHY+EYzn1hucQtMr4ZfELRiZ0WYAEUFEF61XfxvJTcJwYdn6
iDyiCm605bOLTCl+iuc6DErc8YnTwnlceYZfir3/49jbs18b64b5FhCzofSjo6JV1X8PbcXqIKNg
bk4jyZo+U65qAFZodyymKF9VvwJslNYMi5fje4hqkt31R8/HEJT7OEoZB984w8RviIsmra5MVUdf
8JZazFXnUZnlqfeiDOZSoBoEPH1ZchS1JRpJp0pqm/0snG9iKWaUHYGDXmQGm7AqGPtdtkNH4nwK
CSrZVGNmXEsm9Hf6R38miTscJoxS3zNVLY2vNDSvpVsqPghKGVrBE3t3mAV67+aF08JKQ1pjVcNH
UQgXvlI+xOzHUwDbXWKvMS8kHlMkyDmJa03X9M6BZKOJxiPBRk8pecj+bir78KDnWDzLJsV3F7Dh
bwID7yxMbuGeicUm6WFKsiDdVmEg9x24AYhkCOIOzI8Db53WETvTlDnKWQd6xOoq8xl9WDO6559L
NUlGXGKTySGBOj96NZmTVvKlwX/JrQrBBh+bOKVM+vn3GdAEMeGkrh8QU420/sKnk/is3Vps/MDT
zQHlLnB9oBUG5srOu3dQutDUccxo/ooyJT9XllGXNCaNlmY21efehWi4G6dwJKMj1BE6+bnvo8us
oi+860jLbbfoMErg3aMkE7DQnmNtXDQ2BsAQAP2bnwqUuZt4y1WlYnj1ZUAjuZjY0ehKE2u0gvUM
Ryz5cXOzLhXzuvG6OjzXk9b7v3/z//zeu1S1wHfQAnoW+sTf1zlwoU0I/a8lWZjmx4o+Yk66kGrm
6tuPF/q/jau9TN+6WtYf6v9RXu2vqk+XA9AvV/tP5/1r2bxWvytFf/7Mv6SikGUpFdhpfI5sbK7c
nJ9SUUv8l+/igzNNh1sT4jL7b3Ob9V8w13yb7di1Q/7FRr20KJL/9T9w5IcMdwN+KAzZH333PzG3
/dEZWWooy/V55nHXCd/7tCVMZtJNkr44Ev/yQSx7QYBkCzNEcB8OxY6gAYAlEsQd9EKUkSpDTR/d
yhETdd07HMXi8nttBl/4lOwH5n1ktwQydsyc/e65Jm1jiqga2URGQG/yiY6qWDLIfj53//6Y+kep
9KMUZB1xwFUt7N3fn/Da0KWPzpGSrAvyDYIlNgP8nzYu4VWPFjF3XblC1YZtJBEJboL+srOrGJ2W
cRuV+YdYLAbzVdrT3TE6ZrFzGpI5A1Vu5bvzLhyTk/CdHM2+czsAfMax+NJ6CuZ+m/Tr1E/OlcNQ
O4jkh5zLd6MR47nvcZwiLnuu6dvCP2H8GTlYeasP4ZP/NQQOWvPQvbdy/iOa6IAx2aWpbSypauG9
zTAIVly0HzrWGIxMMVpzcWdUMO+KNls8beQJlL7Epebc/vII3/ys+H5V8/7ALfxWCP4ocQO6ZRa6
JKqF369nXzdYwxe69f+m7rx2ZNeuLPsr9QFNgd68NNDBIMNHpHcvRJqT9J6bm+TX92BJjZIEdAEC
CgXUk67uPSYzkmbtueYcE0fUsGmgKWrZozZhtlHWV+IynETHVz3K6s6S5LuchQ5N/aK62r1bwFTU
FzAAhUYROeWFzOZqJa+L8tkSwNdoXTd6P6aUaSjJKTJNuCmG3ix+J4cTxihGmls/U9lDyc+0pwv9
AMQ9J1qvPSlt4lcxvLelGANHx0PRVNqhSKtHy40+eXXcySr+KSxjH6smhQzKsaZ1Bhsw9v7ohMXo
Xx0guT9VXQOoyHPVxPT8jx/TInXPICuDn8VOMaKWNktmeZn40seOnvRoOv/nPxce2mA//nFEZ1o1
md+gYavMcdY/3bBEFOeWxQPzTe+GStRCCIaGqMqgnctbpUT02o/LUelGeJew2mn03XUuS6BRwySW
ee110cyL0EA2isp4p0HofhBcXxb2QV0Q3KS/z9vBzPgauAZtpeEjJs7frrsI5w63H1gdIIxkffrp
WBfwdnRv6LeixT0aY8Sj8WUI9JzbznI4yEdFIp70nE4KIPHLBgHS8FOrhHuLNy1PuwIkQNuGZdWD
zMGLg1uLv+KYRmp6J5r2PJv0I9Y5hEfISanfp9gn4eDLnaEATU6nHa5exG+TrwMHWeIPwn2YmcLC
qOdONnvYNFTkbiuTE/WQufFmYvWxahRPNa1VZFsIhy8lDSge/96nFIWmTKeRPu2SLeXei+en1dIe
cr361p2mO+UCikWkAI2WMQMGwusX3BJerBxbbmndabQW8m2rbZzs52F4lEa78xLDH3RznyYKAHA+
2rUa57upTE7MEyk52yCSSALpB936YuNTvM/z6bmP1V98TjRvxnP7aFsjtyB+33iE5iwguvZYqa8A
quU2BzB0lbr9gDUru2UD9VS2+2yL6oXjOVRM16Zrq9J8CTmVnxtfnsceNk0j4JMCbkftnNMSInDN
il2vabLBAI6TZJ4/hFu/5nHCOaWfVozTU9fi34Cu9eMV/VvdK6SXPevsUpeK1Re708zaNl2pDIXh
kD5IikBlyecDO36zMdtsRTMW1FYgianubGzZ0X/aE/YO1c2wrME0ClxngWnAwLZ3jcx9pulmq2tL
wbzeNBwMWLtGWPrcNqcOMBPXsZ9qikXaBzVjRdiv3o8+Mx9SpVZvcT2/Sq/ZC1gVG+Q+Hkiq2MnY
ZgwVNOBKJlZ0/ROn6XJnEDrczMUUVFK5gQV+QjjGoRBX77NDODZvrQf2Xw9zXna7wZEXNRPR1jQT
EJgd6VC1rsN+Sj5aRMWNLBSOVArpnrmpcdJL5aQjs/l6LO37yavtgPXdD9U28uBxuOBOBqvChXnf
58oYFC5VRqmHcYJSl20/TTxWKwvNqP+iDK55Yv/J3aDykSsaFUuG1XhBU/VbrJDatiqzlRdWbtyJ
TJNnFtSFSBPss6FjwtMmNlN9hD2iF95ytSQiOIHa+oE9YfZcKxQAqR7vqgVBkoKe2j6Wo5J+87EA
YVdhJs71qasa7pFFN7ft5GRBjYpHeSfYBLece5LEfJ9xnMy+G7fzIc7db62jtlR3WKoiqw0v5ALR
9+ZU3ddL11xVnMl7YBZXYVcBXXybUrQX5CgeT0tND0tKfpcVzHCcO8A8UinJenbGC75t56znZrSZ
+iictOm3I5OVKt3azuPKnYD45utixh7c8DbS0q9YwsNbsfJq2xx6bJR7UdhU9HjuRVr1cDAz+6FW
ebKppWU91pyRdiZmDEZyN0wILwbo+/BRa32zFtPt8oQSOla4HTnzF/jcdFUqfKUUoc0si5gIPKLk
ssGR22GLIj+3evAJmBI9UAguloSJTX08zCU/epa9BZj07KFlUc9FmNVs8iqck/py10fYySCarC/D
asXw8yHTePdVY9tkv9KAo3SKy4yZJChLpd/LvoXtpcFKGlQcn4C9WHAiGvmuXHK/iKxt2dp/4qJI
AwrEol09urRSN6OC9YovuV2wHvY2haaJqMibmtio6OF+KtwVEVuNz9MkOLoMtnHpNTWcKXNRnXpP
KZW/pOO2aQF199ZCE03LhgYnartR4zLbz8b8S5U70ePYSQ+6NeKONU1Iy7pVP+g50bs5oXJ5Vmgt
p83+CH6YWjUiXfsZ4wIjHIXitsmfNq8lQTNyA/ZGHiNYDatAUZozbHPwHUlucFcouKndJA1UM3pP
ZaFieHLlGjQgYu069bbQl/xAc4nhz2r2xOrMIvPJ+jhdkdytK+h60hvvjCP4iw755grl5KV2BwXj
j0jPUV/4ZSV+OMc/0/F6cTlDhvVEiXKvlvo1txb7tbfoBeJ2W/yeZgIsaiIFxY2MUDvRyyxXitJ6
Ui4nvl1p5cuOyGWy05VhDksx7qUW33qzoRrdyrZpYfFzmcs2VCuPqLROnmXHRkHFVeakOJRm+eyW
PKzEMM28LdJqE4Ofeaga1sqKqVPhiNMBYxpXidpuVzNCEIHtS6wyqG07PZUtBquKRL/fUWK3yfp4
3EeaQ6lJzqvGqohXVsykKuB+JIvuvuErgL88/xmqHkSCQtxlWeaXUkTNMW/MgCfP2Y3174wMhD9Y
GUHqYsAy72gdeWOb9l3nTtc5cjjNTHbdpmaxorog0mCvC8940WHYSIPPM+8t4tEKGBeLb9lu+y83
JTHBnvYxn7nqLSUjMaHgzXdplAAm0GL65ENg1jY/Zmf9sc7UUzgGnvTJpqohagH2q73RXOZFWrgJ
PAAYOP4TOTRBPIP048dvaDvg/R9VqlyHFL+IVJ9HxznjJTbccBbNmyq4yb1WMl8RMhXUT87xcDNq
6cd9MexMRR7NvmtORrf4YENfPVGfaodhagAPrUSUdBQKfiKDPiHfdGp1I1K1CcuyDOlMg8FcCeuC
LGNsshSAc9NSOtpP/MiVhrTAHJOBiLl5HYyBdaO43G5cUmnTE++v4W8Vt15198mMz5ctAOWcekHv
Bq1jw9xwR87d19xzIyC3Gb5LVznOAZ7gcJ8pj3D5yOasfHcrd+8iN2PVrAiV4N6fHc4ZPJ4W360R
T2pTfRq04k6vLRFMY9bck8SYEPn7OkxT/a1xcLvLWfTbcbb6Y94ZD33TeJiqTKJvrVrKU23I44LZ
zs1sStPlihvVukINsyWdMbNiD8QZwk8l854aXeKJTGBLDQyX4wgLHbxl6ksDDoTW18PWYSPJqSGh
J9CklQf/AuCGQFSlEkTeNPtZg6Asnda6TjjvKdwiq4NgT5eVx5pui+mGGY4og7erZJ8fy6ldgtK0
rrl+Nxbe97xuPtJC1QMQIuPWruzb6EJ5mQvnoEEJi1KDSimxMzVq5Io5bBb9bI7afhxR0nv8g6yd
epi5kancpX0Di4vnfDSUgfRG/M4CZ6RBGZZRUSZi7q0l/aDA5dZWiU+89zR7yiPG2d1iQhkAVCrh
i5NVmSoOpyMNiqGBnXTHTuKD8DaDKQbDIgUqoudbThF7C5cuOtqHF8cPeFDeFk2oJ1vKS1zWXEHL
g0IoU6dDap7d6yBVAvHutuwhVHg1FzOL9dp5wmd3lpQQklA4mmJgMKq/F5eCBSex9zxAfYsgd261
rxkWbEtZtA2xADIr3U8m3T994TxLae/NzLxaWDbp3aZ0RfutevXZyLPtPJcbKR+icnifYOd6XfxD
Rvt+SjAENqDgygaK6uQeFjO7gxZyQyUO536dqKcgHtHrJjvUk/JDLbvHjALIRoPuxia+mWjCjHOe
BdqNgNx5WZIfnbei2Vj3Ze7sFHUIbUAr8FiNVt/FmnNAzST4op9HeDHGYO8la1p1tnfRIN4to7vH
73Y2cI+0fbzXDGC/WTXaIQ2MCTWt/bzF0+3sKKT86Ob8oaS5N8DvsUdRAKqW4nUEkasEtuhtf7SK
4zTGtE/GwxxIVgEM3oLin1EhzeYeStJ0kDUZUnM5Rb9tyoNQZESKYlk3IbZGesDWUydCufoGQ+AN
TgkxoBbfGFMT5cXarlAMxe9gDZA2Sl6aEupOW/DHyJq3+ZRW3hZsz51LZtZXc7cDOAF+VB0PbVau
fTMPgrrYqTfOwsuPYzpsAdGTNoohaFD2AeX2dyrR84uufgfEd1c1/B9dTidThwuspqeCd1RM1/nK
z/ClVGc/6a6dKoDru4zmSmdsEmFfh1m5Gnb/WrTGGzB+ENByeNN0UiL4Jg+c8gEbjjx+NOLD3F5U
GA58j71l3isCNoWVUPPIABM0fXaFoE3v4PpR2cSv9nYbKUGS8JQUbpzcBELtizLWdCUrU34kzTqR
v+zftJVF0izetVKSX6NTpytuTS671k1ObVv8JmajB1E0eCCgeoFNmF9mianfSnMyf+gIXi7CK854
ZNbgEhyJSSfwR/t0VjAC1E5zITN3zllT+k0KdGHTtErzNDYQYGTc8p7GzjW8NsjFDB2L+pWb0FFY
VDvNGHj0aLykjaPiVu1qdAUeUlPnTTvRmKmvS+j/WsStboj8q1ltSkSWj4Qxc86c0BE7JeNDi1Dd
1Mo2Dq0k3tB3qxe7GwnQZfxOe2z1wFlokx8Gg9TClOKQIkikCLpQ8bJWQZ1gE820JcTLB+/BeRkW
gjyx9jy5S74VrNXZj1QqQdkJ2KtIHyxKP/1SLJiZcSTx99PuLkV7L62R1JE4AlU+pG7p8CCz8f8n
0HQaUos7AJnwNuka2YgGUIVYhAx1CHY8Rdsz3vViN68OZxaCFlhxOgk2/aArhNqdVQQYzTtMUHe6
Wrs8ow04Og6SP6dmnzehsZ0o+MRISRxvXXy3tIEzE5L2SY2p9bPojUGKOqwx/pWiOCjWfIxL+Os8
iOhGwJZqtbQjetI+4nymmBhNS8vvye5i/zdxpzxqXv2YjmMTehF/o+WINxrSVgihQ6FEToqpn7yd
DhHPU8RHbjc/Tvmg1VnQTR66Fu52XT7nbRzmU3woe4Ohxkh2GFJxiyZXms25baN0ZUkHrZIdnNb8
k2spl1pu3rNzu3ocDTaWcE7/vYo+Eu533eBwoNjuf/8Pq6mjvZ6N8P8fEfF/ij99/1n9dP+o/q9A
vH//nX9dAHh/YcFLI4FGKYGKRW/lIvx1AeD+RVOx7a1mMWxWkPj5LxXeF1R+6HbAevk3ms6C/G/S
v2n+BcOkDTzX+ht24l+R/j1nVSf/XuRl44AXcjUWYCCjL++fVu1Jw2pTSc0ZUwdTKEXkB7b+W9TF
emNny9OUcInBqe4mB99zp9xpKUUeZpPvJkEchIZcDk3vCcaPWQ7npS6vrJc7hKMhsCBPcBpb7tAQ
Hroxs3Yc6cnppQDaKWEoyAnKzD2aQJQqRYSzR75P9ZywdmGnFCMtb3xhO3tkVc1e9EEUrkenSktn
tzZ998pSHaRl7tUKwUJE9aGU7lUxeWpoOrxIu54OOSZvrP9zmMG0g3QKRUt9MvNPQV4f24Z5b5IS
iEvT56MJF9p7TPiw+FRCFWBPI5wLB4wrWt0Zv+Vz0sofxRg+atqwNsZUnJ0ue7LEsq2xYvu10jyL
2TolPGn8UlN3tGD5UxzdN6l2tSjl2xoTy95Y877gYnxPURQRui0flyG78sHdTQvtKXGG8sDj3idh
+kdW1CxJjoaNjheJNP+P21i3qTH/uBYMMXeczJA04cjyhQeZ5xbndrEIeLVoEx4VpBEJE55EKO21
RiSn9AKhwRGmOPc9sy34uEb/08A0I/f0MrIjz6yFlFnaQleQ9bhcHcS+Yey/GXZhAMzvqoiokav0
J8IQz73OENHnAWlE0+t9o+xN3yz1Yy8jGqaUX85qgU1+pNOss0IulXw2NpGp3OMx9hFjqdwD0mzm
Myak5JInrJwde3zRRHQsZqJfdX+F+rcuNcD6CvLaNn042iKI1Oj1xzg4hHTi79kSD9nc/Yn1qPcp
Uj+4Vdtgayi/qia7pvi6GLL+pFF7kCO0nXZtQHZ53WYktICBJIDh0JTndPAdWb9h7RowORHSsOW9
5mKXjfL5jS6QbcXUOa/knVhayiaODTL8o7gn4ROH0HyZ5LNfLTPB/GiNQFwtnpBD3JDXubsenHA8
jCCkVO8quXGIJ1ePw8x3HOFH2ztTW3Cg7B6TzuDFZBBg19YwPURgkdjONiedu9FrkW2TiFx9MzlM
FxYv1ryGmNfZyXec8W6hRi+A6UXsx9EO+K73bdp+5YN9kiJChqlfZoNjINU870j76Mdr9KxmfRRT
2bWdteWkD/HnrE7noUJls8VXE7U/Y0bXgzuaL6OTfdWj9Rx5bG9qB3gZHSpshjajQ4tRJNRvbHAk
JJUDQR2T3iGUsizP7vqRWPRY0oIxSMLsScIh0yvYDQqmRA59W2Jaxq41FFxpxX1T5QVQ1uFUkOYL
ZI5mwEuYCawsPuCrhOwD1kLzNA/MZPy0ErL/oElGQGNWvBd2cqXn/LXSmyVwBvU2T9RKKRkDJBus
aauuRVno+c7Zro3DCBNKm/FRsqwNYyPiV9ZsLKr2k8t+nw/W5ziTZQE78GibuRoUNDbZDZFDrVfe
srK/TCDsnZnfNw7F54haYBszXcDgyo0VJu3oZbaDSUht3voxtXWxq9z8a6kVSkGkiumzFl9S9LQ2
T+ZhcvDpp6lxUVzAX4ZTBqTIL2bmwoGxshM9hFD4GuYLxfoQVdRt0gQzrrVod7PL4ZJs7Y+Cuo29
9Dou401Hw90wFzZcpZTKSu2kxCRbZQOT0Yx3s7A1bh8weA6w7S0taGuO+Iw0/0sZWLxZlvhljmEN
j2n5beJyx8HZXIDuvZojSb1ydIE1oke4yOy23QbRaGkk2/vLCKWGYMOlxPozgeXcpApZIfLpdKBF
qDYLZ4F0nxR0tLklG0Gv+u0SdeuUXNbG/FLNndiJxDwsYyv8QloHo08f8kkEoKtDa4aFl5q0Kcj2
IdHns0XlQOrMXHL5ZPmDbL4rqX/qdX7J1flp5ZG1ns0Go+XbS8YfApJoDh5C/zw+01WX+YVmBmlU
YVACUO3FEbIgaxpH3ZVgrMPc8pi1um6fatiSKHvcAEUMPElwpo11KkCUs7TBpPEmcPGWZ7tGkWeh
u2sAZN5QDk0b+0R1dKpgwuk3BEstv7JdQtDCwau4EKb2KI9gxVVsm1pL9nVXkqmM92Pb/Mqx5pA/
3qzC+hkAjPgMvNdZaKqfOJPPSvjoyAQASt2T8HJ3BBn4QobhmpflaUzim2axBAd9GBQQhRy73ZtR
el8n1pOZyotO+wztepyJ1wMULa5ElDU6vXjjbpYMXhCg673Tqt+TS71LOVR7L7dYnMW0d8bJe2TG
tO/I8rGKh5PbJudRofQPP9Wjgty7MUcDhyAajJar3Z6FC5TpGbXYaFUnaMp4N7bqy5DNf0Z9/mhV
gvGephwsSxOB6gkztK3urleti6MjTsJQJz3e+nSlscicld/Y42tuIOVoWry1FsUME62jtEKgOOO6
f+4bZWeVyVc2tyd3ULec4Fx/TLonWDG8X2V+XTCMoyI0UwAI8svUp++V9lAoEbIaTNqF01UiUyhT
Hq1iBX+/5h2tyPo2S9lvhtEcyPBxfjElbD/RrDewTsUmdp2Nq/e+SPleyvGJh0/IjslFbuIVmVUE
8T0P7Sa9YMB4I9Zwl4kqDx3uXlbLt4jENRuVfOMyZGXkaouuuSPozKq2OfYO4NJu/qiV+N7uoud5
TrZR4966xPW7pWl5JlEEoLX7fNSvBheWPbsgWvmDBuWB+PTZrUpEfFFdK4HSJCbpj6WMfMcVQee+
w67cTAqScqQ1cAMbCx+z/UN062ZycwIhuS0moQ4PM/qAqVyzsmRjY0RuAImG1E5lFNBZJ7LyPIBE
DtYE9RhyOC+ZpEKCau+Srlc3S0OHkiEnwCU4aWSPYGXFvX7qui6/ug6PHd2YnlpjRUVQ0InDtIWN
H72Kwbz0Q7OPmGLCJXqrB34shEcHftywYqYRfHA2NC8Rpoqs1qFyTnv8X9QvZeJBUSGJZMx3Xavs
OHODj0iza1tYB3ORfyRbt60KlTROP0YYpRAfibSRR9pS2AqVpGpeUoimdDvQpJdC3KhX3KmL60Gu
/FN8AICueMKXKxxV4K2jTiBIoaZOXXOYoKgWK+qPmWvbqxqU5Bw9hZT5QUGcUCYYPRo01gzGQsAM
w8Vk8YtyD68Y8PxfdItNC811nKZHy+hJtJf7uAP3OgK7VeG/Kjkg2Nwpn0vIsBkII8QNa+NgBdDs
fGKn3L+7BFs39QqWXZw+bFfULGweZFwdXtYy041Tr0ha2dof2QqpVfjZa7oEi6TdRbF8gy1ShipK
FTfnvZbpPwMndDcFfMv5hCbhRaVgdsXijkZ/SldQrtCbgw45N03dYw5JV2t78EqgddPZpSZseC2o
HPVW+C7x27fczA9WK3cU3UoMmdnVgddLQn2vNGXpU/v16BpLmGBTrKUedCvqNxoQe6N+HYHAAOuT
/hzBBZ7U9l734AQDS5J9QitAG+qScIGbktzLfTBUFBy0RAhmhRN09O/4YboxN0uhkJmO6JHIecty
Ouce2zuwi7U+oimHSoe+BSAA3HiuvQueeMAqbXHAHECfD8eJPrt1cJHrvD5Tgq75U9E+TJCTWy9H
Eo6OzYpUVh3bJ8/7VMFazqV1lit8uYfCzCoQhXKo1goPCM2qNa771uGWrfTmRYXjHKXzM+/O+gKj
7SkD9WyCfO5AP8PB+85GFd9tZwvOWJ6+yQFFu+Owoze2YRWihhUoaVCx3gp6Y5ovNxOw6XKFTrsG
MfuK+sthJVJroKlNynA3lGAZ1xTjqC8BWC9l3e7iaY1JiuRxyfvPopUqG/7kQjMnDwS6FdrWqH0o
QJzu+F+cZXRltp/mMv8OK0WbWdLY5PR7sE6yjoqg4jND/8uA1O3Uvnlk/gH+vZK5OXs+u6C6tbaF
Xgy8e6qUewCKBF27b2fkZrAymW4lwG9uxzWRaDIb5t+cHZ/J6ZO3bcQJeNNHqVUPTLqV7wEE0MGJ
x41B1Rt88RhJlbMaBZq9c5tAkLv6+GDk5q5a2eSKAaVcFlRS4n4BYvenj6vrCM48jblagaaULB3Z
hbL/lZw2aVP1Rk4XTq5thadUWwtIel1lSEey/iE0C+Izf4lTlhopYHUDwHqyktYdkOsd4jgo4MOw
RHce+JO2yDl8A2lPxu6tAdqeA28nPhmWKkBSyh8EcPccFE0EHc0B+t5aC7nrhCrDFQkflZRRzN2w
03GMFlDjJ6t5ZTvobcfVb9cXz2IFzCsRlayWq/02rfsaNfWRE9WOMfVYwqbPYdRHJZSlISdKnq8A
e7oQ2ULDtG80roMaGJMB7R6Z2QHwNtLwxE8qaHPavUabrkU7K/NdIug7IVRLs61VMsG597rKarzE
g0ctxyValndWn1epTcq5H9qfVCaBXgh4UMYpb6KbXoHi/l/lyMrdXMhEKaXYDZJ8fW8V21KFMVVl
f4tx/FebVf8niVa40FxDJ1f7n8lWl7paPv/tz7/hMP7kn/7e7Pp3v///iVdwTknYmCzGXY1NKYLY
X8Ur7y/oU1Qz2OhKNgBUZKr/0K7WfMxqbSUauLZK/YeCZf3FMmwaG3STWOH6+/4lBcv+JzMc44hp
mKt4RTYRf7O1/ve/D1Joo9sSsWLipfZ5w+rbV2dgDx01uKK7Syg24v6/VEl5ALp51mnmXUgejyVb
t8paGJVkQKbWT2Atl9HZSz9aLn22szKcKfuZaARaojN0x3dgxI423IRjcl54WjI7JeJ/x3qg9E7k
pemLQe+yp9BWtkvFuG+gRMtLMt6yWiMeziOe4hyAS4g0lEWDNDrHaysBJKNoCuMuYKTZj0B8LKTl
dF/QBVlmtc8e66bx7muWibl7ojrIQyfnn60xsBd353rTS95Nhx4l2szTIO77qzPHJFm2baR+wDJi
dJ58ckTQY345CZzV0tyOiPkwrzuQKuAMPD6KG4gOgC+nUUtOETu0ftn1rO8ScSjmO/atn5X+Ynrr
DMXJMgaGPBgjsn2RPVVUXQ/lUG6zur2I4jtdLr3phJ5iAF2gmTJ7dCPXV/SfWivY0jIz25/SKR/F
AArFrUK1eOhi6jKIfEfAEqOCrcJNmnc1jL75q1WPUfQm29DU3I3l7WG0bHr90vHjg7621I1fuHY4
OqQQYWBWxTkG0MXWXVNoJkSpmd909QZUhqfVMw5of9GukW6TXKyt4yx/MRODdOY4iM2vsx/M+Ac1
y3e85b4ujmPjXnudCLU4FeV8j+2SpIsgujBsJ+eQ8qzm4sF9eO1FwUEr2SV6we5jZfzZziYX34pn
nzoULatVLhQsmW7/zSGKcKL+0dEP4SThatVYV5xcvH5Fsag9ykM7WO+WHkLsIiA4c4zLomBxK/B+
iJiqwT50hpSgPsruSFGoojwbVh7Q0FkaDyJF5lCZ/kW/X9jXGsNXlV90+1XKBte26qcMuCCfKpoV
ZamFBq7MKf2cU4dq15ukDDxCrOQIg8cHDuurk6O1gSdhG35LPXHM24R/bjbD8i2aZLeeP0rdBrGP
FTyDEuP8dNa3N7NPXVUO7W503w3JFMACd0jeSEGsPg5qfnRY2jk8yHwX58u5yvWNbiXUX7AMi+4j
g5KJjOHmx1jZdCmccRSs5TXyHvSFGmzjwB6KwConegS3DBqSzOUN+IRvSnIkHr0f6XKsMHk6Brec
VhQXYar7ad5Xw96SL0Ksa+ZdYlTMwTEn9drv25tDm6vegVujnME8CXg6qHintjpUQyizhbfnj8mB
wlGeyqrwDfDsMDppljtbS+0DDgLMhoiQy8+WO7WjOkq0T+yMODBiQGhXH6CFJMzOd4A2HtEB510V
6rP9VkV4dzuXjSuOOQ/py0Z2wK5sLP3HmB3Jia1Kb+hR76g72sawl3DmXbxiGtgEU81LBQtSQ6n7
UbbXMMdyElbio9Se4uhcMzmo1uNYpNjC3izuTnniAEpR797rJ7hvX5bj7Pv4Eg8/oHk3eVoGU7av
rGdRIMEjQnA4SWo2ibFEcF/5rkBpUKsHm2CMDrmxeFWGTw7Y/ArDh4D0ZnqvlL5tE34UnICYSYv5
KTEDczb4WE5Df68o507eDQjpoyMQshjsW0rnUmVXM95w06aixpSmEJpCSposfBXbgnY8APN4pqJt
3DQUTJBCW0D9hD0K07CcpcDgLb8ircWXdFd1A312nEb2jKhT5vmaec4j6t+wOSszppZlr1oSXWbd
y1mbpXuA9rHhfH8aWbA1SPpmGahsHJAvz61mBav9RFSHzt0X5m2EKYagtMPcikFY28W6Hha1exiZ
d1QXCWWK8CqfBR3S3H3lcmrVBvGcS20lM2DdYAHbWL+dTYMV4JL4UivfZRyqXNFO6m0T+w2cgs8l
u7hGqKn9ZkFDr8m4ucoxBpZNBiBs0luShx5itDQeE1PninwqFSxt2wn9TJney6bdTniSxBLADtn0
ShGIrN9VvU0ciU1kQrC822MfCMxVS9/XzrOJ30qvuXty3Jm02mpvYKUJnp9nB3ua8mipXEu8ila3
VT6cuciyki8KsEK13M9T4IJ8I7m5QUh1cesTx97g6vYl699IvU7ip4lcGuJel9VdPf1o8jVJ6gC+
IVtj/tiGLQI/vsw4srXmTM3DgPE9g2mB1WqPuL8t3d00vdd6z9AYDtYRXyXbUB4vfNA98TrEONvk
z9a+Zt7OtfJQiE+zE1DtjuQjmMUBsXzEcjto3yXrYpF523jpgh4e3piz3rZdSEDAv4o7DRBdTTYr
yqgamy6IsbtM3tCA6TxAkx5xKvUfonliWTC4YGLdfV/l3CBUOtRAQxFcBZJybn8L49c2HgGPbUr5
glmYZ9Jj2iNL1SEy76GT2gMCMnzNW85jiosGl7az3JY18T68NdadIz+FK8N+dmB7t/bVAVTk0ANd
vjVK9dU2+l5p55C6NvZUEcS/4aQ6FQph/EIjK9M8OyCq7Yr8IUqyo+ouBxf7Xm+HsfdcKOUhFl+d
GK4aZ3tFeSzxuGuc5r/z7Fu6b0x4m1o7OyaFUANmVvtaxXQZz6GJFpAnlwaGQHtbMnBYhn5Okru4
0C9AyTdaeendZSdXwqUmwOE9uMrLInZzCWgzhnJz43C8he4FcluF2ylTngPVhoTJ1nYx0Vuc4B8H
506JadgtUmY23IemW+1YwCM3DzwGM/0ExM6HCcnFnPEc4WTjKSNVIuckep1BPh5mdQxmW7lXyvyP
vWaQ1KnFNavS+rCt1IthqkGpjZyqRvAhc3aO7cVPJt4G9bYH8CsVO8iXLX5v3LdeIBlSEuVQImY0
6kk4N3ZDTXf2cvM0u1R4tyensjkCJ1d33I10afUcYjGCVOl9ZT7DBG2yy1IHsVeQrcf/PL4Clp5a
ehOXZ1k/acpjB84wwePwCBYXuS9St2r31FYXTR6hJ49qwG1eglD07ABCZMcti3HSysY9cp3Nz78N
ezYDDQoaus9hNKMT3NWtuvJzJ4sMF6MTALoQFHIIJAxLlWDlhyzSgAaT25pNKnXpSMyriU5t3udu
17K2FfpwbYo3vTt40cukv+Z8yWr6TIgY+9hdUyohfHx/iak+VOn5o1vcMlcmxI9pXzyXurDhO9K0
IOuIexIop6RSg4jlOdsVZudO096q5m1EFbVd9s/SBpmwdlgZ35qOw5qejQH8/PSVtNlW06lxpZeZ
jA15icvA559B2ahRISXW480cYYEeCu+sWvfSGJ4d8wuGsfN/2Tuz3ditNEu/SqOviwanzeGiLyqC
jDkUCs3SDSEdSZynzZlP3x+dtjOPUU7Ad9WoBmzgZPpoCjHIf69/rW8Z2QY9McdUv9KzW9K3h3iC
acrPhXY0+BNjcs2oj1Kxl8mXPpxkNh3D8XMs8UYLLE8T9W2m52TDhjwecoA3EY+unHWM348c5cpF
u5TOcz/lYCFdgk5PqnwNcwqFdOTWREb+Eu8YcWuKJD3KNP9yLP4qsERjBNY0AN+aEBHVwkv4e1Bd
GCJZXXdgVviUrQafzemYdBwiG62BClWMm9YFSP6qyTvJUp2uMrjlPEZPeHi2Ck78TDup2cUOH3Nk
A12RxzDfl1TZROYBRp4PBbd26cCFoObM19hQPmRregZaion3aWVoOlaZ7Oxm5lofu/GU6+qBff4O
sXNV1gxarQ89fV8IxhRkwikNORhw8ocs6IjwOmArmxKYE9O5D34oHMXi6r4wrhmtjqpz24StZ87f
ZciLkKsb1l67QLooWRUAm+Ifeam/dcT/y7DpT9aUh5J9WP7fNI+KceOraKEa7j//z//+/YzOgfuv
rSmbL5mXf/FRv+VSjV84N3OAB7VD1IB49O8ne3KpOl9Ecyli5CZvLOHA34/2/CfX0iAvcfIWiz/l
n0d7nUJoVeMf0DmaRuL1bx3tF5HgJ3OKRvAVPAIdj1T/0OT4J3OKDDCXh8skUuCaXjbZRQlGy0aP
ApybRDsk0/clToi7ZmkevyNuvkrZY7kMHzYzQe2+zAGBCYOUfJP4cc0cSUPAopI1Dwktvi2ALMwB
68Y4D3Fw0pDHx6zxyOV61CzQsIZ6P1ygUb7mUGbrBh7dgBsaRViisEWSxDdzQjI9UsG1TSGMdqQa
2S6sZgy4AGI/l46HyjG9yu7W0r4Myg8J0aC1LAiaCqcw2vVSnLZVewVFcDQVHIw5qwQUAiITb22i
7joO7xGpnmmgOpZ1mpy/C6bBTIf6WUrPIJ3vAO3klu1pLHrAmjM/6j7ApI3WMOHqpW/07X2ILNyk
Yl3OFCAt916d2cCgMzsU6zjQDiX4IZUlj2A4bytupSbgxQmTBpRxhUIByT0o085w7Y+6/WmKH0Z4
P+R42R0T/t43rUikN7Vj1LnrMW92sfmesCyDrs+thnxDACf0dWk342uuhDUz3lurOMXDGt86gC/z
6TOGFmNk5aEtHiFLcsi+j63XNOh37mxSkxT5YdHiqBZ+Zb+BGT7rRe/ppeYX3SES78UCzMS2IsxN
rVeHTFcfQrSNvKbpbBxwCxJaHHgNWFvd4PCAFMqCgK48SDo+ufmMa8bxjVaejJFo8NxvkOevcuHD
RrC9NZs6tPEGR/6mhYw0jnstMw9R+tRo7Y4Ty9WMjLtCs1aC5Ien6tMS3zjkLstzN+O6QXYoe7xG
2m7sSBR0J0Wp/bbdwZB510HSj+lb2j0Jym/TcjHT8lzWDroT79NA7NviIQOSGWDDytPg6k42MzRC
sqqtDSvy+W/nFg/F4CC2VhYeG2MDxmTFWGKiSNOw8N2md3HQXEm/4E58gsZRMIVaeH3DlNxd9ZGK
5GuiCY3lKNt+zKKMh2ICqp4OymmGSJqDAQ6M5ChNZZfM11q3KWomK6fxqPhVTTA8U7mLST7AX9+q
bbtEyTeQI5dmr+ZrbDI813eFRJ3H4tCY3X5O3izWp6YVf9LLXtmzXBnLe4xpBhVBWYddeDBrcN+s
O0niHERusFxcOJfpRR0prBBVor5C+cR70cjnTjVPDqsiU3E2crqIiqtAWevT97B0Dk0PeH/WBgci
Gv/UuN1Qa3ADG84XHBaEYOwhBi4t88gb71i6ZbQK5bDjVPGEAeKkSQlCKnvMAlBPgiXjDOGfwC0B
13Vcf6tskjTjZIeqP+qbkR2/OwuPbNaqCDZdcdullPPAcmqeklSomMiVbY1GZVj8vlSiKBlAzTZ/
rhKxitpi3Y4ncssvWp87ZEk8TfJonWCJrRv3wPLUz7Ad7M2KRu4Oai0aknbByrKzOWHH3XquGnoo
iTQkBHawtqYYhTa2sgN6sc654c3ZWWJIlWGzb+ON6Fyv499U35SD5eUxR+8JGMkSz8duMexm/p+E
P9rGDl7bakLqafifUWStjIZoDUNReRvWyqZtXqr2rqoOLCyT7B6tIKsfnOohppVsvOcPgXlTRbwf
3WFTZHeBe4iHi67Uh0q8aXn9pIVNv4mA2OIUwDIlJb8n/Dl5tS0dcWctm/YuAwypoEd12lYVC42Y
IToDVQKcLKYmBegU1m/Bhk9Pl5qW9dxbXl3ofte1WNBdMvazHzoF9+GwXPccQcv6gQDmUyzZ5UGg
5DXFaVONG7NHIxP7aA4PLlvZean1VSAzR9ViRXdWBNa2IUZzlD3WULS5W/qtqQD/rDCZ9D1duU3a
+E3EhQVz5j1pHN5RJp4Q22g3ej34gzHdOgB4C2f6MdnFG/0RVygAhqfjvR4m3FU0R462Ban8mCVn
NIFdZJP5G9KDs9wM1ZfMvs8ZE0uaYDSXCBEdtiG2H2OIjyERklArvTQ6ia5bW062Nhm9+lw9EXl9
aCmmdYJwR3PpEtna0H/qt9E5wvRAV/Fj68zPQ3yVTog43IGNqX4oUc7519lGcb6NQ/saONO3nLCl
i2Wx7cRibQTZS0sqsg2nB34BX3ZyjMqMZr7hTaGWSpG3Wnq0rJY0zrwPIFhJxab9hpRxaf4wMG2Y
bKesFiQ06G4xUCGwYNxYWZqHynYOSTJzc3/NFPOoVvJARhGtt4SW1KzRx0aFKuZ+WkxT9LJKRH9O
zlH0RR5jTT0ErbdosOzRagWXIeO4W6YHnbvKqIZcTzgi8PPEKS4eUz8QpkWdflaS1udGhT2M3WLG
g0rXThracwq/yGRFn+I8TzmkT829ozwMuAdzrcbuTX8F5hlotzdSoW8U+cgtKFQapg0knAM4NO4H
zAYagP1Y8+rW4rEdHATCzoBMguHG0yb3JPP7vAIcPLHxbOl5pFKIu2PTYwFQ4Bk8mulFTsWOCPGE
yTyfvvX6TK2Sople3h0n8UW+dNWr9Ra7bi+/S/t1NK7I3V4yAgIu0kvNfTTFM4R7wu/GzB9qifMx
3yRVt1fnG0K7tyPV1Tb76SAaXwCrvWhmh1mCRZ6BPXOMb9IetUcYq7aZbsaR91TrnkhlnscC25kN
BF55qUblQpST7rncEyCIoSXeprmxAXq4EW24zQj9AM7bKGX5Iy9V3w0rPO/je+y8l9hYJKEGKtrv
CeWrqGjJPsLX0lvgzx2FJzaHBSJgEu+FbuAw0wN6xCxPke4WHy63aUjhW3WZddLsOks40VxtefXi
aK231CEUieWNPGpVINGOSLdz8j3yZtHpI6Owcc1QpOmN147wLRx+pIBONrZLa4q4tkZgvMZaD9Mz
TJHgl2d16pzbztoS3liV1iOk2bWboSLY5B/ajDQ57fbDo5Xfibo901nOEHYPVBrPH0d5jEm1A6fX
jLYNGaCuzTd1Np3CWn9OLG1LPM6rtaOtuoQCSNF3xm7SNSI2hK27B7r9VroSnp2FeIhqDqUc3162
10E2BFZDtrO5Q61b20n+0Rk8JVJ5BxrIxwPiK1nLkfZVaERycPakoXaGEIn29cEWfxdYPcOuc7+w
RUpI+HGqRj5xJuwHu5pwc1ZZ55qdFpZqMQUvCvnxsPOpuMMMFaxrTnxNty/qYKOFkv0/yR0l8nm7
r93a8qQgIE8vFyVJKSnALt/Ybb2bqZ8AiECibqPxkmHpYcu8q0aKnGu8q+eWwEto30HI8bEkbhOy
sXIAUl3B5Uc1zSkOaPCHdBGRuOYELWETh/wmRtYEztdgu8y0nFLb6j513yPT9VEzVItjP8/g4eD0
vLuf2CjRd7oml0hqk2GobQDJlD+gbVGm907m7xlsO52E57iRHzRTHAfwjutSkzvBpBsLsUvr7JBV
9cUtkP7rWd9lo7r04WySyd3Fsr04jvyiYdafygwdoXfwLeG1T+YCsQDXMRSGrRwEN7n8ydVwe2PF
4ZDcHXg3IlDn046CkO3YMAmltDPX87GqNx2Np6qcrnE7Him34/nMw7ohFcKevvCQv29AAnz2QfTU
tRZfFJxLqcoz9uFDO49+n9GaG5La6du7EKAjMjPVrJqFTuUQrur5LqH33FAjg0VR2YGnX7dm45XR
WRVvs/tOkHBN6mhLBT2NvrczQ1WVEBV3wG4lHuaqO1XbYxtYsWUx7PRYC3Fs2HdFaQbcbbGwn4K0
wpaA0j9hzR4+2W8jpGFzD8+C5sAx0/2EM4HKKyV4sOAQXheB8GQuthoGdUt7zIN2h73xRq/jGwXk
5dRYS6nUKukv2hDvQR14SU69sU1FAaCEqXJ4WPTfJbstyRQ7sAmmO5QERPYPjM7fkh/+a2HhJ+3h
/ymHgapTYirgAf21+HAr39ufxYc/Pug37UFDYVC5bwkbvwKUIT7db0ws9Rd3QUm7jqrj/Fw6Rn+X
HsxfNA3qJkt+HWkCKtE/pYcFpOWYv38yx9X+jvQAavJP0gMBV8GXoI9VGJpNmudnVwHSX0nrM2e9
QnHXKTvRfnb2RV8ejGq6CYtmD3rPN1TmdbAzRfnCCWAKv2iaw1wUXR0C11r2tngLiGWTWdU4yPTP
cPPXNkvRhc0hg33W2/cm2/7EZkJJuXum1b1ZfVJAwa0gf1Wi+kNzqKAxXzWDC/wrQ7CM9Yr8IL02
mnOlepQNw/zC2AVvGOF3iIRfqMVjPM3c+o+hk127gbbmsMhWM05DC0rBOFOgoQwOyRl2n32SoZKk
3xP3IefH3ERr8t3GIWnix44FRYQQTT+5gFksq8QDHfYZYhOcMmTPp5BxIghfZWU91CzIOL8IWT4P
EPSHKSb5B2iHFMykC39A1QqN/JLzWBrtbuuY7ZM7mDcRq/YQ+O+6EOZj1LAjsUaqZiZH+Qpnwju0
NVRUcha4IKK+PZqNcqfmxaHMP2ep0FLVrIFWSqhHJarucJ2UgIoS9cZOGu6oVbnRTMSJpVEjJWSu
B/G+0Gnukdl8Sx04/JrMn3L1pnRpPik1pvFmM9qtFyf0dZSxp6C/5omyptLNE1N00q17Wt9ZDhtn
l9YwNVA5CVwt6xmxVMsKRgyoGPNtWsx+EcMVYps2UyOf5MOqdT5V7SNl25jarxM5dEVe4o7lYf1Y
Ww+t+22b9V4Sjg8m42ZQLe5TdOaVn7Z7Z/OQjbT7pCh5ZIY+uE1y8JZ+suids6zEJ8+wDbL+nPb5
RpeFZ0WIDe5wYB1+jNhTzlw0xvzdciIYyuyGVOeJ+ks+V4DGbmxypfN7pXhrVIUbPcOp8eQSYKk+
4W7wiO12XX0Tqddx0rjLQgkhytJSX9IOHY2KXjbZ71ZT+pVyNp2TqupPtCTuW7tCO5f4Gcq1riSA
QTk4uwOmXIcHXbSBJkrpzI+5eGrd10Q5kPjE+rw0vtu0kDf4zMVeEw6PtWKd1/LY8RgPJM1p0d3E
vrCTOrCi7GjlVNSZMJfJENNR6kfQUifmaLqzNlPYb4STncPM2WlTDIcg2dS4BqMqW9uZhaWseagy
Fz5R4CuqstUrE1cCHuZslwjzk+Mvck1lHrQxODm9vtUazS8LfRMp0ENJc3rgeJ6Qsd8lF23FgLlW
7Jt5bud9aD2nzHO5LncFTYFtO591rgBqdVdCe+nr/gb/8qqyGo6Y+sEa1GPGby2AlL9EjHIm3xgT
ZFpUu5FNjJtQJoMlU2nwGEARgU5zoQ7u2I7nPHuxrRtZgwVidqg47OY0vWPcu4mdD5dgjjRZXQ5c
Mvqb6aifFqphyBaIZqqvYDHvxra+jeTSJuL6hSTRVaTHymi3ebQMJgv/Vzu1arzRrHFPdeB9FFqr
AF++w0tAloFz3ZeWHJfgvxZYexHwnk0OAW4P1vcc0IpNXePcMHFMUhR0kCx5UuoZ1RwzMjQJhbdl
WTHP50Zy3xbhNXep12UdUxH/rZ3sBinjI500m7j6dFNrdy0lY/aY7M20eQj7+7o1v4Gy3KXtsLez
fI+H2dzlqXFF+AUZpG6Hsd03rbxFM1sDlPN0xiHbkRuaHzw8iFtshwg3HCAUl9MnL8gxMAs/kBQX
1VTlkTfYQKQ4xbwpe/WR/jRALoZ96ciNTDO2+uk5sBVqISjfAeqSs8Mtwmcoib5Z5esilevEcO9w
1HjBMBwBGZOYObXEaWz9yhMHT7wq9zRQgdaJUGCHFwza7Eb0j9ZlvJzUp47vmxYlTKct4I+AYAJk
9ihJt2YenUhLvwxp+5KV3UNfP1kyBzrmnKjh9UqXF3Lqzn2kbYSZXzLjJTW+q/RcU/xYZcaryr5x
Jq0w5vpDH5e3Visv6AJlz1JVTOwYVbC3ML70WW7tOnnWDAoja1KGCxTCAno404EYFha4niNBZW/E
SGEX73nOVh6FfSZmDdV/q1rYWpAlarwcATyiDjAEJPXZ/lGo/TbvomfKdE5uArDcNMAwdOdMye5T
0bWsgu37EgfxrwPI/+xJTAM9vhgy/3oS+8/iR1n87PBkP/OPj/pjDUTk03EJKNu6IGPLxPXbKKb/
YhNX1lyDdY5r0T37z1lsGbhUiwUNH/JbpPn3jDIbIpowaJ1nVmO+U42/N4sts9a/ZpRZA6mOrWpU
ajAoWn9eAyWKtA2b3AZqcf3rtcWyuXjO7AbmnpodtQhDzxwA659q5Nla7Xx3KjxCxXcthRHcPxpf
IUSr2mijRoH6VBXPSTuSlxA2796ifZ0ZtzqqfKQV1FtzorBAMUbkNNu4hgFbV3woj5nEGlM2/CHi
YD+p9kMbmuzKVUkju7JN02E3BemSoYYJwVaoyLUV9cg72FUYZ8a3yHCftGXN7IzY+2eO/XRJ4Fcl
XzIuRF4DnyCfmi0F/tLU5AQYX0bYLWWmeXYIciXPD6Zbv+hD95HjHL3plI6H8siNdkxLwgvOUBzH
UtxYusRA4L42ufE6zfFXbgbQiOPiYQ7lbVmHx2jiM2rNmu56ZA2T++c8npTEUVYSrSaWI/PN+BIj
narVcGiGkjEpfJutOF94npfWlGJVx+2h1MMHZlZSMZnyngBOjrUBn1zm9CzbOwoy9LlfqRnDJ0Ph
ySao6YVKuRh8oFQbUYB4Kolmkg50C6aWEdpDaOhP8RCc9VAZULOsnaIjuPbECfm9kmcBGHLuhprv
tAXp6Mq8fa/bJCATFEW+nUEDU5LmvhflXWZ2Fh+YXruAZ4aDrTKHDyTTilXFYiXQ7OUbcdZcWdxv
gocmxYg5BLe14943VcT6XZrXSHe81iXfKeoQldxcmid7r4/HB2OqtmOiUKZXbrGmwxrp5oNlVO+R
bakviHYfEGwioInVPo4SKmTVatxCLTrajdxXvXh2AeGx7xJr02RZE43weObgSkgZyXGCk5cX/efo
mI9dP1O5KM3POu548vQJntahPFHHAONFDSDtjNF8N9mGejulg435YOSJ3Z8NZUm8V6RJ6cbGWpbA
5ygwP+eB3KNIlU8EXlAoGhDbJB9jL1ZjktxJI/2i7mmPJa9ENTPqX1HonhU3JR4tElMwKoethXNk
q9vTJ3VaOrhw+EiEirvntoK8TptawWIRXOtaBArPfhf2C25Y0NfQNXZJXg4rKyftSqwPJiDRM6sl
kZSG2fuyB5FRYpDdpLUvb+G/zSjzXubIFwpQGV+c3Tyk2aZCB4MigBdtqJT3NMWMyTbgnddWW00V
yTjbyXaKydIHHMHJqhmeA3o+QdbLbxBYH1P7Y2bZqWoS/4LN76HLaq/r1ac4Qm5r6NLlBBPZLCOr
gDd0jslYL79tnlWSxeIwKp5pj5dFL6UJgy7difOQibNncRkPXhzpGwIix1A2nioKgm8zCRPV16wB
soJDU7SxNR1gQXa+NlSAMCNynMAFYhOY5ecApkBPzLqQ1FQh1dTQohiDVwlZHwVCT83m22nSm8Zy
7ts0etCz8avpjec06y+2tJ9GV7/Y0Yj3V7cu+DnFWl3WpmpI5y4zqNm/t1HipSMeyDhXjwhyIz1X
4TlOpbT8DPRg5dPIVz4Mwt1zjPgIcoEH17UWh1+b9gufk2IEllp+QWfCdbAKEKy82SSicadiJS6i
8Lnthl0eYINtHbw/c3NQwcwoRbq0BbLqI/QyLgVOxA7MTTBjUOwHYu29EbEsF/Z3XGKQc1RiIFpY
BKfCmG9G0oywcuStm+J9JSHqR3ri+rLW72KnZEs/Ps5a5cLNzIm8dfeyw1UaZQMitxp9KUZt3sZT
iAkV4hPSdepahyGamDPnp0FAeWsTcb8klSB3fuR6d9vXwbuRNm92AatPs6mYckV/7Lit68jBuYE8
DJ4w82HKnCwLur2Nk6k4GFl11g0FQFCyVNuoFgwGMrcyLV81OAmQXG4Vk6gxrgGgaTjLsDIaKTec
lP6lNSXe3HIr472su2QLHfezjMp5jd+CO7w747R2XuhfJaCYym/RAwboq2j2ndpi8hoGThL58MMk
mUTxIGYJHXtUwQEaw2uPWDA7rOlksqFB8c3tgzvJmmtmxZ7gWEtFftdRksxPSfQsH96joftOi+kU
UzKyGfqvIaatopVPQIS4juaBbR40Bj2TmOmN6qgVPMl6nS56HuJeF2vuqsPfPQMJwbBRTZTlKLGv
CHY5OKI4Zct3NdKfHSVh9WbM5rGMXITgDiO+FUKpAF9wioZ00wpyghZHZ9HUlG6zm0s1eVvHEKY1
RbJxJX/Cb6TlaJxvJyc9xCbVrIZUSj/rZ0bpKD/8R6iqlTA7NvTDtMShMsyGThfswhGftosFzV44
WyNXxZDj8OIajtC//4OKFzSRnrWn0eTfeYHxOA+ynLBsfmkznRvc6LuklmJuHU6GcdKY3v7HD62w
cRxhIrj99cy6+iq+euxOPymIf3zcb1Or+AU8A2MpLBxt6Qv7Y2g1f9FRRQSTKfOnrpuohL8LiNov
Jh2J9Ly4FKZZ+Ir+KSCiOgLaR1k0OSky2P4tpj5GrJ9HVkuwV4QJLoQw6Xj5k3xozGTzYtVCmGji
ZzGrJyGdjaUypv/xotz+YwT+V0Q73+2/+yriT9GnUVODSPZ8FWPEBRnuZZsfBOYLJSQ9otxJ4/7f
fz3z1+/7p1HcEnCHqCOwTV4mhoqfZdGiwugkY1I6xowGr1dbUMHc+ZPiZtRYCdihZnmICwA/0lOl
wB/vNHmGmXNbN/Je9Cb4DbjJbQoBfC7adchzxaJdNyUwr1j5dpbumzQJjkeJL+zoveyJsmTFeJmM
4p2yL5/Sv4ql+rifoxCzgqGQWbQoCbHdcBXORrctcnXntP2zA3QttjG8jjw6d2VXsCi3CT5haQvW
QeDccpLud1EF/zBOTH3jOFDiXJKI9RDv+li5aMl0HVLWgxQLb3O3/Gpq0gGZHfjjzI+c9eMDu7Bx
D+zwSylJi0YDDgLlQmWur7eCpDsL48hQ5Gp2F3QFFmNrCqSnxeIU5BF77v4pq4pr8OuPODPkidDe
kafamYiUGwd+Si04E2MVqayWlwpV0lb6B4rTCZ1Okix8OK4S9CCwrUBXRjzRRR/xBJlG62To8qlL
kh+BERwcpfqSPeqHxQpGK1GEutr4NEi6DWFyiNpxO83qlazyJif6xgKZYLETOlSs9GIXNaEXJWp1
bBPbWeusbfh89BuORnjRA3tHqXruSaf2Sz0TnjJ29smdrPxgRdNiNRmpTKcSB+WnsbfjBN01NUod
wEFIysk9G4O7BhsAOArkC/UGhODm9mqZsjjKTle9RDcDv5t1y1ct7r2zJTDPFcE+QbiHsOCwUI9t
3CozAnzJeNdVwzFWXRfAM5z3KjaPoDBsfOYQaXBg1Kt5ouplYrLOFeEjYKd7pqY3UTJTqrZ1xduN
gSACn8F1jcheY1QyWH3jhiS4kHDlGH2xnTvnRp3dO/DBp3hKL4OLK9YxR7yE5P8VBxdI1Qfzvh2C
ZuvMUjvU+VSf2qiuj10zWX5g47ihai/eJMS46hQzks22qwjCEjhFtktTsUyJAecHpehXZg8zpKfy
4pwrw3sriY0lQT+TX7dOmR69zU41eqNlQ0rRz4F6crTx0GakYzhNAB1o3GJXzFp/oqyjYFwo6QEy
omsbBF+5qrxGdYXIbyXmnknrMAX1Ox0Ga7ulr483Gw2Cs/WRc8gHDAFcDtIiR94B5UxNsBi7OWvQ
BVCljt0l4FGN5IOC3wso7qWCMRjj9CrXUGrrsoCcwIGZkiB2ip2t3FgGJ6tMxVY/YslbGSiFQa89
UzLoHmgxitfW8iany5DVqps/CoILc8E2FEyVV5pRux9y+RhRCZGFHC2nEqgSI8roxW0TeFo/PWLS
aXyhTySQBrAEao5q3zbx7dRGfGtWHuwpVmwRXkP20w111rlBsga7zjnuFWtl16x/h4LJohmfAPGS
iEy611igN8egFsF+VqGn9gG3rWnb1UhqROpeTaU+OSVxvKwRXHCV+9lhxdPc4EUlTT813VvXMg8G
jQkcZ/xsy7okRJUmENT1DTzwk5gUawOYrVleaJD9pf2jlTXOuXbXhRNMULrJgjHsuY0NLt9EYm/E
cvBps/6xk+ZwVWumG1gGTK0q0EelgYpSOtdill+RAUUGxvRrNjrbIXFzzlMcLVQrn07WZOubNJLg
hBvBfqF+nBVyGcsrBllSEAubLuVAqMrQXpwykx6MQ/dkqJxyln4kUZxE00HvrHeuogjMM85dXU2k
F4296s7ozI3zGFasBeLwDVHpS5bDDkLU1qginhMusqythPeuQ+TBsZ85R9tbbRKnpp6ANHV4Odo6
vc5zdxLtQP7VVV8GS2LqiHZ00/uJq/jtQNxCln29tqty8scur4kdRmgrxdCsEo5wc2+AfIDbPNOc
EGnZBaCBp9lkIhQY8SpbCq82ZxUnul5txNgdqpAVszniFMrWVHXt8zJ/yx2gWda0lcTjLEu9pxLN
gMgWeLoTPXSQpfltnILZlRyKG06C4wuog22Uct8MNBNWVHgwOgdDJYXvMr2LgugmMM7BVOGvgSqS
tFvJkS9IgNW7RrDTJFGlpJ8wW3Sck+q+Pok+PaN60SvZxDEqd2NCoMTOEjcRWIuyoTghgz/JLxoH
QN8RKci+hN1vqds744I9l+Z8UjXtK7C0ExwWjsra2exHy7MHqGD/fmhYZqo/TymCjPZiIyfs7RhL
M9W/BLTHJMvZ70nU98HcDGannDJbwl8oWBq2nVhnmXODifUEZn9fT92Fih76NbtqXwfl96jgS07R
D4ySRb8ddSBlFXi8PFA/RsH23kJt6miCTaESR/C7ecCgu6C53NSz9SIxAq9//Xn+v4zs/Ns0wX8S
Tc7i/3Ub//gqfhrLCd0vajIf/IeaTOrf4ZFIMY3KuMj4/ZuabPxCVxWzt2GiMtMsycj++2Bu/KI6
Kj2elopqzN/i0/2uJuu/WI5t6ItXALFPaH+LF2CYS2jgpxGWUAFiN109QuMY8ufRXA/7rA8biF4N
wyrsIyVZzwVSmInV6qJg94YoF96FlvJI1xG3P2mcWePeJaSzSTHKvZOmX3Ba8feVXU/jm3GvF065
1AFsm7o5F735OFYMOgQJmbag3UWLMXkU021d4AkP4kOlxt9lRgysEcFG1Pm7LYnUCbxntjqRLC3t
W2DRzS7Rk1uRtHAjF6vWqL4NpnWHUgMAioa6jaWlH2oHbJM+uwk2XB8TYZ0WXpjSEUGujcghLSmH
dUAzKgcRopparlziIrgOOdU0nXwwxsog+2ydRZJROsfySPT1mTjITVUoxjmbbWs34nzk7QaMNot4
ErhIada6zdQfaW6SDYvv6ejIDux0qAQxsNeaTnsa4bDgRQsfSLwfkAuSOzuIx51WOLQigS2j+5d7
vzmbtzMmKqUfn50kO9Me4nrqBPekxji0VaMJaTlNaawJVRy+7J0BADgpsnG8gex1GHTA6Hbw7BDA
rmMXXaq/rWFc6aDFBxl42TyvBXvtOifLTrqAdtZVTq6BnCQeKZwAsSMPCZveOROsX2VsM051r6VB
bpWz1Y+cwqiLqMcPgNkrCEOYQVJWvTxhtOVD7/JCfZ2q6h4hk+R3SB98by5hEozkDfff1YDL3Cm6
TReSVxmkgLg+nYFjMx8ZAyZmmVrtWlKvuwqDYO9E/VXiLvUas3auVKHER2BpN0OWfYC1+kws1K86
ihqY7LDJecQbpzHrOC5oEebJjhJgFsvnSpFv42x5BUmBjvUl0K1kXfXQmbOJ4B1Zg1bB12lozmca
B98xVU0QLzMLic5QDhEhB6m0l4bgQ9mHnNAhFrY5Znd3tB/ysstWZo4lvOPMCYpqY8/9Peygeg0u
hmafOLzp4FLJSHtL5nljOdMSMBnRgnUOMvkNauo6sMV+7Mj9B8VJj6BfkSih4Jp1ZXqv2+Np4NDu
hWV9P3eKPym48Sz+EBNpGfWQmi/8lVX0wzLrTamTd7FLZqkySi/Fkp9pg2Oa93dzmmMXRbV3SSOw
U2a9Pr4ZwDSyWZK9LzhqAeXrYZZnhpuvOkF8NCfBUqniwhrTn5rGM0V+7gLME9h6YxCc2qdZmM1i
HuHiv9L8VK5lZU9rpZKEitK9WoUnqFN7M8lPYdzcag6bjgJXWuQO12i0TwGhQsnSeQVoi8IssHEx
/jdyEuqqdKvSIyTBLhqXYJrmrUcpLmi1lEW5HSSpR/N06sdpTLBC8gN3jfx0C/vGmky/7grLL0rG
/Sm0L1Zef1QUXWwsYRx6rb9xZ9BGVpvOGxqYbjGJiv/L3Nk1t20dYfiveHzTK2NwgIOvmcYziuOk
ydiu6zqZpjcdWuJITElRJqnY0q/vszgHFADBqu1FMos7hwpILPbsx7vv7j4vUJBv/e1+Q2cPZNoL
JjBuqYWfux2vBxWD7QLVN/Ufr39o/lO+aD5wHg6Uv75jXyikIoZx/caWqHX6muGxTMm7vv71Zv/h
3W0BYXJ/9Z59lkwQO78lJ4Kp8HfPSXn2283Hn38nQPgRgu7rD7TaMvijgvy3Lep/Yfp3HNPy1Xt/
9Wq7L7ff+fPNW3fBQq6PssP7yfq/rzeX0KfXELVvLy4YPvGkOnx/8KwuvWGjx0+/U1/5qaL28nJD
DkRv1a/Zh+s379fu3yAw/o+Zhf0H0PligCLLJ5+3jYD/uF7ubt4smS1y2D/9K2zC8+VWPn29XV0e
3m6/7o8evlFsQXx7c7X85vHijOHlzD877Fanh0F7Iltcq7wYDyBqf1f7ox+8zXpxoG/2jC/wWUIF
uUm95+7r7eV5/O/Osf7SE0lmZROufgT3kAgefrogy4f/5sGfjj2MDZoigUpIhUc47/izvkgCRYIk
K0rzBEdy3RMEzEV49jlBDt/UU5FPKcHDTzevBGqK/zNIgK5x8gafHd91TxXqBIhViAndpwjIoCAK
B6VCqQplkpFDSXg8JQgadh3fQnhdHD82KAi8jloQnIkGMK7Ip88EvBQ+gyxCL357GdSImpiZNFmp
EZ5VAJW8dE5Z70w0iWPbAESZKtgMMRoGVYEMUSuBvKJ/vUhJQEd2UWhL9KHXLvggS3Yxpsvqt5+X
iZwCjCN4dtTznhI4T9YMEkdaYvHtN0wP0L599mNA4BaCAAhD79GrxBM0NAXDusMVTI4lJSA8qCuA
DK0FKBNHMTMDV5vUAYclgAtAmGRQB2ieEDqh0gbi9hj76AGbggTQ9p4qEClShsUcenuGoIHSjhKo
JZAmVGIdczziNZIAS2TAu5BB0DZbp4ApA9L3o9SBLIHiAdOMcnV7YVv7OpDRTpTCHc3KYA4sxspM
VU31ISI2H7sKrDkdGaUJ7VTMYq2ZfCyXSUEImVitETmvvGJYLZhx96R9jUhl7A1c+pieWDsTear3
DKTI0igHvSyahfGZoFMOvyCWUy6bqgDQrFYFn5CK4wS7KGloHJqkzNKMTsLoPhqTVpIayhxnoiRR
brhV0IiRn6DKUuEmmMzcitzWmcCezeAn0gTGkoQL01aBVWxkzzAp746MubSJrW/3+m6/BlfLgRLK
siEq6ttFzGbNlO86HjtbOsCjS1VQGStQZywL+jroXWkvcoO+BDJmk2MsGukxsffyIcTog4QiyX2D
uaM4OyUBlxCJeHiTZk9ByKBp8FbqQt4AI1Ny9kNLCKQodqB2MYiKzvjPPwynsBIPgvDTans5mOPn
PtMbjO7QQ9bzBKprUaT1nf8fHgPXBsudCGyeBtyVVgfAEOCzgqOAFrXXWBeKAnpxDYE3XhbNAp12
c6CqHu5rBpV6YBEBEx177uhxigKwGB5gr2q9KpAeMfsGrxjBlKEquCKRFkk2tdqDk6JFDDjvqBD4
ReUmIiTsHnBqM+UbmoRFta4oUIdwWQSW6Zqn31TrGmoGmVJX4lmDIEb4cpmQP5YpOGO8DJoFojh9
+Q0fSekNzl4xnTWUCaN4Cj42ja3wqrQagaNIgZgKptFOHQ0pSbO/GYpjHj426TFxmHpkAbyxrOmg
IVBur/tHA0Q6c7jU9rIpCGBztUZ42WNEdy4IwpQgAJlYccQUI3vQc6xB6UUghE76r6BiDIIGmR6d
U5chkzZoGCssu/7RfZKmoKnH6htP2o+gOSUk2KDOFt9+O75Ln0uXcHZBk2sw5XANRFCTZzrOhhRo
28tk5CgDyNSWgKNeZA5YYdpJeuKmDCBWQmt7oAK73fSxMwee5VlwDqLVH9kDQmsGhVcCSbeXPaeA
b0cTijnglSbN0SofAecx3sxIU9IVOkzDFb7wzwcXHiLvQVybwT1SnQdL5VDEJx3FCSk0nQwwOubw
xiTAW1InEZ5zT5GFVqYYIIwOhbAY2a7QVDGitHcoKFEDCegFAU2BtVeyMSL4iVFmLQ0eLIs4EjYs
CoJZlLFIpsmvoSPkBM4Ue4MghsZBOHzIm+j6DpUz5y9wcXXI+xWCgLhFdJjS5xNDh5FGAE8ipjKt
zfoLaSHCq6tDB56Uxt2SJHoqhiKtrEFpmywNQYotK8mZmKEik2EcmNTAC5+UQA6nIcvBMgyrgrA3
PhOSH/vdO0w+r0maWJ+DSxzE0Y4wWypSlYt+IiidNVWgqqY+DC4BaPdQYztcbSgI5nqwrYjpHBYl
0OIdagnA4AFhlpF5IWoahQxpQr2KcCIud7akAxFT0CdT7JACYGbs8zSbC4NZ8ElehrDEkgig2cmg
RLUSEA9JTaqGtNJeIyWA7kaIwDhGmz6BsF4tAYgIUo2CwDTlE2B9pzQP2+S100Kvf37Jl6k/Ew0G
DUCn+uBSxXxNBxegF0baixNdGqlEijiRDjCSUZoZgBPbaxQnMkPes6WOqQJHOZkTBDzn2IagEAQB
cwoBxjNVatImUJ2AzVjlNnnO8Az0VhHDL5IkM59UhRSjifllp8DRZNhTBZlfqzWOxInkokxL6Hhq
oyTSYztzYJXUsCCYKDyDnyRcdEVKmhifdGQcJLUq8EaROWgrUhCsWK0K0gHDZOSMKsSUVWhIHOAy
5RQmjx/bOxNApercyYMm+hTz1+n8UBVqWShSYx861NVe7BjxZ315ln6PnCUpeN9BzEAdn7oX+Htk
dqT26lJAKtSN9cETlTl4KoyGnAYUMjkVMCm70NJkiVLsu9ZReDqG6YEDdJ2EXWE/SncYAzKjdbAI
u1JBlamWWC1F8ISZpB+YBZVdtwM61gunwV2oRDAPtBOExbyqAkDXm0kQFFqPKdpOZpYIgmD7Dogz
2TqKQ0/VGiGNw7TH0jkddX+oEQDxkNxYPdW1kJo8GvS16I1lQYJFVpH6SY1wGUu6OIIk4+0htBVD
1TlsK7VxoIseAosgTgOrUKECwAxkl2aDpwi5qRsoOQ3AVtAZgV6nsmwcKmiLECLtplaQVqO50jkK
acyGt3OHJ/QchZgFeocIMjsCrLlD4UqW6WUkBOpjQaNM07CHSLzOSAYcF45G8EaWLEKkQatNAucB
3i/4c0fuGmYTjFZgBkvbKmbv/Qcai9okeBBYAgHnIO2Ea6gFDu2gKEU5xpwIpDLrZ7EFAjHTMT1Z
isFkgvZT+IuEp8g5t3UchNKkpz7DAZeGKICUaZyFQSSerkSf2YsRKvJgepzYVcrYpJrhoXqoAWnQ
HVcXLcImocEQmwdqKOCFMtoihg0mDwgdgLMgDY71qAwgChZi6CikuY7A0h3Jofb8hVgKFyNbTdRA
i7k0DJaCRMo1DCRpK0ZX6KqJdsQmlQO69hwa0aD4xM2TPFjMiHSKQGUIYjJZv6P2HGsoGo1glwjF
WwCHSUHA6CC5RCuAqTrnagyXjamFXiWE3SPliq6DcmgkCKWktkdQbRFzgd8Up+ZodAHMhf5MVqZE
PsMwmGwSogxhwXb+wiLUgDNr9FCDLNgpIa+ANrTXiNZACZNBl/A+zBK9IkYfwhyNStB0XEuHlEwZ
6OVWFPaIXNGGroph8lDQ6TBLhkWXKZvf79kDpvJ4/ET0EfZOQ7SMnGIlKA3LR8jV8IEnjwNjLEnj
GdQQvslSYiGFGiIatQR8UtE8BKUhesFRCxXcV3pKkI/FCg0cvRkqNPBXHIVLGqUmdcAnoHKy8TYY
X2s6kM8wf8FRpCd4ZnhbkMDQItJ0TwLLTsputJtJVYCwqS/lk0QwDpA2qTjel9Br4BqEEugkVgqX
SddQEd9rrQL5dQbzrWulo9tgIAjBIhjeJt0DdgVB1XKe2d+0isEojaHh6GhI1wy9QzWLCq11FcZA
KWT8mkAJFBLQSbZFBhcxjJ2pTkFqaBhY1dXyjUpCbychfbGRkimnsldHrlHwTIcVKYSH/xc+Nukw
JrZ+fvnsMqF8wvjE1ByftGcnSShJrVkMYHkgBYytiH1ozoZLYJYK8zVaQizvSBBSyKIeFORkL5Im
jGREZ7BeGkHA/KQYAcY7OhNVOyeekR13A/OtoSyxWqd2mjBcSgJlYunJUBqXKixk4uygCzbRFnro
9cogfAYOPz2KU+YBtIWMoybgjnIKcZutwJroYYZZwEXCfl6Ybsw+bq8hKE1jIcNqhB1m1nW25mEG
LBaNkN5driCIURiVwg3Dczp2SYfLXAxBFzalRj3+BhBJsUYKMkNPQVMZpPmKLQoGHx2oYYbxFCWu
gA3hMjy1e8l9X0lbtiTaoDHHj415Cg4Dgb4edIK6QPHSwYQOTzoKqB0zW8A1WBlgUhVATdvfpYkW
mFhGMpGRMkzaReoVjE1jLkVIXix5ho7boy/KsBeC3QNp5xpGJWzKU3gOhqF0w1xMho4yp1mtDHnC
4AnYjZ9oOCbXkIJEbXKIE+PbmdQ8gwhooYH9+InEUtZKFWxk/YrlCZ9xdo57655drNZn7ca61XI/
tdjuU3/QEcPvfx43tf149s1jaq2PB38oC+zCd4eVbfLvp4PW/HaXWu/Dbrda+z3xf48PeP+rB9/V
PVX3H/+2Wu4Wu9OLm/aDm/gzXy02bLw7ebe7vr1d9Yf9tkMc737IaO1e7/U/dN9vF/vVenXKcsD+
rSk8coS09362WC/e7VaDO6MyeBb9nTdXi8vRnSuJjbV3fr5BHIsnb7abxfnl4JcDXcmuNu0XfL9b
Xa9XT35ZXi5vV4tHP8i/ht/D+vMZhP+CZYnXm+73trpOwIRV0D7Ai9X59eilQlgoSNDUd95u3i12
ZzfdndofzVTNGX70SzlXy33/ziAtgr5pf/Tr1fJss708dHeSH52BURMlaG99cjXWDQy79Cxqb/z2
en+6uBzImZ5xWcupvvNO7nC5fXKyPmwfnZytzpfdTUUw9FZJjqH9lp83Y7MCvJlRe9beWE7lYbDD
XCbiz6DaL9mQvh+Igi7+OSzhL4v1evno7C8n2/3QhOOZZQSPViL/XJ2u1gNNIemkN2yOW3PWVyMj
Ljdn9tn/+91T/vW45PS+1+2Wl079b8OQQv7idL1c7J7+DwAA//8=</cx:binary>
              </cx:geoCache>
            </cx:geography>
          </cx:layoutPr>
        </cx:series>
      </cx:plotAreaRegion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'Dati Studenti (Italia)'!$AH$2:$AH$21</cx:f>
        <cx:nf>'Dati Studenti (Italia)'!$AH$1</cx:nf>
        <cx:lvl ptCount="20" name="REGIONI ITALIANE - STUDENTI">
          <cx:pt idx="0">Abruzzo</cx:pt>
          <cx:pt idx="1">Basilicata</cx:pt>
          <cx:pt idx="2">Calabria</cx:pt>
          <cx:pt idx="3">Campania</cx:pt>
          <cx:pt idx="4">Emilia-Romagna</cx:pt>
          <cx:pt idx="5">Friuli-Venezia Giulia</cx:pt>
          <cx:pt idx="6">Lazio</cx:pt>
          <cx:pt idx="7">Liguria</cx:pt>
          <cx:pt idx="8">Lombardia</cx:pt>
          <cx:pt idx="9">Marche</cx:pt>
          <cx:pt idx="10">Molise</cx:pt>
          <cx:pt idx="11">Piemonte</cx:pt>
          <cx:pt idx="12">Puglia</cx:pt>
          <cx:pt idx="13">Sardegna</cx:pt>
          <cx:pt idx="14">Sicilia</cx:pt>
          <cx:pt idx="15">Toscana</cx:pt>
          <cx:pt idx="16">Trentino-Alto Adige</cx:pt>
          <cx:pt idx="17">Umbria</cx:pt>
          <cx:pt idx="18">Valle d'Aosta</cx:pt>
          <cx:pt idx="19">Veneto</cx:pt>
        </cx:lvl>
      </cx:strDim>
      <cx:numDim type="colorVal">
        <cx:f>'Dati Studenti (Italia)'!$AI$2:$AI$21</cx:f>
        <cx:lvl ptCount="20" formatCode="Standard">
          <cx:pt idx="0">166</cx:pt>
          <cx:pt idx="1">181</cx:pt>
          <cx:pt idx="2">175</cx:pt>
          <cx:pt idx="3">786</cx:pt>
          <cx:pt idx="4">284</cx:pt>
          <cx:pt idx="5">121</cx:pt>
          <cx:pt idx="6">728</cx:pt>
          <cx:pt idx="7">252</cx:pt>
          <cx:pt idx="8">661</cx:pt>
          <cx:pt idx="9">82</cx:pt>
          <cx:pt idx="10">24</cx:pt>
          <cx:pt idx="11">434</cx:pt>
          <cx:pt idx="12">881</cx:pt>
          <cx:pt idx="13">131</cx:pt>
          <cx:pt idx="14">215</cx:pt>
          <cx:pt idx="15">392</cx:pt>
          <cx:pt idx="16">27</cx:pt>
          <cx:pt idx="17">176</cx:pt>
          <cx:pt idx="18">24</cx:pt>
          <cx:pt idx="19">283</cx:pt>
        </cx:lvl>
      </cx:numDim>
    </cx:data>
  </cx:chartData>
  <cx:chart>
    <cx:title pos="t" align="ctr" overlay="0">
      <cx:tx>
        <cx:txData>
          <cx:v>DISTRIBUZIONE PER REGIONI - STUDENTI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  <a:cs typeface="Baskerville" panose="02020502070401020303" pitchFamily="18" charset="0"/>
            </a:defRPr>
          </a:pPr>
          <a:r>
            <a:rPr lang="it-IT" sz="1400" b="1" i="0" u="none" strike="noStrike" baseline="0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</a:rPr>
            <a:t>DISTRIBUZIONE PER REGIONI - STUDENTI</a:t>
          </a:r>
        </a:p>
      </cx:txPr>
    </cx:title>
    <cx:plotArea>
      <cx:plotAreaRegion>
        <cx:series layoutId="regionMap" uniqueId="{A433798B-A2EC-A948-B5DD-7C31BABE4345}">
          <cx:tx>
            <cx:txData>
              <cx:f>'Dati Studenti (Italia)'!$AI$1</cx:f>
              <cx:v/>
            </cx:txData>
          </cx:tx>
          <cx:dataPt idx="3">
            <cx:spPr>
              <a:solidFill>
                <a:srgbClr val="E97132"/>
              </a:solidFill>
            </cx:spPr>
          </cx:dataPt>
          <cx:dataPt idx="6">
            <cx:spPr>
              <a:solidFill>
                <a:srgbClr val="E97132"/>
              </a:solidFill>
            </cx:spPr>
          </cx:dataPt>
          <cx:dataPt idx="8">
            <cx:spPr>
              <a:solidFill>
                <a:srgbClr val="E97132"/>
              </a:solidFill>
            </cx:spPr>
          </cx:dataPt>
          <cx:dataPt idx="12">
            <cx:spPr>
              <a:solidFill>
                <a:srgbClr val="C00000"/>
              </a:solidFill>
            </cx:spPr>
          </cx:dataPt>
          <cx:dataLabels>
            <cx:visibility seriesName="0" categoryName="0" value="1"/>
          </cx:dataLabels>
          <cx:dataId val="0"/>
          <cx:layoutPr>
            <cx:geography cultureLanguage="it-IT" cultureRegion="IT" attribution="Con tecnologia Bing">
              <cx:geoCache provider="{E9337A44-BEBE-4D9F-B70C-5C5E7DAFC167}">
                <cx:binary>7HxZb9260uVfCfLSLy0fzqIu7vmAS2lPnqeML4JjO5JISZREUdOv79oZbR/fkxwgaHSAdgInFjf3
LnGRVbVWlfzv2+lft+X9Tfdiqsra/et2+vNl3vfNv/74w93m99WNO6iK2846+7E/uLXVH/bjx+L2
/o+77mYs6uwPgjD74za/6fr76eX//BveLbu3x/b2pi9sfeHvu/ny3vmyd38z9uzQi1vr634/PYN3
+vPlrr8pi5uXL+7rvujn67m5//Plo5e8fPHH0zf6y4e+KMGu3t/BXEYPOOGcI8nQpy/88kVp6+zL
MCYHWOyvy8+jCIY/f/TpTQXTf2zOJ2Nu7u66e+defPn3+7xHpn+/XDgbf77v2O6t3F1/uq0/Hq/r
//z7yQW40SdXHiz901X50RAYWxV1Uri+K257/OfL625/57UN/lP29sV/7ors/utifMbh0YR/ioM4
YAyzUIb0MQD4gEgsI7q//nDl/6E1z8Pw7Js8uo39bR/8B/68/G878f9JrK5uurv7rH5yUB7d2T8F
CB0gyUOJUfT5Sz7CKTpAlGKMefjloESP4foZg57H6PvMR+b/+XI/8JvBcu6zv3ivR3f1z0GJJKNU
SPYcKFgcCByxCFD5NvzwDP3YnOch+Trvkel/vtxf/s0AuSpui1+KCA0PuAxDITl/dD4wO8Cc45A+
cWM/YcDzGHyb+AQEuP6bYXBe3Fe27n9lMOEHSCAOSYn4vO/DR1iEBxEhEcH4a1B/gsnPGPQ8KN9n
PkFlP/CbwXJiy8L9SlDwAbgpAn/x5xDxJNNiBzzihIoQAstDJ/VjO57H4uu8J0jA5d8MiOMi893T
nPfRXf3TqMEOIGYgEVL8+XhArH6Q88qDiEmKIGQ8BuIn7HgeiW8THxn950u4/ptB8ar68GuRIAeR
4IJhRB5BALSDRQgJwZ+4ph8b8DwEX+c9QWB/+TeDYN0VviyC1/f1/VLcvNjsf/qVaa4AwkfhS8rn
QgemB4hJLiG+Pz4c/9is53H6L2/zBLZ1d/D6YPObAbdHrLdfV+0XMEZ+AMcDh5w+n/viA8k4sHrG
v4Wbh2Hlx+Y8j9DXeU8ggcu/GR7HN0vxK+HAB5EEjxV+I4hPPVoohAT++MSj/dCM52H4Mu0JCnD1
N0Ph2rrbm1/K0+kBg0RKSPRscMf4AFMuIxTxb7H/4bH4CXueB+TbxCeQ7K//ZpjEN1VzU//SqIIO
JBASiRh7fCoYOCkGTIU+0RV/xoTncfg+8wkQ+4HfDAh144Cdg4j8KwM8gtQKNj9kXZ/jAvijB8kv
SCZIYkbBlX0NVZ+V3p+z5XlMHs59ggoM/WagHNvqAyhvv/R4QCgnwEcQJZ8xeZwNRwehiLAQ0ZdI
joDOP/RZP2XR88g8mPoEmP3Ib4bMyU0HtZqva/MLMix6QCF7opx/ybAe80TIhTEjlEjyfCj5sTnP
Y/J13hNA9pd/M0BW1V5cDC5tdfNrtXjQSgiVlIGM9fnrsQ/DQFIw4jR8clA+2/PiJ+x5Hpmn858g
tKoO4K1/M4xe35Tl/Yu7//Uf635pmOEHIUVQWcT0uTATHlApohC+fR5FT7Lin7bqeaCeTH+C0+uD
u9+uoBXflDe/VnuhULISINSDzvUcQpAIUBYKDsnZtzP2MOj8jEHPg/N95hNcYOA3Ozz/+dD5ZfmV
LJIcEBKyCKLK51V/XGWEkCP3wYjKL4nCk7T5J+x5HpNvE59AAtf/b0Py3yv43/oYEsiIV58aIB4U
8f9+9NNtQ0/Gk6lf8qhnc4XPu3139+dLyhhBD0Tm/Zs8ysC+yot/mXJ/4/o/XwJsRND9OYL3gURu
r3aO959GQKWJ9gMC9E6o/nMYqW3X5586MwRIcRFcBOVAwLyXL5z1n4bIARX7HRJKREIK2fq3npNz
W86Zrb8txpefX9S+OrdF3bs/X0KF+uWL5vPr9ncXEsyxhLoDFnCfPKIUjGhuby6hsQVejv931Uoe
LJgThQafK1q20fHEcKBkNbVba3X2qsB5fiZc/c4Onq1GYbXK0kUoVvJ7WTl+jHxEYzK3hZJLjuMy
lfWGNxypLE9fDzV2u4iXJ3qZjPLZ2Mc+WrJt0ZJ2E1lvt5pbHi+yn1QlPFdZV8lkzohJxLDM78ow
mOKQLGlcVNodN1lut8Uw2zgvfLaTY1WqINVntLwekQyVKYLqPnBCxPMi3lfZMMdpQOTagmIQu6Gf
38woQDtRC7J2c9nvMmZKlQW1VqPTRVw1KTkqaZWd9YWmyrjyujNws3PWBessLdItD9MxU2nRHNU1
+ujLOU+E4UZleDlhbX9Gc/6xDtm40SYrYtpnJqFy6hOal3Y990MbKbIwdypGvGEDh6yCxVqXIu5a
exaEjF8VTc4X1dbhtM2wnmNmsIltnfPrlNRgxUxpgrQnJ1UT1JtC1F4tFfqIFvyRdCKLXdAN8dIE
r1vd87iTXZsUWTskMs0bZdu236GiaJQvWBqjoBFxlhVnaWtvl8UcBSkdVbpEfSwX4z+OfI9LUZyU
jCa5nsfVzPi4SVGlY5vPN9a64Ah16KNcKrlpCxGqDDXp2Vz3XM25NYrg6t2sbbldKLfrfpjmRvFw
kQm2eZ6kQVMA5ONbZyehxqAb1zqw7Ai3pY4DxkViTJjVSor+aNHmSg7diZ2my7Aa1RIUx9pPr7LU
juuiqETiF3mZdXxHcjOtWVbjVe/1hypluQppqnweLapxVYIGcWnpWKqicOdZ5DZEl04xNJ9ktVBV
NLptZux5qz1PxmnI34wdESqb8rOiGbedrw/1WG2NDe9cZXrYt42OQRykik/u0DfBmQPucIHTKlV6
rpsVY41Vvlx62CZT548aWIXEDt2yLmRDYavSLPbNOK9tN8iNEGQ4HJv+bb3kdoUDc2ZbXRzCVnOn
rUj5bgrzKsnCAMUYDs9qLge3MWmerxmtwPygSVXFc6vm0VRqwHJWpE6Tyev3RM56U1X+g8zgzDpS
3mZtKpWwQ7brK/uRa5InlS2oykxGlKua46IaAyXEhDfCpXElIgPbo74jGRnjqoVPQXNRKtK2x6yv
l3PdZHckpzwOEGmPnJ/yBOrVi2LR0icOiSZu5+Z1WrcyzgodJlm/PxYZmOz4QpPKtYHyCAwwLMCq
9GZS7eJWuW+7NYuM3qWVTVWajVvPSq+6xcEtyvSsG2ges95AV1fXFSodmnRVR1O4jshi4rkbbSyd
3KKoPmldeYZIPSiHC3E+582o/DS2u4gUcKbNqkP1cuYRux+1HRQx3Qeh4TMxn14xyk7CINoK3xdJ
31eZ0tzfR0zLuIzSaQWOaWtydNNXwTZr2iEu+vKdJWgjTHjcSkLOBc8pOABBjkzW52qc8/w0j8r5
XZcTvNPYKE3nfOWpwa/zzO1qMa1dVGpFiuFqFtqoYmChasQ0KzQytk7bYVadn92JZEu7obi/KAaK
YMGbIbaFKS+RhC3YhHA/ZaXhMMPe8ym4ZzcNb9MFbVjfpteiyN8VaXArlmleeQteNnNdGReM10mV
RWKdIjqvpjmvVTEWkepTR2KUisuRa32adS1TWeaGWEa6VijA5arnbIdZGqrAV9ugYlVSDFxvZ1F0
sGWDRhU2woD/+EpU5pJ1gVSpbHgSiM7FUTW+5fm4KaWtNkXng1igrFKF4e9dhIujfWhBc1cfDloe
1zkcQaNmavwWJMeND315TBqBkxkOxGrEw6ot6iMf+HbnvKBxlsOylFOVbXndHKdGr1NXd0cFpeMq
JDNVU9loCIHlVTbVTLHCQWgsehyngz6Fho5p0w1pp8C2KPaMooSUgqkizFZ9OZ6POhvjoWXgGEL7
WoycK9bnXHmC77mIiKpSGiomhkC1YAhSk9EOtmB2FwnybgxtqGRQudjleLrQs3LGjfFISZ6pQEfF
EUHebaKWvycl56eQpQoVmrFRi8zcyjWaxOUCoYdEVbGeg7pblTVAzgdqk3qAkIdl69dp2n0wlmqV
j+2gzDTHHqE3zi/mcMFFmIh2HE7remGvUMTKzTyLa4ebc9ssLp5mdi9bpk/6fLiiE//YRHWrggC/
mwLXbWcZ3rAZ3EpPu5Nxsm1SeY3OjPAuTvmYbtBYU4jkNIjDltdbiGDgZivJ46pfdkXgZzWK9F2V
Oq56l1YrzdpLb0y3kiHsK1YFfBd2y2lYTmaXLvgDXUIbN4bftnvzZ49vuJPvPGMiDsEFd1M47qLa
5GtMYbu3XdvGQ6DHk1JMpbJTlyuMut1oa3GW4e44F2kfF7jy62XJ9I534Jw0HCQVglq09h4ilpmJ
BbfNjp2M5EmTF1Y1AbijdoJgXE0BjYdZHmNXHw0avNoAjnzXjAy8/BSiw9qO42oqh/uql+2JXZY2
IYbk676AVMCUJ1mv6yREuIrreVAFMcr0aFVJpxWryV3VlD4pU5cp1LlrJ80mWGytbF8sm4m5D20h
DztXvgv77mji05u+NSeayIux4ltpcB43LH27lPZVDx5PwYHfR6UgVa0f5xXtUxr70XCIXNU+1Sq7
o6HLC8i3Qr8adXW7FIKtKZvM2gdu17ZsSabG+8Os/mgkZDc9TslubKsAMprZJxn4prjmdRjXRRnT
tFBTV9y1GQAzae1iWeVJ1/C1pxU67rNh2wYVLFjfxJFwR0U/XqeQALxu6+pduFTTVmSL3RjPm7gb
yGWK8LRyAhx2Q0cIr9y76HVu+L2XAU5KMcur0o6h6sZU7/yCyl0TjMMhJYNTtinyTTnaoygtuxiV
hK5EHkDaAgcOIgw54yV5QzHEJ8vHi65z4zrT4N34MpXJ0sxonRs67DqQ8U2IT9048OPUtvnVuHh/
lMvKK7vo1ezdh6znu2jAr1gpq3VkCh6LbJzVUA7p2VAXZ4sc0EobVm7nsvtgqdwvPEQ3b+fDPgCn
iBv+vlr8kFS4yxO+kHvSNlvIJa5ozdsVzSAf6tLsLSrtVWanQgUOth0ywyrXAjKsITerdOiYSrtI
n+igSo8qcF+Jb4N5PTRVrao5uEMmvYtQ4dSnE07JoiI6nGIPwRNhuWXGslUaLGdDLo5TVr3eI1mm
YB4Pw6uwxxCXouZ65mwD0O6WGYWqDOtXnmIS04ZBMmgrp1zbjrsUd2OyMD2taEkgRA4uhm5jHhNT
i1UToGlLGL/vWsgaSglLUZC6WGdReqf7+caJdExQmuG4oeDVbFYxJXwo1g2XehVwSJo/UbovfPMR
cbq1zdwVWf6lX//bj/9zbSv4+6nL/PvFfbv/959Ovj4n8Lev2tzbfV3FPX3R3ppv7/W9n33POL81
tz/hsJ+fLPgvBPdvB3+S/e6lur9jv892kT+gwp/nf6HC0NkDLJdGkSQCsQj0jS9MGB2AXhsxhOE7
DhkMfCXC4QFUawkCnsr2WvzemK9EGAonId2XRQRk1hxz8U+IMGegOj4kwsCxucTwWSHmKBJIgBEP
ibDrppq2uBFq8OC5u1pu4CxPcR7k+RHtx4s85NWWitZcA9N1m1pDTmakeRNUx5b7ej1HzZuOz7Xq
62xOmkpXp7Mw+CyCXX3Z4aa8BnIkLrt6uRml4VtcBUkPKelrO5ftKUbpsoEe4+FssWa+WCD6XkRF
d5tqg7eDhXyu7HA8aGTjYi5cYmTZA91GaNXju8bSYmtHe0FTXaiyFe2rrOB8Z8sgiMmIYkFttW3k
clHnp1XD8/XM6XZcto5iuwrGSKxSO73XA0QCXgxrmrFg1Y4F3eVG0B3tq9ciA4rCLJBd6ylfpUzj
WLTiPUMhXvk8X5K+bE/6spgSxNF5MQVtbAWt9tzmtgwie9LXTMdZWm96XBeKOlZvqlQCZzFl9qFw
/LYpCL/KCjqsICHLlce1Ue3YRkcUDeRQpwjYal1eFrSLxdDNr8D4VTQE8+2Szp1VaWjKM7xAKoEL
oA/Cyj4Oujw9bYkst6Xw9ZbMRa6mBV4R2bPeQ9w0BKLQaNzbZg5EDKRuOBqBZQD7WeyqRct41NHW
HgtXAiMaJ3M08iA8SXUYV1OK1zXUIdas1tHpSNLqMGzq68GY01aj4SidRXs6cWogh+H03Vxqq0bM
MIZgCBTAS6Q3vBhxrNPQKY4K4BK6HTcda23i6tAqWk9ih7PwqsANPc1K4DF9hcvDKKw7VYF3fYXM
ZI/CqRk2lR+qi7qfjzMGWkSqCVOBiChcLzGoOuFHtli3BmiiNdJtHyrf5PgEwdNHV1FVx6PQMukn
lMWZS8VHIJ/LKjNdudY5+jD0kwC6KcYV9bxSuidXLj3CItAnsFZNMhRWrlzUI9VwOx5BobM5KYbw
VYDTVvkqBJZrkOexNM0CMomNDqu+AfaQY1onufE+RjoDdSYfJ4XHN03QA7mal0HAI1cD7MEwq7bE
60jlRO73BCLocKBE9yp0I0RjXJ1KiHs7gZtinRo6xrX3RVxAdpxg0afKdF1/bMLolrQVBPPI4iNh
QfEC2cPn3SobtUvywVzrAUU4xhWE97yk5jAtl+FwmF1zmuYDiWsBWo6JlnKbD90uy6fyvHIOgmsg
7HujQT0aUw9KRJPOd6LUzeHU8zkxzq1Qr+9yr5dNX3VeeYPFqyYyR8bZBVjzQlWKcb8jEchacEr6
Hew0F6hBz2/TWuZ5XHmTxp1r6qQcp/pk70xVKGt82DrT7wwyUVKPsjtzS+uKpMrnJUkJz2GtQgb8
D1LclZ+6LOnhEZaYkgBsFiatVJqmw7oyujoZ0mn56OGoXLvGB8ASs2rP9PLpXT2SJnZjZFepb4sT
AKm5ZH06xT5bsgRNg3s35T3eTt6TRNRTcNgI0q4stFhfVGOtbZzqtDwMzDCsp6ZJzxvSvkK8LVcy
CxhVZeYFbGQQVlRZlvZQjGz+2IZDe5dlBp31U1i2CnGdfkAibc65iXp8HPXw9kr6LEMK/Nd0KEw+
OWDFg1dj70HSWoL8rMXZ9DFqC5JE1hpwSHNQvOGyWWI491rAXdXTjnqBznULCZzH3CGlw2o66x3J
QeFMqRgSSDbyXBWRKGdVlZ3bIq3lmxw0UFU0pNjmRWtXjUGQpAzhXFzmri0P0ZDWo6KoSM9GmoWx
zKO5VcNixQ4gbRvlrNlikndxpl1wWi25aFXadOHGDzVVDlLusyrAbpOSMfwQocFsUVijQ/BcYZy3
ukwQDVad6/ukzchO204e+7ZK78VUzTGZ9NSocu5aNWrEYI1I1h+SGlhCbiNzkzZTmkhbArf1RY7Y
qh7fe2jUVViTyCpJBrThnWmvtCmSkeh045ow27ig6lslU4tBQZxgVTNK4BOiZY7nLBtuseTzhjqN
36YGHGgs097HUVTnwFsyUh/VbMpbVZc+32ZWs7fOi2EFnjdcSZTmq7DsQ6lqcICHepndO1yU+HXI
JxPzGilQpVJQLzMWszDrZ6BEDdtpRrLXGNLG1rLiGHW+uQHfAk4BZMnYRVTH3gRhUqParhifL0NS
rBbQzcoRFAdUiHtu9EZCqIGIiOV14QZ55Ge/xMLoi7wcTnRKVsyg4XQOynk1MM+U9XqeVQi6djzR
DkjrBCSN+3lO8s53FxOZcYJ8YRRQvfw9JPVy7USUx0MuRYym0oHoBwy2bCZ0PJeuUxOpx9dZWJfn
sKo3AZ7Ts3bi+ApJXV6GXQ6oDQtt1zI1bh0EgU7g7iCihadV1spENwOE2aLpY1r25aoFF3DcWXFs
h8CCbNDkIH7Pw1G9TB/YPAInSXUQN0Gzmgur471PXZu5hMOOl9XYQJTFXVl/SNtWgxoXsW3l25Nh
KY6DqgEtznfk0JJ5WqOOd8qQXsQgCKerquctCLb1uCK9lBcur7bDPPjjVJhaNd4eVca8T624w33+
fjGwI2bY03jOu9fMR+SCzeKyioS9zREoxynrA1ADsvLEh8MapHytosBnJ9AoU10tPCsO28x6hZc2
2jonkaJzdwods25NJJqTIbrR1phts4QtSKFjk9SZfAtEXm+NRzflnsDhdimrGM2NpCovlvQqCCCE
alMNO64DdFaFFFTgMZDrHI/ZSSMg1iyp3JRd5OKmJO9dOhcXDHWT4jD1jZuP06kgN3PEumQZgjpm
5cQOl15eIqzPp7okK+QaatX/pyYPHnB+VJT82t+zL11FMoTHMaEw9u2Z57+U5r4/PvmdkXyb9pmT
RAcSmnigKY7seUmECNCCz6REQrMojqBCvu/zAWKyfwj3KyvBB8BYmYQH3XiEoB4LQ19YCZXQ7cgI
qHhccOAyUfhPWAmGmu5DUkJAW4NHtSg8GrxvlYTS72NSYkUdmtlkTs1GnHQGmLwpKFMDGy4LHtYr
0qA2XqLschqKd4EU103tdw+W7AvzfVgixATa+/9qRITgfuDJAHh0DDprHjKjjoMjCVNQBZa0umnA
de5rHSiOeDaC5ht0SVjUoC+Lt2VDb/RMroLQvTHFPKoQg8BWYPN+yoaL0ZZAEMSbhUAFCJhMjDLQ
50Z+PRWNTqKBTSD7gVQkxfkSLfHcZzf9sK8O0emyY/AfF5Tn0lOoYY3V9VI0EjjCDSXlMSh4VZw6
fN97eQb5b6sWI50ikK+opqzPQQ++dFjfTkHZKAQqZheBe8Ymi7VwVy7zdxrRI5d1G8mbQYUVW0+p
yVVKuqMUUgPl0naNU/raZuaibBYodwzRrevFsdHZqo3mITZZ/Y6YpY2nvjnGYtiGULdRbPSdYguQ
Sk8mqAD6d62DasuAu9jVQb/R9XDiFrJDE4YaRJ/FfMxW4K8upzS6G/iUQtqhT8Pcv7F2nGKDaDLq
/B3Pg6Ox1++HocFqgog4acNjRsdLP1vYIkifumCqgTI2r9pgQKrDsBIBRaWKSgPJbKCgibpWKW0w
VOQwJC4zXfspPcpnguJOD28Yqs8LRrQKyvCCU2CVFbhS1LO4zMUbP9fJgsS7LoUMG+iBmkSe/GDb
/XXrizBEUDsHbk+AkO935YPCtCtC7AbqWtVYk65KQEfBkik2lR8xk1fAB89773rgOnwDxdEcLIRK
6t8bQaFF+cnWl5hQeMpCMijOhBLkh4dGCNmgTAN5USRdjgeoK2+XQkJZKpuPSYVpXOliiEHrZsqk
PdSfmqyK++Z1k0KRPIiggFU3Mmmi4NS1Xa96+JQ4nKI4CpFWvJLXXUeu+7HdQsUrXLcouuItfpXp
YlQt7Qgwhe5ioW4VOUhu5WwahTNzXWYiaXmXfg4kn39vwnMH/a/nHG5WoEgKEhJo0AKv9vBmuwWI
dL5AhoAnfZJ5e9KA/g9sM99oHh5XbOqVcxVE2CECYs532ZTdtjgv1VzL4wHNoaLpcP73CPDnEACV
B1wwj6DfYf9LKB4a1Yw26/Jw9rDAGCix9aeta8YEoOKx7qrXy7KsjW8Pwf8cDmZ+L6SEeHytq56u
KwupUx32chM20fsG2fdwUEBXdK/oUr+H2uJhO3RJOnkohvfjBo8gTJgShH47i0als73q8fheV/hj
SvUanMuR73Xc1+0H6dl5BM5DcdLtICNYdcwyqAdBaTeSwHHrlSujLJ6c+TgDH1ZuHI45CqYkSvNb
GYL+Qdghy4Hz19DAkJFl27AyWP/92uHnAKXwDDy0mXAAdv/c1sO1A7c4mmCGtfNZWsaGwp3lOWti
2HFTHPkPWtItWfR7O4FnyGxlY2eCxFb6qJPiAzjKE2/Y8oNtFv71YO+bzOEwMeh8gWdinsQ0HzpB
agRnCufN+ygrjplPb0JZnWez2NBhOa+hGTomehwVUPXbgb3OgaNA20O7RYG89QE+63Pcqc7qk6II
jm3nz0RtN3XWhDESy0kTpiuz6Nu28R8b5nbaBJnKZAd9KwRKcRm56jvohKi4uNCabQyfj+1srnpz
xZbhOOXRPbC/4yyVwEgjB6I1pUPMcX46FuykYtGVDKeLwo6XlR9XhR6diqZo0/vlFlSCo3pEuWqa
YpWl6K7DMzQkmLjgUJPG9XIRtfkumKE+JsdakflSZvX5ZNpVH/ENLidFQL8X1QIXJqi7gtbwo9UH
yB+2+8DpJpDkhCFhgoXwSPLjLRGV9ZgNFfWqzqlUNivfO16fS47OoMPiaowM/YEL3XvIJx9ICWQu
HJ6NkvDI2hO0jR1TvoyA9uIWiBMzzqCSa04/wVv2FGpQ1Rns0SPWgnf7+/3/jOuAXjoWgqAMHVNM
7scfRBAd6RBNE4HoVlFznLnW7oUnmfz9p+CnHVT7+5KRgCSNIPhlE/LJkrYZ6scgA7fZhHIlg14k
AmhioiE7fAURY1jJnpIVIbbYNoYssMXJFw7w3133fhWfrnIkeQjPN+1/ow9/kqJBhV8GhEz/h70z
a44cx5b0L+IYwR2vXGKTQvuWeqGlUhJBEiBAEgAJ/vrrUX2Xruw7nTbvU09lViVFBAPLOe6fH0H8
INsK79H115Jst+va3l6+364j98TU177mpyZoH/QM4SWL4An9+2cRofz+2/sgQQqtPvND3CTg05Lf
TmudEoe+NJG5HCQWswMQIOuEweOxPNeTNccEFmzeiew9VHSBzkFQrEH8wC1PfuBEtXvSEFP6aXLV
8OlkJlHvMqK73IEyy9exaXNgaOC0bJPi96O3WshNss52DwfhyUhexv065V5PH9N2vvcVveqgjwSo
H/IVX9B1MsBVHqj3vQAeiGX6g9S+X9YzW+FiwkmXSt+sATt46fICNWtENUXoH/YEIcnvXxjQaHQb
sY/qHnAd+oy/r02yzAz8HE6hBUJ6hjoMnh4sVAkRkY8EBT7bTxnOtXm+jgb3VPt61yk3Fr3XT3lc
Tz+32H5KoXRp1uB25dl9J9YTa73jqMLnziZr7lScFrE37HywhEfpP3tG7tpgbIutmUvTkfclpWaX
mqwpQ0ObPaTGCYUqx/JkM0vKSeufS2N20czutWk+latNwWUNIQfW8o5ts0MlYy0D5eJekEiFdJQG
sEt6UU/QO9IW5algIQCd2YiSsPaDLkoVXhc9pL7sS931U0Gl71URPvk1bwQvLZP2yh839h7QZQUL
VGfxVbwFaSmD3r6ugxveG8LDW28F36GUHzzTdXyGvpeHTLd4rWgJymhZ09eo3oKrLOrfZSu2fPVd
92ZtUkgS8oO0QQ3LJOqOyvp3yrH6OgY0yKiY8nTd3uuO5Kmrp73o2JLDOCqSNglLOmwAmIL5FGzp
wxYCyyP0bhiekqC/74czSpXb1ZOHJLK8CtrwNuKpvU6niAG0G98pQ5m8baqqF1NkulMF7PkxHxP1
njX6xfQjLFHOvIcgmRWEHKd3gTDbK/d7uMPMoAFwWd7TwC+Fa2DOutqencbRo8GAHfkSHZLMVTxK
9Smm62vbr/BAfPnAiH8rZdblg8bCD6FMrlF6sV8DV0CuFuBN0O6oluyEJSUJsyYn3lhOwGi483+E
6Vota2wruBk3CdorS9gHgRlfUnR55QqXaTbNq9hQP/GV69KmyVCxNrjmCflAToDmtYk+N9+c13Yd
bjnLqkCwK77AXJL+3eamojbZmy+MKhwHAyU31B2LMw9DQ59CEb/6IHMiEQF5qM27ZN0vDst6STZ6
3Y/eqV7DG6qCfebJr5AJUYY9fQLp8ObrluR+59p85GOXp9vw2mTLOzDLrUBNDUtcX9OVR9DMgevE
ur0BeOsXwtVnBsoSQZMbvB+W0xbWWLKh4i3CZUVlUscyOzUOdoQUG3/pJwI3zWS1RcPkprJLMn7d
EZG1BYmGvpR1vaPM708YPiH2KZUgwzi3uyHrxIfXewPW/TIf62VxhZBJu0f1z/fMpO4G/h0tF5SN
fMBzjLuNVajL9cO02gWuhQGvlvQSzjoYKQ3gsggMhNJpaHzgMq45gBf42bq4P4iAT5+KZstWNEq8
bbIlz6gQmiIbe/sA5pfernO7FDPnokrcBCiqXnroZC0phT98qBZCfOOFG14szLwqHrUXYtNh9dQi
OFGdBO9mEwqVGR373VbXTc7sHEdF2Ap/hQtDglOD3uM6SBnNraXmV8rN2bZL8mqXjUwlbpRGl0Tb
+Di3tTtOuqPHXs5zSRnzD8nAmje58emcxfYRGoSG2ziQYV9HLoPIW3dFrHm617gr9i11RRhty64O
I+izPHVnTfiryto119JsP22j8UNquhWG1jCxUt0Wpg2HnEB83Ent2X3rQV/FflOVjzdQOYbmItPm
NqynuMoiIGCkSTjLI6v9R3RWy96g86u0o/kCODdPu+GKdOTJBGI3t/CCvR7Ant+DH+wBTdGnKJ5f
OwWtwt/wtFQMhbOOXkUT4IpMbuLZPqsQINVE8SKTxDVI4QTalr8DHk3KKAVwwsM3MYesmlJ1x9rW
lQOJeQ7SJdxJEablBkICJK75JZP6vSbee8fwy4AJlpAIDN76THZGUdw5MdsbHhoouzddNj6Lxtym
HhpwZ6KPyJt2Zp4egz6Nqo3HrxOln1Ot550V0TUn4W6LBXR6iocbBLDTGnoX2w3glNd9gykqvW1Z
z+GsDjYQX2OEZ92L5HrW83OWyixXmqjbxfYPQxQDtUwykRtHv4amO28tyDxn39YlXvMZQPoyAj3t
1hjn0KgU7F7vHoAOgGUtAJ1IPJhtmK6zln9PLOHAeilk/uW1C1m78+Bg1wPOg9CCqI3wAPiqKqyC
e0Aw92aCUzYMwIUneBQTvJd8QmNC4+nktfJ766c728JiD9d272Kw1Vu674cM3Yb3ZtHKD7OsJile
DNkoPJWxwR0S3HiJafI5bK/iKcBGN/68FytoZ+5FVzhRPTxP/+wv2QSfMGI7ZhZRzLGE0xpu52Ad
cSK03ya8G836U5HOy6mcljwISGFI9LyAo8mYvO9H+wMNiUZV1Lq8lvaLMY+ctrg7r2BB835ADyj8
4AaL/0dIzZMgcjrYRDx2Q3dgW3Oa1hjeHQH06celGsmLbZM3NszwX1JV6hEmfz9tnywin20GQSka
zWugm2fZoZeJhNttKcjUSJE9d/xFefM7ZNKz4cEDXeODFejh0njO2w0oGMdx3mZlGgTf0swwJiKe
94k9D/h+LMDR1or3zHYfcAPebJs9ghG8YjI8cAl7PUqvNWTbXMzTXqK9bVrxxGL6QqGzcw2wLGpN
ERD3iMYR+4KNReaUyJO1++ZGfSKScARo9lOSKIG0pw49WXajgTLQbqaS9tdw2SEGSF65DgtatOl9
M2N0qaUeZRjNINwMzDSKaqKeC683T52a7ztmX9MFj4VMYDaNQ0aALOgbo5YWaDWhCyX60DUSayLb
fmZ8eQpTtYOG+o2y5aavxw28NgQB4keHLkRX3MYvY2jmfErCgxlAUTLSfaZsEVXYNTsJbQh9/VTI
qIEtk0RfXLIPnSwfxNKbHgp1kRGsjMzW+YBqf53NSfZwq+fM3sGd+/JGO5ayQ0059/XBRqNfdJTe
eHb96regWFBYRYM4Let8zTP1MkX2vW8sdIMk6kvr/DfpAXsYm6cxgTBUO4JDrMZe2SBlxkPzFc8X
gK3WsGn75Kn1h2oyFrGGrXmLWP2tgbQwONP51Oqip7halFAPhCUIBiTi2CyZX47hhaC+NMrJ8gB2
+WvoHPRksQV5uGTqajKpLrjLADxYU5GAv4g5DXLcCBpsNDjfCbVEYdiKCq4Djzj0IAS3lgwnjqew
F9IbKj8EltZswKHDJY1L9JG4xJB+ML6EZDKKE4uWDXxseAdgLyuT2ZQJAyeZiOm0ScrKhYammGIW
VbadDsDdoDW44ewb95Vl4RUBiYoy7VZO8XWQtU8xoGMWDCKPYROJyUsPilldNCF5nOf1O+vYAwOt
d/TwBAN8dKbrcxzo9jYSQVJgmAI2zxIt+eJHAhCI/6r1zPNhUDhip/6nrfsbOW9Y7NwD0wdKolBL
/BFa8SAD1C1mzJ7TUIIHcI5XKjGfY2TwTH2zoGobHnUK39ZnEFsj9Opl2+nPnuP5JR5KhnBGRdoZ
nCOw1FALgCtGMS8HbOc0PfItfEIEpz1m9SheNYTqoyHLuHNE05K3nf86ZvbBRYBftAX6Pjmx8624
GScoZQ3qP7i76M59uTwjwbDdBHHa7EYttmISYI0TDgC2ZClDuWp4yoHrNyb3Rsp3Q0KwRurgs5Y4
ERI8z6vQjgFOl9AV/uy6J8+PxTXwaLCeMthQpDHeCQQdmhYYyrLp11EQyO+pc/hNMAbjKQ8Wmt0M
q0JDsE0jDlmuwEKRtqtfZG/5sdFtdkUB8OSAMNCosNVb7W4xcO+VisNTuKF3BebjwOpIKPZFrSjS
LC4a8jRJFUp2fKiwJc0OX+DblGpdqNk8cR7/TBLwQeGI7wXU888F/sjN3OBI8zUKvcQH/KED7+Bn
zJVuxhYgtH+Ctylzy1I/h+JG0LuFMexRcp85kPZ9XL/yGsoEIchMZfd941ACBNs1XISp4EKBXp1Q
NcymXcqo62zVt2gdVt9HiczUGY18n0+hX+c8sejaY4idqm5+pE4ulQcxGXu7/TlI9l0LoW+3GukO
iPvfaxd/diK4rWuUWig892axvxROlxWoM/h6cO2KorIf47mpWMx+LBKGESgMHFO1vIoTWAsyFmMR
juGC44JcT04XbgRRzDK6FOsmy1EE4y5tGnFM60b9gOMCapx2X5swqEXoFO3GFG2FxRl9Ugs+h5nm
8YjI2zc2RwxZqutOTaP4kXnTuh+c9n/YDl8Gjba+yuZlO6NXXO/gtK2HTbA9GntbzC1AKOlDXOAI
gzg954B0LywSIDmNH9PRZ5DW6Q7QVLvvZlx/Q6+uM+GfM51OtyqIloPnRyfLm4dZNF+Xxp24yStW
6fc5yJ4fvgUPL12Tlp1JyauPhMXFzxFlT7bjgAZ5l67JVPRzQ28VRWVI0ILsmzSSugg8pvGGUCT0
0qCMIJbkBEcZ1QsiAJuO0cXMni5kCpmbyq1ssswVqsm260C+NwkqthX9+zpgaTX9z3VL+A7fWFtg
276TCKdjRIInbwjJPnUjlKTNkXxbf2Dd47rK4jeZznWeoEQD+cCg5Y41zXnLf26TvZmA5O9T8848
+Oh0Sb51CrSrtwo5iGSUOxU7UxAQlnAULhLpfNTOWwoju/jsuqTbKwAQY5QhPMBwPahJoLcN06Je
R4nIIfz8KggvxFLWF50UfWkix64vckuBTa93Jmv7ylsBrsBRyHLOWH9BvvRzG231faaW5TRoxa8s
G9c7GnRqB3ZNn/zFnATJig0t9FkGcXR2go63qkt5hf36RckYVmK2c+n14NdDibgkn3JFVDH46XOf
xkk+gX6ZlcOa3SbozSCvlwyvRuV63ARKLb65XeTgdKaCgDzt06ch0xRhGRQNWqwg5Ly+4C06gCw6
zZdcSe3R9KA1ceeQTWGOjNV8WyuloUM2xOXdONjnLp3BkkyyqbYuM1UzN4e0r5GSCZyuRsXWOyeU
CPOIxX3h6bSa560+tpGlhe6pX1EqWZFN6O1bL7SnQeiuDII6RDFOLVKAzXQfdMY8jc6bd8RLDpkZ
4CT2uoT8EB2zrTunxr/21SiO65YtYBJfOGxVUHrvXgcjOQy0qNLQtOWl4TzJMbanOFlMqRK1XEzP
DxLgVGU0816mtr3N1IlLzQ994287RE7pvsnAhpIQVTbQFFTR6DvqJVirQeJe73hd3yRhV1kh0mpw
RlWNH/PCc12Efsr4OVjaudQLvdK10we3ehHKXxdczlXkOiYfC782224IPXuzEv0xroFFXgC13orU
R770Bq8XClLJoX1efUCmEBiXIg1XVAYZohFzSnbLku5X43x0hm8mHuayRp92dNDH9iNjYbVlMJoH
StXPZd6iSvuTrljjvXbD+jUp3Ogr4mql4khJMX8rGN5mCT/bz62O9xFJvtncJDuLsMSegZg94Bb4
FUgdAq5U+56J5ExjI6uAs/SXk4G68Qzhh4TR6Tg7MxwHTXukRtVDPQTd3TCSh7HL3DUMI4bKlxzp
5qW5XkR0vyqiC1Br8z7FbyxnM/6ovSjd+7xBr6JB2/jAnM5ywAokYI9KT3GsVP4dtPy6V8mWB+kl
k8D+qPj/i/wMLAO5mIxGoLXCNPrNrjXR3DPcFxPo3+2X16TVMlBbyojjiKuzp38vdv/ubAAPQVwf
IyxBh2AOzO8+VtYjbLQl3oiGptmBbr9ZRFp0xL9blqtVzMdVrQ+m/S8H5/9HEf4YxKchDMz/O+3z
X9MJ/4f1gW9/+ZH/TB9gZI8Psp+GJIpTaI74L/8dP0jg4VEI+SlGKoJ0+R/SB1PEwfCkkOphPkdh
ih/6T9Iniv5PCqUVxCzm88eAFP6f8ge/LSY/uIAOSB7gX9C5wp37ux9Qt2MsQ7fCO4ZQGikEyCbS
3fTr8BX43ZeXcrIbY8qOA/f/4LD/tmf+euUMMz/x6SJMFrikMv7ZJQOj7C0a5E9ez1EJzOR9st7P
Lcke49Zd/dP3cfcPP+pvKNGFIPgnm+ofr3X5Wwf4uJgO8/trGRv2Wb1FAHfGaS7tUn9PtXpp6rFS
dXhu+xFVyNI+ouU7DTY5dggdi0h9LtT8wRq8fKh/eSMJZPsIE88g6V7smX+yBqEoIi0Uou4gRByG
mRUGHVkKyBiSUnDaRH8e2Bz84UV/B6n+8fEzZAJCGl+Mn99eNeWgi8YejGtk49vAH3UZSdKcw4XB
QuamQWWrdkwd/MScGyWPWd+edM/vR9X8gkW0l5E+rj25r9F9FQY3QTs5mUNrvgui6dQKcj37+rRF
4Wc2rX+yOS9v7vdHhtGJmBKBwTE+YLm/P7JMgaJHQ5HhMbk4pxeEmenDBvZp8v0r3zY3USPwbmZI
THxwt0J0H81CxsO/X0PYcP/6NmAuJsgJkQxV09/fBkt5Ns7jluVOwmefSHpEVfcxkf4Pr/PX8f0v
nxcnwuUvDFD8kZTfaJh5gwxlMX4DiTl3GPthh027R6YZEYZwPutggB/x0iLOyBvo7Thbpv0iN2BI
nB2zqBPFMpMPF69fToRvnocASVBTB2YdddqgRgpgbbtCNn8smgSG5mjYyYAUaVZhr1v0F6WftT9i
o4OCsqbCAAzxh+X4v218+k8f8LcjB9nLOVEOmxHZGPpGVIdiapnowUfKJl+hP/5hBf1vyx/QQYTn
hNn0BFGXv391WY1kO1KDGZA1du0s/gxNzkMcaPkyo69pTVaKLm5yO0msYfyRGOyKru5RZS4v0qRl
DwMjh9WxW8b+GAcr0DeObs4LHKoo7R3swNtjKrLuOpKU303IaJBG9X/6FL/hK5dNfNm8+CeOMzBJ
vz02z5ikEZvNEO72y15n6RGD3aehkmAEdD5Gyu76HlkiCkArWumAok83eRirJ7YmstxA2jkPmv7c
IbRYZ+LLRr5MK8NtfOPF8GBUU2bcW47/ft/8dsHA/b7AXSBdSRgnED5+2zdIlidmXTeUmIjn7mgK
DmPYxgdL6WGa0yev4fdEwyLTXf2HnXSxsv9pI/3jlTGSNSVBAFw2/e2VEQnCLsjaDPCWG3bGczeI
EWw3ExkeeyPGA4vm5PoPH/YyOP9fXjTGHwAJCP58EZiI33YvwHAovQzBXztnybPOZLhTumNPlGfh
k4dw93MDcaLUG8aXSHTEyPsq8uajeT8Zuvavlrb+1QT6+2F29Voi3vESTMlxiZV+klSAhGtxV4lw
u5ftgh5gRQAX/iISHT9IClXYBAinrqT9kHbr9ijTIenXMyTL0Xp76BrJMRhIAnAIOR9HWXpj3DRB
Asc8iNwjU110MDjfLJuRafXkbdgN7y4Y7QnNcnLjcf9H39m1Gj2EtRAV+pZDWkZsBBHZJsVyOWu0
70HZ4k80knwfQtg+jQiJPDaQP3OXaXLc0M2dYCQiOc9b/TPbLkoXyIesgrIcRmVmZXBekpHciWQ9
dxbUfVmjUrqH9cmqmELts1myvBi0mzuFtoiVoChpEc9ocDuavVgiMNdnYKeehW2JhgjkD6v7n5D4
fYxiUQCr6vGTbm1fDLKbECnvsl9eaMSn2zBsB3iE/hl5A9ygkPYVqbk6KeQyT2hsk7xtUFhfcleA
N8c8ROTqkDZQbAeFy4nMUXTCzAx8S4l+Sjs4d5hNgHHZpvDCxR48RLEQcnT92W8Wtlv6S7o9WErR
O8j5Gym0w04wSfcRDDNa03Fwhe6yZEdiqyvPhX7VpxCWRXvN4JYWKSQUpN6rbhiO2vN3NMa4kGHq
OBQ9NHxGD/eStS8tlWXd+cM9OEvx7XPWlF2vCU6JBD4cBNunWgGybVMsPYwOgIkbZlgYVjQ3jsGE
bpPZhztlZijkZrqb4NdgEhOQNgTrEMADu3elxbzemmQcr1tMebjlZNLnKZls2YSIRagJQ0B8OYw6
RzrdwunsUrADQ8vOQviXuOouQPT/Y8a3TL1OnfEVRtVsIbf5nS3jFcExay2/Shegj6GTEDGm5BId
h2k7iLkc/QUt9TLvO4YpOxEkzCs/ymD5TV8uzp6QRpNPABPGAwLbbs6XMIFEleJhqVDpM4fndHTQ
ba6zAOYpTOCgx2pltf8rCubhHAQZKEwWQhZZ4eBZSJtwp/3HYPGCnJr1o0n0XDWdRDk5hY9jG52m
xqOnSc0dxhD0YTV7xp6iGS5Vm7loH0aiLcOJ33iuAQ9Ou/Yopjq6GmjkwDm3w9diAi8PDC7EdrLh
3ruUiVPnIRoX6AjmfpC22gJoc7/msG7Wo2wazDSBragPZpRgI5yMR1rF23ihsGPTwYGbyh4+ably
DDwBqIfUGlAQCEUTh+HGfHdEenH8YbMt3dULh7/pZFYCLTjQ4CIlBwjGQF898MnCHFEWwysQ98KQ
kE1c826XpswVI4cY5+QH7lhE00jS5FOEvO2m2SsL6/UwTvKVRfDo+UbLKKv3rPYQ8Zy3r05wckQS
7AgSxuaj7B4DuId1ns780YRBUlkPoao12Uwx1MlcrpDGYh6OJayr94jTpNCjFMWY+AMYBCHyZcPw
MPiAhdZsT1ABIGuKWSlCBept3hyGR5kYWHNNK+L8Yx3yo9DBDQZj1JXxEpv7c332GUvLOQr4gczI
T8q0g/Vllx2u/jwh7Rc8bOC6G+tKRBTVbT+sB2LjM4JR5wCxy33MVyQQMD4F+ay2UFrC0EG2vFAM
SS/Xw9aBeVeYdIKPnPySxtBrH8RuVa+PJphvGz/Y+zVVIAF6GFgJfeaT2VFhnqIlvmkb7R0jtoUn
sh5dM/jnkXbjLgmz+d3HMwIjQ1ogt4g2KIUrX80YewXSB/IZ9LhKpsFDMkwN8mzWv2oxUQiSscDA
GHXdhAu2+gLQZ0MqSyIOl/ttXFEl6S6xKnerRS0RY5yFp7MzUmQPnCRROabS7Jq59ZBy8w4L6JIC
lwZAoItKts5+ekaJhpy5AHOVOx2t+8V6VSix5aQAyb3EBpOfejxtDC+Cv4jj4uD6Hvua9fdaQbBD
cgsEjDdj1EncrleN394SpyFuatG+Iv0ldrHxHyLFL2h4Ks6Q295gCmHiGs30J0TMY4IKF6wYRZTb
w6QdxAUvw3TkkSbt29amqPMwX+jMpI9MYcR/QrOs76PN/24Qq4Xuvl7YlhaD1TbvMvNjmR/rwXYH
3CcxyHBX34EiKyci/X2vYuRP0c2G1KXFrHCuk7DvLgJzv4NbFd4sypkqmuL7celohfD9DlaKKboM
j3NAbI94A8eouJDk2YIZcswiXL6sDA75lKTVBmsX22FMy7YfpiJT46GPUzydLPPO6wwR8wIb8KV9
iTuVVALjO0ocICCLk+aM86CGyQnErjUQL9FcnDGceyjiHoNget15VQc2AqOf+u3kg2bN+QyXdcbw
rEqM8cJgRHfvXGOO0No23S9aJ8N+8t6FbTEXqXXZmXXqdl2yI0SRbYcchZf7va5/AbWdwJM1wTPp
GLtr/Ym8ZIAT8P8LzJpZyfiYBYY9ZQuKGIwdc7s+5cDlUvHLsdg7e9vkn0ySGZhRtbme6lU9WbK5
99RgNECqJGzSTV9RT2G4nEvD7ocXqXCnpzZ9EFsqjrWG7I4UkX1rmJmw7i6hZ0OMLNA3IP4cWJgK
Ye2uR6Sk7SUuvcZANVrc2/s5bD7RulS8xY3WukSeukvguhkxBK7HtIaiiWb5/teUngVA4V2LPsC3
KZC/S3wbAVZ425dIt7Aop9pLzDu4BL57e8l+t0iBswVxcItcOIYo3bY+7mfi4UK+RMd7nv6aY6av
VYaZQM7HKIF0AlAJbHopWgxpQwdFhyMdJ3EzxDbfwg5FyHQJrOMqBiwWrDj0tYz5YdY2PCZ1k/zU
KAIh7Hav2TLjUACkWuhAgbR0SNnwv5LyYPjoCeMKkTieY8z0qy2U7/oSr29F/Gy3ab3LvDQ86EsI
f7nE8REjH8tOJv0p4vBavcF/7KYAx3HiL5XRCPTjqvnwOkT87SXs702oJOfLAAB7GQWQYSaAP3jr
o76MCZgpbAH0YZruQH/Nu66pvzEAkeR1Enxj+qJD0YeTgnEMGVQ14/fTlsz77TKcAJaG/4zZPXBC
/PmSAscQg+4yzkCl0SNA4eToyAo+yYcdG0mjjuFl0JLnQFlQM5EiwN24h30Ke8Ji1k8xNo3M52CN
f/jBhO5PLuPNdBm34GX8DGvpscP4AARUo+xGXoYzGIRCdx4eme787IyCY73MT+yqObyMdTDjcuV1
GPVg/xr60MTTlcDIHfjASr5NoADhiPZ7xQakQb2ilZgUtQTIlQbBdi8M+JUOHddNCyO6CC5DJ/oe
gE+PX33v/zWTYkw3OJzBHD15sxsfZorKa+bdA5C3ulBroOCOxPYsCM6/WjYsl+1qq5nx6HHt+8/4
MhrDZ0uLYnUQ6CIgL1Dm9nHnI7jb+hKRQHjgRrkgd8hnFXPiEEuhW+ll4IZ7+BhZPNgK0z7evcvE
jsHjUZWZjpUOUxUK+C4vSzpGmM+5BseowdQPrKBdf5kD4mEgSH2ZDAJSAtnp6YBRFgeuMDtkq7dz
y5k4yIAWy6LqYiFIAzGnx+cUoD+aLYxMCyJzYTw/Ge105U81ZiMGa1t2wOLzFKYpizBdCMMfK78Z
5CnW8pd/mXkCQN+/b0a+3DJF130jU3WDP9ubvoihq1BcRYcZA1SSFAMcm0brZwya3u7bJvFvx8vE
FUlHh2wUjMMEE0vBOW4YfhLcEMxpAZi694BTr5fpLX0HKEBm23iYVHuvm7i5ChDXLdptxefqfHKL
FKE8kmkKqkaHj9koI2T6EerdLvHexnB2t1iU6H0P7KNzr5Lby96t23uJaPAKFBkurDy2Eq2iG3yH
fLTCkILkycBr2+HblMdxhjkVuT79VDNtrmEuYaUuwfCYTQpUfI1C/USX6C3GfJgnT6MBwPjEbfjR
iNGDOVtjTAlqsei0jkF4mrdpfF0xmuWKN5HBkECxZWlJeprCIbuEmHzu33sp+OMYzwJFQJmosUYn
hCMGVAT6Mv+aTfCV9LJBe7aY3LKSvoPuxJ56hcsJAan7pU3nH4vABAI5kv9g7zx2LMfObP0qPbsj
CnSbZnKBPiSPC+8jckJEOnpy022ap78fs6qkzCyp8mrS6AZaECCplJER5wTPNutf61vvaVag2BBG
2JGJOHLGU2cPnpesjRuzS2FO4rA/cmF6i8G/RQ7BqqM7t5yAmzgLCR36T0ra3U0qtnV4c6J7AmLe
UC+nvCSunxh6W4eydpNtSC8fC8fcLOrYEP3aP3pO8zCTtdzni8rfeQnPfpzNJ+b7l7Uxv7mdVX2B
hpnhZYHWavtc0QdHysiZZo4ihDwbv8fPbKYPthNzlQNnuXNqm9E9oKlztxDr66BdbezJLJzjzzJt
MDrX0xS0XhkY0i0i3+w/doWYLzt3zKJlEet+lSxeQIAtqKxlwGZaMhuPk6uc+0XYZlzlmEsbCXe6
kgNd3wIOHJi8JvOc3rYc2dhqTPvICT1U7NgIq1Z5kEPmvkowKxiS7X2hWSQZlkXHfgCycC89L70a
EkIfTjrXX9t60oJxWZcbcotr1CbTFQugf3K08hjHefOKLKGuRGuzFM9+sefSWF8X1XJHx3UTZSVv
cbqo7lDD1+P4HxfGAVZre9KKFgjBbCbHdQYtM82jeeNYRXK0yAt8wCPWnac1z/JwVD0TsUllyTsf
9zywU1ceMlXbzGc5PWG7049ezNWXpU6338kCm8z+8/6iiRsJMWIqrM1KocJFs5Y7ULBLyoPocEVo
yIUw0G60O9Bs3t6cJ+NZ4zDRBjbSwB6mrnPunHwKRbxcOfbqciJmRk0KAcRwO5/GtGrOerdap2Jy
y8Moe+N6doniFVjQ3yujwrjVDvhnBsifizLMY8VOeINysEZsurrYVa1jHrWc2+5u0vT6au0786Zs
4xUDGRC432Sz/53z/WLOtwX0rS3t+68nfX/vf/3HqO/vX/X7sA84GMEvwo/YJXWmFai4vw/76Ooi
TrxNBukoYKaHfvt7rH/L7vP5cnyyvjR1Mlz4+7DPEjTnMLZiqCzMbYBl/Dux/j8potvYSae8zRRb
3Y7xk4QsE1FBHMwI4Y3FEtUs3QSwAbAiV83956bL+Ic9mYvv3qPb3xTX76dvf1KAfZtvxnTTQsKG
Lv6TDmuxo5da4ZGq5N0hjxdn9qEsbLV3q5XzAFu8rRxFJKVuT00OGOvf/fYCigE8BaK5OpPOTbH9
buQ2VYwZ1YI/OekyC+3ZFlfALOvHepnkY+XpwyEzfA/+tMh3zeD+0hvwDVPwgw5N8xFTIyRwPALM
j36avpHLEZWIfTT6CrWhHbhQyM3ayBqACGO0/gi1ElUAqUk+osCTKDKkAuPRi4KEfm1GfdEMt+Zk
f+TmLPfL1IrDDEDx41+/Ueb2g/z4gzJzBvHOgkikkOKsH98p1bowxn3MQ83Qt5w13Pxh0cYMH7lL
YAz9rLlZ5jzF05bo1qnP6/ZJ2UMSlqJZ7+TYfuVr7Vsdu/t1OsjsWmS5wMLNSsrTL6LOnt7AA6w7
VWjjJdfE5BfxNvOnEYnJD67rhNswYXgEEn+O7repArw8JMZOjKUWWj13KHOTx0dNv8O8W0S6agJV
amgxnX09uvUhz7E4SYmiRkiZF6YjwGlxmx36DsEnThqyIQuWsAS+eLWU7763zr8aTv+zn9pFoXcR
gn1mJT8NOJ2FU3BruAuQ4YKjk3Q/EguQeyYnWxqjfJqyzgy0qpAgS+USqOxLbpj9Lz4lf8ps896x
zrBsMSnxmDP99FPE+ew51tytBGuECgaJhKaVycuQ2vtEDcY+j9kL3YSM1JCleNas5QJs67zLfW2O
5jrWPvhNecpr3fjF+/NPHkuWLc4ufIIoAWV8/eNjScwigTfkrruajFjSb3KRK+8LIiJnt04Zddbx
YYSFFICne0g2nygHbPGxcprjioVet6076NpyrzmgJ6apbY6jsVR3LrLCrm6zj5qEUjxDq//F40gj
ws+fJ99GUzTJ1Ov8srYWxu9Xntm1W3NtQeqvHjay3GlvV8+77BUU1nYyz7qltLuury5hUIERXLSj
qZfaTuYcZIbRKnf5ZJzMqt4LbzEiNROe1vOPKk6xVslHDohffbu6XImhZWv9zAITJrJltGNWkdGp
D5DwbnyruF/j8Qpm7KGYC65HHNsCs+ZRpw7kTse6BUvQ138xBvu2pP24krAB4l9xML4IXv82TP9u
zZUwKtVgoQngavi8OP1b0SD4sulYu3WcrxldtXvTqZ5gOmaRUy+3iMrEuXTxC4/JP/0VMI4ztsOm
YRjuT78C/L3uYiieHYWn4VBX44Nry7slX46VICnh5cmx8X3mvYb9FXxbtlvdYt3rXfta5NkXNY33
bF/asXYWQvx6PYMNJy/lGTxkePRWQHZ4w00/ezay4nPVQ/nygJnjUc6NfVq5KbJ1dcmIlDCC1bjH
qiw/OmvHCsuDt3cJ6OyGYUPOaChrMLXrza/816s6nR4/PYbk7m0mkkwjMfqwFf8U+V17IQGqkI4g
iCUecB30EVyseK98XMyTxMbYxkP9Nc9c8ZSJ/H3mLM2qR1S0tvSO60umh1rq24HT6Zq9MwbxFXUb
LCFHh70+cc6WlMaeEiCgHN3xK22MduC44I/3BXPSB66h4kIp/hlxsgeDP3IoEiIGTu+Nn+GnMbA0
FbT5PNPOvsw/YC2P90j2fqQvcZis+UNL5sT3lXupaj+JLKfQw29+1jrDa2yhsB8NY7wy8AGTuMHK
P/RphD7UPoNAUUfTroj91VV+aXZLBACUyAKK855wl8Q4X/iX1ghfjvAUmBsfpKphT3Y4m0V84aT9
Gln1aBNQnZN9P0+gR5V9M1uV3HfDKI5LUuWh224eyrmWN8ylpt1SelqYGUyBE8nN2HeYEirw9w+e
NWIex4AfGLN8mGz/RjWdPMPItCLbyY3L2IIoOpFHPZvG6EVLg42XVbE9yW48SP61d5GMN+GDyX3L
rdlKjvNCVFrN5bUt5zVYSTMH3DTMT4shSFwiSQW9SGykb5eJYbuFKCQ/qGjUfKvjwjpxAEGAXB0g
qF6SBI2Mh70GHPTLNBXfXpB1ivX1i0t49eukzCH0rFRG/WDapw50JKGKCksEo5umicVurnjZkMDb
CMKmtrOR+ojPl5yyUlDRnEfUEbNshatMT59rZ10js+iGEE22fRnRJ8Iiow+GIhJM9FW7fAbwr78y
17wlzrGcZ0QFuE9p7EI/U0nBZZlDrMwA4JAlbor9wt33pXdKcWRuY1yqvuZ5Gcl4xF2HTbuduoQZ
mtVE5JP8V3MpYIoiYWu11F0YhWYBTttxP47pRn2h6AO+k5VB6Ruy4cYfYy7WcoDwYhHtfsLxL8Kl
U4TG7DkyRzUfytGrqDVJmOmCG2RO0XbUlyD3h1aLAGxmcRmWbptdlsrpaf6YDLsNPXZOBj0wXo5+
mXkpa8WYuRy4JPIqrqhzh5B4ie1jvq3IeQZGPOXIe9txfRx7/wDLj1OhLpuH3MrbSBeiPsEII0vK
uIUrOpMCqy/NmR+sB0ZidabzhlEBgrg0EPD0Nnn1K2Ry4l2BS0qUd9IDjjHdWpz7rkdZZNcAsx+a
LBvvWfat0+zZFo6XurmIY4eFrqwmpiGdbzyCgXDvMPmm/X7u1/XCsUXxms3ZV30siWjaLm8hyUcn
vW6mBIgSSdPstah1Yg+QNCWfIad+EKrLDqOlo9+NMytWPKafR7MzX/J5tYOa1M1Rg553tjWnvC2S
NjlrcnxWfayOxtBPd56yzk5FE46V9WvQkqCEoKfn8VWWg/12JQOZ0h/Wy7RZmfFJTZEigfuOiVsj
cgVD49VyG8Kr5iDqdxu2MOonZ1bzYJa6kwV2W6VG6OMjKNi1TlmXjgy5bKMJLX3mGZOaiK0LRzaM
4B3VxB9MfP17b8tAOI5hf6g69OxmLXjgBnuCQq+x9NOe46bD544H8lFXef2Vt4O/yy/KdZtIqxg8
AxIF94bmhmz6HDXbojrPVZyReImLcw8YM/CyIb5PRmDHfomqN5qkdbeUNHk/01SX6bxSXNCvVGs4
5KF4uzEjMG3sND+wZKU7B1krMqOtyXG3VZAOojpv2QOgNOufMXOKi6JhGa+SHKo/nVAPZlYopDCO
pdPqbXOFhh2e+aJA8OczUSQx/1CYzY20V3FMR3JWQIdYeOJMhRyIk5MSSXIFparB29+CytdyI5y7
XlwM0lcb9aE/LAO0YjMRT0bm+y0qLutFAWJoV5pC7AHgPkGIwPMQ2/Unql0e6kRIuhuQvhxfvrVU
NYWF5hgnwYR473lAHYO+z/2DlWdrEDvLGhViYFJgAAp/ZO8wN2VnPNZYDyOoI8XBgCVxNToNtvqc
AVtF2iPpIhqftSeWEuLHo6E/9WirT8Bmr7o4Xj6ZM/Oz3iRY3UzSPQ88/bdiRe4OG0MndtnPw9Fp
xndNZOtjwcmH/hzGbSNZFLcl59KuKIdL05VQqLmZhhqtTHO4alXzOjgNEXPAnMwh/LFQ1w3BddIA
iZFdEQfE+m+UPbN4ne6TXbMx/VtNrIdJB2kRmHYy3LdrPr3kIja+etM03/bOGL/x+6plILP6I+TQ
+b5zE0xurZL89unJQpjPy4mFmdii/qEqtkQJ9h0KCFK9v63XXHsEHMChzmoJgcwJvVIYUWLwz9ZA
mkXpN4ZKlpeYTz5XHDOObzycLOmxl33/UBktN39rYUf1Y+1+qOs3nUIPaNnSJOXmGFHvu+K2ke2t
nXcuCZUeADVFFZmzF5NGRGFsjOKQ8Ktj/bLnt6IX4KDz9jVLXPPYW/bIZXD9QqfMEFTF3F76Xsun
mUvD11xBtJXUa8m8WA/ZzDDSZlr7eV1HO9DKVX+aR9flFGRpb02eWjL0pMbz26ANBmTSvWBKsjUy
DD0GI1N9LNCR812GByIW8+1q0NkSJbRKnEWcuq+Mp+pTyl3mpSb0gCjphXbbm7h0SCr6vR3hojhW
caIixxjFLy5Sf7ricSEmJEYHs2Xzg9lbvdz3p3KSG15tJjngG0eJPfruGVDsU9ZYcLh16o8qF2tX
Z0BbTUHGh2thD1d6ncwXizm7Z9ND3xz58M3Hoidv9tfH1J/vSiZlTD4UI5A1BtrYz1d3g5UsI+TB
uK5l56fWwjzTU5ddN/GY7VG3taCg6WtXFqmZ/Hb1/S8TPP8b1ieYW8Xmd7+APxFKb0H6/6NNesOa
/v4lv8uYHmW3Jr8RgJrM6C3BX/a7jGn/jZshSB2YWhvOy+dG9Qed9FuPJI5lof+BIP2P3zML9H7y
JwmIWi4XYR2h9d+RMX8yEEPkA6qFTsKPhhUbltGPz7E/mItDtwx9dp19bGcoPtUW68V31qakxb57
X/6JevknzZTXwg6FLsK34lzz0+0pjVfXyXMOkM5qkd+dYF6nlzJTn4qBlU532se//n5/wnqxcPAN
6ZwQBv+Flf/HV5fUA7PQpGVcvxEgOqarphMzfVLAcfg/b1oT+MhAlVClgFAMiVn94qO4yXw/XN6/
/QD0BxnGxsB0f5IB5SKnCsuft9M9K7lA8Buo+VvG81+/zu1l/PBdeC+pfiQq40Kpcn/20zexaavK
7HiZmuwvlQOPz4+VS7uKrn/462/1pxfkCVsnLEVwSqACmz9JW+iy+H05fxLatvxQMyotMifmrX/9
XRCr//SSEHv4VkAGSfq4PwezCnMy01ICqVR5Wu1Xin0OcAqaT5xSwIjXhhcZTc/sPsuLfVLg4MeW
1EbJSD6a8CUjLmmaKI+1yzEDmHwwTmkT2Bl/gUmpDrHso6OSJ81K/avJENrOspPxlMbKsnaV7WLB
y/ubaamdr0mlxW9D5hOQbwBnDpOb35gUhCVT1R50sR3uVbHVBS3ijIXZJkNbMbI0ZfZlZbAelbEo
ogS/FHafTB36pW4CSuO8Czmo9EJUqKY7TVnOu42rPHDAS10xou4Da3FwSTgUVfoRUv83pn71aYAP
8Iwpw6D/kF0VXyPIHpjp9XRs8N11u9Sdy6Bd9TngoLUhhNAfRA+hxh+d2wr3yJHIBaYW3GMhRXvZ
3m7MLKjNoiTPqa2b/SoL+qq/nUwa+9imklAQKt53XHlkYieRMyfri5b361NsrcvRdGq8by7FIjm/
nhy3jLMeC/Bn8gTK3ryQQNA58q7NU5ZM/iNVZjVRRC/esslVDjVerZBziGyO5SkTms42qhT3zzhZ
sr0oPZMBi6bgA8RlZnzEK928j8gKhxhcjX2Il9mu8ZIMtBiUSEeHReehyATEH7dAJ2zcZsAXIvhb
5omkLNzbmqqXWmjRmPBq5Tc7rOggk+wsnSsqKLcuPiuvxyQWc5kORuxfkd3O5TMSfgM2PZVwaaYi
zjdoDa8bLBZnmQxBBxpjyCA7flvzrsWY0Q7+we4ZWYaTSsrp2qdva9oNZpf42EC1rQ11mbHzSK+i
GcJ05XqFu9R5xicXv1gLDQbot24TpZIp684DLh/jUtYX64noONlfv1qBE3hOlRkv+ZSVnyp3o5R6
gpA4TrkiiM2VeGm7gYsKJ2lBvHVxo3E7FE6kjWnLSDXrdss65yFT8+o0Zu10u3BVOFtYckN3ccc7
NGuizn0C7dnt0YHjrwv+5EjHyBTpbfcC8uoB4eJDqeQlUNVsl2qkg7lhQlwg7xKmCyUoMO6Md9eP
9SDzsnDEUi6K7gzj5lUrtRMdZRxWa06AYKG1OEmQtpR93VKxEOZTt96VPYOkuoSyVi9yva6n4gmE
ix/5TZZEo2z7A1iMIhROduwd/c0enAVDbI75y1vwSACR54YHNMA3VMVVyDJ3Jka3oO2n8oW4Tn9c
0jy5L+IREXvpMXuNCUYIoCbVR8x5OMpjHBMmrOK2zDo8sPO9ZXRkbyXhF2t0YsyGi9gusdhlGf5B
HeholBi4zbkSXx+dbmS0bdXv+07NF4Z14044qLS45KyYS5MHAItdI5MhYKAWWdIy7h3NyfGnl1dY
+l06e1B/UrP/OGfqQWoVM/kUM8MRyJCGVSk2roqxAVEHWFHYpsL3m6AUdYSDQyyduLA6ow0tTJIs
D7RAOisOjkQ493yS+oORVV3Aabw8ckFuN/iVuSPVa79wXK0PzQRdLW5rXPk6H29TjH7OKjV9XLP8
MyS+Drc+iAsLOMAwY6AralVfdkPzMnbmxhgv5lvsCs9It3qISQOOZ9EOZ5lhPh1WqgtmIgUQiQs+
Xk1UGKVzVbtm5IxmDO6AMz1GI71Ob/V8nXg20OF3ae7ZoVJkHoh2PNcNF3iIIiUloal9FSc+mQ7i
xcOWw4jTvZosgh82ytUq8QGJvIrPrW/Xp6Ijh98Mqj/mq+ZFqvS8vUqN4spU9lsf49BWdgcJIgVd
6FFJsidMj+XYL24L1d7by4c4SdPDkqPEgJ+vHrjm8o1Hw3khLU1hXD7czo5Mosman+Z2Sk6Jjyt0
Yqk6pRtwb1pxyAIek59mS136dXJZYNfGU8NtilxICEeMT4M2XpTE22k9oqNhTVsj7BeAGwWMhtJG
WDBqdY1hFw4CuCR4UlhEFV8ZLHV9z+ctPQJGhren8czT8pMHnoviLLgpUty5Aah0mQ/E49mEoQnG
T4695M/zxFkoN736q2ZDmyyxHa8gUJ1dWntUUGq2eevDON8B6GJO5KU3lq6tFwP1kyyy4NOMKt2Q
DHaYSbePRtR8QDlFgm6cJvoJWhh3fthgED4o25x3a04fNOkP0zoM3gKUpxyViPrObGkE5ZHcY8E/
kab9mAnrJR2w5htlvfdGbvlT05ZfEN2fy6G9xLP4YTLku657b3YbH5phjAP4DrdLTaNJD0ER5uhp
WoqvtvOgJJW/NDyDBDOvahFfgoTBU1npE3S8S3fKYE7nQxcwlyHB0E7X9mqfPU3VOLUUfS/abV3W
nyq7cyIbpU9jEH225LhfLMVUXvtcJxWvpnlhBlfvCrKp9pQ/jvVKKYmw2SVR0QMbkHWI2oCVTDfh
86ViWE56laTBooO/7LpqvGBD4AKHC9XkLBQlNj2IoWrW637OH0k037uzbd45DN0iG/gPAYOLxZ5e
BCCecE6T9CMOuBYp1k7fS4H6k9iOdnCHCoNNgkAWT/1BMsC7SiuE8NYKnQmEpL3AGPPHQ92Q9xKp
8eSpUtzQqfGa+gb0Q9iGB1irC7XbQCgzsT4Z9UwaGJskIUehLfURpsuJbOt9X4zz0eOASAtRutHx
ScfZ50zY/FIWjPKHPu5evdxABKIRuXT6QNcl5we+fQF4T0+IEMXazB4ZtxjVvEo2byVRDlBYXlJ9
dgR9Ll0BkUUWc3kDB+GsyKcdNN+Kz8Nq5Ed98J6zxTUukfs5/2D544y8XserV3woWUh3S2ds0gLh
DdROdenh2A5iKoWpgbLyQ1xNUBKy2AwFMNwHIfV235FsglCHpy3soRmhPjrxjaYtK+dQ/JhVMvXP
Tm8b4djPkGrx95rDOr66i689iLGrD2Yxu28VxwvqrbK1/cCRvt3swMb6SFtNDudWXTg0J9+V1vJg
JXTCwCq7Ghbhn+wtBtSUujjG000Z1/4BNsIQgaNHuzP8gFw6VmpYiIE/V8XZUcYSJK1Sp7oGHUPz
PKDJgTEIifgW39g4n7Hf9M92N9IrVQgSrH3S7uN0lXu4/XB/7W6+g9N0Q/61uYzr15In4GTnC1ER
XFcZhHbgjUxFFO1xO2IO52qBEjlWoPwJik/ogFlbv6mxSE5aXh5HVoTQzLDauZan6K0pi709mOa1
WeXJddU27dGy42UnXFkcCxMPd7Ha+t4BvgM1s976tvn92OtYXZOD8fcqL/qTBgqL/ICYIaYZ8lrK
Hma/E5tvbl247/5sF3dMIzkBbiU8g0AlAzonrzwnG0KHjEjousWHmm33v1gLgRz96Y8ey//7P6hv
klnQ5rr619av5/ey/PIfn//Pfzb98P59HczvX/mbbuIijrgOViPf5j9Mz0Wa+E03cRBAkFO2jgOM
AJzzEcD+0E3E3yDl41PFo4TphqKAv9u/bOxfOAgs7A+bhUD8O6qJ6Zs/3k8xP/EtXIf0MH+hYfw8
lS9tJlQrY4md74xliKrBFgxc7uQ0g4fJ3LvFnsK4QNBbkKZw42fTvS3s6XFtPIcFIYXoRDaS8atH
FTDLMFUHL2qFirRIqUJ6LH1A0GrZa66E8JeRk2m6igTbMGj3Cfe7KHFlsl+k82EdoADbUATOg1ir
q6XrnWip/TJgq/P3NBigLnst5C27uyq74j6p+y7MGOtxqJDwQB26kqziJs8JxC0VTdNjbPXXZq1C
aDdPsIiHN/iRlM3TzkecRRxoza7PtE0NO4e7wm1SUYQpU65uA1XRtNUybEwoWzK27lxGC0/dyjGk
yrQX9Kwp8m1sFBMV8nlNPgFKY7InzmBGaefqJ32KE4A49tkt+/RgruqBnwFYqF4Z16IYvSvOn21Q
ek5kjmKBtGM/xSNdiV3iYifenFamx+lHs7pp7zk98Nly0jlLpHTFs7pa2mkzsetjxx8cseoulfhA
pW1+ywTg2ktMZ+cIuNoLa5OD54VGGDhtmQnTa5H9x2bNjiA+Obu5sD3sUV+JMX37Gq6/lNVXGxbW
og/cY5S/vptej7vVKmpCZcNrO6jr1pncT3E9QpIfxwdKxawAoBtwASYAZlu3e6UaPajRC8MxSY1z
g1bGFVL650aDwh7T1kMwOPYD+oTq0HOY6JupVgaNQ50u5yhEvHUhnEDjPbmEKlA1qUN2PkHyUXD4
a2lOZg4QUjR2XDsovY6o3oCscAuULuXmTYIrKKskZuba262pwf0B3h4Le8+hv6JoOnb9isE3/OJm
MdMrrO1gfXPAj003O0Fp8A5t9UPPoK2BTklAcDEU2YgNeQgzx1OU1ju0ZVplCxe4FgdZUk8DfJkR
f2viHC+oFMq3bdQrPaBYetLjHrO+uDE92tgr70ksZ7u6t/Vb5q3UxWsDLRjOLA6en+g7vfW+qI4p
Qa/Xz/VQG++Jn+6Zh20RDTakTkOPcNu7xoNqVPqdDFaNJ7g1F/dG9NMVJ/qeOX5lhxN5oWixFZGO
ieH9kn6BP80duLSMMBcrNYDmHMecyJmC8Vqnx2mhXNGzMKGo3qNPKE+8o48acaiNbHAJNnKDL+2M
iQfBQApHush0ibetHWZ72ygeTIrLI9J5PY1jDs3Uqhz2WQrTNMdJdrEKFoW6o210Yly4J9u2nmjH
0NmX8+VganBwqbfn0stneLIzrhHMTW9GL80iGOD9vq2mZm/xzuxAH0hgq4227vH49Puu692rhfw2
V1+H27I1NuJZciW/JGfg7KyNC0oSanqhmIDkFdkwvzXaGx7RBceYkR2KwUhu3am5NizQCcLT3fsB
kwef57w+JXT9cf8dpteqz4bT4DEeyfgw73vUr6gYxuXICliG86ylgLNzfpdrSi96DTFjytorc4Hx
3QrBJ1XpaNR9U12btB/uW20S4bc96N8aXfz/dT/TIM2/f25+/mG7/pd/0X/HAQfDVbbJf71f32Zf
qqYevny/VZu/fdFvW7X/t00R9hlmCOEYeKNQjf/YqvnfOGEZP2OacrHu/mOrdtiPmZ95DCA8dnjB
9OP3EQdYpm2EBaVdx+f7zd/9Rz3271MGmrV5v5MvzT+ZOnjfap+/18d1zyRlb27jME4SzGDYzL+z
0KFyEWqpBXe7lj2000VN3mqdXzQgcIG+SQmJGLZ0VIkcmV1P4xCKgkJ0jBopQL9QV9SGaoOPkZdz
AaU3JEB3whrsOuDGuN7KyUQk63LnQVATgIzRj2+rw/3d8deHFazCya70+GYoq49Ji4a6eBPeTyU1
knbJEWBiHbQ2wYt+qdZbL3UfXUrpA80llqLw3tYJ+pcFBu08LxpxaCGsG26haDj++FgnLRRqf37X
i6Y9gCFlsLLaKvR0kna+rNKolBqIZL1/cwo6eb0Eo1kM8BHhTNvrS5VRUoCbKS3HB6XJmgt77VDD
a5v7UlOnYTNb5yz2B2uG1iDybUcZWi65TvkEd5CLp568yAqqPkoNbmCrY5zCMzJG9CK8ruwNN2qh
xHJZkJkn6IIYmVkfGdpftjb7mV91wGaBNhSuY51ngbgq9DV0VfIGG5O+136QEd0UaFcWCXFMHhxl
uPZNdqkfFhNMMxxE4wrey4ei5hAiE4OuYiPGEMTqMpTs92NsDuT7CfjpHUhl3N7+LaaE6pzoqXuo
ad793NJ6HFJL4UWZnhLzqfpXZ+X4wJZPa3W5vHR5wT5b4PjMOA4GiSm22ox+Gxw1/PJMer4gxkOM
cQVhQZd4zUQd8tjRD5FxeuS9SXKmXZjtaG5gOUvJ8XIH1k5j51RXki0bmMCICq2S/AkHhQ14cV1C
CIgrHFgYmSb+3FCqad7rJmAC1AgjIf2uaVf4s1w1ng1v0LGmxJsagVa2gg5256oLzZZEJ1fgDtVz
zvbrAJOUD8qDoZHxzaEZxPpx5tkJem6Gu1UNDw08k3FFwpY+tgh3NpbDRA7o5HXpPX1UxKSz9mPW
ehENXPCr9NJ+8pWXR2Kqmxu9y559q4yjbl41mvdIRTJYcEM6rCe8bKt2m6r881DloCMQA54cfGrX
AA+NSNPwQNa+XkWNJNxju0S9RqI5HKyHV0pkYNlqm/msGpcHOo+hnnp5c0ucvwzMSlIKOFLXbOsc
mZJKqmPskOmvY8IK84QNRSdYvcMtyLDBrvh49FkGfrMmiGXFq8/5Gzh+0gD9V6LyN+3mKIxc3ytc
CUtdBanlVGFXU1XKlC8/+SgIF0aM5CUVjmdtmu9sj7VlNfzPlEt4KKjYEDd2uFptqh8QqM/s8NoB
93DgNMl7MZXdsUF5RIWaqPIrOesr0fFyOKihGjf72C5QeBuO35WhHjAzeHvbWGGVd+6noq6b/Vws
d1o7TRQjY3QssRvtOgtf8iLsnYt1hK5FsO+LqIq73i+nK48jFp+TLXo81M2R2kMj6BzXCQfHIifR
CCMOZUP5a2nEmB3J+u2N7a8zug+KEQdcBJ5tBlL4VmjsWlgKr/vazC7SFfaK9LrLWIttJEgoLXRF
W/wiznnefRn10rvguvZUlklMM+Rj2Qnw2Uq/SjfJFLDMBDYYvJKiHCAwy8y96Vvms40ExhV35a0+
kL/0cnqOAQVcxkxG0Y8RbMYZ4HCL0pOY5akYUoK+HELfYt3PcKJiWdPHCv1Vaz7HBlkF9pkLyG1w
yrMeEZnpC1TOXR1TeLO0if80WqyCRKhzLFtcfnrgMP0oALV1GtjooeJ6E+/z2kifKiPWzhX8yxun
4lGaZkhQRieaPZdUmmDSWg8TJjQ5EbtlenKGARluBO+BfMqsYaaGjtqOAviEUHvVWWCQCzAIUq2h
06OrImNBsO/lRigGTALbpH3QJh1rJEfQr5U/lScksP420VyWHmJ1V1o8XIDINwO3x/CR6jG9QwRD
x0UpBBi3uZZEyd9VN1xU0nm0Hd5Pkpa0EbbcGsc51T7UTltAlUqbPaT1y8QdvwCb7YJpg4iXeumE
lg2IoerLF5nlX1cay3fjxqnWu5kpW1xUQWWnt0Umzk21OZsmUYVLbVPPLbkn0q654I0cEHHcMexn
h8lxnF9ZzELvPK8XgbYVfQwQfHcpcR66jdacJS5/xhp0GCe619Q8XmuGd5xEQsFdx8cuyV/mebqQ
2rhXo8E+MSknwlWGiaiQFwOSPYfu9t7ULsx+xajH16zDzKbWPbq9/rXbGA2ytz6Nc/uScFdKl/qL
pzI9IFfwmvB9Nll/PvXG/2PvTJZjR9Ls/Coy7ZHmcDjgwEKbmAcyOAXHDYzkvRfzPOPp+0NmdVdm
tVRSmVYy9SYrzbLICEYADvfzn/OdT/y7W4ydLwl+KgojI24Nn6Vsbi9OPdzSjNWuejEg4saYlzkV
oP2X3V7MwTNEyB8w/iEkJ+4W82i/4qwPsceJgLLjslOVOjdMI3Zzx4FVLnCBug/zF6XDM72HD6BO
6s0wpfKGL9HBoIosPbkeozUYOXiql0wLPXlNc/bLieJTRd1NAytgO+kgvKaF129zTFz7eVD5htjH
QUg6ZErfv/EsDoWTktOLjd62HcpCwbtwmnQH7c+9T6PgLu8mzixU5z4znOWyzqfpPl2cmblnhb/q
Lq5vAqphr6kK+ATIEzn73oKGqzMmCiY43cfMnd3b2uCjqdvh2EOBf8InFv5SzHMBETX+vOEusW8r
lxKLlsFmB/SGcXhje3jojGy8TPhIzkGR1BvGldOhXohEhhmIg8wZynH+TxJOrW0pH6sq/UWLD8eY
CGjuDZOGFABL3PqfYe+IL8yLTBi73lARfywOfebw+Oil7Z/YoyYpn05gn+wojFdOxJLNkuCa+xHz
6YtdRLCTQ2Il3ahoL3HKDi6w2Y5ZuPgCa1JQgoEjVtrxq3aY1lFrMa/Nxml3eTRnj5ZN9akRdMF9
3df61DAGus8mdRA9IW0k2PnE1Clcz2PUgR0ZYua9xlsVmCeLbDBNlY2bbcqosM9ANtIA9bfzLmUt
PjqulLXjaE0JS8bopQYZMEtMEHYhA+bCJeVKupvjh6Lq9E1NlcZtGi26Og0KUcxDUTRXLKYQryOn
xRdISiF5zYnnP6YtZTvJ1NlXaeY2NsAnnUeYCaK6zHfOMszmod/SMKYS6otgHpgHy4RhBNugeujL
81DRN7KY6zOaVIy0ug5+DhpdCOfGq707D1pC10cv3Dk8PMJyPDGwfRwWwaJepAvf7jHCm4nx4XdD
uh0zUCyZB+tODVQuVZUlqJafY361Sk5xxzUvoworsIlOgNn6w4BZcTRmrzqAu3zzFwGmswxBoevv
RXAYQprpXYJJ2bGR5rfaoMicHLVbNU17jnsjODSR5a0YymQbuOnFOo9SPtYUipmyo/sR0Qh6J/mW
RUcit/NkIi41eXw3MP6lWQxDYCGC90BxU/sLpM/EVXDLgsskvGadHZXxTA4cC3vPXhlIl3vb2RVv
wF1Ur0AWJR+CWTInYh7jU3I5sjuswNtfC0TRS6QyujEiy2BtnotwfmpTmTwNuf1Mfat7zw4923Qe
1oCYvq9bvy12fL/Vc2S25h4olrO2s1R+aXOsWNupjl/X1OCwzGiaueI4hlwbI9t44UvMk2Kb13V1
EnPBdLFLymaP5kqbBNLlnOeX2QRnkkUl2gIGSDKXm3wgy25HjfEjcUdFXbLxs+3UQ62y+JdttD7K
P34bcD5+S3dOHvOSVqX2Y+i09yEJjUObCEDoc18C40meIkH5k1nQwOWJkol8PT+2dWxveE7zyJmC
aIvLgOdhNgbQvuAk3TcUoh5RNZ03A9dyvBZtiQkzsL3AWmnLDE+zI4Cz8KL0tjqBRfJ/nLclq+rt
XJnGz6xT5a6gavBWeHl6g6QkYNm05qfn4AYCCFl/IQ9m5FoabJ7MFH4WbLqpmxV2cYawtR3HKqcK
EWrXDWNBfZwavgoOmlhtxym/a8aoug91W+wT2oL2VUQiaBqmmTqTBkFrDjxWNOrCBTdkzLEiYOrK
WF8UWIM74bPkF4JCr963qU8CfDMGSfVupwHjzFpZjxaDDDgGVO3xaDZAr+joRB4D8lHdpNm1p04v
W3k5sRuKEQloYprxNh6tjhe2YPFVCP2TCHC5zjrsCO7QADEMK4M+AV0dJsMIfzDLkfcIWLxN6r3k
6xS4yNvZ0JjfnLLdzZC1/jLOJebYAnd4zurRvPQtz+SQ1OiRFdTf55zWgcalCGV0e07ULfRLprjh
UuVNhWuIcdlGLukwJlPWxrC75rWjifBCUzEj0o6GJllN19oAz8YIG0lzPQ55+uTFQXKbWml0zZwp
uagJy4iqm+JHnce3VUpFXOVMoBPjOttUPcAhk63APugq0iW+k9DTQ6DMqeA90BTkBK53SZu02bHI
Dw8p0R6K9uDJHFtZYUyLh8rfRT3EUsq1rOQzzXhiMcjUX5xWx1NplyXd4HlxFLUH8ctKzei18+r5
9l+Xrf5vBKm/yFb/L02ZgIYhJv2vVavbIo2av2hWGFyXH/kPugDVUGTZHQZCNAKZSGB/s+VavxGS
tdneKXQKd7Ee/vt0Sf6G35alRkEf+DNaQJm/WQ5+cDAAingk06B/0Kf+mV71n1OG2FZhhJkaEYyM
LgbIv+pVSRlxuqJZjIwPpTRjm78k5Vhepr77cik2upnoFN6EbIlWUcQmvCJGiHqbXiO0r/WodHLk
vich6IAzmkMGFk7SU95QhB+GRhKe/QQQpGKKzp0Aws2sb0Ki9NvKgeI4lVXPtN5VO1sxOsLsZRxH
zS+yAyAcc4GhSUuANQawqDHs0YuEGtZTl5aPrhHFlw523LUhHXRs0iA+TyPBiJE0VlYwInMqzt8w
eYetGZlq1ZPtomSLuX51mF2CtOPisiqiuODvzGJIIVa/EdMC/4iyixHrnziUwk0q1IVt7p5shXk/
gUA4igYYSaODxTVhUO5ZSRxudAq6Q/md9bR5ty7UpiGuGI1JL30tDOdReAWdupZ1qly0q37sgeku
LjGccsk27WEfJrBahiJ8JpWYr4qQdtk5xbfhlta7wmuG2vVdGKO5apMaUlBP5Ykt2HTlizctVtlz
WwNgGNziOYyH99nrr31Ho2XeUhbbJ59qasHI1QwmnCYkGp+Qy0l5eGrNLs8dE2cVtPE2o1ay6/Kz
hVnOm8uTYRjroqO1ro/pkOtBede1yB7wOBSrdmA7w2UhVsaTc+8Lw6DtY3HjLb48hKob2ZkfELGI
jdavqDbp1i3Dj4zj5kpSF4W/x4S8F9yUi92vTCGdptUsb2dDHepo4DEVZMPJz0zCbBF9mAKcGr0Z
xYXBZLFKFi+hOeC7ognU20ZmKrep0M2Rr+xJD2N5nRNcSHzMiFM2zg9TbdopbPfcVu+eAdawGcZr
OuLMpRHskx4YF72Q1TqqmCqm7y28mAm5sard73Qwf2IgouDS/nBkCS2m3VRSvgxSrGubUX+cweEd
uAjazmNUVBlvuczqXdQKu9z4E9EkIiolW5jJOauy67+yigbwdKkuVWQrt22K76O571sqMr1c2vuo
xAwEcvdeN+ACxsIGMeN6676ffjqB9zPppXtTVcOPpgLxbmRZtrYIhhw5lL6HjKjAotkGI9/RKu8w
mOq7MEQ7jvuGRhRhznyHPal1PZxdE86CpeOTM2aXsTVwNZq52KYZNANklqtPu8nWD5LsbHI0H9c1
R1d3TQDrtsrVRyfCH1aJnJS4VM2pVhQvmV3Yt006UF+OnrgNMo74FqwgD4zqWkiftaHww/vOqt11
kI8PHKWDLQdBA+RW9xRUDBVpfAOZVoiPoQAfLDhXLEEvAEZAxdZJMj6bI1RQi9ikq35GJfsl6GRX
X9sQBrqw3dLNSgtn1RB9izW2mEG+gsC02GKgUw6l/aj8fle0NkSt+lw3ebJXioZXm3QXkvHkHkUy
PDipRsOVeNGyGd/bFBDPtWaqZfIZDDI9lUyPIKbxqWps0HsrnyiQlYM42irJ91MqHtl8UbsW+9PJ
bSO8flkSHTMz2EcqBSRoBj8S9l4LgvYIYusyxI6/GT1D7PUcY1VObrExbXQKtVLPeBNrtuJrGWbv
2uYQQJ6ADQHI0D2LqdpmZKkhwMU5RcFWsCsdSLuRBZYx65uvqSlcPvmx2+NvMRneLScbc+4ITKnm
YCB+r9A5YYellrgORcLe0m0Rv7DmjcdAJsOm0om1vC2PnoFW3QdBejRIOMVO8Shh6R0njw4wzrH1
l5sm5VWRWj0b6fj8+1qu8bBCBnUewc6Fh9nk5SRI3t/dgT6q+2quvR9cs4xZ+zg6YcydmcEMfBga
tbOI27fIBY3q5iM9c/nPOIDUN4K9F1Z+aSUjf2k5zs4NIc9CvvqGIfEwwyHd1gP1frAMQwRFgDmp
qsgQoObsnXn8rAvrHVO82GajoHq975+iIGJs2TIJ7nAq3qDM0xIIT3s3N1Z561WciEwyxDvHQpK3
J/pwR6yNq9BRwDR5o8FMYE/7IyKeEbGPNHDpJV2a3dZV9dRgozrYVfPl2U2zr8xoqTywtz0a3Jp0
P2l+6wUZCymurra5O1PoWAfQb13v3WjEI9eVXEVa39M1eelDMH152ro74K2oxy11SkKqb5yHN2mp
tmg21cnwxItOZ9KN0UC7pid+mkGBAF60DwGe/FVi0A2CKZjvP8Z0R+v8LmoCINe0JNO/iNLQcexZ
544TnfHwbTh3bXsRi005JEySsfbdApk8ZXgzN1lJG0HCBc9uHb8TH8bGrWF69xoxcp50dM7cNtno
uesRTEWynyGkAm6ZMoC3aPC7kohkTQModdHRHWbMg2m0064gsbjvbYJ9QPjgRJIFYItscgNqn4Ex
H6FX0P5EGSJWfJO7E38VEw97dl6beJRLCx9uUasZdiXdvyn5ToS9Hx3djiXVCX9AM/6lWe7/j5ti
kk7/dE+8/kw/v+q/htX++Jm/bYr1bwQbCaSRSDO1o+2/b4qBcVkYqpjxSinIrP19Uyx+YxiIHQqy
k4JrI/9uubLwcLHJBn+0bGaZMqt/ZV8MeeivpiteWBIbI3DJ9phe5H/MOaWzY7U8Anj2jnb4TVTA
YKI3+WsrLWTH8Tr46hdrBnXr+SOHUYkZ03DWTm9Fr40ff4dwXrZERbrzTFXrEY3Up+9ksF4rSlIf
VVvVJwEb9xpRd7YeRk/nOBTjjs5Wie6VDIwL8KaYX7U5VHt/js5NHUy3OhQLoKGEwE5kt3MvVurW
OMKq/s0t4vQVjh55IoWBEjuyBf2WbOhgs5Fz4x+BXQ6sEraEZTi08700DHXb5gaG7gKGCNoEo7jB
yQUgkSo4lO6ob3xfWpdkaryfbd73e68xIUYU/NeZJ9G+UIIIvhcx5NVttfGIJd31CJSbmH8u9ARu
2MRZpi3QfB+8zFTbOos+bdWIhwjOJ7dz3XN6LbWrIcCHdr5Nm27exBM1dStzHtKfcMbbu9weQYlG
qdhNzNhwvqQPOmR+OY3ATI2exbe3MvvWjILygEuNFEVH9KN0zaXV1Owhoci3pJ9vuXI+hln2zMTb
xzy33obMhTFZ+uWmCQZ10UW6GN+ni0ONyrZvGSzp+oYX6bduPukDOaAa9SbrXwq3lStTpDS4JeFV
GE7LdrRkUj6RiAjKQN/MnNaPoW78TWNiSR6ZKXR5/UEAMtoUYzuvNP0poC0peosG1W/Teiie5bKB
h7GvcdCnNtyHSFp3IyElNncWv3jm20DuMnc1ky+q2wbmNK1lHbq0c/J16tjepgGEMPs/hJ/SaFnV
PeQBVzw0zlgewXkr2BhRgVWpAx2d+SMQEmoAD7NXWgfonfHZJLf7Uhsm7neyHpuxTTFEx4Pt/IzH
iIWdR2xxyuLZOlSi8HiFQF1mLfxzbLc4ciC7H8xijOj2c9tNkffYuykHXAafHWy0HYZEc5f5XDaC
4yOb+S44BATk13CNqdku5nURGWKdxWl7LCq9HVUan8mC2PcKoCkutmswM+NaaazI24TXfBqEJORl
xum8iDoNExvXY+pYOoNYpZ3JQazidNON4CuisVxT0X0iqJVuJr/YeWI4J3X37SSUibI/oPKajEA3
0PQMgJVBZc35KnqEIbFXXXgbMrkkaK8+mFHt0eWXPgJOxLkVX2fCI/fc0/Z9T0visaK2fR/J/jII
CkklzBGQAGRj3M51L9T2RcdqmQtXqTucRVOE+zyea8Dhhsm2kzQ+qBv80G6ltgzF8lXUcJJFbx1g
MOQDqJTJgXY6tVQm8Vug/uhDPdbuPhIM7ma1DPCd4q3DMQFrJvb3PeOzHbSoZqN6vNgRrrPbxhLu
22SwbSvC9sgztQIgxjHKLqZijYUZMnUHP95uo+CMopaQY7U7znCcvnIlX4oeW7hBpiaDZbrJKvla
kLAsgbKPn0mJ8UGAO0Z59fKTnM1XG5H7aIFQpbLIaQ6O30d7i3PDiYWuAVpj1k+TWJICpTAXtps4
hLavt9KiOhS2L5wwjzZVLoSUg78e7rIqZ9Ws4rsO3XwVt7S2+51B4bcf04GA+7XJv8MEGbQHSb4R
dlhuhjr0YIjmwICK2LvI2rlWCNCWYR8FzR/bfoyGTev5+p5ZgcDjbVxV0AzPguQPJvPSsVYuu48G
HhJbHoJbZhrDZOm1fWaX7a8Cxe/PekZnpeXJrQ6SmajjszFxREw67wdp2bc8lflhorQ+4nS4JSf3
Qy1DT223z9PI9VfFdY7A3+a3tWXgZejTcTvEBeWYeB93U+1ErzkQib0aHX8LFIFQT+5jzSGhxKaS
htxucFomFCn5hrjelJb5iBS4KOPS3LpoytCYKlk8x3UcstqBao0MIo/Ji+EB3ShSv74LWr1ng8kU
GY8l5baUh6fyvRu195MGbZpAwzplG+2oQ+Ei0yccNq8i9yhF821zV+aWv7Yb2R0tCXQ4gJoPFmmo
NSnGrruNpGrOOUZeCP6LY8YKiGRhzp3ru7Q3jOc0sDEIm2EJL6iMrjof+hedqeIZ9XXCcdAnyWsM
dWcpodXvYMiNM3jA7ga24UTNKwBB3iK1sHnwQVDWuJ2WdY1dq76ZCgtjcGG6j4amoWXZPqxTaV4b
GfzyDNP8bBqD7KTpNq94sIMvi4UQvGbnR/Mq7mwN2jEKnXUZu2xRMfHsKkrEMVR1TNo7fLS6ku6D
KQsW/qngU8Kzs9VCVesaHjqu1YHu7YF4WFUOLNckHw5iNtiMN0wVDzFtNiu8x4LldbZvnLZ2dgWf
DDTnYo/cq28R0Y3tPM3pTUaY6DL6DskWkDamIOGruIMfeD/ploU1pf3VCk7aL+kfzVhoKT/uj+nE
vzVzxFJZKdZc0rwmX+WQPTcRyd9CD2pPfQ3O28BlE+LpxKFUbpovqbPIHQ5pNnOiG8nGdywLdilV
CMqlTs6GnvW5wIwHimuuqbwXC74G19IOWZMJQw5rSghr7dH9vU9KOjIc2p3AWAvvhZWSCzLvMaHE
CGvIO57xVpPE4Pg5MnaEc9OAKtkZo/0ZKX+PzvJuD4516ejLOQUjV344kHC0HBOEXpCqVS55vKAu
hDts2/2xCQwqbqvRf6yV6TPrzWdN7EVYlzziz+oaNdzDtbR3ygmNDcUTeFIyruL/Es1zYqTTdSp/
/o///vkji3I8/JQxfLd/dm2aLjSEfyaa30QB9Sl/CWX87Wf+dkAQKOAALT3wub+HKP7bH5q5/k3R
o+aBT1O00ZG9+PvxQNG+ydFBCGyeEjYvr//vNk/rN814VC6Y0T/+679yPDB5I/9wPsDnaRNxQrTn
tMGx4x90cyNjxpz4S7TUi14TQbg9Xzp8rG3dV0chi1snmL+TobqbBIHTdtey11xZCU4QaQ8PGUmh
zTjV7+hZhymimkN1+tKjoq+yePgVFQIJ1CrBQ+WodTBlrjJ6pRmNs3OWnLFu84TKrAfDwW2Wy+ax
oGlr7ejk3h55PskqeA6IceL+tvCmxNaPauLELjgV+Pl0laExrvw2/lqgVVYhnyoabh4k+fuj7mQB
Uy7Y4W8kh+hKnjU0AmW4jsYif20b4O2O/+q0OBGNxXImLfkcSecYjq/z2LFrLyyQrM2+S5xwFfO9
bqdRG9sMn8raE1DMxpYMflcg5xJMJV+X7AZyDhtvqN0N8615Rz4ahdexH5zMi7YNiEFiyk6yUU41
7cM5g8g5uDOZAo/4A/kyhzWYsUVDUiJV7GTcZGtHCAFBb6+oi4ZIry/LX0RMssQqR+mOMYIooyoq
RXXo/FPi1+NlqLsfZi1wBhlGvLZbePxk4EvoDXa0N+tw11lQI0nOprSUcjbQwO08xziQ28UR01YH
qPolhscAnpXSb42Q1Tp2yj0ycrgJxhrjkHVCv1PHvA5nhnV8dmNq3WFroKk5DH8Z2GoHo99FjmBB
7rCmKGfwrxXOO3Zc9Us1clZxzfCtFO4x1pBvVW9eLNFe8gmVuK6+k4SpR9ZMelvpnnqRgHIlMG7j
tclGZqWD/6kDtix95F3tzGy3mdNL2rgJFRd9Mz3zBOtWbjM7qLdBsJIEwYESMs8gpUKKVAIs+/06
qKEP4HA14JvQHneJmORswC2KVWhFvyqRz7dwxZh/Z9rjS8KSaeBMZe1No4dOVGxelHO0Ewpbhpkm
n7SHXkXRX31scx5ZDiN9RNzwxR3ir8zPbsbEtM86AvxAhzleusZko9IVfNuzPsLl4uSFYZoITeHf
6FhX921cGQdoX1inNH8aVrWvujAfgqF5Mxf6JWuNvelLbe7rCNsqB2ZiDJasj4mG5v/7x5HCvE+3
NDXii27puyzNROKOBtYwNcmv0h1s7FHwL/xSpXjpojXQQ+gNBVYc22xAPdopjAad7WjG/MiN+H6a
ueHod2lAFJy8DFwCqIMHlWLLHFK4WI3FRSBLItYx9JaiOTcj74pt9NUpymuoP3Pt3uRW80SoS+Dg
W/tVf+5T79qYON6CtPowTGMD42Dt1eQdc/w0wJ3r+xQW9BZTzLj3pbxrC6xoanxVg7dOB/uXo4R/
sgpUslCVh6izjqavMVzzoC9rPpoWu/clmkJxw9XCTM7MQPnygFwZo/EzbqpX8HXwUfvFSZB122Qw
611NGmYdhcSdCofO88qorg3cZo4whbOy61asQ+VfLQrWfv9mcAm328iIvhLF+iCDkdOSqj7pYrwR
sAFRFGWJVOo/k8mmRcVumSoM4zZ15pb+TIiHBPMQShbTlE/VE55EH9OUmJtVYR17L3liun4d4uCL
DpKj7Ti411Xzaqvw7I3Gr2piF70cEJgztRghOk6wCQYIz4o/G5JRZ1RFaIKzILxPFz0sDQY1QnA/
R5G9UnToRR31rtHibzMo+ESKtXGIT8/TrA+GElszZKToulR/KioWp8IwtlrGX2lKusnoabT3MuOK
XXrnTsauSulIa6GF5EnwLXqPbiF5n7nDjrokUKTdqUQ5lUz/WrbtqyxVoLizF5vzizkZ99rPDjIm
DphNi1PLfIOe+JOg+w0M7Z3WXCWz+yITZ95jeig3wNVvMxzXO4Bvl2Bwzl6b7VSZHaUmXMuOq2Ku
JV4Fbgdmc/SIMU5cj1iBPMy5adl8NCJ7gbC2LzVV6VAthfXugJeIA3XXZ8VdrL2NaWT3jTT2SkpC
7IDdVMdn4B0zT1KzRt5naQxrxHMAyyLHzTvhM/NsPO/TwVXjpsHoWVbcV2b/WDLQyaO923ynAS6g
0H50R873gfq2GiCPcJdWSfHLgoWQ4H9HtVr1FBVxVFjCwkePcyog+zUHM1DCzb4eoXBWFfi7bz/4
5TprbdAoGPCbHGkd8pQHVFG71xiAeIRS5FvilcrPlYraC0yHQ+f5W23gC8+7R866q5k+Sxz3G8DC
51iUa6Nr1qkVb1xv3tXTsLMDuQPKyHk5/uZM/+Ir+5SK7pwbzbYI7VNdpAfyY6+l9LZEoC6suevE
mnaMvbG9DLtm8A+9ne7qKt7mRJE8wWUc1sfemS5zp08M9db0kq51Nu1bsSDH2+9xSB6LPDlabXTw
WPU4Sm0r2ZzGbDyhuF6y5NfUyGdgHee8ybHKsoPYjbY++c1jP+RHl7NU1xp3c0SeLFc39YjRsuWN
wlK+yWCaE2YnKSXn6K1oiqfac4+qzD8KhWBa1kB16QiocBLB1EsQBD28qDDgjFdnaadzpjo+BVVj
3FWzYlxljuqmCNLywBaczIh3K4va3nDOOEAmfiJ7Nq0nppIM3SfFgFwNd8kw/0rw9GyxNYXMnAmQ
TC2B80QpiL/JRJArYzDDhD/dVB4DApUG4aYPzIUAU8kNgCZC+NgYT0iLTB0JyT4WTkiviz8i6xD/
hiochjiKPfYpWWesfV9fuQnC/ax7ibvaSjaRJunq9hz7zV6rHbIbztQ4vcZRR5eLN50l5N2TGdtk
LLhoAU4Qgct6HkXEGroRuIQcw8eMdNo6FXJLQGN6HGlcWsW9vHNTZn4NNMVtU3ISzzLEt1yO7S+C
Q+3WUX38lTBbfXWm4TKPTZdyOKPxGWsk+Y8ef7pTZ8QSmFUVPb+pM6wjxvNpk/hMrlQfvEZNJe4o
PMM5DnMBKgKmCIr6cub4nHyVyuobhj5c3bNdHlPhfzkmjVYx9IBJRP4WuD2LAV3k5bBPBMMfqWrc
BbZ8RZcw9vjVkHd74sF1mHP5JeOb3Vcv/qJrdzZeDwnba4VN0D1PgpqnXpuaDjVi+0HWPAxgMeGc
/Cyt7EsODQ4xyWEXz1a4b402uhlN61zOcs9Eat61DPeAePQNqlZqPFigFlaYuijKG9Nol8H4JKWg
2eTMGTvMYFyDn+r78Fi4pbtPqiTYSXyLDPyCvb1g8qOp+wpKWs/m2Jo3JVHEFS1dJBEi+asRzJAk
ZQybSXS/nDjdD0b+KEvExgCH2Qahh05JCoxXQ76kZqMoYEPXTSvFTcTsM2A2C4iKyGxg7kXrvfB/
Bb/FWf9ojfydZsFljlEi2KlpdiieCKtT0WFtQZ52j5FwgGAsPq/dSJ1clFn3XkWfYWfBcEkkc9hu
aJ8WheDdVQRuMDh/SBE7R+Ao6dpZYh+c9IEEUVzIYJC5XgKcHtEBLR208zdx8BtDNsYNA1MIqka7
pi223cC2ZvZB2KTIpk/lF9/aKS+anQT3FzeZv8RTEpNwhsJIdCgCHH2Nm16rJaySFJ7LOKNaHkxZ
tzP1QswvfdIMcXGD0dj/0Es4hi+bTNISmLEm+r5UZ+THOmb4P5YjBw3gbIciz9093JXuJpuRUtH9
6rWUZnYL43JPihyAzRLWQfcituOzfRdt/1ZQLEUquNtaS8CnoFaAZKxNnr01Vo0ZVHsA5RJUVVKx
SpMNGkkirmM0uyOWIF6kQd8VKo62ncUQuDPxvGA+whXjGu9ZgoUe00K0LnQer0iCLHh4pE9ZsZk0
k5cGQ8MRof3DXwJLULzyDVdjyrrB1dQk+EmnoDd5kpcK+YIqP7+03Q1DIE5gBuc6qqLIXLvp+xyw
yzOq+imwvgPPIm4X3Nl4cLyJBWhS9oG+JEg6IdEesla9HTYbCmq97agJYvGREeddXD+6cxdoVM/I
1wnWQeabB2i32xJWNGpluspCtFTm3A+jPz4aY6lICsGQadJw0yypMBiKM03j3bTBLanQkkmPTUuO
rFoSZVk/ZLcV+7Tj0LGl7Cm2myNWT1TCZ95wfJz0ZPO1Ec8rJJWF5sh640B/gwfGXq2Z7gwSVq7L
gJ4NA9i9tKAMGmjA8tUWWnGaIgs304bdje4uKZxLs8TksCxMrxVzhk2bGeGmJkwXCTfegGYBw54K
ePZL5o4vBs0eS9UpC4V3j/PSI2rFnF8UMxOTut/7UIOJa3KsisZD2UwUmSr8a1ZX4gJNO3wMYzff
Zqm7hN4d/+RF41ZhtmLo0T67DvECvdznQ44lllE+Gw//jeqAS2YxoStGuzvpZFBrnwgi3aDBOi2T
GQLwaG1UyaIBIguHvhvcyV4Oa5+Jzq5kAVr1jE/XrbTfcMFeDMxx5B3T4uQZ1WHIo7ugVI/BxJBB
lf4Lwge2trC8xe99EzXDGWD3T7WkKNMCszcZvH4VMoHCAtAfdU1kagLPIAu2kN2SxmyD5qlc8pkJ
wc1t1sTGrl26rSL859rp3uwl01kGjiAXJ74x/YdbplzyYJbWCNkb4BD+YbTZPvrRiew96bB2RXjV
6R/urLtpyZPy+dCvTBKQfHvv0w8OtmbJn05R/OjGsd6FTE1sO/u2OMhsijl+dOIkRzkw7zRTpM40
PLxypB4OCt79nVjyrlRqA5xqzui2BPNMv313lmRsERgAMLtSL+NP1uJ2PHV1qO+ChvOXLMFlJcYY
fpCy4b4di/QmUmrY+0w41eR+surWK0exMDAU4rbpxYMioquI6gp7OMKlxt+ebA2wiwdjw3aXo2za
7P0l5dtZah0p6W4mSSiMC33DbFXjwMDr3i+u3MbK5V5Htb6m/YDe3uEW8l3Yjb5VgarCtMWNiLH6
R92x/wdmV70pVJRDZ+Hob4MQe3cmuXscPVGAKtmbzl4W7+O+9s5u4Mqj0et3yzRS+mm7xLoZrdxb
FwIQXEJb9ewaBydvCGpm5r0RaOL8v/y6+F7OYX4VvOY5jjyjOpm19Ulz5kCRAZMzui5YofpwPgoL
zjEwipNUfBkFw+lbsxf7P0mB/7Mg9X+S1+CuaKCfPPgdgtv/wP5sfZe21BmleAq7nQ7679hAMKl+
DAU4NY7dJQm0/9Jp/090WluL/42PIys/87/qtH/8zH+YmwEtkMhX9A+pRaz9k7lZ01dAmQyOZzL5
7p/czeZvNhl9rM30o3n8D9/v35RamMNUGvEDqLveH61q/4LBWf4n6LCD/m9TJKYFYXx8Jn/1N08i
rKdGY6IKq+zZImnIE4n5E7Cuq9enuxFnIxgNZRJNdt56kFzkUvyHZrBIqXYqXMkg+4k/9JG/8py0
4upL7sG5/r3y8I2i2V+Tj5jB0ZudWdq85g3aV9pGX//8dvjdbvJnrMC/sXcmS3IjaZJ+lZK5IwUw
MxiAw1x838JjDzLiAuGKfd/x9P2BmdNDRmUnu+99qxIm6e5wh8FMf9VPLT4GlhQ8344tGaW+ux/w
/mYUN2RildYuhqqq/Vh4aEQ/pNwuGyDhg+kDnkq9aChDuh+7m1rkWHQr+g857ckIF/d8jTpazIwa
hZWHM8nhkv/lUEQJDQSzA5p0I9Q9dt8dtp3XSvNgsauwW0eEBHM1h2vXb743c8Y0Uw7nruPskzvV
x2JECKLBcit8dVF2/l06QDV+CHaDZz+R7F2wq5rEgmNtLQdFoqm9J0GTzzaLmE/XCHhmmgQbq5GP
Rt6qVVrxZPUDa6Mzutaog7z/zfV8x1QSlnaAGC/1fJago8p8dz27olRwWjjKkR9uV+V4Na340Rpt
+s8hbda0UXc175qz8J09+KfcmQ+DI25M17p3U+AEYg7OTWrdQ2vcZAyazZxzmPGJOO/KYmsuGRKn
84c2E0ec2VvKhWiyDV5Thk1osGsLn4eXKWaT48GjiMRHq+J4az0ZkFPzQAa4v3u0ohrXXW4d04hy
Ddf/xEz8bsiDrynVuoGp9uFgnNjUHiSAWDX6Z5hO23++Tsvd8evPzrEXBLMD7Bnn1fsOvHnAphEA
m101OirZvOhjOw43UGsOsG9uC3/8XQOV+TccbddWoLNc+C2kSO13N6wJYKhKS0cuNUM7Ot3uwfyS
eEK/mLLbHKUmm/v5ZNQE9wC9ML/29gRsMRmBwsQXWxEUUzedhYQNu++1MtR9Szh5bQPuER2o2VAk
3j624a3yG9RGySWGgEVewM+cO9NGrRNQdlfN0IynArlpA/a42XQYYdH9yo8NkCqGBzwMbQeEFtWk
3ZMAJrrG6ASjKajkOrKz4DbiuZVEdXrq4qraZXmDM2eiYYbDqOueIt+M7qBiXCalOJgsnSJFMkJD
jtgZTblBB4oRbWQ07ossGuHs8D7q2QjXbec+AJ3Od37DnawaSbS7Z4OvomjVxm6wQh8IaXNynqhW
yDfKC6L1TME7D/E0XANE56TrYGXOnKRaY4pCZszpa+WE+0U4ZX3Gt6pWvkEGYwgK4lCi/Jz6cB0D
Y4xvo6K2OD7zsemeYW7Vto+DrPZeuGxR1SEK4UORmKNqNp++kAOnonuc0pWWVFIwb/lqavdG1zq5
X5zcTWAyLtAYt4OpetR2zy3IBo7SBfw6TvLQZMK6ZjQ3bZLY11cc9g9mOsW3cevch9p95tT6EvdF
gdGLXa6fW2vC2yhmA2/PI4wVUQ6B/w4fMVP5KBMCx4I6i4I6DivE7d1P01sHNhNr8rwyG85asn6q
yabAsKy+emmDsmWEUFjty48C4GlYIF5J/BW2lL1KJXTYKARMnIKLEr4NwwMQZlf26TGb8IOY7iQ3
JAE/6TGFiurGoMT7iJ4xzNQrrrs+uDJ2n80x2EAITo9tBQlVUFOV+niA3Sox11XcXZE1CNe01QOF
5/auaQElNLF64Bhl3oKQ+DB45TLN91fKJt+NrAi1STPC6TAbD/S+ZHF5zlLKwOXUNxRcjUiIxq1O
3Se3pl+3CvLXaTFbJ5X9EHbmw5Rk9R7K240Zd/5GqRBnQq0vyiyKXcN2uVKKxnjKLjlEFD12u+KV
UiuC7+A/EPAHfT96eGBomvkaeuNw9DrUf02vx5of5n3DyWObunmwiTznJbDQ0htSebRV2KexoB45
88onh4AJNzzBVGI100napbctme+RD7Y2tIERqkXicceMMCGQUqw6qj4zwjFw1o/0Bjc+Icym8+ar
PWDVzOBRPWRFEj8XRic4p/Osmu1w2NDvq09ZT7KGy+J8wYC0rqbiXOfMNtNZEOAbnXhbSDoKkDHw
lmRoNVTRgGQNwmntBhVY0sT9YtVYFoRDDyWp5PZFcHDaqCkyQW5AbmbkpQ6B712x6OFnI2HbVTfT
QiLuFiZxtdCJhwRO8VQXHZgS2MVZLV+6xnQuIlH+iuz6brTG77VvfYyMGvAaKSsOwQCQRUfjfAIT
WVjR52AwfdqrrJ1ZlcfGrsi2pJzzGVfeDHYBFijWD8XCVTYz234sUmnvVeAfdV24u7BpiGQhhfQL
kZm2rGoPKwNq36KyeMWLS7ASixzv1FIP05DF7AiAO6sBzLNfA3ym2xnR3AwA5HMDvgYmlnytMENC
vRu4MTHl6yJ+qBaW70Tufs9GxMDONt81PpIt8aHlYciR3V0EsQj8dFFMhI5mMu4wQW8mibqbZUZz
GJoKBKGVMAcxO70eF6h1YIC3dhfQNQR83Gj6W5CmyCuGBZoXwDq+NaJkIuItY8u19tghG8JLeb4y
VGOj2iVPqUsDUp/3zzg1zVUNpuSmsTCcIhabTnEQwlhj6dyU1ahgBszD1l7iZV2AlGkioh4mOX13
Uxlx/sLeJ+yeYJpS0bUSNkmJxCS2tgTYpiXK5pJpM5dwG+UJxQGXPNigJfqmlxDclFtqNzlcv3KJ
yHl9nkOrKS/jEp/zOCtzVxjdJlh4a6byX6MhJW63BO/8JYJH2pUolaAvKgrIvUxm/FQukT3dSnNF
QxtwBRcNqhGld9FO/TkxMsJ+pP6wtBp09mCP9xuYvHn3NcM3X+GfdxcjfbFY6hn6iGvyw2YPAJ1E
C8p6s5jw/cWOjxS2WIn8l2ngO48CTPvZYt8fFiO/GnMgi4u5P8PlP1jBbbPY/iv8/1Fq870skQCM
ZMuMK2Ht8vMF0bgkCIYlS+BmLFbdki8IAsAUQWHPDznhg/xHCoE4gg9dlV+JCXs8izMO0tS32dB9
lhTDD7dg7kXhuq5ob4iXtINvEXswF2uoTZ+BC81pZ3Y8uVRe35e8gxW7JEzPHNt7o8vW8zyR0vDL
E7ByKAHeBYDjlxgMF9M4xNRsyWQQv68vVq+v4RLXWHIbTjk9zA21VTrvxc6nu23VefJFMBgalvwH
fUfbCAUZDAEfWRMScenlOjRV9ZhM/OrtJUnSLpkSSgySdUCnHoX3rNYR0ZNpyaAg/88kHciljNry
d/6SVTGX1Mo0M6XWrJzKTqdNOAC2CtCdar5+aQFirt/yyLi2kVi5g/ncO86FwbUk9taVH82Om9xD
W8waIoadwHoYtLeyGJDgKQRUONNUU5dnWc+k0mLqHoozEaUnDe4Y1HzQHFKDZgfZTONaObShdZFZ
7jCrAhPMTUiRnX0zuSZGjqg6uEzi1l4z8pUbyzBtCl7cbNFGHXSwogRa1Nj8pCJwAMEE6blMbxvT
PYQTwqOm8WBtCWrCgI+tWriZq24iM4/blH+bfCoW8J7YFyu4n01ip10u2RRnr27u4qVgo4EfZ4/9
M19PDucMlieyJAWTCaztT62V3okC1+vYxyUcR388TVVT7KJIfCwdZWyHqWs2/WQ3p6SWD01Zers5
VZLtF17WcyGHE9UzazfW9EbSmVBurRoPezxH064zaH3o4pFvJfaeSjEs8muwG1o2l8S8zQ3Azmg9
SER2qymoWSzCnlMDHc4GE3y7WaJ93bbLqUTxvXFax6U7rwansq+guJkIxAGbMDXBY/daSJC+bbKH
GyPsF/nQJKdsrOZtxhyQfD0+gi+T4gyLwV4wEYD6jFP0tmcqxFLtHC2j+eBHqM5tt1cWFox0QpoU
F+wnh76v2YPSmzrOhybh96eMu4g5hilZ533MowNdcKGNetrK9lpLKjp9dbDn6G1oo9sKO2Kv8/NC
qxZRu58VjWH5TtL8bM3ZHhtnseoZnOxkOUb7ykzf4oJvdoBJkEbFlXwa03X7YKdgPUPx5gXBQzNb
H2erM896ALGZoTWX84MR64sAYDZN7rUdzD0j+U3WgOTxCn7MkO4K54mpymWAwQ+l7aToBVz6X2Z3
KekLNe2EtEgwEk/sivq1+mQbMwOzgbqQsP6KG+lbkzrPw6APKlZXm2JH/YMEZ33PGW/LBNDuRHp1
ePCz9hXH0dGrg6+MH+7HEAwAaYFVtmipo4t5O75rAeS6MLanZtlRLy1kGHVHvSMA+GZm9WNMnqy0
YFaZ9JGPHbCOhLXAuhVCXuY5/Cp4KqrSvifGuTfMFqD1niDzTsL6Dyzn6Br60Lvi0lfQ/lp9GFSx
Nico6233asv6Pkq6i+zZfOJRtSQTgTjv9Q5bTriJUOk3s+E4e0fPb/WUPGTYQ7Y6rg8oCkxLGaTs
0qXwRAPFWDOzPhHB1RszwLfxw+X1w4Hj9sYTqchjJiOEh45NagLW6nu12HG6mPlAMBTlLg0dotTL
qVPavflRi/LjZC1GpArXELumG4aW+9SQxhrcDJT/Lnwps4odLaQPpFae5mOUQ0MLgjsXttzaTNx6
RWvrbYpJvorhv2TdA+Gd9djIS+clpx5Et5HlBGQD5+iocY0B/vsI9wPJpXh1huEuL/k/YhjPSqhd
akbnlGdUsLgiGgrThwH3WFhfa7OrVpwSPwxGTeS209d2Mq5SNx/SSn7ExMu4fWg/kvNZLFC8lMD5
ZtN4wvCWzxdiyJhaPmNjq3sDMBVY/AAOIgZgXDPXmH6w8w/nki5ndNzKN7YhPSirzg3C227U6sXo
sYhLY0xOJfu2W9KwHy2qRlbl7F1zI/wua3O8unhUVlnlhueFZoQBSGx9v6UVtm4wKy7/mQ3zbDOo
UX1tKBO46bz0gmMIEZYJ/QrE9DEtou9xyhaAWu+bqvQvSdTgEYuyYWmDM8qnvlzCvEHFc1rTdfih
rCeLTcdsYvfpwJOFoNf7rWcl+oUJpUnWvC7QFVikmMyP+65U0VoMdOda1ONAi00+lxxnwIiEp36I
MVGJAXeMgact9FHdzFwz5B4SA3XJYcWpF1p9zN/UfYUhf2ag1bYSDs0YvYZcRoxpCVO22cqxYZgc
joE5ZnW086Xz0s61w+3yTG9tsulcTvtK5eZ+7kdrDRrrwZYeRV7d7B+Zl1JE46sQDlx1P9g9iLzu
RPn8MXIzHF2zTtY/qtnLHqWi9PPFnMwZuytHkpZzB4urxL6imuqS9zIFMwnuBMegzaygYLvWtMI4
zIIBNjEhdTfU050wGelAERrwLBuvZHoxQTawS2hzf6MMmRyBrMNNlbQze0LJwFGOmBH9j2ykhjXQ
x+8DBUiGPZ2CDCc2C9GqHzXnqApqoTfoEwiUNdIOM9/k3p6qDQfOves/Wl7xyLyHhnufV4Su9hFn
cHHqkBLwVcYkfUZvL+roxjO6t0SXX53swSpgJ40euhZzBzE8JxXW0jE4Zo1kUyPDvd2ne1BYGM2X
2xZkj914W8wDR6dS3xKKQ1fUn997o7x6HA1Wduf82a74v/HN39qzhYJN+18zTS6fiIL9auj+8Tf+
Uv3VH6ZAQ/W0hbJv/qgt/AtpYv2hsF+j3WvPMhXi///3Z4s/UFyxbJuOEDQ//ezPNv9gVqCII5uL
IrsQev8Hqv+/i/4WM2TA0DbvQNj6nTk7oX2iTPWEUqGN5EIsLdjinaHGetIUAnKUefnpyvzNtErw
md7ppBZGcHvBB9Nr6Lx/QR7kEK4mKrEYIlrbeWHuWyEAgrqljjrMAiCCo1+vJW3FylBhtvbYwq+d
2IZSVw8odEHGoLrAccHiUSUGjKCxN1ezcgSHsgriq8MUsmzxxBk9wYg6hfs0mNx5//xBlgvzq95r
SQY2HqMGh3zte1lckvOBJRRZUBVnWoXFLLalVuWGY6h7/OeXcv7uoimtQTxp1yK76y0a/U+oZEe1
sOagfqzsCWETjYS5SnzOUQl3geq79VT3OR4A66lxljU+LLkgXaVPoT/dd0Gkto3ykFxDRYYzX1wr
OS7LqJvGrfT6h9z1mFd007ESbX2CDZNvdR91nxFUUxyvVNfZcWBvqSuAmpvWNAK3p1za7a5fzgtw
B+DSLWcI38BfnQNr7ZbzRQKGkz4jU0Ppny/C5aToDS4HONfdV5mFg4evmeMSVoXMXRZZNn9iMAIe
9Xb8Whd9vAX8SH19j2Na/Tgh4Zu/y4iHrY344nOUKivzixnU9TkqM3gHTbuPo3E9cgQLw35ndT2u
Mzc+zonBw7J4aMfq0bTF85AMb8gUb3ZRWvuAel0QKfVcbmm+sLcDDJvXpI6nxy7SGu8GoA/GPB/I
bwFg6NlsW5j3I1lNfN8LNyHColpkcFFEoAzgCf09QcUvbo8q103ECRnd4j0ZpXEDj/qug87gQWmA
FQCZX7vUSg92uPqBeW0WqgOHR3ZYGTkHQcRgnXGG8jegrIpNZ/LESXLYHSl8Q84fQ0NH18RGMgxu
sdyKfdi3IzZzfEwcquO9IJN6jbDAlIyEYQhjJ/fd3kJk0dc0cy+JgEmaSj/E4C77O7NbckRlFWPw
bYvneUqcs4eQvcMUH35DDKmOkFM7fhsZU4UZN2hraHZwg8rGi90P3S5OLDbAKdeOJO/I+NC+owRJ
7F2gtrsoQOtXnGE3mIP8DeWNL8NyfPciUCKdfJw8mb+h5vCkA/2FvQCrGbC57CmoQ4sicvc1SIpg
DXv70ejwk3HhyzscROLiym58zkp1P6TAlgMl012gsxSKNTvYTae+txGNRXWt0VLHficC883tkvZC
ZyDVjEnC2WkgsKedgMY2nMulBeAza0FnYgT0N26VQ+xUdF6xMNKz4M3mbTRAUYwNiLzspDnhBMi8
3pS9oZRZOxoKjWNVqASrEchUKuapR0iyfOlARCVeGoK2pRPUEOyK/FBO9kuQgZHm3Pyg7DFkoqgF
oUPiKfQriccsTBsaHG3g5rSVcQRRKJlxcbAm96OYy+ATzZQMEJJ6qg62YY2H2pzVc+2V4b0UiKSL
u+9b6sXEDXqCsm4tGSJU4d4ktbIyCiwr8FXtKuoQAfrHNJfOk93RNTSbP5zv8efcw4Ua1niaaI8a
9m6OySwfVLKPodo8Y5+J91AFFZY5AQ9zmJ7DoIA9amj6+TgCQZ6zNjI2nf2cRngMszjsPricwymK
rBgB8nuNqnU1IsE2xiCPpubt22Ugqk1O1cRbMS/+cQyFX4Oy4vSPhAt3DrZ7B9Vy8lHZq3b+5hbl
vRWqhcxbbPCq+usC+8+xsD1krSRI712AjetYDe0tTig6M/Icn5GRryEis3VS1CD2QlBAwXwcfu2g
mXRkD7Fo/DOzyJgsQAziK5iQpgNd78MqxuJVT8+NMU7Q04tzJNGZSaNgdcNrs4kTTxJ8H+ZDFws6
ZwzFiUG63wkQv0FJek3DSJ4bNnbbxu7VqvKcO9mlAxgh+aJAYO+gLAVMSar6bFcq6WgOLahf8FAY
TdsB7bJEDUWNxc4koBtbBemXuBpXZhwG+yBmpDLxS+Efh+K9itC4NkHTJzvtNRjxp6bVt01XPFQC
ioCCdqw7lMVeQyGBxsu0RgNu1LP5sY7kKXBnuYnNcQBKIr7Lqr0t3PFGdpm/tnD2MsUP3fCmakUA
yafPtqib/SWT5q2nguIm4CsfKgZytRTFmz136XbO2HvTj4JT12/M8nXSi229pO8dGCR/sEwuqhEP
EOTODlsQEShoNtmZKlJ/71RpwHIzT6+9gXec0lmXjmCyRR7z/oM7tDFNfX5+AGnVQoogc+FNwU0H
vPCSzq5z4axFzMBkXYthB80N8QDTd74ZHiJXj/SOQaxQbK4Z9+T8tLHz9GJj6SECnKXiazJjlAw0
TuvKxqzIAaUmj29xm0nWaJYpc92g6m6Sdvo0pO7Xqgqj3WR34YEsxM7UxjIvb8EG66Lb48G/VaSG
IeS228EhIZDXuUPv1uBsM4+g52yy54/w9kBuA/Ng7DDP1gc5cnTLZqpP2iRfzFcowvDF4weIsIiF
Ru3FN67vF5dZR86VlvpmnZTeF51DhyXs3Z2Q/P2h/kY7CZxR6UhWO0aIsUKl61KmpZHM842gNWxr
uj2gK2SeaIIPM1PxNU0zo4wk4hxvMl3VdvRt7JrPak62nOMo9Jq77tyVInxsh96+NJAYhtgHqR+k
H01A6xRdjpB9DSZThW6sXVEUtxM/vZOgOaUiEcOmwbGZFQxyS+9euw1qJyAawVDOrHgCTiGTizAU
+CeGkagMaAq2hkxHo8T+1kNTgNRkxgUR5NGKdwR0i707Z7gHnGna997UH/U8PVm5yDGt14+9Hx2c
SepzU9pMiOHYJVl09UgcGwH1uThi1mPk+uHadKaWrUxHvESw/ezm6DWmLHDnw/+9BAquyVAXExZJ
Rz1ULlbYFcdj5mmh/JahoDBjb46BlD2DC+zu+B+veYgTwexASo9RHxzhfPSvDKKOaRd42G8xYfLY
o2P0Rz4xyQocgG380FbVZUaB2JWZ5L5lMb7ESpTnsRm/2CVhDxlxka2UrikVQp9XUzV8KNibvLbg
Z7eWtUTsCq87W4N/DbHeriSYVr6eQB9xLPbXzoHjVkx3kL3vdd5dGenlRx2GzroLB8oD2/EWExzW
jQkedZym1CUCFgFYUTLp42HYs7PbipIbrLHrF/BW28hD7jBk9T1xwsPoMf2PK3PceOGorpqw2oY6
aUztCcqsLW1GM1nef5m7wmOTiD29AcdIhDzC0KA5vDf0D29ge8zLhJ1htBuxjaCLlYxIT54CxvOw
dvMUZSeovrl1UX+ZGpKm7FKyNXG1ioilZc+3tlEIvW8j2yxv0eMpg5VzeMeC/xLPY7LjRhw2RdHf
uW3JpMwzSBWglMNpjrKb2IokOFqeNnkZ6ZsEACo6qYyObRFz9G7hYuiKIIOTjSuC2QkI5dzfxqOB
MMIs+5TViUPKxJ3ObPfFlngjmwuSZ0Dv64KFuBR6F/pLbRCPmV0xOdXJJuxy7SK45b2I0/NE5pVN
XKxBg43IMFNYm4fZhBLulTq/TPVYfMpKexldEfAq/BTFIvGFdV8NPakFQ6Z30qV8sFfiMUe0Br/s
1ft6YuciY9/6HIwJ8q2aasZDrAbhrYdM9kAza/kZUFX5ihTnP7g6yF64d5IzSG77lsaG8QwqvWLJ
safzVLX6mNMOsI/SxD41PqK5pM/5MBA7W1PIVOyE0fOcdpASMYA8elVZv2GYjaa9V0B4xJXVn704
9o4FX3bMm5bRJk8oT1u1PaN82HwMH5kPRK8wh9kxR5wi7jtrGvehV7Z7d9mlrexGLu0y0/gmGtAI
XB19bouSXhdCBp8zGqsBXMr5zir9FFR9iyg8G6VxKquufpJWdj+pajwYfUdMV3hFv28LVl34e8rY
LJlrYJ6dMdHJxXW9WtWcUrQRT9ueKXIFBV3Qsil8ef3nI+F75hImN07PHD3xfnKHCPPXA6HEZqic
ubWIVGUWYbI6eeOpldxTHjV+MaFj0JSZhBufncRvXnmxe70795Lt8mwbBisqpnxnOpoHxDvt8MpT
Wn4Yly1YjCtqP/SjXNvw0hgQRhvNDoCq7vJ/jaff/jvGU8sC4fXTD2Tzqf30rz//5vVTBlpgV5OU
ioyXb/m3Ofr0LzwB6a821L/+hb8UKVC6podnlB+J1qZeSLZ/KVLiD2l5CmSA9hTDdYHQ8P8ou/oP
bfOzcmlv9LQC+PWfPlRl/7E40DxAAmRhBDLX/0SRevcDM9G7PAGbDDHKNYX7/qftkUZRFh8Wm1nP
OW7cgCkF2BPsicgdID7tyhoKUmj8xk+3KGo//7B/vK4C8IudFu+rs9RX/qyxGFKVve/zugkua2w0
DmCPgn4KUYoMGnVGtoGh68KOxRIRR/ONYZanIogYjQ4MObz2A72pD5ZPI6AOX5Om/myO/ocIw4Cb
BATwmRI3w8KysagWGX4jq1lLWdZPt+Wf754vBmwDVkDxo2zrJ4XIhlw5++BDVyb8gmGO8AucRXcH
HL2Lc2bVx7qMdkScOH2xWk96M5G8+Oknd/fni/0r7zJQv3nb/N//805K/PEWbFOCXPawtDjq3ZqU
tJUMLOBCqyDBQx8GxyEwDtSRbK0m+81LiX//uPwSbZrINIcdCBbLn//0cVWlU3OcMIZwNr7t6m/9
XG8DDCfgF1folxs7/Jo7n/x43FAVtCsEycUmOw6cw23KaVdLAkh5964t7vzAPcLzomW8YBQEC9Ls
7/75uiy27nffza9vdvnzn95skyShCV3CWLXWV5z6QOQCEuFHT3NWrOKU2g+HU3m1AQahE4q0o5cI
ygyW5N+8j+UL+PU3wvtwTKRoRGPxZ3vqT+8D3tVUZ+lsrFJNUDl1u7Wv9Dk1LlXrr9uYcit8vC6I
Vieotr957X//cdBZzK0l+bY84t3vXMQinovWGQO4edWaxyf9j1nGERsagFTtSafRTSKgR3UMSb32
0dJksuL8MmobjmDQfTbi7MI29TdXxP6bb4ZnpynV4he3eVr/+s0s3VRTCCcOs4kNjIBzUozTusj8
N+2Gm2y2nrMD/WzUnXVHGigeJyaYiQs3SZIbzTQpcsPCCm4EOWZESVyHLXvfc+4schDFqvtczjWz
5yK/hG6wLyKahahG6RPnmc4rsTKcKVzlRXKfpljlCeNuBL4HVAb4DjgjXoeGgb1j9btWJHdRgBkH
5+TXhGYjzD3luSwZm5meChG5hy9tn5AHImuVi/CL2Y5vvsetKCjNTnXy0WvTYvfP3+m/L9QYw//z
4rFi/3rxSjv35WxTt6DCeR1V/jMRK1oCwDT1IdJzRATVZZAX2kX2G+393e6HlYZXtnhwuVQHLkOV
X185l7rt+pqvLTexEg4RRUgWTpG82sZdSd/TiHWJPfxvXvXvFh1APaattAS2Y1sL6Oan+ydVM4q7
uZi/Yrmjn4J5txE8K4spb9GSDu3SSyfkyfCIAeSfjDQjhelisMRTwJwR42i+pqfhwfUDSACedY6M
9lLI9NlNaC9IHcRw9bvb7m9u+V/e8rvBgZ6ixg8C1uScSHygi/3y2k0BErHsnkFtvlWQiesgJbAB
Afyffx8/rse79YYX57Zf1ppllf71enUkxKDWEaMNZ9DEU3iOlqCdc7T9estO/QOXkhy6CaC4PHBU
/c0D/W9WnF9e/d0jgnmCP3jLqzs1fjnFb0Okh144T+CHfreO8EH+6YO+W+AjDzTM1PJSTBqQx9NN
JplPhb9brqy//UiYQVlAiRiwnP56QQE2SStdSOJ50txSWGSUpIWrs5MLLHkDvtn6Q23U5xkkBgsQ
47v8AcDoNYIokD+2lND/5gtmQPjvn5z6UG5CkFEec8R3C2gMKr7GBIv3Dvflbko42CkvZKqSANfc
NqxPbf1qIlYYTLH77sNsnGhQXMUmHiHq7z76WHfi5Jkg+L4eGMKz37Jytno8C1KIRGOYZzy5nZVd
1J9bmwqVNz3epvKbxoed0W2EMFQnkEYpHEn9mwqKSPZgQsygxJAMgWIar9QXikze4ALie0uoZPLK
LYXX5vA0oahnuM0PVd9990fXuAxB3p3rktqyKnqdK0m41nbXHOluSaRU4A8m5X5Oe/voU1PFJpYx
XFZGWxBpdLLlXIXJFPNuzI0R2H1iCQYvWmL9gl9ahKBVIfh/H6jba+yFpBFGq9ogwEvhC5JiERG7
MNPWOsaBaaHFDteR0RdWXg667cA/UepPYddtrFkdrQEEB5OvdQlfwrGq84ApCb4WDkKvVMU+i2Rx
rHJR3vaoYjvXzuwj5+B7XPM+/aQ+hL8wNJd6vpu0yA740DPoIdlt5ZA/NwDF80SRamPV46WllNl/
dIX1NUqnE00Tzal07sp8Zpvr4qudKEHFF0rs7bahYCmvNxY9hhsrSPnVifCBMPcqbzMCqChOjsa1
0d9bcbEZk5S2bnZDpm88IvoUJMTxpMaRvhu8b2hThxCnx57kNnVnHUa6tLurJ29TGePzgAUuz9UD
eQbGSubFz3wO6DD6iZxDrVzSpm1Gwfr4LXYfsA4S94fJ67om6Q+89+x8Nug2R/Imp3HmgIE3fKBi
Aq/b8Bw49Q0BGWLJTu7sawMHd9nzlecE3nFkMx4k8lZwqtdTHEI4DDFmF4Vah9EDZxUs2itoA9uA
1Coj55bOjWJtd3e+gycu4dM8lOHKBlTaw1tlqJadcmtV0udomls1ow9OhyQ9xXa3hzmBcOVCUe4e
qVThOo3Huv9O4Ttz1heMgQ89hBYiVPaZ3kLCv1Q8xJR11GF7YwWIGknCHOERlfk0YcxHrHXOxEZO
3ezuxTC1+0FMd5O8NnTDOQcMQFMmn1oNC7MCX8MDNH8UTHyksVXjo0G2R4PancnFrPGVTi+1vqVJ
x53ciwMqNxlLuDL4Ucwn6GybHAkr2tdMVD7TqkrFFgyTu947WN5jghyiIEfmh2Z6NFuyBc4NVVv7
MRn3knaEZ945GIx0HE6w2FOoFIRAWunAp+93uZCrdhkSUJf2OBfWuunPNGF3lDZ8ytrN0HdnEwwY
GRLGuo9Nt4e2tXaG8LvrJI/TU4QfXvjZNWkw7KoWxy0jEx1snZYqIjgGr1YfYZjbc8ylxelLqd1T
DZtThVcm7hvbvo/9cxHfxCXlkNVTDQORaLHbS3RsD0znxpA3jMK8BO4P/gYveLUL/0CD17lWlJAw
K4YRS8y7XLdRhP8S10Kage0ZIo6HuK+ezWUKklXz/TxRQzbYTrx3vOFGDDW1W9HXgD1i5idrs5L7
0Iy3sSUOJoDoHCNvE9S79K5EJHMrFiRja1o30jm20PyHA8P2JRmGC45mShFv7L3uMLpeSHXJm4Is
BZYjvz9ExhfZf+1Nj2A/YbpvqbtUbhl7N5N7NDAs/DQxhUerTQyaBIMz+t2UPbr5QzrTqYW9FcS1
/NYFu9igH5JzcS2eZXyf2vvMWdtiM1bAqC/eOG6r9AWrdO04ZEZB4zCDiBkMfaimvW6+9gJYa4Ad
zjw7/qm+C+xgD9SgqO6iGbIpUzVlvIQlKZPB2ocuNRpH277pn+hvXM/dXRJfy9nfwhj7BLHq3NIH
78BWppj41ncxNsbRnnIrFgcMuXXrhSunV/U1Ys699VmRe+uSAHKuc2Yu+dd6BODH6kBlIkbxDKbA
NN23zknSG+pgzstfcJ5t3OnTRHykYnLcABuDunbrDYL9PJUAEMgUVP+VLvpT1R9Ff+Op4+JykIih
QbylY3P7H+yd2XLkyLmkX2VeADIsgc1srnJfmGRyX25grGoSOwJAAAgATz8fqqUZqeZIOro/ZrI2
dbHJYmYCgQj/3T93SpDgaotcWHXBuih2KZaLRtB9jAzKXTuW1UYXPXiuhrPjU1xH45KX0i9JSzFz
GrWE2SR3r2nqdGMwSab5o3TeS8rICGL0CrtnwjkjKjexOBnv7fucbOc/tHlXGBf/xZ6bu7Y/zMMT
+bZTbIBs1XMntmCg6DINt/Am8ldihtl+DKqrtC+6PM963YorYvemmCQU2XXzgpt95flrKUn6VOGt
bB988xsio2R0nNab7Cb7KDR2Hpg8ZX/VkKtCnhzz1cVZB/KqHB4Sf9yU4r6hC5XXAi6iO1e8nvqU
0Jtm0QZZI0VDhOkxDrYH5pzGaiDIGE17s3rw8h/Oj5zFnYLwFncqr3BmSKNWpEEJBh3Kb79N4R9d
dQOtlo8/2Ye6WbH0UbQ8j8xYNwzLVgUkdhwfz7NotwT8SEnio49WgM3wfKSHcvqQ+TaIeXS8RosZ
nwbKjz5bIN27iJVdlV+dIM0onT33gT5RVdfWFOeex8pbw5oD6HH0b1w8T6hsfJh8PPYIlIA/HjA8
OdFx8A3oW8R/r0n3VMBOUhNNNPwJkaKAqbph/mGI/g6keH+iJGu+ZYMzUjsCvnnZQmQX7YlpFxiT
TdUItShNnHVrq/ZwdNaeddtGk9x3FXdjYtY/rWbs3rJyeDWk0e1gxoEkd3lSZRmdgUY86/swGPFe
WBS6Na3zBkzqI2yCeWc5BRGpENuQipv0kjqW+GFObnMg2vloVkzRuhkLuQrgtyRNEFwkVYSvPXny
igwpyMA2jvotb7i6xz3U4KQp9F5kS7tTPY53s1xgYGiYu6rx0pMGtf6cjj8Gw+rurIHWxsobxqMU
SmyFF7+lmb6Hj7DWwCbPxMlaHoA0GwGh70FM5t2LGO0vwJf+2ql4M80eg5ib4wP3YS6OiWtcwGn9
xHcV44lmiO238YdN1BrMF4UrU8BIskt1TL00GR2zq5vHNIM+1Njiw9NtcdRiKuhOD929m9vxtSMx
84qfuOPu76KfUrJeNqq8eH6PwVnLNeyKI+nVOwCWmN37hg1piz+6KsQj/EYqkOduWKHVGGs3VM4z
osNulHV9H1h+fKD3NNiqnJ6SikKUNTUECaBIsjDIYclNGUdsRWba7OvYuUwTaV+o7t2OPlswaxEm
B0fF2a2X1eBGg+6xJV1FGrZONngfDNam1lu3WBiJshX+RsThTimX6i7eU7OFIp4OKXRvHGrrGHQK
hq4k2+ULa6mbHDwcNYN7Q7sPKgb9GTUYuBvDjNaMDCEJ29hGsKF/KZDkKzuc/LUiCwn6lFm60acU
IsBtd2d2oFlLnJ4c9by1i85jj9MAObOr7DBAbIL0lqdYYgGJ4A/hEtfg1VlJzG/S+hGBV03tqzLV
g9tF6lLFgqYeL33jkF0dk06eY9f/g7QrpmQTpFc3UolGPPePoMztXVw6b007ljwVQbpb7cQPscsd
4elffwONumS17gpUljOL2cC0cqDLOUT/mA1sKG4NFTXO9XZswewYTc5pgpYd4o2MQ9qSuK1Dwe46
7BbXi6V3xtC6p7B2xXqMaPwxJN5irAsWi6Ya7jTBxgvyZLT2MhqWgDMaaxqyD53BLZrU8uwR3d76
AxxL5s17CqEfOtO7BMrooFi6p7qKr3Nk+3SZGvdNHXMK7utPcErWGnTNA+N2Mgq+OLua7EIZeTtr
ysGA1cCa3JZU8RBQ/2Z86y6hcYr66DLMd10svkwXAtMwkJ3tbYKQSuMV0f1YceILLhSls1hLVC+f
grQnEihEoFsNIq2EGQoolJZYorch4ZIu7S8kBl+Yce9EtGQVMC8edejsg667Z2QbbKu+D2/kEP7s
fPIWBHvSSQUbmfRsRD2f88MScRCO4azpZk+pkks/ypzgn879G0HtdV4PF3twL7q1cIaQsIkMx9uG
PnQeM2oXUmf6FWH6cTt2LeAbltk5ZK3c/MbVzoo9YLGobPSdnJcWpsOh7Ib2nKn2NuCiLUcMmYl9
pJF+G0uC8e08Gec0GKs3Z7LHdYdjE+lw3tJhRchjTngSFCQptQXOnHjsWnZ0ccOSvCBOb1D1L3XM
2UC7RFxNRnilaPgKei3CTUA5qk2ZQTUvyN8SzFkxrPucVEZtgTgNUu/cZO6tM4Z3EOLu+j56wWB0
G89gvu1xoJp1/mIyTuNIrbbhFHaryQyXMrvmJm2cbMuM14ejzMO0KN17Cgx/lI41bmfL+kH397sB
G5Br3L6NwEZ1zWhuTHvpTm94plVUxxKqmIJDpJC+Yq76Xlk1etcIQA8NYNvn7LyDloLRdUTQdxjm
fZqKq7Sm29FwKUqrnm324/aAnaOzbHKO8bg13ShFx7ctpGmfeji22057o9nURB4eJcNsyl2SwGKa
G9qo5rNlfRM2+mHSV7qCcHUzW91Hx9vdhA1nE90fyyZ+yEL7ant6K8r85wgeRHJ3uOKWIsMrCsa2
5+3z+/yjdPLDWKq7gl6YmOceu+MePwPqH1nJ7uIEKY8E/QqIn9THioZb7u6Ru6V59tqlAoP8ePpk
ZePasM+zy7xdlhzarXEnMuNNGjU36vBmFeo8k2hxygORLwnUFuEStlJ5Y5f1RpIwMYLxgSa6n2aL
clWWB2MKn5Ox+shK59Ql2FEap9kaGKpS65mkwTbpqTjUx9mbtmUgKFrOjoKSnEjYHPEx1mITGqof
oTk8pO70MDYfWea9K/i8gTOy6Z6rzWj6z5Rig3EqyxsLxJJrQ31NvJJS47q9Gtg9c5P2rUaEPB1o
BuC1NVN30IbejAVxXM22p4wewgL92wm/qqo9zQbGKsPfwO26estWl+esHbQ+drgQ9BudHsF424zG
g+77q2P1HBYsqihLh6KPrD1SBkMcKaaBMgK6UHQvlURRV3cZFa889XejCZYzrOIH0LA3gWey26EF
Q1Jw6T+OtT4aZvBZBUAPyiHelJ55bzq4ABJ+CVLl397IPqBPTrZJmYchToH0L37QbDCbEwi19hjn
TwVP2o1r9RfXQ1WrsdquAgGjpYjrk5O7ewu7nz16dEm3S7sZjdR2bN8XZFC36TQeEF4gnDLr4ez5
5YTcmL28NczqQk36vYPA5Bu3KDePEfBxHMszFnjomHB3/AtUNxG3N6HtHHFebibQCANVDtSiWSuo
gbspSm4E7ENIiB9JafWgFwOutfC5NC2uvfKJQNJzpYInx7G/y8F8xoa8M0r1c2z7ox6b09CzXysf
a4VxdlYtfkB/OnSJvvOHN592jNwhfBjPp6QeP2O9LM9oDiTYXxkHcEK9lwK32Fyop3CO97YwbIrg
HQh4EiUQDi2VcmnWPfQ6K7ZG4JzzCEPM2KaYyJqjGnmExA2cSSPnlJbFC/zas5dQu1Mxt7PDnSB6
jnXNdlcl0c5FTdsOFeChWuHvxio0bIowuqDLB6u4tesNOO0tmerHqq72ieEeKjVeegfWRuq54hAy
T7lUDdQPf6hTYKA6enMjiCexg/HNyb3xmvQM6tj5EzajPkFk436wkDuMHvo7z2UGhd7WbOzmkvof
+H2udUZgtnD50Pq1AEeMA2q8cO/xQAWXiTUfO5Ztw3dFEQRtcy4ida7FJQvjjYDXQpowA4Y4ZvjZ
VX+Zk+hTAhqpnKZYU0v/lGUvvPC1WMzktajfekx9+CYn1Cja/OTM0Ukmj7JGW1A5j5Gi/BH21WMU
Ygi1b6gIvUOMbdZBl5zGggKRxu3uU423rauJ+86UxhxSzD6j2X9S2YNf1ctxf6vgPo1Bv43qFjqC
u6YpBajsHyoi7ZQ5+tHPI6DT8bsQFHH0tIGA+H5qIjBppgX4gFWK6Ft41nBDVnGwwu0eetTVfrnq
LopJ3lm4kQHzxZsqOdRGe22GL6vf5N49z4UifnDSZhsqfGJ3cXWRwy5XxwguzapCX0I7ttjqMqS/
bbIFV8pHhgAwo0IGQ7vH+/ukrolGoN1GXbWzw5t++tFNAEoOpf+kwh1k0xQXV8Np+M9xx38Uj7qk
P1sovt/d/16+7aespzaNk+5XPuf//duTLPnfv/xP/ukP+oefS3/xX3+9xRHyD/+y/eUrue+/2KN+
AbX983eIv+TyX/53v/hXj8m/y0cxjcAF9M/zUaCpsKP8rwdZfsbVP7ZY/Pmtf7Wl2ASbfBs8mu38
AikxsfnTlhL+hRY7U/AkxnWEQ8NlzPA3W4r7F8vBq2JyHMQr4izcpb8rsnCYFPt8wbUYeVv/iS0l
8H/vscCEE5LBcV1+GB4R/7dxlsL7Zcw6wJWb6fm4TLvX7ZwgplCTQyy8P0Zh9jiE3BOtwW1kUekE
SrCHf4IOuJct6g3BrvSYFPNz4ai72lYo1u3waLBgrGLLkltzbgjOVqQ1P3riDQefvQuUkX6Idk5i
tA+BHqC3QmbD6ZEdw6D9nJPwI+JGLjdTYc0gm+bxYiTGFaw/wNrZmHK6ccKi49ABOLyp2bqP2NN/
wgYJOHHOuQnntWDLpPLZ3GZhbh5yjlf4xEd1ijJIn4A0jJskSqdDG2JvnUvFIxZmJdtKGn3mel1L
pj2Gq/K1F6QX0SbkQAcqS1H5z+USV86h+Hp4pVPe1BUldMlaaHyLxXjwWpJKSaCeLUsXR9Mxo7ux
dok2MhHZpsxlbspcfKn6q09Uh09Coq0MxI1ArcbnuvqM54RiMhf2DalKYuzzKM9mTpE1RzIwLP2R
3M2rsFhdhlSezFozaaj7U4prfVWnueCMKsrtbBf2kaHyG03U8IFMenD3JeU3L3Gi79FH7a1pAvgP
U+rtUsMwT8A7/XUXFRpuFbRcd+KMBgKvZYiSljnW/BIxLEmbH7NDnzEQH+oRtEt8HKUbDE01Z7dF
ZaUHjv3QsCyhb4izj9hFKa8GzqvHh5lChI0GiH9jgGQ+SGvY196gb1yD0rUVG7PiRvmkSTZeZNIY
SmYffkETKYDOqm1PftuZ7QqfDgUUbmAnh0YwsraC9Np3RYYeOT7LqnudxgsEjwnvQvvsFqn1qGsv
eUmX1qmmtvJdgwEQqxVaXOk13wmw/E019yci6dQye64CCqOvhup4ebXJ4MuhtahJ9HcopHjru+Cl
lY6zHzih0I+H9NPYpbygG1DfZNBb6MElIKfamSfRUBAYK/smqrDezmrydrlr0COS2gM4GWkSsaJD
amNZ0bUzLeTpLKM82VStfYeptrrQvTx1HEc8+9C5neki1gXztsKhcdeYnX3oobOmLmCXfoY0uioc
aX4CskDvrZV1mw8mveVx6xwHUEcnDi5H7QOcQTIaV76Y/YsXTRdD84hzZkHsNyrqXWz6ZbN2Rm29
lMUQ7AgiRPdcgaD7Lc/l3MjeL+EOdKZ7CqvATnvI/EjSEopA67XnIYaph2dAfJrRwmCjwdk84HkI
155IBf7NuQbDBlchTk3jYxiUAZdiztJsM46KXbWUxUcjQ2PvOba+UwrUVmBDjKkJPB6DYgkyUK01
kaC/K6dwunWgrjzAdEZtM+Zhn/tcuXB9E9L/Q35Iimb6zocxf6rajokGsBcbQKItAXAg4rWkXNZe
DasC1Hf4mjcYrSevYlo7V+ohioJlyIEqCHlGtIemi81i4cK4G66ehySJ77NcprveD8Xt6EvQMnVY
PTglwN8pMdA+td4Dn1pw1ni3hTg5mXsf5XRKdLQTNIGmK2Zg255mNgSTiqSBYCwklUlZ7jh/zE50
CL0RVvzkw4TqL3Em2G6n4V3k+dds/MQWBSyJFP29I3y1SSPkr36aHyOXIsWgJlk+SmKLfnAep/Ru
7prpPEsBbdvI3UPmcG/qsrsm4eyvY7vXH6kJxkMq1z15nfb5FBnHBpFLP82QctphCfuZ5SwBvQmX
sKnnfoW5n6mJ25Af6uxpxvI9F2d7Rj4CO0ztSRxepR1yGrVK9xWiHkNTi/9jS5e1texu9ZIARLXL
9obK7L3Z5g6MkVhujEzb59Zl4agq1Z2lcEEssZwelDER0DHSyr9LTXKgVC3mnx0kr4PLNXgx+1z/
GMtGrGfRU+jmPRIAcNk6AimS7KseaGpq93mXm+cunEnghgGyOi4SqeLuSEHczNAjDt6FTdA/DkKq
3UE/rplQk+hgkEuuD14I7RkbVB0aDqvcoPK4iMZdMFjtqRdmfY48Q1JdXyZ821zQ71FPl9juzIvg
2kECbebhCzNle1TYoME5w6JQXq8PVTm5pxmhdy8mil7gi1Hl2jnGq9ESu18JlGl8yLPzCncJhkfV
gFKPpjeH0+EV8Iq6kW1sMqhrVQIjwfpBCsJkjq5MUBYiUOegj2yeRqC4gS04N6aTAFjn/aOzJIDB
E2fWgosTqBVpRrGTaO95qN0Y9DBjxgee4Hn9AX8bkEJJe5wLNW6jQj7SxmrqXTtzgCXXF68jd95a
BipcYkZoibGLo13qaOtAFnmSmn217hqLs22lHhVwpZfSL6OV0TVsMxb+jAadmXJOLcC0HqvJYdXL
8/ra85fiRAENh4f8rsyes0Ev7tVIvIDKV7Tb5Xx9jp4tvyeDV4T6Mw4zdFVF1EcVKYOItjWcndMw
Omi70nxrshi6nMkRTw+BeSkY0GZWfvTzjDIeu4RnQNAHXN+wtCLpo829HUurjVcQDGskBMXh0gMK
xOPCINFKwrEVwdaqTHXbIcI+g9PmyOCW4A59mkNpduh4h9iuOPyDyRM/V7LpaZNW01gbH9wOTEnm
6+YPA3vnUfTQxNxk8A6TlxICgUGhTOor7aUjwPc0IIylN0DPiQCmHl0bb5yO0rGGS6dnpBLllpdh
aSGwSQZRQZni6MP/tWaMw9i9Su6xTe5/ydReGwImL7ijLC5anAsJ6AsPjEbSHQw/PQUDyJOlGiEJ
oh3chxtrSgLqJCLrTI8VlqAE516xtFHmEZmCUREWrHBnzYwHV4bq7UsbKnvf0wREP5hyqfjKnd0w
PhtscaHHh8Z6HNxrkuRfVjK8oWBRMFxrf+NZKt3oyM8xkdEwVI0hFxXsiVDVNKXSKWFYC7Mudlu2
MfgMRtvc26oeuO/T87A0VHghqZ0qI586NuqJ98RapbUz7Oel2kLUKLjUYnKP0M4QtQX5jbRmSuFQ
CETVFGYFkUcvhVIefsZp3CDtXFqjNY+CjDDG596wbntWilVot3StVnW2Bi/5bE/YpXmgPJE+NdaF
wY2z8uqmvC1agv2OA41z9FIKZRoZnACv455I3Z1WdfbYJJQNzXNLbq5i3kydWH+04SiNmXKu+GAx
15iqvh0Fe8ZyEkDLgbo/1RDvWhpwmW6x03Vb2yUxSR3UIxtZH46u2aDju7MKX8yy/NkaSPYt09qD
4xnJ2qFsdzX4VFzFOnml67XgBGtvstEV7w7jhTPCgIWMRL707JFt47kgh1ee40+xU9N4tXRLkJbt
9oWy4+fRw8BFLcypMIrhthC0HygFvwsX9VFWabgGHeSt0s6oDlkt9LbLKRFb9RoYMVLcvOaI4m6Y
60w4EQyqU4vACfeyZ743MLe5GDww10T5XwMflWuOraNtpnJv+IxWyJ6mWzt4H2Nb/qgn9cCf0pVl
+2LYY0vS0SYM0/sIbB9oCmtbJPVNoJhV+jWx8CTkTagD6yQH2k/mEH8P0TDU/tfa8F+02b9UKfvV
DVUR3spIeAxq4reXOQ76N8sfO/ovjzZDx01jhWyGmWZuZGv7TERppGpCd5lHJfKA/u6tFebcT2KP
VGyVKsfOMF1jZ3znlQyniHebNHgLCSUQUXlK2A0eOr947/JRLdU2lNMFbMxLiQclU+U5cNroHDBe
WQvygdfRNSfuU9ZC6Y7yxChKr61mejPcQB5zhuf3vedeXZSH6xz0hykDKR2Futp4XssiarUfMisf
yjpyHrgwkPdwAOLhrNkWU5Le3kKzX1ovag1StaVPouv9cZ3ZgIfHBP/n7D6Sba3a9K7K+QXDOb+2
NMBsrCh7J6Ir16VBhzrlpA0ukReIgR+5SMYbRS2M7xoT4fOQwUo2UXOGeceKzBNdExEOo+DnWCzz
SKs/9iPcKDVyo0SeWiZD1PYA/TuwXcNm3gTsG+pxh32NoXoDHnaQ1HlZHSctwy82EH0jJn8VRTNV
j4EOIK5qfIuteOM5d27FiW4B8hz9AspindWYOs0Mn0gXJPHV9J3vspu/zUbtiJT4j8YsxoP0mAcb
3R+11OHOLpjGp3TBBH76MPYuMvZkHIXZYMASDgYLOQ0bWRrNbYklbuWU8Sv22eE0heNS7kJAftdm
VI+19o/E47RSBcO+jDEYuQRp+e78yS7D+AxX012HjSbvkEid0GkICKBgMTrEeQI4NJBA/4Ju58yT
g7Iu7U1vz9W5D7xkR/MY751G+u/nB5cldEVpjtjIGoXdHjkc42wzCKxaXXurJiSltraKV7PqbuOx
3LH4YjfJnkI1rIbMVAy8XcohnVtrgExYp0w6cwfXCpU98Kk6GphcII3nRjgOpnHmdKdcd1A1yzHb
GBEUxF8izP8IVv+ubxW4/ZIE+OeC1ZNUPz//Uan66/f8X6XK8aAwoLv/KVTx0/6mVHEtkyMQLqlp
BGgLC+/flCrxFxg0/DlfdQIyRnzpb0qV/RcbwjqxDJP11LUd8Z8oVfZvNmGbKJYtOErBMkHb4JT/
jzZhLJqFWZsOq9tiuMm9PCByyd7UV/XjiEVFhgBSIQtwQlRY+qAPEVClzbTy4uemHT6I0cbrwcC2
YbHHWhFxAnpnie+oGCkqnMhUpngc92zCUM2JJXAVo59PXnJfWuHj373x/0Wo6Der//JaSBMRBMNv
7/DO/PZaetQRYXFDrvzZxTccusUaLhcTIPgza29wsnWBoYFlHZH/X//N9m/hEJtgAVEZy+IfDu/j
78UaCbKbBbN8WvlmcYqc96SZUg5EoYJ7hz85I67hJ1ofabSmOq4aTdpbmHu3TQ+mKMLHGM2+AbTW
7rZmmrCA+eAYwxgOhCODvdX4LEvKUbBDEaSZYBYcihlG/OtXYdm/xTSWlxFgwMctA6QICe03i3YV
wDGt+hYtBU9ktGy8C288AY75OY0B2+yq2XF2fgkTOGpu8EQ9I2ZRVdza1kRawGxZlOSqTKxnEbUt
iWuToQN1RftMI3JohBiszgzDBt+TIIIiZKcuHbbRJDjkY8pdFTPPWZElCepXD8s7cr2tyC3OTRNP
4SztCI/MqH9jZ1lkcrMSk0TzXQLS2BDiFnRzh3jAXXbEsQQHPKM1g3Z1910efHsDyqlBRojjQblq
5BzsaJnF9R1XgOKCIWT8hFxoGD17WIOEeEVK98Qkit+avtzrIJlH0TAKcwLDV4Uve+OM3k2bmh8F
00opNbvBrq7WfkOFZtMdgK8Za92wBeo8/90rlzYHswJr6hj1Ia/xQjH0IuQ9aHsLywk76Vx1G0d4
7tnE/DhOeX0YrDi6umZewZm1CEeXRLzLZAYRo+b5HEBbXRst/kG8CMV26FpzX6SNty+JxzNnjSni
TrO9HIcvk0ObdNgQgOctVsZQPXFnnPmw5ak08ATqiOcI1RFQRvEuroUwpqOXRpd2gDuOwam7zvVA
yL1DZnSaKMDY41zyqE73WVMx6BXxeWRLQi99JZ96EyGmNX7kVpRsrCI/uH1sbo2M24HTXLT715et
/f/d91yvAYpRYFFpA+vst6zNVMIEiqSaVt7AtrAo1Y+wqx/Zwt/D9CmQU4KdC0V7RaksuheDXHYS
vBEN/gknaiHG+tVZz+676bgHbAF7OwLF6zPGtluDLEpwW5Ymrv6W9lmgKfOM0OdSE13m445c0/Bv
Xo74fXZA3NZxTFKzNhgvXthvCRHT5xMoXaZXY0Xky1k2Ao1TUB+rh4eW5HpXzz580rcsSDdiHLG7
Uj13FIHcMsFlOIDGydAS/xEr/23nA2gDhXAa0vCpgMrFsRRdQCA/T0O+Caz4EJvOfTg0h65BnNVp
+GDl/rGOBBs6NvSwO9mkttV37AUevFHzx1BRIQmgZGUvlAQakO9mSOgcVHDM/utPNvD+q/eC8JRJ
fh0mXvgrU/J3MSovH8DVekBNIiG/KjpC4D0j7YUuu2o3A9LSfagof+LciQdT5PIA6wfdkaHGbNUX
G0JFZYsH7Yf3Nn23ZlxgUsOtwNjZWaGQDOw3YfykpbFHy6LmS4PRmgIwLU0xvSs0gWClu86cDmRI
253bts3WXV61N+LLC+Be/vSF+gosFe5NBUuiWqgSnNL59Uq7eQTkGW3aX/iJYE4czO4wKboAZaZb
OBVu4EUboB64qBeKBTn+xY4E2UIvjAt/oV24oy/oo3bHTcJIZZW0zn6mr5JbKV2DN9+qrH/R0pV4
/8WzH/UR44waxT0DwlmPgNsW5gaxxPguXDgcLPzjXZ9PD5NHiCxXUI+mVAP9De5DMB7Ygb50aQy3
ZScBgy2sj3ihftjgP1B3BuYogv3twgbBLGe8gwrRr2KZskySh6pYaCLewhWZQAvkwq7JG8EcwXBM
f/m4tK/F6ga2+gMvaLyJLF3CaVmI9Au/BLUGlAl5gmO60E2mhXNi+rO895UX4TzDCJABobIXLErp
NseihZQSue5XST3cA1IUC6w0vAfwbcyekpoSAx9P2cUoennoa4lBpW7br8gU92Yhn1Fl3qfBRCTm
xcdcTWs41WcbP9EaV/euoIgQcpX+BCu2x477VLvMqeY2Yu5skcc0B2tbhaB7GxEA7vdAKjELuK/b
tDuqVg3vsyQ6ZDe5dfJmi1vY791brZvoOOWgsBt+K/yc1ngeUFcpQq3NO8etmkscm9ODtlJ8R5jf
aF6T76UOehKmKfHJvDGHvcTcb6WBu3XcbDxW3M+egWlsjLqPRNgfIEqL0xRkf+BrpyMjofxm8paq
QCVvJzXZx8INsUZjL1hKTcuDKGpKTQdn1yFYHjyWxUNiej+5iP2e5BQxrXEs0f5rmPmCZWTFc/Fz
MjhBN6HOtmJ0v/tkeBRtJAHjMHh359y/kxVkLmZnSwFJ6m9ySpROiJV3E8ZkFkAu/kSymnJesm8l
sshjOVOqUrqmt4stnexVj6LRW8ubNjTtDTnx9ByLEjenoKGVyjXLuwcn2B8T/WiHKlhTIkIfkmmA
2Jv9KNvkacISuiCnxnp+HiYq11TNBtQquxvdiI62UAzcdpdfe3yIa46RJvhXzuZub9YbV2AwGHLr
YhvKWsu6/TA0i6vT2bx+KF4V6U262R1NIsSbz6B1blr2KKRfqltUnIAxpkWfGyL2vaBlYdPnqfyM
bM9fpfgxNvEwgsGxrbvBdcSuEfxE5n3ejRdzkA+98snBroONgx4Tt6MhnDYRXApDXnLBY+Z0odPM
9mPit5++l5wsHU7YFePgDu55idcISDILibmzJ97oWc6ftpjbXZVDJOCCcrYgBE0IJQYT3XFguGKg
YQ9NM61F3PlQGv8QXagx5AlUMQ/Yy/002/bV72vjmgQCH6HABhr0TLUN5tjzMtA2l9G2kRtvRufh
8wvT+MTZGlvWciLVbkxxrRP7l6njAMD1ytkV0g49wibsBDmInM4OzrhTHoJyxF2+jdporYniuPhc
DV3SzSpuaVWq3nXjPphO79zKX+dpZzla18shWyzHbbprKfBBuwb1iVcUDfomCnqTNkW72hM39DeO
r7MPMSJzu+OSJ5AAIuOJc3476PA8jigs6MWBIEs+UzyBNAABgo72RS2QyAZdFeQ7MGsfBlgpg+n1
DpTNIjIU3XDyx/S1WhSIPDPd23qiSMeSFJlAim8vaQqKrYKmresWc9bCnTPSFsWImgMS72wz+6o7
IssHjxZSSAlAzUIaSehovKIkIpcU8dBuF2FjEwErP3qLriL6wblTVsMGMmR6sQaYOn+1aSg30aLM
dL80mthLPwdkm0aN6Au9HunBDs92gyRpyz47hMg9xp+6D7PSYdGCvLI7WkoVbM+Dn4kGwJ5080ll
NQrSoiXliErBoi517Crd1h9u8Hp9lOULxghyeOz/1t2iTdVd+W7IoNxEyFZy0a8kQlbDpKa2wDs7
3bzrf8ldv5SvdNlqN6pPr6DbDMzHlHqKX5IZnzN9XNhS4ZPXNRIgpvuSjclGpD65OKkPFJb0V/qw
byYpxgeQhcnO9pwP8CE2F0ctgdOh4KGyG29JU3IiW0S+FLWvZRBGBAJ7XbFIgTWFBDtXZe/pIhPm
pV2e1C/t0KZTabn2mwNHlufZKyBPAzA3Ec0GnvJ714awWCnsvCjC2KSnfj/g7MTmhHWhik2Yd+bS
IGwSR+kVlQCiP45Zqm6oHQkvQaAYsMV6PpFb+0j6NIXY5WGcTELaR1IneXI8/ToaG89PFmwtkqo/
zBapQLfD1Ef32aK7Nh4oqIQKpvVS3wUj+5OtGiotPXTDPuZS405DxRVd2r3Dl4/xNS8R8wCpl4lo
tZ9qYZLyy76LpnhFSHIwrtjBpcnorQKx9kDfSr5Xv1TkbhGUYQu5/PCB0opFboaVifKcLyK0F1fy
QIcrM85Foi40h62e8tWIK+elRMMuFzE7dpC1GQ9fFXLIi6Wznh0E4jddMyRhdfnMxdi++otEPvwS
ywkqyDUThOqcL2K65BKelcEYJjP7NWBiHmiL9i4WFZ7WnJjhJso85vGf3qLVlxCWTEjyJk67uZ33
1qLoowsi7scJOr9aFP8iC78mYQ5Pc+afRddn52mZDZAUqG+DuXibQrN+oNFlW0gnOGQMJoTknjKX
EYP4P+ydSXMcR5ptf1HIPGaPZWdGjpiTmIhNGEAQMY8e86/v45TUplK/Hsrephe1kalUBAkmYvDv
u/eea+XXZsANbgl/ujMrSszXqrjUg+GD0GID2JkdUkXAyzVN4vLWXTkVEgSFztg5yw9W1Vwm6B29
Fj4Si26pIRlMVsLIInFlsN+exyY7MkJUCOwux+Ku/8h0a3k+V66evTKdrqCweaU88GdK7TmqB8er
hSZ0W45eKOd239eCHrJRo9SK/qFpldp7s8fHHhfXpm5YZ0dxNVak4aJkKh5datgbxqc9g0Wgmfe8
akcPE6WPMYFH3QCsIi12ix/5PPtnIhell5A/KaipVW5ycWYS0XQABWfYKXjB44nVaWwaJ2F5LmV9
PJV4HQcnLCqku1P6TNyk1z7Q5Vy4LggC1ghX2YBk1um6+lkX1+MbZNIlS2Av5b7tjXbX1me/stOz
mJ3rFmiuooPYrO+bhF/XcZgm4V9tPaGZG1PxlYqM8hBF/dxmMAzzTjAkHlQ6L1+gxqprkG/Vw2ii
9oaR6g260HmSMkrNt07UElZ3x6pj8F1ok0e77R6UOXYm2jE2Gggm1WbEQ5Js8O+jdseVy+57luNt
HRkejDvMroNrR+fVLcmQWovzYE+EwezSia8HVhl8fra4yRfoHfxV94PNSsHkRn1qIIR/VMn4xbbR
Ouvfd+PN6ScgRuoOMFluG3fC6bPE8360p/rc4QA4Vq2LPb50+UTdfqp2pevnVzwoWzusCxSNDXbn
7ptIAgepzHYei6IsGLKK5cC2Zj3mqBNh7uMYq+fonBpcKsN4T27mKy/xblTJZO5LbGw79u+kjftn
KgeeTGl0hzRBhvfi2Ael334gxZXnRuHZd5SrjabkfjxcSAIsStXglBaRwk0dRO+Rx+oixVC/EM5+
KLGu83Yuq3vetA3JW4una0xGCNoiWjw+cs5FQUv9/MYaUWrduTXvRUM1DE8SSJAxJYPM0jjJqXhh
OPQpdybG0OkOMr9YHoOIhWcCn/i5WtMjHzWOAEXVpsmRg5I9e7OsxU92I/nLaHIM4hOj4xO0LLnn
+D5O6ULoRJNvaUmsJ8YBv1cHs6dnd+Ok6120WPVraqZzCO2kP+qKznmcKS8Sg9pnE7ijdSBBICc/
4nFOXZCXiR8shhAs+pqEhYlbq7OTS52Z1028EuQI4tc5GL6I2ZydtALfDPgFn/5hKONvdeOeftWE
LrmFvy5dYAgkl76PL9Qa42TNt7qDmB62jy5pCV83epPjpbcKM0SoVC+xybp0GNo6ArdxCi/biUH0
B7NzLDxx2NIc2yMap/wNAiyoYYv0MSb60G3tp9ggrMUDkWO3fRNFgUCXRnhZC8gBgfU8RvFjag0H
ohnThgv3UpgMOHE73QVY7rlToCAaPeMNEWaiB8qEY+A6DYxUjBE23Awk5zRcVPzFAi4cp8I5tEZU
/Q87B711/yuggx2oabMphu1lm2xIPY2x+MvKwaW6S0KnIUgZL9eWSnfmwBKJkhlrG8z1tDf99FCm
zifGILrNEA1TM28Oo4GXoxMdiRPbfljsFEZ1/vFrHfJPiTCP/x9+4H+wGR9+1poHp/5uLf4/aBq2
hdY//msJZvOuWOT+wKz812KF37/qDxHG+02S8dLNxy5iDBflnyKM6f5m2xT/Bnj06Vfw0Qz+1GBM
7RYGGMR7+g9L8J8aDGXKMmDJH5gCW6UHr+Kf0WBA4/3tksN4zG4nkAF8dzcADvGPlxyStOQUD8N3
6Ok+8w3ODYKozqUPxHxMhR0d+E6x5QL0ZecwiiN3hXmYRUk9XWZ237Kp4lkyk9HwozE99Janjh0N
vOfCae0TObaXAIMxCbeF0abxgq3y1/fK4uaiEth6KXx65gKD3sRYekesos+BXp5YgzHspj4HBN2n
9PJOBYcIGCb7YkYA8guY0kjNsFlA+5/adfiQcxq8tpNf3rij32ILFirsmtonVNRGB/ri5l1Uda/C
IfTh+XI8qbmTh7IXBKvxNofYm/q7hZzbbkIX2a8LGc9EMdWDicfjJjWQvFSUzloF+URe2VvW4cgM
YEQPdMLOpCWwCihF9AS3krz1FvBtZs2oOgqOt4kFrzbH/ie6KAJePBjjC/BRtpYBzOGzmzp3co3F
KXJ7J8xad9ZbPqINy+Dml26AcbkR/MVu/A7rD+w3v35ZOGOAc/FPAQGDPupegccnqqE5sLqPPees
OufKa8dvIuVVM9rqbK20HpetCzMwuCxrfaoyvyLEYj7DxzqMLWF5wTg1TcZjSbwkXCJ/OliExlkV
k0ag1eeMHeKVpQRpwQq3SzSTOPZ0xSExVBoTyEYDbANQwhfjJXBBEbf1h1TTqxcTXO25ZBKOxgwu
BZ1zaTTdDUmCmZIK8n2+jO7FizhJAOd56WV0ZQ8EiTp72cFstx7IN12UXTzKkdAvFbK8laMk1+F3
eaRnVU/41UGxlbvyUot0T1x94kE9LoWgETSoMCW25KlOdCqzncndOMSpgyEyd8LFXXBPpQCBrOIR
m9oNzrsGDYWffR7D6glcn/Ohe58xbRNFllfUOJ2HufB2dVH9kLUe7dkeTZX/iVZxspbhSM/iVbrY
P0l6fceIe47G4XZOreJqqYn+y4m+w8VZcUiu77Hip7PquOU6xfhBrZuaA/Ck88MFHg6RgePrRH3B
pxBKh7FimNjgeVb3UdUG/mQT7kUOwD6r3oOkeANueF0nwbOMpnc3HUnwYJ3XmZtrCA23pcVhJe0D
M/SU+YJ//KeUzTX2OiqXqQ2QcQl0IFqlekyXNr2O2wSTPZHtaKmyLclJ9hyNZR84u8K9GFI/5sL2
gMRv+h5HN4Sbk5fHZQBmJVqvql4IGL0U4uGnx1Dke/fLFNBzmmMqcIShJaTkDhAPaVddIqr3Mvdp
JZdQOA3FvPHKBoG2qvfSAOjRzsmnlAhNi4E9OZqBztU+fcewZ7cL1fOnxBrog3OiJ3BIzsZsMrIC
FDsn5AL8CZqS37tftliqbec64pDlUfAAmQk084BRdtMrRSSOcoXS4aziF9gc12yiSgqkhYqYyqTF
s6hNEaRbl05jVQwhhwYqIyK7DGeQuzUVIIs9XpM9ALhWj3Q1TviC45wHzjKNxVVrQr1YWvL58Tg+
gZKP2WiSqxX65IKv/EUOpveiCvd6GAaWt8AXWBm74LZriwMKvaD0J9ne+jgX7bzvWhlGPS2E+Yqj
V28saKNmd0WUY2L2bvwUR6JlPNa597JCJpFrdqdyeeuKcieiYS8n0E6xfdNVwXcrxvETR5mzlUv8
If32O5w/b9eXzXO+GnJnjEMTAih5s4PqLRqdq9HmgWuy8RrNNT8AFEBWLQoWHWUJGQHMdRpCxQZR
PkXJ3qWR4i7Le8rqRph0pbIwgYHyf5WJc6OJ8JWdoTebCqCgm0C613W+LD2tDWal7Kkc8voSpOR3
Vbyut/nc0gVsweNiSlf0Xeqg80zvEZ9CHIRjz+5DY/npHzbDoIHyNEBwGNW9X7XpuS6Jk0ndRqx0
L/FCQbEwyajqxuJEdxe3lFw01HPiCqPXeKLgOA1oepUDvmXgaQS2mvhz0X3IQ08QzNQdyaNJW7Ln
Fd9puhuPsWKmaxzaHlSCSEGt4X7svGtb9y4Le4US7k83S2yAjGqXC4/6y4zvFuSq+pa4bNKXyH2E
H3W3ZNMuqxVyiu56tnr3McNvngzUio4xljMAjMOB08VVr7uix6A5GtXykhi0SDP/XjrdK71mJVAt
qqYH3TmdRuOtr1uoc91HPRj2W1Oy1ooW0BD8NLEsW/5TZpm8hnWjdaG7ramtYELTCDAecu+rbsAu
dBd2r1ux6UiQoTVRgacbsyFnGlRwNwe3RHJQQ/zpUWsO/YaPHD/EdaXo3paUcOfmzOBk8+5YdUe3
1B11vaxfyMi8Cd3jbWK5JHaodxce8U+eQobv3kRZ+ZCaklAdvl9dCT7qcnBb++RgurNrYN/pDtUz
WuETvIKHVVeL2255Z6ekcxVdMceOwQlVMr8YesG/6nJyl5Zyw5jbb2kaWyF266+MJnNXV5orvKEm
Hecuc9jGGTmIsxYqw4omdCLsyPg+OwtlOUeZkOunNb1dxm+rrlHPdKE6YEyyrREl67muW4+s5gPZ
2+awA5oiLzmym35DSJ+e9kQXtisxsKjydYm7T5274VFa7TrYEaqcnQ0zCN50XQCfLu5jT/UtzYpo
5z6rJl2Wh0O2tPbYyng5eH7JktgD3cT7wrGZQGtkZXIGM329tPoinB2kj1ui0gX1bI+0qXGB7rHW
BKiosffgCJ1nXW0/RFTCbnBAtHu2p8XZ89U+cSnIqeIWjnYfr1wdpB4iS/SPWVe/zFXxw/H04zt2
Q/oaZ8IedMiV40HY06Fv+ZFh6kVJsy5Ral3bInuvR/GyBiaFM6xJpsB5aYueCvW6w6DJZjzvH2G8
v5EmU2fy3JDVp+aUpdXHFADWaXBvD8WyNdHgWAk7j2plgX3VLFN14EhwQ5HueWjbp2IqgpB+HbVH
/ojA+LDbsh3gGc3Kr/IKG1DXzEKjSqcnBy45NyS98HhCdvOYX7DeVMeoUa/ZEHxGCw+w0nry4nzd
Bn5m7wptVDBstlOz4ubo3Ny7mnOoHdNY4lf3kbF8WpR5oHpQ2Ll42RA605PHSWsYCp4UQeTfY4Kc
QvqS1c4x3FPax59m5z0yT8jbKsUlPnb8/qubNIi6XRzGOaveTFU/gsm/j+uICokBqEPvFZve4tg5
Dcndv0bA/w3VnKnov5sA/+2jG9b1H3r1fn3FH9Of8xu1a6RFpWl5FuPcfwx/9m+C0gR8BZ6ly/F0
IPTP6Y9SPYY/9BWbdCY3KH/+nw488zfPD/jdHPjZcCyF909Nf+JvXEwe5oJJkj8fBhMpC18vJP6y
cJhAjdWYqvHK9057yr368vvWuTzFTe/cc2oI9imNEQdkBBw4fjef/B4tcqzZh29KOzMfCZ3jvfPg
wrRV3B9tcx2ASlGSZGYUs0MBhxFYal7YqD4Sm90pDd5wJ1Y73susrpgiQZpJljw79Lf2MOkyUumC
mR6mGhsEx32JS403Bwgdnyacqcxv+L62dAyLg4N8iIDg3UbDfMpIJxFU5b5NJ0onzJgeIJWeVNPI
/epTBtZ3tKR4tXUxva46+LGL2tBwfjN81R1WAltbJ5rwsNYP5YoPncQCJW3UoRar1k5zg3aZVf+j
6W+o09p0DjashsYQrULw2FKoE0bZcfJ19zbenLFxiZw1nC75CLeDa96bJS0puNkZ8UDoNY7Cx95T
lGY1hhlKUTwmDUfZWQKvsZu9gI+m30bsbuste2EsAITvtjGpzXCsxVsPqgW7hn6LWQPZdYXqZbbx
Li7HB+whckueN7kXipYfN0IYpSjnYTKrep/MxElko/3WcnHJriec9JIBrKGGtvYi+Vwc763LAip5
80puExCkmmXfl/D38nUHf+fRtRsAOk4vdv1AwEDNJdkElYfRuFxVM7S1VMCwqko08DRBtq3qRt6N
VdrexVGLhNTb4xxOxkwlhrGepqjLt7mAlNcm66eqYgpBXOMn0fyfNq/FpXbJ/yqL68Yf75Om77aJ
gGNV4QSHdmL1h6QQL9Zs5We3K79WTCnHaEZMLTmT7So3e2zwjnVG/CNx0y9L0rZhVa+919+mTnr0
SGnRmEHjOrpp4Yqrwk5vu3G5H6YWfoqHY1KQ8+14F89z9MlP00B7lsmO0d1+Fn5nkJ31zw03C98l
K8wD6/joeh6ynjDnMl6Grpa3TY1/zoZAtulSWn/LkbOtuRiHHGEA+lVg3Fe9x09wUupEhyr1O8WV
WIrymChFpOMdjLQk6hfbyRtuT0yLo1SnsXSPXjfedo28HWXLKFJ774WFYcXICv8wez2vvblaOb7m
JUY/Mp/5rZ/Ht/nA7dDY1+aA4wcL1WYYvA6EFU1nd4mnEvjgvoW4Lz4KSr2PdCn5PzgoyGtrpG+G
/XpxT7cP3+XqaGNDzqjPpZhyxNY6R8cP9zlwjfccmf9YDqRcUjrT93IV7YGNQxs2tB93E0FXIuyA
H4x52sQZiQuR5V+9NSZXDaEzj0voWLnjoyJ7fcAf8Ck4PN61wKg3mYUCsjjV9yxryddRmmyl59JZ
jmI1vpNupctwFfOh84C2dEph3rLb9NQOqoZ67P2YjRb1yGFwvfRjUO76ukhu6Rm0kTTIqhLru9Fv
0KqSD8rn26xtZpcmWZcQabfeM7FaRDw4Q8WyQTeo/B5RgfO+HsprIvVUYvG/uroNhU25EbfZhIAM
p4ysGM6WavZ4oqFGiZiTqN4P4NaQt0HSL+gOtRvyxhm2qAoDzwu+dCy7r8yO+xBhpdqPDogpldmv
5DyaLalenX4dm3NnYyZzTICXtB/fByZHhcJ+kd0kQh+PjV0FN0Jy5hmaotzjnp5ue8fPj82AC3Sy
B6Tl0XxJhQRRitxGcFE/+uLi4DnyIvAG7EicfouIadE9zMl9MsF9zIOdkd3AzeFbdCaypv6ZSKEz
fWo+gcOBcdxMfVhmHKK1ZwU0GNn3BgGdBfr3NvWzXWITGgvy9VOuE1ErrNOxYvelTCKeUdD5HLCz
Srd4AdJBBQiwep5bw35wXOwXtRNQwuhwQGX4Z1/fmiAOa9rZyiW75LpGj3Ijwk6OyB8qXbLXNu6j
7J2rloMpTPboXMQ1Nd/p3SQPiT0ueyfl6qOpb9aVfaWsrtKW8XLtxJcH8//FwKeMtbaZfoJKQEXq
0fYrv/owI2mGmD7zervqZsBOdwQuE4oqWECCaL1E0NsYQJg2fkapIGYULqGg+lElrvfiGbCCQZ35
bBM5Bs/1Wh1NmgkFQ+6mXrPHSpcW+jP1hQlH00OzsNJiF5ptrZXlIAV7hEVc+6Q9b8de1x8uGHg4
BbYUBMX3pa5G7AD+Di694CBW7hM3JxpNA3OYLJN/VNRvbPnRY21mc7l3dM0iJu+uK3lyyBFtJosP
SI3tt5KiVdLQvNZK3dUYmzPxDy/fA1DOjo5FkaPSlY6MOpI8LJPqlCd3nmHOx5wL5IgtA8det0q6
17gK07wDHOurI0ZLck1eW17m3HsNbMgHrs87DIHb2ho9Gbyh30UWU+MfV4gEjJyTFyfO8pynzoVv
rtivg3XBBpWEyWDczmu5Sfo5PRKoZGRQTbCpVfmicoysndkuYeYa/ivfysjDmRZMU/dhMt3uqX2h
vsuJ3oOA13RUI8iMUVGGwGTW0NO9mlNPwyZyEH5juIxn6rtTZrepA5IVlFsrXi9T0I2sbVC1WHGX
m8rBBO0PeX9tUuuZBPR7ChmDAljw4hXO9LFAYGaPJhJcDry1Mwd5PK/B2Tlj/JJU6XUvHE4S7ETe
BukZl8VMh7t4MgB9SS0OEW7OuBqGuNOImWnbd+Vb5je6vA4bsu4nLSPuAxO+9QGbdrJrp/wBgy6s
3TKOf9Zldb1WKSYueFMJDCeSCs/jzMMJn0B85+tm1Fp3pGZR/uwqaswNLNeb0R1ZdebUqTq6WDVW
03w9WXN7RO6wz7ITAt5o1Z4zE3rXSrEjiX3FQrEfWRFhjr6VAG331IVifSP5C9wZDOI0RO9lTM/J
LwLjqutecbmP93U7GqE9BWwlaYW1pr7Zws8sKbFnxVPY1muBnxThs3js88G9MS3ukyWvv48iX/Xy
ab4FdWgfjIzfsBHuW4oLcJczWO4y3VbbC1r7eJzVMM3wwftFzobI6j/mAEvQ70rfv+S0/4HBY+Gp
wGf9X+tpN+/dj+TnX7W0P77kj3HK/g2JlIGJ5icPV6QW5/6jEsqUCGyB4wG058zHqPPnPMUX/epq
QnvTdVK6LerPecr6zZOIXgDYKJli1pL/3DylYz5/aVhA4mM2Q7djv2dapv33+pgSfIOoUjbi5oLx
a6Y15xhLwXtWP+sYmYqNw0sYXzhND3RxKl7PlE6wU8vunSJr9mM5GIdev8sjzJLY8MwGtcN9nfQb
fy3tal8hnoRZPHxZfjSFmeQ0wcWL+2gc3FDq84OvTxIWL/dVny38X6eMxCSiy+NkY+szCHFT9qz6
XFJPfRuCavteOwYELH168TnGYGXtGWs42UwB60wrltZ9ndX1ntM5JyBi6niQfU5FHI+o/rtz25lS
gyI+DkrvnTm33Cp9qqorV11M3+CoRU/xj+bX6ctd0pOdrhyGWaXdwvhYj9Lu7XnLi/itN6f5Pi7a
NoJHMagX0VpEJYqpJNRdl1gQaLDkJBEh/u2ypVzlzkcoDceFk9BhJVK9NMuZSpNL1AuaxvsSAD/Q
826pTrGY4xvJQJcdYQj5t2zYnKfGjngPyrF4C2KTYJGDGdwbycYCimHAxQ8yj8vrKlMK3mMMHTw3
eAPROLqBZ21fOWRCNx5VhRuh8Zuu5ujYOf/WmPDGgMKT57F0ap1h8oomurPvBd8TMvrMOVmD8SaF
LMJoAs3fotZYnEdZvhnC+Onb+DlEbqlPGfXY9deZVE2aIaENjfLJTwfWm23zlMUMX9PvE+UUbNuV
fEzqfq3u26p38FmWKxqJUQaPqiLFZa72kxt0S8hz/aopOr/er/UsmJKYSmk7Dl3epQH+Lb2JXCNj
vUml/ZOWjip0U3Z2EUtyXNWbRkXqbBjfMm+98efyzMtwILSAghE5l6ghfwvflcOFxfpX6xmFj39h
nniZ40aP+Yc77DINQ3ISWLdUYP9YBknhRsIFGdl43WwVHONkfDB0syvT41sBXcnzsr0nYry/xvjk
ufwLZRLIldXAVKhhTCpdv5SZ3A22+bJ4kGgV0Ipt2ttvRAg416zpnSi906ToR5g03YmDnKbD4GNV
dfEYg5i1OJtaLWgrp5Pgh8BEjTX4cje7xV9FsCow3+iPfVTliu3UeRWaMbXmCdN5RfmmiIr6oc7d
5qYcm+dAJZ9eC28v17Aq4IcoEyolhFuwInQgheAtXeRN7JTmTsJQ+B75sIZkC4d3TnNGPgtS5mjh
V7FApEA8xEdnOAZQJ4BWkeZqxQrVo8FWBJ/JokXCIPjdi3cKOUme6XMMlUzonrW1ErQwnAMWzonA
DrDX2R5+lrFe8kv20CSL/K0YyIIjXBYUW7EL7gbdENEM3zzPEkALxV0MDmwuKJ6ndS3MquHDaeWr
Ke3TrP3Z+dqcUsi02wJVm20IZkX7l4+7ctpvQ8uxrZxEHUosb/B5que6DW5qaSQM59oOjiZq7yZg
O1t2lwjs2MYdB75F3SJjeIkhTqmBoLyIiUrt6B6S4j1ln/1ugEq8NRFtc1Ydv6yLQd28Y/Zjn885
rKyuSA+AEZxHf8uRih+GYVrbQREW61XnhoNTXWGpL78tKRPJpA3xDmSwDXbSnzgebryMiZAVnk8n
CyZ6W9vpe58CJRsRcRnUcByw2AG2ZBl/vS5ddY5V/MLzNb1KWFpj9QKhjnUdz+VYkqWccU4sr34J
EiWQXDJOzagIUOQymctTUqPMtj22htZmJ5aMIHJ8JEg6uoujcCJUK9c5rYZZ7KTLCmWaK56HK6W2
8eKmt7nvXIYIcT5dcVYtC8czrtNlV8QBLa2OWwHX7YptX0MtWEyE9Vakn9RXf7f7NgKMKQ4y61/7
iFVLgRMRO/sv1rHzM3f6Btv+WFzsgHR3m/Hkt8z+AeIUosewqBsLbRgBm+GkhVmy8Vq0dY/UIVGR
8RsFqtlmFdO+H/pTb+fmc2ovyS4pOW7FGP2+j0uS3GYxWq25etaV6yb2piEreu/1yEYQQDy/wsaN
kEpR7FEM8zv0iOPMI2/HognjfhN9ehV3NYyuNDSUcYyhnDapeHIz7rXB6T/GjKmDE/RPOAEr+ZB8
x+x4ZeFrP3kTNRsq6L371eIB1Kjibg2qG8wyx7mDgj77dr4tg9nf84yMdkmHBmxTDReq0UaOl9Fd
u6J+9w4H+dIcjkHJn1lLxhNTZh3OVn6SEUo5yFN8GgLxB/wZor5LWflMRwI8FSrPjCTzQzz0/G3q
6rkTlBTbAbrzqher3TAnYbb07VWJQLkFXPnD7qv1PhL1dS44VBQtPgoztqZtsFafhRdwnFa4wzAj
Hvic+dPK5noa+AaKmm/AbYmaTeBi6Ssi6BRjkd6orv7hx5Dah6X7MOWSHbwy/qQk24KryS1UkJnZ
ROweUQJTuiRXH/heXKtDBTYGUa7LjmkF0asvFnVLixfLGNN99Iss3cX2+AoqaDyjojD3NhPEeta/
W9OskK1yAKQtoIFwUulw1WOBRm1LBhKQyTzvo4S3fWfZ1sNg88EXEKK2hYffoyuxSAgj+EzX4TYp
ulOxIr6OTDDzAsd3HpOXlD0g1uz6ngUfBoFMkrbhQWSwS4LXcV/ZE8XVyrkwFIY90CyMKxHRJCch
H1R+1Hlv7iwLrd1KIyLdaemF0zLC0hvmJ2LtN2zNPvyxu1my/JsYxitOBtxyXWt4oWgxH6dGjVRO
RHYvU45fU9C/BgavRFEnSej4q+QKmhcthbr1fs7q4mia5XeOUdiLWSFzU4MZpLaZ2x5P/UEvIGph
Gldks95BbmPjNOL5EGfLtGsoSrDa+Ib0CtiNNR++ghXTVjeKaWMTO4/M4odhaLdF4W37lHilGlkb
U/7dn/yIcYitFO4lXe6YqhrjTmM8y4mnyy9HuHCXL1GKr5axalM0RnXIaWe/mVYJf58Co707zTwF
5yZ7isgfbq1oBvvU5ul5DNRE0hkGebbaxWF2eRbovtRbDpnxEZcyiyq2TaW0X/AUtMd/CVb/G8EK
WUnY/92QRejx4737/Fv17u9f9cecZf7mWGhTAdZAXLWkj/+cs+Rv2rDoC9NzHOYmR49zf85ZVO/C
PgBhit2R/0dH+P+csxx0K8gRJLO5V/Vv/U/NWf84ZfFn267nkBQ08Sza/4l4ULuUD/VYLWFX9tMV
r6N3W40LPRmsogaV7/7y2fw/0A58eP+JTUA62PV1PSBRYGkGf5PJsCIByMERyUEIjMOmjNtLbvrT
SbU2ZL/Sv7Y1XUxqzthYZSfSU9tpLs0bn/DjodNUMqX5ZNy0nEo1s4zNCPgyNZpE03nrUvPUze9N
Y8mDAHjW/04+g4FmahpaPhIYi8YnB0yayDGvRAupo0wz1PzOhzmtuWqoKLjhsD1u4YBGPey1wW0x
amgeW6JW9Y0qZjICDbg2n6jx47BY0Y5KSAKwyGWEe70lNNi5pwXSndLst6WYm71Mpmrj4VAJod9b
x4XGue1STkcbeXCTaXTQ0GfXptM9FPo0UmnanJHCncvLkSiIQ/JVETTAluRDqHNL4hDNwJFTk+uk
LPorrKfzNoXM1eDqcj5k3gG7qzT3zuIjv/bT0ry3lPlKeK3eFJqTpxymZluz86JfGD1mR+OFHxBs
vbSYHw2CWYc18d0zYcDpaGkanxxSk2ijzn1pVp/9C9tHS4u4WeS63KC7FI9lTVgVAHR97jXzz9f0
P+XnC7GTfA3lLzigOeV46b0uOE9Ohg88aomBrVtnUTz/AM2a22kt9XschDr/te5PLFDrnWtmLEWB
E+b86qtMAwurxZ0v3GhxaBiu+w0NhRegphyqZp0+HE0+VJqBmA5r/u7llG35xuzfdb9gibPmJlaa
oOgJj4llZa8Wab5i7BZ1qCyC2pGmL6aawzjqjRYW8lvQKWQNeCu/SDGS0yqFS346lVsaQoN7m/ek
uUIlDPK2uFIW7EcVSBnvkpycL+DifR+x3KDKBCzpUPxwAwNMQL7EMDzTeZuYt+w50jApAwPYpAt2
0pDTW6xRlE7V3acaTknlCTFeD3dFa418e+tkXwWJeFj8i6nBlorkQV6wKzfL50jSCJYs7Rj2tvuA
GA4Y0zbe6z46DtjQjFSTM7PphkLEUGqmJqUQxw7IpsOqcJNo7ia+43yXgOJkmQSLNzGx67Ajlp37
rPnyPn4qYXPfMg2Eq7anJONAV4xXXMyFUgc4t2BAMb+l+3SIn4BAuCFLdVIncJ4UqNpfHNGmlFdC
w0VTRSkkcRM60IyG5LCcBCxGcKSQ0fCEzKgytmuEtb0u467U8NJMY0zNxCMoodGmNakUcFHgToPC
Hw++RqBaGoYaGdV6iwrU3zmrs/u10MmyOiU8zd3l+XiH6LY0D6jzkA3TBb54Rj3Qga71eleg+fYq
r25jMgF7r3WKM+3X480AgvjVN4pjz3ONMOdw4zUuzqVgSa86skpbnwKHryFe523eDvhoOsJxDSt7
Plor+KKnzdq3uMcYV/xXJXi5V/5Akd7QEbgdnOOSctLhAJfc232pq9ByQZpoJGCMOHBLTfwI8YdY
C/avOrnJS3xBGXYq6L7OgUALESC5wATDHb6D1jtfV4l49Jih950stoWNVsCRF4Nw9Am+Ng0pGiIg
HfMEClKrOss+1eoISaK+JVrtG+JbE6hx98uM1q/pY98oe+em6Ee9Y8bYF3isSeSzn/QEvK/CuUZK
bk6lovVlGbP3TpLxFaPzHmQS9mlZstX3+IiFah7bCiMB5kC7wctgEERu3bY/GXl7WrF17foUBtwa
Z+puMofgKbdgH3jKqxGwpcvEVRGamTrcRZIUf1uZd3mA55QdBJ1Q2ltWFmzu0lyGTWu+z2XtEzzy
1fe+nx5Ez70Y9cY3RF0a2kwfsMa02ts+cMDuUaF1zSroHAM0TpslOlpeS9lY+azh3adO9pS+j23y
Je0C49vIjFgOHTmXumhfofGLM1e6+30lXLuzBsfb1527XDnAD1AjUzZchNzaWxlT/ZXyvCNkv8DD
NiDSsszrjiPYAvChJpjkNjWHUyM64yJG9mbgmBafwc1Od6Lmj8nEmtKnl7cfZkuVy2bwrCo5Z1ni
PHQ1N1uMzQqz3Zj1d5lYzFsPqOq7yxIpZLrFIZwZ31FA42O2uK+VO3FJsvTajJZkeB7eB9Z3IT3J
SFpLd9uTvdxgMQwQtDnLCjcm/+lgXYiMIb5B7aBoyR/32kjATIufMRUcxCOf2Yic+MWRs/UwT4Kk
GQCTI51BGzfI3oza+xxE+dYO9ZXh5RBQcne4ZmiiL0VKxuRkgnTvUtea2dGusHpva3YuKfnOxcg7
dBbCLbzzaU2vwWrcWHXhHgf+wrplu/qY/529M1mOG+my9Ku01bpBA+BwOGBW1YsYGREcJQ6iNjCN
mEfH/PT9gcw/i1JmKitbbdVatBayNIoZCEw+3HvOdyqSqRJr3kLLQzaRJeXOzXTC2MKmPDaCtZyG
jhbh+LGypv7kxEO0o0hK3bh0LyZhxRdzsHD2+raloTzna6R7+PUs/wpn/AGRH+/g0OidMmHeQhcn
9Mec2evDorTfhpAvr1MYugPhhDeTXQwPigu56okbvHBLQB1mgn1ziDwgiDiJ14YReLtJmdF7Cz4p
NcCJpqiUza3bTeRdEf7FfodKjjFLva66hLoB5kNKTZGetlj8+qs0sFmE9JfQQ27tdJ7XLhK40ygt
7y4NVLEj+gGb1uSC3kjfQDZbs5DZsPB5U5pFue1Tg75ZBBbDLdHDdLgPVlZDnlQDJ/mCGXANGiR8
yNrKOUgVUi6nPeqs8zrwVy22OU+OACbjzEL6POmnNHYj5sw6Nh/U4O8xAyTYZQEsBU4Dq9YZ1MFg
8F6N0s82lmmhA9ck/8hwcC6tpFaQVikahxmmlcBmp+SN6jHOgC0HTis3YYCIqm1TBeC42qddVaBH
AWzQFu5eLbZXsTAnBmZtCYKct1QY1l2mpdwMIfXJOiig2uvORtbZpTtbLRoDx60RFjJASVUV5+Tr
ZrtAsRjq5liuWA/ok6pxRxYdFE7J5HWwCqgV0DGItejN+bZrkE7wiLinVsqvxVTpDYYcWECZAUjE
WqjktdcHgP8qnlCZl3s7NqkfpKmPGhvg56FQNCOtOJOnwVnUo2WLhaCNZL2kLNXqhDiXd63RjFGB
Vd13DejGshD7uAwCtUl0XxxacGbnFmMU6HTqRoMfng86zb7OTs+M1QkiOYysehuR8XkciGJ4kl6e
AAUaADoUfW5/xOVoPE2a9FS4Xp171RTBR6QxFKSMRcxfJsbHKdPRO7PRzTrrJmKgxt5WdCwsSx3w
+KRUVXXYH0On6S9HQL/Mu4QyCzRqx4otEzamHLWBju2tFs6XMRs7Yl9V/0k6Lct7hme6Ebo6ymRy
9s8Sfg/1wFoMg0NtVg63MSVUyuNwYvd68inMON2iRmUTtfEm0CZhEYU4+5BYc4vpElSmTT2vKtBA
53pX+fO4dcgHfZc4mva/agS3IDGmc3zdsImaivoGVJ1TmzRKHwaVWORNutTanLzd2fT4j9aIMi+v
9cBtgga9YhT0cQUgSzZLl/gSCPSHgE2KZw8j9AvVPZQt6l40X4OifmJ8GBJ7Phme9ZBFofsuJ5yA
wRss+HWqO5iezgyUrMeRs1SmwuaDTIgyzMqc4E0xvg+KFAFH28lrkcCh65g0lnciOJiDoW7GqRhB
+GP5SDFZtQp3TjmBa118FzyG7CgoycHjfpeZeryLgzo5MKp672iLGF/QbjNodKPxkbZ5vXaaaboz
fFKcx4AEuJrkjMtugBCRo0bCKN/1D+RGARN3iJu2RlzArh6vKb6SU2xbVHuoe/mKVf0YxOeN7dwF
U/uOhGy7Q0OfIVfXEzpsmVnOlqK2JlG7r6KtZ07lQYPFB5424UbnurZ+igNcjEO+hfJiHovEJznZ
yaJ1VebNIXSEcb8YKt5UgQ85hHLS49iDpBmKdAIRJbsvSAjB1cPnYRneOXJdNwPDaxwytSgcUcdg
aLMDdAnt0nBq0H6PWXBD9qhL/uxsHpEOsaoVsx1c2lqmOK0W7GoRfx1aq9mNlMxgCRURVB0sLxvR
M6R1dhR97aDAvA0JrjjUxrDLEIdf2lDP3hQRW7JOyOyAzNXdW1E2XnVGlB/Bomd3dZc0F7kvoq+j
OQBtLabpZmzRisJI9+49ZyCWI0seXGG0N7LGaN4jwhgWcBhlXR7tB09UjBgdhiarIjScxerGNlr6
R4I5ee6Fs69K0W/Zm0d3UYGxvi4qhyTGptm35Nt6JnICRk3K6zyvjfoKHGJBACPV7qfMvtBd06Ay
r2+Fik498/dD15CzaXZLwW6gQyuIG2bAz9amG2/stCU4kCImcKdAbSu4SUZcf7bm8D5z3HbvjUGw
dUyi4BJ33BkuCDS2eZe48a9CMxoZyXlSssB4gwLuYS6MbWt9CHxnBCGE6tz0vHfmQh6Ip+KLExZr
nCSPcTR9MsyhWHu43WXwFvmQTTQBYQa2wlllnIy5fiPRUa6KXl1ByVHraujd7dARpeTLdjeMwwkV
7KMW48ohFBf/pQJSpq9ylKo4m+d96yQPE32g85DwvHXY066U+WCDEayYz+Fz3jZFfNmMrr+xCLEa
l9XQhDJy1VRgLlgFuut5kHgicoQq6SCOuWtcF0GKsbwZoZy1KOdMTaG2jpOvQZg8Rh60xqzVakPb
mDy3ED+cE+svedNfqIzZXUliHdsxMt57UzwdA0K5YR6xr3Et7APEpgTx2H2y2lleTFPH+9uiD/Mr
n3C2fiSBwLfQLOlTRbLF5WALBC9doW9gx2eHiD3JVwbG/sC6qn7rIURaF7DFwT343VZqPGjKr+YN
S8Nw26OjxdnWA4Riah1HRG65N+lzHgHyBGO3ZoqZsApAnSDmKyrMTY44aoUJu9wN3TOoCldpAM/w
upuLkMcxiu/HwIC2buXHoAm3wKbt2wYSOnSgnmkPBk8rMMpZSnr3eeCXK1Rv48oqfNz9XIUOxG9f
2Cefpt46rPLPXqKxkFnGsIdRGO8abtNT0kY0FKzsQF/7mHt5uIXIgUUfEcMxaNMLlSDeTmMqTj10
9Jswqvc4ycjAyWK+6DjIdYipA04BcKmsB8oU9qAgmLDPc5ZfWRisBcl7QUWOBq6aL4ye3lEE2dES
1pNvkNxDOfginFN2U7kRn8bQklfeoI2LhbRWO4QoJlUTHeKsej+CwUOkmu4gNUJbKYsBQyWwGO0S
8bWqXUUGJKqjNY9UsWwn5VrFtX2p4Ydd6gXETyknubcXOD8rZMzJ8PoDh53rtCD8nQXmX7tM4/+/
pvyqpvypBPO0RHGFcVm8VuFYFuTLv5btHNoPRGf94X/4rZi81IwXzq/pElsCih39zYtoh4IxpnhF
sRjkq1Tuks/1r2KyOkPBjWHCthwhpeP+ZzFZyDOHWjKlWNP1cdD7/whD/J1k51/F5EWyY0pbPSMx
X1kg/qSY7PqDRf63Lc5nO1niWKzo8tXF+bOSsmV/f1jbZtXtWCSFCRtcyjNY9NVhbZI9SaJpzVUV
tBq2ykAp4AAOFVW9HyQ+SVC9TtyLMpiq6ipJvFJdz8gYiPZwnKImpsGQDa8e091O9I0ntoFW1rhm
CU9uAjaGZltxbT/TFLQCGsgUrtclDqJyhy58Mp8QH5vivPKbujqaOs7xzomkKraKVtxCCwnEqUrR
K6ySyq4ew7CbPht9QnbyrM0Y85HpY2lTun/XpwkZhwO4EXtt+9HQ3CSTWb11Eyy2gDKq2T2yOMCW
KXUWCLp0vvNO4r8L9wbkcjSY5IN0jFCQqAUVRyoAFJFjy4b46/bJmg0exqqVP6VDsh5T5oSNNTex
OkUk+zYgxmABUAhsGmc4tKQ25m+0Hwf2pgx7f087trtNIsu6tomAIQjDdcynHKCqgZ1YbwyAV7SJ
dbGj+t2zZhKDepcXOVZgWWqnvAkGVUJjzMrReKuFmMS2HQTNf2r0pg27JBkTVj1W+oSrwn0cTQM0
pd24DhEKefXkVV5Dx80bPnaaOW4lZeoFmyCeOVFY/37FUD/Z+UeT/uOwdWrJSWciihIULrZFkK6B
XZEiA4qFFRQWf0OEISuiGMSvWs1TOJDMYou3PQIm/CZFJirw+WG7BSDSbuduyAQizdSvu5t4mnr6
8DlR9vxKXj+BG4rWbj1hFxZsX+D/j2o+0g0sr1Ktn+NF8/gOsbUV76h1gu2ZdJB8MvO29shhAumD
bjKz3f0o2PKt63mmZL6acqyK+7m3s5lAKW8WwXWTGP3wmUSDEZut79dJAZkmnM3qOJldXu5aR3dU
rVge6JvcLKsns0/4T9IWuPc9HlC9a+PMZhfcE3RVXnPoiUI/EAVKu4byg+Ym1ZZIb2qBIXfPfDtC
QbbHIkr2bSt4viyZm/p2BAlHw7Okud5hIbJtMdyY1DXxYFR2lF1IHnueQjddfntVmrpj5fLbD70Z
FcP56NvYlHGd8MnBPCoFeSf1XC3WWRV6VA4sIn/7eSmGhd1BUqpw3zuhQVmfpBOXHRuwROOxgXrn
0p3oeZrRwFVPfdwTFmrUA8hf6jicdSHQdzPBV94t8aCLz7PXtX6iX+BQYHQpbPKm0NgePNXC55qQ
kK8LtnXNyuia1qQMPFrpfZ81vCpmNcKUc7qShbZqoya9YYNX5XeUR+G3ou1m3KAmxgOZkKSxrF0T
vP9ObeCUmJIEwCgQR/UJPSbqBHfstEmZty6+tNqIv2aN5b9pbbA/TwTN0SHvSqvdQdQ9pin7CbTS
3oMg4MpHV6OduxCt/1XZWeZlPWXnqIpX6E9WI4C8dVQ3FLv6iY6ShQBeq0NGyZEqBMF+K8vtdnMo
78Fh9OcSRJhsES4IEH3rtu/UjR+W2U0tTYo9uRebK3cm9RyVSfDQk4dBTwzPq7qlqHhXiPxrXbJJ
WpXxKPdm1lqHbu7RBxZwH1YTOdQs7ttsXfvO8LawGAmz2C4/2zn+s3Q03Vu2rxCp4mZHyfexZ1lG
mFXkbLrZeqi88kvOjb5UNZLKyLGIzRn0fqqrAFF+9xEp4jUsXW9rt0CyiOR5C5Mah6hW08Zf7ow/
EUlhePUR9/eGxsH9gCOgQhBOak8crb14UJe9DnDq9PCWGpZ5U2xtfQ170SWoV6FzdN4hCMQe34Xx
lZ9ED4C8gC9QQstIq9qqcgn1S+LqnRVCfU/Th8KhWmsDVTKtkAKRt3chttI2azbsoZ3D5Ne7DCPT
TIVl4XGyd+zmE5qPjFXxnGO6yXhCRHsSbcYA1iVvmL2GTVPyuiJrO9oVQ2gC65xhSj7OaroTmeut
OkIKvyqkU1JNwOfK+SII+vfVjBK9WZhidU3VxnZhb1rpgLbdJ1c57MS+Q3Yyk+6FQnAT2uIzMuAD
S93zIgaHWul8egrSpo3wqXFbImjRq94sdpVlXNhJeCf8ZMdcj5jGn5AjjQ2lv8Cj47aZ4iRKadxF
3c7shXdbmz41BkRRl06IQikt/KuOlBUTBvkaMQ3cE7977Ht1a8J6XqF4vWh9ed57BYRxnFWoRRiq
R2wAVGH3YTUlKELt6WDJ6R1DJ5AVme6atgDYixwC2nwKddio/I9JD9cESxKVIZJ0F92PyVi44j0a
bn1vtCijkBUoh+zWamYM5mFrEuXe6rYnxnYqPgzUL6FYVSo3NtXYE1NCpDdtlbonSs8FztJbhTwf
CBu8R1myxHaNIXIMqxngaTtu+A50RchbMFPDMKjeVqR0dumxCcbqrmiV9cGv8/A9Ehb2hq5q/HRr
TdUFo8R03WiaH5StvXcKnNYRjWSBDFE3sNki4ge6HP7Ddqq4WuNiXVYyPQ9dQpZXTSKqZNvVtnen
q85I2PMMyFGC2TG2evDLbcDccBmFKWHINKPCjTn2+mmMWuu8MSP1vnLtekvCYHybslJkSkihtLgo
gK47y/9gyhqpXGg4gg0oZBpaYmHpfpSp31oXPpYv8AQd0GPIeiwOV8rrq32FkHo1tB2Rz9jnr2sr
HL/6dUwTsSzx5peTET9Kj5gkgLaJSwmmTMNNZ0kNdxW1TLx1AuGipXGDCCScmU3ccJZvjyZgyCvK
uQOAWpvez64wU/M2zNtxAD5UcNKoVI0NjSLjKp8jl+VV1ah91xcCnUATXeeGpfcBJc4lGD09R1Bn
Hr00pR0Fx2Pb6BZ0ZBglBHWOMIpJvaeml8U49GoTPR5NIXmrKkm629ShPHM1HapLGGRUJSKISasy
hf8mCUN6W9fTfG7zU1LmyM87mPFobypLs5eawrD/hAx/2gudWO8I3xTUiOYFl1k4I6aQIuuicwTJ
zjvdLQHVedfaOO4NH/3nXxXRc5MddWMwvHxXOw+J4Xz7e8Vco5bIVmavz78tlJNYB/30P+vjjaaB
wHRKEt5SH5/rkQ0y8SO3cYbX02GshDZvJ4cfl8ZHkfWHtukgPP5FaXw0R7bZ2TLevhTEM2ye2yRX
NLJJsbcuk7Qzjy4s6auIhgIuYz+JzW1IjuCn2tM0Cp9L3Z7fF0R8+7uubIK9ShtKM9HcaV5tVIbq
TWsQ3rsOEaLu/6x2HUl4WQcFoys4R7KA2bPKvJVv0NaeG7QBz2XqsRqiL0yf5Pg+V6YVeq3jFLGB
+OuidGRWE2vcqOnOZ6vPXpeiKVMkCOfi8RgActxRBm7vWyGMfv1cgU60mZzaMGl3uT2IJ59NTfnF
KQMi7ynS+t2pd2fA99ofHiqT2JRdlRNVRQGcKDD8vUH71utr71I0igSsLuvfsHtEIjyDJtsTQMiG
DBH/v0rBcJRK/AFLGXgwLeQLkKGjr26++FGTfLLfh8qStP2BNazNCXlj7TTkaL5UbvvB9PdVQeIX
rk8PFwFlyDWSnuljNdgVRIU0oibauPZ4DavBE0dI4nFzjrwhGwhDD0t1ohR9m7VzRGBS6pfNviEO
/RhZAoq2QwZfRCLEEfDXCHkLVKIuEZtnKvlU1Ti1N3Nr9ReSbFRjzaHqW9QCwxFlfEBUhcgwtFJz
TM00NBastrWDdR2kxMowqJcGCW4QPSakdV3Qhw4Fq5LQ8ojbT8eoctGRJmzJ8TnTvxJOvaA+O2Vv
Ap7Mc4gDH3RfTm9i/MHpbhgSLRH+4WFF6ZtdDkFhHFpG6gvor0hc+/iBdMv4xKhunbx8llck8Vlo
Sl1n7yNY3/WdJN2eUfxaDoXa2h4ossAO43s51EsmyRxty8mOLnu20+iIhPPJI8fuUbqmvkA5iNA/
MNN9UXr3icjqgzmJ9EIiGrpvyPjbzdUYY84K9d5woPoGtt2ADpBTtUmLrkaNgVh20QsPl0CGmKIB
5JZ0RmMW9TMtlg7SOiJ0sor70d3LgqYviw4Y0JsIDH13kmwet89CE+FY9IFiJvv9aNf9wSx60cJT
o2q3VDaOXuG26ZpXxkDOPyDnaBa8CSalioPGLAYr6mygWrpSPrgaindQsMdOQjpOnWxtJvFZLztI
nARBxgkjMA1vgtGl8+7Y9iVGa/UQBtNMwoKhmlVrmvN1bjbXbBYpd9V8W5QhvbMmWIQgipSgz/XY
Gp1/ChKWhYYLVxemFqguM/Ec7hZogiZu5jeA/eSmLVjF73GfpjcukWQ+XoIw5VfbigEslH4oVkpY
wFKyoRzXjRpnGFTI1YYgQyVeLvmTnQPiKopJYSCnIWp3xBiLfl1Ke3kg2VKeBjUoXNJsIy8MGJ5Q
/5EL126GcLvklXds0/noTp18Ow3TfFxSGJd6uwZfFHdU/c0psYkaZjOBdKTx+hAAElFEoy3CR4T3
9ZPMQhyTjSPeWKhFt2BRg4ONA+dYECPFA6mz/K4btEU0cTE6E9aM0v9KPTO5M02F4WFk1u1D1ruR
jXgbll/j00yiXPA4hR7qYjupxCeUeYDaWyY4lgEZe80xAplKimJ1imY7PWhEZzvMjzX02Ax9VF3D
1gYYi4gOmFu548jROqVLt7FJusNJQuyGIbEy0RjOD3poxBXiG2BERl1OK5NnZjHHFNlbPwnTy0xk
8V0OPfDKmUZkDBiRufoebkSAukHSIKcQ02gBr0XpyF6nYaHQIET4nOlM7/qsiwVuGpF+yHKDzKBw
Uh/jdhqPlayqfVIU5cFs/FhuFYZgC8FVGk80tMPhtm0Chco7wi196HpLvp3VYJPSbLfFI25Np1mX
jGMXQ2rCEmDnHLPhYzF1SqeaxJ05Qx25BA2kyPaiRSOIX+I2oUFZbYPUdt/Th8i6NfWZPNrghdJh
gqO4zWhHpLO1WzoCH4fKG+qLVA5IxhD/jOIQIaj+kBVT/cE08vl+NBHDEUxn+A2vEetSrl5kNJeD
swB2ezyuzilNp2GXJ170GLkVix/mUHM+RyWZfmVxpnlQVWRD9Y+NmCaYGXYbsCjN9Uh/5olKFIKa
FhjdScUieKxzdcf8DSbDHHT5eeiQNayBJ9aSJ2vSH1LHt49DVLD1Dp5rWTLr+e/crIpPzAt9dBgM
Q916JLjixM/d5h4VfEK1KhIJ7iPKKziT66XBGVf90fBQC6G7Ge7i1lBbTIRI4E3fih67ysuOCYwt
ehuBDD+0VUkRQRrEUCDJ7w3qCuNQiezQCa947F0b6lc0W1TSDFqn0yadojHcWkpr4i9akUWAmTz+
xgUcU5KIgBGtW/pT70cnY4JpupKqQ+QX1J28PAIzZDfSwpGISaICLxc1n/i/WfTjCPHYo2XVUxsZ
wYleSoASxUjSKt2ya+ND0KVzfCOszX6XVQrmJxrCbOvQmL/3LBQAzEz8Gu+k4OH1+5l3iODHfJmx
+HnyXGOSS50EW5BAMBoeQyKzwPklrp0dYrwqaLzSoWG2Rlee01clR7ODGkF06UgXgjJgVV7nJCFz
FkB9lyhN3Pn5KfP7QWGamgZKTEIRNb5TeZnitR/zUN+4M+HyIGZAPqOz5FpVwucjBi/gbysBy3+i
Pm2W98KGue+x3RXZfWNN3P6mrbwWvUPHLER/Y+ILjgP6+kstfbv+mBeKckseUE39rWxDrYqLZLcJ
ZZ8ub+LsIkqMWG6KWgXl1s/FkJzTFSf02ZVdMt6OQV09GVLwAYhbuUwvdRxRsV4+ofKX6HE0Grot
iEFOjo4zv+OXQ51utSQGeD/JGVUc8iOfC9WlDafUasHnt9wnqqxVVZTXBmoWG3FvauWnuqlz/ZQp
i5/gWJnLe9PusvGW4TJM9tr0HZJunIaHMmKjnl7m0+gkuLW8pEuvLIae/ILgiO4R9YxuHwp3DGB0
a3OudkOpymVCC4N235kObsUGRxqfoGe+KPYbmV0BT+JbeZ7fuQdKfka9LvKWuJB61MVV0mhGlJ7v
MJ68EQcVNSxBic7Dy0E4vVEV3TZ2S05xzBy+vm13NJ4HsGH7uJNkNWsnvzDcqV3RP3Me4tEjMq9D
O5ajeE1JCs/vnKAf3NX/NO2ooLTmSAQtAUzQwpywhVRULqtrZyis8vDs4vtxo2ARlr/2Ez9HJJLl
zYtuu7yH3+VxJUNo+1iGeGptUV8Xo4jxEOW9O8JNUU28E1aXt38TxWf/4aD8v5ikXWmxELRNd8k8
e9WaYDFddsjV8MMoo3qiUteba+zI9peG7d3G7mZ5RPEM087rF3RN1hWGsZsosqzaIa1vMeuiPgMV
LLfA7bAnj2YOGrOW72vyS2EREfcYEThXMdlPLSZgNi6td++4Rv9W1eRy+ASKHFvSwZuNj1g4f2nh
QZgGU/AnzZc/jWwTLsRlz7QJO/vums6GXVlMH9jUqGLybJdoL6K03mghx5tmcIZLYlpolpdhffcP
7ybedWFiy6WcIBYPw7cXtuZV6+OCgKg+sVlYppmLbD+MvkSyYgPh021K/uZeWvg+vn2AfBat+DTk
0nyzTAcfx+t7SfteI7WljNTkWXCFforAPGmQeJ/MEtvPojTJ01pdGxLPeeE1/opavQ7XNHa1sTPa
ciA3G0BL9zdfbDnuNw/2YgXxFP09OoOe/T14rKgbm8gqGOxZYI83Xp6PN2R6s1xszIS1wY+v+3JH
vz+YY+LxF7gGeZu+u+P+FCBV1Fa3wpPO5irKKtHBzAidw4+P8/1J0eWjp6Ys6qEmpIHvWdpTPycJ
7xR6IVNTWTepFWXbpkRWjhUVjc/fnNb3DzKHs3mObEE3lJq/v7QYX72nBQiQgvGIkNHniSceY/oM
00QRaO8FRFCtMo2zckUwjE0ReV5UFz8+XwgJ311Z+vpEwSrbkbRP3Zd/f/UV4gGoZEoPCP1pW3eP
EQkmxhZQKRLXko7LNWsOp98ayKXoDEQ6fQrmDFmtDEkQYGfWmBQHzZCKSUsD8UoD/QhWQaG8atva
qUuGjEcw8TpoxUL/Rx1Kka1l/FjX4RCzx5jt+RxpBgDL0ogmNJYM0dmKkBbbPK/CysDS3rWM/S8t
GNm3TLT0DJY1qCNoJ9ltXjRU/x3Q5zkx9++9kDzQU8FC1gafIEkZMTJ3ms6brDXbm2yA97ry9WiR
L54ShbalS0MnsCZDjEZVb/LBXkGIKvjToCA3yoyXqXcI+LvsjTLdYlOWp1oJdRuitGcUlErKVTMI
BROXEc/aD6ZcZuIkYjVg9zlfvmxauOoERvBRngg/hNVYBbs4sbxj3uAD3zg4ki8gQfhfTRExVXKN
Y9YAAR2FY9e6QfBIThv8FQBm0QMxMYuXZGqZTG1QRyjXAjpQNpV3suebigkd9wGLkBYo13weSWQ2
X2TmsIoufag6b8dEBC2YnJ7pXnfYQLAECuSFhJrGUKWEx+eImCI2PNEasZLjs6RaT03EKioVHheK
Ok28N8aEaxnQuJnPAx0aWIPzkQk6n8CjIeBa1iOyJnntOMKmIP1btJRSiRUfzXMgEWZ+GhVUCNh6
NeXrDs96ve2fP6GLHQ7S0YtJNqUeCEUciSHyz+njPV8ExUkrWt4ND03Jl51Z4wNSzvtI37SjXz3p
OWnp01RjQKWZAPAYJ9qjLRqemsSkrzEZQ30VtG2Rb4MqJZwmMLwPQTpeYpGiq+AWyXRluQ4bSHTa
k3F8WaWNQ4Jwp016kmDrPt8gJldfrTK1b7FBQIULPeVIjDrFTIJeXRV/N+19JziwLbDrbLCVz7Ar
XXfhTb4eLXwXv5hA7LuKEa0i9qJ/eMs5Mk6RAQAowaoxYXsdt+DHg8T3g6/lKodpVnF8FMj296sJ
e2B/GCCog55LdiMRoZSWEVtO482Pj/P9qgXbIYIQj78Fh/SWNIXX50frKfJholAgcLzkBIbSnXl5
lw5vVjRPfRj31t8Mf9+7AtEtUEJD2yjJoTfRc3x7RCq5Tt8mZbNCuakeIt/KvySmaOrzCN5xvgIK
x1YZhKzpnYLZKt+1vIZff3zSf5hx4N2gWvBNB60MogDMmK9PGn5iMi6Bu6s5iv3rcQrwP4Sj+OJP
DS/1j4/1hweIY0musYfU3sF6uSw1Xo31URcSwIlveTXOZfpR4pCqMWpn/MDvy2qlGm/8/KJu+OfH
hTKhXIdIDM9+XuK8Ou7sT7ZR5EiSzcEbb8qJzREFPHULgAdZiZDT5zyceLJ+fFReSM7n9arBNm3c
rajt4Axxgb+P9GYuKlxNTihLkja7Nk2t8YqYTYnpLSugJTvYPmKVjl9lXFqfpdH2GelLnv6gIxG3
S35U/RlAG1EVyEUwRNLYmzZoe7NblffivipUfuGPFB1XMWqHB2Iykg8khJntpgxA468Sim7MgP1E
fTGOwa/aYd8jw/IW1Uzsj0e4RrIEwO1PH4TsNaSXxKiTCwbNJVvDLT8ObQBnfLbs8YA8ovBuRksx
i8C6CON3pe/lWEIiMB4+1ENDEZWunre9HfO1gSwR4jb9llwFh5ZSVffFt1tGBx14c3UcytlRdLmK
3jhH88JgGkE4I1UcUvoS6bBs3/2m4ufFc83HECz3L3O24N6N0098QphVcXFltmXwJlWhRV91Hloz
P3ZuAFZPey2izryDSHJt2FghASdFpc185s83ocZEt+EpRS8yVxwpo+13WSM293bxjKIaRnRiXGs6
9G/H5/pMFGJEyGilfk7aYil8gXW/1jJvORGUMpSCJ+Zu3F3jXqYklxAzhLQGPsHXLBMAiNy0D5mP
Jw9/rVaMQxeEtlJIlrAxNlWDpfW8ROFM4ZGUb5S7RaF2U96BkJhD8U5X8fAgPSZ8yJkoU49GKeQJ
kyuZWRNcgphkFaAETbI82i2CuHP6xzhqcEQwM02J04LmHwdI9xruAlj7QZ5ehmpJ0Q6uPJ3D9OKl
VpOQy6SfKnKxuFU+8KBDFcYsk15+nwaNF57MWELyjNvGcy4UlcR3owRMrjx3rM7bafbdTQp28ImY
VffOQelCUQdp8/weZUp6KiyjxOZcGTXFbFafezn5cjcAYGp3mT9ifDXnrgsusQsH2a7JW11v0WHk
+WU8aJCC2eg6mBHQ2BjAySUP84sCZW4mvnJRtGG1d3P45KtsYkajKl0RSt/wjuQ0xpabmzSxmNeV
25T+qZzGcf/jN/+P7z2ecpPMCLSAroU+8dtxjmS1ym/HBKixT/FjRR0xNW7LtpqLj88H+m+DwP1E
XNJv33FDbhHWMyrAt92XRfapO0qt/+vfX/bSy7/elOB87mDk/p/80o8/6H98eSU8/fA5j/Eh6raJ
P7WvdaSwAhb+9TfS0+cv9fyNf/QZ2Qe+c/f5y3/8myPPYLTakoKG+fyHqSsri/C3f1Zn7Mh9xV8v
//obPOHVNfqrq/DjE3y5nD/+nR+dwMv1OXz+j38TFGJ4TH/uIogzkAnS9cCOv/z55iJYS+QUMwai
29//meP9QhfBWZYdP3sR4Kd7DjUAm1z35Q8LpldPguWccYlQPCk2ur/W2bMa+QM58R+/B+JMAIlY
5NS/3+PXZy/OLJbqtmf/qo8APfOFRPJz74E8cxngFSyvl4vArX59Eawzz2HNR6ns9yfkF3sSeEtf
Hs/vhul/NiKaLnJ3E/b/8x9erFcXQZ1R//VtKocv1+DXGxH/jHHzj18HngTK24BH7JfTZEv86iL4
Z8AYLVyZvz0IS3bDr/UkWKR/MJX93OtgnfkeHFV2sH86JthcBZeoiWXb9WudvXAQDPzs2dugYWEJ
sX3/5t5bNpYVSuaMFL/aaVNBUVQifu6mm9x0Rwjmwj8dAxdfju/4MI9+/+df694zS//sJbDPsOAw
nyATfv7z3TQgzkgL8imW/TY2sFD4tS6B7yneWDYnP/skwBnh9f7X2//tZfDPaFdZbILUbxPBy5P3
378q/AfGtL+YBr77hFe7A3Em2RtIomh+n/FfTQMMBaTk8Odfc+Ev9ySgMPu/8BjwsC/bg9+uwbc7
JMs9A/0PHdt8OdB///3/y/2h5bnyp8cC54zBkJWA+NOtkXfm02GjU/n/6uH/y5NfWsk/PRe4Zw4+
RCrm391z68z26GGK5ee/1tDHbL04RX9u4GOrRz9YoKx8Gf+5jq/feutsIbBLsVT1f62zZyz+6ZM3
yaTGbPQsfnh91g6bH4d9gfjlBjmL5vJPj3IuQzmhanDRX+451/H12RPJ5pAGQIfjV7vny2SPO+wn
n3mhzmhVKc6PT3p94s6ZRXGMvLlf7bypVPzss05gOiP7smhmQb/8+W6Yc6mJYErnof99HPivvu//
hWnw92IqCULZ5+cyavy/SbuW3gZhGPxX0C479bL7KtFp0w7bNO3RuwcRspSQipQD/fXLw9AYKBdf
m/DZGNexPoOt3BrbemvDyB8u14k7DARh+DyfbQxzOJLsK8u6Z+dIpPayxZHqi3LocrrBpWgma7yr
8cdXVF0Y4zHEhYHU/ADjqdg0LRFzhjfm8ldFHu+YmpnLb+EewKHGyjPWOXTKjKTYT6Dhr+PtDZJj
ypHNCdoZcgzvUuRn480Buy9roGmZTejwlAp48T0aNe6OqlUXhMK/LbloABEDtlTOm2fxe5M/VGI9
xMDY9LOHSrmkGNnG9soDU5q6K98ueUzZzJabp/E4LkcmYliq9Ceq2tiW1V4eEtMohS5Pc98gDkMK
/NO7ClpmZ6qUiJG7gODn3ZT6bIuyxkblNqe8Wyrl18zDCnFaUuDwrzyzkbTEnEuB3/03sY6Zgqoy
UuAjaK2K+r60jodwqv9J8b+xQs08ZUqpxNChlfosiE/kzDb42vk61dyWp+5YUFy7jKcUYUelFXT7
fwAAAP//</cx:binary>
              </cx:geoCache>
            </cx:geography>
          </cx:layoutPr>
        </cx:series>
      </cx:plotAreaRegion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'Dati Docenti (Italia)'!$I$2:$I$109</cx:f>
        <cx:nf>'Dati Docenti (Italia)'!$I$1</cx:nf>
        <cx:lvl ptCount="108" name="Province - DOCENTI">
          <cx:pt idx="0">Agrigento</cx:pt>
          <cx:pt idx="1">Alessandria</cx:pt>
          <cx:pt idx="2">Ancona</cx:pt>
          <cx:pt idx="3">Aosta</cx:pt>
          <cx:pt idx="4">Arezzo</cx:pt>
          <cx:pt idx="5">Ascoli Piceno</cx:pt>
          <cx:pt idx="6">Asti</cx:pt>
          <cx:pt idx="7">Avellino</cx:pt>
          <cx:pt idx="8">Bari</cx:pt>
          <cx:pt idx="9">Barletta-Andria-Trani</cx:pt>
          <cx:pt idx="10">Belluno</cx:pt>
          <cx:pt idx="11">Benevento</cx:pt>
          <cx:pt idx="12">Bergamo</cx:pt>
          <cx:pt idx="13">Biella</cx:pt>
          <cx:pt idx="14">Bologna</cx:pt>
          <cx:pt idx="15">Bolzano</cx:pt>
          <cx:pt idx="16">Brescia</cx:pt>
          <cx:pt idx="17">Brindisi</cx:pt>
          <cx:pt idx="18">Cagliari</cx:pt>
          <cx:pt idx="19">Caltanissetta</cx:pt>
          <cx:pt idx="20">Campobasso</cx:pt>
          <cx:pt idx="21">Caserta</cx:pt>
          <cx:pt idx="22">Catania</cx:pt>
          <cx:pt idx="23">Catanzaro</cx:pt>
          <cx:pt idx="24">Chieti</cx:pt>
          <cx:pt idx="25">Como</cx:pt>
          <cx:pt idx="26">Cosenza</cx:pt>
          <cx:pt idx="27">Cremona</cx:pt>
          <cx:pt idx="28">Crotone</cx:pt>
          <cx:pt idx="29">Cuneo</cx:pt>
          <cx:pt idx="30">Enna</cx:pt>
          <cx:pt idx="31">Fermo</cx:pt>
          <cx:pt idx="32">Ferrara</cx:pt>
          <cx:pt idx="33">Firenze</cx:pt>
          <cx:pt idx="34">Foggia</cx:pt>
          <cx:pt idx="35">Forlì Cesena</cx:pt>
          <cx:pt idx="36">Frosinone</cx:pt>
          <cx:pt idx="37">Genova</cx:pt>
          <cx:pt idx="38">Gorizia</cx:pt>
          <cx:pt idx="39">Grosseto</cx:pt>
          <cx:pt idx="40">Imperia</cx:pt>
          <cx:pt idx="41">Isernia</cx:pt>
          <cx:pt idx="42">L'Aquila</cx:pt>
          <cx:pt idx="43">La spezia</cx:pt>
          <cx:pt idx="44">Latina</cx:pt>
          <cx:pt idx="45">Lecce</cx:pt>
          <cx:pt idx="46">Lecco</cx:pt>
          <cx:pt idx="47">Livorno</cx:pt>
          <cx:pt idx="48">Lodi</cx:pt>
          <cx:pt idx="49">Lucca</cx:pt>
          <cx:pt idx="50">Macerata</cx:pt>
          <cx:pt idx="51">Mantova</cx:pt>
          <cx:pt idx="52">Massa e Carrara</cx:pt>
          <cx:pt idx="53">Matera</cx:pt>
          <cx:pt idx="54">Messina</cx:pt>
          <cx:pt idx="55">Milano</cx:pt>
          <cx:pt idx="56">Modena</cx:pt>
          <cx:pt idx="57">Monza e  Brianza</cx:pt>
          <cx:pt idx="58">Napoli</cx:pt>
          <cx:pt idx="59">Novara</cx:pt>
          <cx:pt idx="60">Nuoro</cx:pt>
          <cx:pt idx="61">Oristano</cx:pt>
          <cx:pt idx="62">Padova</cx:pt>
          <cx:pt idx="63">Palermo</cx:pt>
          <cx:pt idx="64">Parma</cx:pt>
          <cx:pt idx="65">Pavia</cx:pt>
          <cx:pt idx="66">Perugia</cx:pt>
          <cx:pt idx="67">Pesaro e Urbino</cx:pt>
          <cx:pt idx="68">Pescara</cx:pt>
          <cx:pt idx="69">Piacenza</cx:pt>
          <cx:pt idx="70">Pisa</cx:pt>
          <cx:pt idx="71">Pistoia</cx:pt>
          <cx:pt idx="72">Pordenone</cx:pt>
          <cx:pt idx="73">Potenza</cx:pt>
          <cx:pt idx="74">Prato</cx:pt>
          <cx:pt idx="75">Ragusa</cx:pt>
          <cx:pt idx="76">Ravenna</cx:pt>
          <cx:pt idx="77">Reggio Calabria</cx:pt>
          <cx:pt idx="78">Reggio Emilia</cx:pt>
          <cx:pt idx="79">Rieti</cx:pt>
          <cx:pt idx="80">Rimini</cx:pt>
          <cx:pt idx="81">Roma</cx:pt>
          <cx:pt idx="82">Rovigo</cx:pt>
          <cx:pt idx="83">Salerno</cx:pt>
          <cx:pt idx="84">Sassari</cx:pt>
          <cx:pt idx="85">Savona</cx:pt>
          <cx:pt idx="86">Siena</cx:pt>
          <cx:pt idx="87">Siracusa</cx:pt>
          <cx:pt idx="88">Sondrio</cx:pt>
          <cx:pt idx="89">Sud Sardegna</cx:pt>
          <cx:pt idx="90">Taranto</cx:pt>
          <cx:pt idx="91">Teramo</cx:pt>
          <cx:pt idx="92">Terni</cx:pt>
          <cx:pt idx="93">Torino</cx:pt>
          <cx:pt idx="94">Trapani</cx:pt>
          <cx:pt idx="95">Trento</cx:pt>
          <cx:pt idx="96">Treviso</cx:pt>
          <cx:pt idx="97">Trieste</cx:pt>
          <cx:pt idx="98">Udine</cx:pt>
          <cx:pt idx="99">Varese</cx:pt>
          <cx:pt idx="100">Venezia</cx:pt>
          <cx:pt idx="101">Verbano Cusio Ossola</cx:pt>
          <cx:pt idx="102">Vercelli</cx:pt>
          <cx:pt idx="103">Verona</cx:pt>
          <cx:pt idx="104">Vibo Valentia</cx:pt>
          <cx:pt idx="105">Vicenza</cx:pt>
          <cx:pt idx="106">Viterbo</cx:pt>
        </cx:lvl>
      </cx:strDim>
      <cx:numDim type="colorVal">
        <cx:f>'Dati Docenti (Italia)'!$J$2:$J$109</cx:f>
        <cx:lvl ptCount="108" formatCode="Standard">
          <cx:pt idx="0">2</cx:pt>
          <cx:pt idx="1">0</cx:pt>
          <cx:pt idx="2">5</cx:pt>
          <cx:pt idx="3">1</cx:pt>
          <cx:pt idx="4">1</cx:pt>
          <cx:pt idx="5">0</cx:pt>
          <cx:pt idx="6">0</cx:pt>
          <cx:pt idx="7">0</cx:pt>
          <cx:pt idx="8">14</cx:pt>
          <cx:pt idx="9">10</cx:pt>
          <cx:pt idx="10">0</cx:pt>
          <cx:pt idx="11">2</cx:pt>
          <cx:pt idx="12">5</cx:pt>
          <cx:pt idx="13">0</cx:pt>
          <cx:pt idx="14">11</cx:pt>
          <cx:pt idx="15">0</cx:pt>
          <cx:pt idx="16">2</cx:pt>
          <cx:pt idx="17">3</cx:pt>
          <cx:pt idx="18">7</cx:pt>
          <cx:pt idx="19">1</cx:pt>
          <cx:pt idx="20">2</cx:pt>
          <cx:pt idx="21">0</cx:pt>
          <cx:pt idx="22">1</cx:pt>
          <cx:pt idx="23">0</cx:pt>
          <cx:pt idx="24">0</cx:pt>
          <cx:pt idx="25">5</cx:pt>
          <cx:pt idx="26">0</cx:pt>
          <cx:pt idx="27">0</cx:pt>
          <cx:pt idx="28">0</cx:pt>
          <cx:pt idx="29">5</cx:pt>
          <cx:pt idx="30">2</cx:pt>
          <cx:pt idx="31">0</cx:pt>
          <cx:pt idx="32">12</cx:pt>
          <cx:pt idx="33">3</cx:pt>
          <cx:pt idx="34">4</cx:pt>
          <cx:pt idx="35">0</cx:pt>
          <cx:pt idx="36">1</cx:pt>
          <cx:pt idx="37">12</cx:pt>
          <cx:pt idx="38">1</cx:pt>
          <cx:pt idx="39">1</cx:pt>
          <cx:pt idx="40">1</cx:pt>
          <cx:pt idx="41">0</cx:pt>
          <cx:pt idx="42">0</cx:pt>
          <cx:pt idx="43">0</cx:pt>
          <cx:pt idx="44">0</cx:pt>
          <cx:pt idx="45">15</cx:pt>
          <cx:pt idx="46">0</cx:pt>
          <cx:pt idx="47">2</cx:pt>
          <cx:pt idx="48">0</cx:pt>
          <cx:pt idx="49">6</cx:pt>
          <cx:pt idx="50">2</cx:pt>
          <cx:pt idx="51">10</cx:pt>
          <cx:pt idx="52">0</cx:pt>
          <cx:pt idx="53">1</cx:pt>
          <cx:pt idx="54">0</cx:pt>
          <cx:pt idx="55">14</cx:pt>
          <cx:pt idx="56">0</cx:pt>
          <cx:pt idx="57">4</cx:pt>
          <cx:pt idx="58">45</cx:pt>
          <cx:pt idx="59">7</cx:pt>
          <cx:pt idx="60">2</cx:pt>
          <cx:pt idx="61">0</cx:pt>
          <cx:pt idx="62">10</cx:pt>
          <cx:pt idx="63">5</cx:pt>
          <cx:pt idx="64">0</cx:pt>
          <cx:pt idx="65">0</cx:pt>
          <cx:pt idx="66">10</cx:pt>
          <cx:pt idx="67">4</cx:pt>
          <cx:pt idx="68">1</cx:pt>
          <cx:pt idx="69">0</cx:pt>
          <cx:pt idx="70">8</cx:pt>
          <cx:pt idx="71">0</cx:pt>
          <cx:pt idx="72">0</cx:pt>
          <cx:pt idx="73">12</cx:pt>
          <cx:pt idx="74">3</cx:pt>
          <cx:pt idx="75">1</cx:pt>
          <cx:pt idx="76">0</cx:pt>
          <cx:pt idx="77">3</cx:pt>
          <cx:pt idx="78">0</cx:pt>
          <cx:pt idx="79">3</cx:pt>
          <cx:pt idx="80">1</cx:pt>
          <cx:pt idx="81">42</cx:pt>
          <cx:pt idx="82">0</cx:pt>
          <cx:pt idx="83">2</cx:pt>
          <cx:pt idx="84">2</cx:pt>
          <cx:pt idx="85">1</cx:pt>
          <cx:pt idx="86">0</cx:pt>
          <cx:pt idx="87">3</cx:pt>
          <cx:pt idx="88">0</cx:pt>
          <cx:pt idx="89">3</cx:pt>
          <cx:pt idx="90">4</cx:pt>
          <cx:pt idx="91">6</cx:pt>
          <cx:pt idx="92">0</cx:pt>
          <cx:pt idx="93">23</cx:pt>
          <cx:pt idx="94">1</cx:pt>
          <cx:pt idx="95">0</cx:pt>
          <cx:pt idx="96">5</cx:pt>
          <cx:pt idx="97">0</cx:pt>
          <cx:pt idx="98">2</cx:pt>
          <cx:pt idx="99">0</cx:pt>
          <cx:pt idx="100">4</cx:pt>
          <cx:pt idx="101">1</cx:pt>
          <cx:pt idx="102">1</cx:pt>
          <cx:pt idx="103">2</cx:pt>
          <cx:pt idx="104">0</cx:pt>
          <cx:pt idx="105">1</cx:pt>
          <cx:pt idx="106">0</cx:pt>
          <cx:pt idx="107">386</cx:pt>
        </cx:lvl>
      </cx:numDim>
    </cx:data>
  </cx:chartData>
  <cx:chart>
    <cx:title pos="t" align="ctr" overlay="0">
      <cx:tx>
        <cx:txData>
          <cx:v>DISTRIBUZIONE PER PROVINCE - DOCENTI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b="1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  <a:cs typeface="Baskerville" panose="02020502070401020303" pitchFamily="18" charset="0"/>
            </a:defRPr>
          </a:pPr>
          <a:r>
            <a:rPr lang="it-IT" sz="1400" b="1" i="0" u="none" strike="noStrike" baseline="0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</a:rPr>
            <a:t>DISTRIBUZIONE PER PROVINCE - DOCENTI</a:t>
          </a:r>
        </a:p>
      </cx:txPr>
    </cx:title>
    <cx:plotArea>
      <cx:plotAreaRegion>
        <cx:series layoutId="regionMap" uniqueId="{D2F226C2-ECB6-E94C-B02D-D31616FDF24D}">
          <cx:dataPt idx="58">
            <cx:spPr>
              <a:solidFill>
                <a:srgbClr val="C00000"/>
              </a:solidFill>
            </cx:spPr>
          </cx:dataPt>
          <cx:dataPt idx="81">
            <cx:spPr>
              <a:solidFill>
                <a:srgbClr val="E97132"/>
              </a:solidFill>
            </cx:spPr>
          </cx:dataPt>
          <cx:dataPt idx="93">
            <cx:spPr>
              <a:solidFill>
                <a:srgbClr val="E97132"/>
              </a:solidFill>
            </cx:spPr>
          </cx:dataPt>
          <cx:dataLabels>
            <cx:visibility seriesName="0" categoryName="0" value="1"/>
          </cx:dataLabels>
          <cx:dataId val="0"/>
          <cx:layoutPr>
            <cx:geography cultureLanguage="it-IT" cultureRegion="IT" attribution="Con tecnologia Bing">
              <cx:geoCache provider="{E9337A44-BEBE-4D9F-B70C-5C5E7DAFC167}">
                <cx:binary>1H1ZcuPIluVWwuKnfppMOOCYnr0ss3CQ1EQpFJJiSP3AGBID80DMwFdto/fQu+id9Er6QBxEeoBJ
phmqzMA0y/dS9Etc4OBev7P/+6X614u/XCQfqsAP03+9VH9+tLMs/tcff6Qv9jJYpOPAeUmiNPqV
jV+i4I/o1y/nZfnHa7IondD6QxQI/ePFXiTZsvr4n//Gr1nLaB69LDInCr/ky6R+WKa5n6V/813n
Vx9eojzMWnILv/Tnx6ts4TuLjx+WYeZk9VMdL//8eLDk44c/+B/67aIffPCV5a+gpdJYFmVZFjQq
vH3Ixw9+FFqbr4k4Jkr7d239rYCv15e+WwQgP83OGzOL19dkmaYfNv/7TnfA+vufnTQy1vdtRC2X
V09vt/XH4XP9z39zf8CNcn/Ze/T8Uzn1FZgNnHDipFnivGTinx+/Odky+RltH8D62R8u+qcPXxxT
UdIFSsXDp07Guk4VTRIVff3ZXnT91M/hpPu57ygP+P7z43zRjD8ev+NhwfSyDBtORA5uFw/7n8mI
PFZUSdV0fSMFv6FFdUGTJYkTjm/QEKc4OQbThvKAb7yCy7ATps3qYcH0M/rwbeG32qRPsCRtrIiy
IEgaWass6VC0FCg0olOJbvQdsNxXaN+cc9k6htwBPYefsfA78TugGRSKyyQK+4SPymNKVEFS9bdt
RxB+kzVBknVVUCCNbx8OvtP8HMFtQ8gBdkTgNosHhtTL0ved7fPqY/uSxxJRRYkK77K0ZztoY1ER
FY1q4sZ2kLfX3uxiy+Q0R0fR2pByeN07y6BLwnaXGhhkPxdh9MHIUyf68DlNI79XUVPGgqbLmkbe
rYwD+CRKFFGgUKZvH+U3+FruRm/cjc7g7iiUHT9zNqwdtMOCOFw2ve5/UKCKrFIdWnING4ySPVRh
0EN1qkQTf5PG05wcQ3BDyYF2THduVg8Jpq+vTrjcvv59aE5lLEqiJKhU3G1j+yBJYyITVVNVeff1
vpFymp1upDZ0HE6zZPxtfNGhNTfLhwTUU+Is06xXqCBPuqAqstRt/Evj9jui6qQTqnMY6gZrR3ku
XDuCYQG2LODt9ylb8ljVqQyjpNsBEMci0JKpQrcXXZsjT8lpTo4htaHkkOpWgLvrDAymMOsVJfhh
EoXxqLyruH0NSMZEFCSCAMhvKJ1i5ChIb4QcRk/J+BP++T32AZje1g8JpU9Fa+GHveIkjHUoOFGA
QL19OHdaHgsIjBBRlXbWxv5OdRZH3YC9k3KQGYsg7gDsff2QIHtaJmGvPhnsOwWGhSYd034SXDKi
K5z5d5qPbpQ2dBxEX4OfSQdEm8WDwidZxIteEZLUsdb6VETkQhviWKUC0TXy28Z0moUj4GyZ5+B5
dF660NmuHhI+Mwd6uunV4JPGGlFhH2jSzqI73JnEVt9pGgfTOZx0w7Sj5GB6itIunHbLh4TTY/76
4XGRvC6tXsOFkj6mEmLvmrJRd4ferjbWZUEmorbxhQUuhnE2V93AHZJz6LV32yFlhzRDgvBT+NJz
rBe5xzbSS46E6lsvWKYijMBu2+I0P92wbW+EA+x2kXSJ23b1kKB6jMLXxOnVDkTEog27k62fqx6E
lfQxdKIgCeI21gs53LcDz2GoG6wdJYfWPAp+donX9s4HBZeTLF7ytM/gLqwMQZUV+MGb8O3vdruo
yyrSYBxQ57ByBKkdKQdVt7nxuFs+JKhuFy/LZJH1CRVKMIimSyoMjgOZIhKChDqlMu8Dn8VDN0bv
pBxGR5Tf+/ohgfS4KHreqehY1IiMbEmnV4VMly4gYrsNZehQjgfa7zQ/3XBtb4QDa+5YXapvc5Uh
IfUQFY7V6z6FgAQRRFnSO5EiqKwRkV5GsUanTXEGP91IbQk5pLpDgNvFw0Iq6FXptUDActeEzuQj
0lSy2kb/tqllzp54iE5wcwyllozDqLv2aX2FISH0uEjTRdJrMEloQxIwEoSNJ3xo9MG7UqimKMom
NChg/zpUe6cZ6sZpdyscVMd8qu2dDwmue1QWRv2mfiUAoqrwptSdctuPXAgIPKFQDXbfIU7ncNKN
046Sw+lI5GK3fEg4PTjLrFehEsew9bBHUbqWKu3Q6hMBoqDq2hGv9zQ73VBt6Digjui+9S0PCaVv
CxQY9xoGlMeaICtwoTpT9Nq4Tc4rIqRp/eHrCE/z043T9kZ4oLrd3e3qIUH1sLB69nWVcZuhB1zb
fepQoihKXkTkEnmz/AxGujHaEnIYdfu528VDgujW8VHatd0l+ih4QVknghGiSg59XH1MiKapurSt
nuACtGcw0g3RlpCD6EjUaLt6SBh9itJ+wxCom0AAT5bJxjU6REodS5qiq/jX2rbgjb3T7HQDtaHj
cPo2fu3Mym9WDwmn+yg72QXwD/sRhDFiDbC79U3A4dAsJ9i5UB2t6G08ad8eP4eTbpB2lBxMDH1R
nD+FRpnd6kHBtITzFH1Yfvia/Oy5hEJCBZki6sq2Zp2DCxl7FfkrSeF03/0bR6Mz+DkC2iE9B92R
gB930WEhmORW3w6VgGJaGabeWukdqsQ2SCGhSEkXuejE/fI0J8cw21ByaB0pqNhdaEg4PUVJzwIm
jwmlKPqjkKA9h1dFblgXoCQ37jC/ZZ3BSDdKW0IOpCPNB9vVQ8LoYVEsw14z9ZTC7SUiFVFL9vbh
ZKlteVSgJdX3RP7+3nUOQ91g7Sg5tKbBGDG+ju1rRzAkwGbLJFkkvUZo6RhFLgQJxI2Hi0rMPeFC
JF2jqioh6XFoZZzDSTdSO8pzkdoRDAmpe/Q8JkGfzlVbUQYPV9W2nTpcYRnKLDQVVTBbPcjvVmcw
1A3Y7lY4wLod4d3qYaH1GhW9ihWa5tCdoyP5fkQPamgLgSP2nhfZ14P3i5P8HMNqTchB1Z2g2l5l
SEjd5VHSp1RRAWl5/CMit9uxYeljSdFRn4TgRWcA8DQ73Tht6DiYjiQ+NosHBRPEqd99Sh7LbcWz
gtrZt8+he6WNZVlCUkTZRNt1bru6O83PEaA2hBxSR4zA7WWGBNV9hHrNMOq7840IbQwJlWQdaL21
JxIVRsV7CutA/Z3FUjdge7fDYXa0A26PZEjA3S3iqN9Ob6QOZZHAFd603R/KGIFtj05h6EMu4nQG
I91YbQk5oI60fmxXDwmj2wijQRBu+sASZ3FqSsg/jA+iZRF2OUz3tYi1Km/PctfHqIABmPq2KJpL
B285O4exbvR++wUOxmNR+M0j2V14WHhCV/ZqKFJEl5S2/G/jMHNWPURSFxHg4PsQbjEx6QQjx1Bb
E3JgHfWTtxcaEkroQFr06ntRRG+R18Lsn+4QIdqDRbQ4Snzu8QxGulHaEnIofTrWcPV2u0OC6BaD
wpwTL/A/04cYCSRAhtp0/lohchUXdIx5QG8dJBt9eRjQOIehbqx2lBxY3f7xbvWg0FpkEKntA+sj
UywgU4zIEkFo/e3DqT1ljFCviBbu7qaQ29P8HMFqQ8hB1Z3h2l5lSEg9Oqe2hX8mVW3ZOopsUfu3
6ZPjbEIyxtZFRETmt2/Hus/+NB/dAG3oOHyOVJptFg8Jn9u2iBEGobH4b4jktml9gjk/B4YgEdpa
aXhahCteemNldA4j3VBx9OdBxhENCzqMCug7SohciQyHa60E+TFoKMzFbC0Fm9ahcN0uTnNyDLMN
JYfWMVt9e6Eh4cSW4RJ5rX4HWZCxSEnrGnfvV8iioKIGNmD3fnUeS92Q7dFyoB3xk/cIhgWb7+f9
lqMpYwm1giLqZDqNDEy9lXVU2GiwFPfDTwzzNU5xcgyrDSWHVHf8fXedIcE0x1DhXu12ChMCfpWE
yUuddjsMELheMBY3/QecLjyDn26stoQcVN210tvFQ0Lq3kEXY88xJ4ocJBqrYE90YaVjKKsgwhXe
zlTga53O4agbrfeb4fA6Grh4pxgSaA8OxlE7W33Uh6eFdhFV0DVM9llDxhnwbQuWrktaW0z49tle
e23Hn8FPN2BbwnPh2q4fElgXyJv0axBSuMWwJJDkP7DhUUAtEkmTIHu7nWx/xzqDkW6UtoQcSt2t
p9vFQ4LosS176NeqQOgCpiCarDYfTqDkMXLJMNlFTvmdw0k3SDtKDqUj9t9u+ZBwmkWJ/3//zwcD
7T39Whd0LCCFT5HE38B1IFjIRGI2iQLjY4vmofpbszU6g61u6Dh6DsCjexdHNiQgjQgI9jqYH9N/
0J+lSfRIWhJWvohWcMSh1rqRMxDPYagbvB0lB5vROd99t3pIaN0vkhMt1v8wXIguLLQkoOqps72k
jUVRFbWh/FjO03x0Q7Sh4wA6Kleb5UNCaP4fn1Y5GrW2eqkPkxCOr0AhM0d0IjoZBOS6kM/qFKj5
//uv/30GT92A7RNzqHUnt/YJhoTb5wSd3/2210ERIptPVXpocaBJlaB3AVVsG+OQMzzO4qQbrXdS
DqsjlWrv64cEFU5dwrFLH6aB89uhSwe3jfj5PztRBsoQFVAQs+6h0mjwkhGtl7dHJ3Ab14atENGo
/ziDt24Eu37k4Kb+/HhUW3bRDgnXqyBeouymT80JZ7rtcMVIky5rEhXaAorl2zD+vnd2Dh/d6O0o
Oci6/bPd6iGBNO23AQVV8pA2nIyw7RI/1JWoYUOnP7SlyOUrT7LRDdCajEOnO/G/XjokaIw8XPZa
a42HjwZ+jII8zPa3kAEzhWyagvgOrtN8dIOzoePQOVK6u1k8KHySKOu3bhcWRmtKKCgdXOs3Tnow
goGizony0mOcwckRjLaUHEpHfKzt6iHBdL8o+t2E0AgpaG3B2cbeO+yx09uIBlElYLj+cNW6p9np
RmpDx+F0JHG8WTwkmC6ixOn9kB50bKkKGr/XSMDA26vQxeRHGTOcEJffNpccmg3nMNQN1Y6SA+to
BfyOYEiAGcky6HkAJGK3RBdglW8QOSwhbN0vjFptK2zWHy5vfA5D3YDtKDnAjkjXbvmQ4GLLxOq5
Krc9AwYlF5iitZavQ7NCf+ts1QQ04q0/nCI8h6FuuHaU58G1Wz4kuAy7/4losO+A1LZH61C42u4S
zG+CQuQaFc5gpBulLSEHUneYabt4SBA9ocWu5zInhCQo4kiouOjcsdQxjsCWcEjue6nGvqN7DkPd
WO0oObDuc6vrLNXd8iHB9Sntd8IgajHasJ8ibfIeh9pPQ18rPCptO+eJF6uT3HQDtSbjUeo+j3O9
dkgQsciP+j26AgMx2qMrCManrjchzqMi6BOHOGFu3aHxdw4n3QjtKDmQjob5dgRDQmq+fHnpdRAk
+sAx5gKl7u8tqfu2OsTpLWq0bS7h+otPs9MN1oaOg+qI1tssHhJMBoboIxvca8s+Gn0woh2G35Gw
OnpHdEER0DS3+RxK1nksdcO1R8tBdiRe8X77w0ItiKOf6FToNfpHxmhIld8GeL4ZF4jA7ksYSqhb
V1nZprG4bEhb7HIGT8dweyfmgLuNugyM/asNC7l0mfQ7MBKV7wTzwXFM9NokPIw2wWwnioDKtPac
s31b0Fic5uQYWBtKDqkj5U67Cw0Jp/niQxr3fSY0jq/ACY0i+oW7TA24w5LQ9pJsG8I5AQNLj6dZ
6oZsj5YDrTtTtbd+SKgxTJ9+6TuWC6UooGvrfSDavlIUxhIhOkJO2xjGoZCdw1A3YjtKHq/uCdS7
5UOCax699lpJjegg0BBJe77cHkgoT8NJwwhdbAWLSy2eZKMboTXZefCs1w4JG7ZI/GWWLUaf2jPM
FqMnhDJ6BQtHC6si4hQb51jgYu84mBg5LhndP7tAx/7u9c/Z6wbxyO9wqB6x948QDwnmTQkJrOPF
z35LMeAFiKjabXe0A2kkCvJfGNaqbjUqZ5f8E466Mf3tFzg0u12B36iGBCNuCX6ck6atyG63oB4q
EVGtIaEESsD8ky6TBcYlzqVBrc22dpvzus9nqxtJjp7DsbuMg6MZEor3ONKuV48O1VAobiMEp3uu
P4eSSMZCO/Kf6lxB4mk+uuHa0HEwHZkNsFk8JHyu4PeE/ZqXBHNrkLPEkPhOhOAxAB1KKKckz+Gk
G6MdJYdSt5u9Wz0kmIyFhTrRXo/gQt0NbJX26MHN5zA31lbloN8IWnJtrPCx/LM46sbrnZQD7EiF
7/v6IUEGS6pX41IYQ7EhJLItA+WC+ko7DQDpFzQerT/bLXPdU3mSm26o1mQcTMdNR9zwoCDCuPhX
J+0ZJgU7kIxGhsONScVRDYKKnqHtsU4cPuewcgSjHemZOO3WDwqryG/6bW2gytvpGRKO4tqJzJ6L
jTHktA0zwsvefX3grp3B0BHAtpQcXk8JTqb51DE3Htmy9b0PCbBZEmHaWr+1opjbgN4GNFcK3bWi
qG6TZMyvUTmj/TxeutHao+Xw6h7bsLd+SHB98jEdb/EWGNlqph6cLaSiNREj4un2rLtDx1lD554k
kLYGZ/3h6nDOZaobuQNqDrsjFdkHJIOCL33BYN4P9w7Gb/Tqb4k48qmtnkd7w9vn0Eps60nbYbCS
whW6fTqbnyPYHdJz6B05Yoi76JDwm0XoB+szzAFV2U4nl3Ea6C7auL+7tbPNBRkz9Lqj/Gfw0w3c
lpBD7IjNuF09JKhw1myvQLUl2RhmKGnd8SgBOlLRJaQAOs2Qk9x0w7Qm40A6FtZ4u+EhQWRE/Y7i
lXGkOCKCu4E1h74XXOV2FAACwJtdjItsnOSmG6I1GQfRserstxseEkTMQY9pr3IEjaa101vbM9P2
NB1G9CIciJj9Vn44G+MMRrrx2RJyCB2xLLarh4TRPH956RUixNax56CJaKPKYKbvIYVJDRRnFeKE
aj6beZKPboQ2/HMAHdFym8VDwudTsmyaXq291oFCvRTmNOw2m32AcDKXDPBEPhh4BiPdCG0Jz4No
u3pIGLUFlL1ChL0IzXbQaRshOjTIcXgQJqFguOHG6hOwVe1HLU6z0w3Uho7D6chutFk8JJhwOulL
z6cHiWNJEqHPdK7oEBksDdaeJnEb0TksdIOzo+Tg6W472a0eEj4XiCYhE9yrJIlo5UJrCaIPa2V3
aNUh/idSdDO01aNvH5gV+5J0FkfdeL2TcoAd2Zre1w8JsrfC5V592nbQAk5NU3Gw+6Hh0EaZULGG
vasTqnM46UZqR8kBdSxP31YswGIaEkxzp4h6nlYoQXJwMBp03xoOLhXSNnxR5O+3UT9OsM5hqBut
HSWH1hGx2i0fElw4mbRf31aCf6SjME3hZAqmIAZnYEgG/r6v904z0A3Oho6D5kgkb7N4SMB8shLH
woPqc4uCwmsT8AQN/Z1bFDCC0mtr4Tv13nksdcO1R8tB1q379tb/j6L2x0v1L2sZzaMXDAmPwi/5
MqkflmnuZ+nbjeG7CTpipmHmZPXZ3x4h3QhCR2JkKyNXr39+1LV2lAkyHbvJXS0HB0LUVjos97r+
DsiWizTDr7SZEySLZfHNPsF0vI8fymX7DfrCUOKE+icqIiyoYvrTxw9hlGT2nx8R9UVbH9Xgpsm6
gB51fJVGeftV28KkUBz+Cv9OhsDj3KjtXd5Hfm1F4e6Bbf77Q5gH95ETZumfHwmUNI7+a5e1vKoi
HBCUG6AtV8WQdBlGFL5/WTw4odWu/l+REqpe7Vkpqz3lNvEUh3mORFlBiwdHVsOpGAsro9Gth6pw
/hppylMc5ld7j6yLBxEW8+9MILaDbLuG2A+BBbfPRCIXo0g1nZQ1ZrCI/dIz2kPADV22SmZZo2Si
OuE0VpUffiwt3Fp8HKnpd8+pS6aSymcO8Z4rq/hSRv5t5ivfG7GOWeEKhmAphlrKT5UTuxO9oBUr
ldoINeW+0RujzqxFVsQOs6TqIaH4P+nIv9dyKWZRGTw1TqyxnCwk0Z9XiR0YZkqWWa59prK3Yo2n
pUzMVw6L/fA+V/OHlLgv1ciPmUDi+0R3PEY8y3CV9DG18ldXkG5SK7nQ5LhgakBnlenZzBSTG9Nd
qSw1VzNiSt8iy/vix43PxEJ/STNl7rnWdKXXheFZ4V+i16yMKovnRCkuVTLyGC3zhNEmVlguVhPJ
zv9apRpTCpIYaTjKLtywuE0b8UqoSMnyzDLk0poGcvlQmfprIVcmc3T3TrXz71FUVoYnSJPStf+S
7dFNmbnPRRETVlnUqFxPNqhUPuR1hFdEcO/SURUyP4m/rkaFwBKCJzGSBJ/pvndn2iMGezxkphST
WVaQnBW1NMsr88auRcFI3OI7FcJ7h4ouG/nqF1lymB+oKyZk1PBt5Xteh5NGUP5KTHlCiqxilWJP
Trx2v7/6iooOCkzwbY++Rhbl8K1LHZWkhZSuWBx55tQHOgyPjNHK/0Wo9uiawn2WpxkzXfkiCm0b
HAbU+HsmJDiR3KuPA4QlzJnQqAaTWEMobf/VV7RYsFxPyJloNvNilCqXjaMR5lv1XAyIZASuUxi0
NinzzMw2aGwFRhZ/i80IT04fERbG2iTWR3fpKslYhqsYaqUbmOvuMjnQnpJEfMrK1WUuOOpsJeiP
8op8tVynZCspEVnuJV8aKZ3qaZUyrfZiRizvybeUyUpOTPb3N0t+l3PcLOpqNKT2MUpNglbbv9mk
aczabsqckcq9tfLoNg7D5lpX7QtXVucBrTKWpsFM1AqdrUr5yqqslxWxfVaH2rwQapVJZnH/90zJ
XQhIKEZoD7xED1Rb7b/PVFxGVmKrdY4HTCImRfndKo3LCaCSDTcJvjVNM/Py1TX0z3Xh1c8wtpg8
enKDTJoFURSyUM20CzXWn2MheoagXIo0/So14bOfe9erIpmYVR5D+MoLUoYQHt/zWVQrMTPr6DEj
5bMbkF+m5M6gXG7yzDWycPVTy+m9DuXBZDG58hN9mtCIMi3Kb2JdYxYJp6mvW0aVer9quFMsLYu5
LIyqiW7aL5rqMEmk19R2LBYGPrPE5jKm/mj298+uE1AJYXkcNIlzNlBkc/jsoBZLb1Tj2eWW6Rue
hDuzbRobeOMqQ89/upp0KTbuc1RBM1hIfhipN5pEgXuTaMpPKMrb3KPNiddM/V2wNeThIExtgSqm
GHB7Wq6mihgKkClix8+65cxpbi5ULbi3auVCKpr7ECMADdEtSxbp0UtBv9mOLcysenUpjLSXfEQ+
ZzZJWBK5t44zmkdJ/lkJo4vQilVDUJrbWDWnXuO+rOL8V0zTK9cbWczSEhcPWmbUEh+zxI5ZICtf
XJdeeHI9j2rvMfMeaVPMTVlfpqI9t0ytZL6eegwKojBkYt+VDr0NqP6oqdUXJyofgrycOm6ZMr3S
L7K8ebEL8SYsBZvFsTO1TOE1IfWDlXiGIycOI2HzRV/ZV6NaXVCtDJlYP2hWeF95q2mmyxfEr5jo
R49K0OAPVTgJdGw1f/9OtHv1oUEBc0VEyhpRF8ybFeF27IuT7oelVQRSzkJb0lhk+c+pHN5rsvBZ
U7LHUvekEyq01ZDcBRHrRrgUmVVNQufO4QW9qDTlpgTaTdpgn6iJZSiCd/cGr59JXzM9+Ix39Iau
oN3+/l47VIck4ihClUKjQbW23+8ZT67uqkJVidjdAsmbW+kqug4y6OO/vwoROu5Q0xUYaYjYI63C
PdKVJWTlyILajFVtqo0yZaLQnE5cWIdfsWMUUy2TxKkoRs5l7IkNXnExOnGn7UyJ355yO5ybSDKO
isO5Y4e3KmihNhLFKmclaSqjqGtvHpHmc1U5n1t8XZd8Ibk5FzL/2hKdhyylEtOo7U3//llQmN8H
fKCCBeWXmHqBnUTD5s1p60wltY9O8IhFYYSXuU4LIzIVeyr5hc+ypMivFKkRmBtoz1KslywtCIy1
xlawy5O/oFGLC2KRfIKZkjeWn1znSWDONJK5rBZynVUry2FRkTtGUFgqfl97EEpyp1RpcYHk/1Me
+RPZqxI28vRH1Um/CLF+41rilQj7gVUAaK6EqcxCffSrTMJrOVL/IqYgTMzUriZV3CgsirO7SrQv
R2r5TQmrFawpop+QCcwV4wHD8BZMfIbTiTkuOJm7PV52/90kZWpTX4YWKl1iaLDDJnKTX1uR6xj+
isDAty8SDXotTec0rJ9MIZu5cb0yvJGXMNlMFo1cvEZBnE3ySvxc+doXN6iubWd0tYqlr26hVKyO
ZdWQR+EMY+q0q0j4OsqjmSOuHKOx0knukudS1fOZmmvWRMp16yLU7ASGqo/X005tZZKgZai08hlN
7S9Zbr3GtZkbfmSGN9hTk5ndpDUsmaKwDTiF3zQ0K0RMFW37xgvMxDYK1YF5GthSwIo0DybEdn7q
ZRwbI5c+qELkTTLXSww9EkZTijuf+1bgTwo7Km6EVWM/i3pZjVhuavKN3IjqJBK94nsV1uGzRXzp
86hSyCSOBfGrXq2+RpHHJDtzcC1aihNaVup3ajbijUa958gJGlYJtfujKBQjIpJ/GRWieRmV1L2K
C+E+rm1zjo5Cw9aDhKlV82y6hKm1mVwErl0yDa+A4ijSRA+b2FiJ6bXYqA+N5OHH9PswfFJE74sX
3sJU+VyNokuFFv5UdKTP1FeLuZpQ2xBGq2fdhpncNPHULHNDy9zYqGS8YSslftas7FvurcpJ49uj
B1FJ4+lqVWczMcib777gCVPXzuEA1BrzkDmcBLXVML02i9s6g+rJar+48kt6qWj11Kdqdi3r1XfH
qzJjJEQPNhE+R5HmsjDDiy+FJauoimtRsTac2AyYNoK7EztkFhRkgmC+xchoNUlyf+7Xwl+SWk3L
Si6msuTdKXCvCmL/JE0AcwZe3qQajYw0t74HDewnv/KzSaEq4dR2xLmvkJ8YyqczM6evjZDfVk4V
fvZtbSoG9o1fSldSJNw3dWKYufZDCPLYqH3isaiB3VHW+UNo6U9SIH8XpHJKA2oxwcyfI9t98YMQ
7mKjz73V6NqspDs9Fi+0UbSU7CCYSJ7+5BH7h5A5hAlu7bCVv3KZ2oTfLa18Hqm0MWBTT80im+uV
TyeBTTMmZ86dDtvcCGrz1pakCRHkO/BjM92pPKY0sHgNqaxgmZhypF1bdQhWg8b/5iWkuUxzzSzg
MNXJxFU0f+6SQHMMQkNvEpnmTLcF7xoxpuBC1aPCcHy/mIWaG/wceaMQ732ZXpllWRtBpDgXsP79
CztX6zuxFPRJCbPRD/EcZbexp7DLs4ekKsqJXeTeNFG8iIlRPjIyO/IMMXdMloSWMNXU2rokib1w
atm7DEQ/eYV5WjaGFQc/msghX2EhWIa28ooHSkb65yp1SiP1/WCq1Ik7M83Sm8B1JJNACH/Gjr9i
1khqcDFJG03lVTaSIHR4e8xAvNYzRXzOmyCGZaavvFljmhazi1SmhuQEQsXwjMRrC77HXFRtnRWF
nr+ofn5bOKXyvSgbkkywo1jZhGSFfJU6Zn2VZK5+5SFnNdFtW7hUQtv6ETV+cqvJxSNiEFk1EUIS
Xpi01iahYLqGnPnqRYa94sLRa0OiTTkzJVow2Vfr24z432PNqVgW5c2isDIQxcnnINfNSeGomWPk
jhQyQrPRLMpGxYUzWmkTyFs8FcDAtLbhXGhZ/lkyE3mqUTOBP6b4NqNFJjzCsyovcnh+06zWWRnE
I6a64Q1xyVMuBrPUIZ/1kUdnpuBdKrn3K9b1Jyqn390YsQqhwdOKZetWMen3wBKxRSp3clp8jSVT
wwPFRTBB12V6LN0Vjv8cFYkywYEcc9OXfgSpZE8TNb63HaeehET2WSP40iwKJHXSSFLEajt/iRTz
2SSjZ9fGj0kkmyBEkIP1lMzyWMeeI9sXuS/lMyG5c7XV18DKP6sjOOB1Tn/SUTLL0+RR9FQ6bXz5
e6Lrr4mZpbMioHOfSLNGDgw51PFwRTGd2JZ+LxeNydyR+0vKzMmoKatbKY0vCzFYriietRco8zRL
v2pqpLE4I/HnsvAeQiqbjChawPJaX4aWe9s4yY1TFz+qUq5Y6lpfy5VYGm4lQw+t4nhCnNGXSC4z
aNTAvWoiPJgmTOaa4/9KbMVnSPEvZa/87kq2MxvV9sQMoQ+kwrnOKR6AX8VTvAVfijj4kidVgmnf
FA87ty8TUyxZAsdEl5PrkRP9arzkvnBcEFfORS3LRtKoF16owdsY/SjgyodpNE2i4FtOGn0alisL
e4h4N1Jyi6WScyMnIgQ9F9KLoKoU5o/oDTTqCM9TuBVKLZkivmLP7LwMjFSOAuZKza1YraARnF+5
dL/Kq0VM3BHTo6RkOGPbyAn9WiblRLOjL96q+AsOSQaryKmZGRVL2x6R60Z2byuqx8wL4QMGgniH
l/8vSc+fAhIll4USPLqhe2k31nVSydexQnzDEeRJvCLfCkf5YYepZ8hqPMlWdjPxkubVpuTV0RBQ
oqv8u5hZXyMXvgwN6lmDAy4YjcmFX/vf4lH6jDDpbe6LD3olXxYBfDhVTpnTqEboQ5072gQnhf+K
8vQnranPPKW4DYFPIdMrpwietcL9aQvZj8LRHh0lvLEj6dKPvLsVVecZwrYsSJOLCO6t5QRPtqx/
04l772eByaiTGyKpH+E4Qi7slaHVccCUyv3l5/FrEZKrzCoWEaEKQnvxpUfK2SpHZMBp8mlUvISt
hOSiJ06qsISLljw3+Yq2ttRjJNGUZSS/FkMd1oSZGiMvf3Lj9ItrF9/VEo+FJG6Nl9diJinhN1JH
N+BqIi6kZJeuFeGd0JqF5pdPkhrPEEP9BbPlzjNXDatLBARwwMulK8ErduRvKylPWaJIlzjUdDWx
ifuq2mUwlVxrFiE2BL8+MSJqVTAh6NKP7J+ZUv4khX7nIUJtaARvhlaYLIS1X6X5deSliKJqxb3n
NcvRqlhNIhc2ZeqZlwVdCYar63ejolp6jWiUMKxoGFyXVTr3tfhbQotnzyoQN1CoNylq4Uc00u/w
ij+tFASGzJpAiZmQlQahTDm0lnLq5wwawmGapzw5QjhN8qJhq8b6QW3zVyYJzBbgJCROZng6tpY4
iB+IrWgTogRXVqkJk5W0wj7ZOspK+eAH7jJ0a8STg0ZkUqnFN0muZoZfax4zi3xKRP9bkKoiw46Q
MaFUJCOBLWHkdgULzg1GRuhlHmscEl77eAoXQTQKp+gF9JjVyAJ+UpUn8COxiemZkQsRQiar4Nqm
ZcO8Srq3SmwySppPFLusp0qQXDeRbk9KXcqNRLbptHCSS18NEWuow1shr5eoTrkhqfYXzLTPUSLP
Rc15kgPr0hbDgMk0mQTJSL2M7SIzLIk8pmn1S3PtB9sqECTAExRx63Zm3spi5nymgagYGGMC4Slp
yUqBBixohO9ZlvosDGOo2MRbFKZ3F6UNXnZ/FLJAEl0jLuWfUhE8RCLslnylfVWlKJnmde1PYyV/
XdEcz1TIS1ht4WOmNpEh2Ai2UvjqE8fNXj0fz08ZwWSQUlikbg49IpcxbAE/rGDMRyHEWVWv/EZ6
wnRz50ozV8H3DIHqq5yUq1lNMn3iO67wfaUVDzW1JZYVGVRsHcyEIrhbJYiUWbD/WLSCdy5E5df/
T92X9VZua2v+lX7rJwGaqAG4aOBq2nvb3rbLU5XrhajBlkSJIimKkshf399OcnJTlXOSe3BfuoEg
gR1vWwPFtb5pyZPU3YYkbRu1cFfOPGbnZOQZ6kraoV01Yzqe8rA1hafysZmSAGuEht+pwI6Q4Hpe
R6sKsbtEtvS1ZU+eT/hN1mpxnYvQoUnrRsYrLto+LLvNLR8VD0C/p9biNynUt7kItzy7nXYJQOBm
hU12lEl0CnpGX8Swjqd26bPrvN+CQukBQKXbvX1tNjNFYH9IdBU5YNfCZHYuuABjX1KZJ9Vg46lI
k1SiZcdJRX3QNriBn+Z0WUqpzdM4ki+I8xQmUrgvZhi+bNBHbnWLLc1f0OglfpqjxnpHP+tsZTUe
gSAfnmbJRLF2qV+AcQuA3SJSBC74kFkPez+hH0cKZiII2lOWfRhaixYgdDdQEeZy5DK41TO6Bm36
rYoZW+uhB3TYfR8tcifPAPJDMUc+LcZkBWonIDslbV9TK7baA5mMZ7tHrrB7p5wvd44q8Nyp/74z
8p3x8I5StFpoPA9mW79J7C770oMu5XorZY7OXhHd1h3pXjcBwYhoH9sUFdckgbQgCFdlpKIN20Vw
M9ultMrYssvyrdydqBQPVZO2LT+ltJWvUFxIseTszXGDXiSf40algBUr9ugrueE8zKzVyQXkHQ8H
AS3F2FXbyvHUefN+mOziv64MNyOP3VBnenNnYMX9HkrbfnS8OwDYr6XuCS+ED3JhzI+JXXThSYJ9
z7VlvOBjS/w9TGnapMnWH5hG+ZsGeZNx/5wt6Xwnw3g7en58tY7tg+bt2wW4B3b2yl34Q5FNwau/
ZqQUtk0rZtLgo9/O6qLn8GoI3GkCQG7SPZnLQbf5nczRGQaAIIc2jcVShl634IDQJAzCoI0I1qAI
sJXlyyaqyS0EKEZ7SylS0Ny5cFWbZbaUbeZuQvG5TdCx7cDv+4Sl1Q5fdpeMDe5YX+Kx/YyBVksZ
B+GTN0XBIbUKTJKzQeH2V6x7lKuMfBKppkWCFq3RSQcuV9G8GPEqNDevt3PK6SE1nzsv12W+Je9L
yvJiWKUPFUmJRhJryqDXBygKF4pUnxbrbaURjJwtS9hBeqxSceaVKOxrKWcObBulJd2V8LH1SmDL
SJZ6y4aSCT5UJrbdzYVuKfHQL43J+qH29hDMDg2yYuy6oQz4vjz3saMfMrltV9Mix+u1U/t9HjLZ
+IYsV/5mrniQlQ4Q+ixCEp8tz9WdZOlY43l9ywMV1VyvuvIGXq2ReBXrOBcykOXkp88D3s1RzJ0q
tLRYs24G3+zZZsvw13KxnxxHqzU628QWSmfKg73shvRpypa8thhtWyx8L3XnDeXYAwFk8ZXeCCmo
l6fHZQnsOermqMjdou+olAt4yDawBVPT+sxSHTz6s2hrxzJTt7o9pgP1Dya0S61kt99bLnlUxB0Z
Sm9Ja60dPfXxmpfLkPt1nouuzDDfoui9aL2a+MKqMKQRmvF8ZSX0mQ8hM+ZJWU83gZccMzNBSRyW
CvRDfMocO6fGv/Gl4qfdZduBm5cRsmo5mc8eg5AchQuv08j01QVwXglF1iuSbKaSidwuoufXIMSu
2uWZ9zL3/V0mr0axjMeh9V2TuS4/tBkt4UFEly1Ciy4auINu4V5PAnWdjZTeJhGrV87TerJG1q1P
xtKzLAaeMn6RweZQLVt+vVC7HO3uxWh/bXjZV0UhZx8LnxrXTJG33u7B8lXt4Vr6I3q9XXpjsQ0G
fy/iQS2m/nn3++5CMG5lGu3oDDJjrnQaNNuWHnZjfSDDT4ZMuqLAaScLfuygui6qXQahecpz+WXT
Lq4Xf17qrvU+sml/myUq+q6DvpJjVtDOd2WHw6ygZ/vFupADMtbvnW6TZqVpe+gifz2iCnwLxRKV
PpOHoePJOSdG1OHYpd+sCOWtZ4LxmHT5fNLWTKdpyYfSSflAp5DdTyp4UCyzNxCMOnS+wSl3Xlos
G48/7DJYSqY9fUjxGytt1Cv14vTgjy2wyrLJyvf38SwmrMBABLby5IiVOr6H/XgzyMQVYQonQ9v9
LeP/J/oZtowURh4MRrm4JuKf5FoT66FDvZiLRLhvXpvW25SvlYhHbHE0e/prsvtnZQP2EOQ18ZYC
uEOyy8iBHyncbDBucImnAGjaJs3j242nJQv8+2273rk+7XJ/MP0/FJzfHDb3fzSJfBPSwu7U/Way
+f3L//MkOP75j8tn/uub//HDV+f+G8y84n35y586vInL5Ar98w/98JvhWPnt6C4Omx+++JPh5x9m
l3/qBvoX//O/5/eJcZkhYP5rt8/Ll3F8+1/f//d/Crye8Y9Ood8++avhJ8WAj4vPCzcE/0FqGhLF
r4YfzPbIL29sgViEV3IHUQwh5x+GH8QBIPEkFztQ5sfQkH83/MQEL/ZOMAkc//ITeGf+cZI/3En4
o377+o92Hwz0/FE/waAY/Ik0IRleRAdX9C9WnD9IVmNs1t1JYYs8MWOVMIYqBdxxSsSSlb3I7vE6
5KTICCTtroOkuIfp/RBvT05kSREu4OLYSJY6SrLvHM3OASr4x9WhYFop12repxwawWobL5UAf30P
ZnKGAN0vi/fQKufXbSrbxsrks1tAEMf9bK8W4vjZzjqp7ZSP5WaHvIG4DcCWKTRl8Xwe5+GhnfRc
9ToZj7D3gCpK1hO4jTvGuqmwfALgoJG+Dae1wkb4DJp6eQW18DVrR3FamEcOK4UgM9hxKRKZr/ct
HwigkedfLdF89ocVzVy7tecg4/ACdNvz7Loj5b33EVm1rc7j4cFtiSzZxIFHurFtEn8L625O/ZO/
0RZ7ZXyVjro7oP9/xDGAR/J5cEsGk51DYlQ5ZkkdGmKxCcfP1BB0vG2aH7NFK8BC9ExeNG9Nlmjw
kuPm1xpkvx+6py7yTjONCt/M+EEDiG05+Szjgd27SN1mbZgUCYHkYrO1THgiYBZCC9+HaPes1F+F
649gf7ZqS72ojI3v0Fn+8pmoLSloqQtjGBWqyxp/c1/CTAcvXjRMV8G+fFLLequSLf1GJwOR0ZjH
AS9cLtHrv6G0qCJUk2rWVfjlBHm2Mm0XXAlmskOsZX4lPAh0FEauchtpXsJqNlVZYmkVdt5YisR+
0Y7JIpydLfQoVqw3yct1EjC1oNkr+pkw0MfjSYJ9r2wvj24GgZsQ/hrkpEf7k3YEKjNEhZ7Lot2n
rHBdEFQWUKyACMZwQcK+oGnOyxSiTy1s2J3zLQbjy8AJiHlPyjHAFbo4016geqAfkcAIFARj7eXR
UvVJtlaGJkHJolGBMp7IQY5wLoGX96pehUvBB7jN2JCC6h4z9Et+qw96jt5SGuBsbPKQOzicJh37
97MMkqHwFhgkkp0csrz1C19lb+s87bX2p5dpmYIvbd41ahbobUhh1tm7lnuqPogMBW/MZ1k6DytY
hTa9I3o7t12n7/2dx9UGlr228QrCYkvfNtu9QZqAGW6MgooRZ3G/dkpL1wne4Fy3p83mooYFHBq2
zmA1Y212zC0IxCnol7SgDihqjPsqk1C+4EWZ6zAV1exmXco4GB5DMSV1vnW6jMdkrNw6Lk3fge5i
SbRfO7jdqmn22WFrWdZIZtwJxgn/znJmD6EHirTXXRVneIa3uEdb6xF6Z7KuryEP6UbxTTQRrkzh
GSPBwwnPNRiIq5t51unZun7ghU1sCn1RkBfJLL9JE4i90YUyUjPfPkKzHipuSJ2rQN1hidqrFOd2
GJagvU83cRtECYQZvGTwYYkmg+eZTadWgFkVy7KB+e6X05JFEzhLHjRaLoCui7FH7IBjte9eB02F
4V66zlTjtIDX6hXgLOQfRQie1NXPi1ALfht2Im+Ut5Ff7QH/Vrn+79Xi/0lR/3+wXkeYRgKrxL+u
18/8j4NDL37X3z7ya6HG0AuY/y5znPB78JYNH7Xy10KNzBAcTfgfmICHlyZjdtB/FWq84TpIIgja
sNXjMwE6xN+cuTGSYrCBoPLDmJBGyIb9O6Ua7474sVTDj4Y5YCne/4HzhDP25/aPq4x4YBHCwl8N
yJRR5Tc7Hm+wGrs6CgGdog+6Dgr+BCRo4npL4AlsKSwGEP7fwH2QG8hUURla4AigmKAcaTYdiARk
aTv6ApZan3IynpmD9mhaCBwmd+0RO5o65MKIIyOClC4DR8ITQ4p25hk21nCoktXZ1zH19jINHS17
zvSNbDtxROkXeF+SAQm0oex7lN1F49MG1g6+Yo+/wa6SlNYln3m72pJ6YdZA4M5LvS72o/U9/5RM
SdhoVOlTG8NO1noTK7CNw5AhaXg9Rry9W3oWFYMen2a0x4VtZ69paU+PJKUbSPFeXk+T/25GMP3J
gCrbBu4cq+Uu6sj7lMbbgQ1tX0ZLO1RRti+wzY6iscuq8KS6WN8mW3CIV/IgYPdkbEzKWYk7KLrk
sZcdAcM8pfuxDZgt4wH0L7yh5ImGE47CQtL1mQnP0OamAyQFuJK4/+674D2ck7bU3rwCAnkvii0Q
dzLU875Va5WBAwM5qZaT32O7Nn0MuOnJpMS0kTuqxDfnhmuPgqKiF+o4c4N538jlvvT9eYyjqmN2
w75PtgP1OSBzZ78Iob1rf/bfM8ezg+qTtGh9Se/stBDIdbAzhAF/tUyMRxcRAZvuDts0SR34cdFB
xPIu1uh5+6QFpKTNQ2vCPBFfB2pkpRcTUI0oeFMBW9e1Y8Njts5nse8PKd8K5/U3zOzPLRVb0/c8
qYzL4FMjp7Ab9iZup6BeDPvKKZSwNAKL2eWukJpX/po8iGhDx9jr+zbXh5CNGgqbPbdTUvB808d2
EPeKGVJt+9p93GZ0Mu3e3fVyO85mumIbPw4i/a75gMKcSHYxk0cF2fWVkd6dDqPwQ0DBnDI7yTqO
pQDb68Dbt/sMdyWuQgXt0zV9JiMsVbRIRm62EfOaHZIkXK82uXyaUEFRooY7oRhkvtFqNEmUnPa0
41Wben4Z4OEBsbLqw0C7rokjjsMH7QxXYAe5dEPhWoPMFuFEq92wz2Fm2YFzg4YVz6wOx2+tgjCb
iLU9LVy8ExZ24JP7qGiHNiw0lzc937wiSfbgkGha8iRH1XfT97CFeskV/opvezjJlbqJl8ndM9l+
D7uIwLARqmtt9q7Cu1BcEYPUqbSP1lZZ+UInUKttz9KqXS6PRYtD1sRFFdcKZhkfBzDE8B3D3ApV
yOm6M2pu4nxgJ8oFaIp2O5r4osw4jVPM6N28RjAuL+j8+hmIAg0nrSHjpk0euqG08ybKTGdHP5/O
So/oeKe1ABOR3NtOQk/YNwUmvsczDSOCP7k748dvG0OvGA7z14ThbwZkf46j+Jx64ErN0lfLwtuC
EfOWxywrx5zuNTam49D5XxbuHVt5kX2W8VWE/iEZ0hsFb/Z9QiAchC4Jr4cW6gGap+62y0f7Ondh
cGIwjbDIdrWJhuCla/VpSvZG5yMrwn59tAkbin6FPCmT3UIciqHDq9VC57X6nMVOHaCIf+hXqFIQ
S+Fa64fxAbY6iWADzgfiEx5mrD1DsT3rff1EnX+IF0Wfkr577an3LXG7rY3ALtvqGRpqTGDgbPME
3Xtk692ih+q3HtQ91WHp0+RhI4zdgtaNEaJAG57lbCp8LxjrBfpnENMUXRU/ejzmVb8SdrRJP2PJ
gs7vRR7g/m/PCR8e4tkDJZRJUnkJ2r6cb59Itx3GTPBDP8MUkvgtL/qBfNZ50F9fSotvAbVWlt1M
HR7BobDRYI4IoBxMCsdPCA24sngg6i1Ya9VP18Yz6qQNBDVwNuPDuEPDIpO8oQM8InqCPB+BxE9D
C5lxlAwlcHxErx9Dh9Uojf0SAMewW7zzcz/MwHkwSvO8NADVVTgmcdGnbb2M2/3G2q1cYQ4oeCpe
kgvBGS8AECYM3vD6Jgi+NILAnKwe0NAwgjAemMYSbL/nSfi6pSKFkYlr8KTB/gEirB4gMGxR2LWF
x/L+OvSNPuSKfA5HQm5ng/KUDpssHJShWksWlqND6Qlz3jfWA2aFwGUrAjK3mtA5n4JMGZhi5q+D
iFjRbWqFMGghFfofNcigKxf0aZWobb2FcT5+RrhnPFibPGlEToR0utxt/JYp6D5Ltz5GO4EHZFKF
5wWvu6fno81gDLbYVi6Qd9sh+XKDbnxIjC4p2ejB36YIlTwC963IdEQFwzbLIRTwxZ16z1hYougr
p7A4LprymsXqARLSDCcQ1lXMPXJKZ3ebjvtwoi74GrlUlHIg39Tl8C3iNARypYljBHOwBc97up3y
aeiaAK7Ng5qVKlePbecxAQQT8JdDrZ5PG0DGXRvMN11Cl7IPuGmca9mJzNicGB6kIsV4swYQAfZ6
Gwps2/GNzvLsLLseBKuH7UhdvCh8BwBebXYT6Ol6ZdjVVmzkJ7nF2OX31L+axLbV+7i+8SVTZ+Ec
APcQdg3UJOC78dwubKpAEPJysisQ9lAMi19DN2RFPIWgREagAAorqD/rJ50NB88hISCW3h32WH9V
fXY16/EV7sZrOPM+Lmo4szD7sHFyzGAnA6ain9woYFoGaMUDf6lKHi2UgSAMk0tUmm0gqFz80mqN
8/U6dz36rdTUG+PfXJ/ETRTvQ2M8fVIqdrCcgh1up/chQ3ezBDQ8bQpC9aysqVrsTeVEJgi+/VhG
FGzP3H9XLW7MzpguM95VsySNibh/Az/DUXlAaG6RkOj1db9sT+CCpxc18dcUXr1j0jpxGAyR5byG
D9QPAGgTbNgy2lBeidH5SzeQN5N5QTUmNnscxZYW80bZycBOdJLetl5F4arhke27w7hBTKXjDCI8
jOqk89C24IFDhQnvyBh+jALUJ/hyPgALbk3LsLsRtwODSus33RCtYFH6b0MK6XFb4WMSqnvcnDHX
3YXhEY7V1uiv7UJO+Ro8x2PGm3zoSZmADwNiXundOvV3LlthjRzi8WjH+auIssuFR3UzAsQVNLkq
kOQzd2atOIxwMNmGb6GSR/QSj9FEVB216Idm2n7yYbxvxY6YlMayA99Ud+xCUq8wSdN1jgs65+zM
PE6vObavyijINyBnILJb77s/0O+5j4jcL084lNUij9bbwKB4gq4+xoOIa+q5u7VLbmjMXy53cqQ4
PJKmj+kSoC7l8smS+IBbe3LWTws4CZ4NKOgyApUEex/XhVZqO9EAWrSL2Q5TdYgSueqy1wAC4QCo
Lz2olGFM3maFrmHMcCn6cOqbNqff2QI6J6Fb5dM2KCVsYZVoeVwkJk2gumWs9gia5l8g3b8Ff/8n
wPYHTvv/I7b6kk6NLpm1f41/kfDtMW78j0z175/6DQITDHlH8BQhULxM3I/y37lqQGAgYODfCETx
Bc0i2/AbV31JoCKcioEoWQjmG2NBf4fAEbjqHCPhIY2QMMZw+ODfgsA/A2AMx8l8zGQLMeAQhn8c
wh8t7LIlHI9/jyiJGWw9wSSBGCG6oULDj/8d72THNzWcw3+4Rv+EI/+T6oJh6b+8HSQKES/AIO4f
/2rkwSHgDYjmCFwd4Dfax4dxiNcm5a6yYKOP8Zqs5U4mdRIs/LuQ3J//PEEWFzIAAmZg6y+x/T+e
9Ma9bVktXHbt3Eclqjw5o7JMT5Pd5BPP/OXQB3kGMEgY6kr6twrXL2HbP+ZpwJvmCWI0OdJwPt75
9ZPqBHc54YTmoM84zWu1oGzKi0EnTftUQ+XPDUpIClpBT/IpGz0AyUCuUxlrMiBnOoW1HsRyH27x
V3juZWM3RaBLKu/rX9+ny1vi5I8HmmD4RJaDH0AwBqrJj1dqVSkAfw4JXFwI9Nak7NF6pocbMgWa
hj1d3NmddXBmtH500mxSz2u8tNVIhPsgjXrHZ+N7H6bN226R/S3pGYER0XYlVj9B4G57RcjVFevg
mZveZu3fhDQuA+1+OoHLa58IRqldpgiFPwdQVbcCBS1tgNIIIjnSflCEfGOF8fwPsKANtb+Kch29
Hh6E+Nak04ExCPUSDuMSUTucmB/b0qOqB9k8GxRGAYezhbGhBdjndvySZ26//uvL/qfEOC63n6YX
ZdLHsw6b34+XPbE5IgVBatHxDymqX/oV5lbZoEG+eIrH562fw9Ljg0T/IG259m8sCHXxN0eBPebn
a4d9BtsWDiZDxuWno6Bsxwz9fXawh5MViVjO4YtvPy5d3LTrEjSMElmkLUDb0ndwXkT2Gj3UXrDc
2+t9ot7nXIwnNvnB31yff7IssW3BkIEnCG9YRvrmx+sDs3DLW5W6YoIo0WqYtEUqHwYYnUE8d18t
mejB7Eh0p9P82F7cTgIs/1fINkcHI6gfRx8AdWXjXQLU26bE0QSWfwD24MWk+q+eBGTYQR39zXIE
PfmnS3oRGsF/XHRGKJQ/Hviexip0CvyWy2CGYIm6d1l2o1e0RGoLr/xo9T7Mmt/4FNQCtd4x9Eev
kAwC9WKisWBbcAr51JDMBvW6IwLos68r7WAQkE9gCt7zmN84hCl6N71gg6kAw5MiD3kdzOvnfk3v
8ggaGzVnNHCHYR8A77KsK8MJSx2TVT/4MCA0EwYm3PzNYvrzToICeJFFMY8cc+J/FkUlG9m6RAuc
Dir8bhP9OgiXVyg6UeHMfit6mAzDhD8LE/V1Mtn7cV4RSvDJ32SR/+ktIJBlCQZDQMZIf7oFiujU
BivWzpoN/WHi5jGN5QfL7JET+H0z1h5FnmsYruL3xaB7dOngGn9WnwbWv62beUD58o5TYsEE+9MO
DA/XfxZgkcFp4gpK4XAM8/4l6IfvXId9nYFZgNOOBU3H065ePX4TxBn44kikRz6OXxM3Y4fFwmtS
DyrRslwGJ3gKQwTI7XRx3f31vQDB/tMyRHoU87oQXYPVlKAU/xRcc5pIjAWAxxdxAvIImUXX0gja
rDm8eJuEGUfRZXpnfUqee8K+7AaWKN8i8DRF/lwsSe9XXpfHZTL7XlwEC3kPOxMCsCU99M1UHmRC
olMbUbYWCmMuL4QJOlVgkWYIA/9x8i25Xld8D6GIxwA/coBEPhWJzsx3EfdBCXcOqB/We1e5ZJ9h
kKRNwKK89iFsto49Kjin83xNb9Ypb6GVD371iytr6uGYi9oOmZnAnAMInPCNw5C66K4GVa5eEORf
0V1zhFcmzm7C2dY6BkHoCTxXiChI2D+H/CYyi8JoCsDXLTdTE8RbXO3hQK+TTrsaKlaMmNXeNnrf
ks/xGt/tEZfNvBhytC1nVaouTqB9knfLnGyFHTPomAGwWCsjcp0n1B5XcFGPWWRggYSNtAx2+bjF
+R1mUMmr2ImojhMW3NBoFjAKc7jVA5PVVsCMhl1RneRsDhBwZZPGMyk3/O7aKFcuUXvcLQJ/6z7e
xnJ3pUMmrxy2NPxmA4LckAhjRBPa+JT06QgS4mIFljhQItYdEifAGhqQoOxdQh7brG1LIenSeIxC
7dyGX04oOlHfvaUg7N+3NVyqLOpkrZcwPs1hbmEN5php4YcnISgpdo7TBixXdTcYr4g9NiMEOqLL
6oDbUJLWIyxfvFHE716mxLkarONSpcGqPpp2gluyhzgDVQDuAa7sd7Bt/ici6D1MyfZqzy6hIziK
070gazuU84AmVvYY4wAiSQyN5cP4EZ4GctRotW9WPWG9GDiV6TzDbKi2GQx7GEGiXWn+KbRD+Khb
9s2bJABch8AisG2SfjXdZXYBWHdMKYn6CWJGv9zlhoIZkQvmFEQIKD7Dt0oqO6+IPsQ7lPx1P4wm
49AY2q3i02jAj6gZWkKWRlWkVFiGPR2rMVX9zbgiKIppI0GsqgyV84CU3MKO+dhnHfYK06douOSO
nDemJMzeQm44otH3HGmlMoBAChvupV034AAOo0a7YH0pHlnEVO0TMp0w6QaJqHC9a91OEphHx3DH
gWlE6iMQ/K+BU4DzMggR01Xtp5xHzYKQQpnCuYArmSHivd1H6PtujRz6W6DXR5hPDEJnaXTaMcfx
lPJJXFOo+E038g10xJwHTwgzpx9gVet0s2vnrpOYDJ/6vX/3zYigUZziEiK/k3S3YmsxCgR5qf7T
MPkw7yYDmsxpT6ZHss79wUT+Uvtmx45FTffdhHP4ke0uLid4x4+ezKKr2EvG+6FV7ZUnzcuq6XoM
Fr19yNboKuGQpaJeQzVGDggCis/ouWfA4Km0KRjsxd10wtGzL70VXmiQMLAieggOIAn+KUoFIljh
QqYv8TICIOXoWcNDOPpJX8aKd0GVS1BVqFqnfu4MMptxIKrIhxkY7Bih0XUCT5BfJKugn0O4U5vs
4uRNkiD+zOclb4QbsOCWeAMl5GHrh5SVdsv3GQvyyV/Z9I7Lgd+VD6PzipWsFCFjWEqAG8QdEpZ7
LS6b6r5z2pdpSocr3e9hmfULfWgNnQ75uCIkFiJzdsn6IbUShutNtzuwiNqB507g6sfljlpb0332
cnAW3E8OclqRfFIh2l21Iq9bT0yhBlDMm/ieYe7LNaJ9AiQ5A8WGmUiPYT+sDbNoSzeXRaeEClR4
OFAIaE08E0NL8U0SijsZO3LsDNICGJ2BjYf2a4WGuD2tpG3PGtYMOFQVeCuPBdU+a3K9wFN0yS7r
g122oAxb8hz0ea6KdMR+AT8RFlJISDMw9oyc81hKGk/foLM8Ti2RIFKhRia5fFXQTavBS4ITUTBp
ZJlLWKk1yw8R611JE+vqgSywIAaxHzyhdoRlTEdznDIJxJCGwyFAIvpsEgFzKKMZgm4tNNIabxDz
nrGVIERnAv9ZT1w8D+t6nim138Id2V0dIh4oNpleLVj998SRPaxE4CM8pPflmAjzxSO9exrQ+UDM
wjQiA0d1quDWVg42VSvm8RoefsIqDxLpXjmPi09LIhCUhFFpHorcDOutQPwSntY26M8ItcDAGozI
eSsfQkQhLgSb8og7bD6C2WUYt8uDcgzhOkKD92zb9nudGPqK+zXJ8v+ydx49kiNblv4rg9nzgVos
ZtFOugytI3JjiFQURi2MNP76+VhVr1ECXQ+NARrdwCxqkxWZHu5O0u6955zvtnn9ldnc8tgHaSm5
Blq+fURr5qZFOfNg3hZxfank5otuy5xpYGYO9/VasFTWLinqnA4r85Ii8u7qXgQ/XWfEk63MO0ul
+k1w59Pi2ELchTKQ2Wloh+Gpsjo6fwcTWh8J43Gs6w+T6XpiYVEiq+Fb+yEKPObx3b1b9AE+68GU
C1Pj3D94s4HRdmoseYTqMPD8cpcPOXjzFY/C9zwN7NPguBPN4PoDgWeMK7l011HYcTfTNPwsVJmY
LVp3W8j1mC+9fYPPqvu+rpMbG+VqvixTEFAFOcZHU2ROi3HH4PptoHnHJCvDeE7zdc8CVAEMofoq
x5pSMdfNV+Et96uFgLJPGfFePJEF7yvegnNGL/NWY91lAhwmbjfYD01G3iYa3H0QZKdKpGrvW5P3
Lxqpv8BlaIiJOmB6dFx+MTwaf+xH8B+HtZ1iUFx95R3aMb8EJq1cgxdnNtEiq0At+95ql12GuJ2s
0h1vzDpdrrS9BBc7FPpm4uZbTnIgNfH3ZeqfeyUbZTSCxQF4AR+n++fW3eJJxvybm7DtOPmZMdsX
TCP5bSOm/NDK0oglsvuulJmd/tr6/pcNPP87OnmccBsj/MeTzOceIiNbqIx/K8fmf/3bdwiNv59q
Or/+/d9mmvY/3F+3fYUgiWAT/burh43oAa5cE9YeaJTfu28D4JkMYAIQHux8Y7T57xNN3Ld+AB7K
xC1rOh4Y4f/MRNNztw7ud0Mr/EIeLAcP+K23LZjeaJ2/H+8NOGSdzmr9nZpQofo6PKJL8IgwoFo4
4/yQBV6Ft6yTz7h2cOHRmu5kKN/oyxqPWl9H7VvvkVsZ61QnbVVUt9qXBL+Z0D9yM5TP3Av+Y1+v
n+RTvJNVGcmIvP7a6LK75bYnIpWW6m5tpH5YURIforz/JgppnVSDNl32Fkkms4lznQ+JJLiAdcg0
96P1vW2cHKJF80DnBIah87uXNPe8c1OCZwAiEPscLqc2XB/q7LZqveygPec0gy1wrGZvzJG/52D+
Uiiezl6uDk7qGvtuzp1zJgm+OWP16qfYLdwG4w6ttrcXLuwSv6OHMQNrP2Xkg8eyg/GXLwlztft8
MTpMpE61+TS+lUbU3Iw13UpKRTFa5EkcuqdjJUL8F7JMv+aD963NbTqH3FF7xGVCuBaEhW7uIg4u
ZV+AvuG8qcvH3OljX/X6hV9+HylDf4NdRrMjAlneWSuyqJXnDvaMkGKqz8RtZ4flqfSnGnsyFdiy
8hNRczdOaICSKfEyy+G91YYfY1BRVzRTaHtybfaduc5XvdM11/5Q4u6YF3k1e0ZwI4ogrhZhMfJw
goNbF6RhbVFdgrZ+VpKUcmGqK6H97nbBCI0e6zkfuiSkR5VuWQh72BmmEO+lR4aQSoDprWeS/8Xz
PR97tyNYUQcQzyhiz1YaPOUW0f+0xJMxVlYJlq0mWIhS9MLp1VwFS0ugdVLVQz3q65RCGTCe7e4M
lt7w56WFQ43zc22GA19NdDCLbgx2U5tZN+bY66cI1/TsF2EyLiZpzEH4PzHSrPtU9uWhyMyvUP58
rDP+TANE9q0YaXXEleUbxQ2fVQs/oQk5WZnStF7DeWmb7Q1DoxfDEjTDVYBjB44eHbVsVyxfTbSx
mCiOMsupE5o70o1FitMsmxeMwW+tMWIU0avyP/tRcQ0GaXWyJ5JimR1u14RpmxdFgm/cBcMWvLOq
2xAN7+xbbX4Q0pmJF8EJylH6CRSPgvK6H69lEH2zuwphMmqsK7/BvYeFa8r6fToXpEuVfC6UGVlb
IqxMstKRF1Gu6qL00MJNVMwpfCpBCZjrlKn+nGZLeV8NeL5Tw2++UD3m8SwmXFWt0N/9smgvNMU6
kcOwN8fiezYV65HqECSbtPyXNpJXcmhWHECrQ17cGs/0wE3MXTKeudIGqvVCvwvIPFlcTVLE/dDW
STkv9c32MN0FRAUv5E/HszRllNRABO6GtRtygCZ6TYTtZXxWgYuXBbl+Py19mowehBPHNvidfUmY
VgihDlikqxsllvXnxK3yPLSUzrsqrTbXSrZ81LO9ReowI4upy2/4ktpHdxRLPKVrmpiLGj6WbLRO
yzTZCdgkA5CA3e0btqk9VHNdNLEoRHkxqGgPS9uK+9buXkyvK/dhapBOL9PJ50LGJLYry7K5+LOr
f3aB6r6nqTTvxiXADG56hfhq+qK992Q0WtfRyD+/C6cUjzbPr+VClwMnsfUVHCzmb3G6GtldZ6XL
z6jL7SQCEsQDSRv5mxe2a8x9X/i8q3o5O5Nv3kP6tG4ni/jprgiq5Y7aHa+yKxxfJQinICbzyC/1
rir74WQWRfiW4efc5a2dn7K8a/atNBFcVaDzx2zoyoupBKgdx8zF3eykQRxmERZvtTb+ma+023pE
ebLsrI9T4lS3FRysbifaPjhOihnvgH3grjKs4QiIIvgamUqezKA2Lzy5gjjrCopNx9j3wzgmHZCr
ounD6wld6Ie/VDq2l2Jpd9BoOiBT6Is7w05HuAU4HvA6y0/RLiIJmxKfzgRgzwVY8YXWw95ZhQ3J
KbSVefR62T0VMk9muxDHoSVcNhgV461QNBZuSDqQKHVsXiFadazTVH2zQk8fnaGw3gWYAcxjYpzi
KKozPBipDTvKXSj3mWdkJwQo932YQKTx5A32IaPrfVCOQUi173aXYtXDh5WX1mtAywBcxCRJDdsG
97cbu0E6auwdrXsugNi8WkjgHeO/a7Of2k+eLTwUsFjGQ+QU8SSNAD5M3exdTz8GDFZXPICQbB9d
yn7oIMUx5KjhRLTC53xQgB71tMa+LB6yUt0Uwt670lS3GrjPXtHT75qp0HqHVR1Tj8MMrUIyQCjS
Osn6qX9YbMLz5gRlFttK9oUmKCQKGxGqzUI/Jh03YGDEjVO2i3mtGbmQrKjn1zSoy3s+1U/D0uKu
WzzryQyL8jHoM741RZd2CIUcDoZBpId3x4kW3CJnhEnRKo7ZvB1jpxxL2FFDft03/nUDuzeenTbD
yKvVVb0usDZm/BWiMOLWaPc6b4p4e6YeyN5ws1vrfm45Za2+rL+KritwFkbuqZq6G7Xm10ZFQd9N
vX0habkw2yYpL+3RjzG3in01eh3Di3re2yMx8yGrTkqr6Vr4st4xJr6qpPwiGv+7RZB4lVwRmmva
0ln/6k6R/eBq/7GK/OZbZuKCFXB4cDalJY2COmBLBn9jTOkNOa3qafXS/NKlDRjJtYtOwxBCcND9
LbP7AUSpqRMVfRaNlKd2hVxbecQS6zR8x5RUnORkfpabGcUi61/FJqFh8qX5Kp4MgyO0kBXppcIw
76rAwdE6G+EhswgftT5nzSrCI8hPEhal/WUQOn9wzZ4BIn/1bdDXYsntTx1Bd1iVge5aLu5lHQHV
ASdZ6tLem0PLOOiXevu/rOv4n2qzsH3WZv5da3JPufxHj8Vvf+W3biT8B7MqmkVMxlRCjsc/9lvI
wCUoiJBM5AQCMGcprcI/04D2P2wbyxqFEkzsXxjf/wwZsO6dnzT5j9QZHQtk8P9EHvAvcVYPaiUS
Lr+ay2Pzz+zbaLS1jwcN33vvnroFTF61cTPC7q7LKJ9/97nc/9rk/D58+GcyKK1PxPAMyZaXYuT6
J2EnE2tA3pDZtr86ADJmzpPsus3VN56xzE797vnvX+8v3MxfX5B+jrYt8hlK/bHXSutxjEaeXbtx
Qyz1QRfbvoAypaDP8T/vOps2YsRyWCkoT2NqV/9iSrA5EH7X7Nm//gL4DC1rg0wHf3IotLqdqxzZ
aGeGTnqFF2EkDqCny9+/z79I4XyWRERgSAdgIIn5//FtNsJ2VWX3vE2jHa6VD/A2EirAhWWaX/7+
pf7yhkLPNYnJkl4lRxraXMy/716xjMiJWj+CiuJEiUFzubfnpTr9/avgo/nzBxeiQ/NSUHxdDGp/
jr5Ie7azsoUCrYqsOuANtI+AgJpvDFA5omsr3FvNwJmUF/KQSoyLAyOyfToBIIFukJ7W1rYxRdQB
E1AKNVyTWRO7Of+AjfkO7snJV+mL4WTRzWx5xs5x0+mcCeU4u8oNikNQDHezrv2faWWIjzGPSHw2
kKnHOSjubIzE6Vx1R9PbdAclN1uh9i4kuF0gFVWFwbfNf6zz3O5L4cl9ClVhX3W5Og66bmLM5eFV
O6rsyqswdOwM5fif7qqdmPPbv+GZPsSO9lNILARaoj0upF/q1erbCIDndZWLRU6CgZ+xs2HiUY/U
86kRDk6YLFjKmJTtEjMD3hh9SKPeAAIumvz7qrerU2NmCtXYVgmG/PzgNnYe17YsASYY68nGSxIP
1XA/2zj7maCliQe149CjxrSpm+79JV3fjGJYX4Sz6pPt1/Yj8xM493w9xW51/PUk4Yu2Z8pE+6ql
wGAavzYveTpHz1iea7L+odjgH1VBRaZW0HQwEabynHtEcQNTKaQxker84JUhaN3aUAB4RJlbXztD
NJ8TiudRwINzj0Ivbt3shpEOoUTVPpJbDJPco1oJJOVtEzQjxZTHv7LMoCgAy9eMUWrP2E8p77b1
FnoUr8flTA2NekYZ24uLCocozgQ6XzwN87R3u6V8xV3UUJJkLeC3WYpio8LxvuFOMmbN0ZrBHSda
FeJjLfouje1ujIjATsRBZpWW822EL3cGq9On0SmyjS01pRe7IuNc0XXZQbve9N7kvw6pEG+OpjvA
WhI0+6zNTTKYFG4iDlBRnBfYLMA1omrFpxv6VW69FXNefqtY9gB7y4PC4kRaxsJe4Td0E+Kl9NMO
hmovGgPhyvP3xpR1p6IjP6vXpUhqV1bnKe/me42KcXGszkwCHUwP2GlgiQwpCdJgwKIifuqxotEk
n7U3u/4NpuQT/eSXUrXXUMvzXWaA30D8AmlEMCzJNAMGILLWZxAJM87DPJkqTFayvzAleTdK44yX
mTl6zXCavQuGSFNUd+XedrQvSTH360M54HGry4WSXrfrbT3LFxhp0T5q8nQ/td1whDslE8/PT4Nv
frijrwmUFj28C3KhPgUa4hNUnshSFSqNY5N7opXohrl8m2xzOOmsSB+lmPDX6IF2f0r9SO36vPo6
WhSnUgwfzF3M+67M+3gcl0fH6oFbtOO0o6sTh77V3qav1YDUFvIRbk+3NiI0BS05ArzfQFBcNRyG
Xi1XlnMXzIxYDFEyDylamwuAnFfTpmOM12/vtI716Bt+sZdBeROuEMddwJsMJYavCzmT1qhyyumW
FAgUPyORjrBu5NTAgIVc7Lm2OmdRiojdQ99I9JjBDu+tLnHmVvN4IC3irx0TMs9/5E4ajlZe9TFC
QXlCu+s2uqS9A5vhvjFJr4/NDL5UdHUJYobb2/amiEB1NH9d8+K7UuCBasgbkwN9Z1yYiMha1df9
2LxRv29LPORyb6fWK64SM/GFpHWV3Xhpc8mdsNIWLAaBvWGQ3F7NXlqlf1MH9t6fbAFPCLnB2gVm
nd2bxTpzbTDt2WVF6CZKjU3cz8Zr3aAtguwqCRNl7o1Io1zH2PNHWH8QTQ9qdpJWuojqa9vbe6+o
xKWL3Pose0A3zaiGU7Ea4V6VYXhQmSVvbOV+DMI2YuX2jCIz2MAh7f4BWg2QtkjeS9U9uvqLIHN9
1AUiMfHS6gkFjheeLP+NLghjeTHeL36b7mdneVm6OT2nkcn3zaPqnG1E23kNyDb6ZfttcdR1VKfX
Mosw11sIPbJQCaBO7gZjuirhxzBRpP9Zs85KBk3gRAJBKl00T6tWt2OVg3CARwiw0VkxjKPN6rp+
5H4DX7Agj5oG1zwTNIL0AWYYDxGLgM9GeDTbYiQewSEMrle8+K4uXpeZWohMQv3TcME5lz7XJawF
f5fVIVEVw7XvI5aI7CBgYmELszvHNNarkZgKD1n4pFaVbcwjN8nbYNhPGI3IjcsUS0uWmmdwnMiR
wDfJjxDKWXak/1MSPK3tHMdQQ70rJ+VBPrA7kkNckodGz2e3Nb7mnvOWjcSSrLI+hBMC5Nx05Q/8
QK/l2F2LrPwyW+2naYYfbieOzTiJGIDSva6ZFgxm8wjU+wxa4qfrP6mWaCBJ0IuR2ze1J65hrs37
qTJnpmzXwZyz1KEY+xjLGInFbr51V/cSGqq+LJ1ilmLc12X9rXJ7f+9iQjDwyF6cdjpoh8HQanyv
04p307xhD6wJqpJ+m4vnqV5p+D2XUxKDT+yyKSJBCK0OqWnnVpJ5oz6bVZrF2oQv3ffVdMWBgLbk
kXSjFtqnLnmJRDXr7bAUz4gWj8Hi2g8+fsC9C10POPCVduc3D9JdsmRp9tWTXccoxs0+Sw9hOnV9
4xiM1Zx4Kdq9AN/R4i28ySrmC52T+DOMZlcD8YymY93k7LnIrJdQld4d/ep7FlnghYEHH4GZa+K5
jJ5yb32xiOdj7pnjLN17hq5PQNPOUxk+DnJaTiEFIhO+bFs/c2t47iX3XL4UfZVXx0H072FhoU+T
nCz9ITbNlvqBl5eQbc3UOLjCWDgjRSfBu1Vt81HaG/9uCdPqu+8xK+llZd60cinvAA1dVKPrI9AG
cRlXqziZY/ia68C6btuW+mcCujka661YQ/ml5EG60721qZ7AzTBiqOtQsn1DED1kxOoUR1ERiS5y
YScetPknrzW7Q6/XHgRsHaTJQOwHY4Qv7gxDr9Sh4B+qdB5e/cG1kmlYQMEzmrbHdXoPdGQ8eVNf
H225BB8V5QWj43ztvlDSdx7pNQvOR6kKQPLqyidh+VA6+slJmbcAA70ZtRedXb+HNVSa3knMd6Wo
oyPwoXHPvhdsBQDE2a3YXApgw3G0VPLiK0vHpIvVua5hs7EUigDliEPL9ILuMBAAvZAMGF7dfmJm
K72cMzHtDiJb28Og2EjRuP3yAAgRWoPTXIv6veQKOLuFTuacDSM5K1CgI2PYUigzzNTTS6XBME8V
g8xJOTMWhbyrP9Qk07NRlKeJJ0Ji51MOiwtSSWaX8uCOtn1rV0V6W3VNd3Jcockgt/IkbcblcnXN
gz8sHljqesvl8v2461TdrmMWHVQhh7MBa3LnQe4FSWq1t207EE71hf0R1DL4jBZXPmCUpALcBlyj
h4AP1bW9Cf0cjIg5sOglkF9qjt3/PzDZNNhRP+v2x//5339YJvd7LRbj6rat7D/Wcrdlw5/99z/O
TH77W7/NTKx/YHYjfsK0hE3iyK7/nJmExEuigAMcJkIYwcbCXP3PmYn/Dx8TPdoqFy3/x6Sn/CeY
wUXDDR3acGczN/Mz/w8zE17b8fCB0WzDgHD+4jwnHUHyiUQC47xxvioC89MZlL6zg+Uip+FfLbzg
w/tzM7yFMDw4xVD3mWJY20a63zfd6RqkXTtGQBv6bckE09hHaZGbHDrGKEMVXDt2VSJ7FcSt6+Jc
1TBIlsq6Ceghj32R6sswVua7C3MgHnrDOYS9udnHlGXujZCCl4MM7nNrh0cg4S/jKmEtYv3YW6Vw
X6Waq7NQL+w3vDMlK5gED9RdIWV7H/SBt0MSLM50U/0elN8QwwgSY1c8TV4nsFoa0yuW1OFpona2
doxDkmCZp+dJ22JvpRGk6ZxVVFlPzY7pZ5+XGyRhpanTULMPYbbZbgP87qQ37JNu6E51NZ+cdnR3
JACgVowFfuX+oVxqFdcFuGUjt7B9VaqLO7fxdrjHEB4b5mjXXpXhGGO0jqvPBlJajlcqchfCbZ3J
MqbF/RrKnsO67lPzSIZvvA7yyrq3B+t9qrtmV1qLj02zdN4cTNgH0edK7RycNm98QcXBzcvl2aiC
/rgi4l9Gf5pPNhVnHE5YhiM/68+YRdQPhwkS4y9rNG80XMub0TfK54pwIj9jNJfRNdurQFn9ZWAz
3yFQck1CxmZw/mdcRNLvo8uMryhRrIxD9YxdTRp859iLhamtCtgggUjMnzbjmSKi2Xs0MUOEE1Hy
01eFmfcwSL3lkRsNZpXheU9tipWAgQbO23adv7pz09wMnPOnnNDuJ+sY1gdQH8Fdb+hKxItlzScg
6sUJe0NzZa8bbKiY7avUK5GU7d6hPijsY96C0lQTIUBRjbe93aAYV5b3FpoKfagyvTdX5SGEVUDu
TtHcWysfZyS78mqw8bgx0YFHBC3iXBMPOwBOHEwUlhTwQPnNI8VBOa7Tc4gXAIkXaXbOk6yKjIsP
TuzU0Id+SSNA4G7d3+dOsex8Bjqba7nHL6j49dbZuWJjwoMOHq2lichyq4MsywFl9lWExnzKNGQO
KLcP0Es0IxnjsxnFaYrqL0a+BSaJKYuFssRfAtLs4tSz1cP1uSczdy0ImsAryArkq8hXOz+Des73
xL3nvS6OgS/aJVHBfTvUTbKaznzM1ESZ7pePlvaYaI04WWBlYyeCpvLiWg7eXXdbo8VZOZw6/qAE
TFGFV+ZaD4/50GtS/lDUczKpt8C+TJykRMdHo95i1iEYJY/NWwxt1B5HJ/kObBjP0LD1zzlHIsHH
kCFKtu0+YqPIMSiJrtoisB6FUa8YDObxjiIY8Yw2kKFVfqIY9bg3V4BYQlrHhtg3gWit+mNR2unR
stxmX1b6YRxkfZvqSB78zi0vTmqpm2ldmvfAKE8MfiOIL9ONj13kVEQ6v2KYtYFXl/onyi8bCbsJ
JbovpkM70Wpmrh39ZMpkH9jmlHT0EO+D6ZRHJn1mrKY+mb3JPSFTMYpYluweUwncUQMDfllhSgV+
md2SKETK4uKRSTg22Y3Eg03cBaN5SdTPxL21y0MKuiGgUnFmtUAxMJ/9iklkH5Zx6ZhzDF1jTrT4
zgwnT8i7udj6eQJFZGEvIQtOseODvxk7AATAQJ7aaGBLE74P2t78GVuCs/dyHLmjazGK9nmshb1T
/XDr6XM13Wu8/O25GppXyUTpk1VpIEeV+xkVYQB+oaK/8vmIkXmeQdGkgHkiB9FeGEMF6BiIjCHh
D9fbjq88VxeS8kwzrSl6kXYZxP4AIC4zQ9hjRe2dKdPqkwilBmtj3UlsGkmn0ylubfcEZsEHxELt
Daz/c6kQhRdCgB+AsR5MIGc7MRpP2pIEe62gYsq6OjHc/DU2e6Gvx7W+pArqB3ZXJoXdfl2rV3Pt
oNuFo3jLVZf9DIkYJ71iLFFNLLmrm7J7j1gmc+FK9z7WPlB7e3J96CseG7wqj/01Kmfq1lm4mcLU
kQmzWTsBN53Te3T6KnRGdg5IPTX8DEF4dotMZ1yhxqOptLkD16wDWBnkePBEmpfCXHPoKbL7Cl3X
onZlc1x2gSnoPuC/p0XHolPhKy3Gu8LULIKqtPfp+Zh7qk3dmwvjoypVeiq0915vCmC3aYHKDotT
MH1Oi9KJv+mFLsLhuCmIGabgk4bfg9kAfZFbunoSm+YIA5kuBBnS5tu/sUNGdfkvGmXQN98a5T66
4WI/LDgfX71N0zQRN72o+GIgdk5m9aVD/DQ2FTSQ3nQNqPHkbApp4GYzjE1U06Zw2HK5KanWpqnO
vbccUJLtS+8MLEZFep2q4cZuyCJMvOHE3vTZZVNqCyRbFi5QPuMuOvglUL0OYbfJDRF7v2i9iL7t
pv66+ZwdUpe9QwPSsHas/BrbFGqxgnet1Ao2YdOSPQsrk8dQhI8Xanc/HAJTLOBvfatiUYkqgbiX
9lNqo1FDo/6cA13e602/Dvggd8rHgeQ3mBzMYhgO86Z4DzDjYsMQ4UFveri1KeN608ix5/QP/qab
g9pQkEjodY3VQ1z9RWCfN609zwa9bxah2JJgU4SoG3bnPOBvpmG33RBUA6q9FEF9QLA/Nr32fxAh
eETyiSlkMOuYj82m/eO6D7B6h8zINmfABNx7Z21ugX7zDXACxnJzEpSbpwD2PPaCdnMaVBu9elxX
sJu4EGDYWq9ycybI3Mdcg3BgvgYzsaeIyG9edeNJuH11Nt05OBs8vHeLFyE0m2wRagbBdDWd3RsL
r8klZGoLRB8ghrArlH1WVuVlzzIyd/Tg1QqeUKMMvi4V/N6prW9zNzTZPukfAw/AsVNhFps5tb10
21TRO4b1XA64neY0BJAtNv/1MGFMNiZ5sAMPmqeLJ9CHF7K1cNBDKHUOIqAYmtbcwzZTDFdBZ1B/
TE509Di8zlYN58LJpf+glLk+TD1jLC4R/2r0YHUBr4RH3GzwM+APnWVD9QHxL0gkt1yhXtUc7dwE
eSMlG1DHtgdcHjR4qzBl4bBziIc2DGJPIF46SC9DFwDMwOOOYZ9nlLBaMjFmfWpq55izQAkS+qDq
85iB97N4RsW0h0g+UXqC6l7+XF3FiTU5aVKDRX7KrFFeZjsMP5CBMETioPFPNUrcV7XwWNBDBWam
XCf/tq/F16UBg2MZMBPCpjC+4shgd1Q/wMaftNXuFmUH1b4hEsgAgKNtZw+puqRur27YKUyPz1G6
Y+dUcWlpmQhfVGaMKYysteP+WMplOtR2oL55LmGfkMfzcR2G9gJtwT1mESPdEEtD7MyzSywYYkZe
1BOiWZZ7SFJs5gELCymqpYlKQj0X+5Q9SEdlrFPIV5z3CUvQwFC09QPsleHQRuuyd8HKvRfuADIp
6B2+gsLQpzxL2bLWt3jso0ZfjdjfhzOaGcvnKPE/FPLywR60vFiLOx0rZvB8TSsmIp6C7I2C1GOZ
Dfhma1rts6BJ2aZHt+S8p9dmxNuQEHULjrDsP+fCXq+M0Hots9R/Z/OUzcPbqphUDdN0nljLRJqT
GRoQ0DTtPz0MrnclC0jJ/S1fRC2dB5c43J1TkHCbODS2e0LAcTWC+0UTnATw9T2UKwN/tvxh6arh
yAzlxGVIRyHjqqqy99IcludcEAPhqRq+N1Nk/GBVFg+NaTG+IqB3sdtr/WxEpRMvJDdAQobezTTD
Za1w1e7ABanXzK/SpHFFdrIWcuxMO+4yxdqAwrbYO0vUNgqo6heRn3rbfUYre0ePQdKajNJCrCOX
zu4py903XTRMlHVths9JN+CUBCtCtc5ODZ/rGMkag+7CcpfJbAHdFFH/jacsyJmmwmboOsYLMyj5
2IoovBYmmuGiTP8w11IfGYNOPybPAslj5TNl+OQyMOxnHq95ytESzE53EfNYnruKYfHOt9nO5y6l
uFcA9Y8Z7/XizDVVrbPa4saGFJBomVNi1fnPebT6wwLKLUaHy/buMog1cRD9kolVfz8n9nM8EdCY
z7AzD2W4AtMFh/5YZ7RkmITLs0XLTOalXG4nI6sublOWz91U9NdV5GQ/F5MgU1trfb+MU7eD0By+
hC4zybosXn3HGO+9rpLMzRuXkKztQtLi0n4NnZYnxtSx5RLu6EixmtgGCzx8B9/QqlAfsUOrPb15
9pzVzAm7unVhn/f9cRyuFE6zveapyQ5mrtc+IK3LUDkLGh8QWWlfD1PfJ3bTPZBZu2JhExudeil3
5rQBgGcbik/nXvHAL2MiXCCIRvYfyYnWohUBcVj0o7z7bq3pCzrAeAxhuu5dQkpJAZPM8PEZ0Obd
2MV6m5rZwpOcKwWB93GlelhrAzf3p4jc5ZxxCmNOYDFeXiPP6foHaL7YaNRbnulvBjQo0GzmT088
bcrEAQQBwLrAPDvGlbF2j95It1Or4FavdsAaGOXv58nqiICOh3mZr0orfRvA+LskOeKiDU6BPdxW
Qy0BIeJSdYtXlgwW4NhKwn4KWJZXzXYcdAhigxrKB1YC3PSLHyWWp5Jlq4aIL4JUa3GlUwWiicxe
lRCTzpB7nEvlG3e1kFW89gtC/oidHeEPkEVe/BRp8ZaFlj5C4g+SuaMNDLEeYwoYflQ9KxSh4RwC
D+PvuGTGl1Dn+iK2lfR6oa/xrfk4YoIW+TJ9s8bVu2bpMffv2AenqGUOG0KPNipsvX0/XJEvbm9m
olaxNdXDfRnN7P6gJ/nJg1Gdqau6p3BlQV89wIHzsmjaA/Fla1PUAhhZZbpXXbpHIlGH1OJoXRZ2
Q1ehHqD8TAslgN9xxOj5xdWBKHZtVrOtscGEafZgHOeJ85A2TCVCV8HdtNYpl2PG2gBhHNjvWl3E
/2XvTJbkNtKl+yr3BUIWmIFtIue5skbWBlZFFjHPM57+Pyi1bouUWrRe/3fTppaMzAkIRPjnfrzy
Sbol6l1lxWzzAWZHtcXeUyNwCyHdfoT7QUEntQAMmBwXrhkItDKGyqweGKJiYCjSb3ZEoQo00n4D
8jwExzuYX6Im8BA2ADkhwKd26q+SiE5EB8/M3mviI2V11JiHKE4g2pKrH5SbqpybIJOQNzr0BmPJ
Bn96AOst6UrE606eYh7YW4rM8e97LsaoR6+wrUMYVR+snvZew/SLW+WLIzwWubQ8+lPMaSoV4WHw
FeNs97U4UhyxKHVBn3dRBbswKV6HToPYhv4cK97k0uLdr/Kk93DhavBMSiIUyyjyFaCKIpuPk4Zr
gUU9EezqTrWPPwApJ3qkZbo+s0O2V1kYrD2dk+toesNeV2u5Lk0e459C6f+Z8H6lKYMcQPX8z5ry
mjN7Eoqnj+xjCt/+ZzP/v7cfVOnf/4Z/6cvab1yUcEws+tcQqfT/1ZcVEL4KfeZoMr/TjdQf9GVD
WiB5bUD95NHwRv2hLxu/wYfG5kV3F0QUDG7/jb78k9wrVXVuDZBSNbCsqZBtfpR7Hdl0OncEZE9c
875JcLAfNqHkvD9G28iy1kU1uF4gfgHB+IRc/Mms9vm6gI9mkA71UJ/xqD/LzELTi44VTyxiFPlV
kbGblRx1mD2q6cZvOXAgBvD4XlDYxlRsOglZ7Om3Mll7dXj9zTPznJviwXs3AzKN1bscOOU32ZMd
+9DlQfnXQO1jOOqB3T/96ef+G2/hJ5zkL++eH0ZlwItr7OdclQHme/Ic4gxYbfccZhFCDmp7xcLV
Rtiu211FakOVRA6i+GCM+MR+CVCZdfif34IhNc1k/uCYpIF//OFi1B5f8fBq+LEDgdff9b7YBpZc
KfWvjIXqzzEy7KGYKC1SaQzrINPP//1PNQ56aSaS4yy+kKS+tNVHh/7uD/qi4xOqII2N4FtmvUHJ
WXYYw0m4L9o63fVA6NkJ14s+AHXg3BGju3q+vSNVgvsh32iCcLDsrr/4bX5yDXJl/fhmf7JB1jGp
W83kzRIimwDag65+trwdNmyW2ig54nVdzSjkuN4QZcNY9RT2+ib7VWbzZz/o7+/Dkhb3N2UqzFN+
/NImvRyrdA6oJ2aeLBK7dT3dPCQ8HxrPbSJ9Gev1wh6ZUfjl6hffwV8vDsZS3Foav5Yj1Z+LY9iK
AesafLHoS0qPMuj+KUBgOVSupjd7MwlPsQpetw1WptPcK6azGqLsOJgGDz2/fRdRetToBv7nd2X8
zS9DrnYOQZN8JM46r0V/uoxkG1FMHXLXtIyQLTwCbjT6qzz1Xk0b2vCkPKZbM6bHq253nfDvYUeT
RgSLqvGkT0lzuUKhrFH42Wviafsqooym69gN52wyHb19L6aKw3qeHQPb3+SE/jrwlV1sPY56pC4E
sK1Flsd3CWde5PxpFp2IK/jFtC5l+qWvST+C2lg3anwNyX5sOZF+iwePWL5fHIoitRYwUHEsJ/3X
povPhhHSyaQGX2XDKY/xkq8yzE/M+MWZYcb//O39daGmvPh/vzxW7B+/vAKQkzYZBJH1YHLD0nv0
C5qMYgIBQBhpQQnwgDCjD+ai1X9+5Z/Sx/OFzBSTBxcTTQadP78yOllDKQQ/WyYTCt5Dc6kp45oh
1Spqi3U2QyY/me7//Kp/t+iYBqZ0hhiMPY1PMtifrpZEnzLWo4a9VKSt6TBnFiPm0QR6LHYb1wft
26raXjitG2ZvIkk3XmBT4lVytWukOMoMiT6+4e6kLclRDqFojrmWPNqxt2tQpkdf/9VtN/8GP67J
1g9v+adb3iTEiqWQNTkrUTXMfDO/dp0rnPfaR85ur0Q/d5WfHGK6X37xK31+H399cW77ea2ZV+kf
L5CWuF3cM85YBBPi2xgcQo5Eg7UzvAoS5vjMV7mKdXlu1GKrB9kvHuh/s+Lw0f/96j89IowRT5Mz
v7pVlWupc22oCd3I1oNO694/Xxnsl/7mW/73S/20wIcOLryx4aUmuoZNEAWpRuFo8Kvlau5W+Ovr
4AxnAQX+xnL64xdKXALma8HrZHF9kdkVrAo33sHK1DX1oufWrJ4rUR0miuVYgBbmkN2irjszYU4o
HsUc888fm9f8m09uQQCgEtOiu4nuhx/fUTQGDeOvxHebLmObEYNg1plfbPx4oTPDZH1qqi9yJhTR
Hde1z5PYx0wuI2lQ1OckL15NF2/8CCZ/U/XEKdlvKRlbPZ4FSSRXQ0CPa1sD18mr98ZYjeOrOVwS
7cMkmZYGpBo3ehWvCjjyMvFOEAWX6U2SKewRqrid9A372K96070GvZ4umhgV0Snw7K9kDwyWfK8d
yW3Ztd+ZZIpj72eYzgpmBWX4ZSqxDaaGjZ88uUT+lxJ/7qjb7wnd6V4GJgo0I3GGIlyFQJn7IONb
GKkrWg+ZGBCiYkWlvJBq4Q7QMvshU52Fq+89x7gaxI8lghCTKtDAAU0f6TqkDUcmDaR1XyrrsuvP
Q9/VqzTF507X6+QW5lvQtktl0ncU+8D2oJu44IxlKeWhJwOIxjUjaAo936RIz7syU4tLB5d8jSna
2Bm1dqdCr3ZB1eKMpO59FzfBCVFw6+S0J6MeXkoL+L2w24gniqYvlWo4Un248O7pBvoWJiOFvB0l
n9a1yGYUi70CwFiQoO63luJccIPJrFoqDSNdBc83wJfg5oElzpr0Iof2oFjmZlS7OyViQBgjCkKZ
odNY3ANhzRd+KbE8w73vnQ+l97YBgvVmznPaTjuuIUtfq9FZMtUFsdhsKBG/Fba5Dn15pM1gKzqp
UGRAuVatUz/JUXhRDB+RfSOjGWLH6jY2hceZXrkqOx9q6cNdG5X7YeKAMbKpjxcUI6f9o29Vp06h
tJmyXmtTCdokio6fPIMf49NbUOt3dZ+jtsKYQ7KUwXSt81wHQn3jrOLpTFNSbeWrG3xVi+ahDnN4
M1ePqVgc82luRUB5M6T8hk3oB7a0DFsIpD8QA/qEODsSH9hHRrsp5QWB0iZt2N4nBPfZK+2q7jt1
XtSGPBlTeAORBo/UMw55qNzMiEr6CFBgFTQnxVc0HsRPen1v5u1+1JoAZIh1kIrPKMLeqKQBNr06
XkftXCc7y9pio8Pk9tCYaN2lO5B9irJ7VUWIJBM13M/qn8l0fqIPhFTeZXyqzEtRbKC3HSlEBdIO
0CuuIcA96C1BUJO546ZiIv3eU3gQ1nu/vHbOVnHuKU0I9WeNqUM93sumx7x8EpG9GeJho5VL/ZF3
joEHcNLez+tknRp4CZBmFnAB0fhpNi4rRnyL7H5i0FF3B3qOWsQ1AqkEDdqDLKErSHvj9/d1S1Mx
iJmeMasV348PGPyXeEOg+fR4fqD2APGMTH9lYQbNdi2VWl2IWLbhmOtGw9fCBFZeCkzQZ99zloZx
F3mHHEQ1vRhB+VB5y0LFd4SSkpvkIPSl0E59tHHiYJeo3Ij+Fzho2360DpXe4vnnh6erO6wLl7H0
rZ46aBMAxyhM4ngYqfGjLIip4q66m0YdD5NhRRvL6U9qX2FrCL/57BFTL3ZlqW0CGa3Aim5lLe+y
sXqv/WqdXAuFaoCSBUmspEJ+fdeQVOq3qeJiGVgUE0nVUmVutDHbpWccK+dBO+U5bHj9AIwrFF+1
7lsn8eZSg5l9UEq+hm2xsVNtM+owBvwaH8eOsY9YKLF/wFMxpvd2dkumo2joswbMpX20/joSyqbl
XFypj1p0lxgbahsNqt7LOys4OsOwKpMnlQory1qomPZV262iV2N6LkdG0d86dR470z8hD5a3r66+
4W8snSX5GqJEVs7sZ3gKCmVhU1MT2CcuYMM4dQ8KrK+pvcbRuZg8eiL0N93uKRwlNoKlt9eTCyyo
Clz+huwwi0NHRqBxqF/B6X4OQxq7PVbkTjnGOG4rotBj9q0anpm1EjOZ7II6Wgv7FY4Oa68hQ1ry
Pc6eujxgZPQ2UvgLB6pA+k5gd1ycXmU/bwLl4Yy1BGhJj8kehJvanRx91wsfwxJodIwDobPS0nLp
1Cui6RklhEmyDucUk24AYMxz7toBT0KftA89LKA8eqCRZFgajt8/BQyyj6FXoSHm3L1y9gCJLFgO
wSbVaCkwXLBdbf1UzI7UzKOZBcv3l+oLNXDTt15eEnGynmCeXqp2O3UPYTbtfUH5YD81+iqmBkVY
zqoeL/FzUnAxomJfc/XUpwfMzpV+bfJomYz5Ysjc8onoCnYYpMSdH2fOOa9u1FN3pF8ijgI46o/R
a9IHqcswL22v/bi1HZ4c09VIZ7bAIe1uhLeWlJ+W5oPOZyFd3hwyPk+xD1QgVHGyLLRlaHWs5Uun
Ag/AGZ7xCn68jcxuZvyuvaNnqxDfKxBtfMKJPieQHzbskXqbfrdmSl127THW1/z8wcbpGYdYW09u
gQQb5XKCJ5pY9GNk8nHS8fNRDx45u5aOhQn2A0aQbTq+5pRP+zw6nj10/toNgteWNm+prj1W9jr9
aPR2TXsFlJk1zcPJsSoudXkYMhPHTevm6s46GkHKw8bmx+TnUYepWfCvO6Z9mrfrLFLjUFCsa9A8
QMcg8aDQDIRa21PqQem0/EYu4SJzp93bYPDPbHCGjTV1M7A7HKITQ8RxbYtRXZjhIFelj+sR3g7i
cGEqZ3wp+YYCP3UZyOKrUlJwGKXdM9DUZo0Bf0vInycVVQIFh9qpv3PsQVnECn2ZkBFf4n56dUqb
CjotoabIIW6PYzo8hZqivwO4K7dm49/LDEheM432ubYxXwWlbZ9yrQqfWxvqwrIYumRVUUe/4guv
76KyK1eFmfQbPZKkBYphAM4z9ms4t846K81w30OVegyH9w7TIGCyqDplZjfsch0Cl276L2HU3xHW
dAnrWIcxlBUPwKF4ICSHjUePmyd9UD+Ghp4HLePLlHAriWQoWFYZOQ2BIUjdpF/huvtuiXfLJUr0
CopvXA8Gka7RJkPUhGRYfi9jaIryHus30o2qv5p9lex6MgMrUsTGxohV/9p4ivVsV6hQU9x4X2Fi
cGKs05NptedmpLDA08pdGBWX0JTpom9LNqQVQ6Us0e+tkJhbODWQWeeycsOptUdEh/WQF8UdeTj4
t58YGLh+DJ4oSuqZGW50nSE/clhwTH2PrchEUpESk9M44lEqY7NZ16UT0bJFBk2r/ehsRgVlo3Zz
X0l6hJqoCJaqOgrWpoq2LxLhLoxLa6n7zrqGR+sCFTzJqowuYQf0x1Z0x/U1nQ1BH0Sk6whCNKOG
45SCQ5eGvxud6fbKK6dsUQoMNDHhqDO70W6bCO2jLqk0IzVnubXKUhthqHfhll+6jkJUY2IHGlVU
e9UmoDY1aUz2OKXB+8ui7WdwpQ5jjBm8SYJ7kku89wQUn0l+F1xVdwE+x2VWy5rpnFefMlIjTP/D
Fw7ZsNyaHJum9W3yW1LPks6hZohoZ26ab8QQ1bWfai9lNaQ8FfEDKNXIX0J+sA5/fwXmioRALwkq
y4HFDB6FhmdTcdA/JgGt1ACsSKsaDSrVmJA9jDlN4DnbEgDt3CoFKaFRw+WCVqHShI5IgRsDhK6h
Mx2niAorU76IPHaEOUaMS19LIEhz87YZkUKiu0e4QeRtG8EtGhT5wWS0v7KwSK5KG0a/TG6NNE92
LRp4Jsa+yPzr5DGYdIS4KwuiDRIrTh0z1imt5KZi6FpOln4weqotU89cK8yk17gcZjhofAPSsZ1s
wXw6uPdLRozEkdaNr38wGx9QuSiyI+iogndhsN+3AxNaZtOxQXOWkqN6WW2b0XwXR0tZ9dVRpuQQ
IasCHZEta6/cNGF7ktQQxRVAXI9Wo9KimqMHp4SD467uSsZKbetA2HC+NlZ1FwaUVo0kXPMAdEhE
7BbuIn+M0T2lNiKf46shsEO4mz2dVnpo7OOiI9FmnPpK2do9gEpPaNR1WpCPpFdRiqaEH55K4qJh
11IGBBp5AXwm8jvWO1bsjjI6GHy4O/hoTtht06arDlFdnW0u2nRgvh2oO4WTqp87JZVfoziE9pC9
aDD43KacVKRDeJWTb7o07fAkwEUmelxedQmIMm90uB4FsEqa31D1T1Q+wDw3mv0oo8pN9ZL/gl6L
cGPDDlZNjCkTu20zPfh90kFdmTK3UMruYIfmoYyMszbAKLaUS9t6T0EIzmpS1liju6Wopg+F8sFl
VNQrZ6TeYMRtv/CJjoUl1e2hln26eBkQp8ZdGFrvKX7A1aQo70ynv4jSGbjG1bOX1i90t8qlhH6D
qsQzLesVGqQ4Cmy9GunL56pvazw9MXgVTEdUwrcxO28K7jXb9YiOYoTbhKF+JSp4HphKYm5/VNmP
q6TsjEZRl2HiDyuJCxgdX1WQpi2GuWy3NbLHbGo8c1DXQpbpOgiyVTOVLi3gB0X5Tl3ku6yJ9FFy
dpyU5rXh6y4dukzjvt2lpX+LHPWqgtjS0/gr/vkljk7H0M9RmF5RMMA3ORerjV9TLd7SMH5JIlBa
PPfYHbd5tUb9m3NqJ81mJNz0z0I86gwdEuaeFf0/FMw/mlW80dl2jOGDQi2qUOmA9TjdpxzalWGt
R+IlFwU3avcC9vMwVfZSm62K57ywKHwKjyGQeDUtlkBDF8IeboFUvsoK5Sqlqmx0HnEGv0aptm+C
EdOFVpJlTlah8uj5BVV0zirqdxN+2dTWtwWddLqaMZhVOeLjZcMD12Uz5ugWQukZytcoMr/U5OZt
jbopf8owGViP/vx8rFJA6CW5I7X3l1h0CDQX1VXgIIllucpK3eHpoGOqCHhSNdte9Msh0Sm7YNuT
ejcnQf/WnI8sq/aTgPaHMdAwtas5b3V5zqp2RfOR5jwhjuIeGM7AN2592141peWwoPQrJYVAp0TV
rs1IU3e+vOZedYiThtArinp9iTJqr2x1Pcg6W5AgvdmjONomzYMFBQM5sFTrfij6nZD2WwbFC8qF
v0xNeScxbRQBb4IE7nfaAy9qG+xVkH+tIOWYWyeL6LXaViu4GhuKK/YJT1o8m+3JMFHVChLsC1s3
B9SnYq/FxgaqGNs48+SFtBhZXuJxrFHvkqrUV/ijtwgvMzMax7yXfmgON2abn4XMTnFs3GkITJY4
o9zce9o3VJ/F5DNz5CAnG+uUFXRFVkdH1XYJ/dVjhKlrEixABqDVbliPXnCc+cYLu3gNUgVTLaFF
qt8eU6lw7aUPdZs9ZrX9oGnq97STj7P1ngK3r9QzgT8r913Lfi29L+pGrqe6upWqNWIX7C9W92KF
yS7WwkvpT/ugGN4AuLE8ozlocU2KQXJCvcuxbC+mpH6gOHWj6kIFiqFRLpijBC6ykNoa7A63to8S
ojbaARraMJdsnceRvruBRwg4aO6SmFNa5AO7rk2VtiUVYl2HALrWA872caESs8mb5aymrbqMtGJR
B93a0HDF0G14Qpe3CQepBfALbTX2xn1WZBv6srZZPZxajabtkODp1mGecspKUpBWR9/JNPTei+HR
ROFrbb3UYnO4Bi2DOnb+1s4ytTMdUJtOQe4Q7YOW81xmUGgS/FfLU2i91lp4LUAoegmOKBzjehbT
f+0PJ+49HqixD+YdkwyTuHJhoAhSNXCgG+1Q6KfI8Zd6yTnf3ERACKikOnp1e5oC743mBUD+ZeJ2
lfUQRU98cFfvCi5ZvXhpPXjitIajRplrO8dCJ/LgPi/QFuqYx0iSvoOHuPecB8SB4yT0C2Js6ZJt
2A+JwLZvNHdhD3WhKfDiT5rTbENPeR9k+4bvQ1so+Hsx0dp3oQ9BYajPtUE406ToKo2/1V7LfEzr
763YO0rhf9F1X3LTUNWVVA+l1y1HSW1BzyrlDrZz6LuRTAaoseGeZM9u+DDqi+djdFE+Eiff8xVk
wbYQ1bXsPpSWZM8dz4XEv2lhuXLqLUuxn51yQin1zmuxLmfoS2jHCltdhvTgH5UFOZ5rgAAwoULa
RC/A8T/U14AOr4wYVrZWnWM7vjfjS84J0HqoHXxESCn45zkN/z7u+K/MKf9f9lArTCNgGf1nd8oq
nWu4/ueWp29+9qMt5fc/+i9bivobTlZ1rqPW+BvB3vwRe3R+U+bZMU9iAz8x0QzGDH/EHo3fFA2v
iuQ4iFcElNS/bSnab5bGpJgWJxJSjLz/qzIu25qLa/40zmLkgr8Cg6rBX4ZHxPppnFU7oN6m3tbZ
ZvbTbp52u9UUIKYQOxlBnew8J7rv6LN3gStEQP6geuSSikEbHRDXPOqNZTjhLkimx0SrL4Vao1hX
3b1gwYDYCSR2Tof47Dh7QIEhUzGLvYu68NrOW2uBqG5234FFAMOK0yPaOXb1NgXOq8eNnC7HRJmW
gToNJxGIq2eHWsuODa+x0zsJwP4Gg1hZsHUfBqX5Wpe9zYkTrP3CToAOs35M9Pw5sdzGHK/WpkNf
MJiXGBqGJo6BF47byhkpx0lrHrHpl5htJcVkEyb4nGmPMOrYNe3wpFdBvERux9YWgaMbvO9ljEXf
pP0u5EtddClDYr03GZ7SmFgVRELs+lFR8AjS9+ZdhsIgysJEZBUylzmmsf5RFx9tUDf4JHK0lY5S
UEix/qHI3vwp6A+xkY37GIfsicBUfpCx0a84kilsh3bjoD0Dg21neupeFj2ThqLdhxZmHCgcVAaW
erqacE/vGCq/RKVJ2aSUIZJlIrUnP+jv0EfVlZR+eXbITSGtQukBBWG5jZf0a4CaBe+WM1reEkpg
I0rwvDVTxDCAle+TFhcrO/O1+VSs5y5KN5xU+OvnJFPCLcf+xKVjoD/OdYO4bCUMHpH2A0ZVieZn
0z8kRsPa5kq3KcyuPxqi7TlxlkZyrK3QoODbw0PNfoPxmlN6wCUwHlV7q2oAwePTqTJwQ2pAXo6R
tWKH15YMC3rk8JhnzfM4nAo1Bl/jVY+Ev5T7vjCDp9DpOIsVCuEh4ORYrdDiUrP8HlCHgC+83Tch
0KLENOqF0PurqBs+XiEZfBEWW5VB/50cvv7SAh+ock3bdJxQlgPb62WppvkJ3UCiLApnYZKrWBht
I/d6mSgrv1YJ2ZNZmurRXMeG0EB/qp1gnyZDKjE9f6ko3rWRCvJ0FPUo4XAyLsO8lfKZ7IG0KE11
2xiNNBDr7GmV4dC4lLJRty2dyRA05KKd5hBFouXybaTRbdEVtXKOO5nQcVNpuy5I8z0Hl11vhfkW
yWhYWPpknaiEOYmeR5w26SZw+KRY+9JKSxdHufJEBMpeQ+Xy7rgCW0YVGGDZ/YxgniahjXeWLzue
b8j8SNI5jZWVWR06v1MXeAb0N5IYPrVmaSa3eB4c19RpW+29qdioeNgpo5bitetqeqaGCeTXchhq
dtWgX1/L3BEbU1P7Sw35iLRA222LJDOJhZJTZJy7Iu3QXNLRGc/anGa051xjIaZuE1tcudmcegSr
E2+DpBy/x3MmMpvTkXlrUGTXBWq+bj8TlHOW0ixw6Uba5DzD1WAiQxPUAhR0faNWaR5yfEYyG73a
lo1Pdoy11Vhy9dyCwIf4mIf4p8l0DlaOEZ5e3puW2tVyDATaZ99v0j7HcM4mBUVzr0XGHXxqTnJk
Rku7py4CIgPIBbJuc7A0nCOmeS0JgJM6nUifOnMMtYV4BPv35EdzQDV0Lp5pXaPhjRJHEqyBYd1p
OgyG0EP+asfp3qMKz7WLntAZCdjWIuo0hpepIUg3EVnaOwKEOC0t5MPS5kpHu+X6atu/hnIgY0sW
iLRtT21QyzjW9oyUHEvIaYcl7GsUswS0krRRWUztInAipiZGSQa3meO9QzIlc3a4W+hkf8c5BJyr
DqdRMhzPdc+RJlP4h8/UMDzYcz8HiVHtoo2Yw8WyirUNzpN8SVuwCiiFhSPL6uaQz8HkkeV0W3+m
lUWYWZdQeuNdKeL4rZljzcYccJZt3JN8IvQ86S2QLvPe9+kU8uZUdD7no+M5KR03sTw0c3racmxk
dVwkee03O+C0E0MPH9jMHLz2bYcMdkYamwn1Os8Z5MZO6OwH2hyXqDqkt7NYjEs7IeZmd4S7W52Y
t2cS+PaIkvDHpuRhpOvl5KuNPJFhYMNXznFxzJTVria24CpzmLyeY+UZIZ79hNC70QG+PNif8fOG
ILqo5ky6jjK9trNJe07nyHo3h9cp+XjROB1ePV3Ux3yOuDufaXfVUd6Dek7AWzXcOHiR9cGeA/KS
8cyumIPzVCSSoef7MzB/gUv0IyL2aaSjVoRR56rk73moHUVHVowwD4WvZrvF30Y6JRfK1vgM8Dv8
pKVSUpoxx/tLhGIap2miEKhwgfTQEn1DQFMD8koerH3IYQW0fVMqnG2z+r6eUQKpBfJMzHiBTl3F
Q1+zNnBOBRkU7bJRY9WbsQQtL4oTBVQBXP9LGj1GM8IAf4T+BOKVHu7fAQfeo2K14Pex57/5TtTA
oaLpt05CBhHVjEnQZmBCNaMTyhmiACHO3/QkO04JA1rq4HfWjFxQZ/hCTb+wzRBiYddTD2E7u/m5
UvkL0kA0Uc5ucDAxw57HBckfrOJOpYMwnN3jDSLsYzM7ygcjje9iK49d4mWEFhiKlxr/w+SJvzdn
01MFFPOmLdXoxFjdyOrLbwJ7506nlu5gBJ05N7iv2KUhHoPvWqs5Kj1A9cJVAW3t+inQXWXwrqU5
jLtcI4jdAC5cpbUBmTuLM2bcE74SopNLgf/LZYzD2D0L7rBNbj5larOiV81LuKPAPJGgE8HGV0yx
roNmK6yQwOFw0H1KFwPbW5PaOkLetXel7ymHKOuxBAU498AHY5H1hq0YwLJhOcE3xHiQXuRWPYG9
VTdtTbEghEdjHUSxtu6GR8EWd1EmjnCHzrgGQfyhBN0LCtbMeuzBvCkQyXvg/JjI0naVDQ4XlU8Z
WV3QIBAPL0JBqu18o2Ibg89gUEE8EL/gvg8PXVg1C9PJPeqDAk6jZf3Ad6LA3da6zRRJEN0FCq4N
JtCqiTAQXqhdpFGmFJqXKov59rnosfeU1ISfsnwcCEs6p0pUcgdhmIa1uhWAv1kpSBhVw6rNgHHl
w/BIwLVzeaA8lGEr3ERw4yzMokzPCfi2haZ1oTsAqlkA67f3oshwT4TGuqdJ/r4MZOxOU9Ws+ox5
MxDjlhhaim201q74cTHXSJDyA/S4dUrQ6xgWefdQlOZHlZBCFFDPt0alGsNCguK7ZyNr9QtPMq+A
dU9Tt0zTr5VAsq+Y1m41UwSuFnFddlasHv0+eO4aRpJZoC6jwdC/aIwXDggDCjJS7CWQ702ipy1J
Ip7jD74GDd0o2O2Fdd/QAKb6j1RnXYU6hftEJN050fVXr669pxEX9S7PQse1TBJBIQCDbVTo/aqJ
yVAt2t6xZymO/KZuGUvmOiNOBAHgJ7EJleYt872Ouc1J8MCEVZE92xYq1+TTTSnDfCMsRitJEIYr
1f4y+Gr+Xoz1jX9rk7y19G6DLYkciOOEd17EvN+gzicJiqNdzw1QRf7IgYMvobCVfd5By5oc/D2B
BfutpVLAeqK26ImsoNItq7iERhLwGOxJ25wm325fFGtoaO/bqQwdl6XisBlmmrnMK9ViIuoBvnag
fTURdD/0d1JQmHPfpl4QvU7rGDvDePW14QufpNt7fNtu1VWk/GydWoiA3eC2sZIvsNhqcPtjxNaX
jXma40GJ6pRofOUdbMYrri555g6GhAhI6/yCvqR8zyiqd5VyfBGGne9ihudwk4yrgfJAD2i7HaOU
k5jT08VlViyiSvWaR+ktLTztxoWBvIcDEA9nwbYYtHF1Vrg78TQV/RHEIFWmTWsNbqSKCFcb/s/J
uB+4UavwksW8QWeKr1UVZEvFi77U1Ei4qRg91yumEpfIU8lkI9aD4ViTSrKgjK0i4TBYicYHgKbN
SvHknqpLD4eR/XUgrL4qyf23w5wxHLhRPKgHTIZit9XSCNyBhc28tNk3FMMa+xpDdeowii6P3mql
4aQlLIrv/MRj8pdt/TRrMdC1uUuCWGErXpraxcg40alF4++sRLRsyAtMnTLCJ9LYgX+VlvY9babv
sqzXREqsezHpA0lM5sGioUqld9ZqwjQ+tP2lbYW3oTWQsUex02WJAUvXMFjkI7ivVJRnkB/oaKn/
jH2224/OwMAxspCGqsg+mJX6HpicVgihbVIfgxFE3Yk/HT+oqeMfRuraXKfsyTsArQh2YqjMZcJi
tPXj4KjGdr4MertZgwbRUNZzldzllB1a24SfGJH78nqk/3a6GSyhcxJbX+YFCrs6cDjG2SagCSpN
da5HJCUq+pJnmTVnf0jXLL7YTaIH4BeAfGXNwJvCxVw7K8TXOH8y6Yw1XCuqGQom5zJZznjBQ6lr
GqZx5nT7uG/UpUxBlAqPrNynCPN/gtWvEF0qVj0s5f9ZsLqGHynn348/J6j+9Yd+l6qc3xCoCFBp
AJeBU8Ge/kOqgsKlGCZgRB1fOmWPszL2h1Rl/qZzYNZs9pA2dlkDfeuPBJX+G7MjAlkU8KoIX4Sr
/guqOffPT1IVipdm0+Y0W3Nnjhiv9OdcA2Bb8onwOFh/wLBUkqliW0zDsyhpHZQzPdQ34IQM3HN0
DnC4IDET45yhNjJAnlrKjhYO0TjUigPCpgEgVYDMaY2eMTXvp2vRq3Bxq8i8Nyo9gFxat18mE2Sn
6Uz3E/rSTk/Rchr0aL/EjDDi1Yp5aoglp/itWeZsp3VOsvWYTlc7sB4sVCZXWMOx6mgCz3y2jQSm
OUCMggkuNu8L4EmwrU77MOMRFvTzvck4LwkbJ+ycQBMsmUiAmcLqtEoKzmA4AL4Q3QiXth+upVfS
BVSUYi3HlHE582/3/7F3ZruRI2mWfpVB3zPBfQGmBxjfF7lrX28IRUjBnUYajTSSTz8fs7KqK2vQ
jaq5G8wAicwMKORySaTxX875ToqwcqCmgNFJw8wUxt6VxnBUS/R7LiZ774y4ObxcQH9RLVsOv3xu
0oU1aSavTZWMOFaZ16wdSUvANdJvR298Q4PZ3g4TSrtpounRBjkUuZcgD4GHiKYrAWAjj2RMTBB/
fec0ouDSnjlvgiF5H30OKdGpZguHjoeTwwFC5CSAMEiPKNhM1LM5FWpsWhffsz6KmmFUk1hE/1gx
8aRwGxQ+lBXti1r7JjsJJg3Rum+N6I6IxOqEGzrY14iZvlpChDb1VIfbzGRg17LWpfg9SkFBQpDM
9CrzomSNQ/505pOmlNgcosHQsUVrUBG66JZ7xaA/xxuPiTZgKqpJF+ol7JPMolgNTNqnPIU8hDwY
FU2KCgbspXHspV9doFrgaC57wNNDkj+T54j7aJynTQx5eyMVKySbtHAeSZoMDFsdelZzFnO0xjAu
EFpQPZyskKWVZ8cLgBQ87kyVEIwVtvIWbhWQNskabcx2swpZYVjOo2U0tNA9hEvzMHLtrDtgkKt5
UI/AShgMQa1uIkIagxGbtB6z/BjK9GGURCBmzPI4rrfOsmnKzNJ9jgYef56uxa0ps5fIKeMt/Cvj
TJIYQZcx686+ZBnSZrNxlw75l6qoplClu88+qbnXOEisrWGQyFxHJuALSsO9u0xk+hJuXJGot15W
Cj5wTxRu1U+PRAg1qyikbomKuVyzIW4QMpF+5Jo0cUmFtib2lXGsY60A0ZL7ZMbU69iM4Iu7VFsU
cNmJKB4Iek48R/tKGXKXiAnGvFdFC671ACnN3NFQwc+t1qnjVxtZk/wB2J9ZM9DQsxUvzy0eXhtD
j/cueKTVbEVfjh5DxsSEIlt6QOfAbhiFtD6JGt4qWebQYJLPQpcSIYzBPijAweCVw7QbPMm34y0K
a0Owpi6AOotJvVfW8BgEabhzLQwFhgx+FnUtdiORbUarNbJIusGS8FNWyHSIk8faFV7dqjOocKal
j8RboC/hYln2PYViAEn6oVgMzdLH2qx+dzkLz0JTsFify8UEnRTYoa3l5SjtqITS45RwbcOgX5lO
ZuDKwk7dwWs5p4vFugnlTbyYrm3c1+CP6Y+xY+f4snuzDM94zZ7LxbJdh0/lYuFO8XKn3FjrIsXe
jYoAP8Ri+bYX83e32MBFI/d6MYabqiJ1bjGLG7jGY5YUIKPZevYjnvMWb3lis5ldzObE6fnv8WJA
1z0BumaP51wb4itebOo8Z84D9QuTmA47O7qyxdJeL+b2qU2i534xvBsSC327mODB7a273rPuY2ls
ykZVJ+XEu7y20ufKio1TZQf+rV9xKWkMaIijMNvz5GtXRGWYm8RseSG92PJ9pSDvLk59iMngxRf7
PhL1Yhctlv5Bop4Oi2LjNMMM7YORIuTanrESBU6XKfrBBRBgaJOg5gUaUC34AKi33R1yVI6eBS5g
xOosgxRWQjcTf2nGezI7YNNNixwrC8S1IeDrc5DqXDXISX1+ntECMwhbOZ36BXBQ+6ip+d6Yb1JV
J0H/bUqBFjtN5AolFY4yV5j7qitfG+gJ84JR6PGywhgYmY4ukAVGPncFGiOx4BfMBcQw1ch5ugXO
QFc2IbAB2MAQYMOiO6KAyy8O8Qf3YdhBYMrIhFVkoCHkAv4wLxiIHh4EUK49fBRgA2N/NazwAKCC
shtbTAPAYYQp0Rj9blggE7DJfaBNPZGmRXNWoT+s4rl9sI2z3c3EBvM5s0Iow26WydYvGQLgBrz2
sx/bVwgG6xTaRThk5nqGf5HwdRaS93jsrE/SxLfETL8UEDPsBZ3BtIKjbFZXX+oLAzkaQFMzAM9Z
JSzojSlvetiZyXMMlUNA54h0EW6ZhQ+rqgFhiTR7A2K6RK/lnmlZ3d3cA/qwJVIzOaT1iwsFpBLi
Hh4XCLsFEMIvkRHtAg2ZmC3ynXRbuGD2Kq+CeNt157iZJOYex9lApMS8sHBIShEN25pI2f2s3XqT
tMEBlzn5RHHM7gieCbL66cVzYx6mjQB3QldU7jSN0F2ZJbd1PxE0sPBRyGPgsl6YKeWSE10vHBW5
EFUSayyfSjfhJwBl1d8PC38lqFifWQuTBahNyNiDH41Umqk25Babq+2Xu9BcUP4BduEu8S4t46yD
Mic2dO0SWNh5EYm+RjVeJ1zP50QUckNCARs3dosoKhLzYNdw+FfE0DKEFKqxH9q2/CWquahWGdvU
G+DiZcUsWcWfDMLMHz5YjnrdD4ab8c2q+lcHCPw82F58okZlcoHwwjt5WZqjE+bI5kgIrf1IFPaL
h8SUiSzknX50mY/4zTKVt9TIyKs12T6uAeOgsaz98Yf0AfT/jrxDXKZ2dTZXYMGKeGugIrqjOw9O
HeT3OyYwB3MAjwd1GTWJVbAZGbP+wK4uJ+LBeGvpdpyupsYDE1dtmkx4514aJcPoso+ujTQ/eq6U
tY91H5InPq5RRvNmtsk98YSdoNFngYLocM7vRdsHN9K2pkuZLSjtmjIw56Fodk8EXrfONvMVYw1z
0sVrnSTRQ6ncAbl+7z3ZVg3qIn4M6oz8kEw2IM+W/Aoe+spmPwENdhOLxDowPcR+Rnd+PzRn3dZd
sQtYAIot77l90nFtHC3c6zeRjG6ZaVz6IXvhzuHhgZTmREbDg7a5CSV10Cr2hglveGF8EGxYbseK
SRQsFfD7Gt1oC0QR0eSc89Juccp7rnk7awkmt5zvwAirD4N8yqMxRy2KL/kWO0V9QvRivoANR62F
CDrvpnc7zasdhTSviv1/5dcArt2OjUGOsfnQZSCs4LBXm5FZ5LrOSn6sCJlwTWd3Y+V9xBoXFXdt
uwl889Gy56euzm+19EcsJcQTCzN5T1xuarZMCahWRNocuMj/Jefs6BrPDns/FH7UyhFb0At8XN5A
CAZszxAKeQs0MtDwINjjZlWNVIctWJwnwdoBLFuF7zpzDM7mWaTzoyrt4lHX3rM5BeEdFTqj8ojR
eK5H7xIrGH3Kb5/pyq19ROLZ2qtK+0dgjViHSpLY1nJaKG5T4C5hoPmX22CeiqP0hZF+xUhGtidz
Fj3E9qLp9q6P5br01Hau6+tslfOqypodevYTw1Aiz3SYXjw85F9FOLob1vTfqoee6Fb5L89QTKcC
bVGB5DE0NKPOlw1a6+7H1GehBFzpwIZlujjzgMenKB4z0lB3loB2G7GSkJmcH5TMPfSbQG2rKSFY
z555HlZjMq0RHhZ3XU6Se4+0880gQz1fwzYmQS7BIOKs0Eekp9k3F/UofdiKbE3nRmJdxjIZycvc
WsZ31buLz6dLLmaEX8FsQ/OobQhJkQ89IpKx/DGFQ7Wz3A6vNxjxb0HRzXrP9EhF7bhex7Zm55Up
gQ2oDo6Q35A3jwhg6Zbq227M2rs0UGJf6FDu2ywzN5Oe5tMyLWZhkkScaFORmNyQOW1FwnYdTIMp
gKj1ZsyRL8xiYw0IP/ORuNAxKdp3r0xY90qX2Rvs8u00YRHh0UwOL8OkU92YjrWSXVk9DTELX1Yo
g3tLaqZLaCN7qU2k5HClBMvxzATfXhg0hH8mah3qDiFa2hofCbnuh8kw0i9mTvadZ0veZgcL/3VK
QpmtKt1ZP+myQ8DBChGk0yggveOonis5WleGww11og0u3hvjPcpX7umihOg74j5a40ilTE+Qqu54
U5jm2SdsbAZ4K2D0zsbw+u61D7Lm2lokDZh9J7Z2y6DXaHFimE3U2OtR1+VjlCfFpXTK7Knyp+Lq
TqTEuLIT+NnyS1uW7qb1J2RSuaw27UBgqkUpAMyk7XsefuC6V/4s8R2FM3tAny3etexITuSQ1/dl
G6FdyaoJc7rdkkWV6zbesV9Ddzn1TvFZVjyxyC4IftCtjqfGwxCYU6cfTRllJLmAZ3vtIzlf/vWx
1ZOo+Oe/L6Oun4InfcYT9/eByX/86ZL9lKITv9R/+bf23+L6WX13//iX/vTK3f/4/cPJt9h8qs8/
/QF0KN/cff8tp4fvri//8i7++Jv/7Af/2/c/A5Ynx+2/VFmtP8vPH/LP2J+/fM4f8qrgN9v0iNsj
bw+jLSCrv86sLDK+HZPUb8e2bdP9e3WV+dti+gYUFDG0QkjA5/wxsnKC33DEcHQwVkFhxcf/lZEV
wNB/GFnZlGKhS9K954RsLv4xxa2cfUfZDEFxZHjpT9xkBsMLJuBOKeyekyT5MczY9iqAXg/cdzZR
E4a/9gcne+3i/GfaEthFEFZ/nou4PVIOxlc30c5r69YVSbqtPJlT6j0hC8nXeiTcmfyFvN+kFgJp
H0zBiGM7sH5IS7f7eM7OnUymS5Ca1BeEXrGztJ0+vDolkgUfz9IbGMvyVQ8ZaWku8RCErThED694
dnsnA6z8V+Ix+i8bzx5WQqv5zjYMl3huwHXYOzIKlICpA/Yd83Ps2+TQQCe9iWPbuRZTF32rGsdy
1FkWA2M+Onuy3QvXxGIJMX5nBgod9Tx5mGZMNP38e5NyxLBl95fG0m2c+6gCiiir7NNzOxPzBMlF
dSAHbtQmCIN9nqZevS27ft7kU4wax5p1+Z3GhrqtvdE5lFlp7ibGCVsYxRg3GdVMY9KT1laB2XEq
72JlSXOYkCSwkyXYipUQtrbSYn+D1b0Y5gtXzoee7YHxn3qoa+dNV2FxCJq42XQwWq+BKJdYn+nq
IwLaDooeOpA3fBFY0fWEM6+0JA+qaniBzk1qrolISBTpk2n4iriNhqEgbvJj0iTBzczBRIZ1B8LM
Am440j4hHP8g3jHbiFGxD2iw0ENwtnbAdYZtKbV4tnUoni2YUjiZSg8GH8rj25EItqPQDi8889vg
yW7tJE3+bog1LalynENf9n4NVsWLNt3MDiz+MuMy/55bOaBqC837zh+bI84drNEzy7DPpPfcSxWP
yWFMpXOYo8Y5gI3OzxbWthdpWGT7kGSFSqpcHFHa87/zMVtcVv4gTlU+O4cWyx9fIXGvM7Dgc+4p
tfK8ktfBNfDU8iPeiBq2IvEB8TLj6a1m2AmiFXZVzGVjMiW+ymV5ngQj/KzE38Q14heRkdNbsdg8
ihYwtFvmZ5KuvDvXUNZj4T4lM+08Mbx0VgVf81GbAKLR5bND5fnV0ZyGEQOWxte4mXsLVzt+MxqH
uFhlI270mNA4fs+wwsUuMhHryf6nD+IPdTaujDqBWqqHT3Ldtsxk5Kp2sodoWCwU6SVFkrxuMveD
dnxPC8L8zKEDr538aSYa64572rsDGj9BxizcPVKxq4Z7s7IFfqZJ4NoL+zC8hm2QHdtlBNaioT+b
ncBxkM+YCwyD3bhdkgXjwi4XIXp9+n/M+R1DM0pLvSFOWWNynjDeWBM6qmX60Q9dcJCjDIGSMaOY
3WVW6Yu3nuHwtm9JcR6YFOzQq3YbdwjaHWKh6tI5Zvg2GfJHKFJ1bHJOASclq9YTpJET0JKR6YTl
DIc4uEJVFKR0ev02ZE66ql37RQyE3hgkhlVBT/R4a78K8iMRPYvxs2iY8ZoVGpsYyenJnq1Xj3r+
SEpDd+ptvztAUsv2TihaFko14ca5JR8ns8Jt15jWHpy9eUg9wJo2gnA6Uo1/IjJH8GckI4dGoG8r
LHtrjf+vp0VY5cqnXu6Nc0rI8S7WwV3R1T/TgooPGypp5V7abLRMweJkyDA6kUdXW/pPLbW2Qyaz
Webc7mOmNyqKgzvaInbu2nhyk04/YxZjGMvYBp9hEL90CN+YPyBPsco8Z1oceOepEzFGPF6/GpgS
NE5kbwNA5YADno2JVXjRR19kgb4RBgy9cCgeskwt5LXky13mO4GnnqeR6w8KZk0vo+qLdAzGtkM5
bnUu4nOq3W43ST97rX1BjuHowxf1Ft1GHbOFIH+NjXJGrLdGGw+wmvQmEikax3qg6lmaANvaIpfw
JaJMWzznMk857fZeAF6uNooXIwL8LZBd3iYqAMkZMjAb/XU9IWCACP/ej0H0rcMmOQSpLPcIAVwS
CuhICld4T2YdVYc6JhWiqR0Q5J3dH4kIN9aJtbRcWsuAjMa+v2S2251rIg1xSS/LASdBB7PO61ne
lgPmpTLxhqNnpc1pDJvsKaj18BJUrnim0ER/JYeieM2xrjB5FsF7o5hvV7Pd3+RpM+0bI8GD3yTQ
sOrkw4D9fZmWc00XfPlJODBGhBUiLUAevZQP69K2nhA+/IoMy/rsOnwD2go7WBB+8sPhIMTDgNwR
OEzvAXiwstRfN3k4wNjAkt6yTGd3BJmk7oW5Dlo7vLdswcE/CX5KrCe2gekiCGhSaxPlGgOGJvyO
9TvHNblOBxP3GrY7BiiHXEA/1YgyOV5BmfpKAtjnJ4NSWuypbIML/YKxnae5vKmISrvCLia3i02t
BeWcPMJU3fN+yi0Ha7mdSic5BSzqd3XFQTu1/XAsJ/6vmzOOytblzCWr1OJXqavnLiPXVATa3ffg
wLmWQoqQKCiADfrTfC39mKh5n6w+C/3W4DUVKiaqlDZVm0IWZyOYgzMebR8VxSzdhVZn7XoWNDvs
MjRTtXuUpumso6Ss90WDHhc7rGeu2Fa+cFJyQdYD8/Y85uLVQMPfJDlTK/oGJiwpmTglB5Exep+Z
G+8rWb57GhsMcDRxSkau/FRbzq3j43dKktJFqM7jxZFhuisZPx67xHC44Mf4AS1ozFirngNCvUy8
v2gMABG4qIXH2du5fmps8Fwzfq+4iv9/f/BP9QcRcKb/fKf9P3/Ifp7F36+0veUz/mgO3N+C0Md8
EVr277naf+sNnN9MwqlIo/LtZWW9+Cv+us+2fwP4RPXvOJgdIPvxan/dZ1skTrF4Dl1wlAEzU/9f
aQ5gOv5Dc2Aty3GsHB5IA0SLwQLG+jvymobcIdAoIT1TbnssfPEw58HZVRXFn3LvqOmjXVZ1zl4b
jcbUKcdjoNifDAIt1qpycovsXWa6iY/Nuq0Txfxu7mE0ELdk5Z21N0N47G214DeG7kfqIBwUPgqu
aXaSHVs30kVyCCGhJQFjRHm71+HiAqQqR6Qp3jvmVOtwJrUzLHGkBzYJl1VBfGm+JvjO3LuOEW+S
0L/G/XjMGXng+8i/iH5qrjCi92ios2PXNOFuDqr5pGRHTImwHyxidfcEnJjHoHEYBAcd4Uron9du
rJGEiHsIhUcbAeB6TMZ5TQ8VIAE1FASB5V+NulRttJIu24yGdAj0Yo772sKf3huVPJOKsXNgrA6N
h4K7wcPPj3DNBujOqohWRhy2yVuINI3bIQtTqULuY1js2cuntGFINIZ4wZ1mZ4IbyQtyPkOWTraB
82NmFLtOMEGQ1mh+KJzPeGZQB7AkxwpGMoSyIDwn1XCvOD3W2GPIOO0IUPBiv2e3Od1ri31fykKY
EmiRL4WThxUsbV6KtIcStDDQlJl+Ta7/IfPoMpRFHbLR8OSChlUVOJti3mJnf/KcBj+6y+Nf9Uy9
O0D7PducTTxMZwIxBINdkBB1pR1SMJA31KIJbwfQ9bdJ3FILKmcYN9oY3ycyvo6s59inmYBn2nT+
6uokuvE94xun27dD7OAkOGrDzua6CYa7tCFCMzXBQtSsEzEP22rPafi6BJycPFn9moUniCjVGQW4
Iba1lz81OD6kkfxMveyXHQp+YvWb8hUj0OzgI3q2I0bzo+ldS888l052lcN01+sWO7I/mnTM6Vam
/I0x/uK3aayNKEy3Oa73FzOQBm1VcGq4WXiXXtHuLdRzN2OfK7wR0/DQSxFeG5HPOwegB8PH/IpO
L2f9NxkM74yaiiki+5PErrXSXXf0hrIlqexsTmV1SDsyotCPGZhjs1PipB9limCxIU76OFQeXp/h
KpvwOoQtU2bhf5a2p69AqIP96Ksy2oz1EkFdVGTAsYMtrkGRXIue26FxbghEwBcP/6QHcgcRYmqt
29TvUnCbgX2ytPmjbHETTvMU/BQ6CG/socZybrBNjWPFu5xdUr741YFOgBKQnQTfzlryy32JPOOz
ICHpsHSxwMXdfAevv6WfwLbCYnorNb4RHGH4KA0irJMcAaOZF7+UTYR5g4bb5xI61N7w1GFl2ruJ
+jILa7xtYTvCdWJDOrn1e563yNVjAuOzU+VOSz3yjllEc8SY41764XiVXTfvgIPQrjDxAyLo/xyN
FpeIq1T3oIao2ipRplfbROPhj1g/UMlfdJ/e1nV43wW8TeGAp2xShBTuzG4z9rSNYhJ6RRI2mJrr
gBmnMt6FoOsTONTIveFPUrQb02Gdzm1Gign0jh3Sa+roevQ50bCSmPSBq3joryj4w2uUEt2CxsXb
8MTp18MAOcEmI2szVPJX7iRqQ/pljZQAYkOXO2/IJhmwlsNiJhmak3QqA/MC/KjUTO8iq9lIQuVC
SbJCMKA7r6OLGdIM9Q3psGIgf1a5AWu8Xttb7fTtgbTQ18yk49WogfEBLEdfQpnshg8mCvgtBo5H
xpvILeMxpspkvTD2bKG7EbtbYLfMTkbxnYbmIpHvxiPucpCBjVYbOmHE2w5RzinuNbMBAkPq+nvL
mGebogYjoG3+CmeNcplsgoQoj3Vn4ZiII0j4Icx4OGu8c5ho6yitxak1CNrwEAoKUuz3sZu3u8mF
wtK1FsQgwTammvKHwtXqNmDrscYWUdzXuATPCHSeQuWe29Dmt5TFpxKxBpS5Wx3uUwfxhJtx9an5
e4xdc1WF9TlrM8YN0vzlg9BF6hVCh6H+/cZ5CIxFUcLVQf3DikNCgcyhEOvZn11Kfe0cJ40dgVEE
um4VEnWwMlgtEEHbhHuF0e8uieqfder5r74Beg9ySLDPpNtxG8/1wTL8d7Pkvhdz/kR+tXcORtfd
pZ3OUX9gWxltGld7DolKkQ3aS885BjWCFUU/DlkMIZXu21PTJndVJPOThJ/Xe429xbF8l3oFTqMQ
pks66eDQQbNe86tfkqALYqXQja8xcBP0x8kRDiGj7mTfsXR6rMjfwFzEY62K8vnC5pbm1y928Ajz
g2sTyN0RhnafCCfEXoLWmPDfW9+wRpJX2/aAApewJIno5ferMCuIk9ABrXRG+pnlt9XDWPhvkYOR
0At4huXxYKNDQtLOKCu2GT78cYWE2bEvsF+hDn0pMveBN1ey/rYfjBJ9U9ob13GuVqkaswP+hOaY
dw19c1e9doUG7IsieZN7RvDGWxk4nN3ixSK8+ziJeAdFfVl/x59RxGM6Fu5MsEBZbfBmo6yIZvNW
K12tJ6Y0Tz2Yo5MpQnIwAi1hTkTV2k7mBx0xs9KWCkFf9RWzBjptCBjqhqXzRxqNw84Ml1XLVKIw
d/WPCaDhSvHsfUgHntq5izqqECgg3CF5JfLlRpks1oENFx8oaI2Hycr620QbcDNCYnlh9iW0X+s+
kQwvBr1Wsvogdq+i3CLdriiqJ8ZkBEeAi9xnrZ9uW13cBwpRCwNf5u5VfTPX2W1C7PQMRh2mkfEy
sLMkXbtKbgMkPrRyiPfyuHjxupQrGVE1jdQgzllh+Vjydb9jzjDeaHtsDwg1nRN5oCb4rro95RYw
jLkj0VH0HYoqNWQbBO8MkTI0wElk4lfESAMrEaqQ7uNP8qrF/neg0dzTP5W+M9yJdtEw6iglyZkH
kVbNGhxVdeO7MK9Kx34rJ4isxGU+qaJnjGpzn0yFeB/MYt4ngxqvkIOcvUGXvWpM7yNLRbst2Ltv
85oiTJnaP3GcCRAhPvdaWTRPk61+jMTfZP8Hnvb/V3YtNDZ/2cMcv/793yKaITxl/1VD9ZL9/K7n
P9nZ//ZZfzRV1m8hzbBn0rk4nHvLYkV/d+rf/82ycK0jKY1cDJ0UU0vD89euyqfhcpkG0j65fGz5
pL92Vd5vvIi9OOQhuLPEsf+lrsr+33HCyJNpplzeneVgg/5zV6UMFL0Fi+OVBQhTE3PFSv5CGLgJ
ml63t6j37sc6QjnhJgnSELlxs/lpjGWwBYOR7IsqO6BhAXRoM6wTQXEZguanE6bPYk6wI2b2t2dC
piAzEIn8HOCTtOVb2Y/7ptbvfe4fSwtnnibgbB31FaBdfEHHggBKdo91sIuMfuI+JEKe7BEKSZOE
OJK88Sl4+X3XAySKqTQSOHqyLC3OemtPC/sza9OLEt3jFOPEKwybiERUi34NhqkrfsxZcEYP+9J3
kpKnPyeuuwmB4gDUwDJRkavXxxtkRx8532YRFeBUCPIEKnUnwMd6lf3ILuJTocPlIQ/GflIj5oKQ
CiTr7+YBWEdXWL9ixbdMmDuZWOS7Vcp+agkyjRdnGvU+e33FPkkEuM5IQAtda0tD9BL55rWJqmY3
MyzyZ50dJ+urIYQPv9Rwjd0JmtLYYm8os2uaMovV9HFdsKobr4KZAr+SqoPsmic5ZJcYoarq53NX
hjQRxDihuPFK8yfosVvPcciLajd+mT8M+F4Z+7FEJoQsa+6MdsZsX4ELMFYV1lwvrDflOFA1t+2W
B+CTM1jB4gjam2a/DkcNYbY6a2IXzCBD7uVFN4OUzwIhhV1HtzQiZ6nZa1dG8ZxbyW6g+qapUmdv
HK9JY380AqJnFEcnlUx3eaLP7myu3Wqxf5VQupLZ2bDmjVeuQfiU8Ur2GSxEyLyoopjfMrmU2Tau
SLsJphuNeH2D4rVgtsVRrUjPLOz5i/1dsU6xKYrRC448lbYg8m+IfbSAsxQ2Jy16C0M6+yYBjMoK
68GvQo1cEd9iiQp+XVt1BxTGhByQWI8G1gFSPWVyF5j+p5OEhykm+ZeD/l3HMSDjpiXwokWpBurL
p/gnFklbFnmWIGEEUqtoUCccXWDu/GUPck4ato9AmY8TgK2mrjahB6h0ctDoES0KPmDtwMLBRbky
pr7BR+ayrPTD51Lnt1PLJpR6O16shMEVbrY/Oht0InhTPyezOA4ZkFvgBax5VzZqUAH1Sk3+pdTk
GFizxYSCBV6enS2vPLMfJDsICXhQRE9GNjzAbWKft2hEjR5Y4VAHb6NavjFJnDW2p/clg7hgbbVr
o6Ladhi3dDh8w8CTq6yt7HUTU2hKFDFU8wIWQ9t/KYiw0o5530Z5S2Pb7Eq/+0aa/CNBLD2xr9mS
hfzlNpmzi0Kub7chtMt9Cg3rxtQ843jSjZgawUKVE8dGgn0UYRpRx4W4rbruxTX1tRrh6erpgfVj
g6q2QvIHKGCd6UeMETvbT3aJ8WRanxbTEOJucZ25TrmtfAMPzvjuwjVOXOurK61LvdQ/bqjGDYvJ
9zBHZ4yej6w0i8jcQgMXc7R75KG8ld0crgas4EUq7seCcswe3VvDINXOYiH5oQwDWkYf/uqs6nlI
B30I++J2dmdkw83dGNU76ah841qBsUa4+8JSGiTPHD/MEfh2aW3jCaFS2JPyhYPR71lF2yr5CfcJ
qU2RP/ZEXkZ+fiyBkHBluz9mCzqtrfpfnpzSYzAVJHuUB58cqg2KNW7Z0PJug5nz0gFt25rlt/Tc
20QOOyOAwlvORJBn9NhlhgxbZu5TqTqi1dhr0hgX7bqJsD+XE/F5ylRb9qoKAEn/ZDndXTupnYqq
I6EH+zQw3koHKRH449GIuTLGB6pTxtXeL5st/Iboj9PMZUV+MEsEqh9SB3HHp90NgKtoD4/zCMnp
A4mxg1iuYjJg3yst9FoQptnEdbCVg0WcgVlvnahGlw8VcEiICI9gaE4CHXw0lZ+eIo8XCTXw5JC9
v3FM+vE6O/KhDn15WVIZ9q4RPhfkr6PIZD3US+8m6p09VVf4MPrhu0GttSl4LnKDFT9DAqDbEDIa
1uNwM+OSWwf1fOi7eKHsRe/DPL+Es/fsuGxRGnKI5wQihXEY4NmdNCt4jACEScaMDt3a6W4p6931
YFuHVkNPCJW8g72+CRBbbeXoEVvWvTGkj5GNczqYDomyLMnWlWVR8DsvxHfitpwv9uT8sig3N6op
3zKrXmAs6cgZmjHcMrpXI1mO6VRuRyjwoxFCUCiL29zv4Mfjml6ndbIJEK2uPB+3WmEuxbiL6iky
0OXN5muRAtFGOoUx2gNrPIxgEFmfdBaLyonmORy6DdYX9nW+fB+b4BqOA5TW8QjP7xIZKNES81eQ
y7c0mR/TetFyY1ac2i+0o6e2s1E85x9Vgiga+ioDjejE9oGHMPW2BsocVjZG1SX8lIe3cuNzTI4h
KY3mD2aA9xaP01amoHApS2AD3MGV5YmMKjnKpmQjp3EXxd4xn+hfzephSt33aOhe2infaoP1HhrP
/dijIanTC0qKrRPD11MNR7oU9i6wyRIMHUSsDtuorM8eCoGlvAYoUnDEWuiKc8Pe+qmNoguJArO5
fRIC7QQVnLvhOdLuJdHTceyydS7s91ZHvHC0m+xqYUFCmajGKAYImb4TQMBxQlsU12x/6pFnQs9d
aZJSSDgJmxdPvaQxG+oU/LE/44cMzVAwNB5eYsdDWwyVdk5wPCr0yhhxhO1/t6QgRYNAZ2h+sZQq
d5FlrhpS4Vd9wF3d5ucei2uRjdfS5ugq2GyCxhxwiA5Tcud6IdjEgNk6Xtzm2YX7VljqVwnpD9V8
tGW3uZnD6MdYtNtwLI4dNhF8F6Z8LBiIrqcy5AcwBK8ypeLqEevD/u9XgrzacSVYkn1j69pWbdtz
PdU3guT3VQf4f8sBcbAm+RqoiVqc/ce/5H/8J5qb/f89EjGHSp5O4j9fAi0BcepPO6A/PuWPhsX5
DVEy2W9cQl6wMLP+1rCYv/k2ax52QUHg8V96if9oWBa/I92SZ+Nc/NMaiK1ShOgsMJ2ACAfP+l/c
nclu5FiapV+l0XsmyMt50RubzWRmmscNIbnk5OU8T09fHz260uUWBqkzqxaFTiCABDzCr3G6w/+f
851/qQ00ZYnA+fCzdDqR2argGKFzmuL/sFuxxUnKCt4CM9MHrEZ+Y7A7APpaauEx6tMPcs0+cCyT
mmG6AVQr9erTTbr6a4z/lTbJFXqEuvo///vMQUnnu3a4OkO3aGv9eVDqa1PpalfHilVh/s26F1yK
r6Pl3JpyuPh6KG2yZp5eJTo45lSBhY/G2p9jNa0eOd5oODiyy2rRdt7P0ssfaEYscZofZEQsZN7J
W9mlu7S1tmGvrRMjf+9waX79S04Eeb9uN85S4gDZBmBN5Xz8ueeWVVWDQZESsaahNqiCeUMWi22G
LECF2I20t9KgEt8MKk46fX+N6pi8L9MJl27kn6PasZmz9bEd9ljmpVCLemFkmn/QOypqbtwQsQJC
JcjplkP5ybOtE8kdIIZr+MY/9FxDI1dv+wgTU5eDheXwI0uaPOyWr4RR7mSi7Su13o2G/u6U/eLr
O/brx50+O6jkbKVtsgv10zQcB/l9yZba4TZxWHMLGuqAQcapQKmqF2rrI0lM+DWVKgCADeiJwjcf
/8nm699x7h66mkDbZVNFt0+llIEdO0VVsBcdMnUqIdog58K3Uou+GUefHsbfrpcZQdcteCimemIz
rsbWNLDq812Uw6aICJAVxro22fj6enWoRQpn90FCe4p9iYtOczG4ZTQD4zjYOgY0H0TUb7CGPsge
eVKUmAKx5w7scEEzp3nhzr0Krq9DGAsHMzaocFobkjX8Pmn3spLmgjbBM9pBQbHdX4rxP5mOyIYp
Ff4/fvgEZf7zAk+mnDBEop4PfIyx1bhPGhLCldOV7gY6WzzrzSz55g069/obFipYYVAz0jTjpCTj
eKE+YNd0Zr0f7IdWkuoT60xoM5gnyUI2RNTgJp61ZcY7DAqUr4JKJ7KW7iFrqMQmbNutiBTcItqa
At5Kz5asUdDIDUnN1jONJX4lJ9zDSIonf85W8/Pou6uYfuXJezF9vPzPhJfons7UCk06P0GjhxpW
XUS1Y2+FTisb/rfLtqgwUCZGkYV3uORcz7mHPRcbSt3M74LeyhaAGFaDgsewCtGaek7y0RpqBkaa
6KWjYlJVyIFG0B3Yfv3dnCwwE+BxUj+gNNBNy+Yn/Tn3EK5pNX0/cuLUPLFCFO3PUxx1retu6Mjf
KX58rQFfgk/iffMlIeT+fMP+GtlBSqEJ1NZ/0zeYGSKd3oHdq5O0TpNsOML8Go+llt5GTVJMUUjW
N/Forn0ywf8aFHqBKzRE3KYwT75ebSxiNIsdMqPKse4xAOurHPTKnQtJhsM/Z1S/x3lSj5VykY14
GUFMa0+qUUM4dPvosXWlSnFHcW5AX/SLPFIfUPltOzOv7zIXy2UlWasSfbzOZKfwvfhJR9VME8Gz
ZhO12Aj8uL0m37J2DNdxrkL38qr8oqR+vjax8GxFqlkzQJQ4x93APjZDCWUs6ghNBGeEUSNO0qc2
qKxVrmRE2acvA0aFXW2H1lGJ1ecobMmaUTzrZ1QpP9lqLoyguIKiQ7Nnmmtqlb15F9+BK4zXuoRs
WCDyuPVHSQPaIYlrpNi0S1NwCTlYrFcHXQN4JBE4EM1LfSocTnEoVqFdJVZ/CNvRpBPITukarlyw
NN1Rv2sdq3to8rxe5WARggWSGXduVgNOdNd5aKG9zTls7DAFy4WrdNS4Ai96TQckkTQUJmY0Z5dR
AsVCtLbSjdD5oehN8j6MpbIysCW9GhOfj41EBAQmzne5VnLM1QbQQT78AsXKXrBeFRhUvAGdXBbP
05zFSaug7LkIMUEu13d2GCwHBR+zSlKRAsZxoyBmX+lQgA8qsKNVh+M5kMha4OqAax6Bsg98CWjY
3kSKwM/GLQmnnTwuzQRHoww6eksMxU0i9wB647mdjQtqj7Qw0m2tqCsOdR4GnhCwXzVwrXV6nQUS
9mSG0kZNr0fSu3+qceAvwqjWmCUgQxlWrNx5OS18afPqUbrxMIA7vBht4h+p/wa07yt1mabgnDWr
KSHqgKD3CUOYOVHuLKsqUi4gCfWXjVUAvtec4hKNeX2Ax9gufB0UW17aqFqytKhhAyUt3tXQ5mSM
AeCQJOpxoIMoKLy+QaS7xsiWkxWWGMuqxSqjhi0mTyQMbdtSSuuQD+lDFlG5oQABnnKhcd5fFGpH
BbCrEOD/gv4XzYVqOJtWlB+D6dwVtI7vTJfWlI9KYJI8g8+CiubNcixGhzgvNLq1TrR3EOPMWnMr
8A7NAk/9YYgqPQjhhKs60O07xC38EmdQFlqh3opOQePe9G++hZOWFhzbyVK/LaSxK33F3ZV5FS58
oILLSmnanVEZKImcwVjrRiIXOLKPCiWPmeaGcpuUnnGRYqybw5FKP7qGoiP+bDySZUvbatomlqFC
103UBv1GYU+mbksdflS65xPbguNSW3B+BOqAnQmqeWYWnB/HgkCs0oTPkKjlAqgripAYXIBu29Us
dybqt1bGD60MVPjXTVM8t85oIz+O84U2QOloHCiQggStTECZ8wpnE5ctkRE5Tk1tSisAcZvsqRaA
FhiQOffP+ZC9scZmy1yDR1saRroe6+Ax0IGzFWX2GBjASOMR1L3jrbFGWAu/Gj/CJNYwd4pt4ALR
LrLwljIfKCu8cLeNLqxlq+jhvLdGohFwGC968hwQ6heoFfwXI3ateV0Q/lBYxN2UaUIEDMkQ9OzF
vK6DtcYOYN5ZBPYkucifqilSQqUdPtM8F1GouvX0eEtH4YhYjZgrBdu3WnkHNaARWxmEjVAD4VxN
hWXWtN2KpX9mkXJhtFWOPzwIF15T5JcoOzYawRjUpQ4iaMK1Gfcv7Dm4C00J3KDORmImSNjIp6yN
IRqcRYiYo7HL68y0fmQNuRxqhbzU628bUV36KkxKz6U6hkBiVljAD0j1cJPmzujMo/QhU5ASq++0
HqpCqh6IoylWlu5ULyr3aOFKXOb1FCRCpi3IvyoIFmRGwPEb0S5ktrixUnCCUd2qF5JyizVFlhh1
vvf1jk+98+ESkzOTaWgvoPcuXboKKwtixtAjKEHU0u6U2jn0Ir2JNQtXnA0VzifWZbJQEl4QKXMW
jXqu4NkAe67aB7Zo7eWY+Ghfhtro1x1CID3jk6MD7UBsaQSvE3db1nFJ2GZRbwbAH+ThRNd1Dhsf
1Tn+cpB+tERIi/FVeYmDgH50ncjH2nHw4jbqjZHHmOlQwh581XxyQJqtKtep3wMl2hKOJBGrQDq0
FOqZHn+9kyUZvTn5RBeLfd6UbxNk6g/NMeJXvyL8ht7JTz8Oc8yZyBCxQoJZQApI17qrbr20DTes
J+bCdgbvisDrRakBOYjyyZ7KaVb/lcmTM69rOkZSxOQR3X9bP3b50CyN0rwuutDFgjOsyinpJ3S4
nSkhUJqSxqtqwHNJyIo7D6aQoK4PTGZTy16OCXGXvVWAUYlS2l15ge17gu05jnLoq44wRqaquJMP
JoDTZQJraMEEQnyk5R+YDzz6kn6zkg2MYw4XBzLcoRqjpSBXKFSWgMAc8oSicae6oT2LK62aVR5Z
wElhoqCoNYLHasK3e+mHP1zPStel8pK0Mt3RGnEOAUFMPSxsiiLjKp+ymtQptamI4JmFgS/wBwXB
FaxR7QG5p+DfRxsa9VpBJmYT3OF30DhnDsMqsmNvk9nJD2xmykFBiAMI2oFnqHrNvvQIpGq1cXix
G3Pp2ZBorGqsL6iq5tZ8sPXwWTFyfVWX0r5JUIFuUa0h5CP8+ckPmpL3DmXGttGAsHFuqHHokjvo
6N6wp/Fy0SJtuO9NanKSdXtd6f47R5dlLFnR5GBlu5DVnwDBDGJ1AMnQN6rspWmwdHd+El9JzgFq
axNUZOFLSGp6St0APDFp2U5JUsh2+I3jBZhkWlnQgu+CLqQ2QRGZRi90WdZnTWFBLpJsFcX2j8oM
6n3uEJw2qCOvW1nIuRshqpJw7DhBuenWLcrkiGaOEIKQTUipCnXHUkwzBlYnrcvMjDdV3epbC6vS
a80mEIdZ+IhBl0kBA9u8FnlD72GgPVnn4G4U/FG7asCeTVjmhHxpIVJ7REfNZGLet2PZX2Fl0Te1
i8ewm0K00LqQN5pZ0Q6CBFvKVL0NSzwCnaV2y6burQVLDcnj6HVahFZLLNjWT2h6/ry18P061PtV
ol5vaywHh8pVaptzWO0CksuqVeh7Pz2Za9hsxU/YHwObPmYKMMstDKwgvi5Hq0LMC7A8Hgf1vkjZ
WuZqFe/YXUXzUMv1Y24TCAZIkj5wD7NFDQkJypp8Cx+WjR3IeVb0UsPyXIfrzAygS7eQoeaFj8Wg
Qo/3rApwRk3WFccyVNsLxYkPpZ3chrlS7zJhOMeMQsyqQfW9UrhldP6dAxuOfuUPRAJVepHRDi+6
CyUcs2VrYDDwfbO8SID0EKqYZ08l7mBcG9E6D9LLhLYVMhm0vgKTBeGh13iSWDc4cR2lAEYlJPNC
FIl0EfFXXwMlBuNT2IQJ5qIy7pRqKG4ql50Xsec3LRjKed6LfEsPpT0kGvMf5IVgSrnDWxEQltZH
0btJ+PCbGnSSzWqacIqgvOAGw9oMVewKUs0OZYRrsckJxCPAEeiTNVy5IegIxan2BvhJuq0ptg1T
f1GMUJvgs8aSBNwAQYFNUE2dPHR2YWxdsxdbIm+UJW8QFHpiRpWMkPXOtZYVBwHmR3hq+CZzM1iN
3niQcZBsYDrPuy73aAB35pbInuLeVtlPOpkBntugvJ0E71gz66Va0tziyC4XYehqMzt2OfVRh1cI
GFZ9pIRmnf1Qi669Tlhgrn1sWpdB7vZrP7PBnCax/ZDQ+mJzZWwwXrxadmvd+H5d35OQMBLoYamX
RRImR4KqhkVhUvZH4I5MO6ffbomj5pDy2McoCqp9X8hqHYVDeJfhDN+UubyuieG8EAZtGTn2XFeo
apdIiLOtVmJW8Wv91ikyY6e2yGpHYuRolsbBVdeyRY+iZSvD4TGL2+nb9eR1FouXXg9IfFKyrcw4
Kg4pDkAubGdF1h3ur2TF0yTCuEJQbQyR/Z5Xrr/XFdwuSifSW6fMUSl6bNQx7RhP5gB0A8diAPaN
bsizn+CGanuPN5a9mLHrC3LZq7EsHhFOmRexb4AFkcnoTMGSro3gV+teQjVWrxXbChYm94JNwAIU
LcHCDVNMlV1wLlP3QYnYFGowtWc8sJxeadCLMbiLchanpu6uO2lXzx0+UwJLtddARlRsTJNioONs
2OO1O8B88zzVLkUZkPPTlemGA9MzjK9waUGg2th9wQ4YRPqi1Rr3vs2N8jIwp3nYdhuSnOtZUqfD
NozTDFOiWhComGIRQLWW30WW8ElTglbppu7GsbJbgAT5Khza8JVLeICB1G+7KtqnWv9sI8P9MHQo
1Xw+gAdcjui1BYLM6nq2Imhm8Q+2S1MEt4ZF7CzHdTIlU8KVHSnSXTlIypoR7zHOa7lAcJ6D10TE
3REz48SkMNnR0hXVWxmZYP2wLUJpMMfVmDN5aZalryX9cxZTWp2j5x9CzhcL5JwtVYBO8znTQR/N
qkKlgZ0QiNn3wVXBlo2lRhgbduh0d/WRwqoer/Na2k9EYS8CjrqrSNExwJJ9iKgQoswKTT0dbmhE
nK379GcBlG8O/H24hFA3Lgu/OzABultLiTceLo8nyhLtwSwMpuKeyDsOjemReIFrZFvZUhIQuQ4G
smYwUwO8LrxIw9c3FluFVje9WYFZuxe4q/pGXFo6gGa9EfFLNzH7u1/4fgykoPyxjvuvfO4h+cJ2
vpZtasypkLr0R1t143gcfZnqVON1FExdURtWF5mXwd5zuggFTE720TBlC+AcGBD8a1PkAGAagseL
TLn2fOGsRN9pDwqbiQLDCIkFYsouKK1w8lkMB2vKNeiFTpbflHUQEnqA8IeUjHLUt1EHkK7JyUbo
p5SEaMpLSLRkcgDUeHBr4hSGlvzhhJWQeCSNrHdzil1ICktslHAKY+imXIZxSmgAaTeydJSx/Kts
9t/dwfv/AgVB7f1PeaJrfi1P/Ch/fMSxPPuf/dXuc/5hOppGxw8Qkab+as/9X32i/Y+peSCoeFLF
tYX6CWJq/gP1IUVdCoca6sWpgv1bnqhhKcOvqbtI7an7/yvyRFs9KceimlQNTQU9gT6Svt9pG0Mr
C4rkGiEgnGr1Ff6LjUjQLdXeow69caHU6ibXPeoben9n2zFV8RHXiJtp4sKIG2NFEsWr6Pp0NfCv
LVw2hDS3iyvDTReZBNXvMB3OLGhlydB7s8bQL2g6hqhejHolpzxcGO94GMtZhCMNGVdNoBbux4AU
eWW81DTr3ZSduUrI4OsUvlbdI1fKecZStQzhcbL+kJLsBt3cVmMyx3N0jGqylzVQNQAy5gDHG5Z3
2Iqjk9PQqoZta1cTTg+hNCakAaO3WXr3meJdEYr0ArYHF1a56znkmHlJGna9qJgPEw4tM3qWF4bK
hNPi8LTraEVb6Gp09afBkHzka5lK1IM0DWHAWw5hvgJqRXvXDFhX6c5nE0+LSg+5YOjI9K6GseWQ
dlK1xDLqsG5mhmf+MFIogLBSC7N5sZC6j02x8tJuV5AvhIZ81Gd6TSxHmeAksdzqGicoMpEpLlAn
KZNZeGkl8j3yQP0QZ2vhjZm2sO3eJyclapGNkl1/tHRKkJFGcqFJdmLjLgbNXQ+SKhiAqB7qXYFL
vjWSlTUZ2LPRuoMd9NBRbCUdpNNmKFJR5PjDteMAQ9BIOBuzWq6wLNwWOZFFiR4dCfO1Z9QIJIll
JlnZVEAbGzlROhrcB+jOi66wNiC77Bm4EsQ2JgHMumc+R5H/iPUIxUTTxAsrK+84MdxnQ/6iTaqT
yjJX5kQntcfNIN1tLWW4sVP0Ky42oaHSYYuREg5Jjg1n1R4qC/lNmvXgK2MDq7HcmgbpfkqXzdCx
zdTpHE23hiKnQVi5UR0LbOtrJTWWI0jKJdRC2kPEQIa9t3c8uTE0c6nCSedI+DMZtB2kUupMNcZl
ZeiJ2I737mg+AkrdRXFlLiLZHsYpRZJWoc0hV3dQz0ThCwyit6Jgd+zo6bKNwicE7ibFuOBIL+HC
K2AAIiIMtGGecryPevUFbi0b+YjPyQy2jYBo5ECU7DWUP/7Akg/Tq6v0LQarfiWA11PKi39GKiCm
2NvDh5jT3nmtbVq3Iuj2gFLQ7ZsQEs2wf0qIuV1YpUIRL6fB5wM9oSwtl62KTDXAmJ90zoXplx9W
OVWGJyRTZFEwKV2oxqxRhG9XQ0e6ULJU2SduZTXQflIbvDIUN/EGjkun9P17CUTikbY8tViteoo0
bAwCXK+VgVpJ1bxfOg77cjTdj7yZC7MzCf8BYc6jzSlHaHaytgL2PWMmqEob9qqjs9B50bEKRzkD
knA32jHhXS2FbLJJJmLvqldR2VrK2CwMz3+NKS3MDFZU1JzlXVYnaxgZt8Isg3UkkqciHJ4VOzyq
vrXxyq5BnYzLvYZJgXa03Cp6+wFLkYAByLAyqn6kAwYozk/vlo95rgoiNM71SxvhmOna+BlA2B7m
M+A1p//IjDLehvRtx04THFLx31dZfw1whQ+GECCKj8FaamyrLMCO0EPpS6T+ReAC3x1bcYvbGzGe
ySna8Km2BjXXNdiXDfW/uixGijL0cJQxBhNmmdFCtByF/Rr0u1T9g9ubcIQ7qlAShuyC9aVfmcBw
FzReyUdsMmYKxzTg84h1DoZwoppEa+l31YUTJ9nCpZixHMg3nswTgoa3DOTVIKs7ymY+VXmzpD2h
jAsUTR+5Ub+RYJSRXznU60ptbkfCr2etEdlLGAfFsnTyG1lbDRVxQnNr8yMecYjQLSg2rRJfBzjt
NiNFk/k4QPGPEhVZM7C5a5l5d9rIfParmCuDZ3+gBYOZh2KUkATtuiFOD11AU3aqGU2AZmZW/ioq
gldOcmSNSO+uyKNLdwwtGqDE6sqCf0cPCdOIezw3cQHbtqAacpHqa2Ij7HlDQMPCh41AvlBK5pCn
L8okOKqFd2EnGVkybv6g+cWwTQwtXCrM3qgvQZ9WjX4PYoSDwxDckl9E9JJN0LwG4gWawAehwsoU
T2xt09JeVUlqojxhTYO9kO9wy9GMBdRCJ8VedFQmV4g0Lg0beLLREXHi5pjbWErgqYENCguT7PIh
flMVekexblD7qj3OrSEwFlhlZUZmep/dGU5MtAUqV29sdcyD+R5iBn5ju360JJiTDusjFe5ripzb
rBYccxMiZYL0PSNIBG3wRxCazNCqTS6y+aRNonubiDQLzWwz6gdVMX8gjL2u7eotjqp1K4FthHV2
Rf2TSgWi8aDHbEPkznoYxXLgSZM0nT+nrr8t6BbMCh+BqKQmq8FtwfzEV98SThAIHfRrUBPp7Tj9
VnrdlHZJDDe+nLGiVJZQi7QSauat8bPUrSd0GWv+2Rfo5bNggI0ZXQ6+AclHQHCokw0sjhtEkdew
iz58jU2IGiXHJsRlCPYyZ51sjfZGpID4rJQKvzLUW1FlYj709butVQpEFYP8oVCrVoi1ZsLxwbZT
ym0CbT7qRU+2PSpurzv2WboMdXtZpLRIY7nPeuFCr+mWdmpsgKbyTUBPlCRKFGOz6hztscoSXlyc
ng3IZI5X9ElqLCPJu5bW654DlHC7lRkaa7ce/FWXO4R/9p69zRTLhCUp2n1tgmwJoNKt7bxS9qYY
7gfF8ha8muOR+M5L2cTiEvE8GdkQL9CBoBCkvIA51Rx3wDagWI/MKGr0SDjcOmjVfI6PX92OcXzd
JLV7Sy0D6SeAP2EBdh8iJ5lT18jwJtsdK/Jb6DE5wl0ywABWzsaI+AqoCvR3UbPUQ7Ukwhm2vGbj
c3UA1o8hmT2UH5aBnSCW99Fh5I72VJXqCzqyY94OO1OPb9zU3iS5/jO2YPmYEzugFTRLSKi7LsGa
pj0JWaIdjrxJTM061TJbn1iD2dRz4qQE33Hn+0O4Ji6mXo1uN86Q+NJ6UdOtKNjltIVybHJvO9An
WdQe4dsZ+8tw9PaNqbzBn/opTTg7EjIAKu0rr8XILtvh2aidHgOuckdRgjI8MWSNG6w5WZNsl24C
kR4nkmCmauDp47Xj24tCjOxCu2XoF9UiROR1YeIKVCiGzznevaMthYGDS7RQI8isTWWwbcze3KLZ
ulK/zmmg1Zq+AdCwnyp8FWvQ0dbyl2gwnpVJihJkVX09ynfTv6EkdAFMLJzJTFl1A3ZPtiNZZeik
1EaXiTGyd4SPQM41zKZiWBLJpMAdb+9taq1sx6dm9FQrabV0nFdJvKch+uTkaGt1P3kGQHzPdugW
3w1l+OKmjmwFDa1rkz8iMHF3PZuK+uGXgOS/+zz6P1xR+veTpvvNSTP9GP/kDk5GONAg/6SL/NKV
GlQv4IsgFTN+60q1f0yHTOGiEvolIUOk8p+6UvMfrOqWBa4Gx4NrOfzR75MmJEP+SBi2o06q03/l
pHlOLoe21fyVPStU9UTklUqG4QiKT2pyekBHmufG8FHTp/1aXnRORYqoaEoNsXUUsSfyokIv7WjM
UQe6aEPMfJvwPdhAG7TGX3890omc6JeI8vNI059/wqXI0rNH5CbODNLdk6s6q1xWc/YEC7rFB4X0
oq+H009P6khV4bL8vrJJafRpPM0cJK5xxuud+Jl2foxfxtkqVopNuftQAlbBPJI3CSEcXiDnY9Hv
1HhYw029oI+364MXGvgXMkMZI+A8ingZRdqS5gZGdXuViexdj82FVkZXigfdaYSwJRHijvFNURmv
SJI38ag9Jxr7f8NLH/UK4JVSWh07VdrfbEc8wBmkPX192WfvMooYgcCNBKNfd+XTVatjofdOwNmp
iuIrXPLjKgvsHe6wDX2chWlmP78e75w4ENfOPwc0+L4+32bHHmRRqQyYxRBfOEP4aT5i9MG87XHv
7BEca98ibQhR9CA+RZ/3mgPQaJTgWRDoZ2mwVtri0hJ4siATrEKFFb362YBU17tkZCHiieWOy77h
O2HvWW0sacz08SwkXkip//zxjc+Onk4tb7+75uNY6Y291om2T+kE4DohfCvgvAZ1HEDFzm+Nb+Ru
5z5yqrgGs4ZhauJvHznRYa6X8ZGTgMmu+toPb7Rs9fUDmi7hRPaIQP33GNNv+PRCyEGnsJMzBvLH
nennV8QcfPNli3Mv3ecxTiaRMSQLGu8Un1qNLGUXX9aYOhr1vlW8a0sRb6BUgHA+h1iEouA+4ujP
DZkrE8ooIJmllctEzZddRiYiEI16xDdrj6ix7jLIO6TALcm/AUVofvOtnL390yxB5VDYSOX/vDWw
XZFSMBMh+WoOCDsOQxIskNZ8M8z01/ztCQCyNXBOU9s0TiY+M7a9gEBNpnIzBFN4mZGtCO9yNuLt
SczXqH//+omffRqfxju5rNiTTTl1TWd5X8ytcJcmexpjS8Pb+uLt66HO3UHWPOi4DqaAX+iuzy9X
4GVKIyUbaLq90Ou69CE01YVTBIuvxzl3SSRHGRbSXSqGEyX48zhumUoZeYk7Y5Zeh7q7aP3upcjh
qqrWPPKLf2M4R1CEdkiwhEF6MqfZU02yjqmDxoE3t4hsivd6ttN7EPLfvBvnbqDDuwfVZapsWydf
DpI3j8ad6cxUgKZW/KooRy/Zfn3zzs0ADuYZzbJZEsjy+vPmpamMalg2THKDvmOXv4pZFL8eYvqZ
p6/45yFOVLu+SYRwBF551hKRF6Oyt3Z1Gs6C5Pj1OGdvl244mHqYsk3r5MEQbdMqBa41AkrKh7FI
n+wkePGxonw9zPnLcYTjTF+tbZ8I3n04UWmGm2I2ULLLBk55D1qwrfv118OcvRq2kazUFnfvdP5x
cOYr6NmcGdF+FIKAfUF/RE349ShTuNvfHw7ri6VahtD4Vv98/rRs4pLemEPLgLwsoguTWS4oz1cD
imKE5VUPZ9awl7KlksiGIR1x4/OhIYLVqTQMKGpV78bCMxtiO/533hweKO8+fRrHnn78p+XJtEPd
sGFjIcGmnh8NF41Z3gUB2Weeufz6Rpy/3b+HOrkPtt9nJXnY7EswhcjKJSk5jRCYjsXu64Gmv+hv
X4MJYJA6vE1fanq9Pl0TaWhBOTRYBRLtWc2UnWxxjoSPGly9XEH1dPX1cGev69NwJ7cwodUeEsvJ
862xo9Bm6UuEutW4+XoYMX3EX13WtOH+dFng0PLMbsAEaiFxZXJYpW35GivJPTu0xzwH9p1I0rGE
fKpd54dB4TYo0lcPZjHlKH/v9D4xINTNQMfcdR26IWWk1mjx34PlHovowwibb27NeePa73sznf4+
/+aEZrqLrh/HVVjHAD3Gied7cJt8beH9WFQkrgwawn77EeTSMpHZ0sZSnLbe/dc375tn5J7OKJpJ
x2V6JQjvvbC6Gy80biz/+b82yMlEX2SlNuA3cqa8oFUw+q8QGedkC37jBjx3sHIwXhoqfhpcVifv
m+QwMPomeri+50yUkS5TxWJBhg4kw1AhmTS9Mv3mmYjfZvVvXOCnkU++YLWnXzNO2w1i4o+9LC6M
jCo2c943r83Z+f/TOCdvemhIeoMmbzod5SvojEsavq8kkpvGNxuNbwayT17PKWRZQcLiUrDq5uTz
XDWKSQ+xOHj40r++d+c/X8u0bX40nR9xMis5HAwT25HujMrmU2NXO3tU9r2sL+IeIEiOgX9OSX+b
AcJKTaAvor/3sVD7VrmWUb9JDX0DQJKcAXcWl/oPpJMHR4vvO7Vfppp73dr2N0/h7Lr16QefvGdl
4mAPgwtJjFV/oRug+zBSzCzamIVnrzufdJCvb5E23e6/zXBo2hHrYHhCN/rnbNE2fd6FbUzHHLDC
LITL0prdu2NEP103fIrVIV1qE9xG8YufpVZ9M/z57+r36Cefb1MB0kdryUGXcmGpp3vY5kuZYxvQ
vY20zTXCrP0Qpt8cQs8egtno/POqTzZvehqBoc3ZXLcTaF3Bvl/c+SDS7RFRATl8JXUL97buHfAG
CJiN75x555/z7/Gn/eundcUwR9Z+jevG+n8nQv3WkOZrTuu81XW0wEX5zUJ2dnnm/Z/UIMJhY/Tn
eCPb+9TJ+BAAqhD16VcbXdbLQohjAGZJCdUrZGvfbFy/G/Pk2ZpFDChy6jRUrbXh+qoZfowUUWqw
S636RyOcg+q1H1+/z2cXHdtScW6r7DC1k2lMJ6M8T+rIRUGn4PQqdo7j3faJ8c125/wwrilURO5s
8k++U7XXCzBAnJYK8yKFalo5a/W7Szn7jti/xziZ+UUt7L6Z9jgGPi3QIhBlG0hakkqaKV404f87
E7NDBdjSTU7tpwdOPQi8DtMrB5oSMWsIywXGkeJlwDe+O9uevX2fhjp5Sr6dZpkasgYUBtpCWg+c
CJaJ+81Lf3al+T3K6clptKvEBYdJmU6p37S230ssBrHIloGHaPjr9+7sy/5prJMPDJVIV2IrYlWL
sn04AEnqIyI1XPte1VLqkd2yxIb79Zjf3EXr5AOLCgsmzRTkahio5XGi7M2i+CkxzXw9ztlJmtAh
l7Y4X9SvcuinySozk7YVIecVXDmzRAbIfX0i99ZjsG/b91FeC0I2vx5SnF2WPo15snIj7cExlDFm
ngwF6MfKvyrIqUs1JbroWxOjQ9g9EBUDh6D1LqyaqFva5c9kbhBYgN/IVrN1ogb03UesoK2yM0id
AdP4Mebyu8Xk7IdKM4GjJmFO3PQ/J9eIKBm/nVjilWBkXx+O01ZDZO020tI35FtLml8DBrVh23RY
swhPO9ZjipZWIslICDmaQWabg+hb1uV3L8n5Bd61SDQXhmurp4Udv3RwwLjTBrIvV7Xo8Z022K3S
7H0MmquUIIzE7OV6zIluLEShffMkz1ViMFKrsCsoN9O++fPmWHBiRVRwEldcsZsw6cr716/Kua+c
VZJKI6wUlbPnnwNA4601xaPUGAViRgBGi3ouzi4a7+7rcX7VLE93Sp8GmlSfn9ds2dhKHMJ5YLKC
3GTl7pUQ8oY9JmcPegE5+6vt2Pi3iMHWJZKfhNInlCEUeMS0lsQ3mf1irO1FgMWidZx1FaEsIys0
IHIOFC/U90nWzd/cahejkpFZoxC2GOnPXe5uCm0gpNJU61lUVdVaeCEyhAQxXq/FNyg8Zk5hPWa4
ySCruFQ9xkVKNwItM3VKMk4TBQHTUDwFHJh4Q73vWmpn3zLs+ugfaS9RQzr5XmHRa1GbCCRyPlQq
gqiihYI6gRiepTc+jilEmJvBXn39SM59eBxlp24GxWwCCf58IjGoXwNvBnV+yK12Ea9KWElucpOb
K4x137zI52bbz4OdXKHfAIArJrBc+B/kndlu5NiVdp+IBc4D0OiLIBmjIqTQLN0QGjmPh/PT/4tV
7d+ZspCJsi99Y6DtzmRGBHl4zt77W6uzn/PB3DYBS2Efaf6/8aGY9GVvAdiL+uXPH0qNCMNRUadn
2IiTkQ7MpMj27QKeNrIGfif57V9fUFn+xq83NlQgOsILWYf6789XnAt1bFR74D1CPrHDNe9Zx3RD
6oppRTe9NC/ztXM7/a4K9m2NzlJoGzPCLCucz3++LEdq9qINXgTtrTqqx/J++iTBuCXSrl03n+lt
te8eDC8yV++/+by/K+p82Vg5cZ2i62ajo1xm09rqGB9cmVDpWD1WeF610h8nDmCr7PnXF/72dv3h
l/1yuw7ZnAr8uyyFjMdWVnhJcHXXKncdtSUbcdt/drUv96sS204/L1XGNuivB6U5VOJD65NXXdI8
vRU3v77ad/sf2q88+7K+AHe+3EN5qPISGZdCo4KnhvFSN2TBKio8wn1e3SLkrYAE5tpvPuTyIb7e
uj9e9ss5LtSreQ5kLsuLDbVVepXJw0UIR6+0f1cg/36J++EjLo/RD9ugVNHyXl4+YjspXljsJWxg
ECNbatjjo9Gciuody9Wvv9ZvFx187nSbmXjV/kSH/HDNAmGEMpMNYNq29hOGe61k9hqs1P/ZZb68
Q2cgTtQvWUjJznoQ38+OAWfScq7/o8vYX574LO/6nngLm8jupRI3JtOt0+/Kn98+ZBqdTeIKhqXr
X277OrBFOCtsB6S2XiVzRLLpUhgMKrYDLfbx33kp/HC15V/zw+8ThjLxTZOdPWrtZvyQ1c84f/w3
vjQdSjVgN7w7XzdQBoOncqFyiX5cV+alkt6I5PLXl/j2KSJHYsOMU5FkfFkQp4L35jjzu0zmeI87
ql43DEX6Sm/CjWVG929fjSXCMuDaWRbbhS/P0awnQU3zn9pLSp9F8PskSbrBhSKvy7w3//4vxLbQ
Zs6Hhjdd2y8L05h3Jrn6ZS9UHZXaN8tbJ/zNQ/pdNUlnQgo1kkZPyfj6lAKukAE/gagOnJ4R8U1C
DFrPTkl0CVWjltaqcmX1oIsu1Ok3D+43v5zO2JbJDpvpl3/ZLLTlxBxJw5ULZmeL8c2Kty1xW+U3
N8g3DxWXsQ3ASxbtwa/3YG3LZVuOCUGZRN2NMVnEyjXjEBlLsappKv36BllugC+Lus5WxLZkumPU
qr7cIArlr7IaQcbNPL6Dutca+zdf2zfLKnQvlgeVn03hP35+bFtyigmKO/ZY4XSX5+FFmMebvLfe
fv1Bvjk4/3SZLy98gQ0bbBm5kYotubmSP5CVMkvOQYuRa9X63df27eV4gBV9Acn/Sw+ujToTDgOX
G8KIIeMCTV5PJIITyo3lhGwxLAU5bnxoe3UXt9ZTRgL5zgGDc9dx/rwza+mlazmQAMru3TEYdOwQ
8YfICTzCJsRLMZ/lsnwYI/FGzmol2c2b0LH9itlxMzQWgzk/S4o4j8BAwFtLzMJX1kWr5tqaEeP3
Ki8TTLoY37tCtVwND9BKschMmtaUgw0xiVlR7gUZjmA8Lc+mjvmkFL5qp9jA8Gb9+sf59p4m8q7y
SidXuoxC/rh0m8QNhLqEeoLorYg3Y3WSiJevuhBwuFH+bhLw23uaMC3iNNIpIPp+vhq2NGTqI1dr
p3U3aa4sN7/5PN/c04ZMb4ozCr11PtjPVzCiqKXLuDw1rdjwBa9kJ/equfrNXfbd8Bs9MFMnJ0g0
8V+WnCrkgZVl3kdGOWr+HGnYP61sDtxZUavXKZ2Lqyi023XdzNDVo7jb8s9VQMIo4JGmdvK1Od9L
WpnsxxwcBUPk4gLm+3KknsJLxSKCn5UFY+CqnO8Yv7kMs/kuEeVjxoiC/+t74LvvDKUeFFU2Cybz
rT9/Z7Y1TmLSO9p69a6wj+34nDrnv3UJSkJL35B4Jt+ZxhDHl5+lmAYCTAortM4T0qjhfQJUD7TQ
za8v8+ff88Oi+fU62pcCZI0bDkA1S7QSBIyb2pDVmstaD3k022JNQN8n7P5BIO2KBNIaQSh+tGWA
0VjFfe1Kaus6QEQNspmCmgEA2JWm5Qx+44+YwPgDKZ9Nw5VKsptls5/QLc9SFXkkCt9//UkUho75
2n/1Wb68sy11FM1cAcQDTYpRD5Vqu+CnayNfdUqtuLmj7zstJyGQ67fKoGTrrqgf8ibax0FNTVKj
+gOpJVCGcdXnYlqDFD/qGt1wwmz9ugPWtO5zRbqqg1F+QswLiATKq2f08X2uTodFcbjTa9Ie0lwi
2JKh3dmDWu17Eey49zcF6QV2zHA9x51CmaemaSMspz/YduU6ErwYTlj7NAWKTlGntgZ7q/W5FyKa
3Y7KwAwwLK5V64AKyYZJZ0BUGYiGz+cEulZiGBdzGyxBDG5K2R+Y0LWsft1kKurhZdpA3siJ7pM4
2jr5BHO7Z1gwS54mmDex0Y0rkI0bSzYfszE45eWAsNVhFHhuVLdPWzxqlZH7M3suOceaGNqPWu1s
Y2embz5sGJtrNpLENdRsvJz74qDZWJjyaDNZ46oZrTMFmbVCNwfWKHh2wppI15g0WPKHbrZEz/Xa
14t2JKJmvOAI4msKR8+MWvy0UNCzQODQrjywMTfLX+N0w94KxW06LtEjJdtlGhGZwPyIO8Jreto8
yrGE2QF0W1ncIl/aWZG8ycoM3kG4M6Rkwdi5BLDhlnQEM/NNldWwvvp7BZtDrxZuCoYklNTjmME0
dQIkw7a5D3Q+jtSqiEPyQ1nmxzbQtpZCoqiEXg9LH2dl58qV5mvoB71EUXyaxqtuKvmp6RRGI6JJ
ZL9uo8svYYWkd5zvnS64tyTzaqqwfkhlxfdS4pzVPYJhn3HrbMtIeenZF0Z9uDVbIAFBwRbbTnZi
NvadXJ5qkEpWVa/tvuP4ouOymhKFkl00nMekOA6MoHBHu4yvf0Q8s6UdXsUx7ogGbeYEjafJYCR0
1bUahfdlEZ6jEaKjgnI7yIjFKoOfqdPzZKUHlfS1LjJPAly+iIMTfrf8KKWaZ7Bf9mKaC5grumcG
4z36X49Oobgiml2zHtZFPm8Zw/bahkfTboJzFpeIZwrW6QyNrzZZnmWNNFKd21nJE2gMen4lU0D1
JQ2vUy6jy4imCG8SYPtYRZHVbmZWIadKtsLJ9tT8CYJVxzSOXOIru6lOTxNk2yhS3qp6EPskhlCm
AxnyE/GBNvrWkvUdAt/LEPpiTx1yA5HSuLYL23Frp8yuK7WYj5VSFHuRz7BOg5FBGEiPtjrpnpxM
xzEZ78gGG6fGUbdY0DUXqBxT74RPmV3fS7ml+BXZmFSUN9lMgo+SPjyw3vEKiYgrqK6hthHJDVDO
ZOpIkrUEZaiFTHYCo6TJ12mV+10zHs0iXetRdx9lReXVSQf2jeNBObwg/lG3+hQ9RTKssaCCXlPY
0YWQpn0qRe+KgOcvKwRvu/yujANmALvXPMvMI6RHQlENu2Qnz+wrY8iNjVnF66xs1yZBLGF30boG
cOY4Eh4JzQMkKa/zNGIiDJ7R3OShJ6UFZkAYbcHY89WoAoxmku7zIX7rkvwhNafkoGb8LgBb+m1R
CXOLVgZATxlvkXGeJw1lK8GEZ8bD+hVsvWgFUg3dTNnIQJSaUx2wG0mCNdCaeyuVQ5JO+WYeupsw
/bQ0+GU57DFTQk/tIHVpOpybwqpIZrdrhCW3RdlepIbmW0FGp8QYt8CuntvQejQi68WMsvdMKm+1
+GNSLG+yU2St+scA4o0Mo3QOC2kjsF2ucD8WXpfJBS7CmWJKbaytsKb6l5ibYZi28OP8SU82UWTc
Ark8lzgXiTg0d4TlDm06AOnNkESk7TkcVYhibf/ZMH7K/Z08qn24jq1KYWxSQkFuZzsp6V6B5E1Y
TcurHhAZ9119C891b0jwoCQtzbi91QdnCK8teNmrcsw/rRDQgjmCvNXGOFoD4i/Q2XUM7umpSmND
/9TZ5ANf1VVuT5DDWdZt0KaUZPp7nkrEPbXZP4l+FOusRs1COwx03jxtmxZ159KlGsZNoOU+fANM
9ZN9MyUIurs43AWhw04bE9xOS/sNDzauxZg/Vek6K5WT7FUpW8etGvutNZduIed+CEgblJdOlgQc
AC9lb6al2+ggx8wwOoGE3it5bq2rpvMLgsu0KaXXsW0gB2oKr7AOOHgnuxFjihcMQ2NOADlVUtcn
A4FvKa4eNWY8+RDlx6gOpxA/7k6ghvKjuqqhsajUq03iKrPWxyssKCurrc6qQWaN1ykNE20+ao1+
YZFXA0eqdNvQcaBUxGzHVwkm4ocxURI4cgUcKtnwzMxZWiyz5oxkneselo7N/KeA/oXUPts3zJq9
RDZedRPOZWIjxCVl5daj3Dks13J3HSnlLRaiUwEe6zWZk4PGBB5vP1XzJ9WE6dC3hI+lwoaYjvEv
7QP9StGn6ZCGTftQTKb1XjjKmx11rggZxgGq4CPDRM1Y8erN+gP7mYMRo+CKOk4qTVtfSDU4CQCW
l+UEhz2S39HLay6ZdlZsWzdXWF2SDZJgLKTtleHwL7Xm+k4ay6OFDCNXg3CdSwaXMwgXRsl2LmhL
9tb8pCQ4yTIlajeOWlwENrHLGnQh3ivdHx3zFGfGPd/+h6PM54kUqJur3SsswJrfpOUIWOgK5x3h
IFMBv9Cmz2U4rOD7ntNa/pzAO7pTJUlekKPfnC06HVhmgJo5wuvS6mSNWUl7Sx/RXVk3Mxx6SN/t
VUAbNSBq6w1lep/bzpnANU9XzoqgX0RmcWdBM2w76QGsJ1bP1oRckXdrOm+pnyXjJ3CLA4KUw6AG
IJPklnB4jcBzIiYszP6UzwLKeTEda7mhxQZkGVzsJHuOQZw0StR93NjMTk7BFuhAt+cMnXt91Wxb
td+3tX7btMPFJC8+qfTFivBOk//0x4plvimUFTgzmeRt9VxOCoKhlgUIbJgvSvtmthGCVDLwOV5K
ns4m8mxOQGxbVkC7Cw5FqeyKQRxTJUpgZoCxyFR/VoHdDdKSG+pVcs6WcxkN/esUS+Wm6bv7gsw+
Y78XaTeuk3hhAJsjYVdMTX6RlCeRN1e2RUta7vR0Q6aanYYptENJ4/qOKgm+JHvJ9grVs0qiB4oy
kiALYmw3kQQVjqdhFcoMPbAhkNtxzzPnTWIbK28wCKBLjRJLXeCm3acwrIDZ4HHdECxlCSIabDpd
5FWjcSmJ5ADaDEoljhGYuDCKkrD7hD6sr0pj2EpxBH4tTtGLMWBbT+A1p6z3lMG8Vwfj1spYeuJ2
uiv0eSvk7E4NiI8z5bealAhxSx2x5cigUUTQGXqHE9I8jb4aDCy87Xsp2S8mCYxVHFDMGnM2tEHT
rjNB3S6X7XvFHK+rkrOG0HCCOSNYBFBhUZ/vW60TaxoCQGoc9TGOVabJVTB/WvTeSkALlslaZkJ8
nf1+1PQAHKT5qm3jLX/bNhHWPYfGDaTPF/KVxYoWugsHYI91j0cbNTcn54e6Ks7OYGZbpjxAl2na
siEuH7Em9Csg3q9WY1ylAwHvNOGgb8Jur9LxSo2MbdObO6tz9lpXPcVZ8xHJ/NGYOP5UtA1na1bi
NOzpyGvs2NUMRoNaHImGqazf6rpUMp97aZ1H430xk5FOVA1NdPyESlt1Ax0Yd5bE/thV6ymvBn8m
3+RHZk7YuGm5I+QYxVtLvF5kvJaa3RyNe5InD33QvVGSuoHuiZeoUi6ozuy7KaUmFmo3QUe1p5mJ
EhdYGZGkRccirdZFt5hCh+k55nvr1B6aWCA25ORfuET8VtvO3uTb7Sn0sjAyqicX485M5UM+9HwS
HMNS/9GRUjbDguw51l6S1GaFbqqtOgiI4rZtk8vGyJ/hfieuJPUuNFZtlQ/KfVsnl2UqH8tYXCjS
wDcPj5fb+F2r7Iex5jC8vBpxBQLxs/RnJ5LylW2gaJ2VYFjcflc6G3z4iPsuHK40iaT5kAfgDge0
z1G456R5mrP60KgDwFn9TZoKcz3LCwg79a1IPyZqeamGhMgkRQYwN+0glF5ECmZaRsFgfaJ4twF1
93dtxwJmlOURFN0tR7fI5Yh0F6fV55QEe6YwAD28FA02wGkp3yWbZG72Tl+sgRhuATaty6rYCP5C
NJC7qZFX2Co9hTcUGwPmGBxYvk724OQLj1updlUpu0OT6S4t5ZWlG4ckYbYvSK0Nzl1PjYUFvnQ+
6/w4XSjeGdI+8I58F5F+DmbMbMx6wukr3mQ58wODonJgHs0kogUhWRurg9NY4qFkI8V2jCuKz752
Lq2wz/xGsj6VQCFujgUlgXyqpOWdZhfqthaBy6DQscgKCAriVTWSTZ1LvV8BUNtRMz03kwPrIsVS
K4s57ckYTz1FSrTNTu2qY5vueMR2FAWuiUPBqdTNj97UP5PGOEbzdD/LzIbOoDSNzmTWpCrX1BD9
0aoPthz1Xlv2dFjtAypKLzBHZnb59495FR4YGPEcWYIvNW7txPJAbw+unenrqq52I4v4gacsh6EQ
44+0zmG12KtgCXdlvLdz5hqaYWMq6YfVqoL8F//oAQAIL+sapS3yqaS3cixQCLQN6Wo0OHFZeD4w
qd1VSfNkI4kMQ3FdZ/1tr3IHJAvcpT8SA31P1K0ctHAnAXLP5vWclBjEu4liUb5JQ4BJk2Ahh3e3
HsL+mhYVMcUIkxQSZyJonDA8DbYOwCVN9kKL4nEc2utORoyJwVGn1MT5MIw3IA4OMkTKsYUbjaCK
WZ0DrZnN3JWXkd25nA5qH4f5dqY4Qds4xTFgP6VBhjNRIPBleHX5tz21WnRjdyO1FcHi60z6wHG4
xpJZh+OrQxxr2830eYAyupTdngt1KG/R0cmcG7RHY6x41xhnA1rtmbjbIRPhZzzbz46G+k7pn6qQ
sXcGx+Qxf08xE9IZOKI2Fa4NjKQqp4tG0fmFxmRLV8lV03HwYSkczEbxbPytD7rCUb0iHvhEqaAz
zhKIQtKCANHkGGF6/2A4lSva5rIqqnsz1RecYHmPaAkDIJ36LcfIQ1Wb12ljRnuRGcZ5lKVlcjDO
oNYG7KtxlTA3zwGJmMOGqsUHW4Qru2Yz6aBtTkHPIJ1P5vOszLmXT0NICWKiDaUVPDwwuc0J/OCv
63Vfaqh/Fh41UtvU0f/st35puAqGKeaSFMwqgNJmhKAYJcEBIZj/L7n8Xw51IJzIN/oLU9hL8yE+
vsAD//pDf8EDnT+YE6IlJ5vkXxnxNvgBho9FbgxWkHqzQZxPZTKLtDd11n8wHcw/FJVpPJuGnq2C
DeAP/ZPpYBgMCpKZYK5Koef3d5gO+p+j0D8Uc6EHMrvAZWhOMBhCs/LnGnttNJ3UxuTuckcLfexF
T8O0IOSFOOnL6DQoJMPl9a6vpkHfwgS9auks9oMAKzs0ui+ZdnEVQ2t2CMlXs8YREXaVF9hRsI7z
clOi2ejLZazNCjcOKhRX1er9HCl3QQnVeIw2JpqNaoovhdq86Y1xWWqWl8APSqpsxUwFTpyUx7/z
nVScKLCNPjUrZx12FAwqQwF0qsGUJbkNjHPa9mb0qqYtkhxcjnW1SXqc6iUs6tzCZqGN/abnVUxd
b7yUpfHeyhgvMgbpRdbZnQWWej/G6Zpi8NbMu90kT1sbtK1iIGKAHIOHeTewNWjnkQEkXvK98lwI
OQIGVFC8FiXQ2bF6kUEwD1Z8I4vCU0b7OtCzO2dK1k4CL1xoPnPPgZtBmQkavM6azqY95cRnJK3h
U/c+iIEqwITmsWHpJxu5ixxtzUC77gYjRK3GYM5MteprzSSpPqaQemKdtO7oRQOUOrPpX8XcrPM2
788mNFclszY5ZCoPwa7fGZglatBqaQ8wMje9QJv2Bcj0bDT9ShMuGdfnRIm36BO2SBHOGM/WqrTk
5IJdMKVn3ag3eUdtmXrGLX0mCG9QWkd2kp2e3GvxqxQXvL5CqmP6qq2pm48ZVf4W4g4ugtyMN62l
7AD3brnFqC5Pb2HfsS/+JAbsORhqZyU+qZrmV9satzWQ2PwoWqq76A9sfVpPNaqLUNsGpkMSJXzA
zXJSWuJrqX6QouQxtcnmS68ixsVrO4/QLTwb14c8ZZgnzGAvJ80OJ9naCenFTUa8BqHP6VM+TNhh
HbShKTO2I97aKinduZP2jfMs9dE10xBuP4Ecz3CljknkwmptfE7VXo/BQS4p9mf6Virtk+YMVwME
I7aWOynsziJpntVm3Kmh9Gyimpil0HOm4kqeGZoOR78vmhvsa5ep0G/saHrNc0hr0TRg1OG/1KND
bZvHdrbXw0xBrw9g+PfnQgKGyPEzn+Zhq+vGqpGcN5BK1Sop06uqyq4MROQJBdBh6rzlwMPJjH0D
gtGy57ZR61PQ5NdAoE56PzwohXrOze5MRnQXJ8Y9pOF7RlWBe2d87hRO2Ww0mzqO91EuXURDdBrk
HqiRoyNJ5QxKKwhbd8gZqzKPcRwzO51d2ersZ6bZr9UMPbEUTheRlBgrZr8uQS8Yjex3VbI3F3nN
LFp/cHpiVGhLa0dchVQwZa08zs54BFQwrtQ29lVK1AO33NzHZ7PDLJAHm8BhV5pkrVcqCbTgCSyi
lkW+FhtP0SStirlgqISOGig1fClPfTW+lx1E+rogLFqshQTVGuXCVM43taBroVfhs9UUh4U0TXVE
hl5pbW0htiOFeFUr12bGfgWH0SbHXZQvpLSsoYmhiHdGoJcRZ05xNfeEF+lix/YURl93VpoJXtuk
c8CwIZL5qkheFHzqqyCQngT9FznPqMB16uwaer6ri/C2FyYLnNKA+o60E06FM3G55nKotJ2ed5Uf
66Hkm43OBK/Bdl7IAz0kM/2goKUf5UYA9kSZqoWbWij3ojXv50TYrhD8WLgiDlGrhpTqUmBP41FB
rVS0M/zjORQ+nJryBFQzZeYCoYTTswMHILPL2vhOaU19JTAkuIOs0LyM5ha17mC5kSRyFqniJLPP
XjkFwqa0iC0v4wEke3kullXeSkGCLnX1Zhw8Ao2pN9jz8uXlL30aOjsRQ30U1KuZn3CQo8vJNXPz
KLSVOXs00tHeynGoujVHiFXWshIIBT5VHWfDtiIyhu51PuXRoPkG/qHO4uFslL65GWyDHXsiT/Jp
mVS/mPNcu1Ry9bKYwLjqdgdWrdR9Z0STEVjmezUb6oWlw5s0pvQO80W3M6uZecJmOmmNNrIADZVn
NyWdWYa/DkXTqw9FgBjD1MLPLhYm3o0G5YZM/9aiZuePBaDJos42qiYfIo1XlybgDFnFUHoGXHAG
JBvc8gQdmRzgDZfRLSiU5AzZ9ISRZRGmb5nF4DHQum2TlcfUWqD7E0P7jMo+6ykSgdF8G9JhmaiT
Vt0c8wqmwFbWgE/wJFN0tHY4lA/GpOe+FM7eMJSXY1YdA1XDWGw4L01KayAWdKvY7a8rOWo2w1Kk
lGPzqktaej0Kq5eF6sNQcOGpc/4A0Dr6a4Dhv30biSfvV9vI2+ajj8VPxlkGhNgU8qf+2kcq6h8m
vk/DcQx4sqBNGIb4ax+pKH9YOiUhhoqMP/nU/Jl/7iNlWB7MaRkW03wLAOzHfaQmmyrWWX1RiHKl
//2fn4SP4sv//ZP5VV9mMX7cR7JJhUzmMH4msyfVv1KeKKXOxZiC9KgaQbksw+iy6JEbNXiAjvpe
IH1fcVp6pJFygQLviInhMqOEE4UUHJulrLdUd7SqehaUe2Snu22UrvMsCkEKVRvK1BuDAlFLocim
YMQm1csoIMUGaQwKSvpSWeqWGpNFscnkvZ21VvwW0uMuKEdR/iXJQYEqjJTnfKlYJXRxFUpYFBEZ
cVfRaTlLfYvW+k0uIYhhW06xT7kolloYXYubjuJYFUkPPIV7g6JZ3OY+qWxxES31NH2prCl9eSEv
tTb2RoPPeroulzocKqF9vFTmckp0KaW6hgEcls7xPqKIF3LklynqDXlE608rjrnobrOl7pfCCdpb
DXYzxnaoCi71QQWAaELBUKVwaFJAlCBHahQU22S+stjCilqtGFqg5tg31lVoTq9FwWPNfDI7OOqT
8lKpHKk1b1EYnJ12eAgpZqaQdqGKUN6MZJdJnGIVhcYLbI6NpDr3Bd9bpCfbjAIpE2Esf5RMtSGB
RMjYSgluknP/O4xvCsNLmbUxHsEedmuxVGBxHu3VpSaLh9JrKNK29K5XYKivqSLej9UorRHek3xy
IFstNd5pCo1VQdnXKIZ3tZ4fDJkeA/m9m2ypEjtLvbjW05zO2rLPpmvPVOopa6YdJ61X22BEwA6p
sQ3mfRQTllDN+VFaKtNhQoehGFKX7oPJ2HvziW8xJVRFVbs3IDcHFLqdzrrEP+Ww52GQUizV8MCc
1u1SH1+OQ4qNhSWlIbEU0Cl1iTp6BgnGDiHj3lI5XeficZy7p8WPUZvJTlYG3gqaH8bCl0dqrhr/
z4NJxSdzBY7ePE+xBk7AReTrSgFTVjMmExZnXZNuzGDytFD3A95msqO9IDW+Fkb8kpfjS9iwjle8
AitTu48VoO+GMEhnQENP7X6AMG1/4vTYi26h3hTRVtbphOtGeiun07432tduit7syTJRJg1uhwIS
NHZLP8leU1S6bSMGY/PkzTCK/dSkx8nAUhurT2OXPNv2fGWP05suWycNj4Xewz2oXnVt+pANpiak
ITbwsaJaVhJ9Afsu7dSqThmDVTwrEi8hzykNjovI0O6YkblJSuVD9AFjEeLUzzaPQPmMXfM+MuVd
octvgZYeosl2u+Wh623zPLAW+Rg6boewOJKJrFzDiSnoCX9IEZ5MnTha1HiAeaXp2gpCbpQAiyXh
Clp8dIlX+Dx5wCDKSLJO1b0OnwfAl1OjnfmxQndIxgb6vTSRyC5PkjoyJJFW06qkzBtPjGUggBjS
fO+Y9TFqqBSV7Wc7se/VU90dh+E+cTCnyLGyaOglNzF6OsEpbr0oynYaAQjL6oiyREvBGWGKJ6us
WrUdgTnPYON1Fq0VLe88FjTJtRcfUNeIjaUY+9YWN4E8P6MVIo1enUozOc6hfBFjmd/pCbX6qpAx
YNJ+2iZ6cJ1F3QMb3sYLWoOtMT0Y+t63vZWgIlk6z8r0zL70jTNHTj9BxjoVXHVleSF0A3rxWD07
tXbbWOZnrLSoidoEk2DzSrv+XNJ2Cmdmf1LJ+UjC8CMIwJwP0kSjUTJyVwVA6FuNs+nMYXa1lvCl
Dh98I/fNIUbE6ZJJfI1Tye9KCVmifmEays4ZgxdAp5z1hBZd1Cjum1ird9kM+C7syoeJk8OkRZ49
JNXZxi3jQdh9qsb0LsujB5qUEI1tY3JpsjRofPWn1BpvjEgAKW9QhNvFU2Absh91oU9ab1gVjvW5
8IdcMs8AgftYde2pu5jpXWxsjWd0dtD8caZddcwYKOkcbIuiiI5VybhaM4jQT1rO7zNeGw81O5vR
YqGTNzL65aWjuFiSwjw9FbReXGH0Z9tAR1j0pbzG7GNtCoWhVrbipUs3jPKAKTCn2v2HUOmYplLm
iwRnnJ1KWzXJnoKGvTBzExa7aOsRV1e+GhsLWSwAy1UQ99dm6txa+RzvNcjYhqCGmsSHMfHkmW0d
rSh5ZTT2UdczT6tTd5xMY6V1j8BzV3Wc79Lqss9OtvWU5wT1uuewt2+cEnMEY4rpkFzC5L7TsQus
gonsucJcntXba5lwbIjfBzGMSwC3YdIo90ZJPY1juAPzOK5CyTjEjenjlnDtvt3jDwAVLfmwMCVI
+kwRBvA+moTPBU8/d/sgoHeuRs1TjYnVo8GyZcrghRzvVUCPnYERZ9E3D2s1NcJ3MxA7LDrwv9Ph
IuL1ZCrUakqFr6orO6/PFGavCHla1nAsgnprA2vO+vSYV0xhtrkXlFTzja5jVNBOV5TaUaHWDPVA
LjboXfpFmT0mRnCwY25PxxTbPBwho0CsH8WMetvyDcYkRD95TmFveB8yqmA+hemo+3oF5C6y+fB0
BJOMDociMf4g9oWhuwWFtAvenFtKEhie2Ktn8nOr9JeBHGS8C8WNwsGUdgE+QOxYLRZMc76eWgoB
qXZtzORNYKjRv7RvawaYXUAh0yrQ+PJ1wf2uRUPnMkOSrPoEsrwUba2ad6O2lOuxLAb4uHKRrY2+
2BVawwsDYccQmH5iA80JGEhU+osynO90B9qYk12jObS8YIqZRbJwK+BqZYT/AMGSnQaNphb/ZUjn
SR77DAeEzRqv+3mUoCOlBWfQrYpDZdXTvbLpy5VjuenoalUOFTaO4UVc70e6Xgrdr0RwZJ9fWnpi
sSrtI3pkKb0yZWmaYcm4Nemi0V5QXIm+WlE5XiUrdHuwxZIZNOm/se/czbLCbcvNqBn5pUmnrqZj
N9G5C5YWHoe2t5qeHjqsQ0WPr6DXp4+MQpU9cy5LG7ClHzjQF9ToD8r0CXHCjRtY6WwMI7ajbKr/
Sh/+d597KF5b2q/OPdjdXoovx57/+0P/KJ8bhmKA6vjHAeb/H3vsP5YAiuoshx7uNEJE/zz2GH+Y
IDI0h3CxpbAz4n/6Z/l8keEQAgKVvFTd/9axx7KX8viPxx4uTSTLgtmsoPT5F/gCGo5JghMP8CAd
O3c247smbF6DkrQEVqo3SdhbJvLX5WRyfraCo8q4oCZprr0MHKUqL/jJQ+/D8gsXS8FLIVqN/VTy
J25AMdhEsJncQpBbGVPiAwBc/z/2zmS5cSxL06/SVutGGOZh0RsS4CxS1CxtYJJcwjxdXIxP3x8i
oys8vLIzLNdVywgzJ0USuDjnH+OOIlWt36RudE0m6G6lxPADka/YCEXVdeLOz6U6rC1IWLWZpzvD
VG7o5eKVTVrc6BKz2o2piYs5oOSoKtTZxYLQlirS3tBP5m4+1dp0Z02Iy2OR+O0YbU2TMWSmt4JC
01dzlJ2fFoUdWJnxY6yJJxOe8aSkQK501l9MQ8itO+EyQbPkrEvB54uKOJgXVadeohdCpjMo24nO
hrB3QkSNow9juFaVGZEa6RXSzQ5JgQSWeL6dSI2tYG6jUm4TTurH0Ou8u+MLSfZRgWy2j8/Ssn21
jc+KgKzLaDFV6BAJSTVtxZ3KCZo2xZmu5X1ILL2b6tvGTWigSS4KN/TQMZd1Hn2PpnUm2AizoPvk
UovYJeYHFPY6yUkSpTGDFoXmI7YWEj5qjmqIiMtG19F5vIhOMUYdM4y2gnrMvIaR4MmPKgqBahFu
cm84t2TRu+XSDQLDatrOA3KEaJ2k1JmmSUQAayaf4rKB6Vb106Dqi7oiA//OTlGa3FtucpjSNF7N
6L7jvnvpASmJHQjCnj63GeJTOupDWUZ+GZcbYkBu9YkKylw+dVEII65vwZY57bNL3dpPQ808RZfQ
fhwcyu/UV004z/h+HmlKfbaFdxyk6wMzXpW6fM47sUfXu+kN88Uq6S9NcdYrkegghyz2K1uFis/X
JH3ecsFtxsTaNrp1k2dwunm+s0b4GKmGrw2m32yOjuPksK9px3QQPtrLM3zvW0umklM6B2vszooF
1UCnOynptPkle9uortlAic08fVso7buyt6hNsclwKOt71TZWY2ecUx7lRqzsIHFvelobw3LC6Wes
tKL9LqlG18RI4svQ7Vkej2Ie/dpy05WlFMdamtuG4I20liCuvXGX4xew6Zch0iBe6aAMaeO8aJOy
VRv6KzVah2x1F6Mik4MJqjCdUss8lFmYHTWkwQ7kAX11vsy1Gz3sNxhcWIkqM4bepfq38eiGyIph
Yyb2lrn/e2jmrSmMs1oTOZl5Jynr81CZr7OQrBI2jcvT/TClTy1/e1S5T54+7yyb7qORCBYEmckm
Cd3bfu6DARA+beMdCg6/cBtAeXmjdNW9ObV7ZH8byov9dCpuPe0LHn2HB+xke+3WaKdrUfe0WNS3
oR6u4dV3yASd1QS/39PVMyVaIK35UafCBwWBt8DZgRJ62OYcVHqm27Oa9H661IHkPzR3/BFV+EAq
ugVi2gX1ot60trdtNfWVMoejFrqUF8gvMekrQ3g+VjO2o0bu7WjcZO2MHnNAzq0zwQ9hsc6cE7Uh
qM+qSzrL7z7yDvBJgRzrYGQuFrp99Xr6vjTzccxZdm3JFdGE3VFilUGEC5QbVi9lWB9pdvbZWuyr
Sa9fSlHTuoUJctP65MjpdraUDSQ5bclZUNTNS2qz4AjFOIRl9ZxLae89eAemt7MoR2UtExTFFCvY
OG0QBQ1oLUs18yONmO5Kcvipqfdex8iKM1vexzr3vNWvQWnfpkbdNz2nqz5WxaqUBiqArvl0WnI5
i9avwm4duZyIdCmiWh5WJs6+lFM/VqhbL1IYAocCom9Z2c6ajvgHrQlvJqW+HTVr0w8Vw7gMDAo1
a6/ZolpC0lJsFBg4CZisZ7SGWGF0nkvEJd5pJPWa4qJ9G/bWphrqNT3NSuDRzcykOK3tnvNIi1hO
tXr2KwqIkt4y1nNh+kMdn8rkW/fk3iOhv44cwsrpm8q05JpCd6lz/2TN7nY0uqDiBRIrXKNt9oeR
HB0rPOfwa3x9FHa11UY34v1sFYeYlRV/mVw1OA3DZcYbHUqyNHmZY+eptuYHljVuHY96C9clw4W+
HUB/dp/yxtSUU8o0W2UQGo6iw/8Wa5lDsYZUICv0XK3o7ty5VOIYibOZNPEQDQzVBXf7WHq+i1BV
bevLnNHRUxWbpVDF7PRn17AHYoCy8SQFdqMow2Rlcpv0VIOlhvKR2GLHgDqvO738mFrnfarIpkVk
syJnG7qL44YYv9Xgxgd9IrKrxhuBrr+1aWKidOU2ypElekK5Ub32O5XdVuucdVVZQRv1m4JhV+IX
anUevqNs9kJbmtYxiVC+nLOO37aq+Ohy76RJtTvUFPN5gwOta8U7SgU+Kn38iKqQ3qdwhw1mbxXt
Yyg5NsrJdxm+S6Pep7q1ozgA11O4NIfnATKgtTqan12WsrwVxr7ofvS6PJdl+y5b7b12ugMk20mZ
U7BbYzo6ZjlR3UvT12CeB0NnfClsAhEndx+i+U/OdYV22V0k8d9Kx3Mj0yi/poIPGriFDs6hhQ0l
zFe003AF5sCYA2wrxTwQyaJgo0k+JPSyJzL2Hfhmejd9BwJad8uJEb/Z6lNyVX6nqMPnEMra0Qb+
O98ZCp6V2nhroLZjKsWLpR28GA/Y0/xsomGthAzXmwEroxYQVdH7KnR5Y+ObWvjzluo+B0I9Tzu5
plPLbw0KthbOPYUtMyDhWULalbLw8jYFCtyPxoZvg/uJ+23h8NUCvx+kvuYVVpBD88+UDtG6wGU5
Fj0x+2gBzFoPQsQBVpdsFDN/xCl8NyMeGIzofgbkLJTiHU01cdyLziClTz2owulNRYIw0v/eI0mI
y3pvsfbGDlpoJAtY33YWEgYnyxFVQoaNBEYvGgeqVZV3F9lDq/VPHjIIJ0FOIBdlRBH2l/L32u5G
8ZG+bRF9MzHSWYioIiNwM0RkUbnMZ82iuwDfWM52tBhD3I5BiDyDqvbAQK6huBVgArJfZBzM6DTg
GBdVdJ+yyy40ZmHGirehXRHCqz0ayEFCD12IYkfbYVGK1EhGaFjddhHwuLOoSbwGP0P4ewtD58/W
WN56i/YEH3qzCCBppFJuiWLaMY2jU1kUK9YC1qpjc+4XNUvdGK96OUWBDvy+6vrmQ1PD8tDVU4BF
4d2bhlsRjY8mKfG95t11Zo6Q0OFZUo7RwdadtxkZD5WJLLsJVUAbC4fcKgsda5/X+nMnATlFxg06
h96dEA6iYlPHSMZt1NXY7jwnDA+Kgy7b0eyzzUmwVbPmiq0OMDqSQGXpEueQOxg4I7GJCqapvi32
NOFd9EZTV0mpXmAmGNNDEBmchishEuqr8x61pznum0i/HUQXrfNm+ghjGtfImrrEjvM5ivmlddSr
Vtetr2go1TorYmCaiw3xbgWJmu1pKOdd2EPYTPmwiXIbalttbl1KNFcJQOiqrkLSWHVDrO0Ffakq
rfyb/N7fA3p/WaOolTFcE3M0FiT1FxWSXelIMZSaz+VxPNZzxA8gwfuZUTnvRsEXP5n9PdvYdh6p
ZertGzMsXokEv9d0TQTmPK0NzzoacXOlbP48SZr+auNkk2sjnPnTTI29G8o9kNqxz9z9ENY8flHN
Wsg9xya+m+VdEQUD2dspzoVVXkYHya1IcnyxxUK2tcPubiw5RxUoXYqLGyRL0dmylOMsaEzh+Y1o
OdHuTWDCVekWhBTV+pEQU7+r+49IpK9KZx6rEnPqWJx6Rb2b7HSTVMMm5NgEfV837bvLQws5EK4f
/gTDKV6Kytz+vl7/94YZXLSNKOT+/yq9TSK+yvkXmd4f/+oPehUS1YJUAytYenxVgyvwD3pV/c3B
/E4GFjgElSgEFfw/dtX8TUcyZxHuAYrvws3+CTMYvy3JGLCh/6nt+4VN/VfsKnDCX2EGXSW5nfCm
pdDCMQhDWNISfgqy8Vwx2KppY9F39XhtKZA1bamDSaPNdVsKuN0WqTzyVvTycC19tWtHWuaKRAR2
ZAQAt89plN1B2xrrWsQtz7CJhgyz3eAnuDaYWMi3g/sbuvpx1F3OLeIr10Os+P3YP422eiDhzV5L
hZSALI2jtQbjZAw69MVEdL007LWRhGczbbUd2YmPjj0F+D+vYSphfEpxVCETkTVMz6KuL8PgvQJR
8IyNpi3VszdWhHukhbuwuvhHDs6/Vsz6LRJLAIGYN0ZqfHnusu13N6C1kY88xNxlwn0QeLwcbnaC
+HrmPOQcCKDVCkUJDw2rRnVm0YCcavt4ICzY8WbMLSIDGnfyh7hXvsw6PhghYQ99Ce5sCx0zj5Kf
wY/omC0dbSWmcTNY/fc0oNB3OWmH+GZy6gfg10CrqUjsCMfw9GTr9uI78qpjmzIooDtf6T1oN6Ux
72433Q1t95xOOlbueVcIinFhAA4EuuAStreOMbC52BvTSiDwXD9f0jqmwgRasLWtNhaMw6F6ElN0
H4kMy2QZr5skfhlBefooKilbHS7eEBc7LqMuaHXl6Hbdc+YUd2nc3nZNld7JQpxdla3H6UHbRXKm
MYp8w1LbNHHDqN2UDsAQB7DW0eApmGYL2KE06TdKw3/gu6v8iCrLTnjrkG1bqawnHnQ3/Zgom6oL
v0j6d+4yFS0JKyF+8jq8ilbngR4D4ti6H9Ops2VkxgcTOsx0A89HFdm2jkEiM/JTq2MTwvCdrkjo
uB2LxaqTDy949lKEZJhPK7cL3NLwM6c6RrkBamYhf7IJulHWDg7cIBlGwYyWnOnxrrBkh0HWm9dM
i/YLr7wBYkmDmesEt7f6KFtUCqZqw2tW1SaejPca+5VpjJd2ZA6N5oQ0hUap15SI7ByY6s5OH0dr
Wpx8rCaybsZVGaZ3itI85KCgq74fv0ZmZyjMestkTTWyhclcag9ZlT7VWvMoKGmO6Tv0hhxWIOve
aQF41eiX7JTiXmkNpJX1hZWVmAdRYIwWEMkWWlV8iDAM5p0Sino1xtZ3CqWVOtmh0jVKKp3p4uK+
QofZ0IVqR+ts8sh+9fBK9HQPal2/1svws/L0MyPNaRyIKWvs+QzQd6FXtF5NqTwoJdrTqRaXrOc+
UuJ2DjABahh94UGtBr5ytN/bbBTMCLDoGrbs0sqNdaiNCKucIbmMmfMwxek2HGoy+xw6VKPmnPRk
mTqYfte2TenY7KXjuh81rOlDmZM74MLKG53JjSudrZ0VF5hi+kAIYRlclGBlj8Mt7YABo/YBj1W4
7ak8JLc69Md+mZcLCDJtzOh5qJrN2HpH0SzvNeMJJVJnV7VLf6TnaetUxAE0qryURXzJIn7hqkl/
wG3daKI7VHHTLLJEm8VsvOt1SjxVL5h4ndU4mK3fN6whVbM4uJulnm2inxF8Q+/MeJdEqAlzzfTl
lO1kl98ZZEPktvnO1WhvUXhblHY5JOWYHwOHx3qo83ezDZW1GnY3Y5ypB93snVXKO8gxBsZth2fs
d5dECukjTjfh2Zxrw7XbtOZtpXoXndrQLMI+POP8KU1rr8fqeSopac9NMj2JVCYRPSVzwZyHlWtw
/sWIKt00xZRlJ3vdhPK3autDN1I4My055ZGUWxz4Yi9ceeni+TYirJb72DhOrEYrTED1ykoLdx2P
1mduN1+ujqqMLLR1GkawnRV4jl1DX+ZmfvViBn+tn1nmNA4oLeGx0fa0FdFU2k7WW+sA/pBm4S0F
ghrYjRweOH34SlFV1z2aOs7WrSUH5YeB63CFwu6+tfCaRiZnwlw3mk8wp09whsT0rL/T3fraR3RL
dWkOTCEZzbIqOaVeluxGJakx96HPmZUekafjfVsoaVeTbp6yKjaW6flQNFG84tO5+0Thf/EkuOYC
arZyK7/BLbIymAxV7MCcHrx4RREvMmpTDeoRxQtrFPSjcO9TW9ZrRzGv7iI/7bKnQuANH/Vy2+dM
lnNkrmvAsNCTp1ydIauyYW1EPLqUtH2tBd59MgA4cj3zrUzazzxKH/Qur4MurljNtezJm/pjxdM4
bEmocsvhA+XHTdQMsJkupSFNGp0L09lrSnpV7GIHAYKmib7VoFbaQ9T07boEjkArcVLiitSJ7rlT
yjc7Lx/7hJD5bnqKPfkjp8dYhOqLjhAWmJFC5IRc2pidvE+ioA/1pzDL960CJWkXXmDF9nXOk2Ci
ebjQoqPguPVUenL78kY1sw+nlLdSRXBS0Kdno0TSU/vWU5Jqy8ieAwva40rNwodycQNwO//o1UFZ
pVPOTK/0jxF1KTx8cknbe1mttTipgyrhQplS72tiDN+JQX9U8NWvpRR0xZpna8YDmNP9YtrZZZTU
OmcoR+yqS4KGGPPlFnCr2YWzb0G8lhJdhJnQ77+3AqrUj0ccTZ1T7goM6b5sHIShirdPkRG5lE+4
TWNxR3xILOgZATbRFHlbNwWNUUe2q3YqWuZ/j0fEjGdQZCjqVTfaOylmcdc+zQoG9tzq2OVDdt5R
F0A/BrBkHX72CZE2bs94EtfF96Db/aqVaNJi7L++G2cwEjgOVuqTY3KizLGJPoRNYl1FU3KwHVMc
R6e4YE83dkmbXZLpLIX5kWbWfTgZlJBH13Kc9qo9Uf9u65vSKf0sry6Oh550xAsWyAoB8zSFytfs
eVOg8jCZ2+I5ruJ7AjjsLz0ugpj4hFXRek9hNQ+kXbTptA7DMT/qIU9UV8LRJO2wzt229tHigOob
o7c22NK3jarPvualz04zJOtRUYPJgWXIzNVQCRYvxUehvbE6zH6E6jwOoDEQrW521oYJXwDgVKq5
x87zbitD8SllW3TjcE6hW60Zn52VayIfy0GQJvKEZPjVZO30GOLLBXBkQi1ZaWG0TMoV3M+4IB3L
tJ6bmZsOIwHLeyVZgXXSURBgMFLwyyRE6HTZwRXWF6x06MsMp78ep9e0ne/teLT9ykw+pdXdW1ZM
ehvKcDuveX0Kjp0iGUFb6gH/50wGiWl9pjzSRYl+QtHtcNW5zps2xi/TDH9UZpIk4dD9ELMVRMYy
ABrYB/ISIWM6UNU9dQEBXD9GJX9sMcStCLieCHLQHiyL3C0ePEdXyfaKjtvPmLChDYlx7EPKwtK8
vy9V+RhlzNcEF73hu/8O44FwFrtxg6nKMNiGvj5GpKwgZtNgv7UofeXpBkDTzPzkRnumFyb2wyEm
QgaQmzwhAtNDdO0hBL+iWeOKsJg2kDlGM6X29G0F0pvn5RTw1u/5RH6BkyvM95oO2GTjuYttEa4N
o24CJuhp5eTxeSmIEvNwx+WRkhwzK5v/2X1JBXS1f+lQW4mk/JG0yV89an/8sz+WX/c31UMGjKiY
1VOHMf/P5df5TSdQEvMtFItqsAj/uf2qv7mebnoqLDq+MWLz/tx+1d/YwIiMxvGwtBizTP8b2+8v
ymLic03bgESE1rBUG5r9r7tvbSSlNTgklkTzW4Wcxcp//IQF3P4DZvpZvLy8wE/g0395A6CEn5fr
1iKcoaE3fOWSTd8VH6gtM/E3EZ3//D08vi669djflwX/pwWeQiXDizzeoyLazUxzkkEQ0ZX/EM//
RZb98yfBsfVfPwuKB8TJaCY8vrVfviwZwzNm+USl0qh9eGbB4CY172DHLYeAe4OPu30gfE31i8x5
kyFpIs6AbKvl0RX280nkLitouW2KSF6gvZ8wtyI/popphcD6O3NHc1WUBb6HkiSuQqB/kigU67Bb
fN26cpmU0i+7sdp0prcmhp1olSxej7MttjPLWhMZN5XVfrhTenDBIsxZzfdDxAZSZcjJ+ER7RdMD
zLWPQxZaUOU9oksI+7nsdgAwrKwO6INZM4PrOdFNgLpHpWp9Edn7VESAG8NRK1TGXQp+56z5SBzO
mQGq0hLmDNuOtW7W+gMOnfvY4ODJzNJ3q/6iKVC3aIHSSw/tPeb9diIVjFovZOBSoJbUP4cku02N
pr5TSe7xPS2iPjUKDJcyAZUkzU4InkqZyNamyWfRzfyilUq5sQZde9ViFOZGor327ng/he0xxh/S
OV0XZDA0VYeZCly2WidW/wkzeZHz9BqpbN5JPp8jK371HOV+jJSjMLzPEkPOhIqjxGgyxwiREYJt
82E44QNm/7YIA+2Le3Wut4Nm3XGPPo4jJE0jj+2SXIS1fodIZpu04TbSkn3UtNssZcK2VfTQpkR7
auZ3pGjBFiTj2YyHy5xb987ExiW7d4JZAlcfTrVEVNfElb6uBve5zLK3fmiaQI/q5yKZyc2KPpQO
UeEQ7lNy8agFQSbLQz+LU8GjZuguA39IbFYoNaJ8r5XpRp9HuLW4ILvHCVyGBNUub9JcO9N8euo6
rhuhH2VDuAH5NqcKMMUVNfOUWT9Gc0VeQPZejcjOV8YY7vUK8xsNzoWuQ09P3hULH/uRcJw6aK1i
M/TJ0ZH5E4k2PjctX7190OoyqEDFpIFTCQ71UJoZSPTIlWhP57zs9W+E3FfLpa1PRdVsZKSxDPrO
i8jkSVVj4d1ee1Ouo5okKwLprDBF3Op8qcZ41HvhZ427xf29SnVt2y9xLBLKIe2WlEcECYyUJk/9
OLrAya+0KbmbTdXP1Dj13VTZ1ba20YzxaZT5xpbuKZnRydbmMZ2cdUezQ1rZzPXlOtHqbSu+xt7B
bMu32za+7jJ6d5aPqpqLQ25HhCn9gHUJJ5XqZNjSRvfihfnWytJNNgQ9gkX+TG7eyecwvYm59WqI
iwAUi5XM2kgbk3DeI3mCpeWyYkE0l0nhEDbmPTQLWta7+gcGQoH7aXIJdDH3k/U6xSoODYFiNT2k
EUkHXpkQwgH8WFQ6euN8i3VkG00Map51TcwG0aBsKHCsNeueGoSAnMeNkor3FMLaDzvzRYkGzL0K
vKDTXPrUafazyGCXiMS1HeeA7H3R3QJuzYCAaesnjWEDH7hP1kSziy2yIyIAsoM6bqEo0bbIme4Q
0PuuU8jdoLUvrapNewUZQUKpOuYUCHMnfJnJNMIXPe+quttR2/Gjk14Qt+SFVObeq7uHuAaFMsf0
jsi8qzd3BPD24qNHW4FQ81Mxp09RjNkxtLWrje1uoRxuROoQloBnPEBLzhimFlBNDN31WLUbe0L1
ajopytTuKQKhQmcavpIUvJvcZNW3yqVPEJCncXKWvXx1nJS2cmRnRHkpi8L9JqqJckAguZktsn29
OCFJUvZs5cPwMNsmmyjhV1hQ0k1VmEd1JOnG7BmBmxKCvvGE3yvWFraw2ya9EwUJ9WCrsepeUOG4
/M7eE/ZDWBVjPBsNc+BcxAQeZvz5Faw4MVf9u5IRwl90lEwbldjYtRKovUUHvCm3nQPTTUyYQtpJ
3lykoTSo4jtChchmbbrXUBkLgG/GTW0k0FgAHxD06LK5z43+bdqdG5QsTJM6izWEFr6iTtsUeJHQ
kJBhmBL6WY/l59zglYn7bGuNeXuxvYbzSBpjINQOeg3P7FNluj+6EkUf9XKR3zn1az+xqbSur2cc
CmZl3tOe3QRljDRFnylhnrM68HLcNrORB67Wk4nTJB+eG5LAkeKWtnLbn0d7RywSd0p/h0dFh3yW
QRjr6Hm7UyyVV1z6K2fqxTZCTQN+THZkvitYoqRdolXiTQKHmNV1ATZzaWvxnKvdiy3GldVgmlZJ
InLKKCG6QtyIrtJIPmo3TkGsdZJNbJcuvmMXo8skmvP/1mCO57lpGKkGdTNATg1x8hpZfUNPDRCF
MYP48myvpuaQjCiQePKtK89h99Gb6W+Ckf/JePeXiYXZ8+fJyB7GLtFz+mBs/TqVJ837m/6nZXr7
Zbr7+fV/nbzqseAdCl7fRLVv5+vaeDAsHEbj33yO5e/85X0YU/+c8H6JkM7GTK/s5XOUp+xc8ZQ9
Nw8YfY/2v9fbt0yrP38e+5dpVa9KIMTlfepXGHB+lxckfXhN/q77cRntf/1Af3mjXzinNMNQUKW8
Eb1UGFsSiqlW6m36lJ7dDSlzbvCvp/B/8ju5Gh9OJZ/aYafAxfjzdaBHgyTEbJmQQcIjkmDxtTjn
FgTwf7ZANjA2o5++b/9dvv+vLxwEcjq/F1//5z8eKtbAX4TWf/yjf+yA7m/QlUzQpsnW8Iec+h8E
qP0bvQLUy7mmjtxWZRH7cwdEaK0uvSf0ABD/SKvjnzugCW1qOAYZhY6DTNv2/p0d0Pu1cU7HDGQ5
7E2sobwZ1eR/vTxkFDUd3mXQ6D4zVrT9prtJa3o8JDWBgNH45rhDRlahFu3iyqC2UMDDGDlYdNwN
nypDIHYvGA3HAIFQI7QkBinPq6KxOzSZhvEEouv4TYMm2o30ZutZeCEIw7jtBrfwZe2Ac6M53WfC
is8CCkslqyq0ytS3HckRqYXvo1EfUnXx7wnaigrwx12Y1ePG1kPokYEg3QwBgZO/abnph3pHtBRJ
UUN4VzW5tmk5kykDQofaZiHCo3zTkDXUML+pqf5mk9thRpxbgnDtDHdRrWmGT2GntWG2uFGjZEe8
0W2EhDaJyVQR9rviRkfdkX4498fJafN1Y6ElbCElqinI6m6bpuntBBBqR8NbtYRUEnO9s5MZ2XZ8
CPV6p+tOYOrzDQ61O3MA+84Rf9lFxGkQJzelQaYR8fAvlSBDWjHuyX242MLd5LF3GGJJ8Rrdy0uo
iasXmw7Vdo4NUZuzg60QQlhkezlQIIUIuY+UvVeCmxKtzQ+9lpl50Czs/EwgjeSZx/qgN2NQsKOt
BsN+RJJzMBye/em812RzpW2Q6NKk21R9GLSkVFNmxPbYNlBUMqtxwA8lGvL0ytOG0CY4jSFsX0sj
3+PT/1St6bUxoB9xuJ2FxTAa20vaZZPfEHZ4IlvpGdveISa8GQMgEg2BXlK3nsuBBTEkHGZVzeJl
SPQbpUoCbUBpx4XSDEuk86h+R2a40eOKTRhJoFYOW1VdlhM4mbwlFTWvtIPb5wcngiGDMflhJ/0Z
GuS2KBJ8xVqEXIohOKnGejX3KbxLpO7YAF5cLcLUpMlDprdXN5r2sTVfIxILSbdFuOURzLPOCwWk
mBAMVLF4CZwCGTF6cVGDY6qpqtJ4Z+enwqnvomn4isvo01Csz3bu4+uIKnjU4B+1EIFllaKN6SN2
6VnvJPYuuY/iVAuKkP9vkkZwl4bI/jKh37pd+8Z2u3V17a0jvcG3C/04F+KG9PcbN5wf7JrMURtf
peBmWJISfoiS1be1QwGPUH3kMbpdbbZXBVAKKdeh45tjfI82/hwv491cCrJP+8eqbj/6Wr9KSu0l
4Luv1AuVjVGnw0AVhVLfq/l0EQ6pGnE+IpcwGeCsSblJ5hbJJ6RBCybh5s03dPBmjJWAAPpNwXok
LfXQJ7gw5SAhbRFWJFJLjohA3yWsqx9RMbvBvvmcZB3BPlEvLi7aM2DeTjUO2G3DvZLF8SqLseg1
WegTi4n/vY9OvJh7IuESKb5K5DMJ5ThTL4RR7mZZfDnGTNhgHRBufqvlRHfmnfdtG8791Gs+WDL8
zeTtGpednwjX52jsjn2N2N3Oe7HmH/5ICUBxKo26QkOw3RjZnVzyrkfA/3QYjioViUG9hB5jz7rt
xuTLhT/nvpbhOky5Pm0BTeh6/BoCnV5SYyNUB/umWhimqIo4JeO9TLL7RjHO9QzBRQARAArS/lXl
QImEensrtA6UBUJo0tODamNwrqHPyLurQr9E519pw23ftJemd/ZTEYs1K9wn7uUNzrJn0WIniTo0
8okePbBjcJtkMcWFNFH7Sp+cnLzfJ+SIl1Vx6GN58QAYVvFoesdGivulhXSw069Ex+TaEms0mQ4Q
izj2XspC1VT3OtQx1CQi53I61WV/4wq1fCVINiWJY/jCaLg3kpQGUCbdtlG2RkT+laY20IDDXSdc
MvTImcqAPULNPim6eOrt5m4K0wNGpvsRzXs6pa9eTWO2USsvrJGnQYPrDCXSbdQ2g0/InbKwDY8R
id8+gNEEyTcdtaE+k5Ea4cktMGmYpLgm/Q2/ZZBWyiYdWX3idDrm2lVNfiRVS8o1ZPyKT/jqavWb
pAjibDbVNbWrUwcH1Jjldoy1a9h0+7wVH3XXEtuMM58gqHatGFj8WtX64fQQZxIVSTn3GTHHTesT
uhPwSNp7keMnCOAw2AVhrZMaVJ67stz1fb7rPUSMxQxjYolApMoDCOe4RK6/dhUh+W1i3maAQ+zd
UOddTGSYpXz0bKFtZpMD6Wm8S6L5fR3uBZy81hQDhIFb7gdXrCdv4FlY9XKjKCTk95p9aE0wAQ/7
AP+f9AQbqMJ1SFnSG/VcjSMYRKQdsiHDGo7GAmkjzqmEU6WsjW+8Y7vcLu+afjo4JWe8UN8qnEBs
6MSvq9Z8A4gZCIf7NxkSxMvkB6iN2EyuRTAQmX1d9EkE9dntdG9bh0j7G7J7rUF+D3O4fLTQu9fJ
DnTTJmgskyg0Z5TYIcg2KEzxf9k7jyXLkSuJfhHaEBABYPu0TPVSb2ApoTUC6uvnoLpJdtVwuo1r
zmY4xmLV00Bcv+7HSX8huJ51VV0NFc8/tSQh1KheVQZOncKPHySjMleI7ntKg7Pnc6HmLLNpU+1S
dtiLUhkfI2uqV3V0nSbBTohDjjKPxwaKc4NjY5EG5XEShK767DFrdZZHhm0esRDwXYSMXhissPSN
z3J2aSnr3o2arxjiAfy1nAt8ljZIlaO4nriRQPKyV2RmuC46+APwO8L7T0IsqPhbldsEmBy8fu2k
trv06MxBboSt0EAK6xuezrxCGpVgOrG9j1ob2d72EEBqBvWhwSTdpnWwCUbvURuG5tq2C4V9QURA
/qNso+s4IYj4RxcYWN5aOHOxR805THE5HkBZ8wMWcCsHfQ21aOtW8t1vegASbdNuRZfdl+gvbmxT
jJKVu0TLm23WRk/WoO3aYMgPHvmgeX33UNfNd6MP931NIjaosSloMDNWcRO/sCA59IPBBdKEfVoo
9Zw2HMzMjhv/NFhPsRfypWi4n485hpBEQEg2Bt5Kd5SX0mZeD3Kf9198djLG2aL3+rZNpb33DN4M
y8sNagKMmzjB+2v1EWBY8wrz4Tnu20Or9PU0cvGOFSqT3YYPtlkeoXreQ3FYWXVzjkVPZsYVN00u
hm0/oY7jwkNOs8u3oSM31HHP9yH5lmpcjtT5LaldQQ7OnQejqm/7LPgKNdDWXS3v82TUsSNYWLS5
ogPBHDEKUnYJA4NsuGMF4Rqmen4ax+56iMYHrSq/6qm5yb0xWpIx537Khp1TCmngMV8Fsl2rnN3y
pE/PtjZdRJ1tWeuch6I8yrhRa+HX5goa9tIwhjP74bUngyv6E+9N0OUoIySa46p4577dLPv5LR1i
75NzLme+jkvv0LzqumIRrEWPAySBRayh8dHds8qBbgOuaDm4RK9N1c5kBMo4wCxkFtS8sPEQlVi2
2MN4bRTuh5U7FzvTLxhzOAmSJUANKD7acqpx25HH75o43kOgTvdygOKUN99g4QktR6DiuHgfE6c9
cxNFbEnpki7Xjksp6VTw22aTMIGUCLelZdxNEr+U3qOSW26dr3PGJwpKnLvIL8/g1q8szPMsrovV
UCQPfT3sBpvsUFS51+3INtlvmX2Btmkrc4yqXVCQvispKXNGfQdR66POi/VoY2ovQytcDx0mDDln
axJOGmY46etWr79tSmmXAwetY6rcB1M5uAw0yoRggi6LCWEQpPHBlOa2KBOkR+TudQvDyuAatSgU
t3Y9hPUk9TJcw6mkKdmSr1bdzxZMe+RzMZ5Ggzx0Z9Xxoc/94Bx5ELkI0S2SoUBuDjD0TR0lM4Oc
8wzJc+Y7XIk0FGef6ANvT3itTSbQvDkJ1EoCaXLrVdq9RVyRwSHYGTbBHeWH7dLKKrDkDmGx3KAn
J+aBl30kNY6kI0Z6d3wqTWwYSlvBmiGErsa3JCqee0v7HKv2sZn8O75adxTPl3uuOe0y4fPjRq5f
xTXnYZ/ihSl2BAsbsabNiMVBsXIj4DMU0lwNE8ts0ylo1HOKYJcrHUFOat4h9oKtm2aboSYzlJsW
nDX9zm6LO83ieJpKOHEuzsYpXU15wGcZps9p4Tor5tmtKo16m81msQ7gAdmUaDlK71xo04vZ4O5q
iWwORL6glvvnPOTo7M3REysHa6CSdm8O4xeD5MsQ4bHw3aBbMx7mm6AOvitBADC0h08KTfbZaPc7
ti0fsW0/xUrpG8/mEpf79RYXibfwitC9mEoFh7gsgOPzXVnlPSu+NIE55FXVCWwFOazZtlZinUqT
F1LXcFZMOf8xvz47g0eChbhdKcT0ksh/52aXIkovLWaGRRjJb87UNk6/DpajdJ78cfiOoI0Sfb0H
J0GmRNlXqeveapokW5Hx/SPQlSHD50dhFxsO1vaGhWK2tePyj4LV/25XvKMjyfyVJgRV8u1DNW8/
OwP++Gt/OAPs30xTOkQn0OXwzXok6f+wxaPvsBVz+RP+E9nzX9Qx0/kNFwFOdWnDyP+nImQiJM2s
21nJQUqSrvufKEK/ysaEoE3b4N8HuWFIuCI/60GdVWmFN5J+GjL9kJKhrh3x+Kd34+Z37fbP2/Rf
Fd0fD8F5X3gEUnTL/EUAVUEs07ThFpE68S4JCcmYNrBFc2O73OrjSYc6YRSs6dLVXz+wY/4qhv76
0L+8ukxPWBK0ol8A4xx3aR/fYA7/DFNqjCViL54mSIbqpJL6XJbWmlnyYRD4r5xKx5lLGShPrX9i
aH+TKcgiZXAcxsKOAuDAShJhuYSm8VRjjyOKxpHCmVj8KHDl2KdWQgYnYGA3k5BveRNtR5htXGPD
K+KWm74E6MP2jMT5efKLfZ9lBzKZoLKcvaq6i5/llMWaghTNQP2MJBbZ1y6bku5oZJO5bAoy0BEb
IQZ7aZIN6DhQNPcgf1j/u9DF20mQXhJrbAJbXHMXh1D25CfbPjXZI1fM4BNbp/7R1yqcgfxhR6BT
Gy1Art7GZAmCfYpCoVQaN4L2OwOlinXkEnXipdYRS0I2fzxEYrkvXlvm1DApTNvlyhzy9qB8Cs+9
aiTe69EkVnMH7qU5bdNOXjoJeKGC4RoFO3g7rIL6GJ9Y2pwM8OzGkN25TnE2uOprdXOfajrGibxc
x5H+GAwswOLJvkf7JjIRc2LW/eEhc4xqlWjDg2MHj1TLrHE6RNwqvC8JwiiYTXEtq6vUavi4SsiY
uoOSlTxNFsn12DdD5KgIT2Y/cteX93Vqr0u3aNeE9OtFGsU3ceqgFraDdupt58EMgRCT0ISPO67r
qCYDyOhXxN0VSdOVa7lMfYn8juGwEnV81Tp714cQsAzrwWgzcO6gJ5UeLnqhcTbLzU2DakJu7pah
PkDHITrYlNZTEEU8OqeXRaZacnV0gWBlDDGVecsymAvsqYwxBAbz4UZJhBjNX9V81SlgZxXNGdkA
ZFHoDyhkFHBFG0I5uzrDV5ir62RKt9jfz0UqX4UXGuRYCHINZVBsMq98HvyAgLEWPnZtu+q75j3o
UBPKwD8VVk6UH6p+y0LDQr7h8O25EHD4r6m9OUUU14lRbnOrm0c+mGsgCfmJv5M6XGKW+OpjGnwl
5VPUPlTrYrbrZbCCFuz3KaVSVM85+YcZT9q69ThNG6SZF1Gt32chXUD9fJwanJi6RIcBX8s0HIsJ
MZe0dpJFJKYPPZ9NtIJ2dJUfiwbLb9tXL5NFkWuOa9whNz7bmltyePGOO+qxgasaigZPcQ1pENB0
HNJ+Vu0cR+7MlgrAEkeC0eD0Cf2goeyt/yJWCBaIwwM+m/Qh0rNT0wQfldkck9LAUmt1La1X4JnM
fE8jyyo35IY7wz129M9qNM6j2++1LF9XEEVWsYMZQPTuPpRoRxzldC4R6boVBOmt7KsEc4unIOeL
olNOaQz1WYgZTu2ty06SymiOmqXOrY3boNBOyhnQRqdk1YTmfW56D6MG4Li2nAsk22u+ykuwkgfD
Fl95KfaFzmp3ELRbYueA+pu24mgF1TosyHpaen5lKblLYKHYg4EPfupO7GFdfteaQWkx8dvRrW9k
VFMiWJMxdCvqEQXLKeB70dKI1Hbox0OawH5yda4cjv0qNaIWogcjhGmJbzvgX4iNRnKijxkomrE2
YVJaU7SpnPzBkBiv63iTueFRIgv0tANOhNyVKvBlZfk+whnQ6gnxiVSDAlIzM5V1uec6SNoD4xIs
drHG2Y+4M5e8FcWrppItUf2dbTTUefm8jyw3tHbnl/3ZTux8L0fwF5jNeRelBlHDAkQJHJniHJwe
56Zpdy2w7r1X1xdhpevUrDdRmuE/QWUjlzG+oxrcFVmY7P0p617yxnB3RQdPL8J8wQm+rI7Cac11
lnhv0qFXsDN7uBM5q5iJABicD+5VzHj0bzfLiFYmUhfPCnPAZFjFMbWBcRXKKHFsjCvlxt8S7RRu
3zW+3foQarl1Q9bljdn0FUsvKw1c/jC3nC2wLiAHxIL5TKxqlXsUUilRfdaRh01MeXdD5DVqUUh5
YbnYLAOzf5sm81V0nIyjdmNOBrjF4pINGNB8F4kG+23vw5gYaFlktIV3hQ6LvOIskDmaFb+b9mXo
QG/nRegAbhkAGMoWJHlxTSoChLk+QvvKzA5yFERFM2uTnUHQhJ/ObCEUitNuadx10Xtk2qdy5DIS
6/5KLzi+KpDOplduUrO6bvxpnw32VZC367rEsZfh6u3bch3QsM2Hky9DNHLiRtpzhT4QsWnqSmDc
uS/ug6z+8pB3gMFAMezFt+oBNgR2mxy8MLwaOvMDovitwbzak7tzNPsx6Ehi2Qmdsm5MuBRaSBM0
R9rnlnZpXHQh9okvvn2sJ5qo6K1purfI9ReTjR0fw6hYOtQXo++Zr1FVnXvINwt36rulb1vfkUwf
ncoYl3qrxZtygnETFCZ3lLDbmFZzmyDSQcmYXlpRvIQ5Dm1sLHNlnUh3gt7JpR11/kZDnaEWDVsF
CSyQQrF+4zYQTqJCr9ZuAB025qewRGUnil3q9xNQt5Why2dsL8+xawwrQsTLYAiuKjWYq2iwXt3e
zEnfI1OrKv1m/0LoKJRX7tBeqdpfZT5et9BuHhqJ+jzN0Pailh9RmsCny63zFI6HWIFyQY8OV60V
UIkwbEi7kLHveoCodEXiIru1CXnQGXLFTWFraOXRlKzME96bGMpfan5UjfYsTJ47UP0n2073OMfJ
JRO2XFS68zm5+jawrB2sm0uCIQm+W3v0nfSr7/xrKNAvHrFIasGrd26HzIIVFD0vrQk8826k1vOo
qoArlR8u6P8+s1Ricdnot2GcjTe2lFBXUd/MfiB0Mko2Gap5NIr4SvnG2ujbZBMEWbwJZfjMNaki
kpAQixheu2nSMZiHH8Hok7AvIOgMeNTUcK9k9Ay26eiN7RtC+pVpIAMHXorTKKBWy2/X3PP6hTPA
nQhNdR2VGs0F1XtB90tETGVB3cy4zWtv06npOYZ/OxYlJCTuunHX0YTuTGs9gGxEQU4QmIfJTk6K
hJYKNWoK2p3MKLv80VAWP7ZFiq+GlAVZsPvRRQ0hSO4vPamusylmuSKLHcP/qkz9amE39JKGRCwh
lMIn74sRL64PdAssEntc9uXLUZN89sDxdhmWe9Ql7XXsGjz8bn6UQP+Qpvl+NuQ3ejC2btjv0mi+
HoSU79U2HvnAx2MYeyk7Y5G+w8K4dhsONTjPYNzOLs3mU2XOaxMCoCAG8hI0IGxa91rLfQ8egvr0
puTsglRHA66vwXeENGwR1pXCBEaZEf1PHIWaHeMwLbsTKbxTq6imGGAQRKl17U4OkLEJjM2kDnY9
jhDYC3Fx47QCOiYG8BFGcrBqQi5ZE4BaNO9Klrh7HLo928lxlRkOsYpir3ftnvvTRo+and62j70U
XE5DnEAKa61t51tE+r/x6szu5D97aH4fe3CiE+SH3Ob8MnGBNMsFym9PvvLaHbdp9WGm738zW/3l
QzCN/jw31mkmR5Hw9jLsOE237Mj2V9qirUt+suXfDHL/y0PDC5qN2NSXe443w+p+fjTT6AUVRFQZ
t0H1wg3wATDNJyPYJYHPESTpUUXFRp/5xlRPeY47bv761Rr/bpCE780QLzxX4Mf/+QngdzY016Tt
eVpV2/R6eL9OV9Rfb6N19NUt+T2vmxUM4SWFRrvoRt/1t/46QoZdyL+x94jZv/PrZ/vnZzIP9H9y
wGd1G3g6c8Wi/WC7/w6eaE1z1Yal3irfavu/ft3/7o3/kT3QDeJOAqTgz49Gbi/saG8jUbgfrq01
MC/7MG2dPQbW2/JvnF//7qWRvSee70EDBLP+y7QehFMpesX2c/rwD/UN+9Ab99rG27igD2Jr3f3N
a/s3v5KfHu4Xx5zjcEYBLIhZGCTJonnL7/tt+sSZzL2njmVLBXm7iG//Ux/d/FUWpj4TCCyLx5+f
1Z8+vyJvCBXrOobD6HXU2PSGp6m68fzPH6/uv1uKk8ipfAP/b0DF/Vv9hizzsxL3x9/6Q4lzfnN1
3YJMgdPKMVybf+8PJQ5djdM0ljlLACaw5kf6B6GCjA4oC4P/vev+QqjQ52QPVyfLdQ0Xue4/EeP+
188N355pmYiEWIKEMLxfvpIWfe5mWTbkpXNt43BuREy6RIo8lwNSEiYZWwKijfkpSKddmP2d99L+
kWv589XlxxPgpfPyZ4uY+Ys9jE06E2SIeMNdMzkQfaZaM562eTWggolm3VRzhWIa7HTQLHjW5aYh
N36UVkGEAk+sPptjex1YexVNK3c2zlKmutFYTm4qPLWdLgiOV+WtnO22Dr7bDP9tiw83DzDkurM1
F7R7slazXTfrirlieifAXmkOXc2zsbeHrhDh9J1w/Br+dJfiAPZmK3CLJ9jGG6zjEeZ+LlehUzC6
YR8u8BETvi43gRxSfBv2jTGbjfWoLg5TmSLIY0TuY+NiBCwyleacO/zK6odxeWyg4uJlpr7lsfnh
bk5no7MzW5751xqC3tigNQ+jAL5oDt8cuzFKU9SQz6F2sRlwUbPLA2gIJ9ueDdbYyY3vdjZdax3o
rKGxMGI7sOhnQgQ+lKU9G7Vdd+Hq7AJnB3c/e7n1H67u2d+N83orZsf32AbsSvCAGwX1UJNTf6bY
wwnAOItmdozrs3fcml3kJnZyffaVTxjM8x9Oc6bKKiVKHM8u9Hj2o/cY0/0+alaVkuds6ramBWXM
ZcImRS9ZojFiRzK5FH304ri0GRHr2eiqPoZhUpMxLY7ODAENVLoeJ2rKrPiCtXEPCKUiqVB/ijr5
tMr0SOz52cqntUQO2Ymhv68DdZN59ZUKqTsk1KxZeNARCtcDMMhQcykdKPemoY52TOG4zMJd4Icb
l0G6l9XJ775yjV7AoL2qyuAmqsUN5O2Ifh3/fkDQoKovvjLqaovF555CZBSSgT26Rqi1cq5aDRgl
WpQ3VifTcO4kdjYR5ZshoCZ9IvRK+Ts2ulLfUMG1Umn2KLIW70NzjLDS1znChUUuwhy3ZgaZWQfy
pHRGCt0iry7tBHeANX2LgjaqukQ0hWzB7mU6K6xyG2Qtm5g2QJQZLK55V1R+zefgIXwM43BrN5F7
28sOH4U9XrqgfG480e1zXX+LDVJhcUhRKRctmoJEe+cYQXsQtScXuQy9KzfCbGmbabFNRp+KzsTY
lgrZrOzndmRVU3EA/qRdlikKCdaKeMuwNZzMLvRvQi/rmGVQI8a2+KY66ZhRt4Rgyf/PG1oJ+133
xj1EqfIsBRuuBJqHWdkXrESvkRze/YkOtTq2um1iyWXhL0YPJsCtXzO613O/A9uIJXw4dxFm9Y7P
24UhGvgbwl/JLcrZh2OE1dylEa/bGMSh4fThfSfGcBPa8Yna0uDOyyz1HqfGA4lpmrNwgB6ISWxG
RgMtSDOqfYFxSp3ujA7jXxVECAR9woqc4gKGBqs+xCIjCtk9lOZsvrKdfomH6aFpWfVLQYQkj6xH
JpkbM9PpVa8QXTVCIFuPn/My7GhBgXnSD+KrpSTzJue7NDV0EDUasAPlwP8q3MhcjV1AQRvhkI0W
JCtyH+E+c1kYEEnf6Q4Z+ZQkeB1Mh3SCEdcE9bWJSwFv30mmbglIxt43wruUwEeEb53gee9QBTPq
S8oTLqNj5URkxaPbIhyuPLd5diKvm/MHxzqFe07FXLgg6D4wtMYgSGkLnfwrbJcL3areGR7WhUSP
bljcYmku+BEjsTq1es/dOMLWyMiUROVNoYXE0upzGMRHK3ZykuXJKnWGk6waSPfei+zVo2zUQ41U
lXgdHlO3wgZUoRDXVWpz54rm8Ro4nXxjcYryRlF6qqbukjW2/ZoV+bKjGwlCVfjsVD3kVB9x3q+b
EWkcn0ruTVcl6C8d3WWbjYKUYggCOSi6A04f1H6BwNIC8V1kEabTqbCBkvX22fUUJhvwp1ZNBYnd
fmmdtiZ+vvRx3/hi3ttEmyByNyxlrhALbmKJkufyh0afv9goM9LAO6TqEqNK9Jm45Lht9710ExwG
6WuR+zSyOMfRDTBjRVdaFO40Od329bqTxWeva1u7nkddf1gnPWkGExhCoCy2Q/obOtic+1plGV1c
bPLD1HHoPOcOYnYHK8so4xvXNM5/Qrle2b6FQi/AuLUgZTvPeSQdCS97xc8G5wO1bA5RcY/dx6Lc
6M9hTNQ0nzb6ZH03BS4YDYkq1cRupHAhnzxo+yGbC8lYumh5EWV4bS87j1W98GGkulayNxToqgp+
ojZAYBUBW4Aw3fos3wGp6ifTnKWmeBXm0UF56s73291Qoz15Q/hm9A0vQ1OnDD4D7svhDlpzyKWH
wduitXipYUWAcp2shkbfGGO4ArxCqTSgtsHRtuBLD8o1zrZd7eKov82T+hj03HHLwTp3lrUkQLsf
c8JIbs7aLesbD9kAEBylb3UY73NsWpUzt2g0R3aLa2Ok6isL2LiFqNPz+SBysY0P90C4SH0AqQit
XQkUSjqI8PSwh0qcykx/rYfxTQXZinT2Q1BSw2Z694Wf2HAsCrXro5ZeyLIkF2yWy7iRYlm2yTm1
PZ34K1VJgLT2KGTXAFGecsyLRYCv0mUtCW9cIveWQEfiYAneqFrLLn1zWLdhBSu0kqtp7XRHzUPJ
o7eISxOq8uuAl8bCmAF8pkf+ifm0wzs3r/5mYyvmSeuvjoG/DJmUVI5hQc8dy4x4WBcmFeWVfJt8
49qMiQhqCdZnh7Z6Q2LwCnPcaUb06cryGRszhd6QdeKxfE29chuKjp2rGP5mDP43TxCVhaSEmBP4
wv1liio1EgZIoihQUbe1PXwyegW0LIx5QhNZYy0dBAFN93cd4L95qhI6VDzbRlH5v8eq09fHx09D
1b/+0u9TlfebbeFr8PDwY2QQukA/+X2q8n6jxAxzAVwDObsMZi3qH1MV7byMwg6ATAEW1plVnX/V
C0hgCbgh6NS1ELGs/2Ss4n7z8/eZ58OTIIjCzlOi8P0qiInEL7lZZWxZnLehPvi2fqnGF53DE4cd
zjizqS3DCkXAdor9OWqyiTznZfSHPUkYvsxkY3B4WgQA0si8a9g2Tmmy7JzpXhh3BazAAcp4U1tL
LeOwgrJ3jmPON0CvKovjg3dobQtuOF1pfUl6xGvWiY4zatzRTXI7Oh3HCUp22UbhAuLcH8DB0kgU
d1Bu6HBfgjJdBuG9NbjbCIZ97T60EGJi7SFxzSeSRkwwj9GEQ9oCIDN414oNtw8oN2mccpkV+qpE
uyezfAaZtMaC+1mH6jxpV3ojFyHzhRbIU+cfgqxisZlCv6XhhTqn9Kojnc8apYXt7DlQ7ep+7+gn
N7zGtsTN7MnlwuVkxy6MN7JpwRZsPU5soKBuUtvkkPcSJZKl8MrpuDcSIR7zZGc2u7TD8BzVSyWy
vdFEK9vwDtUE9axsNqXzGI80so9nPO9b+E6rTPkEvZ1NltA4bE6ctXGFKnc36u6GLM8y8sK1xbjn
eVsPHmDulNvIraEtE86o/FUy3WUVh0/kSSW7gzPa27bJr0Q+XIWRSbbDgAno32Yj9xQDq6SXaZsW
1X1RxdWhKfxN1U7rjASEIoczqHCfeNoOM9oJRBkh2GoV9sighX2oLH2TG9UmINQQjhFfo3S4YgS+
zT/oj0R3Dw8lp7EOxTuCfpQa7n1et/uKEhfirmfcdyyOhusOR0qON3BhgTPNs+wrRmPN6APTQeAt
hr7eIrNvKvjhsXLuaJfmuM+npSKWX6k17CYbnpm4sqJq3RofWXAB478aRvVC0z0EvHSTZN0KAWTn
uB9NmkFdehRF9JC1X57NkFdxywUxwO/2bgKOUEmIz5q2EeERIr3B8r9c6gXoZbsGO3HfpHRmpR0F
VRzBQwUMW8dYx6qaktYtpbfPQoT7iH1CwtbemPzlgA7eZ9GSbPpb2Hc4LaZV0gp6pCi+WGQi+0ho
5QCXSdw/3Tij+opNHPY2vzwxXNkmRapDv7OpPsqKZi91cWA9ts+7ZmWmirEbejongrgbbJQHe9/O
fcMAz0q733Yy26eVu1IhuwlJrzY9YB2tWE5j3Y2KHUl7GqXibBE81g3bzIoxfci4Yc8nbF8+VIDi
h9jlnjZxKqTKrLcvRurtjDC81XoXM3X6Gs+mH61+MaBN6i1wei1J1xUo+UXeuMSj3fWcXiMgfdcL
czN4D05L9iohdyCvWwVYemRB50bxdkqbzVAmYPv9+1r58Efhc43XLF6PWT0c2rbYmj4rUJ5T0HXb
EK8PXhb/3OjfY2WUW6wfyVbZGgWlc5o8SKttRHAtHzoNGpd8H0S2c5gE15Xqb8Mqg7ubBAdC/fua
qq7Cny2ihKPji8q16S6CZLWQEl95UHN00un/Y6LzBr4WUEK0Js/umCl2tU1/X5rFX8pJvS1ALeMS
BZTvGQg4bGCDp6ps242hAoJMnASniP9Tpvw4+2ygl9Acd7pOOM+uH+gNZsaytau2inaBrF6CIoTm
cUty6X1AWtFhpHRPWt4zWNzHjkb/o/OCm5sQTEFyLrtIBs0Uh/VAeZFrMYmzox6CdtkVD6Z2NSTv
iVNeFBuvEQJDnVg7bXKhBuOLZv1NDm7ttXzatf1KAztwdjZzZfVQ1xLx5BQN/i33gXUr2vtMpg91
6rNUblcpCfcBME0JUz8Ij1r5Si3vITFnurs4FxgcsEmX57HA+D0DInsLE5c5yqU313jZXkgVR/oa
TExgSbSkyfIh1YN9b9cdPYQhw3MNCeGmzhlK4tvCHHmjgIywjkBW6O8EG9GigNKCuGFY/Xzw3E6q
WKdBsYshKzJj3eZKyEXbfgI4WWn42PJa3HWcxGXSXOs2h06h9hTb3AqJ7TWmMWrGmUioXr5Su0x4
mzi+dL44hoL64uSRpR8AUQxUHaZT/tUh2aXUd+vdtO74ref+d0A/OkYoWaHLqdXoXY1s8jV1qzvF
stKfYsavhRKF2Jc2zjVcD9ToSAYaDnM26AbYpfg9jv64b6dD2Jwa+83nY1OCJTV61lth8a8lN6iW
uyC6K/D6Gs6OLx/Q0XFf9t/Z8K6FPrTObKHlINHbi4IpM47ewSKNR8cC+6t8S3/aQmiPBT7yDi8S
RVoqgIGQftuqI/aHViR2mXXTsa7Umq+MSjuomUaMPaWhwszaSu0mjz7c+rnjnYJuioeByBvYUAag
ybX345Bg6aIvnS7ydyp2LGtaU1KMtYo7ogGqZbgRBm16E949J1ynXC2G9K4R1KiV7Gs1uhDzjrAK
ghsWniZ5yA1qX8Jg3yXT2te6RR3e+3RZJ4aEeEGMhO5U2k1qnAYOET5SKEzS7bYG81lhxzPUtB7b
a5VhjBvnCOAyDvB67w3SR5ax7MxL2WKDYH8dXVOJs4FTwmR2ZNxiEmG7OjvyXHMTtDtq0zG7v0i2
yKLhS2Kvc+1DGiddbhuZL9vyW0+0zYi72YiOlvld6uVOuccsISk0I3LmXxI0S3r4YAcP1g9q0YYU
w5ag6DLD/z/N9nKLW+KORgqlUTM6WmuV0T1N3SzJihYLpvKjtZM0R2ZW7DR3dNUiUmKX52rX1Dt/
lAtj5CX64yXsTp7v0UqxFP4uDve1z2U5pcelomj9vR+KVTOdEirOXQ5q4A+H5rNwSkpcaf5J6e6z
I0RcCKWczmBIY+qlaCTfRpnFxR36o7bNqGGx6HKGSITDjBNEf+OUZ24PlXecibQEwrLxnkCHy26J
ex4OiVXRP3UjdPkAjJORc/l5S6cniBjcENWGaCFvHZ128+ce9BTXJEsPgqjeXRshJyP7Ia2ZkLO1
jYPT8j7Aq+Azpu3ozW0GwgI7XFeLyj7K9KOQz4RPOR1c+npcat4pKO8JKLvhg04aVrnbDhmiR8cw
yOalUCIR1xcDSS993AhHcBGFXBLLjcSoH2Mim4inxuUqAO/ieQHZNXwrjrcnUUefYdaAD4m0K98/
xuRRWkcuh9LmOtftnFFDtcXEYdxXnkMJ+UjrEwZbXVs4EksLFQVdd3IpLJxq/qhLcMvcmyjIXLbm
Cj5n2tT53vS8IyGQZWMdgdOKmlS4NiwTcQ20eEn3LU195DAyjCTRndU/TsDu5a61iPx62dnkFLSY
sNsPun6w9XAmL4EcClb4NK8j1KQSl6jLF7qDEGUjYOvF2vPu8MeU4tFKUxAm1LnIT8x9Ps+RuwEa
+0LY4WY+OWnxdIpyjq5eskoGVKcGjyN39rB7jgMQtinxFfclCG8TnupQ1WxXPlDugwIiD78Kv3Yg
hVXoWMG2mT5wrHJZ5G976sDzwI7BVdu3N57xRG6ffcF95mrLDtPnWJEvcha0Hxokt/tA32Q4RpLu
EJo4vspp2fXIifKJX9/kvo/cxzKdQkjy31lNwCm+NAgldrKOp4f/30WCt0cc/auh+fKWfpEd+nkX
+cff+mcqwNVZdc/gblz+1N/9Y2oW1m+WRN/QdTrK2QPi8f/n1MwukuZyQh4GFDzD/BMrwvR+YwK3
saYyZtsmLIv/ZGpm4f7z1GwICXGCcnPHoSjdJIvw86q6cSWxvNiB9U4O3jQB7yZ47Vq4BXXr7BO+
UXiOd7jpaegduPFSgCITZYCszh/autqEVIAmEU3bVZDnTBzkE4Nykkuj+R5Lyb1UeY9lLR4mQz9O
g3lsk3DVO3jk7JquvqmGO9wVlIPBIzZ1LJK0w7xoLs3RqJb7slHHvMOJFmHYfxEOIC5dhwVRB+6x
qJlXrbEqj1EAIlmNHa5f3bzznObGt41dX4qtH+GA/B/2zms5ciTN0k/kZQDcHeJyQwsGNYPiBkZm
ktBa4+n3w1T1bneNzaz19extJiOTEQHAf3HOd/qRlSDqUpL0lFWT4wJ6TLnGp5a4uABF7bG9hveV
jejHrvzHvOsQlboK8XUkmZvO4ww3mwAUL7zIZDToGABIWC7hYGtrSJ4ZfbS7LGdulwIBzRcIaIp1
HO+kcVuJYKYeCS5dI5DpMiwsmuDesHhshT7gIWkD6qLwhYxbfBoRPUNPXRcG7avwUvDf6fzThla4
55Y/zx4qaUEkKQd5tPHDcto0rkdtEyofZ/l4zAfn4o1Qe+Jm+C3pD/jp7IELaMlyRlBXlUSv4ixe
8p9pJREa9mvoBcsZAK0oKRRmh8nDPS4aIsvb9sUui0dK2P4rbqIfp5iKDeY3wK7oydZqIvO5K+9K
rVF+5dZbljocNtPXVCXxUaVUI3PpHCFEvCUg+4XdWx9T2z0N/PJbY0bU65vlXaBNyEtR9auQ1lc2
l/Y5DZdcFRskWmrJK3tdcGwSk65biW+GBz/FiI6NoK51z2ZSC3WAlMfxH3x4lv/LXmD2IkqHrZL8
C0FC09HWCQIdJ3lJzPIAwHmHroZSuFDYEOLorhMDI5y8g4vmBx9j3p3j3D7nWrwm8P7DmaBXT0bo
dROAYlGLxnoks7hqx+csKV8yBNbp7HyRCEM4VqWrda4oVsO8vfXt3CYdbjghAIdf0Pr7PCy/WwZp
m0FHN8qIX0GF4BUxLT5Edi1+eGd5JJppGNM5tFjgK2wjsq2a4ZINrd75AfJ1cuX7I7lk+UvdxNZ5
cL2bpkA5Thz1I87UI+uCcxnSXhkFjPGs4cgK+1gAE8zGXW2Gr0VpvtY1wt5YWIQyknW7q3tvPTVO
/yQE1pcGQ+dpzpw3VTJebfX4gwyeFIHxqmMW54Hp0i0kyBz5r1hC0nymZFN2VvhUBlyh0LwR6GNj
EEW81elEN589I8ggHSDTT+6SuzHkgU2ERXObWaxiLIOCb0DEOuupPYQeJPzaevULbk7lR/TDQwsx
hsWOUfhIR0dpnKGp96uy9yjWLXmwRrmM5COkWnlPZRQYa6vW02YsnZecekIO2bSOJzTQlqWeF/BE
VPKKKSKMKsuySyHj+7ypLxPotsaj+KgcWgzXyC4pTrwyiAqaFy6KukDJg6n6EEkCnBWVf2izihpK
t9rEfrTWk6QXU067krj60Uxn2663rwxOi03hWl/jUIAREHNmw2KJ37MuGdZgHuSNA+rcSAe2G7SK
G7fX7+iPJeMhcCBD4Tw10GQ8ADljPDvnRCcX9sDy5I5IYllh0GF2w5FvhWjrtOsJBCLSbHbVZ6kw
g/aGeg915O79uD9I/ESUQe2xxICNGiHIn7uUVIN8igz+bAl+k+zFtHswfLwgYyyXgClqfDae7y30
mgywwKYxYh49TLwqviJXeD++SrjJx9dxHm68Rh0TNWO7qWIM7P7B9/VNDV2SJf+lHeeGBzUghqmj
lJUCnAvkmA0kKwfSsQ9mZxC/8qidsd639IHJuWzJryyycbixZ6KqUHV/NRH4yoCtSl86LWOXuWYw
B+woDREW1NZ8bdL4zm6bG9XVxX5SXnVokREelHLeEP2iYZAsahzjNvDEvAtlgDu+d7dF4KQvpMOT
y1rZcGTS8uyZFvQf4iSSpie6235zLLoIVpV82UVZcDyN0cFM5IVz1Vm5drER3vyLVaCx7YkIJH22
XENmQLvKXRrhZkqJsiyDcThbiW+AQrB2wh62KPof8LoTxBhRkRbwATNBgAoZXdwyK0h1P1HmPzhW
DJ8725CyyuYaYfM2MJqP0jN+Uuluq1J8RXjcV4ORSiKjacqn4CJFWB6DbP6QHZO8yOIkJY7gFnJU
zpoOrYTVch6GHL2s5FctJ9xIYtbamUlZdGH8CdFk23x0bkMxXYLJ+JphYXPnGQiBxAztsp7VOs2p
PO3wgd07qO2IRtYccguYdXNyh3QHDwR3BGmOcfysTQihY9F2m6AuHnwXuojvNr/cqQgAZmdXAoz1
DrLVFa7PtR7Zgw4IbTa+nxLha90KN/mxayYYOsieVAj3JLXqZ1MMayf0AMjMy5lgNl+4eDC69GFx
jGqfIMFhX84cBz3L5mD2VkkXSLzFZJAv/JQMUwGDSuAyHQbjqQAc0DmvkHaQABSkm1TyKM0CCYHc
xIvMGd2OhzXX+cGZ/+A71nFQ5XMZ/zhl+1GQkTgLNLksGzbZyOlsNeWL5+H/n0ObXYJ2d7kXnsZW
s7/1lkmEiVgkj0A/mYw0gpeEYbUVZMehSOgcGTiucQzfz/lwbG0C1aLxHhbETk36m/NxH+r+3cik
3FiaPeqAGQeT34bERpPsAADNldPe1bHbbxwRMblKnJ3VV68DqRv8Bgffqx7F0N2Ptnu02vaS2eVt
mKbOxvbtB8ssXugmRdSR+h4ZHx16/FUQUD1kRPexs92Wk4MHfLhtUM53xEC43yXf+aNVGCNr6dDU
iHvSc2B4R+blzgIUOISBTGmr2R93TOuyON9ZdTNzweEAvGkxflnsVsrpta0qBkmDmc56T+4eJKJ2
yiXklwQFWNtcpixH8kQeB+NznB3MaH8tAys7IG+sNZn80xLRqoqkfooJeeVLnIeDVdrbNBreuqHv
QGhCT/HkG1HseLs7DAgi0w+AlZmmVAbR7La7mNIZyZXO4iOL14U9PuVDem8BcbAJX44LKq0hOVeG
3pT5uI3K/Ed6EUCeXJl71F/MhoOB1X0L8asy3I1Jqhnbd0nTj6Ok88S5TJhJTUx7N2XgwW/phMDr
2BHRqa81AaajrvdqMjakZaxymaxlYl+zanyLJvcqMucdF+C7OToeQbWGcztF8gCW6MtLaBzL+QUQ
xMmoSRvpin3Mpmk9zDNID9ehAO8c41CZvJvQ6sYtsTFql7TVDQEZxyQZ9h4lsHbsfVglpKVOGzsm
5zXmeNkTPQGOv4DnAhWUcEq3eU5k+RzZ9jLJLtpN7hSwvYjz4d7aGWW5mU1np/im9DAx8ot9tBMD
oUx1YohdUy1EDc9nQDyV+nFKREtObYGXq0HBUI3lgUTCTej2wKZcnMv63JbFYax6LseWuh9TTv0z
kFYvE30Ku8XyR+mROHo9V3x3HXNJum08f+NaWiBjZ0YCpgFuBtpLRCTjLk+h3wUpHAI33WSB7X7b
OXxmWZg4186S/ob2YeW4/S87dG4rZX4rkldZTrxLp+S0ICXAmAn9wTnj6o/Bmk+OINyaHUy38OtC
RFfwap5HNGm5NPZW0Z/dvmLa0z8rnrbEFL2Qk/Aaz/5zGRX/D/rlssD/lwU/rZ3CQG5I2k/E1n/T
eaKNKAjIoAZ2qnhTx69J+PVPve79n//UP5u+/3Pv6Gpc6p6JiBSM3N995bZCpedNpkTxeGRI7DNT
I4bZ3Fd3/3+24Do03Rgq/uuF/GNBSszfRwt/vuiv0YL1h2ZAQKye64FTtfh+/1I5m38s7QHDRsTn
KO0XJ8M/9vH6D5MVvWJgr+myKdH/7z4eSoGHTMDlL//a7/8bSQRyeTP/evkt1x5hBxrhgakwT/3r
ZCEk5cyQZNavSiiVnEfDbTIDT+GhxhKMCnsKp3wvHYV9LU3qWx+EWS/ZhpamfQ44Q9283mSqOsy2
gx7NQ2RmmtmVWpWU49ZkH4GcFlZ2MTnb3HFWsmwJF89gypR9XrKnT4jTKn51PvZgnT1GJh2hGkH2
FgYFaN4O08+gIfDPQWIegRDPRy92wicK5n3YIDXi42PtW5fZY6IlSx1M61T2WKAgnDHYnbX/Lur2
Pe9N48ZonIhhhvrV8kk8DVqV+95CR7BMWg2MtCCHWx6ww4echoMksmiPXZHpZEQ0iMoEjl3htEdC
UM5tFlz7DmS+nzGWjLzYeJ/dUqBlVjZ9sQdUYELMnBXjxSH4ZYckbqSQpHqDxnKO/Yq2ASClk7/i
E1y2wOq58yLwgLU8WWFm0kjTpDWFd/JsUoQ0kTjOlJa7XhCGgnDtLpnCu3waApJZpMo2VRjPD+4Q
sQlaksAM2zvqSdwXQfmt/YHqus03je2ZSDOXzGpmNfBy9ECgYasfZmsIdyy4sVjIpAZZFr5qO+Vr
qHs4C3X/wrrUQ9/XgvVJa28fDYr9AoayZ0rnAH8zRm7Kc0YoPefYUE0NIkjoOk3VlidjitJDYDbT
7ahAA0Bkew3srlu3hOjugkr4mP0rBfqP7jiqJroj2SbIQvVrqMqeMrx1Ge7E1laM8tER3W8hh1O2
hNb0KrI3JXoSPv/+oTRlezaqPFhLO9S0XYx3ZdHGjFiR5qWWH33FcccxGybq4ttVdLFBnK/INiLV
Xodrr82HQ9Ww0hhLrJ3ckqBWO2zMtgDWtvAEwncI7NvQ7/NtMxZ3YZGdzXB6V6p9iyvdUSiSROtW
V2/gQw8r1qCGzjawCLo19Vd3cgin3Ce41laVdPbUaf42SLyjcjQTjKphcifkfTxHxBeDEOhVYuOQ
nVAv9J89lWLYumcC9LI1FzcobEMR/R0d0Hi/GjLZw2LcVqZ5awTNlvjcB0hVEwun7m4MGqx0RKlT
cW1sz9+3gbGvMX+vbWUc4wCNaDm43w7c17Wd9KjP/X4Xh2Wx03Xy6fmwBYDuF4xNvIm22o4OGmbU
vou7gUCynAafK2qD89c9uEQmjW3xCqwRbEfpQ+yoBBZWQircmbFfZJftblBOtCcObZGKmPY6ztsc
vj4YtdThohwqK72xsxZWXjr00z3egZzESfaCfRa8uJYHfK+36boAU1Vph7LGRymop6q4NEwhd0nS
Y5CSWWjvRJ+rp7hS7t7jItoqo/89Lfk/naneRy77lTb9qz1R6keiGEjB9hjszxFZAw0l0DH3Fzv0
6OMkQ89/YAEGCiIjtNEYwIWkBmNSB5yiG4E0XdUuSaHoRSi5Yvux93oPVn6eXox8avbElxKtwJf6
pMfKYGjlLJ7ziY+idMzvLpfRMav76NqHXB78hluhQppMqHKoI7r9VOUG22n/koRmsOkp3YVLwlJq
34fC7rZujHC2SBWXrGR2lHrzl52UmudVx3qqUVRIAR6SYLAudThcAzXgslX1wzyQhZBULVCuoMPo
qXyWlKbdHBrfu6SeMA5W4L4z9GNqYtHLKVc897VzSnR3MCLrvomIBsmxFTApKNXR6QH2x0X5ECZJ
SP4c72miaGR6Zdxr7CErN6rUgVA8CwmHrB4nTAkIRsVXbA/23g7JiEBEDQcmGX8PmefcIGZZkgH+
dGP+TxYNLgBrw/1vS5SnIoce8Pca5c9X/VWjGH/YUi6qQdPQLmK/fxEN2hpEGeeIK13X/hfRIHht
iyUHskXlWEvp8A/RoP0H/vpl7eHa2LsoMP6t9QfWrX8pUqh/+K+VNiwb6SLFxt80pkmiyQ2wcMl3
zF3moXofYiwxVVgzkjO7z1RBEsjo8Vu251FHOR9oEIL1Eq5r5WrdDhBP50E9+t3g43cOqCIGRluD
P+0KQIKlkZ+gkt70kTuh7gEm4TqCwN7o6PscQr7PBrH8XLaCPAbHHU6I31YaXUKZIAewfRaXujoK
QbcbFgCUrZEngVeiy+k0BOd6mmC5aIPUB9s3V05T/oRROu8YryM0nHCPD271ZgVMFe3Uz7eAacf1
iHtK1wSGTQXzidlz31jY3k3O9B7L+CPL8U7k0vnMC0aabaGcVdHLlyoK1K5X8CH88qvP6VNdC4HV
QHByxwB0F8QwPuZgBKlg7InXWLd+/ggPjgGyFNMBZ4RH8HxLwqjLLlXCIkIPkeJcmRS87fkGWPOm
MryvOiEVuFY5TGrGWJGbXhmBF2vO23KrLPkjg+hipFm55qmNZM0APiTSBDwCLo4FrBmvHYVPpF+m
qdlsP8ooiE6VxZofiMKblHl86Mrwvi/FjYcSLdLNb87tL1PGN2kXIn4mvHYo34AefBbZ8OEroH8u
YjJTP6S5fYoifqtwAtArHO9FB9by2wC36+pq2lauxsIgTpTd8Y4ttLunH64/9Tjvo7T7nWbTh4Jf
R+qdaEHOuPI4tiFzYqN5chm74OknVLWaQLzV0zvUTHMVGMyKhWb/4xX5bUbOstnIh5aJjBe6v4fY
+8J9Cgq8sT4ruAWbhg0kGLroU885VJ64eEqcyF2TgPAk0e6eahEfLK+fH80+PMN7IJRJclbXPQGV
jjE8j55xbpsyQECGZNKVH6KtbkVuHBrZfUf29NJQ8A6+91C4g3cUcft7QLHWzOBNDaRc25pJzfK6
TW6Yr2lScA9BUCMKRRwmq7m3lHW1sci0k/05OO2vDBJpFyTXgBUfvKwSYa3X3SS96A7tOO5bhbaz
0O4Zmc+9yZSNv44vGoARyb7pMVLBg+E22y4SH3Gdv02NYnsg1kE8v02FcT9EIYoHX2yx9G/dhYUi
LfKPCGIy19DX6SFmBn9DYVgneA9MGguAiIEV/sAG/nKFOZ7icT4JG+OOlPC6fEkUtgkaPh76I0MN
3CWBXdy5HUCH0iaYSY3dbc+wKa7AJxjFBKyoy5NbNpvRMW+DWzG27qmp5FfN0Ommtge1Lsp53pWi
1Ay+zbvcqz7l5FdbMyucdTI280qjPiMAmEjNES9joMR7qQyCZXr9aHl09V0ioBtZL6P0zmmUEN4b
Zy9S5yk6n/ybu/8q4dBTegE5qCr9wQKg2ZZ+ghEu6xEsYPT2511iJc4Blq3xmtnJsJq7IT9Fk4+5
A6BvZbBJ1BhE1/VYjxvYIc9NwC3nFYZ8KkKGoQ475k0tx3fVCgKZ2DKCANNYL9TtZMsHFocnzxXn
3GPxBuvq0bG9B7cFy12N/R026QHS9RgeLN++6yYQ7oa2203RQ9h2AtQXZD8ypkvvSxUQ5TSMn7ON
7wuEx47I2iegHMhWCNpct8u4R02oImsFqmvI32aRvPZp+glz7bkxBgexr74oEmAh9XTnwemuSeu+
EVYJRbmPd11OCT0b+i7xmPMEJg9M7WxFXZyTNP9JltK2Ttoa0mb0ZqfhjYoFWqjJ+/bqftcQ8IdG
lwZEmUuylAfbP+430uS531lMYGFch4ODt9JiHxSk4GoS4d8EdQcftAFwrLOrFXfbsBuvHWZxI9Ev
iJyfl5AErgDuVQxwxsmewd96/UUxglyjIMCs0oVbzaWDnsS9i1P/4sI6mkdxqzwSm1m4lB5PEV8A
F6WZSNbCt445YJyVbmp744REIzX1sLX7+S42S0aRsr93bDqVoMrveyaUJKkOL7ZHSDFvyt8Io1dr
MrweZzqA3wX7WtRN6InB9p9ZJ37HWfjqkioBboxbJ6nwHpnO3HMClUA2muiWbhWazHBkiTqtalMV
ByZxNs1F+IKr/m6Szm0UOC8VKl5MnP0RRi9JsiNayUG228m3hkMCl+Iiw6HbOcw5tkx2H8t8cYQp
WihJGrachy9Ls4n3uy9scgS6DZKUJWf4lfTJCwLIW/agi3xM/qSeeTMreRmQXRAwIDfpWISPRV5b
+wi8MoNX/xeRfcld3TWXKmFsHLN9lF7zlM/BjT9UZ4vN1AGVRbXwUqyDTX4vUva+AKisH8sEokmG
5XBVOyQysKFz1siq3VUmQNFJtzp0Zif2RuzER2kTJmQIdznKK7RVCZV0HhP8ZZOIx23hP40TKnXV
TDdDj0As5RGYefQ6TvuF35FFg4DIx35u3eXgjEkHtDZe2R/9MlObJpbAg/qChIqJcUw17XEcom8Q
yFM79t6iLS9BI+pjxbp4cjN/12RcIN3kfoweriwyjt11EUIEy9L5JrQBd5najZjSjtkuYg9b6/Hd
M8ucK7yKD8PgBJ9xnX02IxT7qt0j4t9T6xNcmyP0xMdYWFO5nnvQ2DmNiJ7lRVQuUgZRPHfgAkGk
RcRhp/W7HKN74al9W4YMk6rqJdf5Z+oOpFRsZza2kGdS7Ko1IuDBVd+hTF1O5P7izPyytek/1J14
8qHjr5QKP+aQwcyk7IueIibbWs2b1sEMTkAWnuyogwyMdRU687U1mMzK8lOkXXw/qtw8tL44jK5+
Y63+EAvpnCCxH02NSbdshnOrUZsZGrK7y7usoruegbnLo9wrJq6YlK38MLZr8hOQ8YnsNA/2EyfW
wziTRTCTrzjlHuyNynkM24g09zQ+GChZ72HRERHv4a5nMsEjlBXNyhLGyU1AF465DhlLWUSfaHVp
G9LK3Kx4yhddnk1gM2EHcjOaxNolpt50JT7QsW23kceuMYjhl9OjPohxdree2Rx6Bv54DBbVbLMa
vO7eqKJ7v9JkH7KwbGxmMW6J27msiYF2nZ7Qb0TBRnAaZ3TJpvNQu+lpYiy9TlnCYV7xHpumuIHb
j8E+RSCE7//YL8m39NOPkwOGkyb6WgM53rCJ5qEUmHeoXDFTlkRn5zXCohYb9mYqs5fWLx/NgELP
6O3fk178BZJYumBu3yBUH6dgICqDmKat7LNvq7WPQFeZtbsWhxX0ddKu5SlzQvCNsImRRXS3lY+y
0OlQY+O7hPKJvy8qrsLP2BE6+xaiwTlPxLXGHLcz+EQdhZg0ku4CFmrv/Ra/ht3ElLb4mB9rxUk7
GqynHD/HJKCL320ePA/CfqillWzLbqBw6vW+9+rpmEckVxYcd8CtGh+xkQyuvpLtxsEXkBkIfPPY
ZF4VZ2cy6VGZ4iogA7BfY5NsT5PFLWOF4j5JESzETfs4h/2f64P/2S0tEbsejeZ/PXX/X4RB/I3y
+9dr/mxonT9In2VMvhjXlnW0+38aWnuBjoB88UCESNOkO/3nqTvdtGYfQ8NJ+2oh9ftHQ6tRAXJR
MsQ3TFbb7r+X/8uP/62hXehJmOBcDhzQHvJvzKaiYAkrqD5XpFszQJ5neFplt+AmxOuA4Ncr61uY
q59qoI8tUrafSe+Oe97TfWQOeBfm6lLjTRfW9Kwg6ivI+kL6Er0ti56wmbcR9H0Dyp4u9e2gkpe+
GPBJG1jgFmD/aBNt0/wHxH/B+XcL2N9u1W+9ZMu2DGob5T75EhFRw5P0LoIOsOHELCDx5nqDPes1
9m3+GRGADCZRgDlPCrYDy6esJPT1FNCnSRK6jc6qXyIJarIJGF/+mGQV8OjnSTnr/BSI4Nip5JVs
W5T8Y3XwYubeXu7dGkv2wTzTelSSOARcMu6CdSAnIZztbtNmsMWy2jolc+Jg9GBj6Hc9cZVL1EIy
gD50R+DlVmBHG49MmaO/hDMgJUF2QlzDsAQ3JEuEA1ErrwKp0BqPwO+q1QuRIv4gZ4VIDGk8LAfP
yuWxRB4N/RN4xmGbNQaJXEt4RLHESJBffkqyctwYS8TEsIRN9LJ7CAd5h8AxJbQe3mLONVrwOOq+
daeerUYHEFeMXWnLEw/cc2W2L5WI1DkFWrk27OKaI7MZ5+pcL2EYuuTXiVtXoc85JeRlcGqFS3xG
Qo5GsQRqZKwPqB6ZNYdVtdZOzzCzVTei7dxLM6NBdgr/pPP8tsrslqFD8hGVtkBUHdyZqU0GKX5J
GBVETdXVZ0uuC3p276Fp529L1u95Yd6a3dCe7dz8DtiUClSD+9LL75pFJDaJUHwEOifeSpkEBAYY
PoRXXjnh2JQLep8svK20LzfVEkAcJt6u98kt7ZrcWc8+42g/OI8d1+doYXJRQDg2cTUgiwqWbi4p
Af6VyZ1RBth7Br1Oq/DTZGdRG/xMlQZwNyzJvsJIL81AFZ0wC14NjQXNLnY3xZivrXy887r25FXt
L59RxVbVzPZVGFBae7XJNcUZAbHhXtksvadyfPRNasGcuNxisVDbAmNOzYL6JlPiThO1tY/d6ied
iADwi/qMcCVZ+ziVoE9MvOXyMbGm34GvQeVlUDIZ7S8WtHprRQw/GM3m25DMmLlRN47M0lVaJVfY
pczQrZKC1klog3OnOeqBC0yGXKf4I57sVH3G5RKUFFblnaqjlziv4FqjVJ90nuyjEXcmJsfXWZQP
yLbQ+VQkDhN4+0okjLEthgxActowQCEtu7Ce0A/fsy9CcIGwhrSjyEByW90mMb24cGMSrL1y4wSy
PEIg5mHjqYfSzU5q9FCAOPGv2vVe6ywHUIMPbAXJmnDFEoZW+pjHrr+ijNnR7rQ7NFcm9rjGIiLA
+51GabudQ8gVqi8+JpxMCZuLwRLthSHTYx+0CRjf/DEMid6wLEbwsCnoGoyeFd0U36KfStAO+leT
FmCjGn3V7nCPNOG78cabOQ4+oEED6KB6mC0Z7VQItiPKOlQJ2aHNnbOtiUxIaHtUTGjSEJjOmpjZ
dcSC5qZt3XEtRnsRvxWfjsWiIZ8ppUxhfnVy7HcqKO57C4ODaMNzCmH0u4vm6siQ6TS3zjVq4je+
cnS14HUbw9hGWfOZgu7ppvE7DIjPMZO9alpvo1kwuNVsrpK8vbSOmHZSThcRTXeGb1ycEuOEVpC8
ifT4Mf30HLYTqc42K4iBtz3FNm1rl93JWpwpmWjTTYpGEsFZdlnPhjshdYJzU5gkTfWORUNNdjOG
kfxotCbP+AlnRMWVw66kX8spfSgrN75w2RI+kTL9M0PIwU4zn+bOcTHvDkcXLQSOWdQ7zGhf0hZv
EYLMVRnOp3YaMO0aF4uuh/1Jn+x8UtxYSF0M38W55iDgc3ZEOmyEsLaedIhpqftfTaNvqtSX+9ry
HoKO57pMqhOoR29X1faJLLzy2JEUZUfJZ1+otzCnWYwwmXT2bGFtZo5GUPSr8jswuMxQe3yj+CYy
anl69C5lr2sn9cPgq0MLxGPt6k7uJ8C6yE93yucBbdczZmWa35BJxqEWA3Aew/zlBNw3lPd6XYdB
jW58ulcJGwuC1C6xYwActByYvrp80w3Np1kRYlUj/RyaaY846Sb1jUMaD29t7W+tvG1WFs0Q3pX6
JQiRwsVQkWgTNaYYRETovfKupajHxxoXA/3VdA1sIs4MaVWHJAaz4casB4sBnTS3He/QCc5AWfZG
CCYmNPHHktpdUxVbl24QT2z2FB8MTpJA0HuJ+c1jG7zJXftEamy9zXthPsxC/0ko/J9dieK3wLvx
31Sij0X2t0L0r5f8tVmRQOlIH/VMCj7PBXf3T/IPflIBurOlQaooupB/qD+s5TVsYwx2HRbDV/7q
H3Wo+QcjaQWd2HRt/R+Wk39D/cHW+j/JP2xyIDQrGpcpmWFaS6H6TwzExg0NLysbWjpfnswW0pKh
04sn4cg6yzXYq8VlrdrpUEgsIoY1s5W08O76ZKPhz7uGXcZTYXJvkUJeyaf6CYrml+MlDA2wkjXK
Jyy+cl7sIifFNLWImbRgh83ThFsz5+HnKKQNER0jckQgTSm9VP/bVN3BQYfyUqbTgxbVkSUjCP3F
Fpj56RcxlVc+IPL7vG/saOOWSCAfeZM+CNr/yPRJnQsf2nYC7dQNd6MYH8KwugTJYJxxz5K3uDDM
yvQ0y0lvyC3Are/QqDpTBQmHB2rSW+6aAt4k/bB9ckYHgaffbJ2uZ50xOnsyftB9th0VVCgN3C6z
OAhS6VaRDVIs0cFNjzGB8jd/rK3yrunNeo36+SZUHnFtsJ/t4NSnxjNYlO9+NhDWJc574MV3eOW3
FUlykfnaz/vpybFnHt9zYlBdAKgS2MYmiWF4JFeI2psTPre3HqJxmo1zHdm7aDYZGzPpKkRRvk0W
BO52NOHGKxtrt000ejdH2zrX71VfvM+N9WSZPkRdSYZsLLNtbY7XzAEagKgZt0UO6a+z8n3VN+Bl
ZvstUT6TnDBY+K9MguMGF6aRl1wtDmbN0O/e5975NZO/Qg4TSax+7r6g5Yu21JRv0+S+p2jH60Bf
zB75djoxdgwBbzfxjOMNC3lgyCPydc5hH4F0K6ARzcOr2/q4Fj2K1NC0/a3wyaFjmH6rDEa1vjCp
2RJQTE7ODDKBdJelycEe8zdRtJ9BHDPOLfWrEvEHO/J9jrm+SyA0YJj5NuMaK08Bb9hKwYjEmf1i
tNl56OqnepQHeyJR1EnJaGCReMNFgvknAtnWZNl9JskJNML6JgnMd/qfmCHJrI9DrV+n0XC2fSfl
qS/cO0zm+DtCDE12o66oSOSxF259FqOpFxDDHtFYtoltUtZsgOArW+Eld2VAnhmbcy/Ivoj3skgT
ReeeySZdWdnwKSh0iBOtTrlNy5COQAVCZ7wd7Sh7dueq28R98uwNhN3LJXhs1rN1UxaiW1EirBnS
MxNHbO65Rbprahc5ROxtFdykTR9aN0TZxmgyubOzhmmZmU5vyK7RY5EcRp2XN2uPt7ltHc1upu8e
Rd/eslP0PtAHkXCZkVxpJncDDggAWtVbAN0RuTpbytmeIUBPtw6FLf5/ACvYMnd0HgcDsz6SfQzb
VnrtWIuuxsx8ym35GAbNcWLoZJIT3I76SSuXlFg4GNhrkTB3FVMfd9r4niO5fAp4Lv60HxVwae4m
d93PCsHJ/2bvTHZsN7Is+yuJnNQkKbAxdkBlDfz2jfe9Twhv2ZPGxkgjv74WFZIipEIkKsaZgABB
8ufv+XO/13hsn73XdpD2lPFiW9UhsJiLUi4BToJ9qqoOWZ1P69R3vuo5/Ijz/DnPFkGLpbDZR3C2
WwU+BbImbxKkVfklZiTius13VVo9J8US0CrEh+wKbA5B/W23bG3JeNvt0lGr+Xu2JW2F4cnv89OA
vIj4dEJnfLWH+LYCUQfJBHvdSMkdRt1sU1UQlI1YgcuXKYaopjePSnfNttUevTAN7yrRACIP59Be
K4Mr61C3t0GY/ZhjeGs0IetvVdg3GDgIOOQD7MvmyGoNTdJN/EPaGQzTLXwddqJvuQn0gmX2NpHm
BGR8PGUq+QgKezrPqeutjMlhCJeA2IzaO2Uysi6H0ITeE5H0Yy23IzjfrIu6OfDNtpmAiBgWaAge
lS+Zabwvj0UM8aifIb1k/IT1sLYS/NsG3uTETuY1qS62t64FxCKgJ8fAyU3Hr/uAPfeWmMNPSOp5
41MybPm5ta0i4IzNEO/Mgi7NhFMHBRaloUs9+wVEf75pVQIhx27NjVl4162d3c3t+FhmiJ1hguAS
1LTbGs8q4gJGdpwqAXjsfYDtZthYKnmGfYfVx7FeQUJ8scnGaVQN+z7HH6QXR/lUwtd2jJuhan6k
gsbv1NWa925GskGv4zS5FgaGGK0eYoJvYSoGcoPUgk7Zl+do2rqBDpj9lS4UNxP4Ch5n7CCME/qx
wHpMFY+ZC3+dYLczk/nWXSJDJE2ti7Kh2yY2/XdHBZSDEk/j3lTv0FFgFbhetykkeE5eoKjo02bo
MLvBYXQd8HNDqfYy7HBDkBjFGkGJaTKrVe5P2xnjHHfk9huGW7byUptEfj0LznPAeNitKam8rRuw
SEPF/T8JL+dWjjsQkPBH4CdfVGb8U6VYojzuTJYpvzyNp76k934tw9xHEp5YbCqW8wlTtscyurGe
2sleQcs/+TFdoy4YO7a5HWxE+nT62Yy31N+1Gyec8WiXhy7j22FW2Mtdi6KFNi0JWdMS34VQHSRu
tr6zrkLPA4CIYcB0uWu3Xn/AyMRiy5PcRSfwnE65LyWN4KYpPwK+DnYr4tAW1W3j9M+5KLLLqJYO
nrnxpphHBeLXTdbelIQ3eOm/CwVpIZgTmiQL996PQd8b+kcY6amGvLuJbJP1LBlFo1TbdCA/T2HU
lahxr9Upe8uowRYrmBSSpNUbyKnumlPwFtzrHRLlGmvgjoBSs3Zi4C/tDL2PhSiqhUWCq2S9rWmX
G9txVWnW77qt7lnhPcYivjY9oqnZdBcg2FPitymKkpJUcoNtED1WWGOaUa/6yrhK5+jglleIDAtW
ZXbwwdmXad480pD9znfosTfnb6OkNUnW0Tu1tSlKPwxQFoq8picuqOWb2bXHwGPr62QkViUGtamU
P1kf3ftJ9zzG1V6BquQwvGlzdbLiYYs15C4oQMn4GsjCPN2Ag9ku2K4a6uZE2bCv9Zly4DMdEy9d
aXCA+1zWdXBUfPtJZuhNL1z4Hz7yShe8qliuFdTdfK7xqTobzPOsxdKc07pTaHSyVyvf6c5hOz/4
LXZ6aV42yn5na/go3d5d+XbPwj+HEsXKiJ9dAqEnfMN1coBOeVV04wY6ETCQ3YBEmU72PXCL9eD5
bGg6WmNqg/L50VkgF+ZBW8auTZk4nOpxtJqrzCuvmbKfIp3u+onMIfdcXuX9qx01B9uOP2xdYcbp
jZtyItlkjZuihh8tXXnnteZPlxi7OBfP3jRf4nzhpQTWcdQ63Vat+KyC6tVss8fJ9X+0pd/mNAqP
duHXXI5jeT/XHr4MLqtEcELISuiLUznlm9Tlgd0IFDRgDuO2brALDdXwNkz1ByegtS4SfTTCKjuA
licHVQQLOgLWkeo7+p3cyd+Pdf9sGUND7Tz0FoPqw5aepVp5DEhEfiwX2RpcSsI9GhG5AuEInZfv
lc/EtPHHUW6MOjlhurr0UEq1jcmPKw5raotTRjjd8xSZ30XNz0W7CSS1kXxuRivv2p5YqPimfswT
am88ld9kKfQFpnIEbRKzTV3dlBarFrvnLl5nZ1Fb7y6Fizt/yK90VrtsWftHXl4HjVNysvE5Ujxh
7eIRjdyCcFsZJqXNxNi3hZ0164GmSWrVSwxczafKisNQ9sFK902+Zn9NUJtmcUC5rXsM82Ba6BHF
u4YjeVkV4ZE3h7fNUxHu0zl9t1ITCc/x0HxlsfgpxA5Zn+s9Vx5dwfBMXNaBiNmuTa1ci3HVZ/MU
XY5TdN8HxkZn0zaI4wNS5tbLxpNfFjTlCsQYYx/S3IYsfEm0+MBL4sCXsM5aa09efA/J+MqYIcy6
vb1CsD+7MmGgnLPL1PD22h5WDZsD1Jy9tLmGUDLocFAzIp9NI93V1ms2hi9p+WoBNHfpB2aBuG9Z
GjpQ4shhCk7rCJBIwWSYDx4cK51+jlXDoWTi3k1TNKnQ39bT+JDMzMpRUm8dhjS/hf7ULXZ/yFh4
mMMeD0gEHIYVpCR+KbCJubTt+FW7QixbDzGmPewq+H8pneYVZE5r37Y3brd0AU4YpxGovYhTnZi8
xx0B6WSyfAb//LoacBVxrIjZ3dI4uDLtfj/GXgGstToOtkDYKetvPBIP3Wg0RKOJ1eOt510/kgXq
HAPWsHXHNxSD6pLkjUfM6mBf2BD3ae3vhMSeX2evPddmxC+XG1nKlc6Pp2eNTL1m+xAiuhTB1o/1
q8qopcWanJ1imzOvgidwU7JHveE8lyeexMNdM3fHbErlbWb66o6LEJb0sn9rC51vLcuKQXLzToCe
NWXvo6mZbqYiwivXp5l3ac75CfEfk077IFIMP0FZ0RFMWQqq4mh9R1O4SmAXF/AKqzlI914Vrkdm
GcVTmgaVB0eLL+Kg+kKVSPpAhS/goNzn7fAsG/jxVrTJIbeOYKOh6UCXj9e87i4m8qd9gDmak6w2
8IgX5cofP6wgPwbq2ZiJsenmwgrI08fBlUWyEjAZn5YN863iIwG82Ag7foqw1Rnd/D4yuhRpvRks
AZ+X1ruI7KtTzaxvpBDpluRylFyFneDWaJFFW/tt8GHKHiQLEFhBJUy0DfDRQO59reyYkrYwWNle
8aM4WJqYlKzllieg9fcFwF0KY3iv2jvHpBsa0QK3eaYPMqoe/UGvGxSFlPOKcXIzx86GwWBNimWD
bx/A4HRKQgpjffdajPFwMkMjOHCbwK9SCiyfXbVQxOEzBYBbd/+RycFhO4B7g+54+rETpM88yZ+M
0DgEsQulH3QHzYszz+lfZaj/znLcb6xT1rL/fDN8h+O+Sv8R9fL3z/ojkMW2Dfuaj8pmCXsJxP2W
yLJ/IVnlOaENqN3GVY0a9rsmJ5ZEFgAWYS3rWnNpRPldk3N+ISWGfBYIoubsiP8lQqpY0DV/TWQx
rZqUrsByYk/8F0lu6HttuBNhrHya9cZIis/Bjz/COrjz8xq8pSbmlPf0pBCVluxn82KrIZm1dreO
mq4Am+p9GQl0Knapr0NSfvQjDYpuUC1+Fmc7K7PYZ5JFwdzqPUvFgzf647mK5p3rqQjoNEshzCfr
UNNmrQELUBPuHbVjH7wJg1skjSvbaC/hr2PfYGi1c7xtqRooPG+8ndWhU1lNhQOzqW5JnQUrsCLm
FnP5vWMmrzV/N9aV8R3748ucZST97Ft28sCmo2HXJeph9LxvNs/AQv27YLDkhSOHK84CDDuUs7q4
u+2GmqNY81bqWUkkvbkJhb43JvswzN1tEpPBdTs8Go79lolm22EUBi6HI7WrqMwir6Ir+4426QcU
QZif4TYeyPXDilcXLHywGdbwo6zCuEnqGdgVsDhLlTlxrgncd9ngCplbvghy2ICWybvF13leg1FF
qIOX3S513w2Gp8FN9J4QA3EgZ5fV/U9KxGOYPhq98Bvmb92I635AxKM94RTHyb3IFIYqo/rMjZJL
fgLvLWffI02PbQfSUW1Z91auCUNFJZQsWb9VQ6BwU8LIaGpv6+eJw49tmQLDkv8v/GvohfF+FuZ1
WOJ3Y45zuXWWT0aWvoZ5eJ58eNKxey+5+6my2BizBxzON7hAW91lrjQeq0KROaODchtM6dWU8eQR
MX2l/ntux6eqiVZZmO26wLhI8IUZTOiBI+81Fd/2FIC3QlgssbZdRCZOWgpXp3r4TARfdqrwOU4N
uqR2NT/Ujqb4PnujfvUstHdskvEQAbJAasWijS2MNpaPolzID8BCsUSr8+Bk/mqY9LvTc8P2w2ox
Ia8CNb75eLtCOiAgG+8H2W1GiN/27HyR+l41yvnwrbFb5WNwmk1xtrpgJauZ5BTmOZZuuaacLXu1
ihL38JRvAzG/mBVZerxeG9twv9uOGseZjoEpYtU0ms9OFsD1BLPrQm1PUa8u2kFcckPBh5k9ZF14
ShnGE6N4tH2ohhjovpib8fXzBNvwN9mNVn1Qsb/Hbs/XDS9u1BTaWj48Ncc6dK7C7VHeplWw01aB
2DGbyOfBfPKiPEGrzVyShLMToaL52SPVbQp6G/dipJS0OFdMTU6OgbUOd1OSnhceGQ7H+1ngk/dH
z3/tYaHU8IdS3ptJXKLtkqRkgP4CorT00Ob6kKSGfZA+k4NFRzPXp+LaIDVKvfADT+lH0nT7qLW3
eijBf8itg/G3Y2b22vGI2v4ophAxlXFLODel196lHsjVUT1bfnKyIw40yk+N1HvM4ulAKyfP8SZ9
cVtIfLZUdIvFu5q6Dh7HY4sV27CgyBYw5savGNFzbBmAaEs0WvsuZAVo5fUSHn8zqJ7w+9LaY/+G
vqDjj6SJH7M0/+zoULEYkc0BuG3hXtaygVgY5Vc0/RjrqWgYIGRPOW9wmATHQpbXz0kfXjoMqyV1
tlQF1+CF8d091zQZ1kXy40bZzk0Awvuw680Jyd0qHiByfIxWdtOBRZXaBhqZ80lOukpLptuBTaXO
jLWrXX9VxgyiIsLRV1AqAqzAcnel9g+1q3b8TBA+kN3hc4Sc9M2mDYYzSjI/+4LFZqkUMZAZu87g
k7udJKN2D+Iji+SVJ4qrms+/07Om8XXIEraILkEIeMdeXuI47Z5Q+pDfCdJWXLmivHqYkgYbqa4R
D2R66Po4o9m1/I7Q0qF4YGpOfKj/Q33NSX+dlSGoqUA9ygyxDx7lvM7qZlc23YvuMQ9Uk7nFGv0J
XokwLTkRBPFtHSUjUEjgz7yHvZwTeqy5uKiabEYiHfymuL53ZeDd076dqTve9AB3fAcMtX7O/Gkz
hp/OCJC2crHZUlNoLxR/Lfk3NcE4gNVNAMWVwAg7pZT/r/ppmTVRtuqHfCkwlKX+bGel10ni36vC
vETa8daj7qa1PRsfY+h+EM6EUVETsWsn5x0uwJ1Bp8x/xHYd+vPye6mY3kebvDBv+KVTUZoLEzJe
0W8JgSUr922Efj511o0Smm7CWgAmLNkOZ+E4kD2KvlLgU5PjripLOhd5ns/Ib9gcXYxJ2JD1UxAY
lCXXnNO4TVex8IP96IX/gwXEyefg5PuvR8Xv/k+T4h+f88fulk2rj4MwEMx9tsUk9segKPCPMixy
hw8tsayIfx8U7V989Au0agfTkbAtvoTfB0XGS1rLWMXhtmG6I+b2LyxvsSz+dVAkW0dSnQA/8yIJ
/r+YCLumnHkuZojxfXKexnHHTSxekxPbugjMxMPWqc29uS6/sBGutfYHCPOw2MT4UA/eIY7S6wLJ
GssTkgwidr2o2VnS/7jI2zzAd+Oid0smkwXYQSAULXxAFG8Rx+ee4pYw7F/Ckg5kdPwnJ/a3AEzu
vah4K/rFUkGLIFB9BchkSZ0GnvErqhzmT6bf4US9zKZGVRrMD4eidbqs9YPDSHoBpe3WTUS1JgJC
3LkQwz6xxycnMEiZtPJTVPmBpOpSux2+GM0ItEigHsf8xPYjsrvO8nQtBgoSTWTkFRnz4iS89Gps
hmY9E4reKbPcEcQn30FFuQN9O2qGfB2LkpOitt6mMazWVcGlD7TYjZtFeBgF6ms0qmjlZpW/DVg3
EGHiEBka5R9Mt8O/6RIjN2qu4NTpyg0VB6cZ1z07uqpfl5Z+KMa0AbFdwCDwo3wrOvMcRYI/pWXL
qXAxXygyaes46NMzS6UHPU5bbOM5hroihG8n7sI2Iom2ZKnjJJXrwUqjY5E5x6hyV6ygPYTF4nIg
8X4eJ/vGb5r4iUfJrxQE4NpTXlxok4CJk3JCWV7l743U+LRma9ncJgLPEvscQd5rha2vOjSdqLY+
GZV7ywW7S2icRLfXqbUkGQFOVt/5FSPykPpIu157EQf2SU0WHUyKBi3L8Is3pf37OkTxixqQfp2G
tZexbOdichsp7wmHDuGz5t22xTPZAOY042RGi1yX72yDTJXftqeihrbqDhmV23hDvS6qdyIZNS8v
i/k7jLfmuPx8jLMXTdfaceC+6y9SaTdzaYCOyUG/UrEbwn/12QyC/U2z+Fr6xUdeOPIiqzC0uZn1
LOhAEM7Ilgh5w27sYVO4M19daLWbqC1/ZFttqlxd6nEgHudd83M8FKZxcHFLsgQZH4ch3EYdF4C2
OCrXBugrtlbIknZQ+syz1+bB2q79cXqTjXPXl9MPxALQhQ7cQ1KpVQDSGnJUBQW3uUEOeuQxARMh
hws1+iDDWsACa6PgHV5FBet9JsW40XdttY1Aq5FlscjDJ1jaLtjW7RuMwdx+Ub1Mdy/q9CQioof0
f8jLMaFMYfYsen0Ez3UF1GJrJsTwiiKmG970KJ/Ib3qANRtpYAITXvYw1la9bgXThOldBY7NIkq6
wUsewPeOmdrxdIXL3Qm7oBOoTeka6dNcaaqZc32vdHyLQ+a1NSkUhcV1tOMM1kVQDR/TQJ9HX6hV
O7Xbsa+5J1HrJGt422lL8ob6G0z1Xb6oc/PaTsml1xl5CbBpDq8A99Q6aj5aUfaU9mYDn9q+6oPn
IoJcjC/tOssYMihCv5/c+NQQ4Nq1c3TGeQdZfEG8NxnSWZ0MAhgv5k2XfRyp85atpsoeyG09VQWs
MFlx8FGe/OZYqFIq4MltN6xnudqLI9sw0HcDGC2HiGHhAdQSedpt67potoVEUe7S6McdmjNgDVwf
lfxmfXcPc9BcV5nR7UXYY9i9sL39rxWArKvvPcrdUFzJVFRnO4bS7ZWYSCBaJo3Bm9NI71Dv3tTi
C0WD/kkHwcW1YBtMPDlcSSJ5kQGx20+xcDReBmQxqz6hX4XAAsdqU8omhBZGeZFoERalLvwNKi1O
0YoUP23Z9F7j+qmK4mY0w62ZVc9agV5Aq7oKDVeRZCLz4HWAoIcyuTd7TmiY8SuP3vgUtxP32YAw
BQUADrloL2P1Gi3DV6Rp54v7ZUnpOi/tgJEvdenWDglYwqjiLccn3xcdmBg4IUjnaZTdNgEfS6aE
fNviyKU+rMALkXNS+UHgrzvZvuoigR4QVNvBNb47DJoXdt99jZ11h2uWwC+u17EK6BgL6ZoPphts
oycujAczOZRgUi+cFgb2nABOIfPW+Y+j3g/qaTTWSdm/DqFawhwXnL3UfMqvUMVnwU5qzXDgX5R+
ezKL10Iv+BMdPM+yuk5j42I2AhwFwC/65UVRdbx+sCNdxAYJ1tg9s7ZuSFqLc0aniorkQcyURipj
fkhAgF3QlMgibHjyg/YqUMFPCqTe9/S4smzj2E0T6/WQhjEnfsPThftqxOqaZ/3iTVrEDS+/0ZYj
doaziBLxfNNMc3AlbY4gv6fjI/KZ3x0AY1murjOHXUwwAnPMHbROLylv5qAvMaOiYRY9mQPfeRgV
ve6sJWHeLS9CUJpDMewk25OUFeaIUV4sO03MjWi3uck+moWnYAhYRRU0s84uHrJlK9pCaMyWPSmp
iO0IY3MT46LtWKV6rFQlTpV7H5U5X7at4+B8u8v+NVk2sUnbKgzI0w0vFmfVhX56KVncUulx67DI
xdnGgpHVbpQgI7QhfSvAa2RsIjM0WF6d6q4zeUaRqTjMy4bYXXbFZMTPzbI99uN517NOnqfxymbR
Dd+tPc33TWg0K7NKR5Dq7KALhYeTpbQzi5Z4rkfh5wyLfg4QkAVL7MFfLDmstR127wNr7nAcv2yD
2YTG1DVW002olh7ATsl1SgEevjH5lS97c+xrpIniH6Nlo24w7mHoTEeuk+GlYu1On+FABtq7lW65
9hbH1bKhxyLLVmDZ2o9SfZP7APpp6W26bPZBKEMMdlHHatb+ivW/WHwAONdZNdirEIOAKNp72eHt
DRbvAAZyOh+Q3XYtxgLOTUiMVfTO3NKuyHpDDmKfCsXDuo0xJsyLQ4GmmnjP+SN2/+2Fa6jhGDmB
dv9z3Xr1Xsr6452c3T9q13984m83koULxsUitL2Qq8lSFvfbhUT8QguQKUJuATj5/oTp4NaBs9Pn
SuK6nEl/dpPCgg488OmE4+kD+pcwHeiA/8+FxHUQzcF0gCdDYf+Lcs3ul5tsxbWYyz0Fi2H5QXLF
okCAGTR0uTBY3KTVmFpbuwo/ikyiKvSpXhXoFByf9RHMhziEEXZURqtX7SQ/tpPcKlkD/aYcgPnF
jc5mXNR7r3egcws6e7tqPgrjCtxqCtOQu9zGKFniyDJ/wwB0NuApXiROkm5tPb8rx3YvHfzwnNDA
iwyPXEeWu8F6pNsYtnS9ifylay+qr1LXvB9GRd/QjK6lZuFtgK43p9Txm3PX03aEFNfviiXU6LuA
zpg9f/KI7FRd4Dj0bYyFUhDIsHVGXJhJix6mDr7yjDpWtUiPLTU39uRdlWH1EBJTBrCc+ysLtQU3
+ZCuihxMOBuJFzeHu95aFlyEDqeYV2DtrkcqTBOrOrK5FheI6Q/hzO5+wHIi7eLkTtTWhFOHdsMX
Y1CSeZhYoR1TosV9pD9Kv5qvIaDRL6GwmSSVca+z9mB3GEZb6VCEOFV3QpBBLmq54pK1mx2KWOpR
lavRT/a4NtttTRaTQyyzuCZkJYsAgffUw22oK/OY1+5t24J3T6vorXXRtQjn3LkRuYjGqUo0GVS+
MFmimpOQm5SxsQ7bk7CKYF1k1mMLTV2Ok7dRtrVz7eBM1/VdOSE/D4X/FEuqQ8ykOPqKQAzghqeR
ktQ01MfRabdiHJKVg2FwZfFlH9uSXyM1uNlogNedluYNNlkaYGXUMwNm77kh96wfCqxp0WsYKms/
F+RLlk6sUrx5mDMFO3h7vPQK9UiD3dmPBVtqBvJ0TO3N1A67NIvu0lQcRIOMM+GctmV1L/vwSQY8
d6tK70vgXjy5pmOeKTS4vL1RtrNx2/Cc8LgrNWlzy45fu4glhRILo7YZedkzB9q6fpRBmsJ/Gx6g
f1KjNGbjOZJCXwm3cy8VC4FbUjtXQkbh+8i7KWqmfNXahQWSNwJUFqcnhRC+nqZ0XU/ceiusLgHE
sjw9TqOJ6aM9yLo804W0bb30GIce/aT1vcuCR8Q8/seIC2qnku2c9P5P2hdNuhFDIknncJOMVkD8
HzyJasiqeOuZ0Px9gxRhcmXq8SiWlgCj3klngU4xcJidAYa5yhMU79OC7Ovhtm3HbFswPsfsQifK
dwu3YBcz5UdZJcNFKipnFWEUPDhZzwAyQu4OafTexfgC1zEIkqsoqd6TBv76TKtnBoh8A35Y3Ca2
FBduCIqfdi+KyXhK4uKx5ZaMEPW+i/O8y4vrlgbfvnKyK0+On15lyntvpOyVrfqacnCCvEN2U89l
yEUX2b8PkhsVEL2AVf3qK5xrfja8d0F7W7l9sR06Do2ij2gXLabjFFFVbYu9NZOivB+Lh0AzDS33
6FVlgj1tYvFWGZqwtqW/5ai++6lMN66uSRy3S0ddVl/3HS/9bqjTDVfQ/FDN4lTVvC3neNMVvJib
NqHYzkXIkB5dRJ5vytcMOCLds4GzIYeQo8Pklwm9YPim5NtYu9kmwPVPEaxapcoWF86o31qpnpRb
36kWu1odYiaO9DvLQfjDDvfzzN2OILgxB0d72yjeJ0F+dcwyTI6Bv5pYq/Kexk8+EKgKHApVB4fe
oDlhJTIkLvJp/VpIdjiD2b2KRHnr0IueMgl+prSsDVUUD+MwPOT1wBDc7N1+fhhlSS0bKTrA2M96
EtcqdXcghcA38Z3RbbPRdUe0NS5WtXCjYxWZwzqLLWNtMXMvY9dZT5q+i5oaMp2508qmXtxPfAz0
dMv4WNKOGe4h05kJm2ouAB2hq5FXxhwBT6rnWLIzNC6AH2/tCS2oaihODMGfxV1+dgiqrhxu87zu
cYA3XrRs/EhfeuSCmKN/hhI8nuN9j6UAwAAGBHi1+Zm1+W0gonWsBhyY6oYTHlNMnyJwjQHbIIui
n7a/d9hJX4QlTxE9Z2j9Yroc5uIMSfExaa4ws7vgE9mceDOWP6MVGDQNa6eUbyD/0T1YtyFvJcrg
y4XQi89gUb9RReBScaGg+yzqKOQDBa3+hwW7iMOB+V+m0u++Y/Zh/1Z9F8X/2pRpkb7/eZb77Tf4
bZajPYaqGcZCUGmWSa/q77Oc+QuuBICxgbBRvtCd/y4uC2plCIwzTRJE9zzBh34Xl8Uvtk2Kw/cC
sjzCh8b2L4jLuBr+MsuZRNPRz0HiBz6tr8vU+I/BIJ00BQzT1kZ9cbg3Rd1P10FTMrgwr3odU8QX
Fq8Oi8eLyoCP3cFrvGCVsy3hJxRDhdOS4ygRHb6i7MjIdOlRQkFrKZVNad9djRV2MOxSL41saZdi
OzbGl/nYnVsr6Ak8qzM5by4sdvBSa9xeFYxG0WcHe6TVoMOEOIYMjoGC30RtPJqr7AF2+l9miMHV
YVXVVZhsxBw9m8FA8HIiNmwMDv6i4K2bzWgdpjFQT2svyrBblZqWuKZ86ggBpHJ6jJTNg2qpfpmt
w9B233U4IDq0kNIcFc4708i3/EGH2U9/ROZ8DBO3dtjzV6MJZ6LLQH/wVRn8aS4OuxwOigPUdair
6Za1ABCgASdhOPn21WSb/eM4hN6zJFDeAny/iRfCB1WzF6nf60tvGN4hHFzhY7JgTDQhxxZQ2hJ/
cejg5gxmovnAZz9ZBd/oKHtxKqwdMiPu2vMoM5KvGMJiVFRrmxj3PoSEwd3UZqo1aeyYiFHQWNqu
3dKhA14lK553P12Dmbx3PxU9OFDIGRKb1nwPcYasZmnNj+OcdpjD22g9qXZlN5a36evkUTYdHIO2
Ha7niCckX+t2ZrraVNSqqIxVBDZzbzN4ubnuBbaTGHh81lmcnDgEkVODBCic0TKmESb/yK3kShs9
8QzPOUUlXURePclLoxQIJDWFh4Y6zn5+bE3zMEAJqZAEUqn39kRT4KCW31PalBsyUYSuODRcKApN
lYHjsiGNJWWFSyA5aubbCp+c1wJ0hxj82XS9c9+nJVkF8F0eOKTt1MAwG2bFvCOHfavcx2Cm5qA1
Nozba9s24Z8ON8prP+fUv87hkB8TN8abyb5bF+6N43LjwVXr4Qhxj5lKH0o8kTRVJpg9UsJCXnli
gZtvuVCkR7/0x70b1ebe18CRMSB3x1zan5keqOosWdOYHYuKanTcfZUUATZ8kvUABdXOGJgDdK+x
ZKT8TX2mdzibT3SCYJOc+y9adG+5WK7cjm6MmX5RL0XlIo+EYbHnKjVkwU0L1KnkEQuSJvtxKWjx
nXyAdBQcXcwudKIOj/iC2ICMx6iA0SNnha2OGEda3jtBT8bYGDbBbH6oJj32zBAz1IjQHi4plr0x
JTyzAPe1l0w3rS/vhDU8z4P74gNQDZ3sgFD1PZjyCgSRWDk+fY/S7Y4eNoRN20BXyqmGnvP7QbOg
MaanBvQ7xUXPU4eyaHrlh8LZv9Ij0vU8cDQoQRVEuTiSEEtWQ49vIyobwvc+warUTOlHjnKwEt3s
baMBgunUIqL12X3mU/5kEtyEf22xtY6spyLML8kuLK0Spb1OJMpJzzfCaIBPwksT68ieT6kML5Rp
QvhRtO6UhH+gajzYVnMTWe0+5Cm8QCfjDeQI5Gx6CahIXIMq2BaRhijtk09Rsl8BgqMam24ECzIA
6wd86D7HHQ+EBQErPqBf7u0ci009dNtAmccRJZnqPfdFaGw+tLHUlE2U9UPgzXI95qa/HfzoUvUc
141DrWUXPocDGuSAIZwslCk2BdxkDu3gvhCSK2DuHVJegxfMkjeshd4VdBRMH5wsNqh9sFMMlAGB
jMS6GCeg2Elc8YP1j6J1w20Y4DQYizrZ9rLY52a2p8TrpDn0SDg4Z6m6PSfZuLZE5d5po3rCFXuZ
x32HJ6jd6Ca2LmyLrlpPfwQhyTHP/ox9jGCi1m995qFelhW1yMFY7bxy3o2OTFYF7WGkRMpnqzKz
K1l5JKodRinbP5fF3zquKN2hIXEK3bckYFrUYurW0oy9HRCRn8Ef22tYVA9NKb+Tun5JpPeEr4P3
aDmmUMfl9TjV/maKFfjfpTfbeQcMetLxtJ2shmFwPBWG81XY0qfgiy6If10Vu0w/27qrf/r/vbhA
P2s5tWmc9L8+5//+Xw91yT9//SV/+ozu//z64fi7Xr/373/6D07jtJ9u1Xc73X13qvjb7/7br/z/
/eC/ff/6uzzAXPjPf3//wpG5Tru+TT97NLC/fezw9Z//zkjFUpYZ5p/LYjd1/13Nf52j/vZZv81R
3i+gfpa9ekjH2P9l78y24zaybftDFx4AAu1r9klmkkw2IqkXDLERgECPCLRffyYs2yW76voM39e6
bzWskkhmMgM71l5rLgSuP+Yo9xe2845tmi4zk4Ms9a85CvQ+PXpu4Nq/reL/mKNo7oMkhMRmgvtx
gPPb/2SO+ndFLGTVzzTG5EhEYIEN/TxFMa1Icyg1uYjhumxvSy4F9XCRCYn/HxM37zOv/X9oeVj+
pT/XSISuxfYNPQhdwxF/mdfcJJ3R2xWWFKIRtXNOTUBCh59e+v+Hr7FUWfwUFvcRyhS+QIdNbbiz
mHTg1a+t5H/5KoiYf/uT/OU1o6F7SM2W1wzTNP1YweqRHGW44pr89z/Nf3pvfn7Flu/jp59GjUjX
Sc3XodGvfYE543yMxbbS27//MoH711Ha8kIXHwiWD8wkHlUPf/5Ccz1BCOBN460n1BxgHiDAmd5N
SWHsKe9KySznejfRM5tRTrfrppStVQMfhXQIIoVtXISJnUhrDByeO5wrA4ky8covocvhY+R+DcqT
agN6e2BW1l5xygfNqOvZh9RRd3kNMlX6jgTQ5OSEb9xwb8fJZYjx6JltcpwFvBmYj2CKHJ9Vhvaa
XUk2BJoxluIURYGMb7ZZqKoq1GwIe7/cNrn5aaUAJM2Ah3GODWFTYqU54Wj+4rVOscdHZaxVxTEv
lGIio6jhKrP08yjKYEXx39bEzcV+mH6oes5uE79/bUd2d0NukOuL3fBQUdt68LVNZZwHw8UxXAMd
I3qJ5vkca51sWo0P2J3UpZ/cx9JP9p1DcW4FCpToC62Rki5wBzxQsazhi6a/i+k/y6HKfkjA79uB
HfdqsKaHMjFp4RPtOcydh4WWKPr6E9wPj0HKvYNxG5rVidbBq8KONpFKk51w0r3vsmhNG71zwji/
KSXMUTX59EFa3KmjtgzXuZc+pSO5aTzH+X4uQ+As6Wxsa6sn+bN4azxeTsefHotmumqjseIZKoq9
FzYRtmPquU0EA7h87rDqsuqN1expbPv7OZcpK/DFZQnwuhy7U7Ekhb14qHe+Qp2tu6XCisT2wYMq
jFvu0ivv3o3ZIPHGrpAE20/LWFLMcWk/ikBlz6huNcZBxFuMzag1tbJes1oztw00YEU6fukcfkMy
x6JvOLi4DmYaCRqA3mp9MLyp2Fvsbd2qumpybe0qeKYs9vH14pO8KXN5pOLnYwC2s5krNlB+SkVm
p5uHOF5YOzaTXpEa67Tt/OugYP8JyNlcx5Hx2uv5Pq/LK7zLPHzTw7CUYvhfKpwWS9EoiRuW7rs6
p1FOibfKFqSfpnkPXuDO6ise/ojl5XugyHVlzgLD3voSWyOVZ7HVb9K5JwyetdOWS+GhlI53pRBG
VngBPpxOb5IK2BTkzisz4t2DrNIzXlbuhhe83UeJxObeoQK1qtpJkd4HRRvhT63fYyN7AY00oacZ
9RVFDkcJMXk/hUiaNYTTtbSCHW/YyXSMgXO0ROfiAuh32Vs3BNAVXFIy7OjJObaNufN0fD8YjBk5
9mGsys8sUbCpjEOyrXp0QW+uviiQtRiDcHBKIlKWgd89Z8xc9T2CFieq9VCYQbTzvZZUKl3D66qE
0pG0TbCRLJshHB20bBFi7aQ/j11gP2pF5VhCc/UcfVWlYmDFmSL5AbMZPMBiYO7t/j31TLXhG4RY
YVAQ2Fwi8AFLveLEoRVyb28SPR5lB7Vp1n51FZHn2eA3o60gi9rbyky+SpNf/V75R6ea80tgG3Jf
W/E3I9JsB6w8O1syRXf1y+9QcMN1k3EfiIPhLXATwHYNo31UPLiR+0kYZxc6BG/G2EZCq1RIeWM3
7XzR5/t8yoPLgI3seZB6P1e/1t95zMduL44zhYAUkTvtUzWG70qOVG4QQ35Iswl3Ss0n02U36+bj
S5APbEVm/90q1KfDZmk9JVBlQ6JZu7SYFNF2e83CgAZLs4BSkObWhkvKTd7350Ak94CHgMbVzmEI
gjc7HBVF2zT96Z4mQIvS1pqd0FVFW/u6NNjIw7B7bO2OKzovEHZf26JmvTsRZOtf3C655/K17kxy
W5Uol6IKVkiunJ8jTF6g1kjviy4a4JXC4MzybrvAcmVqPkA+OY+4suQUPIdDuCdIxnsLdNhNLmZX
PsZ9t4ifzlnyW4IxKRq4bPTPHX1qZaGPkfLPSQ/QFkKb9sPLULingqdRIRYz0XAHhf/KTNRFuxkg
Fs4vL3HCjW5AKDRFhCU8Lak2wROuG+wHo3FbZYm5xdkMMSuR4KF670uaqGbtYAI/4DEkUFrifcIo
ccZ9Wx/5HSw3MN5Rcufyi49cvy7SNr1n61h9A6ChvwZWT1+yET4N7vAcZ8b3vjc+o3TgZq+iBRTN
3qgU5yTAwBbbPcWB7mjuEjt+UkWfr7K4PQ3Cvib+MFFDWn4pMz5/UAiplsT+XYgeGkcLjIEchb0n
4afOyLZPmZt/mKI/isqnjxYIPpf+8JKn4yUHm7acdPceUZrcC99rOghZ4UF+lZVN8Y6wnOuUDQqw
ZQrYLfsZNx2wD2gKPZS9EfQXtuv6TqFzHTm3v0VhUKybAJeUizVYZ801gByOxNE9tE6yp/gXiRwE
OwicKuiWJk+Pbf88vNYZfbKjYo1aGO1dH4zHueExGbfJUx5N9WZaEiC1cm7N1Ms3rcwBU3KlpK6t
u5+N4mGKc/hZcxndRUvvKzLUU7g0wSYtTehpfTMtHbGpgLaeLr2xkZB33YRenVM2m1vDRjKqbmqQ
PDjuisewGW66Cp0oYDljU0xbLQ21PPYfMoayiurawKViKK0XfzyrCYKo6H9GNlIlX1wrqm/hKYCP
oAyXaKK8QkAiS6xoym2ozGWc4GO5tOg2LSI50d9nuhqfy6VpN+4luj6Y4BW9wQvbAzhHa1rXiore
LrPv26Wzt6e8t888CyiQV4BwbyE1S66pPWW/BDPBr1P/y/QPi6PsLhanSBm24LOTW3oD1hPFwVbD
lZ6o4XOPtUKh/G5at/10lrbheYx2kdnxRKOHmIrLG1mFeLaWjmJ4viVpW+etpL64CIqnmjrjeek1
ZgH3AEQxXyW1wd5lpv2YD8+OV+o5pQEXYZJIaPRaL33JemlO5vS89dyuOM0Wz5iGDD4M8QP6xxP9
W2yHJTtLwUjGEo9WZnfpZw4oag4pbF4aL+FZHFrQCeiuDggC+aWm4jkYg09r6Xz2owZqMTXQhsu/
kCU0Q+czHdGlsN88SqMNh/ZoiNO3M4UXK4K4LLB09xB5dE1LMTzxY75MXNBB4C9vcpAejWp6KzoX
vJz9EnL0kdrm8s2Hjwh+uLY92q2RAtkfTsYnh2qPy6C6B+X91Cyd2CYcET4DVBmz3ouhKdCdLW0g
LaRGUxZkdGM2Rt2sASSyb1t6t5l/L36A4lda+qPGrLQuBk43yrrrpbWbWjcMdTY2Oh47G8lkABqc
x3Co3Wvqu5L93A7ffVjZ7KD0Mzoc2WgDF8JYfeNFhZ4Co8EqkACDHrwWXrA7ytRBdsrwCUn1lGqa
lexiuskWhFCxNJMPS0d5Iaguq01KKIbsscvUyEBbuyxMl3bzKI/PJl5RtfSelymb9DygC50cyLTs
++6ngQ8XZWEE5pZ4K/urY4HBRzji0o7mFe6iN1Cvj6JggHHq8dSX9tVY8Tue2vf+0N9wzya7o+aD
P3XPpsT7GQ87o9CPy6RshNnLAOcKdxZlJzHI/GLI9o0q9zHLe4ydfE57/kft5IfRq040hSCmjzsl
zBMp4LU7uPcWW0E3JlVsN5oa+qil4BlLUZNsmbEPmXL2Ku5PpKjAaUqTxTe5iUQ+ZGM8kDxX+DXa
x9nLrrUFdi8ss+2cG4faLy9lGlmcp5JisSRXd8JgBZeaGsRgwsdtmuxdNVnfY0bwTTIyHdkgKkaz
3M4zLRXUlj2nfmdsM5+ptBMcolkOLFStfcJBu7qqMHYA5aQ+I/mSRI1H0UIuqXOomAjQJ2Ce4R7u
iqFZmXTHovDfzpJ0kR3xNZDX5u4S4skDN/ox99l8EKLbg4/hme9Ml6IJ4JS0+YtMCYBleKJnIFV1
irlybM6ZM+yzat7KMWcf6c/XeTQ8EwzMMKGxumVBejuVGEK7AYR+JvqnoYYm2bOYLMPpgKvIOQSl
dxnteITMPa1ITPLSqjZhwKRMltIZ3MO5RUaw4m7vEEbhDk4HB3gPjL3YA/+PVzY2ubmSmgLthlsa
reQGgydpnWJj2XxpfHH7VhbvcxW0R4eOvysKHD6TFhZjUzXzOm3yHb/++PNiu6XML/p0ABJjkAH6
+vd37iWZ8VcNgW6iMGCBxjIMf9Ofr9yJJZ0yXHSX5gvcl+t8mzy6LG032eNw4oD99av9NyetUeYw
kqGI/I0yh6JX/duG88ff+k2Zs3CeWagfSCLkohHT/pDmzF88FBELxiHKiBM4KEm/52cIWhN1cU2b
IDbCmftTqxRB6yWXTeolYC8ZeuE/kebsf8vPEMZhw0oUnG+PEkxnEYh+EoCaWsmYzkeijkUiyEHQ
XZOXJE5rtuk3ZtLcSqeiPd7eZTw/MOhMxzxML13pXqcZGDLDewN72FTFrXSJmYaium2MRF2X8cTm
o6ezMTTd19qgqVGMOR3scUXsL39qQc4dC09RSWX2JQtICm5soHzI1ZjtHYPu5Z7rEAwb1nwuJ/g8
fePKTMNMnVuXcjJ2UZ0xyCcFnFIHQan3NJNsbOAKlssd3vbvyzGeDxnZX2zw9sF204FsQsF1V1UU
Fg0Nx8dQUGJvvY7VzImK5g5uFLNSFxyVQGaJupeG8gM11W9dmC+3G2PpZZZrIY3qSFscbU6hnV0n
5shmhk2tN8ZPXZrSEC7GxzS3r3nnaX+0rryIZ3xufmtHm1WF3qle7Lya/MtoLFqN/zG1zosarZNv
NidJvGPV1SE9o/xkoJV3PjWPkJBIsmIFREVKz0E23hl3YtzNwbmP7gtq61ajr4eNl/n5ptGJv+7i
Cc0ww+9fLS6KGJ9dQx+n6c0Lt5naj+Iq4dusGEq9iagUOEirWUIV1kedo0qZjT4atjr3ZfLSEiSV
ock9bmBDk9hHAIp7UkDuPhe0x5ezv6f3CX1yNk7agJpji+irRSUht3qjh7Wttk63MNJilXOHo/YS
eYI7T6aOsYM9Rxfjd8tJsavwb24Z9EbEh7HbFCPrjdQMs53M53atEtBqRttchX50y7wLv3zZx9kB
SwxHB+zBTBM0DMjLVGKxAzN0GRpu6AWblHWCyrLm6+8pEQz2VlvcJ0P2zvMN0WisvlJPgOyX2VuM
4pLpvP2a9R/DOB+DjChv1uHaV96HMPNHo+qq1bSwzNOxue+b8KVt6k2uSFmHnx61Z1lcb4OiYQsc
cI1MqGHyCSlPFOYQ2BiKIl6JcYbj7JWvSUYVCFtTeCvmxUrSa2t075kvTiW561aA0cgYvGJIgDm9
rDYkTkK+epNV+cbzzGDVpC2JKBI6MENZPO97QjbbvuiPJTfi1EvvXDFaa1ZuDlZA6ytFOe56KDKX
lV5/w+OP8kn5OhgmS15160n9WHXtlVooXB3+gKEEY6lhc8e9AZs4iLYl2y9H2iiedQOtgCwLm+aT
dKZvZkuh1JyQfIpotQmH+NkhlWZS7El0L1lhGuS+wlbY0kQwXKu6wXQB/mR6sZu2WKvIgxpjtncJ
PLhDNxf3Ji2ImBXYFbaksiBP3AoRXVXCuASiCA7kPojOJv3SPRM/Dx592xVx/ywBytDmt3UwTcB+
k8/Ymudj7Ol+27Dujj1JrwAP8rzl/5xXVktemhUjXWZZscK6ewaBxVraqK5yL/Y/88y4r/Bh5NV0
EL6Yfsji//UPzf9lnZWqv+6yKP5jOvnXE3NppeDRRsmEiZf6pyemDWEEYonnWcJno/CvJ6b4hcpG
kxUYD84fj8U/TEHiF3gk/CFrId92PPMfPTFd66+JU5DEUJ88Dx/54k3in/vTE5MDVjZ5b5urMRJs
0QEZgfRpDnmO3aPLkucK3x+Qkeq9qeOvGAFmVDo+DFLQTRYZV2nYbsqaQgOs3+mhmqZ9KQzk/26g
G549O0wP2Ekst67qub/RTdjsmTS/iKI5F4HxhN7+VYv8bRrrfs99yz4EIk2O2g9e+gZyqKXl2QLF
FVkZnz5Bg6gWYUwojG6EPku2PdjwVTp0XzjKr9j+wEhr651dUyWQgq5A/Tm30N/nrr1tuJjxcp9z
zLtrqqS8NcXvCPH1XezO5qrDo76OxvJrkyOrBVzXdvDCOIsS+eY6w1PQxtTDjQaH/nwLW+oTHDAA
UldU61L67x2q4dqpBES0DHEn47YXFNnGlh6MPgGEP0/fQwVgCH/10epne9fa9ltQDpt8Sj7CltJG
mhOmBPmW/byC5Z9hiNVedMwtNh1wHnAOGPBe0tnPd0lWIB4Sil3TNTmdEuTfug13WoqMvb37FUBA
edBD/5YYBRmQTj9XE1XRLLYhybl6nSlqKINmkFs1D/d0ixyCPLnp4ctR1SWhYkRFRDU21gbPAvbB
DgnPxWS4iMz6W8FEta2HcTObmdh3S6dQHbpqK3N7hNGEhaExhksfUYWSwSPdGEPyVBjE+S16+qzl
MizoxF3Vff46WsD4l3YOtPdzrQ3QlNkjBT1ctZMh31pl/B1e61ec091qDvqnLAdxEXIfG1NxDX8C
/wLkEwT4jC0aJgjKcR/hnxB8Cj1iWcA50lp+uERHt+4wvWCZMn6l3hg2q4ze9rZeFLzJYdCYMUG9
Ll6rPvC/+lYUgQhFW0pb9dI42KYkIdtSdwP1LBj35RKy43F5GKkDIC2Kfut2D4OM3/1k9Da8vA9R
kl+6pdQ6o+Zuk0qke9YlxxZlRyVcwoYDUjQQzGqxreQQHJgN+RJKPKcF3t40eLdwA1V0ykGYnMFQ
hoIoV22MT0Jzy3LH8ww5MyvB9TFY8ywCwgACYcUUHm/oNNr2YXhn1BHpW4zrAxq25wcw9EzYi3HY
P3ld2KyLvtkl0CpwJG9iz+HNDzaTYW751UjXdiif24UO7nRpvA/EGK7HDMsLJcmMHw5zC/JPuqYn
BlSHw5sSKj49NYEIQ/PZs1Pg//AmbnFoA/wRGtc2n7inaLZo2NB2uPesFBXJo5TeEmsox+/0etC+
1WESRr/CusR/tur20BS8CFINsBLm7lyPDr9TUttPC2GSJoxqlzPY2332qHt7Y87wLIY88rbSqc9W
lH3ksfg+xhRNeoK4tBVn99JDYQ1t/y0xy2+lh2IYB3Dj5NDqazt0twOYaBaXoDVi2ihyt16VNiwk
o2pQG/P4vfW8fZGn3wsckZvOxPxW+vkZHjOLkFncNDWcvK6tbicVU6Ed3GvbeGk0x1mQ0zEoSRUL
kOzXoTbBJPYpb7Me820/BPaL4yh1mRLIilSo4FmOvilLiXckZQVaZnwax/jGK/jtywZrpUzxrOG7
oArtOFk3Hf+tUt8s8cLpscWVtulksuVCROMKrGBaWAgCiICA+YWIMBwaMjwxCnStAdplbYwxJkyg
hVit3OcjOQ1RR+ZDF1bjjVZlviOzzYWkkahls3eDb8z9wNCeU6ubRV8aGAB0H82fA4S+Cb4VC0Eg
m7EIP4IEIiFTPEeKN6wC3G4kAuCUVFW4Vc0Agx6FRLJ1yRN5kChsu74LxbpS9hGFIt4btei3PtxU
iL6SegSs/WBViL9EbE5mxe/qWNko0zkWncn1i32pa3Lr43eAD6j+AdtaYv400trow6NeJ0N9F5L2
zeZiY9Y8ySaHgVAldBjaIVo5dcEFsbxUFc/DHB+57+4KNJN+kJSpjE/mPG9pytyOPmJk40x7IjFP
kdV/BEMLHaFujxWWw90wjQc3E2+8rYzj5nNU+eReu2JrMbl75PUoU3fiUwi+JwpskCH2rx4Anmyl
nR0sioWyZaO6lAi3ZbuboppjCq4D/jZOQ7QSAskF6WyN+ztUBaVGEQhKx8ThbjoYr/TsfBqEta/C
Yuw+7RwyibJiClsqHayULYMD+J10E7XBTR6hoOr5tWjrszLMk8i7byLMvketcQLET424ESJ5+aDj
bXlmWXaRtnjVi+s/7suvHTV4q6GDEROH5xbiRNXRIjLk+QnEMhcX8FaY819HofkNMZez3EixQiB/
ZgNuvjJo4VdWHka0hWLI6e80ZQZOdT5PvQNqGJBF0s4Dzi6wTgSDdnOR7dLGOuVZie8es2jo3qq0
OyTS425VJvvS9b4nJocedYoRkHxKAApFBZJvgJnxpuaLsGdEryJcFhdQFAnHpyO8sNy44Oz4hEPy
nk3mO5wguL8BDUf/X15CXqJ04u/lpW/v/8H59eOv/TYtm+hLDLUmUhKGeNfD4PUjDhn+Qskp6hLz
KmFEco8/TctEKAWcPqLkpCQtvpE/rF+O8wv/T/Qg2wX78uu/908s9H+RIE0kU5eJmxY63D229Rd1
Ke90rEsPK2PrF4DkABf4KPE/vST/yZBl8t3+Sej88VUch0CoQBFbQDQ/a1h2meamVBnrr3aobwKu
pkvvwraln5AoY30XRFin3IS254Zm7nUS5K8+LTYrC6e0Z9bAIlogUjDcQ/BdjLldmcx4sFsszIb5
WAXzdK6N8jkjLrgJq/ihBGa86kETMxekH7JurzMBkwAjEDZrO7rLJFnP1o8f7DIiS+ORvMLFdudl
6V3LqJVAiIhzl9WE9QokZpXyEdSeTQwoJ1cQTx6h9XHa9w0mct3G95ow9LaW1T0LH5oOavCHC9mu
MdpXa/nGKe/dV0kAPTaAFqGcMdtnocMYM1EsNzMJaWjN69qvXZQG/4arySoaQm+Jl1E0FHQeGULG
KTxRuE7i7wzJD37uI8pwDUYMdJi9mvpRDCUrQu7BOpsuiVSftoP5jXOCYklWGAZnd2svwczMUbsI
6Y9vudm7rR1CvjWcPWvEeUWV/DPqA2i9hDVQO0zxxnT1dMSCwz8+qJtpEocm5PHb+58mOQCG0K+Y
zcdtFFOi2rR37DR5FvrGU2T43+lc3mvbfdRufgHo8JjadIL2iC1Sv7Uq+xDk7mdIGe2UvTLunvQY
PAmzIenWzAeFl3A30Vc2l411BCN/laLjEjist5afv8o25QnN2+UURrYnPvyauFBv6qVQyRywIHv9
42wXn4GEEydzHs5Lb3vkyrfUqqdDxkR4lH5y5czelVAiuO4nIhBlMqxblMOtZWWsn0Xhrvk+7rUj
qn2Skmmwk959ik3G4HngV7es1bxJW0DcIGYkeuFyezOFvmpDIvVR5Vj7aY4qanfnlwhWWD9FhMxg
ILGsCQpiaswINEZRvmryqKNMrGBkJdlQ+8ajy8CyHxP7e9zSJ1wYPYHNJCWLMDd0GKKigFvDmALG
PT0YmHI2s0vLXjNG6c6AarGvGjqM55RPFC0xai/m8T6xmpGMcf5eLVtjo3SebMWf8zIS10wCuc08
xJzapjPUGPtwH81uce/QW71nSX9rVs49NJJoK9SgmVG9l9yo6dqpgk+jb2g7YUG5mYYU836saZYJ
bUpPC/G9CiroL20iT6HRWWh1VJSZEb/SoKjVtjEIt7Qg8EjxpEC9JTOW5MLBMFU+pq7CRW96n2Wg
621IYerZJWq2pXujWg+ehwZe1Q4NJqG9DSYaBa1Iv5ZuHDPHqIS0dPM6YpjZ6YYYY2jx+xbMdr31
2TvfMPY70N1cThzZjIdQtemDbc+HBk94aIhNDJydxPM+MSVj8HAIgoIxY8FAxqgCsZfpTWvpPdRE
3BbxybBgf7QVPxbJEKxBeMIZ4by+/ppWSPRYsQJsgZXk26gfW1PsEoP1OBToQwrIoBG4gHLnPknh
sTvzCSTztkmDc5xar4AqtiotLzoVK3vO1roK3konRlgkqMjZE03uIY++jzKCfUSZCHWxGVg3Ahyb
sWYqrFKLCUo2xzzzxyuXmumYodgLa7ajMKVh2gM6NuU5lG9DMkDDHp1vGEouCMRkE8eZGYxjeFOB
e9uyqje5RcQEX/1my3prGVDnpxr4FlnEagcoetcRhA5bYDIczFXj7rUTPswu6VrVX4ukfjZ7n+Qt
iYvOuy8dXpR8uK5oR0n4wSmIqPYd+fMVGWN5o1qZ8Xp0uyDUd8PAvFySXjA7ivGoM+doi9t7WsAf
2i54t31SDOxaV0UJwqSJxa1TtRaYDMlPEehLUjB7lT1jJjNvewVH4+Rn4j4HlU4yd1/EREw5yziS
asdcQx2L4MNXpMRSoo1jd8R3h+7fhdMLA1S3FqLSm3zoHiTHxIq9B259szQPaunLa7zQIF3dXWSQ
PzgTSJ4B3PYa4urZlbG6ts34o2TWzSxBMiXOdtUA2qWMcUn2FRJwutxaQI9iWPcB6lEnTF8OnMkm
e2Szzd49+VDzHGEPVV8SFheOVzj46igeCWZ26HOk7tMGEaHGkg4EbPJvhl59I0gB4TPi97RWlMoX
+deBjsPVUBp4dWsZb7NCw43Mctqd5aVmx2JOsbMBruawiI6bPXZYOKuCOJIbb7qsv7Xn/tatA2en
Esow4ozqljZvNmEyvPUkt4Gm3Ufy3cRYivkwCtL3MUYrm5yvwLtvXYucTgbcpihBtmAjmifxDhqs
Ww1uxjA+Vvg/aGZPpqm7bjLYHqJQqPpGUWxjf7aPMmIlhAR0F2VI9Fi7lpn4ReKslOETTEycOoy8
Y/1WhjAUhmJ6EKY41CZd5MP8pfTrb/U4fbNDiJBjaH3JRY/c5tKEbrcP/ZRelBdeF5FPLwxP9CXG
a66BiNEBRBVqsfj2DAPVKC2atwjwzd+PTYtP/WevPEOT8Fg62rbPFurXFOXPQ1NWsrBoXUYz1RXg
kOYCmaVW9//1YzsRCjN0XV7O//taeJWSfv2Txv2vv/VjbA9+EQBMWM6jSItfS+x+H9v9X9Cwccnz
3qCc0K2Lk/73tbD7i+/y34nQ/lC5Gad/T76S8/A9lsKwspeh/R9RFRn1//zLYRIJsB2fC0AgBLeN
8C9zO37clGtggscGgf6gXIjBema/E2QftsB0Y/q0HKnq0GADXAuvLrdVU4VU2zJHDG74YNApY1uz
eSTjWK917e5do3hWWj1GIcl0C+EHNgBmpgAGcpRw2ZyGusT5NNi3Yd/e+sU033hzbGy0YT6V0jZO
aQ5kp4MGhHxn9CeH8WCbjJF/HNn14MagoRaP5V6Ew07nxhHg4D4V77pRm3lKnomdDqsJEhJbIubH
ynkuejrr2vmGSoW9cKmY7YHE6WbYVl7AuJ2ntHIO5AewyFflFvvoTdCywSr7ERkc/dKjL9nC5cNa
iN4w7F2JDa68bybChF7zIVT1qxPm6EUIZV1VcOxb+h5aCFZRQLckUK2suIlTV+/6Eid62V7spAY3
wjYc+WSMHdhIbnFbJrjikQ2Y2k6Kq3cjvJeh9r9Ppb6kI9liwKrUornX80xdbDQE+HPz6WgloLBy
eDG4SKcezQ2bEndzClnw9U2OOrdAchl20yN1ta9zvzw8IHHUQ0GfRVKjmYBYtqrskOnqbkihFvI8
3ne+eos8ebEM972fxbmpkT7d/GR3nLJxKl4c079Opcv2uHQ+obNwtSg/YoU3XduSjTp0Zqrg0byx
znBZiPr2WUHb3LJgPhkz/tM+LB8qg644drKPlHnv23xsEErTjaGjW64DLq5umyWAkb6VYtK7IlX5
RY9OsV7As3D9BtgsLE8Lp7odPaPe6czwoT4wImqz+6w8D3d+FPVbFScuOUpvR3uBe8SJRDK7tz5d
v9uW5D038OaGfTMlD4POyo3uxFMQey58FmC/Zervq9h48OmCxkCsr4ulHVq0rwQmPjvhX9RSH83n
5hv3nGgbj2INhyfYdnRNN7VtQEfJvnoxb6el8xv24VcBguZa1hkTGQ28Vqx58DRYDpY6a5vQ4Mo1
ggca43YBj23MgNGpnvrv0Bkp/ojkU9No49onw5zIuTkMDVuCrFY3ZWuY59xpCXEn5MsDgw6iTeMJ
7ioN3bA1LurwoYfxQDTEHfR3SKVfwmxY+x1qsyznG86ht7HCqx24m7lpd8pjZtZkoIGyIp3HpIZM
lySKz9bEEPC9jWDALOhkqww97sagidqWZkv+EUBMA9w047X8r3/GLM4j9ot/94i5+1Tv39o/PWP+
+Fu/KUPAENzFIsSeEkRAsCwqfwNl4SHyXHeRfzAYgXDkT35/xNi/uOwWg6V3Aa2XIP6/HjELQ0vg
PMIuFPxof/gHypBwFlXm5wGEZ0zAltdmDiG7CBuTP//JeeSFiRXXU4Fk0tsHGmjUYxfkAWAYYzxH
RXahM4zJLSCIS1t5uQngebTevKNn2NkUdmxuhtAM1m4a3ovO/8wK+1o19dWU1dRf+dCzAIiws7fx
BiV2us+7tjhTbp0SAg+v47B9kJnmlJjgxSRJcWoT60sbyfDISvVYzfIq7Lt4LWkG306Oe+fgS1iz
q16CudvaHPc6In/egzNaetqIA8TWCcPNlekl5U6NfbRuUiqHo+Gh0gBHTM83iPj340m7hIR1pR8Y
u45jbD6qoC82jWAFymUXfzbHv68Ap9NJBSDrxhvZ4/IuPxqR8+gCmByj8hTix0qcutrQGntis0WM
RXIY28F7b3HP9QtayGsWB0SP9nFrn4jl3Vrg8IPRog4OVYILZTosDClAiLn5oD3yJFjRFhKsy91C
fASpPoARZFtEIpoemPtGLXXiNp0D9qEIO5ij4nps1GFpqe06cVtL427I/XssFWcNMLMOOd7pkbxy
2+IWse22sx1eBwMVImaBu4NInh/1Yi4T1mhuxhFjU2pjXQ7lwtUcMd/Lmofb4LdXVRR9xaOyDoV9
61bDsLLK6oHedqoC7aGiGRqmrPRZtunyOqKWHg4jW51xA7+GWkdaE5SaDnmBgE6Yfj0N0DQreIYF
KbRoSPMVT89PULKUrQvv4gU1KhBQATo/PJVshAiAS9vxpRLczNmPv+SVt3Gd+KrM3efyf9g7jyXJ
jTTrvtCABuUQ29AiIyMyI/UGlhJaOIRDPP0c1LC72ez+fxsuZ2w2TbMuVlUyAnD/xL3nzmvTUSQ/
rtN+uMypcOOsyRMhkA1emhcRYmcpsgmSU2EO4Ivkd6dI8yuqQy+bL1YBaKIcckb9kfYs1dJz23YM
JYqR8QJbGuBJ4Ur2k7dOZ/LVwDcXMqOXedzCJXIQUkf7IQeBCOdilXqJgNMK4gla5PtgmQRRqe4T
0TvJGD5WoAjczWKqGfNY5nhPZPvVzHW5HFl9NwpSjqcwmsqBgRkf0dHzMkDaItqG+cAMKnIxFYVP
+lSkSI3wA3mmvSeeazvGmGHrHHr/1MoDJSBGX6irB9H1xzQnLaTGc7TQ3bQDmAYiVG/UTShZE2R1
qy+QFeyzyb8jv+zQG9U618c9MeNMcFt8aqF7GYPkmlsJhjXf29oeW+G0S4aNNMVzCvQtUQYEIQrH
ZSYZvOhh9dbYXJ7eiE9lAO/acvEt0dqi9ya9Ig3DazA1DzUBKeh9JHguIx5umhrKtswaIqO6DHqS
Whph2a3Ymqw7BQt/xCa7GvBxrGQiuGQ9gMRW0X0OBf9pKQq2jdLLcZV76kOZ2Rk69V6SDTvprKKU
GNEo9i7js3jfl9qlLhgIJz6rHYJHT7rRn2RKhArDp1c2nVB5x+ajFlzJvYfCIpP9S1rlGzlSeRro
4xaazWJ5dIiXosTrvZwxdGylN5Wy83WXci13dQQxyam2blWdVdUdrGH4aEt930xinfXm89T3z3Xq
3USK/FC3d9+9oK8Xhk/2APi2Zt8O9XgxvelKbJN+V9UooiemIDw77ZmMgzN03Rspe+2xGGRLWG25
thsEnGQ93upOMCwDw9uNmMIW6Hh6zndjDaHzHX7/lm87Ye9W7UZp9FsnR8kunViH8Jsa/6dI/nXD
O/9/RfJ3816X2mP9ERd/omhSU8y/9/fqAFWUiyCZdYlFw+lZXM+/Vwfmbwa4UwFck38gkuBX/lYd
WL+RNOtwWRu6pQO9pQv+WwNq/WajctbhgfwSLP+1DpQq5M/VAQ4bmmBLB+REteHTBf+xOiBImxw7
wYHWmBO3bq4Za/RD0bZ22qvfIZgi+g7dhBzwi7oJ6t0ymkPYmvta57DSnQe37vcVlPC9ZREUU+K4
qqba2epmvBP1sBni7NiRj1TPbjG4sMfE9J8mHyzfkLGX7f2SZXGccYaPdDoIMKCtkcMDUHvdKgSi
UBN/pso1sAcGLxW2WCppygDCkpae3X6F0ki2qSfeG51Fta4QsLgoGrmJmOLXpcR5pj+GQm79MLlU
iDKLSWJWcoDlUEnN6zIatyDcur48NU7Dj4pn1d75gQZ2MVub1rbQ6SnEpq7rhWiHo0mkOpoRdP1m
2rxNfviRG/1FjPVHEWDnTcS1VLh7xmp64nC/bZR34L5vsNY4ZUpYrGbYl7xJUVeYGmaaPljpbnd1
BP5Co/KJpdEZeMkzopR7I6h8JrP2urKZEGDEv/QKpW89GrcDcN0br2QM4FhGuTGm4MfNCxtwOdqZ
YI5epzewN8QHk7Ruz7ecBX1O5Y/YxVeQ5Q8NgfYmbP5l0/W7uomfWx1n4hQIZKcwxpVTbN1gSu+U
DzLAdecxbisxknv2QFnWerO6VUlvURcm11+syWQTdsP4IMjFKrl2F5rq8SYTK+Llrw6b7rRMT9kU
HGRf3zpGdRqMjicmQN8Ck6mt7qxZmTJzO3PnQRdQUbtk15MFAHy08BquNCQORRb4y1wvrhlNJh8i
THrIVgkVBiAeXcB0ZMlg1v2hMfuzVbBdQMK64GnufvDBVlcjCDOimegjMZLPy7BuXwvcTFVZn/qc
VdC8HBljXGvkH9WiO3Gt7IsSdLgaxvVggnlCXE9gi9gpMpQSUqWVmbRr3E0cwan3ldtQ/EPEXeOQ
rGOSmBIVPYD+J+rGPEUdTnefL9oI6dvd1sV/rz8XrIiXjS1u5S9ekPWNMYtNGVeoa08vZpdshgxl
Pe6y1zYjOk20nosCjAApMjaWI4lSjesctYqKjoDojx4aNBjSL7sFEkjGQTkLF3MDEIS2SoP2rR4A
mZFdxa/jXArVO8cQKMTI8jZ9anzmc+QVXoUPMr/nnI5oq+FRqEnHClPvQDVzI/3szQJ7Pc77k5iw
wUUyR2sZWaiIdFCfYaB2GulbucsoWP8VyNUEpxbSK7jKaxgRoU3qJbGjUKczVlvBMiPZK5Qfgpyv
eDZJ+SR/cZkSNZAy+EZmpjB31c1JzEZRNpxHRXYYRNDllLk4psNTQLZYmMavAsWdyCp08hrhF7qt
n705kKw3/XM3L3LjSo7QcEHrFgSdRbq6ovlbd4imbU5GWqAC8LVtotiDvY12BbMa5jQ4YLMB+x4x
OrRz59tzapR8xMf5oM4UeXL60GDON04ZOXNla2LZzbWXZnRofCqU/IJQOqvK7vQ5pq6SQDH0UGxj
lxm02ZXRusMYQNqB/t0VKE87/zaPzSvBjrdA487jnIgXTcSuRwN8ySGMLoURAgrV6v3oD/1NQ6Se
paldXAFi40XJUKjNfmGE7FFZHdxMP04w2m+wDWKPz/AosZLbNaarEQfRNNuxlaSl5BC+AzlLWFli
ebW2yJW74jyBCiCSN4Y46dqZQUlEpC0Kv7sf9eA61OWq0Yq100PkK4msyg2L0R+Dw21ucV60UXrn
2913J/oSl6p6oIQxQNOEuzbw7p2A77aI4E0UX5TEzdqwxTw01DF6p4xtrPEtq+qJx4yFtbLANxFi
znDOUCxQfe6ZxtnYDssbt9jpeYA/Q3dvMuUTXYFAE0mSBMI5ECmVxjw/E0Gf64bCOLLwAxRJPC2D
utv5A0g3y4GAwpqVgHbfenIhVi7pyyFf+Wc7xeCcFLeekR3GaDagNfQ4ENZwxg/3KTPUtk9BxuOi
GIWFG8W0SV8BBI+2zH4FCOCg1NpWstuRhWrHBbmHJ61of9qxJ6ljlFutr6p1H0NjJn6VNxLkxaIr
doH+oFXRpqRM7jp5qNLsYDih5Of6calHFyRjARlD/bagG6eJgNCOS6//cFHmYnootfCuGEzs16HN
h2Swvomrq0ZzQ1b7JuuNJwsGal/NWbiVs2cRuLcJBVGRtiZlCxFbv0+Fk2/HDs5Gx6IZUhla2XRj
kYJtVtom1Elnwbew7cL81jOB5Db5W6m4KRKne07KuD332IuM1DyMVDdLn5Qcenj14dZEKPtt/RIB
TNpEDmeojbjJV7a/oOnic43NUxAUXz5xQ1iUOXDbBFSaG6IYTGKY0Y6JnZCfrlnUnuZjVxheOX8u
ivn5aQhIP06k9jzlzRnbNBrCHMu050QPUQQ/v8BOQtlF450b+n7edkHmV8V6ZIFEHhucb997rtru
FuNGSeJtSUhXu2sjrMJZET86YentNBlAwe67k+ZEAe2ePtIQ1d42bvNTUzisvFQTx2wn++igt9nB
m9LX2cQlmeUvpZ4dcG+8aEW4+o82gIkyOsDvwKY/YCe5SaV/slXCbko+k+f2Ps7RjbmZbLl/+QnE
U+xUDFdLEN8IXx6Uld1E2jdRPMRSxsblD1Ouf6P2+VdX458Kw3mv9YexkVGzcqg6WvSQh8amOKAA
gEfXzd8XxNjWH3ahSbhCF+y4H5BT+pIp2t93Of/NH4ESmEIXJwBbHO9PeqMs8NiFIIYGtm68uZlx
HIX5VFUB+4CeqarJC0EEM1lxRKPBPjCb/OfXT/CXfCP/CzlowpmFaH//KmYs2++gtNv3HIja5bvu
wn91W/76XX/valhlCpQfbK1gl/k8Hb93NcZvCN4YXxqWq5uk2/5TV4OxF0YalhOBVnbGvP6tq2Ec
yqtn0dUgYPMYjP4Vt+VszvzTzBNRHdYRyxYkEcCT/dPDm+QepOzCsAjqLj9MD78W1djGKrV2zSgH
AJSCyddEALByoa5Jg3Y8Mu1lmBHApBPtsZxG9gGlCQ+ASPVi3Tcwkkrk1CzdbtgS7ayMtZcPJHLw
FNh9ve62cCP5a1z1mLRltQVDgrDFdlEdJNMaBM6dHYbfCnul6dUvzP8LiqA53GeO+ck1/a2cg3/c
CsqlHntPPf43ilV9a/zKCao8fvA5OshhS76YsPGxF8PXb8nwNLpTvUVyc7TIHornEKKSNKJ0jiUa
SItp1G3UMn0CuP6Ez4sAI53Y1bkX6QtWgTnJpewYYYUbSEi0OQLJacxxXf6KRSIfSc1BScpCDUJy
EhtWriFK/g/TYeWgka9EHOKI599/7YbgkpDAVAw68TvI7p+8OZ7JbAg3C0hsQp12SZLQ2UPaeBSU
GWS5Iu0A2wCowbjoCto/N0w7p8h8pF33avYM5YxMv2ideeSvWotUHYepB6QKBnLBHvBGD8gzxW7B
sEZGZL8Rq76s+CNivB51mIQbMTXkeA1Iah0CX9YoBy9um04QaelAe0PdOrU4yAGoU5Jmz8iub1tS
VmTevaFhGSABR6doxDcxROxgkekJjXmWHk03LfFHi6ptd2gJJd8bN1Jfdweul2pbauOltiZydXDg
RqN1EhVFYMWeZ42S1HkcdEqpzD+NBnWBGPxnFcPrBrYTLYwhPDc5BBJlDsMWvad+hr+JL7Ip0C0P
ns2Yq8bQmQMXMvmqg2H8NiPsdWEzYwVQT0QJBAFZ4W1CIrnqM3FvV+NlFNvB27NfCkOA7MN1TOxo
5eNjDTQ6e0vIszGYj9iKCTB3KfLM9oJfIVuKzrprjBT9TrDKR4rowvFpv7SrYiJqgvfpovFYSX5U
XoPCQ7jVh8wseV43RAAQY2Ad6gRxByn0L1rYN5gkmnf05utRp0orvXOQ61d7qsaFG2EptYZzIfEy
+BzyZcK1rOcOssk2QNVnkjHgecmhReCyiTmZwDJjK3EDNoCxI8miVtMjkp+bqO1J/BoS5tNjv+1j
qBtpEPLuZO0FvtC6h0Q0ueQXWPgdFBCLnA9iiZsiWNYmRFPhzjJOrT0qDC9bdjivTYWSPe3EUdOx
YEl4FMsxYLqaWySc4T9eMUCF0aF13tpiorAuI+sxT6rhUtnA00aLqM/Mih5TIu/x27bfpqvvYxXc
Ckc9SXN8EtCN+Invaqh2K1GyhSHVHdswpFKbpw7DSKaA8xJOIIutVbdroDnOQlgAJup49vdOLdl4
QNL8oto4DqW1qJN9TMmWpq1z46j21apsBER9Umwk6ASC6BOawtZ+TpL6fcAkzorDOMHGjtdVW5Ht
4RjjFjkPJxoUWvqjVW8i5B/KAJe3VR2tjMQRM6/fsoY5tOcwmBnsJ8CD/FN9QwhDGehPNxjgfrS8
fwd2s+KJiRckmNyTMrdVCPUaT+zFxJy4dd9kWydoj7QXdlnButRQNQaglxaGKKcVdkQ0VbX7JJgf
IULmse9Il2CylOU9r0a08/PU2RbMnqYUO0ybmtmePmUfMZ/SgLsyiGjuQcSuvHmEVYOe5jlmrFVF
yCIsgx1VHkZbIxYGtjMSvsMS0p1IXpy0QBNA5RaMFqib9DUN8kM513b9XOUhuabgSyj9YDNt67kW
DN25LGSjfQrJTzy4c804aNpDN1eRgah3HWXlMNeXxtjccvA811OxG+YK1Jlr0Wxge1PP9SkVLVlv
c80aU7z6FLEV+5ylNte1IGXOimK15bjHfoaXkHzriy7VazNXxUTLstEpJyrluWb25up5yGYSpMlo
LBKIbUFrfZUU2/1cdQdz/Z3OlXhMSR7PtXnlti+Wg6umo2yPTHYRw1zJD7zPA6W9pTXtWcuGZ3YW
VP1++UaG917RDpiBhtCS/sCiUbBpGEJaGwVERSQDXRotBT9dTgBWtx9oNtiqri0O7b6e9tbcjFB0
0pWYq5w2hWid+aBe1wDXSoO9vU9DM+kjmW5acOm+HPodv+g+QoDUeJS5Ouu5KeoQxLGXoFEy2WJE
M53HZ9Go5laKlorveuNyc6sFNKWxQZySoQQd5k6Mlqybe7O6kz/kXJ4qd6FmtE+zS+jjijm1cZLX
llj21WQViP1a2pS4G2841S5DR28vS16zOJ6MdVeAbnF1ArFwTbJVwGOVanhMx/S+ry36ChCImufv
G80Akjb3eljx2DbVBE5k3mekDYABc1zrfeQi6hX0n2WhQDLIe+qrfdR3cpm0DUEqnVhKu9Jh4xO7
wbzwCcvRaUqDbdw4x7rDJtkb0WEcsneCw+BEBkdfAiCfuhkPOJrPJSfoonXtI/tEXkj1nubYZs1U
60gF4gIsE33EOG6+kbl37Nzukg3oKPRqO4VpuI/8LDkXQ36IUz4uyZ+1nHdCZSqwq+kuwICpJEeQ
RBFawCpcD+lHmRRXpjLLOitv61G8poNZ7MKMQqgtNfIH83I5miyubI20FLr1AYunpVjSGZ+I4tUy
MOurMIlDcQj1xDFbk6kTLs0GSWLiN2ufXXLFqHiP2fwlVNGrjpkpl/Z915cJqmnL2ZouWCpRR9sE
5cTSEvyhkZwIB8ig9FP68ek4mbP0EsDb2hTfsIN6YUX32czP7hA5D0pS2WXW1jWa23jk9eCeeiaf
A657Yo33leslSzMMkc2jGb1h4Qqx2u6y25Hgh/U41k9qfvrr6MHiQ2OnaZJYMi3LgFgQD/2X7kjy
nd11ET6RSs3nMouIMiPt2XnjJmWsk+3NtH4OLbGShY6RCK2qyJAvMr6dVkorbpNER3HbcgXI+tPp
4wdMRxporeQjCpvXYVQLqQIoTWXz5BH1xQ/le5s0npN2TZtZtxXDAKqRxsB91I+F3cCmzyWIDF3f
JHrwgh2DY8Qur1qXfOkNR8VUte7WSbIG0ZD33sREKfFiVswg3fmK4CBypuMkUK3iYUajI3hXBaCQ
BdQNCNHmHRPBq2HXULoZGXUE7W6mIKQ6y3/MxnsRxcAdHtC14y/lPcUPLir9AnMqXMdaaW9KVTln
PmqmVwYJK/MYqeC2ytNiNpFgRK7IJ2H9azQNL6owul3amdswZUHoV+2TYeo7I8lvQsbbO1zBMDXQ
8C50HcFSGFwsEV2tJgRMRQC3Z/HZ5lx2qjbWU09QpBbl69ztFBNej7PPmjWzFbmJY3kJO3R3tp4k
RKfMmCL5Y5X2stf7A5GyBxwJn5xt3Saxk5fBEAOBZtiZhc9ojQttCER1C4JJ3zOepNHNOg0Kcjos
uRngg5WsIBIyduLobu7XmeB3fHejG5P0QkNDcU5mETZ4wl/S77EGt+TLhugWhjUzuyO85RCwyJwM
D3xOFCfI+l2XmFerda9ERF6NuHuzkfS54CqGIj6XZJj2U8/EQQXHqBkh11rxSsYWDC1NHQKfaEVL
135GHQ6+2VGb1Hp8YAbIwN5NbqwOUXRAFmUzSubn5RHy5tUcxWyuJVe0TtjlEj1QZKC4mqDGVEA+
26pljZ/a2Upv0qcs7u5a26RUDB7iImPeFzEP6bIEIbls8qUXRQ8YJm5dRjurMpqZhvhDI/w4JUsN
htUVuxGTlfQiSb6d6iz3eXmKs7FAlgdlgwARZkRPODzKlmivX0FpbfzIjPoRwwFvqEj9rdLtuzYy
X8tIfzUmtrI6t+s6obQuB+O5ykkJmrrnKAs2uZQbLSzCLSvwd9nb+arLNe4kORSg3lEskIZz00aI
7y0zsTaDl5lgxwxrlaa81EHVUK14GJg9WCngiMmlaOv2HWK8RlOj/HOVe4B9qk0y6d6GJ+XS44Af
MFzwio13Y2WAEXBPDIAbiJ0NEm655Sveh2gEs8L6wC+DnI+lP/LQT8WMiulVdMK0tCRCpMBjRcJn
wrQMNjGBEhXmoSWs3ZiBnQVpMXJeVaGbizwKDjkywkXb1OWJj+yLD2cDHt/aZY17qBz9NR1LXgGR
RLuo652TjOoSf21E5Jmmk9pSIKPLlXkhzn7jRPOuoI9mN2h4g2Ps7IT8e0l9koCFYoA+OvEKsTHO
ws643kvHm5aDaJObqidkyuGH3GcRkLqE7wCw4sjiDWqcVbHjdPii12Ta7EcjumkygfuTCNAl/gub
UT5BMszyz7aIHyZhnyuyzhi65+jxjI6lSkMOsXTlyoRpN3KtrvIuOUrhv+cmiZiKzikaA3KSKG70
6aU2lcX9UR+1lBSrakk66Ce5C/Zusiqc2/opB3zd5+hGG2x0bCThZzpE2ol4WGuVs6OEXTcFt16j
ubuOZAJgCR7aBbZToe3fonc+5+3EU8sv61iD/zDv+Xejt39dCzPfQdflYbbA1DiHP/5x+veP4WQb
WRfLY0cSa989E0ekFA/dPIJ0+hy3k2c+OUwnzS7exnghFvY8t5TP1jzGTJhn9sw1Teabf30u9/Bv
kwf+Kapg+13OA63mf0Y8geMiD/vD1/QvY7mnbxigf1Ii/v6bfp/KGb/ZPlAFfA5YQBmZMmD7fSo3
M9AsRKT/RmsgILqYju7i6jSB183yxb9N5cRvusDw7zkmDwGQmL80lRMemsY/KhERNIKTQYZvocUH
djkPIf/4UMlKdYaRa8S9aL22iarmu8u5d9nnW/TOmzLvX6JBf83c4ui18hwHNEQB1AOvg53ErEab
I/yyTi6iwNyOFQuruhntddAW/a7LQGXGWLmEZDnsV2qEYJHX24EIWyynHoMCM6AnjVaBTssyVJDP
8vjFd917x3QvRh0cB2IMrCT6ZLHPGgZhQFypwxBrTxHi9liM3Yr4s7tAo5EzSoFQ2GBWJSxn1fZm
sGxM/WXgJF/rkX6xazIhy0R8IUJeJQauPKOtvwZGGi9tNP0YUd0hZnceuLveyP9xN1Eu9ibCjy1i
9ZZ7y2eRIGGEDz5ZL8p9njLPO2aNOSMs9JoWZBhZq6AwB6cAf+3Tdtl3ZcEaUqtGUlX/Q8WKpb9+
FG5J+8ASsqe9CS/0vxvWuDh1mtXABwgr+NYEP23I5Kj4pIxasV8ykBtEs2Fd/2KQUK0qDHCV6Xzn
YYKIrGBbwTaq+1WDuju3VE+cJNjkJgqFrNC3MaReSL79k+wFi0XMVLPecjNqTbUyM7VqGlKeQvCb
pZ288p/IzK4F0YDjEIx76lFnznoB89VIEogI4x4t5ElrgmMczBBfLKH2tM0cPvwE0WSqmesInDM5
qLe1CYa8jGw46fE95op04VrWUssBo8i6NDcT7qUFtq21h/hcL6LT2HXHIai2g9bSTSCrDlTzNEX2
a6Ln90VJllUg2G4BtIux0Lax/HKJO1iWk3kpG9QcbD4YEKMOy9I7ckg/NODzm84Ojo7VHVlxrthA
0Tr3WLngb/BQHbKUnSYffBFmpFZX+VvdmDvKuwMBTl9IB9aZJk9xODFGbV+6UP8JNCDNIjiR+bL3
B7XOMv/WdOrXOMjameSDqrJclCM9bElg6aIYHDR7pHcXSDksgUIv1Xrsj/ozGAx4cbb57NUtfuMI
6FkxMgmJ2UYB0gU64TSsYLP0PMIPI5Y2IvKpXuNsJYpVa54rrItLpaJhJQ20F12VvVDm5CtrtFBl
6ictcBeGZj0FkzlL35eehETMyJJbosk+Kqs4SobuMnbCVTYRVd+GgrGFcZQe8bMglRjFQqfv6voR
5/Q1HG1EvupOumGNqUHCguZ2NGk+UPJw4bB4bRNjnnEWN1WIvC0bG8zgPoyZIQ+3YVKuDdUjcy2M
H1T2D56BHbtJk5+pGTcx8KauNWAzmetcpp9FPz6rHPhFrIxr2jvGHbaXXaT354juZlvBKcI1PSFd
tNu1PosFsoiIXpkZwFCjeulC04AwUj/Bp/3gFboSZjHXKPJa1wyFKmM4YEBkZd+SIBBQqtKPcZe3
u19ziIZ3OfFm1U2sbZpWe7LKOtyYCYOIAZKv31fJlQd019s9zmrthtHxnTcgCgkncXZmLUM2Dic9
cU+kwoWnQhe3nmAEAkj66iTGpRLipi+Gu8Rx937FAHOw47cpnJ/41MJ6CEzJ8tuVihjdIBWrqMew
DgEcDCFEps3Blj3Tydizz1mgTqzKq5ESR5jZqqxMyPNGnNnuAa5hRFEzmXjRbV6zDCnc89S041b0
nkPEZuW47PWHtcg1MpGY2QGHheXrLPO22aIU+CRlZGdLwCeDu7Jr4tp798EoEaNG/S09xYqzlLFS
7uwbo38hLPygZdlFYbEZ7OFrpCtjRkG/FB9FR36lgYzB92d3U76y4xzycl9/eFq1M2KkyGM/fsVB
vgGacCsEvlk/6UAL1qeUSa9mQ8TpaGcEsz8CQ1D7huVx9KxTJFVHMISCtt57+6G2D6KimSRcBZAk
vYaGMxKb31KbiX0Sqfs0NIduwrNoOR+Opr23RTit3dB9blNMV25E+LSIj5NOEyZ6U4ASTFeen85z
PoOzICwumTXB8xxjzjJfQQUW+jJPaCQCAfUqNoYGxOYIkmFSn2n7E0v/SffFuOGA9xHSp3TjcYOR
ma1OSaluxk8ZCZ9Cw50/mVi9029SBA665rLOQovGe2kHyYQ1WV4nZ/oYImRUyI10pBfBI/AtliyD
9uX39WtRq58EQn4+zXcLgp5mbM6TRzR2cKy14VCZ5r1Kk/SH2QU/fJKdoklhCWVPDDViVTT1Pfrl
cWHTAkncZEPiWqsoReMqaWwM80bpcx7zcIOW7tXqw4qenZ1KJOWbFOwHul6+igqcca1vMMsu3SJ5
rEzrJkE/AL55OabpWQZgIfEfPXKhcgjaxwbSeuoa64C/YEHmdbKwqz7eVcyesgKEgp8RH5AK/RQM
ctxiGuJCaexwLRAna7o6moaxURHPaDdtnQYohD4KfW2T8oHHqyDBQmOTAqjqxwZCTWaGMHF0xx2n
afXNstLDDM9cwh0iAYmI/UwcaUsGMwdPtHSkbfjdNOmjgHBXJGxx+oDHl/IoD/E/WyyCll0dO+zm
kF1g5IMbWe8GqeytFYZ7a6xfnGqiIdIMZvS8d36Avoc8CI2+MGR04QTdWXiS6b493BFls4LVep2A
JDRatm2H5NnT4h1ib4JbiWqsatppMrOPPerLcFTvUTGCQe2ckxMzXy5Uep406xJKiDr4JY2NhqvD
tyhCJBqgxEOjglvb3mrC7jgd2KdqUAj+q1H5Sxv6/2WdwO8WVvbm/+8N/U35Ff8x3Owfv+e/OgH/
t1khjIIDs4cBkRGV8O+dgP+bBSZmzi/zDf4H1e8/VMfiN7yo/L+CgZ+DFJhf+mMnAHDbh8wxi5n/
2n7eMGZz7T+1Agb8Cf44DFMuoD4MJf/cCnTSqr0QZy4KJhZkXX2VxA+z+GAGxd71XrruIU8BmHrG
PHytX21lPfjOZ6YRl1NX/X5qxAq1/WLEmcPB43lsQp1zoDx/oQGaHWeCBpfMl250TzFcjUqKnTkk
B7jL6Oc71id1iYDWZJ+cXgu/WbBUXLoOOIJo7FBm+j8+jLw1a+wPbj6QpapaoG34garoblMZ3/Ty
vSlAu0baBiQmc6XmBRLZWylfojx6d5R/aSIMhPM13YffMcJVmbqfWiWOLMdQl6mDhubSz8oVwrpz
WIw7hxkxTk5W5yjeYuesqBMKO/mGNElDQ75awuvbafE2hPrEghbHDNaKqFtoTf+UhMkqNPSdUCBB
PLUegJIYlXy2HXVhqPtCVMtbrNSNO5EiOA7YiIk4ZJypM7GXH2ATNnl/Xw2MYdrPLvoGK7B0rY+A
veyIclgj8WfsW/A6lU2ALWlYvpbd+vQcuLe26DKfdQlfPedQF8AE0Q+O3bmNBaE4Z8OeDrl6NtOW
g7hl/tVu/SRfGlp6kFn5adZzTB2hHaFXEZzCVCUvz33iokJXTH54MAKGgyg5EpLhmSFGe32yDqiD
H8ImWWPSXpVssXsLiq/rLPFc3RRhu4nZzmVVu45bccrdaWtDcIxy/d0ch0XWx2hPa6bv6dvE4pdM
mwR7jLuLgngVBSkz/XaZiOB5isZbs5qWdcACOftCSbdopuycKYpqnBdfVWqt/NpYFtVVpMXe6uID
SsrnHo1xmRirwim+4ylmxAkPiRX4QLKFKtJtjHjDH+WL7E1k59l2wGqraElVk4M76Pa+byMbM2/t
eDhnEWP6kblpewx6pNBxfJN2JGCgdGTFa2HMjraN082iyS8H5aukOgeD99Cilu4ibVvOqZM5zjz7
DmfSLX3FLUyzfay7X1iWqHEIX0ucAzPtkaslPflQVHtNfdbGeJxaYl0b4qsYPKF4R49nJ1srAJaH
/29vo6uw7HybOxqFabSZhPnQE9iOSHo5BQ7uI3FAvMpdUC87y9wbPlet7q9r33vA9rCOVbwDtEU3
5nwR83GGm+3RJYJoUGrdaviBzPKQV/Brpmjfud6ZDuVOI6R2noMtTJbnJdSXIuSPNawc2iYLE+Uh
681a2srs6qr4nuXCArfSglguKrKrHV1d/OfSAyMS3RrNY5ZvLaaudnRrZtoqcG8jMjcizX2lLj64
6mq31ypMV1H3luYPbvmWRfVK4gaHotFGD+y3FxmgjiH8lo22sjWySMaVl6iN4zbnToJETa3ijqTG
Y0s6ToevxzM1ndrrcX4EiuQe0Ywgq7o/JWF7NJhuNgSuFPVj4qB3FdjHJs2nPM9Wbu6gwhiRE3S7
mLGbMMe9qTLSY4Nt7sFFT/AIRiwq65XVX52i28iWWTdf5pTkSJmX3dQeR74V1Y9bL8peBAXTKnW8
L9rAQ5N7C7eZTj3zkcBBq4Orr3tu4vcgfB4LXETR3L3CaY+pUyrvZkzLW8bA6yFU25z/KnyB6wnf
SD0rwlt3PcFKtAvsfhMt8+x95uCY6gdCTNmvySPJSafC/SZ8qAF4RS7EzLKVN6MBocd8nNoHths7
0Kyr1ohWFTKhcGQBw7FtJWwlO1xY02OQzhbBYhM7r5MnL12AXITM57HN9yW7xLzdpFjfy9FaRMZH
L+5G5OSalWwyCZmUtrwOcW+68VIZ1NDIEsr6W3EoDVRO/8neeSzJjlxb9lfaekzQ4FDuGPQkAqFF
ajmBpbrQWuPre6GKZV0svkczjl9PyFsspmXcCIT7EXuvjYBnXSdPOMMPkW0j3wIr1JSrGo0Ltftq
tj40kPpTWG1qPPq6cdWXCjmpd7DRNgHBWhzoMHacx8r9SYsL3oBD50wXIAu7uFFeNRmruv2BpL43
0bGbbcUAjPMceY+tvbG/Bopzr6nL7GysbN9A/EqCBi13svZDjB4pSqek3QTNIbb3mflVlNeUH6/S
8xzUKyu+FTbE8oiNNxqWVtdOnXGRqXauwNdbr0J7dPKnMP3u0aI7SyoJ9IGWvizqyeUCLZACt/Qx
e66sioXg7aw99wC3Kt+5s5pdWwXctUCCokDf4CFeT8sFXOSHMr6SD7wVuQGvdd+P/iYyn6smWZfW
Y2s4e9zzBFN9muV9qJGp00x3NVP3CQC4NYcXEoD2ZfZTsuzSorPts9FlDx4C2VWXJgYDO3OE2xDH
wdSzeIcUTZ2AkilsICZXKzoDKDBkicuHBHF3wRKsm3s2gu+tdcrkAV8scKhlOxptQ/azdNHPZuif
dVKhQI/WzX6261vS+/h2znsmNUeeU8tP15I2V+uaNwOgZua8uwPzGm5cwSNjod+CXmbZdJmfce0T
wMV6sdU2rEIrxjEMyTcdcOm+WusaG+T8OpXnVKQAm4qNLA7Ecv6yuHUcZkl60G+XNzWT+1zWAOrQ
/5aEDk2PLqxaEaqtCA6SjLA41Y5BUa77rtmntLDGUHFIEfTJmeYw/OSlwJaZ0UAPEVp1PhvdZTSB
zfeU2NYxUmoTYwfqBsp79LoV+CHbfkCG5uNrXeilc1VsQjfYR5V89RGZReaTy0h/mvn0zfPUn0hb
AC8aM2DhBmX6ZFV7Pai2rPYR0Vzw6fwM2mMLdGh6Br1RUPsDnTui7BhThNtLU5k8pmLX5sVmBuSR
L2dU/cqezxNhhQ6DlzxTSxVCXir71UZvmIfWys3hmCKYsVxUDbq7R2rtuaV9FfiqjLp+GKXDadrE
hzA8aLV8dGS/TW1604F5jZndufNuVsa2CRgsNi8+PZtv84kZAezua+6be6nebOJDlf8Tx+5aFosD
jq8cFgqgazuCvJFkvZaDs01xZ5Q4kprZX4+1f6MCsEfqDQrnpx8V7Ps7ln1nn0+9KJa3k66X09L4
ga6/Zs6+IQp4h+UEZpZzO1sp2homSaPz6Af5Vcu1ndXsK+vJKrQbNFqnAs5a2bPl8e8lKUmqpnnk
mRkbvpryLscZVJKDo800eGW1FhYc/iA4yuaHjCfyGnaLZAI9HQEjx7hgMzySv5jfOGF1wq87r9Gv
7JAkro1arYtxgZFROvpnQfgS8DWSJzMKNv2r4vvUZNYWT8zGDM2NZA7aG9Y6KjN03/GmRcBT68Eu
6VkOG9XRYNdGlMbHrGl7csPuzNZ5BAqybtKzM3xL+zHGe6dCkLSxfyuqEe+/+Zm35tlkbGJk+S0W
AE+M/j0hJA/a3DCbUuZOMWr3AyQhoUDpk+FlkjWirJZZ0YPvn4rhqdYSXIq/Khh0es/yL5arsoDH
js8tSPxVx1XQR+RBFXX03qHYHKPSc+rsthP2tsmzQ2nlz1E+/Bg1IVXWRchPnVg7viibAriAPSUs
83zITf3eWqyJJZ5wFhFJMD4t1ixM5JtueuiA+fZmTJjsYz1UBxNAfQKnACsvOiJYKg3pbwLF8Mqy
9K9lupJRScCQNRktDiwsog09CoeitUuDO4mrZz6R+7TSW6xt+CNrF6Bd+Sa1X5ZyYOgYl6m0PekQ
5GCQC/6LF+zwhWnEZ6zIbVLTuuRLrka2/1b/Uur1YxXEl0qvjlkNNYCIhz7Oj0Xwgbnfyn6yZfYG
VzrP+i07IY4Rh4RNLSYZ1cJWBLUrbwiG+IlgoQQ0MTB+N/Oi0fS79QTwwJ+Mo8TNzVOFVHU4099R
IjJtmH60eWLHTPpGDb6cm8llwLkkeWqsBVSU32qVjsPkJQOWoOGu9t1TL4SnupRIDGm+9ORZFUI/
h5NxrSpzw5u7Egu3R/ui1SVAaytt8j+TXF2llR5U85PW2kb63X1GuicsbVb2jFeXfYBtfHbRZZpf
O8jP6Fy0yOtj4Ayb3r4XTXzvlgxruofGpJJ7ahXS0pQ7RizEaaR+nFqIzlaY5g5DYjMuQ7zjtweq
yIPFKN0RwWNEGJobf2iFuZ+y40wmps1KJe4vvtLI4dA8I6zuWClsfAq5gYgMFbsnhq1wZNjz6/IN
tbsXuB1U6PrgNsnVFlxeheJ85cRAKOTQpgSwLpy5fcjpkeYZToB105MnmOJ/6kn40vp4Z5vHBEgN
5GCM6lpysIdP+AAHKQGz+8InyKyN4XMLIiXjnYomqAIo7+KtTfogXsSt1Duv52fLaLydG91DnHaT
VJ+5bVCBqJQLpuhXvnphi+yuprQFGaiTgxahPaiSfeXED1oU3KOrfA0DkW+DqDNQsc2IF9ENFIwy
8yJ/ciTLb2B4AGPR1nflI8yet2qWyAmv7QKQZOmQrBMqq9ku75O5PnaRe9asBmVpfit7wQTd/kCx
+tyzIUf9vXcVrZZV9i+abOpNZdlrhp+wm4v83IXuMRobRlcLxzIDaEnc9Buh7F8YqGhGwjfRNd+p
3XhsRS+j0u+hU+3qprpYlfXg8u3jg7fwZSKd0RlpMqZ/TrvxgiB5UyNNXXewIctevRajWllTfbEk
x8bkVhujxtmPQffRbF/Drj73+ExlgSXYt5DGdeHRz2bJMV4/CrTVqJXEiSROCtgF4DlC/XBkvE4D
YCR2fWf7pYn7a03veKMc4hrz7gRrj1xDMGKQQDt62sadX/7/yh36j1p25P/9nO32o/9XH8xvP/PH
nM22DYRhhq4QvhmmhdHk9427YhUvpcVki8+A/1gAP3+4+2HIuVhnoLUqG2zzMpz7Y85m/Z2NvkQJ
wGCMVTkr8v+A/SPgyf3rnM0wTQDVFlQ0JeUCoPuzi8t1YcOMrs6lOci1hlO3X5CUTGFspsrd2WrR
aU2sEbc6o6mF2u5X8TeCq+ZEFvJlXGCX9oK95CsPpaK7q5wwWLcLGlN0vb4fWQOusfUQMTl0D2jZ
yExSQDX7Ba+ZLKDNCeJmjoFVS9uc2BPBn3DscHsC1sw6h3OO4K7dMO3JIX10AuOYkp5xrEuf6VEt
+LpB/BQ+6E97gYDW0ECznGWIuQBCTUihDcTQOO4e2BPe53j8eF1M8SiUka336caFN5rBHW1gia7b
BUVqtGyzM+ik0YIpDSBHa3BLAXwhilT3gVV6M1xTUJ0vaTCedGAiDdzTQCdZAQ6qHTZnGCrnySJ7
eOGk/gZMpX4HQsidyzYQNkpwU6doK63WWLTsNhEDNQd8iA7f6+GxWnBZMWYD0ow/scdcmiKmWWNr
79Hc74h2YEktz6yxIflORwHw1XIYyk8LA7azJy8FChsP9TcEvbXLW5v5vwzN2WcgZG2neitAysLy
/cwoZboILlNU3inQs8NovvH0XRKQtLIT5whEbVc69zXI2hB07bBkN8JoAgmjDu5AnVH/uP4raL9d
DPnWhoCreOsKiLiaxZWaIJEIoOavetRU8ZSsNLcDkA1rNijHXb0YxEHB0P7A3G3xsBa0wEBJsZww
EGsidAjz3kY++CAk8Nwm9M21s6B8wRwC9V3wvkqgvSQ5qMbxl1tEHbRvDlyJ4jcusN0Ob0k3MYtz
mqOheB+IDg41IP9ILG75Un4yccAhgM89dr6m36477r1pQUfE6LyEw3aKXBN+Kkf/JYvyVZuGha+A
tEIzvBKjihhw4NYkMjPUIcoCONK9zIpzMAy7oLdOgwre+rL/jBuE6K4J/DYrNkVLcyYj8WDOfFVU
gt63c89NWN7OMHltqh67D7c1VZAMpl8WBdIw2nipqJ78uqUVLtl8ll68VFn5r9m0+1XYAQlQ5XRt
DHiPs3xyBtoRty0fo8Co2VAlK/TUm7Iaf8K0/gkGe19XyTHIhy9rSm8qyLYHY6k7zTgYUEwEcuV2
KTOq+C2mgpUUcQ0V7aCNG3ASLy23TUnVS6InTS5FpUF6RCNgQs/iM8TqtCEbyvBSamuoqhe9H0i9
ENkBMBc7V0p1tTz4I9JOLAZe5lNL+hEPsEvJ71L6ZzjTR5fNMWKVO1k2EHYFERx0D8mM/YluIsSL
XNFdRHpObWutzY64E7oPpy82Ld2IG8g7felUVAlN1piiUy3N2yShFgpy90MTxaqi7ymAznIQrZ3m
p6A3wv3tpfRKSTsfiqHczwXEjoY80iWEtkg5XWi7rCy8JZSFmUNxjSr4T0aM5k7M02kwrVcXS0LW
1YfZT17srCOsTXqydk+yEi9EjDwZtXxJo+kNntYD+VSHwgFEXjXOs5ijGxnim10a4AAzlayexVRz
c2s3MgWCggpj1KfHaAad5hM4XIppU1vpKeq7Vz0dCVwNKDBVdATa+JCr6FwkZbIf8D2zHDqnS25i
4FTPEA8gesUl9uqQpJNhth8ZdHmqwQpRk3qVuMN1zPwtJzw2mhSQcoVlvAGpW4RBfhGJpKUjcWhy
ZnJLINbqKrhGNnPLsqw+OyP8jpZEGpSNBACLT6kjw8zVcw7Kg0btmtnJw9jRxAR4xYhfvqlVtHVj
Y6cp8WqOwSFF1yHRElfpCp0Mr4D+gf8OGsATatIutkX0kNAuegY3rck2iKM8axCeNumfeLVwL6F4
iekIldzHmZuDNk2O7czmQmjzKpnbNaYBz4dQsJ1J9HZSfzdKg6i9gkgu8N24s+ZACXoFHQX/ZEKx
nJJ2Z9NpxySOMRYxn92Q9okZ8HevafbGJkHa00yyDGYCrQc9gGUT7NIcOTeKpVVr6fdITedzaGre
rPz5sAT5sQzbckowYhH1jTbXWyPBcNqZXkpIbkxmyVzNExQEAc9kQP0xvwhaARttWWokaIAQf7sT
hWp0l4t+KzJCkhy1bSdgLDZb6rzd6zbrJeD2G7SWa07H9SzQnCFZW8+MpzIFM5xtSqIbm9oBx9GN
R0P6lwHX4DpkWRsHcl9G+heL8MgDovqpTcFTYDZ49wqRn6RI0d4YZr1OY7zf8cCCuylHNlJ6dQuz
bd5FzK26CGjDmBPSNTfA8sxsO80ZmyTUMIERpWujLBvGzCiR6/k1kvKrnPwbjdQoL6umz6CZ2NoE
xi1Y8/HQLmJuTcREQ6SsBRLtIQiYRFeJcWNWCNKMymK26JJ2BaNkLyt0GAinPWzgPw2jMS+siMk2
puIxrtE6GfE+B4d+DcfyGSDmpeFeZ0qqo3IiWTEezGsb4YcaqxMhwae6sj9lzFe9cnlFMb8Nbv05
8fubdAQ8kLjcU+q2K6q9Nubka4XGxs+DfWi4Zynxiqm68VwT0nYeeqhyxTp0ANBkybMMzC8mZvTZ
JE3RymMTYXw5GtpTHFtMNfQbMst4+pEm7GKWNzuUYJyrPKuEdGWQsU0+HW2iIxO/TNyviRWrlw7e
RGOb0bWLdbQByXAUZXbDacRMm4Yl6sdDZy5TyM66i9poK0XHdylPH6oU/qBAfJaW8OHSWXy4A3qV
tIrJSpj3BTGVc98fQg49y3VPeZFSHsVMDR9j8ZYXL26Ldl1LGG+V5itrrh3r5Xcy5J+Eld2w4kgK
uYbPQBkUt29R676FRv8qHf+rTOu7sZXEy5EZ7T6NTnrqLXI74WuMSIN0sjzAB5yGvJnWgIih42Bv
grRhTOhgZnQQ/Y1M2Krx7JWu+11p4mHIS5KujO+ULYzoJkLBGEFmsbGJG0akvbirnYJtrfPLnVEd
FpM6wHttV+k405v16ic3EFz5cdpDNiFSREz2mu6UEZeBTCyK4v0YuQxwJgSnNo+3heocrV8+le/a
bD3Jon40+jlFQ4lOPiE3MO7NN3pUHvwB+3OLERwBp7MXZsyGcsbO0MsCVITTPo46rD9VFhF5E4lc
pWZynSz2kokuH0yVRYhUEYapiTlUMN2RSVWvog7OZoG4CnOu+5TPzqPN+ehZPbbhHGjRKrRnHOET
g/tZuEytlUffctKRwtsmUe2WUbfXTGu+Z/TmeahwhMUtYZ9BriPHir6lCnnfwFSVWbSuR3LZIre6
6y0WLlbLzLHwexPDwXIZGlDuyGkFhfVU2t07hv8LmQ0setjDgJ4t9oRi3CQau6axqM+mMX75evs5
qHLcTHgrN1qfXAcSGjAO149ymtkzt7qH7fwExOqjLrXdoHdPusHOKBB1viyerO04Ah1bEFOLUy2d
sJeUNadjjR40yDMkaYZX6/bFZpDfJDiBLMw9G19oh1LHSzOnw3tY9z8EEj6nmr81Kl1ukqnTOcwp
TUhJo7zJQ6YfjsFsuGLu22cPaBE4LIL4nLGc64bswVfMtSykyKFwTiqBAkNHsx8UCRdOpX/lEbC9
uEfEkDI5TtDyrmtT59AJec0hIa+CXOei6i5DIR8DLblzHFL6WvJUDbUZe9aUXRjcJHNyMtr22lEX
s3pXuyHtbhS05UX6fxQY8cZO6Pgw66sddYArXUm31t8MjGeHqvzVV+F+2YBh3w/hMEUpajIBHqD0
eYiWdauGBjOs2WG4WCQQN1NnCIJWcA3pjc5TaqgnIaZzPSc78kVwWlqLUyjSMNAFxloN5Rt2xA1G
edwUBndMXe9TvEpc5nOyxbO6w/+18wOSFgxDsV/Kn8vJ3FRjix/OGZ9qtzyJBAbpMgLuqmQ3UdAv
r8Vr2gG1X3KZ3fmjGcov2lZ77dSVRgC0uRXacB6G6j60QCpNyAGCwtnG44IXYM8bWIepZySSQR/L
JlgMAumdiY8kmWYWRtWvUmXdkgXEa412c/MxyiX92P8MypiFL3UavkI+Ty7OISTaZszuDVmRaG8j
rLOJGUmT7diSNKyyHppT33A+ty+EP15MaAfwGOKvMWAFM83BszuhGbPn7lepzWdiM3dOjXYsW/bg
YwdnwLSCXV824OV8uo9BnLI+e8SyyNrKQGnL7uoGNOqVHRDLkfybqp293ixuKefo212HD6oz340U
KmuSdpvGjk8m4RSeZicXQzI7VRqrm1JcWMehWh2tAwsjDK6shziayGI0c+2QqeSTEmXXzXQXqiqQ
yBttvDOigYDyPnnBacQvM8Wua9MPs2EQTNjauvfBaDYaKjNe+lj6EHtrXjElLOswFJaNY3yQy7w3
RI7Hnz08HBDWtGoL0484QkyxdmEeGKDK89yXydrqeYL8OMd3bCGyNIfpJtYXWkbhv2CevFq5TUzh
IPtVC2tto0WTvLbs7tAAYnHX8XS7S0hGuMRlWFOFFtc0PtjXPNdLpAaO+2+i+VaCrA05E7qhkVmy
/ttkdZbVL1lZ9MnrtDASDF9MH4Lm5m//L6whabr79LesBj3IN38aId3+jl7+X3mX3RZR3jb/53//
ZSbDrMgRNmlgS/C8C+7kL0Bm0ksYqM89oiH0T9RTgLwVKoM47NZ+1u1++2X/kwVy0Dmpkphk/bu5
XfpTZ3/lcv7+U79P7gTUbhCIAs+LIpEQgvcfkzth/J3ZnHRIP4ZrA5UGU84/Jnem+rs0YNTgirIF
MxfFD/1jcmfKv5PfgHhOIazTl6nefzS5+4s+jpA56OAuj4qwiKGgjvrnuV3rmOyFwafgsFqWfKVr
7tHmkTYYR/olqCabDYz80LQW5BoA2qCvX8acyEHiMqD2vv/pvfsvHtjFl/NPBPHlTeANMSzb0lH/
/WWIqNDQNCCu0djP870lx01rYObV1PHf/xpD/OvvYXuP6sfmr6fb9l9+z8wE09aFi+cR9olTI1MD
MAeukpyXmZQwBIFLcXJbz+MuA36Hdghow4hqnH9yb/NM3ACA1ja429cctx+aY15V6ULLGqZf0Wh/
/vuXq5ZH5M/vy5IsQiCgsoRCaEkhtbxvfxquZokqmQhTJE3V8M7yFQ3X1LiQMiJyWVkLBW7I/HLI
WSizefemWJtvczs59KSScvqcXMqdtT4Ud0Pqcu5GLEMDApK3kISYjTT6RidqGnl9uDWaZBOj1VeD
wf+xVJ8JMAZrGLieUOhTafJoVDLscT8NAUO9DgFIDA8U+BCr2nZmFljNzJuc/ZSw00mGlqDPnnip
UD7PvQqpWLXiXCxij75Xg5fwhdh1DuZO2BsORSDxeZXr/CoL85vwaaQsVa/t9LY8+AImQ+e62sY0
65c5Km5Lk+DVSQ7puTS5J9g3BRtVpskhiKmV9RaAkVNEROnqYXBS+YRSYJyRoLAYt6hVu0S6uyar
HlmnI0rLTe6eRo74TUg9bnt2jYWJ2AsYNLVXcUnL7KtKkpjBarDTA26pcsTzXMSq4E5zPKkRiQDJ
eU1yJ9EJonbR2kQ4MEygGUX7GoXuO8aYlPWygNKgnruZzEFLhxQb8qRn5JpisPoslpLVJTia/T2p
1ia6Gnwtbo8cXu/eWrUkNqTeRPTr4m8Ly+QOnspzbhceUvgvq7HPTGEPkVPjFqcoTEL0pIZhepiS
D1kz3wpmy6vclSfFPNrIrGe7bG9NzSi9OslOEYKglGWX2eP3kZBDBdBXA2HhecpGVI6MM71Ke6p8
e9/VZbfBPFCvpqiyd33dPYSt/K4iiI42ClX2gpl97AbUCyVYmqEhqS7LnOlYB7xOjSTbSif9Tfez
CAEW8d0IDL6mlu1a2zCZgl9EvBNhfnAe7Q3G2cdewrZOizwkpQLpVDATwtsm1QsMDHNlRtn92PN4
hYtVJmeNiqrRWjuxm3mQufkoyw7EjL134+ggSwnHClliViC0Qo+wMZnvMkpxXgwneGxq0C4qk1de
fLZp8KTdFD3ed7/F16Qsn17fGnZFVu2rbnqrc2AYiF/wZORgUaYi2hoCaF4HygbnslfEQ7EjPSTf
OZ2GXkAUR82ghgljHQufX5gvIcUKExh5bxntE7N1FPtL3mQZR0d33AoOI9e+T4zmzo/YUTK5ZhtH
3RtM7UeXOhSNE7jNKRCdp7fNG86JN8wHGd6xVGJatwHkML05+L7B0tT+NWTUj0TyKG+OIQOnjtCp
bdOZwZGJtSIljsUprc2oyksXksfA0c/RUKinfMR6R9zbnevQQySBsEiOTbdQMvH7w3UpTURTmtPy
YRjoIWVcVOsqgDmTOAgte41yK7B+COEE/CV8/WjZwOl7S7suXXemKvsWHlh7jMvePYVquEuSsjhO
jsYoOzA7z+naHxbc+BHQPIjmoI8ML5gbG5GPGnjahFGyswpJN6h2XQLSvIVrks7oAGYSw6VDrs2s
+Ttnru60pL8fG/dGLqSXcHgfdQ71NjMg3FRnpVPyRZKcQBuxS8jT2RQ6drfYwfXFVqLuRoQ72VBm
JvqcWPdaInpeQJ6GK3Nq3mwVivOkiLyr1LGfUXtOGOpnTioD1+J2HJJvOyw2wNDYzIg1Nrm1k/vk
xxdo10KkhnTX7m4Uzh4X1aql6Hc0tV86Jra2h6FByqY01FbL/ILh/77HD5MBpFn8lUMWXqVf36CP
xIae7PQQTe2MmtMnJDKwz9pooYSZb8IUFFds453MRk6uqYnnnRsh8/HlDMYC45aMYaTVsVkcU+mC
PW7jaa2kZu+GLnx0YrxNvc+AEI180RSvk23M2xJ+wgwwqzbyo+nM12bi4pQ6RIoq8xFCOCK5DUL6
EgLl0y37HZybbbUmGIoEiyA7V4Mu6bRNuHnFORzqQ+JHP1VbrSpdu/L1ecc+ebH75jFSLVdDe6/l
kPHLMg5fQBBsDdJwrNJOIJKpn8AnbU5Nhn8gczN40YXZrQM1fk6JbW5rn/Q24FlPXWiGiyOKRZCD
/9PnL8pFgzGuuc0b4wJltl514/xtNP2+12riODlCzeHJz/tTUDIaSUhtrJn5SPds5Gg+RF8vUh8v
teD6RfpdntueK3svMZERTmjNGQyylFHDseC9b5zxsarnZ/r2c1qxJcXBuCb8CGWET983p/u8gToB
+Jg5AI7CBbDinzEy7Rpp72gZuXesHC/aBMnGPNmFPCWJjVmsy8+4NdKlIZp4ghofUHqzgpciWKm5
+yxsf7mQ5TyUA2+tGzzHDvnfYBj2YIMypJ3GNgcSwYcCiIX7c2O5I6MY5hPRgJOsm5nxudOJwxtN
UZbdWqCJo8o/qnhJ3kTorWsdqgl1w1vwaJkjUs3uIobkLqvkprR7WMEqRxP0iayBqStAVlaG0pmX
4TBtSmRyvuKxE00Ps9gpqueYOe6D7pTG1QhiEnwTrL5RdEm6mVAEq3+PNSn5y7Yw0F3SlLRbi74b
MqL0SbpszAeriADc+VBrm/WILG0/BuZzWLTdvi3xZhXuXQkXiM2AcR6D4VLmABUTkR+torm3sNhK
q8A25b+ptLibh+htLt2vsnX2rGBuqGYuFPio+ITAMk2y/Sp25y+3J8EjLaqn1s4Zn2nsrgd9yrct
0AVdax6MYYm0qH2WOi7fuUHnoRlxf2Uj/tdi6p8jh3SOKoWfCNcti0LnNh4xNkk7QqLc4ikoymDP
7Hoh+EwsiBRrCQzPMw2DVxrAugqXLHIpN9HMbKtsyoOZTxcBcnfrl5zORueQxkEZwgiz3Ep00NH4
NHTxWYTGt1kwSZKF+eAiEfQ4J7Bxi+UEY5TtiTa5NBo+1YHsHp5pzGdw8coZwBV5l2ho+kAdy6C8
yCr+TAUVdcLjm5HoGPc1Q5vxteHii7scIZI+3OW+9EFqJdfe9bnFFnVVOWRyZSClTybgGVgf0b2c
MRssCpsCrJMNUJGhiZ+7T1iiQRIlhF0C4FgHSHVRGMvLXBpP0My/UWHvM07YOiQmlr/ZGhL7rUjQ
wVbzfVp3gq5HnOMYH3HClR/nzFKVfEbselPPJDe7CQva9DhiolXcF30UvGv12EOodepdMuQ9qHub
9xqIz43T019TOiwej0AxM2pdwVPByrs3bKh3FSE19UDY/DKXHzmxk0RDcZvuekaToEv2ha8f5ird
+ZwiE5wbz2Zw7oWThdbQvUc+wP5VL2/UjDyo1GGbJyHoNOpXxrT3ZeiPbHii93pJ+6xy/5y7Y7Zd
JolGcDsdA1FeEiNkR+IsjDfjaeI+VjnR08PQn1uJvdG3p6vS3Pt8Nk5GT+ZYUxxaOz2RhwyYnCui
1bRdt6QA1XI4TkF3ceFb8t6Y62Q0P1i+3oYa1l2VHQXGRyA50E8QUAiqQ1tf/JfS2NU98LcAOldb
Q0YTobNVgd9unBzx29TioY8MbsBR7gWKOKuasDoYYtqTwnYXuka6M/OoP1BaDFCWE/8dB6taM4cC
M1+ii0UhtuVfMjNSNWpjg9aiJbCldMwH5oj4WSPCyv2ARLmJIesqomrW8fafMwd5VGqRZrZsDH25
jEoPZLN+pgjTtdTcB8L+0Czf9pwyEqsOZSxDevTv9UAuNBRXYmyGo5PSApYGLfNUuCeLPD44Dra/
Y4Y0XJHQ7smaONUwHoD7s2Z3TDjWSeJY1zCl4IV5wmHO4shL6xFqgdTfVAOPBjWANTK6rLHMYLHX
QnABKNMMvCgFPWgSweFrWQzQnieWNw9wB11hfv+tn6bKIbOK1fVMXVyX6sXRFeJJ134aM75IKfDQ
kffC6930G05OuR1Fhb65MD0tNslArMvIG3zCrAotbDzR+DuJKZwHXkeaRpHUjj5RCrHYY6Hf0GSp
RcIA2T7vGnT5LNvnxP7AHsBsX6I/5gigm9KtR6HETUbRutZL9mqW4Ys9Y3w4eXC1MVdZ/whG/R82
mfqzCxMdmMNM478fS10+6q/w57/4kX/MpIh9YURJ7guzJwvVFJPD39VkzKSWrBisX46h3N/9nH+o
yfihhdyC1ZPJE5ZOhGZ/qMmMvzsKiZtkXiX+Y6oySJh/nncYAqQMv11HnSwMSC5/HVzKqWGlxORf
TIZBQluc7gOlD1cyk8Gj+oh1rdwlgItlmSWIuU1pomaCt6b41krjcttnncZx1ZdHX6eBzXJRrpvR
fsU/xtYaRNsWmHdLLEX3i1314MUKvGYetnCH+872VNiCiYUKfjWq4ToHs8M/caroSyEWJQUoTxCA
W0XI0oJnhFoxtJVHsY8iChdGXhBtJlvtzdc1VAIoT73BZVJjBAqaBwqnbRXOEw/+qK30XuJDyIHs
VvGNXY0Qq9Jg3zURdgsQGEtJgzozt5t7IbWeMq2l9uiawsvsKTqY0TwTNJFPVw0m7V6ZrTki3yze
WzGMt0FaVb5X8X/HNWngzE+HDDJZkWHvxmIHyMOPKe/iCWP9RgqdLIIJBgRrC/N2KieoB9m93+IS
oTfa5TlM9nrKD4E+BheFcCXeJ2QhXDW6xScGMGwYVZ++uwGdsG3BY3N6Ik9KnT9lrv8x9tPrrOCu
oKhZ/mf+nZFNi4efGQeCQnJNBsi+uhFgOIRoR0vOn0qhZfxV+QCWzSKLoLk8TSlxEw47Xzh2O7Q7
5Z05RFyZSp0DWbM6EjhrVPau6dqPNIvB0+mdv5XfCrWaRzXvo5iVZlcSgwJkzng3iVNaAIhMctY+
MZ68oeqR8nDObwlwsUgWQjNbAXdxH5tc2gC6zCcbor7Xj/OJhbMstnMx6tEaNgOlUOghY8xw4ZZ6
5+JQ1OZLpMyfmRxUz47QNPsktMgKnEvjN0dNe4id+SLBWg7t0HmQPl6Ub937ZUcFCdpoNRklZqjU
PqeyNSC84KJwZjZpzmx3m5hguaPF8usQONnX1CkNLTYPpG8W3dZs3H0Q9neYLvUNXsL3NLF+aHUQ
xONKU1r/5Nj8YfDhEi6HNro/OyI3fv7ViPCGpczL5JB30wge56hlFTT4wmuQF+mgMYbGBcGcEaJY
qf9L3nntyI2k3faJ2GAwaG/T+/Klqrohyolk0Hvz9GdRGiOpZ9T/HPznYnCAnm5ghBKzMiPJz+y9
tuRV2q5a1zkscfCehsqPRolgzqx4ijtudO7y/jG01AWKIdWJJ15Y4t3X6TRwVJ70lHjEKQ55gGfY
DHSfOhuqZ3FOu+LRq8MPIkFa9ESxvitTVINpHVHmJTjWzJqQQFONZKyaqVi7eW09+84c11AaCYt1
Cn7sN8W6I6tnYdTaeFsaLK00UzuExPct/FpT+wBXkUuFvKCeh9c3aOxmG/019LHrAbrxkTV0mKdz
A85npIFAQBOH72biw5AtpCIKvsQt8DqV5OTorVVdcBYns6ymWFesgNiRtXf2LMcIKv0K1jqlKcRS
VjorBVPWLN0n0rz2w2QY1/HE7K5kP5NURINIsy4usvEQEBCRcteWlLcpqzVEVkG0RL34mEM+y10t
XGeWYOPuUoyt+8LD4BKB0ERt/mqaUcxKm72iHWrAoLWK8ZLef2kd/9rkiEtue1jICs51W6HY9MNl
NgwPXl68Dq1+F/GNxSxzxIpNZP3QOUt43nwYmjCWbQ08uakra9Wa2XEcxvRujKpx0zPBZsKKxbb3
6MUT92wrnzAHyF9UKlH+Ksl9XzVOm5xwtJP+QepSiw0MlWer3NM0VtkBisQX7q/RMYytl1Eq2Oot
M2wGoUSFlMMWBduTk87YHaaLK7ok7hopwFsxPoS5J1YlCCUMIHm1Dkl92SHqYA4YJzskYARMWOYe
H2lCtiPZnf1AHE8wpegARiu6xI552/q1sYwmxjLjSMwy53QEkeLZZHQSq6RV6F2bPMx37IdHxpjR
RzmoZxyW/r036VtXNU+Nb31jXo0ruhPEXo75GVOjrnOrS24l1LBlqbjzMym8IX6p3DJJrM+GO47M
PMnTKu1hXNil6zCaYBIrou6udnkCTcDMm7bZNzIWj5Ecw3WY9vYh8JLxuRvD8ILBd9YQ2sbRskK5
KFwOld1Yp8zQt7aTPWt52S0Ly9vp7fDajvlu4Ja3HsbcXY6F/2FnfKuttkELBMM1GOwz0q0HS/Fd
a83mrVNYMRrd/Cz1bLpCYru2CmQEhlnu7R6ZX+01GM4MbkDAaq4mLzu7XGqoaKgHEpiXrE+cDfdI
fx1WjLnlnMNcd5L0Gde/Kif60gbsGs1mC2iba+auG+3pBKqNPfBJ+oB8yCwQvATUxj72rEVlTZK0
InbYWo24ESQDHXVW8tvk2WPF0ADi29SsJlun+2pRdyiCiI6IwqylNnrvssmma1/PoQ1SVCQlgmgR
ALVi3fuBhglVXe0vI7Q3W95nrpYWp77lBSQAkMh0adEyJ/y2Vt4Fe3iQHgbQ/N0JMLe2Y/Um3FHN
kYgf4KsY881fIeBxAMcDuGOmx7I7nhz8SUFeb7My8AF4V2oXZZm9b6BMXbKSEXAqEFaijVsHsnuK
4rY7mF7mbpuiHzfDhOGPbV3HKYuDTdkNnLc6ao9NMoF54ZtaLYwQHLYf8rRnlGTctHQd9JH+iESo
QI6VxrO7yfuIppY+pIK61u0CLHbBMOLiZqTOfD236AjyaxsCzT5U6NPQpiOur7dhxKhMIsqNa/M2
r9NVE6KSspFoJr7JnD5M3/K4IQDOINyHQS2CuChlFzCS2Ra3w4OJSNzKyVntqvOo4ju97dDB13zl
kGPYKx2S2HIm7h4Zv/X4tyi/eq958jQeiXpODoPpTC4naEAKBvw+3wwqT3ag/54po2BiZA3htCg0
rwrmKUwZWnc7VfrXXBfa0Zz019REkWZrwQDGa+wZThkrg6CLDtHRwpniFk0XuwPWAf1CBuroi+Sd
BuxKz0A2N5EJi6+jNwa93+wdP0SCg3QOnWhVgkKCP6sX2qPLlGDplwbSF2v8qqf617Kh2EwKLdvG
YQwYfXI9ooq4XVv9wF1wKBQTRuC7hj8Y67iMo0PnMbYhZQJB5yThOFjcC3BndReKzGDHUH/DoJ5A
KBcDm2zL3bfO4X+7ffqfxdf8d5EyHRsFxe/6LFi+f87s/v5D3zst9w+2tihlIZtCvLFtnabp774d
KXT6HEdHF2BIHHz/2P6bkDIdhx9gue8gHTB5DX/vtCzUBLhsqKnmTgzrzn+y/efv+rnT4iXx8njK
Sl4FXs5vf/7DZnkaBbIQAwtJUoN1M5i7xsWA1w4JaIm8KJgwiKEMbSNz74TZTQF2siPQryPxbKul
iElbXOkgu/QrWVtbTwsfW7a5Cw0FalVSU1Fu3rhoU6s+ZabZX6VWKwhaBI6JirUuGoISkLVG6Fuh
a+8UetdgRPiaeoRkoYSNUcQWcxKyM1wplLLlLJk1qpCwLVS0JWraFFVtntTHFpVtVwGkw8hm19+o
f0yqbFWfUTI9prNENwqTXYRmV6DdFY1FCSyJC+7Q9Y5o+VcuSl/fj3f0BBgZg6DegZa+Ai2yD1M8
1AytEFeTsL30E8L8giZdZgnkfRGXNxGYX0S29qUaMrgGju8fuoI0B8SP/KuyXuvKiVj2ebd1zPO5
jcQc3WB8SXzH2qPpQwCfMHYXkN8WuuVRSxrOSxVGBx3WGFN+Num98G6tMlzVsxF47K+dfHg1qglQ
IekPXVe+qUADe+c0n3h8v9gC/p8bGA8ViMZNp2CpiMi+HvRGEA4WVnx25UbVQi2lkCTdpUg8DAl5
iHTSACJqpaE1HDHIlgzDqh5Na5V/mB7SW88Fdd5KJok8fbsYHkKaee9BKm5G23+Ro4evysEPwNP4
3KqeuTJMTLOCLOD5z5Snl1wgX4YyuqJ4Yu0tc+yMRnUWA/FrtAewxnsC/9CvpvSbxjHPGImOWf0u
Dd5CHtPIAWM8t+Qs2ZCDgq+5L6dNXnXGF9yfBlIH1o6sOjBXuTaI81S/jB3z/qTEHqaRMP9Z2u1T
y7NXN/lwWg+1SV8LfwP94iopbOTVzeOcwZcUBGEodp9eIT7z0CeSIQriK1WRNS6GN1OEYC978DhO
U0MM5xm0KEqlLXoQfixNuzVOBXelmSX+56Y9TSwNHU29Kr8vAFioeCtJT1jYoeUwmI1ebc1nfCzG
dD/B0XzqW3E/z0MXiSN3JhCrNWy9Z92bVQkO7I6JFmhw5RPQbrlUBQT6YbxYmfrsPXVPzsSriRB8
U0yFXE559RK3IbmXpA30RvGRjqyUw7h+LxPCzErE/L7sPoum2dcpWZquxVvvVX2Lf4EtZBRdIr17
xgPyJKw5yMDwb/uEab5Z3FspkIY0pDq3/OAVgBNoQ8GLiVrw7xn8gd6G6aTPs4/Cum8Um0UyUPF+
Af8BHlSbzkZDqU+hAOSDG1W6da2C5sVgFGr27F8DR6x00/viIC5lgIi212atDLMGN78wgXiK+kk3
DXc3b4W+mG05PHViLvV14kygxnebycKLnFfJuq95wk9z9Vd6LeZBZ1bLugoBc+WUCzOoPlvyTQPb
X08tJDwIQNG61+WVPm9PLcIe8SBDADHV8FTl1rj0+WgXVla5hyao73THey2cHB+8dmJJaS1al3e7
HYph09VyT23NMQjojUTHM71dNcbcOWdqXzgxihe/XKhBB7HvrhtnwHs3sy3ac8FsZExCMrihkLWx
esoltP6irE+BWb2NevJCxheHLbouUJtLq16qqDsjjKVgAwHrTtaXpEtOgdUfx5IZctSG6TIZBREa
0VfYqnuTya3ns0XOg3PBjwctvGDpAYnC4LsuxoFF49heSmliYO/J7e2oe2lxgXRjYPOa8GQYam8n
JlQYdBeVjfWLAMlnYzCOE4zTpdVIfHkEuBNp7u8JageGgFYelOxXp5c3MRr6DC29QFPPEi6iy+dd
c82PAdX9GGOG1oPPAjW+9MFjzep8j//Ocn3sTgj3Zwm/Pb8NpXeUDI77vj4yQrqJ6bYV6GDRZEec
DYt+9gTEBVJo/12o8YnlzLM3ds++IQoyURyG1gtSOUIwYpnXP6SZ9jJgO8il9eRjQ3BnP0IJ0t69
BMmI/VCt5xbfHLVjhFZ9xMtg8vVFhrBrZpODlSTvMa4HnqXTojD432yIqJS6s2eLRETmpsIz0czm
iRAXRUcwtFDwY0KYZP7YHgAb36rYuP9/Usn9l9Voju6hh/v3s/DLK1q6nyCG6Dq//9A/FJp4miwU
dpRUUAKdf9RoQv6BEBCTtG7AEZeOoHz6+zRc/IFCEGGta9uMy9FR/rNG01FoWlwEIZ+uS6bo/0mN
9qdZON8HVLyWAV0RYKLxi0AzKT2tGkkQQN8W7z2n2OARxfB2bigd2O58L/ah1Qef+b9QYP7F1eQs
Kf6xHrQUASsB4my/9jdWOt6oAgRMMZyiEeE0e1p/8cNn8T+8IOsMgI8OMllqm58vGASdiN2KmVtH
H83+We93vbrt1GkMjr+/0q9qaGETIykFnzQUPz7uX64kIzvKdeaYmMEfJCOMniDlBxOS2+8v4/35
Oo7JcTENAz+kK7+JOX94C2u9j/HKoiaiv77ziOYdhLqeXPjDyKT0I96/g9WlD3lgf/YMaZa6LG+d
rP8oMgB6lIf3RtPcs/hgoIxDN6z0h9LiT2qfEUZR45ychnWYd9cFyI6ik4cQY/0UF6+2QWyQS6FU
Q3YazOKdkerWjzzCReL71CpOqkbOY6XLCX0/akW0NyOZzJXm++QcNhuTTz00+1nP8VE05huqGWdj
M7EmzG3X2QQbqmCl0/nGGpPxqj+PqVUuiBhexR4CDlQcVBeS2BkPG0P6NJT5ZRqzR3KkejTE6lZO
WM0r75SK+Koew12KyNEp3/BXHUeC7kiV0lYING8qSdeuiQJxlGj9VUgHUbMYtE3nhOrqUDfJBkfq
MpD9k+Fqr0XknoWP/8hhnu0AYkE4QMYPBqXaOw3GeFZypD+Ob3//MZt/Ek7bDtgE6KYOzRPi6V+O
UwTDx3DRT3HPNoOVV/PGTG77krNXaj2WsFrYrlHt47YI6NaVrE9MtBJ0L8HGLJmHSett9nU5TbM1
EEOOTYoPUB0Tr9gF+njX6HhXkK9uexVeeVn3pUJNE1rJnAnAuBtVEPz5e7rH3ehDGnFYkuzysl8T
MENmTh4ecznOFryDWYCjt409IVLr2gbhxUj76vfvxb868Rx5HAb2fKucMRM/3jT8Mhw9u/U58Rh2
rZG8v8pZFQaRpsPT/8WVpGmQISGEhS765yvlOGNrNXK3aMr7xItoH9AmIigMIQj/xZW+ESt+EqPz
AduwvfiMDZOGez4AP3yPq6Cz/Unjxotictx1ysUrx4aoKzdzYpfXTx9pCMw+IyoQcPS7NzkaGlwI
4yEBDH60zhMwBFmcokgsz2POjK7j5LIpOgyo+EJ2Z8u2Gm7swn7RTlXEjDYLr2j86qNo2WO6gbNN
C3BkBAi6FFXpnVNReCGv+xq7BpZMcE89UU9aD2jMibpHGfuPgEggY9r5ozPSVnvcDQyPVB+tRPqN
4GllCkgEaZHc93gENV3feX2yqZL2oPeZsbYtNDZ5iF8+tcObOCN8DmULMnP2nGD+ycdE9ACvTH+L
tPHs1N4loA1e83LmZEhcaR6D8VCos1HBRA9NMgCboH8sewLIbW2O+Wkuo2TQqmxIC4FkDaSFxb4v
ItInSawc9ERimZ1QvRXamzU569LTv4Z6/VICaV0zB6b5t7OVa6gHlfo3KtM+U7bEduAZu2mGdVkO
bSVehn6cjVvmjeLO1PsG4buhWJTB0B+takCFBW3OhpVQsAhMZFcs+87agHPVAUJN764kPYJuZMHT
6px4ZrQz8yLflwE7PtcAsCN8+0kXPmIa7cGS7riWJp7SZIaRBrjLi8BJHryOUt7Phq2JuWeTOvoF
CPiXibRgTLj+EyzZYDtI59wV4lULoy0mwI9+0C6OW/EhB/5aJe0ps4YVqKA7d2wXDGU5SoO/hxUf
rk2LnCY8pldV1HOyAoMRh9seg2m8msri4pbmm4KvvWQLhR53YHwv0oMfM2EnLZVtWf3UotU05rRS
L/Gfyxw4S9yexgieqwH9yNCC60qhd0xMniM0X3HdPDit/6VATbvg9s3hpQHDrNqxBPA9VFsT8Ja2
I3nOFM+0mOvQFHuHBjNEipepUnu2IvniWcO51Yp1Gw3ko5nI0hw+3cJ5YOpzjfF/FY2YRy3no1fI
twweEeNQTRuUJNUij+y91RnXfJde+DsAEwLgG2vsrSK56pzpErGuR/ttLGMj/0qYWE1byisTqYL9
pGxUt3q+D4ggWAQJlkatKR70Sn4gAndOVlkH66nR6Yw97dD6DbOOkG/rQpfZOkYrqBsoYZx5+RWo
zNo6hY7MCg3WI642yBABQTOwGZhlCPmuMoUMwCHjuSMFDb1UuvE0z7sjhPIdNcOhdoO1LSK2bC5R
IjTvRbh3amvN1pKAivhpmJcN3dCwJTLqlpwt54sdaHuP54Xexe3RIHsjH5LnyMpOCI4hekqj3OR6
OmwYzXNLiONVYY7PTYL+yzI7n2WhvRa4FzYNQRm3iZ/f+m3prMyATpo4vYUNVmvMEN8RIdPvVTp8
VS1c/9hribvT4Qy4Axy8QTwkevWqbP3EXKNjyu/XN1WVunBnpmCdGAzmKhB6t7kPK1mIHqiwra6K
0n+WGuc1d9vdkNirFOT0clKEccGkpm30nAPKt5gRknNFlMj9KKMneFxEnYrwzIZKHTIUvY899ePO
8adx49clQHwMdZqNxBVP7wAPxWrTdQG7NIn7OyK594UR3xaFAPwRr2qzf9DcjemgMLKZ2fcEVaL9
23lhASPWPRGSe9WXfBIE8GWdcRU7lkmp1q+cRH+kdku3E2Q5L2WCWDIymGZ45PAV8PcpC7Mjp3tT
m9Wm8sSR7vwpG1kO+8W11uUn4RIbw5IL7oqzs8hgwYGx4wn3YDWIqRKHwQTs3TZ4mGzcrdy3V0UD
9rUatkXrXniGfFggH2vAfZ1jISTJt7pq/U0wBUBdZbVHcQB2kfBiWxEowa6nrXBiagkAWHptdIru
6GyZU+0seJx9Pq7CyuTjau6sKr6y23wXmcOVDxbFhseMP929lzX6NkubLz5EiI5FBXiJuMZch+Hn
dyujqFZ9pZ08v77252AYF1h2P2pbxtW3ZUP8eTNgm/ksMZWiEDfZf4YgVQymEr2i0PepzZBeovzm
W4mkBRUAgmJucGJhckLphL6ETbxkv8rNGgZ0eGJtcshsbUMK75Z8TfKgPYTKE9EXgRhx5MZvDIrX
pUsUgcKeHlVfkOtP8PAI5+4aC5h0uB8s8L+tjWbc6yhGB4PYQZr/jIQLQtKZNPm8Nfb0auFoacFj
lBxoElxXLo+HLhuBPqMTin0PARBZC8jU8FG1133Un+24Pc/IoQHjdJ1417HBjo7w025ovV2GrmEx
VPAtc5DEjRFfaVr9Gcc4VXqI8Uawd73m5Br+ISyqAxaTo867L5H4t5QOfYXSgfl7b6TXUdrjbOo3
Je8pOTKXKNOAe1jHALywcKYrPAM3nhk/MbZ9jKvo0pFbWhKEXQ9iUwjq+wz9sY7jYyg2MtFXVZhs
nXYg3JBiUZ/YT/UnpxkJQIJ3G4TH3i72RTQdsrK/NzqGxNXwouP+9pvxaCb4bPsaKIQPjqWLlypu
xmVeuvZKyyccsP5wbfUsEGaxFL4Sc9MUwdMcXlEM/sMkklWhORWL+Bz7vuXfaIWL5yFF+++lIEQs
9yVGNb7UouzNCJUCgLGo+3Bmb0C/6yE34s8RJwy3Vw3BhF40odyZ1l3fvCad2g9axNZOG4s9k1VE
07D+NTbNqIEJk4g4tz3U3gFYFgd4tJEgyDD46ibu1tRQ8wPeEQ3e4pwz0zqXLiOBSgKudSi7e8CZ
SAbKqOc36c13mYQvCYhEvnMzHYgkqyg1SGUMkTdNdUT9MpwaDWgEUhFceimIaaxDIdP1TIX3ZtRd
JM47+MZYzjzRX4g0Yuve70gz9VcTWu8qZF3CamDM3lP8maoiDL4vYeOPE4No2fT7ypGUNmQOdQnF
fcXutCT3klqsW0mcDDxiVmnirXk2fNZddZzMHBHv3AWiJtI5OjQMpEGXGGdGGLSDx1q+4/xCGE+b
6LoNklUIMSizO0aUhP5UmoRo3h3h+jOIY18Zm0wCHTPYW3G8nKzmsdbTLwaIlNAkASUI139Rl1N1
/1KVW4wLXAow6UC0mwcYP1TlBo4QCkSkDb5zFyosUx4IM7gqf+FEFbMF9HfX+WXsYlSjIBCX6zT5
fdKTwZLf85gxQ/hpbYSqPlmSzbaMqvIv+o65V/rddX/pcGoOyFjWs3TDvE1iWC6RWmb40X7/Ls7L
xR8vI7G9GkxCpMdQyzWRy/38NjLPJZDSRlDYc6xWEqcYB5KNC6JLjD75G0mUe7sSN1iHIUJoOvob
OSunZj5QgBHK8iOElPEex8ibNJuzaCqC4UGupdFxptzx9TWWpAMbC4xIO4Qtp16JlSjcRzn0BEE7
+2aA+VWA9LTMut37IzI60Ud3XWt+5oIZqcBPaidvYYPRsiPmpSQ2oyrYmDjFHC6HCAA1RSN2Jsfu
25vzv73w/u8ak9rOt0nUvx+TPkbNZ/X2i5P9bz/1tzmp8QcIPP5x2UHqrqHTEf9NNUwepMn/QQoG
30hSF5mg/n1OapD66NnCtRldfgNU/nNOitbY5AhyAtlzz5OU/2ROalvzV/Knr47FbQG1MNBUJjPm
/CJ+vDWUhIeONSnnC1NgWRvMVd+EN2Lg9uwX6o0pyb6yu+cQu8VgIRhpLbVlhPvYGflV0NcXR2YP
kjulh6bCjfW9nzFggI+7SmuDDQLqqYXueit2IXd9Qma4sUVtyx/iGjP7i6vaPcCyl36Kv0aSkdaE
8r6TgLlEj9jITIPHKLReUYWeZQcmrZruXWZCoxxwItcQ6rsoRtTZ8/JTJjUxYL4mz88NiP/Us54H
J17WJgwN3cdM2WM6iTXiNGxrX/dE4AmteIoCyNfDcBp985ST7hxH8tZy4Yno/fXkDA0aZrJfLEVm
eLMx8GSBgDTQ0C47TJqZUXyJGv9uSIuvYcaey1DpjR4FeEq9+oAV4MVEpip9wpEJwQMI4uLadYK3
qcN11OrTp8OckvzhVxWXD62rn7WJ5aUDyxf4+LWafNj9eGSQVk3Z8Fq7/oNCWstNLjtqebjmab7v
Uv2WGS4AzOhqTDQ66OIuHQpz2QYILoPRQRDYTgeZcR/RMVSZQbmQjrwv4n5ryhDeUJulGydMSTIL
5NqbkcexdLlpBf1VI0jc0LBauY0Lmy9oCUeACXSxNf0aXxiCHLwrMGLia8+dfMCX3Hb6nkGp4K8m
NVe9RO64asaRCMkiPNr2AEwNqqfXul/hTV84p48jmA+kWWAqtemesDGC8Xwa3JBejCBqTeFl7KUN
0zFeZA0K80K09jIQXrd0q+TSCOc8D9gWrDKfLXR1i7jE9lTZ15TTa2UOL3XDhr+m4V8Y2OZWnlHV
58gmytBiuaQiPggxtDepwYJe4HD2hSCloHOgabW4hVX8bkMgQmZNdmWbOadqkDr2HXmtHGOniekR
+PC4pI+bN3IcyhTBdRsyhk05ZjzhbQD6+mo0qns7SeCEMdAxg/qGW0K6ZBYEPGvcx1H84iMVDiT0
H6bjuxKy/aJEELugCexJsRmKRRBY48ILlbzpgCgv4jSvqe6oeCflHjy/qdcDc3KPaT0PJe9VJ0Ml
aNMnrckINzRwk+Cstpvu0BfZrc4UB+bKnnyW1QRTdGNP1SXUuUqeBA9iwu+p1fqXrrDGdRpmfCsK
QKG2Fj0jhITWhe8mdx6rICsXms16WnOHpWT7HxVQ5ZpxKBE8FM+B72aU9tqR4GSeOu1wskT20sA9
xHfYLcPIOmvFcOiq7MWLk5OOMrsO7IM/BlCu8d8h9lFrA0MduKB+rXJ9C6EP5ajmhKcgTV+sIvwa
zLQu1SZizxQLr92IZoMlTLmjej4Mjg362pBbZWkIcsW0aQP0F7zAB6snWiNC485VsqsCxdrSBS25
gH1GbEEdsyo15vqR352ad1r1Sfjp5x07YGFdgqIf11rqvyZGDZleq1e9C/nSn/lpmT5euVY/Xrtm
xO9AC1lfE+mnrREy3uol4HIODroON1ZL39eLHTFRzLMDAqLcpvzsuDE2ctoplyRLWyBTE0QsFa+I
dZCLA6jAPA4kqMJ6YNMFGjazgz4vPgTFrVGIJ2bdIX7cGGpDZ88iO+9MjMY2rXlfui66LiGVI8W8
9zRU3qyjT3lAK4q+B40gaLBF6+BiwNSwTAYtXUtUlKbHl4pfEiIda6CDPY4vTpYb3JGqXVtiwXKL
FJBl0AVHcPbRGlPSyZC9DboV/blS8U2W9oeiONYwSzFvil1ikpMbMODfgRIsd04kSY/AUcheZZfB
2aVXDPC49tV1ToEE8svcJIouuw1rVLpAIZdxpE4w40gamYorH5FAPLgXzxzU1hysa+aKyKDMW8to
NtPAnMfo3RXBtzc23TaYXHcLzwm6nK4fQdk+JToWtxFdg+/399YcyxpRgFm1RoZxY3IsIJk7uNUE
+Xp2LYJTG43HWbIoyuYLC+kr/HNMPDzn2tW4AyjJFMqAjmtq3g35m8cMNwdEiGna6pl70tA9rEXY
ku7kt1tuyeHSoe9DWeGsGqt9y6sR+qs1PKYdnj46x+vIBGhVTn2KNddokD/Yb41LENnkZDxgUVds
mIusRrN79FIbVYjjY1smaSk0671M+OZLoohAtJWLtjeZyuntyW1mWGkYwlNoMBz0Eilt0UbojsXF
IHNXBwoVtcO77ZMLVGflnrrAW8RCPUIhwxGjD6e8dndGNdxXQ7Jhr7aWJVHHkaldNZ72NSy4Q2l9
/VbhrHFjl8AMf5dj1wCyWG803X7hSfGE9RmKVZIgW+LtKEV8qmuPgbUBB7DL8H1oWGgDx3iJDUiT
FiOFXZHwd6hEvmu23a4jr2CWETvBeswtkoUGAj5mTzIPMsoE+0bX/HcNDbAEEID6BTxzPEfV5Jka
V0bl8kUlqIoZPBSbWtfqtaZl7blN4QOTm+Lvu6LhqHlzXlheEljmtwVu66A5w26x9q5i86f5ecp8
ZcRBP4R2h9BmKGk4Dc8O79sxMp/sROhPdTPmz6iy+zcLDNZFK+v22nfkURtEvbfNIts2MPanS+6S
ULRkSH2vcLry/N6F0HrZd2nXjWIP5ZOrPHSQVCHwpnG3jLPR3tCmHpqqlGf0JMkrbzaPSLuyDpyq
aDlbdXCI8rdXAa7ldEj3PhFyUTK/ixgegJZhwRrUsHFqG5uKZhEkAC9MmabYTkarLxrS6vCZ7gvR
PQi3srArxRcxKW9r5eIVn+VJTcBcE9Et7bS4hhsZQRrRL1FkzZr4+FrBq9x0HuzdesoXESaMVTSL
lKjGpo2V81iP0vFTSuxWYiKRQqf26A3uOdbsIfbonQ3tgHmkWNu+QcgJehd2MTGRBZ7CfAAykdnc
NC7LISanScCyaBTtvKTqYpXjHEP8F3tD0IgThoGhWQYTd8oyvo7D4WC3yX1dMOhWacVOtXuBDk0I
SY7Smngs5lsEYxK1wly+dSNUbp04Jza5UFUxqGWZQqoWQQFQLSw2Gg+EQy+Gl1Izv04Vu5aqfFah
894NzAP9VMrN7MWI7OFsYhKqiH+zUFV7TnUb5112+n2rOmssfinrPYlwluLeBYEPBejnsp4CJ4gG
yIsoiLRu5bYBI9XqA2/EClUnOqxuDNZtFX7qE4HuDDg8y/m+0v//vCHkFshU4N83hA8fUfb5o4WU
t/77z/ytHZR/oFGmcTNZyM4+S/qtf5hIUVqgy7Nxcs594g+yGfsPFvWecFFD4wJnH/nPdtDijyTu
PLa7hrB5zPwn7eAvcxS20N8wYjY4MTwmf2LfJQ4a+rwLqZGSMl/ZnruoKPDWwv/44T25/t5e/sjY
m+MVfjye3y+EfcuTFo5ZrvXz8TRZWoZ2HWhoZ82zMjXUnATr1gybK0ai3LCWXp2eeivHcdE690Lp
rzkRer9/Ff/ytwUORttrmPJPe3EYkqSIhswLjSq7S8pkg+1w6+rxX4DTfv0ufv9l/3kd+Qs4rQ0s
x5EJ1yFxL7YEGIm3Knwu7WcCB1FCW+sxWalhXVAv/v4XNH6Zx327MqdDZxkPrO5Pc7+CIUMJG0XD
pmt6IRHyMw4lh9tOlp3pov3tqUXSfQD6h1Zj2jklsgArGV6MCv9NT1BVRMeQE5buMdf1+nDXObC8
B4EV6/cvVeizYOyXM+EIKedRiWUaFpC/n89E2FEYFjNtPDFciC25XHZ5C+uq6RCuaLKXS2Pwz35I
7WPEDjGS6L4zxr6BYe06nmgGRiU/iO48zV938HMJV195erOKYPnP/URiVgQvU4Oy7R8yfqeAvSfb
o7iuVk3C6gTUDLvepQ1dJSax2s7g4pA93nu4GRWAVOBuqfk5CudGmQ6j2sDPF8FQbjQe+R5P7oYY
h9egZF/LPJgkcPq/pvrQYnkfGshAK9catypsLrEHAKkvOsaD8XRMmRuwBl+rKby49bC05t1Ka7Pd
KnepoHEwnZsBKjaLkS1j9I2pGOO2YMlRsK5JWlwNLVQU3cwfqnnG6pKqBabSHLx9qetXLWX4Ysyq
tSurnWPZRyQ3MBwK97oyCeJAlvCo9BEaRx1+sYkVLMPyJQ3EIcHkuezq9uhNrP9ZLYTU+1ObEdGt
tgH8lmGyHup5wQwX9S2To8XvZ5Du3RyBcR8aIjc9rOFUcvUtxhuSGY3oluLonJbI4HuHWFI7uDX1
nHzaYj8hf9ZbGPjsQXY9PTRtqXcPy4q3wwvuoDUkq0DUIN6CZaSiVaWSu0iG1GQFlNNwn+T1rnam
gx81yKjqfWy6m5wGQmvafU9sAjThqyyM9hjozj7pVtBg4Ln1gupJvXfoBOzMvWpb9eBo72MPdQEE
P71Vtkx0YxNoGOXs/0PeeS1HjqRZ+oUWZQ4N3EYgdFAENXkDY1JAazjgwNPPh+zunazcmmrrvZ2L
ssq0NDIUAv6Lc75jMPyglFin4UDRKa0A+cv3GLrxKQm9vXDD+46lel3REqQbGX/MfOsm1HnLMplb
qDtX66qgi9KwphedTaE/XgY33owksvqVxPy3IM6j0dyOLWQcu6gexwEThyHL+7F2r2HGvdqg9WGv
w12aqCv5k3U3NxHANDruaQj3pmPZVLFQtntjoq6KTsB5H71WxpvJKdG3pZUOKbfbyzK5zAvOeyqL
a5IgbsJEPM9Rsm+g763mlKsbkffG7qoHmDtZIN3h0BgoahqrgWRZwQj0CEpAiR4mNoBFRuI1+0++
Po+KHkRM9RXombfBjj7MohjWvqJCi/3xjvQU+liCJlxvvhn9PD2n9NKF1zobSB2BDisBCi01bCXw
w1VZY66IVK8IcaivptE6NcV0p+PaSnS227p7Snrrvoexp5f1F5GN72XNVcKO83awvW8pP0D+9WtH
zi+OW5xrA3lgOI63eYJtNMGC20feVVVBXupTmRxIAwvySr7N8LxBNzfnhBzMzO8CWU5ILQgjkOb4
ZKlmp3r/QS/HG5ma17KenjjQkU1nBCvYIWt/tsySZTlcH6fr76KIYAnd6fCHlOh+ejOgqHZWtS+K
DYnwxAUIWMlxEjQpqj69A0+Swh320nevrZ+NPN0NjbbPRn9fZSajGvWBgRGqpMZODB3DimZjXdjh
lcv75Cn7jvfIW/WmTwgCmZ0zvaDRteTMgE9Y9bI8ykIFvVRfxpx9Fmb0QMzBY5Qbx4x+aqW1PLUw
3otJ3cwTscp9N6wtH8En5C0P5gN5HQze7uKJUOGyPxWRuLdyUEDDDNJ4emPP+z6lzdEjAhjl0onx
wREa96kDaQikAfrNSGYgiUyBNFCj9Yxj2Y8Z1XCYQu2hgXxUEIIba+ivkpqlZNXc26g0rJo7RAdI
HMj8S6kRdFTPO4UIYJsCl3Qaaz97fJScspuUORBZEZccMgHTij2hYKAAmT0DtbgeFIDoWDO2bq2j
o8BWHMZfiie6Mgqe4JJwhyPHP3Hv39SkI3TCeilDdVWRdcjeCi6iZs6oiYv0nSFhx+SIHJKYpCa/
DE81WgmW4O4JNTtdUEhfqhruGiS5tgJyW2cbGw0amaejrxynB4Hcw8qxXrk9nZZE0OWprD+LihZI
LnBHd4y/OzCkeHszDFpxMQdtlUS8EVz9NmnHjEAUFyf5ernGVpnhRV6gTq1GiGlR4bRBNxr3RUnU
4Gi75MjpUE3Bm26IJ+AO09wSTQwKUHyxWnpIgOwwvlpStGm3Ndt/Krtuu/hg+yKcN8okK1jPRthX
U3PWhv6UavpOTwg0rKcAvzDlYvzBx87tCNJrBsNA1fSAc9p8lDq+8tHKbwCd4WvChnMxKozcc53r
a3PQ36M8+u7cULGMBuTYyOKsslZwFMrLaFhBFpZkAjVbHdfnKoJShBriPlfcZ9OcwJx+Qhznp5A5
5uKm67jR2UnERqAD9zTqrUduu/naD6YfwMbCv542XzanYe+Xb5obUX6V2AvsOXpNWzAcwEwE6bfp
jxFr1xAa3ir2y10MQULl3Nqh8W3j0Nr1WfSj1JhXoLi7aVvS+EgFacv+W5Ptk8qhYrNrOdpO/D6i
mFlM4fksX8A67ZU+fhq5MQehZR7sHuDB4EMYCSP7GjwmUdWmuHZc9QQ9hb3pGBM6O9zEHrJhG6iS
FlXRpk0noJq5frJd62CNLE3muPo2XcQLyqneyoqRjzfiHA41sWfVvbHwTy01j5M255447VWTzp+e
0k848k/CQalRki4KFPTcMyIMNETQiTsAxa241yN/3LtTG6N9jN5n19D2iLfyU23O+q03TleRkm+i
zz/qJSy+92LUcQWngtYaP6wYgNdoE2xYy+YUctkEYwwF0RPTF/CFH4OY94aMPwE8HCVdyUp0wyO4
keGoK+3kWelbVbrauXPSPUkWJzyCRVADTlh7eWqf3LwhCYuR7uR2nLSdQn1fTQ9xHSOv1sLXjnzQ
TloPhWFgRyRdjWC1F3az/KH1uxVqaWg2qGUARm6dKXxKoDtd+VjU+nZG/Cchz+c2xjTIVNcpEIKN
spOPBN+nQQW0bgVjUCP1r/k9l64xT2Bgvkbsd4h0yruxJ8iqzpK3rmUlMFbM5RvFgzoLMbqKpXvC
8fg4L4HCiVGdnNEdGNya+yTCpj3hwQIvi4dZh4SfK4z9JoMIrT15WvFJ8scVqme4GeH4aHhPCOMI
xRYA4otL7r0a9keLpGA39sYBYA3CYmqpaHnB/eCiWLBRCg3hZRDeU8uXy6iiW0awoGQs51Qu0AB3
O0fZfSrAvNqVtTeV+aT5gUnwwxSLO9OmZhaYIGXtb7lNLDyYB3ybn3DuSTXB+dkmWnbUl8A1VXZX
FWCEDdc/hq0B547bk0A2sF4HPEfRWHXZXWdSOmiEA63YHcn9xAy66OqL9TO9FIMoqlN+UE+Ax1Sz
2ECMuAwd6xrYFSsAlCZCSf+JZrU89bYCY5J5F053L4DjLhH5O1/uUgRbNW8uaABjkZf75NC3YdSx
ZJrVGtfwrvCKpwK4zKHGxHekZWMGXrG3gMDwpDzilJVmc4Y0SwCLSuC8kdzTY3KbBugOk5cSYBpb
3gbW895Kwu6hU2l7aozi5DuYRmUbbdCPkKvhwuQPY23r4/CkPXuulnj3giZwjuXBT0i373bSCEYq
EEX4MWFGq7bFAQkFmCz27LYX3dEtTHYGQlwXpg4+230rvfDaDO3PSis549OBLoFNa+lZz/mE1r7S
9UMjUV3YwITW6K9X9TSGR/Yy63zs+p2Ft07yXRGFTbBXLwg5rr7zzHzOIBkgHglXRklByTeRnL+m
5/6DhjRJdQgqKmUNVXnWTs9HZ++HXwj2jr1u5S+AJ/xN5zbNqqr4xhko/9euWU8oT3yoUAWLzNFA
SAmz4KVNyEQpgZuRuYKDI8F+m+d5fCJD+BHsWxggj4TVqEtsGBj6QaiBBFYfeexdtIQjtnSbU6fK
bDUVSO1ykX80aextiLl/pJ+/t1gMs29m3WbSyTQdgCkzJu1dGdZTGNP+CenV6z4tb9PQOOgG+9cZ
4s+oGybhc2ofCpKD52mgSlB2y+Yqf+mjBtYry9fKVPiJOVQPdj684UOsrwY5AHKWBLiOLQk2/sK1
NGu6Sc0Pnzkpx7WluvHg+Eu4bT1vy3goA3fOWaul9VdkTbhFSsaCuX5fZYBWS9UAwtY/hz5J1gNJ
VbXD1yDs8o9QTS+VnRJJYX63GfkJXgpRt+5aB41fs0zXmx9KRwI9FmG5n0cXaE1ysQhHrE2IKjGU
LEypZiEPyNt11pRsXBPtifi0B68Wd5rr7UpmoShsmY0UKRvLZlgZ8/waiRahcdlj5hUHZbKkbKBP
idG7NeJhN+HkcEAIatnEUU1wm4URxkIGtOpK/TNNKpsdT/5BgbIi2cVe+SEZwJPAzhIVbjBH7bwe
JNGz3rKw7EIuvUEXpNVNiBl9hkYT/K+jJaE14Z84seEnpQwlcVHMt4WMD4UeVddORElekUkbVH30
JblprV3vq3OYwbamJGBlnIhOxmu+83z5if1YQs/M5Y90iPACC1jXenFKhRGoIaed9tu3xvHVDctX
XkUGkEnp+p02lYElERzJvoJZjCSY4unFr6PACbtzO9SnPM/ulKxOuZef+tBFohOjo0NYDP4cdGeb
l6cIYE+Wqu9S1zP6755hA3Z3Lyf4zRaspd2EH5uyZNcTRWs19saFx9nbEEUc92J5/rrinuuDgQ0K
ZzyMdn+rg3RLLPO6CfWdVjJ95nYbDF1SrYqmvCYnvQtUGJ/Moe85qqGhoPpG+1eGFQBK8a3Z00m5
FgvJ7M1tk30HNh8pAaVh6ZBem0L0Jrmy+zHJRpCWVpxTnmDp+F/O4D5harnO28riRUIFAISz8ozy
nOlxv4trw+EGOL9OZUNOeAwLTReLZNNe54jqUcCGiIKbK2jTjz0HFkVof8v+dgtyO92hSmBJKfDi
py32bWYtn+VUHcy0umknksPQuJ0jNIcoVWE+5h2vAQdv1fp0Amgq5ZRFm7+fWf0mB2O6Rj6sIHzB
s20b0cQy0PpFVZdmTM2tGKgUQhSCglh3BP9uTvrbGJ+HcE3fg6WG0dIhtXH5918eovPQVSQVA9kq
VE9mMXD39GFEurG/EoYHbV42d2IiL54Y5e88HU6cmXbw9y/zd1XfP56ETxjHMqzFoffbsJaqJZ9x
WRAHmCGsHVOGceeGjLqW7Ohrk0hyqImc5t0/ppf/uxcIHoUDU9r/eYGwfu++2v79zyuEf/7U/3Xe
otViUbA4chGALTLEf64QWC44S3KNz77cWHYF/60o0/9YLlUoK/wo/fUiQ/sXHUX8wQh+WVPAlPR/
phT/B6nG1k/z6Z8UZYsZGHoLAhrHWYa5f75mC5X3GV0X29EuveoXQ8KMM8Gy+4fG8m/AE2WXDu+C
gzuQURB2hhAgABMtPJ9aOuwtPA+94762eCDiTAxYkmaOl8UgwaGF4h73xcb0qe+yxUhhLpaKBG8F
OWHvPl6LjuVi/dN8kZI1Rjabv05wZtjuPEIUwEAzTUi5PY6uxcaBBYWVGM6ObrF4iMXs4eL66IUI
16ouSg4o/TVcrCEWHpFyMYv4lY+bbTGQABI8R1H1auIsmReLSYjXxBmj44T3pNEnUIPRNKynxZjS
DMVLi1NFG5wNlIyDRgXr4WSZ/Iwg+wiBeLMZLNah0DbIlzLcW7a147pw8cOUaclEZ/HIOAiIi9DQ
tllGtEJRPAN+gN2wqtC77JzFZzMvjhvPGoC2EcZqtbjJftpyEKecypCkjTxi9Vcu7p0ZG09qtI9j
uSh6CDhCE7HcUPH8EIA3wayZudGPECUzAkSYs26MOdkrxgp1awJrw4KgrP5MTtgllnO3yuiqtrZr
nhPXcXe15z4ro37Q3PBu8KMimEGiUxFh7xNqH4XGF6OMN1LD1nVHqpkPOrpIgT6AZ4l15y4k3DPQ
/HbvdPLFKelaSzC3I8M4e/LPJAe0gWnqL/UYH/RI3LjK2XQdcZBCI/UTeugjaJ6zl/HGuZMLJcYp
pjPnCbEgpFvsC+XtTK1/TUzi2lK3+nIq7xL1uDEEIYE14jcoVUgJJOr7S5cPj1ZHvHVSpgDGw5GI
TxUN69x0ZyrC8WBoPcn20zlz63PpEinsi6EDo1C4W9MYzsiWtnoGk6ZORwKIvfkTtsMB7T2wPX98
g7x1Qtry2mfWSdT+p0oNBFS4rjcii45mpn4QP9etRTvtPFvbZSXlRWoSL5qwI6Hal69mo+ad7NQT
7K5NSZBBkA6YMeC+XIXDTNasEnXglwwNsZZBAKqH8IAyEyosOXa3joNAuKAhuPHZf8Vd2m1qSyA1
hIE/DVIFoMwijBexHSSu/mDJ/tEK6x6NHuIBMGBrx2svSV4/kgWQbOwYd5xw0edj5POPC17LwlfM
LyOgSGhX7rwU/piiAqtQNl+0a+Z7j+Ocnytruup/CnEKlkAk9NG5lO09dda0HdrR24Xk3AQO9S9R
GbcMPba+hZ2wzS5zJT4mq4x3qiByEUDEV+bEFuZohedBCYPbh+mqKxu+646+CxEDMLC1xrR8H/bR
rSWGdqOS9m20wOnknok3b9KYzKdHP5qtNWrwZmfFI5q/ftwXBSoosIY74pDu+D7mWzsjjk2X+dU0
ASa1UJAlmUKk2PjvIzearXJscbJlrFaQej5lZz2No/eFDewd1h1ePSn4crX7hu7f8lLI0UW249et
s6bYxgKH2LxsZAvIdSVGnDRCLN6jk6RZLXeIAPhAM+tRmzznJGMJSWkqcDyR8+LoA3rIjLWCPep3
g+5cdQLXs5lOO0kdmAzk+7nL7ggrjm9Rw4Fvve5m5x6xw3s1AbqLPIB0uvJ3ntmLLU5GIjHiOL4Z
OoQpoT1doRe8xC1UfMPOBRQm2JYSEO3yK1ENojrFS2mn65kWCO/d9NhzclAst+VLM7dXotBuQqKP
NxHkubXJzBkrqdLei5qh0oT7C+XOE1OYm3RcUqT4TiEwJCtgMUpUhcGYj6Y4YUpPi2ukN1kmL32n
88ERbsfqpEPag78E0a1KzFsRGWq9zC8j0ImZkS7RdvvZxJPmYBGpEESJcI/W9qYM5aGT+deUmWLj
l223cVz2o8j5HkG10Grg3KIIpsjU5v7BEdb1aBn3qL/vy9i/cQlh0Suv3GhxOeMCUY96bl1QhpFb
ZAoVmFH/FC8SYS0XnykbWlIQcV3RXN7Hy9GV8datqzZ89Iv0w+tp0d1Yv65U+eA34mwQrbGqppGF
KEWfhsFtlTbASce2fZJ+yfNqtLvWVR+TViwGx4qW2HaI7xgMXiDxCWtvWHJZSEOaq3SX0OWt2VaS
jABEIAgFUxpv0O6rWZ+YMCv0PkWr4Q9KOrRF5aLgloMRFXwlRtTbIJ/VIvHjW55iN2XyZaZggQoa
oW1DuB6xM5WJ7syJz57WfyDdeysFDz/XbcN6qrsxmCyy5TrgRN83hr61MPIZHcTSxjwXrf8DmCmw
BMRQLLi3ucmsmexzcFkbw4aIOzbHqqpX7mBfkb69njpE1TnR4rr3lKTIO4nubZB2VxqwRsUqMhvg
r9szt/LV/zHnyWTp5SC3Fu/6BO9hFsQ4RM8/a7f/3TWsKygW/66GvX8fqvK3EvafP/SPEtb7w+Hv
uGlIqyO17hcVjPuH7yLH8AHEQJBB4oto41+mCOuPpf+wXYB7DpEcDv3Wv0pYKOuIYHRh0pHhpvhP
NDC/cxnQSbiGTfEMX9B1DYNC+deWi5m+Hjmxrla5U1EayEvphh+GjG5i7d9RT/7ioRjx8Wpt26CB
dH/r7jKtGIuooqlTSAusiBxu9BiAjwbt8Mvb/xd6G5zLPOtfi3I+ssVsYhqeu2zXfoovfmkkE5AC
oW2gl2R5BxGzBa1pVJaxNe344CHJN/XweTDVXWv1QY91jUjclW+mgQQwXTckG7oozQE36Irpvrks
EvMdWFzGuSHgQS35yMLpamIedYYFHa1Itbkeclay2jWaWZZ8hK2ve4fAaFcypNLGoI4tJBExO38m
mjeT01xR154Bra4T4e3SlKAe2+Pul9ZN+wxA4ylKe9ybj6YfVdvEK5wt+AZzXxJkj35+Kc1Q8bHH
qxzTPoymefZC/OPsl1AZ4UG1PWbWcbodsjhI8HckJQJ2DWNLNT+HeUH51m1NgeSENFvGJniMO/gH
fBZFrxGXhwBAswEDz8fIK/dO3JLMG5XtQqkhrq/qD2guwq/a0J9jq5g+c908dtK+5ghZtdwBJ/7L
2M55VMCEi0Iahw2AurUMOaB03NU52lSyYti5rD2yy7dCA8A2zM11DY4P4/mSivdUgaPciY4pMpzA
xYlPeFPSIfye8wMbJNYSs22sTawrdFOGFuhxws4bJ4bUE8I20k1ZG/uhYiIsfarClDUWXo90xtgP
PKJrnjrVnFJ+a4NOKLckIVRDdAt89wAvkqhYK70ZYyzV8ajBwZ3ImOrI9RvgPRcYCocMnqufvkWz
fKq1+olF411b+Bz08sWILbTK+Nv3eVK+6nP2CrGePTOVKCE4iccaTCbHMEf3jbySUCTtZNbMmwBA
YrVkjefX8UXriP/Q/QtvJEkfksEqYeCVJ3a+27/FqG3Q2nP+mUBmO16Tht6q9zbU494GAwRafFaz
21BCJ6hTS27QPBHc2AVCdafEZ6VU5qpj81ECGNcuKJHuu8S9HXWghnzagHbh5H47wtyHWRVYITqh
Hmu2We30ejFSr1WF0mBxDQ+Kz9GlvCJOxy7lkbX4hMplxnDqOIDKOcJKMf7Iq+ne67wTmZgzA+GU
oG7U9AVgnhHx5qo0QMFktr/B6Lcmn/GM1hgsYELJvexdZ04srYi2KlH3eR6e0A+IZYz9ELYZKxtU
1RUBSCswANZ7QiBjmIVnYLsXXZRXjAnz21ARdgUX4a5rODtrLaQ0yCCZFk6BaaMBdsda2XJYE7es
oCSuiMH7qObwiUgkriZD4lrUvjUICKUjLmFEnGVmLegFAr+xwBrSPtJJrEbZncOsaHAg2s81OQ4E
EoO8KISA10np1C4KCCOprmFG32YW/hEzITiJkkkWeIZhsbdyeugdbGFN9lSgpOhG0tgtp1IHw4hP
yIsZkI8esYPlQSzrdvZbyHHa8uCxIaBerICVsjZ2DXHnDngky4iQ6XhOyBjM7NXsuwsNYyIkqt/a
SXZfKedYZOKioIRNGVEVGuuSbkhtgEN4ChJ12xso7OXUbyIPk/9UFdeT054j2u64ml6bTB391Hxy
QciT2Oxu+ta/BXJP5lSckzhtfSX++OBoFCqW5vKRjQdl4TAyy95f53V4o6fmaQiXVO9w0/fNp2IT
eh4BC2jM3dGJXIUFpjqTwWkxeheCrdlDsNrJ2cKu3ZTWYXTwTLXEkhF82kT0MsNB0SEEaNXno9+U
ROP06UMDn7q1+4+68ffmvHj+neo1dGomiPQuvWaBDRnz984nt1vFH7klLn6h7TqmKOzDf7CP2dbc
vteTB1Fa5CzOmTE1cMztl6mFQJ3GUAqNzm0Rc1B2+dqwJ/zUZkdQnpIsPvUdXW6SlljHDSYR+r0f
Oxj45DVSLN6m9GGeubf2vY7nrGSpk+RjGxiFUa39idcvawKeGVWSPYJejjx30DkuzASvrokHYjIq
25RbR2yeEtv9QU/SwsgFjJJUhbPuvCE+5om7DKZudRPheDzkzNhL49zhg9gSEEJYSm18tO18tpWE
+A2RlYaehq7JPpjEPGWNuHPYNWhGd61ZSMJmHS6CO7NN61nCbaSlP/tt8iUm/FH6qPNuFUzb08m8
H93iEXLds0gJ8UNQ9RQDPpwj9OFlekr9JiJcVpYciybdgFPh/0GIxtEG3n2ZoCDKu0uK8kCkCuEh
KUspuegSet2+TXOhH42xGIhhlLALsPTvmCNO12AVIbHO0SlKCdRoTOdZabq/IyR8W1n2bSLnref4
QavSg+n4n60zvbv2fEMCwb0m0uc2g4WSFSyvBaqZMJxeFbqCcO4fWW/sobV8m6gVN3Yh3gSZUFFm
fJVxo9YT13UecbP39Xt6sa2GyHeW1icAuDfWrHtiNNkEwuhmVVlGOwMaK4tS8rLQRjF405og7iOT
fc2wUHPTb5cNbD41L5aQ12YaHVKjlEES6n5QGGSEuR1Yi6J8cxPbXLsSH4dVV8XZ8OGbicq97TzD
2Q2WfteMOYdWO9NBpsaJ5DdqWSa2/8urft9dQNf/8+Qa3EvVlr95oRGkLz/1z8m1+MOFxrgIvi1M
DrpNlfqPybXPP+jA0FwQgOjZ2af8d9lv/sHMmnaBkffSKuhU0f8q+40/zMW6/NOVb1tIJ/6jwn+p
7P9cI/sGQAqG5HiyxU8/9q+VPw7CyfUHitsSVrAQS5anvXUrLkpZbUYBqNpmfpo2ydGEVmb0JONo
dbO2ympjgXhZxa16bofxgJ4De5lXXXKfbMaJrV5LYcO0+t7W9RfH6rDZ/vCyYpe65bEEDGaXxied
0s6a5repmU4DrK4VUuhiH5HKYTn9VVvIH7OIthR4lKREJM7wseWgcA6iRgW0USX5MZbZQ9I4z6Ea
j6QTnRsSipIwOplpf6P32pFhzrH31VNd9YCa8xeIt3coooC0hBsUTMa6tAZYe031+Mtl8Bfdh/Pb
oszA4e27LAN8g7uHxXzkzy0Vku0Wxy7PnHXpPB4zPIBMzBVzYfuzhwEyaHeNdWnMmx6SkdzTx2Px
gui61k3cUq+oQramOjnxMdTsrSNuQ7Refk1cBRk7GZK/MEa43Gxd1qbwXy8hBKVuvDfFKYqKfT09
mt11rjgzl3qNQQ3Fvr73vH04gL+JIe22/d5jXBjlsJ1sUDccDvlzC7ZYvmCOZTHhRY8+TBFfXQz7
rozNrUEWIPV65JPxuSjKnVeO3n3INO/fvHW/X5L0wHj2DSFgpgrh8LX49ZI09Mq0ioIB/yC+anWb
Oxcze6Yy+ftHYRP0F48DiI+5vK3jF7B+W/EZyoj0QkcwhogQeYFyV3ZDalMxm6gsm+0wMTgXOpuW
bLYBOyfj98SqhkSkkw7XKCMGhnSKIJLxndWJ7aB/x3m1X/bMnQSAEbc4MfMa1s+Pgcix9SAsaPe4
qTOnz9c2tgsI11PKYAt68KyuHDorsQzyjIhJZVR89Il5qMmG6NjpZ1oa2BOJ2lILyAe6Lajl4Jb1
y7q8jsQd1OBXm0xggiToAtw5PrgwmNZDP2+HGhKR342oV6s92ZSXeSZLT879qyTqZW3mxIpXLbj4
Ae+8azpbKQyg0dO28ksm2yxBXEJj103DJHFOkrM3Ulgymr7Le2rVMgc8R4t20iLKhyRDEjgLVrSA
K1cpup8VgiVt4zWhYqRqgjyciOEMPQlZj22UNbrjrp2QXzPLbG8a6mnE8J9hHj46TXVLKjEOBI/4
pbQsvrLUJNEpq64n0M0YBlwkjvEbMke0c7JfaSDFcJoM14tkghNTfGgxRDrf+Uoz/wJFzqSwzm5N
V4K0X8IEiQoDa4rKS5+gCZFMqhwiiL3Fs5KIqVtXtvM9yGSHjTXj6co9Iak3KDQPAPg+0kaHNZUt
GuYtLm/IQqAdOJarMpgmdE1Sv7JEfRf5/qEiZR0JLrxNDKgIVBz6t/aq86EPJoqp4tJWhSXD1gn7
Popl9xUd+MbT0iXaEQG3ZHRX1qjMIv9KSQaWPWtG1DNvsgYhaPLJF6N1EYziIz8Z4SfWIcCGbq8B
3krN8pucnPdeE+cSOTnpmK/KIKKs9a57C55LZ7nuPq64rQsodOiTTf8zLJT8ggKgjnK2vnTU0Cte
B7FMIbIVsnRo6Xut2FJm4A0Vob0NG7q0KWY62VDudejpLN0Icvwzawz2X5WR7XUrIpPI6DwEJ3I8
kph1rhorOjMPYxLkUnwPJZJ4vox5Lp4h7D2o5TwYw4njYEK6Q+LJAWYt+IHhs6v1RxJsGORjq89t
vMUzkeFieGxFEpQotyzGqhgP9mlXPIc6918IaJlLGxkVIIwmJ77Ta2yCOfz32CyWPCuQNKpfs2Yw
tvBJ16BjsWcDqxwm9Y025wRosNgl3YiKbliUN90I1QYm+HrsikPSZTkub9AFZdEUGyJSh41LTM9u
dM3DKMn4GdDUbrNF/EHvRq5C/iLE9ISngHSvughYfHWrfMGdtXjWGavUAY37p5dQ9M8DGQkEDMP4
VV80GRx9NvxOmOz5ekoi+zPikCYGPiG4wR64sUT5Vo7heE3+s7ivm47Vax4dq7kfOHMm1lvU1vh7
FPporgQp7YRpfPqcEyzrhfIqJRpslUL88tUS3i1XflLurT48zqp+ayGD4S1BPLhk+PWbpibOyzUf
CeHatJUPzQv6fF6s65l/0z6FhtSSzTJ/ZcDWHY2hxaKCjEump0hrN7mn8RBIiEEXQk7DN4IYB5sJ
dkAWpNmGUFS0yei1TT17sIr02SRfhwSvTZg6p1AgoJy1TVTpZ0wbmEn8lnEFzYtsHmjLrn2h9wcL
TMWqNZxjLGgyyK4+E1j+OLru2SpDFKxELRt28ZBxyE6VWAvl3BSmFvRa75xzxq6rqra2ZmetdOHs
bFhmvl/c6HZ+rmOitqPsALgkiLrwRqsIArezC8tGrDdokvz60Nkcjs5sA3WOTgA07o36fuh3ib7R
3J3sqZMEvY1j7xqXQxU3vE2QagyzXmNXYXszXWj18/8+fzfzxRzWBgS1wN3gQRPewJq96+B8drbz
7pTFuXCtnbtQl1iTrpbgBp0ZUyDo+BoYDqGLu750r2D5c5+2hVy+hwSQzHLNEv5xqqsjCQwnIWF0
1ZXrBE3EC69sNOGN0s1zVJeMKop5gzFgq8wpaN3o1Bfp2W3yJ48sCoYT17mlDVchU9mTSkNvsWzM
3bTy4DpvNbe0nr3YTO493FGHQtOuokFeuW33PIRvNZakic2czf7GIw2izL9MRhdoswb9M6Q6rbJv
Cy9UGSGNZJdCIlqQNOnGSufAMCI30GqTMZdkq2WIqdgLrWX56zdAL/Le3tZd/KB17SluLHwuw0UZ
BSBX6Gt6i4Q3r0mxK9q9CYeIsAdordr8FVND2WXIjDTdSY8UgWKw2AAzt+5Ka1ujGItm/9XVq003
FFdxSBmV9y1sihh83EiuhEsQTFpXIE1q86zT7SqysChla0ws0c0o5ttJakdcD2SJmGT1DUFRkhDg
FDHMiWHz9wXPIkH5U6VPWUUXsjCUfpZXv5VVfj3ZZV8xJbSaH5G6s1rz39gZl1/w+wMQzWcIRNPc
AH4nhYUyCgtAmFg7vMd2fLH5UzJ9/f2L0P+fmb6PSVggPcOTbNG5/LapyMs+pUmgeDJX8Eo28Rri
5Q4F/g9xznftf+hiXVY1f3q032Q9mfC6UOo82oLeO3aA0F/EFTzZ5NbfTcOqnP9N6av/xYf0pwf8
7UMyxoSccsEDRtdoyg835tZ8wbqyc17QI6+ml2H39+/nX3xm3sLIc3gvaSrt32y6Td6IgrUDURrz
RVMfaf/uD9H/z2MYyLnwaluI9397E33gx/kw8RiMrbOJm9NAGB6T6r9/Jbr522tZUF62S0HPOozL
UCxCsF/7hjLDyuHU3Gws91Z4944KURP80Bm9wCAO84PVf8v+Lo2WncAlKhVBrduREbDFjziq3CKO
hq6/0aV17I3PMX2y+aYX495zinXSvXkEvrYE/XV9UA/JzhnF3skOi59JCx+JuiKOUt96CodPKrE2
344V/kUcraQFlhefm31dOduRlVp9NMJNHm9Vd0lxipR9e+4qIExnk010Fh51XL/NhKYzD/6LvDPp
jhRJs+gvIg9ggMEWx2fJXXLN2nCkkIJ5nvn1fcnI7M5QZlWc6m1tK0si5A6Y2fveu2+cP4hGXDVG
uun7D/A8RPOKwxxKgkdgjDp7TfDNAyx7Fw9yNcPmBITvxkjPXRt62L9cBzKtabXbmNa/OrvOSJoX
sCulrx21IlkvCu6IRBizBqhGdALyPYPd5hWF1SFezyzcoUNtoXFKUAxV82z27yGTbh0ajwI4PLc2
UJy8qlpntU+tPJ/1qWrvImBoVY+ejtNA3QwEkAoioezgDwk+cwNcOFAjXa89a+IoQLKoNndzM279
Dm8D7uVugCC+HkvpOfBpIzVdFQ6+EBu6V3yPnWpNvOaHfvUv+ywYbP38/lruH0volJyZBnqNZiHh
/PX+QYTh2BXVvCAlzcsMCCGDV8E9TVd7JcmurdB58vtvtEca66rncDWnmzHVwecGZIzkyGJcPRZC
hX/SrNt+Is7lsMHAOm1h0N92kkaCnlO6LG2KazTmL9Yq9xlzNZn1bDPn8bv8SrEGIjXJkc6hm4Iu
h5b33Zb7N3SphYIjRkoUXMF67q2jMlQvalxdnLZeO3N5isqOuVyffBrNmyzKVSGIc3N+1BR5Nhom
fMUSTimwG0P4wKxCHTZ65GOlM4DNmhnxkMmRYydbPzO3DT2m7dziSME8p1PC5FTbJsfAnZdvIgds
oqjrvAKBk2ivkGYwSHMzxBUSBRkSTgf5emzCrVFED7IiCKzJQ6c7myIHJBsOmyAlEasTUppG5Rq2
7qeSlp5iYaDgtggKlVmA8V4Qvy9nZkrm8sIdxGdkaODpsILn+VkG2XngS8n9gRC8qMK9OTMRZX5E
a1B6Dh25gKCMic6F6jbXa2K9xsnMsp3NvShKi+Id+TbKzq052xYgoR1sHlFUenkgN3WRQM1fUsPD
WgmafU5TF5pu7hH42kq9nEFv8+COczsfWFSxPxKUk7W/T7rptcuwyJvBg1LPl1SIx8KxDl2hUz1d
v9hsRFf9yEmpm5AUAA7u/Ki/BGO6c4rxbAw9OrjgyE/UATlxY+XFUwEnyOeQXdYJIh3cQAXXX22n
+0FDrMiT4Aw4G1xveds1aYYfchzJteXrOZ19hiRwV7sSIo0DRIip8H0v+0Nm5Myg+i2+omaFd/G6
NqMPNW0eZKt9JyH0EOdUxmYfBjnrwjCoKVa1vVmYt0wUVlGSvxmJ81BX+aYMyj353YcuxTIVTBq+
rtaf3HrUrzKbs1EZPkS6TauACvhc4uyqkjRdjz0KdouaTouZtVfpNZ3z/oV0urLOhyfHEuxzY87k
A5vjNmzUbTaKB72P33MDFCFn7bAj8+cfxeqW6CgoROhqaw2B4mSgkykCYtasas+t4e/4LwLBsj5S
WnpufAhNrZXtGu3JdGhZQy+0mCbUFyJ2jwpscraqGtFkBupDRo9NdEOV7wluMHmT/I7k9w7zEXth
tE74Udp2aZGXJLcx+jWPpsmMXFRXWkvrTlLlykqN0uu6HlD1tZAWYet5UnFgdRHv0eVFXhUfFOB+
+hCC4k7dqhrJDouKrHrIPYFjZ9vacej2tr2fOwDHtKeYI/6ughRSyxFMWO0n7fCvMEVABKsPmiiW
IO5Z5tqORjKI7u12ZABlVdPMQJjmO7h+Gi25qT/vsbHd1zlcvmnOrnopUNim2VOydvPvF2XjC2lz
eaci4ZnC0i0M/Ti0f36n+k1oEKEHPNBX7R7P5a01V7pXTtWTT/WIW6KMwdiirls6CBbx0UgUhnfK
yUzja0PvoRFF0R1jG7GcXW8LdeADaHZzIbdm5hy78nnI6DTVbI+qxk2vTi9+mL3NbXAbFfLdjjDP
GTyynAFWrc4gpdCc71ZjPFcqqLlFjyGNdSXa8lQM2h0yF8Nm/p1dZp9QSY5FQr8lYc2sIe40Tr9s
Dvnlbm/xyvzFoBLOdTAPgt0eFdlbbqGTT92GW64Yfu+HXbktPOUXX8g/X1LTDVVqIJL030XRv1wy
rlOpKfUierrP1+rK9wK3d08v+Eo9f/WLHiXty7f/Y/v8l4st//0vF6sT2Zf1cjHHjW/e652ysrxo
+8mBzKWD/dKuHrpVeB3/4hzyz2cEziAWzn9V/xtUpU7HkX4ZLvv6WrnN5maLR889Pv5CQP6nv04S
NaJgFZUKos6XfW3IW82GX4hOvdHX9Ad6ikt127rxVgBlvdC9i7zb2+4X29xFlP56yJKGai2Pk8rx
ZDkf/eUjlY4IibpxiqvWzUpZUfDlnhxv+H9cxeGURSMZIyHMkj9fpRtDP7aXq7QbzR3dy/YGNIH3
798N2j/9KTTUCmGYmoOJ5MtFnKht1DjEUnoMbyIX/ptn78snw3u5y7cBFvbB9fzrw13yi79NW945
Xz/Cv173y/fmg37jrbBAKHbiPfao2vOszUO1r47hwy/+xOVXfbnUT8erL99W3tLHCBKGRvEIbXBF
/vc4bJNr54H2q/v5Lb82npRffKwLMuvrNR3mhioMJGc5En050jkh+ftKXcJm62d1hYl6LzzhUajt
gTlwz3IF0X3Vr+nB9sRBW9nu26lc4WlwHS/ePhY/npL/5rEw41jdsh2+y389Fz51Rf3TVPj/fujH
WNj5Dco1T7CuUtr8u7Pzz7EwPlHtdyYUFVl03f0edfrTDcosGQKqyYr6e0HdMmX+YywsnN/438ir
kXRifEYa6T8ZCzvLgPmnu0jjhSY0zkOSVZsn9MthWmsyROQgJOCSoWg506Gem7t8nm91YvGx06uE
X6vVNNB2Wg3+lRpD/DUVVlSbdIPD9mqVMI505ommunTa2+zY1ASqMq2vQEaUl8YxsO4ETCJLY+Sk
WlJuz6TUxCWG8S261fSuXsdK9YSGfNewpU9LpknFhIkQG+2+ZbdkTfPK6YIjlk1OYwPIEAi8ZL7H
2s2cAZumFXnCB08aGbAsbLmndmOfhPZN2HCQnGboxlmg27uGKbDQEVRpRPfGyuheq7S8ycdxPWuw
uDTf5G2O9YKoQLht0vylq8LTmPRPOhktIymP1lTv9JkUVqB91zPaDnLzweqqrc+pKlUnDwQ+zqta
8s9ngNEt/GEqKOoBr382tys1dZx1rXbUvjmHTjM3g53c+6Z6C/jylKTBLkthPEA3KTWrX5VL3JPF
7dQWzAI0g/lJ7Ss3AVOyDrzn7AN8obXXjwi92PRpZWPMlMgPUMEXGnFUkgIeV3pS1V5Md0riOBeF
0o5Vx4hibRWI9w0qFE46EjG6vivAoID83QY6TBwNhErQt+eAXYQb29FNj+ya14jTjT8+iB7fjtB2
nZWSJW/sC81Ma+j8d/2UUQpS9XeWUpxaUhGRUu/ph/WBBsEmi1L9u4aAyg5+LdrkmFOeapTqeuQo
AwJa34sM3K05yCvmRz0auSO9MKL0A3gWKV5mf1MM9EQPd6ib2EpRX0MTjBVb8FGy9QywhkmDfuY8
cY7MeUe3QhDzHL/aNwVYNKp0/UE/gIwCdsTB1wXotcamMyD1UAZCjn5JgCRXNUHuzaxQbGkX+rkt
zSstmb5PavsyTNVqrBNkfWaQWKu+J9pUb4Jh7K7iKeYQLV4cGW0n014tX4vWqZ5uOOTQ5XiQpHEA
BeQMCBwen1pr6OJK5V7qwsuTpbilfsQCgOQQbFNK0VEnVCFdq6ZnfcgPqT68h1z/A4SLDZM709ad
Gn/WArsA2XDwL6r4ZgTDtSaGrYZldWwrTov9u8wYYNcpEyOwcXFq78de/2i12ctIM5BXYgrT9icT
q4RRKI8MQpn4dc1T6Qge+SIUDyQJ7qwoWxsqkIOQkXPNMJGuQbkl1rtljHpdWtYdG+sblcaVGS4q
m3Tr2QoD0GXOGcQ6bUN1Kbyky16Dkch8DFnBbWW3swtMdoM0L5PDwRKr2au1BFcUis63QwYdogGv
HKZwgtXm4mcfkAZXRCwZjajYNiN6XJJtRNIy9GFo9K3PCVr6yTqaoPqlQ8CYh7ImtxwASAsCQbOF
sjHE7co35TPmSUyrXcnZYEivQtV+mnqVejjtaLX8jlJtrxpbPUYy3rdDDZHNvLZh6ypV+ATqewXI
GjD7nN7khKTdktsP4j5lXIl91jTt005RGt1IdvOjCm7yCFp3ui2bodlq6Jc3SZrPn3RBzpslfsw4
J2N32eXGqhrjk049nHtnZM6GGca7LXG6CG1agbTcOWZzKgqxC2TxNIbl1qSAzsI8pqsKtJeUHuw4
AQY3UEYmP41AfrPq2nJrNbviDcyBqzo7VXsVJtZzFOtk1seb3IAklefbXjoXvzT345yc4oGysllU
Z4qa1oJB9qB3W8rJvZHBKQD59Bz7xXsWNRubexFsNLcpLxO3GcND4qiHJjKfml5eqaFzMSzUKKYF
WER7fT/mgU5KqKMDwNDfYEJ7DKRYd1AuVwqIRwrF1Ick0vfRqCb438OCbJrRYty1T3W5YN8HOPaq
CCAOtbG52CBOkMNvk6S5j6lKX/cZDmTfpDCp1Vp9K1sgMEbQ3VHNe88e3p0HEwKeWR2jzL7ivXut
IV+FC8UwE/tZI5uWQOsgg9zDPNLsQzHiShwDQEEcrS2SAwWtTOUIIlphtaI8zx+lV1Hih3gZPerJ
dIsW9ggNYktc7CN3wpshA1ERxCXVW209Ql82jtMET6dwdn4BeRnv5zUlUMoOX+Ylbk0TnXEkX5wV
u3I2tGusHKci7zf0r5yYkzob1Q5SGN1lvq58StNqZ8q3JUCETjGfug7WX0XuAicIObImpxTKSEda
INR1qJbYktvWx2VMJamVQTuroJrZS3/R2MYUNQbAX3qNPWzV5k8pAjZo0txXs+8m7o4DucYKI4B+
luFEq5IeH4HUnOegtL2JmNVOJx16yCw9uBsSI9x0VONBpDO+wWomEEHje0PkCvf8Ie9qHs+hdttp
ZgaY8a8pIrSiKaH1FMCaW8NsCRqQ7aNv7egFJOuEdLS2ap803EDsQu2ICmu4KmIVZnRFlNSe8oNa
9skmnG1cUqkPrs6xXtPJ/GzM9BxZRoSnXrA+5c2jJUr8n8hqc9Aw4EHZixdlsq96kgAphZgluDoX
Ekm54oN+qDQEizwh31bGDnwk1LucQo9CIWNgF8Gp13i1tll5rahY7aOkfbLK6K4NuqOcEEeF5SWp
2E7duNKmpNhGFWFOq9kXrYVJPtwR5duS3f7uIxOs+rQ2N5WhfrS5fTQj89JC8TDs5C6PdNxy8YZN
4UZt87dQmN+Vasg8nLpES7pvHAd2jmLsC23WURVJlwT2vu2N6cD3SuDFmXxoNrwUmRBNnuS5cxn0
ws0xKE8YhLorlbpbt6lu8aKYhBdYSYMlGrLSoFPMVYpqneZlCvfZOJeEttetA4Wf8+uTTajb7urv
ZZKOT/Yc3I6ZUnghlwEpEltuFsmWsvve7A7pYK7MDPAH0iWT1BlGZK4+qZNi3yE1h16uBU8gGnGW
G/60aszyRMAbZa0E5a5GMjjgvN4bNH0JWuU09C+3MYWnW7HB6Dm/L8r6bOaTszKmxnTHTBfrokYa
TPUIbB8bAAoJaXFUxoHUnKBrIJ+OnQW1aIzLeMtua8aXkOsbApBvmc1RsSTaM7dsDggMrlvbPHPM
8wCZKSsypM9Fm2QLZjIBdtpT7tsX75LB7nHoSHFoIcaIoWdG1Kty2fxs28G/2DmSfRSHbyb2oQDi
/qhrr71mwL6cnWuMxm0s93moY/OKPiGaPYZdhIOlUKG6hOkdU/htioSd1MWW5wKwPzn6mGcF8hzz
9HzWIM5Y6WEuueloBvHyVA33elpctDY+NwohDKNd+5b63qYlhpbizuyJetjo7Z6p4+oUE/WPGVhO
yznGmXYbAa3JleY8ozSt8ijAdFPx5ELM8IGWq7d63OpY1Ktyb5dVv+ltdW2Y5MPTjEpqPHKztJqV
7NmHhXPw3HeNug+6+QOqlXCxt0Oyw1sBUvI9r+HBwso7V9XANq40vHz0G0KmZsWDm9qH2uGtbik+
EfZ+fNHHSK5Mm4HLaDPi88cemE1BybJWHTLAKCu9Sxd3/bIbUSvTVWMBrE3GWFgAC5ZTDddO34yE
hvxeA1bKKtWRZFulmfjO+HzTi/7Sab7AmuF/RkRTcDVZ0Ex90aHz0gA5EHUSGICUGPKxkwz3hRpf
UV2NUd7BjgInZ1WkUGhFPh7NImQeFLQHZ3Rgr1HAS9CTWUOgWVeZajyqenkpQzpc+yWu68Tfk8m/
NE71VlGesa4mcekbSoIjrAamlWPTYrrlFrK8QE46DRpYdxa6YxrYKX1r09IL2b1a7FjcscGhH0A5
wl+swvobn/2xAL+vMxFpZoWDhY/ztDEmzRWNA86x69/6Ntg3ANW9PlBw60Iuk35FAsJPdJz/NgWe
ffVNL0Hq205zNgkekc0C9JjFcN0aBoqil0v1XRds7IZ1lOqQPceQd7TY1pOlccPciSSuCrW4CNi8
KU1LQ4MDATauXqe6v20yYh8+3H41Ma+gdd1Ypfww5wa/veKcZJGBoE0PE5uNIcTrQ2Btg3nQWc+B
dhMTFCbNk51sS3msrHBL5OXJViA0pIOGj8hvLsSOUshvrUlgqu9Og5VduNOuxlo7xuwgolE+m4VC
ziX+pF2C6C5eHa0IHloz1nZmXB4VOd7jmbya6iUsrFsvMyqMN3S+XKsRRDeHAdsu69qJ97YiDhhj
qm245E4w1pHh0LeUl9+MI3ajwpncOSINOCqhSt0fiAd/aAYvr2xmSTySaZ+8MsG6Mg3/MtrDpUy4
T9mRQYoos1viVgGRosRLQ5gHwgKp3K7Mhjdc3EZEg+YuwA/N9qnNxyT7hf70D8IBkqjqCAPlEHz7
FwdDH4han3tsLlEL2Qlmmt/A1mNM2iviF5f6MvDX0Sgc1ma52EEsEz0bDeMvWqiS5oJ9EZcqAwid
5buJsfBXjoyvroK/XeSLhCdIeTMB4iLON/M4HeSVsqFoy9Vcfy9PyWpYwyDZNu4euGvskhP0+t3N
N+OmPehec9+faK4nx/HJcXRV/uLP/5uW//Xv/yKgMtwtArAddPJOrvqWHJxXKsj241rf+G7pHj5+
+WF8pSLxYWjYh/BXLJEBFPYvV+wigQXYjzsO/xZz5AMG51USZ6vK+ajwB1jme2J879Ufc4T/Zg0R
H5ZNiuPfSYjXxcfn3wLlP37oj2SJ9ptYJhyEqdF7iYhza/5Ilmjqb4sKYC91GBrMpGVK8KeEaPzm
WJCKJIsRuCL+X/8rIRrGbxpiJDR6k1QJVY/WfyIhYhT+IiFi+yZTrgLzcoiW86b9+fHM8fUNqdqx
2or57ISSFzyk/XTEFmwpeO4CvHqIdPl92OBgxEOQaH2JQ0bbpz1gze41mozYG3JBwzmpygpYSUvj
Frzw5JtaZxcOmfZWqXGqioRzvc5ZGLA4mds+vISxhmUfK6Ub010fKFG90WwM9Ny3JRFZjVpY6Z/9
ujrU4QBfPZ1BHKoOEeBxyLca+TdP5FZ+ikfso05Ex2mvN58MDcAFO8S2dfU57MUtrciE+bCshxZF
NaS3aLWt6yt12lsqZE+n2TGJwhcjOc+ojuItG4Y1GIZ9Xg/9Wiv86DqORmCsZbBvbRrf0VKPeYgf
OjfII3Q+dJAyZ0I+dPh76OrBaN4vFB6zurVjfWUPI5pBfVe02rPuhMGqRqaj+S++ncrhRBV27ipx
AfCOJHXQG6wM9r01GXckQAjn9BOJuxShCDefz146OQqlf8JXC3DYJPdAA0foTn4wnjtTY7+U4F6p
LPtQ9nEeuoYpjwq1gfwKeSsasipRsAnN+CS1rNjO/HJ2pgp2Yf2KSNqRRlyofsYmo0me8ArKF0Bd
05uCGnppSfAkCut+BSAEeQzpLawo5WtFc7Bbp+UH8+De4Wy5aVNtusuDzr62k6G6TpBC3CBXHgxU
0aTVjo6Tl3yTcp/FRcyxv9s6cQAsqyoPRotJ2E/MG8VnOY877J+S5uqUOgi2/Qn3X6+6iTIPYBsd
ktP1Jqqa3YSYVZbxsVcdL4KeHyTGXhXlSSTslcrR3qkmM9s2H55F6T+E5In5oCIsQ5Z9kQki9xTk
rzBNEBppQTWtQGfcb95ndoHOwokR6TvAG2HLOyuIHwecySANA1guzkLnrClywt4ji6sSRTQfpre+
tp6MChFkLChdmz4xWXx0ek0Joc6mRx3Lz9qZR1Im2Tkxphs5+NuhND47ChuOZi1prRsl0Hlf0Bzm
+2aar42UozWnmvuxVM4AqckRcjLBGodxXfWzM1t6DkO+3BrzXtrkkvQCV0k2wkv2a22n2Zw7piKG
togqmxFChVHULUetgC2NrK9Hc7xrmpnrCFCIsN1WekUCQsFR49alyr9iMPAM2c9DIh51K8Dqrvqw
MXv/PZr7zQSUP7Xab7YMrkWSvM59e20rJXVlOAs8HW0dOCSAcLUHIW7TKhvxEJC0KV4AEWG+06dt
HgiExYqMR91Yb3bbeIJ8ZDqb85buyKeqYy80ayo5GccAYEzFPUhimzyQQqa8NKL52M08ML4JBjmP
aNrOYlx5xWzj/ddhEheRM2/zpLGwQbXlGqPStRwV2jaqaTcVVFmqvky2ypwXHlkDNxPkFmzgxsHC
VbY7rCgN0WWPHV0LxD8+45cCW2nbrhG1b1NfbequpTJGLa7VXC3dJtaMQzwP1TqPjPgU2EmLT07s
RW8c6eUl3u9g7VD9NLzhmNded52D9YFn0JFpvm8knisjf6+XPaMMc4Df+L1HEAFGD7to8jtSIcY+
7uieHqrUWvexPnkx7Vf9TM8piPlNnlpyVdX9OY3Abq6aInzQwNivIwIFql374EcdUGVdMT+EsPhX
mJLeenam3BtgNpIWWHNFakNRPlHkwpWRidfKdCpO+QaQ4FmFy5ngpbQ4D2VtoO2clLcsrjT89x8j
lSFa3xz1nIOWNobPUxDfTHb5rQFX7kFRo+4g1E9+UNBJUAbOVQuZ7zgGBtS55m2y4vFahgx/FbXZ
iTIyb5jqAE7oracJ588DtfA6+A5KE5qWlz2lJ+PtGEfaSk7J22xPgvBwoaz5k8kfCcXmfhCnuqXL
U8TivY+oB58bPmOQevjmoM+rGhCIWkeaLz8ZElF8qW58OZELDIaHWoqPMnuEemy4AyHJFZnBXUmA
p1E6nxJ567W0sPhrRYuPz+4/6zzzn2ivfZRt/KmO2LdqosV52W4Lre4gY06w9FqfG66w2KMOk1cE
0b6uei+YlOW4Yj2nES55o+ygWZLAiofmCqIYZxZlEzX0otnh8+DzCp2m6mRWdHpHBTHzOS6vkRiI
CJKH1hmwlMRmCPLcho65qVPWhVkZQXQStnFFF7/YBTFvYSmoCaLb1FMJ8ZzIUaSHh77XLiqZS6Yf
mnBDnRn4MrGZ+eYVtixUnJE3HclGY+nCcSMnBROfaT5VontMEoPIFdV5THx4cSDXbfS5fKlKsjss
o680PUc/zMv/zXvPH6PoJZD6r+fX95/1W/YPA+zlp/7YfbJbxE+nkfz6wdD8382n+G2JLkPplMse
1JTscv/cfFLx7BgmrE5iFAQyFzvY/8WaGV7j3hYUuP3Yl/4HQE7YSV82nxo4oCWDy4SdZA6/9ufN
p9XXUlkkLIphJU8Su4RaN5+SuBo3BoWGrsCdu9VFsp79+K4InBvqbRjw6ksdxLQ39GqtkXkKNeUW
xPs+VLDxDSXBQjsamV8AJCMi2O14YVLDkFFfaXTDMSOEf2AwRzC0rQ5CcbBkRyRokiLcksLejxTq
rGxRJxRsBo8wHzZKCoHMps6VpoPAowPgOGklLbAUdro1K4E7pvlOy9QKvst8p+vTpc9Y5WFNFm7t
6NNmSqYGXaP7NgBd9JzIfmunbvISLUdSRzYgVAaqqAkZt7IfbdDWIJW6ytjA75VoSlFEtI5Bkgk7
3EvYjK+AYJDqVof7RmbnkaYs8PYo34G6vB2q5qPO8a+H6Z7qm896ns9ZHF+nPj9DCcJOL8TGhDUo
zXBtoYyKbngfzfh77IA/z1LzySkiZDjL0xT9Oec7cCvDunJKX2zTWrB1LewAJEjUt9a97TsQIMmb
MKtv0wjlTaGFJVx3atOxdGoVQ/wkCGEpIa63SlmQIWyeNcA6fBZHaykmiutzrua7ljnSoVMRD9nZ
xTRidWan42viRdiV07ZS5VGb2N6FQ5HtmI9eYJ+uxl7Sv1EYNzAEe5j01bmsVWPHIGnYSfaWF6Ou
D7RGKXdsIS+m3V6NPf8QYoiAz3UrOXRTcAd3C8eA+m1YWIt55NHfCtKdI93K1GZrlyaauG5tcRpo
dbgOZtOz6JhIRuPaGEuxmrv6fhm9xCTVTEamGrxSQHOgYCAKDSAiQntbL9VM+BuBmUYGH2cnXulS
uk9YiaWWvCuGWaC+wCsONOMiR/V1yBvPAjnPhEq99CS8cFOyJc6ZvRkEgxVtmjZGlb018OHy1GED
JRW4jdGhzIMDTBo6s2GElgXg+Zz3fhritKgz/SGZqus8Zx6Y2wW+c3EnlKL3hF2aEDfDT0et96JG
rZ+c7KJO2rVKrwQBYOfByoNLAEUQ4bLpz4Kuj5UmmdYN5KJWZVbJQ6VOr8A2Lp1lvVhtWWz7AvAG
5mnToAWFEPZ9oQe7wIihlWqddCXfq44XfE3V8iVXxhTYbbqbY25x2KOlF1TMe8IEL0EK/JXym+zB
UKsbUA85VD/8BHwqPs1mCJ+0+TTZ9L2oxEUEzt6umrdRb45NnFLG2db3SUOBMm2mDxXhKlcKJH/m
jsOmracMB/I8vZBj2ftG5UAfoLwrdMoU0JcEYThkIT8KkwFzSfuCirqTlM1tBzZwbqHEkqBvfY6Z
A7pmHBM5CydX6ayR2Xd/TNTAcsUwABFJedyVxu83jUJMou0D5OKYLja/k58iwRFu+/W+mhKsxIZe
Y7nRQww2GfBdZXyZLDqGq7ivqHsCFS6pHt/XM3SAKO+92ecMrfjD5feF5L95RV3UHLEsMf96Qb3+
bJro73LO7z/1x4JKq6WJW5U+TMyQqr6Ia3/IOSy1APosR0pTLJZMhNA/VlRh/wYC0HY4ofNP0H8v
0PzTESYX8IhAr1MFkajlp/6DFdWwWbZ/doShI+Eq5NcBCdRN+4uvcNQpMxoUQFWmhd9KyaR6TVPD
sLcVU12lPnmGLm2/OX5+KrqW+mzqZzdpa9AGYF5CG8UlQYEBjOTfMwq7Gmgzd80aQVz0pafl2VPN
q2pd0i4AZ83/rqRNQrFNTXqIvMC21hJEiZ6GLEPzt0qikRea1Le0pUMrUYt1kLCUp7DEZJQ89yPD
mMlueIk32Q11xGyTnVSsORgyx9UgmnXmQ1watwPpTduie9fxa4LpI7wgis0nVRQeGsp93HPRSLNv
1YCI2BhUEAuS9j1QmMak1rwZhzDYMN83yG53CMRJma5z6qtByM7H1CE/0AuV5MLScBanhD6qRkWB
8l99JA2b+DwzndogvGPQ7ldx6AQX807k6EpP2XjTYgnMbwpOPlICJcKE/QmyBDfqpCp0RsQF9ojB
cpWp0d2K9AsoOBLROUdRMg3681BSdiKH7hzNjLn8WLwN9KiDxVOQpjMSrUnZ4zBvkmALZmjcjOp0
Z9KjRCR5uHXyhh0HdajULNLatqSrHRm+U37W0V5T16T9ATX1toYpLpTPqWYU5HINxHAR3kaDsjdm
Jshk43jPQZp2O5xZXmhWdzALJrdZZjyhJru1U3TJNiV8vWpD+Mdh3z6hJXKusyvFVYIKfUgrCCeG
qbHX8/SUxcNNM2T7PErZl8GmpJ+aLVOnP/BLvo8O42SQLG927BPuIIux5AT64H1yZs7/ZrmlHlBz
zTb7mPpGbDu4yPdVF7GuRZFOgRreLD1pb7vRvBYNSd54alBd1MgGCDl3vvXBonEu6q56UEb4drDe
CfKNsLgiM+NArDjhlo4VBmSgFEgCWy8ikK2XFS315nb/kFK7Y9SapqwqX/G9DicNdQ3mJsMANQTl
vSNaOqI7+BmVbO9iO9uJdto4ndzwYn6sKW3qnX43MSqfobj3KowNO1TSVUc39QozwkPlgIgNsvZl
EjaNpWBaNk1jkexLolMsdJqDNJUJILdJKbPmperY7saCJkxbZU1Jok1hZz1naCO8D6BDgOpmhEyL
UMuKOlpTsFeC5M33Y1LXNUORZ2EkwZ1ftHd02VVPlR5YN3UfKy9xmVPbXdKSDgzw3qpD9mN2LO/N
ENNQDasux0iU1fl7qjP9ntnhjXPD8w0duCjsDs9EQolzhskQbIT0tLQpmNvWq6STGCr6iY758Mqq
mgeK9Rh4WmyPx+COLwc8fdHc9jntjdaw7Toc7ED6HtUuPONOvPhFCItHYN9oNdXexTVFRCyGlXwu
tFC/KBgDdp2elm67EBAd+WTDspBztAa04FZatQl7OKIDjhg683Lhrx1luuGv3k8A92ubMvhQJkzp
unY9Ernd0kcN9k860PoMoL4QCFA/JvVqbrt14hR7le2LIdpwpzXWISgloRjKPZF3jkVhQOzQsS9k
VhejuOaccGkzedKIqLq1wXI+ZRSEpNAJLLNot4GFSlxE5j2lW92x7M10Z5WW3CZ9E+wcGaRPadcD
E9DSW7OKhvUo5YP+P+SdyW7kWJqlX6XReybIy3nRG6MZbTaNJrl8Q0hyOed5uuTT90ePKqSHPMod
VdtCopBAFiIkM5F3OP8536ECzNYRqm2sOAz4N2LAQAFJOzIMQklcz8MkHkEk1g8Evq11q+AFoxbH
ypQ0Owyd7txFoqp9tYr1b7Im+WgNl8ExWHea98iSvjlnzHG1+JtVjNBAuwLgkBsF0YVEI+5bOzFI
qlq9eE8oIdygtr5V0iAcPM3tJhv075qp3UoRKRvNoFcgnBt40ba2a5MoPYwh9iAYISiRKYd5PWbO
NpLMuumDqvGnvrwXKeraDKLCU+K5XIyw1lGzAA7Wacxse1kSnLzzdI2bU0zdrgEW9NQylt2MqYVB
PiTQlZS1J8Ti57I6ADJ6jkO4QR1m4vwREwBNOFavcSIKmrDGO8JpJdKLcw3AQZJdUx1vdKpzpSXG
psnMjZbqyiqA1OmnlqZuBnNQNtLNnPWQm5HXlOK7iwmXfTLc15E5IDWhMjWpQGsJope5a19gOxJY
ym0HHqtINnkI3qNV3Zsp74pzC8H6cS7Avpoulqq4WZw50vH1WWqeUWHZyemBIkQ41Hd574B3SsES
QsBoZX8p8LSiyhvLCEHn9mM9SmokNonoj52FQK7TKLCvWPY3ILdfCWhuUwPVKzOLA341BWuUS3/A
lF0SG0N3K1CXE2oZZzHMXiubeKskVkzt03Qp0/62UbR+O6qYF4oq2IoKJixu2HVV6Y8w48/McTLU
LK7vQjOgMCnZjp4MXhrVuUWqutU648vQzBc5Y5Ch/UVwAOjvwr48p1ryURANojLY/hgR7VZBxW09
qqxHrTfaPwACPo+4UD8WXjPXOJQLaMOfAk5SxbgluxlVOBEns7kn6rGNBqyBtA8QDuaY/9OZ8fav
5MjPHeL/8PM0AwaPhnRi013yaaRGhV0xCQMtwrAfirqmIYfpFPnsqf4Kv9D7/Q/7ZbyO2q0yQCQK
zUSfoeDfJRQ80SIMcQiCVB+9gamNYbR+12V/GGP/iBL8HJLhSzTIK9CcAoxLoAH9/efY5WiChSKr
HlblezG1H5ZRHfTEXZdV5pHmXYeKdg4q4PpKlL/PDb7QOrprtebSJIghmkZkmxLRda4lu6Sc3K1b
67duMn4UmQGCUX+dLfw2BeD2FY48bUVjCDq8Tt8wCnJVy20VZJRdgQMtg+gBrXnw80jP/CYGwcOJ
3J/g1KwjmKTrKCcikHHerfr0HEH+KhaualcvsHa13QdkFohE4vBBBdoC5kEtrYVvOhyvXA131Dg9
p/OCs3LeFudOHNZvv/+b/fA8/PplussEVzfIjnx6QsAAGxXCE0lc7Je4fB/cobkObfZgluNVdjqq
bfQwzMae/k9PdWdEKciuYVbuU2aKpQ1fk2/1uZPti9TC24AHOhjD11aZXv7wmy73hV9/03//2T/9
pqV06qZeMmYu+vvr+JWygPIM1X6l+hjbNrQ7ru7Ne3Grb4dtcqWD6/c//1f3BI8dyqVrEUFTSVMv
79pP7hHp5GEtzQ4KbQ7cqMSFz/OQrLuKIF+ZfKmXiaDoOgO/p7aN1G5bkeIoVHLhYWdhBje1P7zc
vwQKlxfBskA+MoZHA/2MDIQJDVp0eZqr0cKu5ypeHJXnoCUXOkMD7QE1rtq+PZaxYXtOHxjEJBSi
owko30k3sKKpYbbnpc1XNcU5a9bW3h9G7fr7b+5HguzzX47nHlyCYWEk+Az00CjbiOwMtPfcNbT1
TCWz6PrAUrgVBin6HzU61XgzFAMRhpoeFVbOm2xS7me1h2yqkWhXyG0gvuUHJyyPVOJi50zv8RPt
FyLuTOHQYBiVhyh6TidI7TFmaS4Y+X1dA1LuTOPWzdV3pmKcX/JDmcYfTc9Ieqj1F7B1nlvn27Jo
wZ8Zd/aQPjL/f3SdEuO+BoOdWp8RgAc1EI8VxjyGP4iIZVdEN1ljT38I3P5IMX76slDJf5g0IEI6
xnKt/ukxo2RDz8qS1S0JA0YcDutZ22rY3kv7avN1GRS/9xnuA0HQnXLxtu+5eKohx5SBBA+HJafq
PgabAvRMNTnBZcJERsrwxEMBwMPP8JT5kh9E+jo3iSoRxaL2QoKYdFMl9EGS2nuID75hx+hinEVd
IbuHcEjCP7xR4vMbTZYNlcJYcIroFTxhf/+ogarKqeu5YQkrkGtaAM7k6Ue83mV50a3kLKZ6mzZ2
fWsPMbBRO3ipuZVsSoO+VqqEnvLe3kZGdHGHdGSSO60qAfJ9UASL2BT/tXX/b5eh4I3+9DavX7vX
/0NgJO6my2v+8f/+7/m1bV8V77VpXpvXv/etoXQs/+x/iFHqv4SJg49JDGahRXT6TzHK/ReeI0BS
+O0sPH72IlP953jHwHbEP0bsdLEPITn9e7xDWQWmI/4DERsly9T/O2IUVJZPm4fqkHTmUMLgh/Ub
nODfHzVQthOuIZI6jRvlWxvztZ7CoKdxRfGQl9K1aYDosrm0r5Yer4FLs69ieVeJQ/l9ZWO5V8aB
qBsPYp412a6TlD+YtXt1Mv1JIX5Mx/rGqvLcMyfhh9ZMqUFtnPM0ohtD2+eNwGikd6QuKg1/RnIx
htLdWynYUpgUzCbtCmWVY8+mioZ7LDxHSOT2JgmWxTkywY6Jal+pCltdFHiZEdzac7JxSqy6AyQT
xuzaY2YyCjEkg5sIQzRuq0sUaYj36d3yGlKIrbe72JhuZNK+RhJ6IFZQfZ1oMtgaDXHMqAx8ZWoO
1gAIYaIUyZPCPuGK2NaUWu4Em9llUd5yuj/WpaBnjrwR5lQcUK5d05iQWLNnlvIrOnbFIi7eXXKd
hiXfel3CEeRNTzjxZCGESJaf86QUT8IozHvOlQkVbQ2laYahHZta3IPZtTZaiIk16A1/YCnZjiPf
YZjQ0WDE0GNaK6rWdtNNoIQMMMJghZqZfBA6T479gI7khtrJCGxZWC/ftBvhLHGPpEF7ogPRtTeh
tBkwulSVRqZRH67IfZNnutTbOUCoVnURPrtOvsX6+i0eqCttMvdIE+iLmMWz3un0/JbUDAg1hQpu
zxfEO+VYhnDAm3miVbMUz+GUzXsrsKgZMjrAkY4FyDfv+y+TaAhtBHa46xRlm2viI56WAFPwkqb3
c6SzBy66vpynm74qKLxw4m0CvH5U+e6MMNrNTfrmtu4N/hqqEkDurwIXGP5IiHXp+qDJh7H8Rqf9
w6Ycr50oK9BQ1yip6FaxCSqTKTzjN3v0RsrQQKxGQFUVZud9hjqrzV/CCrROkp5qt3gZjNhZkxKC
hB7FEm8x200cKRa0HPIbzMScV0E3mpcr0bRJSAR5RmDf97PyOkXmsWpDa53NhHndLDSJ6OQvMMve
mDI9J5F9hW+TbzKz6Ra60TdtmXIa41ejD99rS6XNnKAqSaZvFo98pced31iBb8v4NLi8kKqG8Gfp
6r4sHKD7VJd3SX2njhZFWwZ/zVnalIZYb9zukJiDCON4/jSM4wvYwZCZppWug8jxZmZtMp0PqlbC
pLR02sLam7aJXuAY0XlrD7zNAslucHttFXVR7k8RFKfEbCdPr3BfOwkerF4Lv4ugS/xZcqZXyozD
Tmwfyx7fnEtDOJgYrh2TGxqeOocqYzDpepU2Xl1HYjvXlGutOywCjF61Oae4pNSVY2uZ5sVMFM7Z
rpZy/kHDdbDlxcrIiNSQhyal2ytRYAWMBmyjTu7iPD+jSTuMP3PMNMB9ugzlgHKuC7EDvjhpb0LF
PBVz7z7nep5wkAkpk67atdtU+Aan8dFpNF6F7khMCJRJtSrQ6+3wmlffI+drOaYvYYHHOcIsR4Xe
zGlJMo5WW58zepGTGsNkzP/cg+RhBoXKR38Z/1doNKzPiEXp8nUNrAct756ecwFOUfgCYiNwHMi5
TfXpx7b1v3z75pjI7fe/niI9LNt3E3/auP/6p/7auIHKLzQSaN6gC/ljLhS8v6ZIzr807jk6xnwm
RZg2zH9PkQycxHSnwiNgU19mRj9t3BwEXIsTAFMprib/3SnS522brXoZRWmutsBncBj/7TBs4rxq
uySGClrf6RMhLfv7T1/HPwgkn4dUfBUa1ALACfzL+TyfzgXc9PsBvna7msTLMrv/j8fuv6TELb/g
z6f5z//+Tx9AEF2Vo+TfvzTaKM67Pn7Y8wTXKvqDKvKHD/L5gKNQ2GJqywdpad9zuC+gEv/+q/rD
R/l8Wi/0tCbtzk+Y02tcnNTYzxfR8+F/8FNsutgRIwTNzp9u+W7ZmI0oIr6wCDeK+qLaZ3KOnoj8
3/+cf/y+/v1zPk8n5zpliuSELV7iFB2HaZiz+f1P+Ky9/fjTA/tRFy4H7OBPf/rJUXDxwk5a1cti
aIyrsSeX6IZ4WC/Gn+7YP/6+vzxoP/20T+oEdzVzUmM+z7zgJ5kvMszUKfYKzKVLnmJcmaDr6tum
n17KKg29gGfEqIf333/ozxrg5w/96c+H+y4UpPvo/qGNKHPXwmbbGP7wJHLq/afXCuDQQu/kkvBZ
R41mrawGm3VBFfnNlDLMVIz4Hu2OqD9IP3XQT1a4fMb4BRIHpabkfYNmPY0SAl4EHpBcqj6l3DyH
asN2dxza4VjI3leXlGBt+fWcbKdGP8cKsbYouxP0yS5IjUkOWzOQNzbo9VnRDikbljmlHzEe95VS
BXu6Y1Ko0BF8jO6la+xNPOQnrYl2TV5vlWi8n0hUFgXwfnb/AxFL5jIyWIOQ/JB9f6k05R5ZHnS+
eG8cfR1XqV/qHbE1wBdBlI1+MZmeA3lwNbVY2Ht1gFcWkF/NMZ7mc74pou7BTDK/ywmYJpDBky54
tvp8k+rivqsUCexEPAWyfyAKsTF7Ykmp+lTgytKtZTiWYnqidSImIErQbi9G+4VTvk/YcJPI+Kbp
03qFeH5AfDmBF3xUFOM8Vfq3OcaerfTtTVGNXhbpB1dvqNoc3UttmqeaLotKxO/zPBJv1b7icjlj
tKNsd542bZN/5KbyMPbptFFi41HnHJqDemwmvCXOhPiIttbX7sug4TPp3fAmE/ZBj7XDiALG2V2U
68CdN/yU9zEhATgisQew75V2emKMA/AOSAb0i0QVcBQcT2qxwtxE9Um1d2uEtNgrIhAOZASg/LeY
1IVzAApdwPZo70XIfYgmzAOOtFMX6M6G6PxqLpjypuQXxvZ7J5yHoLAO2BsTGAb5sz0lh5ajVBSK
O1Tbs8zbcyxmcpDTyWq6G5xZJLxbR2f9md8KMb3GOt6poeOT/w/eSC5QmuEAo9Z+WbYjZuaOXBa6
8dwuLjZ0SK07//6H/NPegI6zCHz4PYTz6bXXhZ7U3ZIR6UYUGR8TYiiftOAP7/0/rahoRYiwugsQ
XP+0xjWtVpKXHziQdyH+uGejuTY8kSm4C3qXf/+Jfl3I8JUKw1F1S7f5709ZQYZXoi6cnFlSEXwj
xv2oSgkcwP7DR/p1G7KwtZruoo2SoVrOWD+rfZo1lVWsZQ02BPtGT6pbZai3v/8kGs08vyyX/BRX
8P+AVWD+krEMh54lIsViPTtO4cmgPtuDtAjCxxc6gakwgUIQ2HBS7LxgrE4D/LqBVWC3zZVRJNPv
njfhRzu3ncwMChfIQUwSVO9nsAcYZz2Y7zcZRARmWFjlFkhCAy0Bh/1HNrhfSRakFDWU+h30sxST
SnGorDY8LM31xYJfsCjT9dwmujEXNEO1QBrqoQpWXeNAcQHggL1iDW63XhFAJcUA5CHta8DKMyYF
05wbfvMWFkRDP+Jg4jHBuhkErInae7fgI4YFJJEtSAnNBi4hF8zEtAAnDMgT6YKgGIbhVcCkcBc4
hbFgKvIFWBGrrzn8CiZMz83cxyt3NOLdtEAuuMoXuFHVr3S+zx49ZN1ar9XAz1pGACacDCLI8tTG
6kWO3J2mhlo/0UwOITLnWZvNy6CYxRbxuwGuBISDdEV27GGi+zG1wUY7+mqpXDQtFpTZlbtmgXno
Ln0JilbcRxQA76p4GM+ijDYBDJC4MI+4nI51wNyrLFj3hwUY0tjJbRfU36AAbMspfYLbeTe56VOz
oEZ66ay7BT4STtFjvOBIuoQ1su4tYlYlBkumeeSawJfgsRnWYkGaKPCFYxgn4CUeIxU8SSXPCQwU
WiKP6gJFaUMeZigpY0a7EMVXUL5UsQU4U2+aWkk8EiD5Rq37RwlvZYa7UqVAh9m5LfpIRns7jJhP
Cjgt+gJs4dcEdJE46a6V+h5zL6T4wCYBonQAf/juetgvtC/C8Jw6XBqZWDsBBJZReyhjmBQLNabN
lPsOjEwHTsbpxaEj8T05JpyZMbVXae3CI6DYVDZvBUgaFw/DygBSUyoDblnaV+oUlxb7WltQiAbW
pjet/QjmxhrKbQn2JivnWxyX4F0dqpCGE9aNG063uElLZryNtWKrfCd7/oGZfKsC1okXwo6gtNwE
uePSwTeC4FGs8rkAySPpbWP+sUtIXtkLs6cLrLeWSU5npusbvN1csbOLnYJ9Yl6Mrxz97TQnM+10
9F59RMUAhlZSndMsqCC1mMtjtOCD7B8kIfK6H20c3JjhkK27iJEMeahVJ4vbdgERUVbhBZCJQKPj
MjXPkdY9TB2JEAhGXT2czAVphF3uKGEcaaHyPMA8ihnvrOgygsFQBl+MGu1wASR1s4NzuJnfDIJY
dOpA6EiggFmYVBX221Ko3xneeI3Zv1HO+WwL+RQMXclvZb0HRv+Yy+acUlOyquVA8ChmkBOE9bPl
VF8cSC5LMl3OeK6L7ihn+ZYoCLUCI2tbhF+sGogZrY+bktartLJWQraqB8nhdaZiD117H2Uk4Cwo
BEhKe8ea1vQJvtZGNfvFkKxjO17wEHQPgdOCKtxFb11NeEea+LEnTlqA8PH92Rv6st3VEIsvQUeH
g52tab3F/yY3MhjuJdsLoPxmo8XlFxEYt1ogfYs5zmC2RyNYak0laJf8nQIdr6uNQxnwHFIJPhe4
y2q54028qakiJj4GgCTTz3U60yiswGYJ+eDFJcXsNislfUD2ATfD2rSn95wzPyqs4xtYh41avXca
dxOO08FCaUWg94SiACjjXL2uK3UdDdFGb4bMyy3LZ1kB4aMwXkkWAQf8V9GDntPK+4EkE+iLl3hq
9lplvtmxE8Cnq1E27epYqbz1dlweYlZ0ALVnhwdJhP0+d6rDPEAUaTPht7hhyhqrI/otR53wakTl
rssyZk7yYA4EYvMInrN7HMgRYMikMAXZMwqDpwC3EprYcmUJ2ictbq4ylntLhnvinl4alMdEpOtm
ilh/2HsQolk6uAKZM7wkLYz8IdIbvMnhlQIT2o5IKLlUTLE8+dWsn3GTEdJIj4hu2wazqiSSkPNk
WxjJp8ghVRSad42OExwtH76CfY1j+66p4C71PUqxXcVgS+RmyvIOWkwDVkH0X2rH3SssHkYefNiK
3McmWuIw4ip0rXLTFLHJs274xB19p0wug62clCLbFVmyH6zUi0uysi4pE0WaNwWlMAoFUaMV+bGT
eJ2R3XF0fihRPcu5Wrsyvk0aAr049vg+ATclfXaCqX4YVKrAkB3TynW3hRLv+i7Zg1ZMNhPZAbxj
1z4svKBc3HbcDfRoa4/lV9CC/Mmi+ya334qcSHZrkYGpai/mQGs69S2lEwRAlH7Ge04ON9Xtfen2
713GMpyFhMnazDpZen7CSn5KI+vKnYVMczeepiRYU4T9XBvi0KjJ0YkwpWrxbVBm9MBUvh7nT+GY
fGiRg9LcP1qjSqAjvfYF8nZSvIWmcaQe5tSo5boB3CaHGQgVraVqdiNgzBmhu2sa9QiGxnfH+BYi
oealWX9r0Qtr9+4RQP9dN847Z5wPWR6zq+Qrp6X7uBTXakzWzghR2SAY3hN9XBWt8brkoiEMegue
rWWwqtTg7wOw3wDcNKu+q3Od7KOaRRuEWk9M1bfe0fdlQOdmZPN2dgZ6hmMftER7qCYm2fiHbYxG
4fvcES4tLCriVHmt6wYsvXqOtWqrL1svJxcly8/N6Kx1egkjk/sC9TNHM2xeEfR8s9Dve7zLCvZJ
lyQrCtqBwPoD/tNbozI2ZAZOQbCkZlx1x9J/oqX8xXA7ogCYbBs9vctdezNRcd4k860WNpuhr/y6
jTx9DIjh1YcQs7VaB7TSVK9BqTxEIjuqQ3ECkocvFqAnLPA5q6+q0T2Vqe3hr1xnQp7JIX30A+5S
zeJaZuvPFJYTDZdsAOQwceyl50SjxLTUDu6Yb1yK8VJcOG2DI9fWANLoJgEFdHAE5LpyKDDIb4bg
vS9Kf8Su15SQJQsINbDTHkcF3BQVGaGins1R2yYDpbqFfewUQrHcVu3JYsiFvXPslurTDhs5Ar+B
1y8M9qVOf/jAmkC79cq2edQVzBKcQEnldpt8QBzqjE3VKj6JKDCSgVcPNoRx9oFZZgci08QNNV4Q
GsepozpK3b53zbfc/TAQlvKo9/S8N9nEi2Mduhh5iXOboOWktlPHbG/RFZeL7hK6zSXlgQ3r3ren
8U0JKLlzWFQzLd8yNfE0tP9B4Yw5ObuZD4ol9IvM5Be4BTvTMp5iAKcioAlbVzd9Pt23gfLWt90r
xU60Udu3XcK/PBff6zlbE496jAPLxTdbrLn60Oclvg4tXstcu1XwQ/AF+ak67ZOh2DPtfFVqk9I3
cz2UwBJNwsF4g09Fp+wG7uaZq5z6iAuxFZj7fEr2SehemcBc9AKXcUGstmSbD3TzA3vJeWIiJeLp
sZfssHDlNtjud6WRv/aRqnrS1JlkkgWDkJoaybWvHR8u1kPADRMyjnoK+PP1dsWof56wyxZbbFnI
BmfFIV0/J3QxNVwNNLnRcrLAypuWGpwavqpquDfUfBv24e2cjCkaXLqrigAzPVtx3ajSC01uHmEW
rAsT53xp4Miuixswky/AFqjtZdjpOi91KTRPNTuHrl3tIbcWTG3M4DHXOYOpntXg2sJz58tQTT3B
UtwKvto030+J+0Yk9RhPxTWfyNWxLMdz/FzL8jAV+o647d5goCWa+EB8Y1+25XMe0MFGr5lf57iB
nUHx+pSjFokfFizdpZMzX1chyAojOaUuDTCYlpgx5c8tjAHQuOOhtLuzkVgPE1xAaygAFw3pXqF5
dUhTr6VdtWcsZhIx79jv53miRCvfMVPmMbLWhDe2DI+A1IEDW+lR9BFUdFqglFVU4zm2sk1N7dvY
dR/FrN4zKECRcWNy/MohWgbEqXhahJM8ay/ziCeV+EHskxjynULbY9P1l7uDCOtTbcdrN08Z0KXJ
DvfV11pkX2ox+x1EgLrREdFCicNePSeVc1Tp/WrMNPPVyf6WOY5fAa8s03Y9EjbMykOD0EdbJltk
+j7TFe5WEXtLRJ0qW2hKtmFIMiIM1Ta3CaYpMfbs3jWfKwaJbmABQhB3XKWvQQvzX2jRJnMJhg2x
H+pcPNSkSzBQ1RirCOU1VfKSZiYUNe4MU598dcAxckTRVI8QOUlPkV31MaJKwX5Luu4GO6/Xwvzo
pHuXRDihx5l9uKy7G8wFHJtLQvWxrd+G9Ho6tnzGdrQJc+2mdZqXiYdepDRLOsHGTrV1kolDTGK0
orNBttwb8hjGUM7fkY6AA5/mAFXOUxXFTw2ueK0YdnqNnX2qGfQG1n6eifbjvbfB3gauhVXAvbMF
cvXAODMLBq8cew+cqkmTCQ18ubGe+egZmbG0zc7sA17C7sjut+WcTMBP4RjOpJHpZeHbanhMRbdN
eciH2vwuKJKTbr7V5+hOtSHRUxUEs43/jfE2zCwRJ/cm1eUVVexUdhMy6GPW3viUwk/0hjzcTqVz
57rvoQYrNwkuWa1x7NagZkDaEy6GCDUAhzcO8Ea1dq9Kjk6c4VmjhbqX9M1wRu9vxlpbVcQN2Yu5
o88FDZHWvMOZt9eaelcbTE5it9yarMdNqm5LXPeJZBqpRA2D7AGFggMQPLhNZyioxKR0FIPgKEYK
tYi3skbGCfr0VQ3Nr7FuHbCc4aIQ+6Qbj0qLTX2ElqDOa7Usr7R/AJkNwk0H6xbRcKcXtHjARiF+
OnGs1LTn5ZChhvBaKQpZxJq3zGLU36lc/GK9vU0FNgcz6n3a6ncqcI+xS7dwljeM+V46hw5YW/9q
xP1W1FHnaeOSZa2PLXbXXrImT6AHO1wAMAnpgSEJ3L8WzUx/VYgDqw9LeIRKup86bjKO9dJU4cmh
6aYD7l1E4KOKgEfVlvAql5q6JtLuSqN9LGrrrM7Rq06FXdbOR1WptlNmHCh5f0S5e7Qa84SVa99Q
WQhJkYhuk54zgl+bKA++hUX5ZaiJYojsbc6Uk26XFxSza1HV36GQfiud+iEvnW3ZtE/pnG40O3ue
GhWPuwTYMuLJ3Mcx5SrW45RtVPlcVVtE+jty0/BdNS+cwvdo1mn1qV6INx5Nm+RnwtPQ9Q6gCZsF
RGK0t/tThtbeLqEQh8NLF3LH0szmHHXujcQoCBYSaPg8Yztwb2FEkJt2d4mEGGri+xzF1TIrtrzK
k5bGCISHtaWNFelmi8Cf7EhqtDtLBV1jNn5P4+O6HGD5cQxU+PbKOvMr20k9WwQrMj4EjJZ1xNC3
uYXzletBXHI1oK7QNuUNnpZjY2eI5WGur42MDE9aBLCA8MLYEU53uoGoTDkVSb6tI/1eZs226+2D
GMRGGDYAcfNpWFpa80ruDJ4dcnfs7fMrnHZvKOxNL3UaVDMf0gWnBvDoOcU8bm+dXWV8KdvxLdaT
TXRXx3s10o+pW+hwZwi+bFCggPLEPb2i4ajv0ij4zhXlyxCqlVfI4bnJ5m8iWwrXqPaInEMUpxyc
G9wVmTU8F4NxcWcSw9x3YTjWq7gMrk4Rkf1dvm8dKqY9UneJVxc/VB/kl76oAaMW2zK3LoPaPVGb
SkIfJ0Lpyi1Vrh2ZgGA/OMWuJVACjVV9tUql3tpzaD5yHkHolZpZvVtRB05Cr1P74NR4um1VBr6g
9Jh5qnbK3WENv+M4pMvpLGJ5hSaFmuPHNOHMUXVtM+3QSlCnIM4NPT0b6UjsLgcWlVf1VnTBnlju
Bi4K8SgCjsSUWtWigw1NdQGtkxZqYv2xiWAWimIblATnLMXP1PIhpDjdqwpOFboLsqYabvqYn9EQ
cK8FwXRdMXlvM6jH+EPpA1g3JbKHajeTF7u1nxJIrAt4Q3X6ZrrykHJGH2hyklhCo5HtOGdwYaNL
MCYAmWXgDl4rOtpi3XPdqgwZnWzTypEaEXXS0n4WXDskvI0us7zaMnAo1fGHjLW7Vh9aRJVlFGd1
Gjf2MZ2VLb/ja9FqeHspbd4qarp1SgJsTkY/dn1wUdJiR75D7d6St29WaOXPTpneSqO4q1SEgUl/
AndCD3Y+bXPQQmYa780MqA+9ShCvhtsiT/zRVI6ybf2Zb8aarBepRpdipC4nEeobnizYXhhZCjpi
W/4iiew466BEpJJFaAJZk2W3ACAPshmOUQrdu4j2MjUPLvY6DhI6EczwpjR5JGv2Mot61dJJkD54
zxC2XMYQbVc+WNVylcRT5Jhs2Hl+0bWBa9Tsh0F1OzqCLUb7Qoc1QUdFxUJuH6Ko+UJ4jT10Ep4w
K4S9SHmyQbwYMn1RRhv8FWGzUtmCAwDBoourDTQpG+2HPqeKw52/hrw4rQo/IeCVUrsL54BbOLmH
bIouCekvgP6U6ATqd5YWXsZ2LaoeqtowbMaueTOREYmZPTlVsmPadjb06qGopsjrZn2XL++GbZG7
InAJPugGipE3u84+1qBSmYqfJM4xdOsn4PReYKR74ZaCu23beINJ3/aY3HcGLFi0sUoPHwtBiDNd
W2a261P12ljmYRr1D7VuH+x6ujfb8NbKh7t0Ttiuh9s2KLx2stdGpd8HxXhNWFv7qr7VlRTCdEhz
ru2bY3fbhxUTv0zlQjauDPgVXcYIMGK5pmd2NxmUuEV4qfoWQ7HKoSmI0BlcyKrirk2Kczco98wJ
n4QcvhlueYurfmkgSHxLsVIUsaVPkMUhjZk9JepWm6mj7PNErCdh7vB/IVxkzzQdvEEm280x6VZd
xL7WmJeqcU9VTJtCK6bTCAMOWdLyRl1+7+sYBtRCndAfNXXY4j37Gs8dOt6ApVPfazNMWvyVeSXw
Z5dYzqYFywMQObLOxDTlyiHbJovsliz11pHKzZRh1FJJN0oN0bBrsfQVUH7IdK2kXWzVvjvbTtWz
4aRfCfJfDSdXeEQHGtbih2xMrqorPkqzupOleRwjtPsqdr6z8N24GteBqXzqDRK2pqRMV7VvCH8/
uuZCJedldC1KeIhzMUKd3qVrb91Z+yD11XoFKKrRya54jbgDAG8YCxyPtroIXB539j10o3gl45kG
NKVirW+Ua9FMD60kk9qV+EoR2B0/rsJsR7T5ZtT1Q0tOKxkcv7GFtxjaTUM5uoq6HpMRqQrxOdLZ
KHSFYok4Ai6tZG/KWH2MsXkhNE85H0yuOgX6UIJK9Lg3v3ZVR7VmHn/PS1Jooanu4jrfp3q/Ho2B
ZaIBEgzbwuD4lOubTnZfmR7giEsm5mnOK7WT71kgFzTJi1Gbd6x0F4ME8Irfeh1xgZzNgOCytTc5
69VRhVeyZ4/NLCe9VA40/NACZBzO8bcENSMvnwlknJTA3qudte1KbTtxuh9juElUoucNewcsM/45
AA4JrX02zSqzF4ZcoYjoZtPwmurAGKKW2o8o3fx/8s6rR24uO9d/5cD3HDAH4PhcFFk5dO6WdEOo
1S3mnPnrz0N5xl81u9wFf760BzAw0Ei7uPNea73Pi15uMzTJkefgnaBOWW+o46O1amNwdKZ5MNjT
RE7yrANOOpCLEmIkGt7aH0Z32SIfr2XrvoQXa+sepZ+UU9wWEwq8cQ9uZYJT8xEcNjtLbDoHDxhU
tQFyzUHAW4LIlGxUd5qMM0bKQDqZgaGBGcZvmVahIg3ENz0U+htRKZ8QZ+IwFxPf4XH5k2jBjS9S
TVu08IU1MFp2WdWPLdi0TVwlq0qXWJXiQ6pHBzIcd0k8vmLxyGWcnNHKA4tGZWvl1BNxA+H9z3JE
fALr+vvopu+A9mLbaENxIUT1m1kVZOMDEGfvuCGtPR7vKyuPTsEfMbGyhjHyJIbpQSbkyN+h7lKP
Pagj8gloCaXgDXOozXllIw920Q7XSniXkwrP0nKJeHSbQqZZgJ/dt2h/vTw5lMHw5prpNhKqba25
jxlsGKtXd6gXV1o7zVjP2KFqiBdR2nGzSC2Q7+irWw90kJcrtx3cd/iJa3ECwfcQ4UPI8B2rU4cU
r5GL0/IAgXP98nUu+XNWnCAHNBVLR+c7lf99TFdbsiuYVg0gcpAxt22QwagjEaT/dm3Wx1ZmRXk8
pAUhFIj0ZEKwr3kNRW1y+/WHfM67mxIPIYoXkSzIEIE/fkhi+QqK0oQ3GM9qlcx4323/RguqqlIJ
iRqCPvvYQohFSqh3GXzswj/qLlbhongls/+56oKPoDoTwYWuok2bjYZMLb/s1+zwiSQsNOGWTKaK
/wkhka8/5fOo0w7qUYSrQF5Rmn38FKx0Ky3B7oZMnMJzM4E0028a/5qezeSf+VjCdt6MLk5jdqZ8
GkedYoSwwsmdO7Iaw0ZKHmrjrs5uQEXYYSktv/6sS90ny+iZRGYCEqSZ/Mhq5cpCc82RTkFyqT4l
JPS1FK3BleKYS9133s7su9pBVOVqamekNr/i0IsEFIM/vv4YeZpP896TZV2DsUZ5jG7OFs0klQCu
Kk3WNf39mMCA1PRvlNWik0i5Q2Ax2Ck3nVuuuqpax330CxOZV7Qk8fTQX0IoOwrBxA6SgYXwtmcT
XcWF+Oyn7kIR02NcopRpK+BDBg4tcem/1WBLr9QqyVOXf/oIDP6wMdMw//6jeDybAnmGMkfUxoaT
ULrpuHjG5XCs83wpusXaKr1N3yl34L1XzVi9WWpIlYfv70VeqEIcrTnCxykjQUmd8FN2pVVsio8y
6gyK2DZ6Qm4Qh6+vu/3SPiJDVabgGSHTpw2RujqMBFJ6PS0fM/0gWndf//vytQZmw2pYTYvVFw0M
xeT+APUzqYIN+fWfvQm/Ugubu0BO37B22gC+cXSZtzGxpRXnBrcnimW8jFADjJkmrF68jNuX0u8G
dDmwQn3CU+j8fIxgA+vKnvG55MiUzjtmtrg6UR2bJuOR2A3STRhQk4NNiqmKm4p0HFnl/M/LN8Jo
7MocurgOzkZkttoo6uJMxMWNi+3SQ4ahxJRzCOghAgexy9ejc7Etdap3Q6qpIHv/uGPhX4PMXOcj
yT4sSSJ/M4gFNrw+kNg+ESh/+bq5ixvWX80Zs/2+86sauwOVT9NPsbYzFQI7pypff93K5Y+i6A1B
sSLhWf/xo4YkEF2xYsb1ur7oB9IuB53rSxSii7euDNbF2Y3p5L/amg1W3KqR0mW0VYpk0ceMGXJl
iC63YEhgCbCI+qNLPD9UuGTncTBNhyTfp8OvBtDt3+muvxqYTrWzLcuVulbXQuZAlKibyvBui0G4
IZjN4os3cZhcObQuHiYayEvDRIAh/6mMPmsO7FPUS1MKOY2i/eBixqe3x9BqrljxyhfnGmp3aqwB
SFCe+PGzfCOvjKihnUrAacMMNq5LpihW0ASm6dEsc+YFPm6ph2qxyzcU1N4Kle4oEqKzooQ2kk1E
K6fJYQII+p0X5wcoh65N3vFGbYhNptSfRC62bFm3LWr3yv3u0l1C1g3+j+p75NST9Pism8ZG1yjk
Y2Jh3Uj17z4o7rFLI1IRSrFNFd6VSXBxlmFxwCVJYslIs96CfxyVMKeahcY8NtXsvpD8K+iQzxJW
bt6sR5P/j4eFrM3WJUh7I/RwUONVl2xUt9+48rDvEskZpXBlSeYqjLCITzI7zzCjSYVNpFtOUWYH
cMQOcNKpdm3X6uWyizWHB9oqVcj+hvXfmKCMpATtUNVkZS72R6KHqj1lPUjUGo/UYFbHMX79es1d
Gt3zNmbdLTW+buEt0SyC/mfU/PDBi2f1qasfKo+KvJuvG7t0kp03Ntvko8CsIMLT71l6K7oPORAb
Kbst3QnIhT2Q9SLk/6FV+y9FQ5dmk4KKijFGlWXMfUrk1JNkK8K60Qe1lcGqt66s7ktb/HkDs21X
Ax9kDDENtPkdVV+ptjPMpYT3p/E3zhKFijWsYXGcwMH24zIMMjhplIZwQFrAwQgT9BESwUBc1JTy
+mZ/ZRki2uIfnF8gFU2UVf5IxlRmtkiyoLKGMiFDTAL/hrLWBlplsk46lB1jdDR79wbdNR6JhKBg
BVAJH2gYRlrlcx0T7mgIGYK1iih86rjuVl19Q/hoy1XyXZTj+7ousbXWMm6k1Y+cMFSRNttM1x8m
xWZkGuvBJ8vnC99gdm8HPHArSj+cMRJ+SXhj5Ua4T9p4G1MNI6VQfgvNHgJjQ6rw4I3pK+6Jr2oj
7FQ9tkn8OokY3yF2fsgEBTMedstxQIw9JM9DmW3CUPsmG8NJFoFdiFBkBJmscHXQ2wQTqWqlmj01
mVXq9IP0bWik/QBePjX7nRpmp95s12pNhbI+3Odpv/QpG0DXGxDeFRgdgfBNaFtphkMYemCw7iQp
KWSsx+0Q+G8x5NFWDpatjkxF/aO86Fa4RN1JQvxoVemLMLpHgaS5b1En64VAPnRCGCAaLDafEhSV
rKe7AnMAzGGczmtuIqG/sv1fnOCgRlAwihYqr9n2H9Vdrnd6T6EV8X2zOVBBZ6UQxtt7S/87TREK
UThtKOSdNwWIl/IWiyeLCj2PcD4plWHXUPUlBsJKlLTN17vRpfMfnhPcBIPKHEWdbX2x0PtF4/KY
9H0yb9ImhJI/qle+6c8d79MyslQLbAJbkPGHhXN2fGJXp0RKyDJqCDgTW2KrEGMBt9nEtYUUzkhe
hqTqinoz8fYSFxVwTn163Vk31tAgII73vpysYnVwuKNMeLOGmrPwUQy9d580pZK0V47HS3smIhfO
YB0wFA7xH3eautCtxM3YpdPRdzBTRpp8ZdO81POAIwh7aTybsZD62ILoJ14sTS2QgXXAXN4Og+aI
Tfv43x9g5pGsc18V2Tunn3HW9b3XJQWoGR5OLhXKQ7TpovKu5Sj/uhkESxe2yvOGZnszqPLAFKg2
p5I64Ab2PaVM3wBgOtTlt36YljZ2lilmIxEeDIkQHT3V2mq+/kqBOKL6Ptk0irlF7vbDSLTnYfJg
kXRQ3no27aLyKkzeKjbTsGm3nmy9+hTo4vC6slr/yY/K710Vr0aNILes2K7sL3tSuU2KCIOKLiEl
qm7kwPWsYytBdayb7VjGD1WLB73PzoZX3R3McFuWWnjbgiPKVNmTL8bfiB0F1xCrXuvk3xTD3Gei
Tl6s/Yk6gxLiatloiDcMUNNu9aJE5Q8zHZ+TKrxX4cilaXiok2DlShkv+tLOc2DJuMiFk6a9zxGd
jGtyAgczIW89eP3eC6GN5v7OiKVt7ZpbU0NplQ4db07d+p4O/baDlVhwXeaMRMiA8emQ3pHph+wx
sZa8FUazN7zc60U5Se8EgjA2rn3LHO60m433k2BfHfXvMoWqdQ3gjnr373I2ZfujJ0U136kL2LZe
RmFoRGQpBjUbqMm9p9fbPIbFpfTUqHdb6imdsMseC65jBaUFciH8lNx4m7fmrqwrO4+SvzOPmb4G
zp28vaxpiz6bx3KstR3xGNJPnGcZfp5MrVK9MosvhUdQ5Si6RVkYZ/4fVtxZK6nQCJhAcRP0sYGx
jE0On2sobkX9MUY9kvtUdsT3RvPQuPd1EC8tM3emk7EiG69o7jETKegxKUwu8h8eQYpeOZhWTlkx
lNIrG/eFI4lfakA84kpnUWf/sT8qel+AY84vJTUySremFS8jsvN5+QQO5sol/EJjMHDQtvNEJDAx
f8PH+P8a6lQZHI1buPfLPH4vgXmT55qwX1d2EvXTRjK1Y+AbpkMA+hRLb2UV/xgdWon4I3o2d9SR
us5wWxNdQlCyfqKa86S9XWlz2mw/HlAf25wdg5WGwAEiG8WftgLOZR/cWUsUCw/xSbNZX1vhypVc
+nyx/NCgNDtfgoYCzRKR2QIZkzOuKDm3o7W21H5I6+/5gkXnFBvxdOUrPw/jx0Znt9meNFiuazSq
3UQnayE53tKyb2HAbr7nS3KLCwqx7PBKxET+fNAhE1Un7oMErI2r+8eZGkc5lXNDWC3Kb/mhPrhr
/U5fExVe5i/dLRnHhX8al4KTbfw15e9rr3QeUttcCquvv/4THuyPlvwM/jA7oMoeamwBH3nxTbSh
Li1fNQy814H9q7dP8Zo6oqXM5/vLan9tdl0a7HMqxKwHstgsKEMBdeA9P2bHbFfcUyJbHjwUWajm
DnDKUaP0C3nvX4niS58fm/T9GY9itktobEhDMkEWolN56NbS3r+Rl9WaBaUs6nX5RLH5T1Q1q2Ff
7XmMfN3jn4CCM1rFfJK7cSNgI0/r+rF4b1+BCuFXK9/2p2glbJVt5FhH/0f2bN67jPeVti/NdYmr
+r/AD7PRJsMlBZHIaGPXbKcPU50Ime1Ns8p/Jrdk5B3hUQ7tNy21iys788UJL0sS+6VBZdTEGvtw
VLVez1MirSkYWGT3FLe/hA/hjbkVt+WycWAjfVdO0o6y701+zF5JfhJZbzblmqqMa53weelNVDXO
ByKv07Y5G/4YII9B5pB3y4O59sm8OMEu+NFutLViY36YrbK38ihf2WYuZF1It4ga8Xo6gZZn358i
0AzNkVgfeqMHHOJ5AC/SrYcv8apa9xvKGN2dsUqpuPmtfpPvn/Nn2QmP2ZX79YVh+PgzZnt6j2kU
nDYJ2MsKs69Vfwg2VI/vmnVlv/ordYHtoa3Yw6r7Rsm2zOrrNubJery6604z7ePZ8jE3PPsdFPgg
JFAYhAG75zV19ubduFL4j+Qk6F3t8cQjwN1Uh/IuubG2X6+Di2E+UaGYzlC5nZNA/jgZFV9UAMMD
8OKGmWByfRodr18QLtFlW7gLl8VmuNNPnq0/5Jto2x3q++RGv7/yI6aD5VMXnGV8Zz/CnV4GcVvx
6rOze2+PiRlTsd9UT/JWXonf0EwxASLHX6TLZhOuPcdwvv4Ff16Y//UvQGr4sRsyMpxNVfELwq1+
l25DB6HwXluaiydxceetjCvdLn1eeR+Tz7M14PpJOBQ17WVLJp+j2sm9tvLfAJn8ih4FEpE7eXMN
zfBnYX36SDT54BEJ7uLX8fEji5rqKd+lUe8n9XOP5Zt1ohwK1OUvCvO21vdrYZELxwtfedbgbJNt
jToWq6nB0kkP1ZO3N77Vh3QVkxyG8LXAv3SD4G4VH8378El7vDKml/p4isuxxUmM33xM60CQPAQU
7G4bzlOeYSM93G9dNEe2RylnuyD6tfFW7rVt9fPZgukJj09oWRyv5DQ+9jMOoopAOI0M/Df1Z7fG
wE/aQIrdZlt/b+2su25f7P0dqob1lS+e1sl8gNnH/zNBOOtvy6g9ra0VFHobcU1F2K6yi51w0h10
ZsPB3/hL88rt7RM/VmQmnTVpzEJfXtZgMNHSZP/N2tSr+Da6o8rJ2zUn5rNjOuI2fw5feN6vuJgv
cNS0yQyszAVerIfgGZ+kbW0PWwRIV7Z3aWr4c1/8leubXapyQ488dypQIJiU/XSp+35xN0TuoSqU
J6u7dpeZFuxXzc3GPBXcgCwszaF2co/eS3RiwnXP0HP0w3ATPYWUjwdXOv8ChWnq/L++cbagfSE1
ws6n0YKb+bdsQ1Xii/s2QPVwOLtvvCu75IWT6sMzb5p+Z69fj1JgGYYxWS4OpuFd8u8L/aU3XFuC
VRilm69n84VV9KG1WY8GvCfF0FeZWel3o3zMQR+lRCkkaRO0+pXhu9bWrCMrQxQ0gpCcs+M60HfJ
mC2ClrqB4l6Wr3zWpUE7/675e2fozDotVdqKKbQVm0OSbszmFR5Yg5rbc3dC96iooiMr96iy/0dd
Ok9XCB7OvOJA0xpkqMSrj1aGynhE2SGIj0ok/8/my5+942y+YAXnWUPCCJaYrxvRTlA3Sbcf++9u
fiqu5X6m6TBbgEw/dnuYvxgCaLO9r/C92iNFzK1SOA1jtxjUH65+Jer7+bmEiZWmYBzJfYkTZban
KG6uC2VFDLPnmbyQkmhdG+HRKPofdWXd6l75JOaYKLfX0uMXvw28oWGqJmfZ/EBBtE2JvsK3yfFO
74g84XiY6ldiDp9foXzcWSOze2hB8FEUp8SjSxGuVDtVtkq7I/K4K5Pw4sdM1RGqwoB9IkTpLX7Y
mTvtlMWvSj018rMfXXliXDgHFSqp/7OJ2UYVBrqu1BJNJMIkyk92FE49fr2ULt3gPrQx256iNk4H
dTpfzIaIkP6kSyTsMJEpdgDD4Isi4anwZnDGpzy3OyfcldqVtMnEyvw85acE/VRaCnhldmklIqW5
ucGIYeP56OLBq2Ix0ZsBGRpwPj2cIJXiZj1HfeiXw7OUiUdTLEieoYtRMRZPk2opkM3vwvDKJndp
ACgeIC2PgQF5qtlilNFShN1UNuInaOUGNOJi7Xw9AJemKxkYTZoeLvoE/vxwGLUjwoUsgs5VA9fD
56mlzns0kdyu/0Y7FFnokqKYU3rvYztSE0hB0BNYdiPjSWnbR7PhIlUPWBoHV6btpU+Cy8WDXNNY
5/PxVCF3hLjAk4vRQUIQbxHbbY6tla5eiftM3T/fK88bmq0PN0qjJBZLvgmQRYhRaea+qcJuaI51
nyDWfv66Cy+9rhTMA/EWwfaWyO1s39STzI9UrorUhAxrtJFS3YO7y5H6bq3Jq7ZxJCRZFAeWw4/K
PHjK88j/+OsfcWmxnP+G2WIpQH2DyMzJ2EHqwjHRjvP73j2FFjKZ1ddNXdrhmJGgz1Qg9SDlP06Z
PIt8a9AKuteLj123iTFHxTrh60YuLTEipjrV5ArEBXPWp2Hbh4Y1Mv/9MLELo4RL8PJ1C5c+47yF
WY/1EO7LvqOFYvihu+99tFGjx6+buDTjz5uY9VQd6UYX+OwTrvyYmrtBuwfFZkRXXtuXhp7Eskig
k5AjyaGP46HiIIz2iFZkYnxF8CvFuW64b5PnsVt//T2XMtmKoUr6RAqVCXJNP+XsytMBtQ+x7WMJ
m20Ov60I3cc+tnalZDkRBI6FqfEAwQxsSwlXuxRKfBoDcXC80XKCoXEQuoLgKSoc2XNLWeLinC4T
DmM9a1eNhga1D5pTrWHL/PUPvzgQpLHBNsqTb8JsN3WjEptVHXB8URcbZElxrTuFjPQXGePXLV26
Q1FLoGkiuymF19ND6qyHGkV1sQ3jVW6y8t2ayDb5QU9bCupNwWHRockptCs1VZe+zsTaW9b+1DHM
14riJRCdpmnme0tp2KvWrg+37rUHy6Vd1aSMigoQPEb+oK3Pv0wYa83zpyJAw0LJ6xfwim6kBgEx
ECfd3A6dfKUrLy1QQjmGQrR6CulMn33WlR5Ob0yFhgZ1wK5m31PoE27zfriiKLjUfRTIywaXX/Dv
8+snLpEZCV3aScHgjNqmg7w5Jr/M8sokvHinovyDoQJhPFWCfvwgUyoGMzZZPQUStrLECjj0fUcT
seFLwlGxgdq/+Eqyj1tvWwviIu8qya6z3HcaP7gj0oyaXUMd9fWMvbTT4g7Cx4uoYMX57Gly3Eu9
mtnTDtj3GThXZ9Lq6yb+pDrmJ7JFTb+IOwknxrwGL8G4IU9aulj3d0V8HNzTEC7HHpf0iQI56vhj
v4bhwfeubI0XhpYIwn+WE/95rJ5NoaKIpenn8G2JDcn/oG/01yufNi3o2ad9aGK24I2S6EDm8egs
v8Gc2Pu33kle9i/jb/cbdY32tXryC/vLh+am0Tz7oiEPA1Mx+aJmCeX2R/4Qbeu7/n3YfP1ZF+tZ
/ir5/XQvhH3V4HVPOzidO9pKXcIOru6STbTUb1t7SuCg6Xegziz1TXns1+Y+WcGdcVxCXuYyuRbu
mpbGvJcVpCjTDOVVpc428LyV4KT4/Bz3KTxIK0Rsd0NnF0637U/D5lr8+uLXn1cHz8J+ulQ1mHFM
82ZVnYJxoe4kp9hpG2Xv3iS30drdRsvCtuz+ZH5TVwADxD21B2+5ja3pOl1fO1SUC3sv1crUHhhs
v5o+DzUobddLHC2MxvNgC9vSQYah2/JydF5xV1yZTvf8yEJaJht3a9kIDeziAHsG1uJdfBM/QGt9
weNq2S5xotyk7xibxld2kUubG6XU/1mprM+6LM2TUawmiUpbOvJvFM/qooMPjqvtobJW6mu9dm/A
RT0N4pVj4kKmizeiwhuRYLTM1jq7KmaDFwCI4sjtbEAodrIs7oJ9tw52vhOsmazZtrhlkq6jG8up
lr/TBcHxxbU8/6VHwIdfMVuYaRMXFc9AbmF3ESV5e3VZv7gHuEFEhsXNpj6FV46tqy3O1kQBzMLo
IJcthl20Qae0UG1hEe9beznaiZNSVPD1nnAxwXJWDjxPphUKtPU/daDl6lldAyhdgHFfVUfpDh35
9mpN3cVJf1Z2OttZLYi+RsyFkXDewvyB4fWqBQf+o7pDct4bdnmCGgcT9j7fV9/H32Z1ZV5duFZL
ylkp6mxa6bjPhvH0MhYe8pvQCX8TQ3z8ukcvFGWYOIoCGoSJrVNoPRtCwYCX2vrcCIAEgrUpFs1T
ctTDhXQPxulb9St/Sb4p6/SH8qb/MBni7u8kyaef8FeF5OxK32p5WsVThSQ3O4TXON+t9GEtf5+s
fX+Fu/i9u0keq1fpannEpS0d8Bml7Fw6sD6ZPVuavou8JKB/4e7/1ncwv7rfyX3+iqEAMkqw0lfr
2acRmx0iMnpOC/cVxdTN+d28bwr+pJ9uOo81/EOMmez6JXjLboR8kbxSQfj16F669bAhTikMik8l
grYfz2ojgMVRT/c9BWmPvxwfqxBXKFt+825NyKbP0tXisQtZofMo8XwTFvWhkPqBc0uI7KRbYmWk
d/Yf90MYlBu1XYXvX3/jhTVKmPCvGN1s1zOVEq+6XiVG55TbYBkcM2o195R0fN3Mpa788wr4V+xo
thi1oZlqtYmalKtkaTx078CiD9ay+A6c98qd8UpbLI2Pw9apZuTJLkQx7SFZpKvkLnl6V8oVvKT7
8UqM88Jt7kPkaDZDzJa2RpWoDTjldby6fxfWmu0/fd15l8boPDQ0XZLProwp3IWmUWikX1H4dQdN
ZV3dxFdCAxfzPudRodluXfiZEJkKUaG+XvMiBJI3LPtX70nLlu4h2GaBE107jy72nq5P1ZITjV+f
NamYjeLqY8kB2EF/tOFz30mcSs8UHWEZ/mY8VY0dmFsya8pNfhBBqy7EK7/h0k84j/DMfkKcaYGg
GwSRlIf6AKw/DRfKfUBFsGp3L18P44V6MhxpzkJis7XWRr7SKBHbF7Ah/7Y5Jjv/AcEaugJk/ct6
M56A34e2B+ByQVVs/f1K+xc27A/tz+aRguZZE6ZvNQe73RqVnT2lm+IwrJC0vlIuLl1ZHJcuOCR/
VRU9sDklU2ZHkwQLtaDQCgDYylzDhFrwPF/km3ZnrEOKNT3nWrr/YhdjhoFIQySgRqX1x6XS6QBf
BbegPHFVOx2VKyuQTet0f1s4KP0ckE3OsPGP1+wxLsbVOB90ZGToRDAu/NguJEtX78i0cAOo7PKg
OfKpXd14d+WLt61Wt/K2cFq7XqqrZt9spO//fF79L7dzw4KNJfJf27kdf6Z11v6c2bn9x9/6pw+r
9I+pakyDAaFR6CNPj57/sHOTxH9MNmewYynTVg1jEmb+y4dV4y/hNGwYKH2xpTdYR1XW1P6//5uq
/gNrNOrr0YKLmLsY2n/Hh5WrC9Piw4WGfwENDdkxCnIIZMyODywJxlSvBAot4yiN7TQvU0eI+r3p
qli5J/VOqHMB7GgnbmCV95s4aYJJTRWteoh5e3yOX9pQBzdkUJvaBI+Nhg5eAkMZ9jm8h9i4lcBW
AzYOttEQdzsEdje1Xv4q3fY2gVUzYntQZhBUR+ZrrJA/yltAzJA++8K7gyjXrISGC7oKWg7rOeXB
b7pfWgnmPOmk96SS7lwdCIbaQurFnc7GoT1c5KLwHcPwLYwzbaHn8p3hYhogDQ2pNmnYJEZwNMTq
1IbydiDrbgkNYLbkGaYqoVUI+RgdA0NVYnmf5hkeIGDcy8itjyO+KbdmgHFIk0MyUltIfK22zUK8
RsIiiE5tKwNTdS11N6YT2q4qjkUDbmsQS/Bm9c8kMfGxd/n70JDqPGluywiChAF2e9nJAFwMpbVj
hdeJSEGWO6aZM7oGSPVM7my/GDZ6j2wQM9mjEo75MgG9hHc0aFRfDjHhgOm0bbohOBiA1RYNiblF
mykPUaN4jpSBU45KdVUJ8m/ElbswGpMHHMlxm0A5GRsVFSv+AZXIocG+M9G8+2KQd8VYMzdcj/0y
TDvHmtxUk6II1201AjlUugGKLVhEuY+7dSrq2Geo2s6DRYyaFCZYEzyNRg4HUoMfk3TtcGsksN4X
PUjhAwMRw273oGelNUYnUM3s2qw0u8freh2Sl12RwNEXCoTyUIqQ/ug+1p5Q3hFFZS+mG+4jrzI3
fhpE67Ao3Ts9CBGSFnqwSXEbXQwtWPUeStJCspKfStdmq8htV0aE9WWbgLJTPA8wuOdtYwEMYp+W
G2ughCbPklNbBvpSDccWTX0pMbkpV8o79zSCI8NN1Raj4CmovfdKK+Do++VuAJ85trI7CVrAfGYR
JfqpYjogzt8jip8WSq/Jm06MKFQfBPG3IhQ3Ip5GW82Ap2VKAgJQJOW8osZ16GLmI0krI+sB2g5w
ZUHTygwbfKRwWMeaeHRj3nJ9jqYjw4nD07Jgk0Q8/OQR4V9sSMvIF++zUd1bOpi6wnjSBQiCYxTx
VkHS5KZvca0dzDR8MssMRZTIanXtRqi+lxo4tKAofpTaCChwAg1Ug/+rlftD2WsQheWDVxs3gIGX
NRwfp7QQWvbNIeO5QkKnuB8Hy+mt4mfs8TZTjOQoGMCkuyiMfmNGf18J/a7oX0lN3/QmQP8RQYxn
DrepMD67Xfm974U3IcEb1pTcp2JsURBBvVkqjfzaZMWD5lIqJsLxDC3XEXNrnUydH723rQseUISp
jU2ILETPRgX4MKw8zAImeixc/7SyJqfXcRUW1nNc/x7H9pcPEGVRFCwYvGE1kJ1W4pCVEW3TanFG
QouEmQCgSz++9WBILy0rIuqOT209EVTSolNsv4r2OqtXU2MBCJzx0qTeuDQE4adXWa8tbyglaHZ6
qTyHNRO4TVLb6ONfcqnifAfyT8LuA0MidacL1nb0WkCtRdsQL8VgxMv2HPjgyXtxgVHxDl/JYSHq
8SqpymOekPjSBN/OdO80aPGK7e8t9wVAeEK+EczsVfDrt7LQyE02oIGl+iYrH83CFdgIJ8ynp0EZ
D/CnE1/q1MWRI0pOBm4VNmZ+/Xoi+/V6dxIrr4cSiROVEbvLUZiskCy8+gZTdbDMXbpCC8c2w99j
iCdNeSiK25atexnpKpceGB/Ppid/F+J440nueCMRGd0OPqlukgXhUkpL006zHo5VnjhBoGOWQekI
Cz0fbFXPfktukdt+PnJ9CjiM0nEPzuG9xCtqmwkxBIwQfxapR4FSBo4nSD8LNy82WeW/J6O785SS
unG/Oihxtcc+61TXv+umL7EbGvdj5j0DNH0LOu8Yh802bWAfh+1pUPV9rQBpElSHKbjsyihY6Tpb
a5Hfc4tdWqQ50poyo6aUl7EwUCU/QmPPQ01dhKgUVQv5mhx6IWW0SrPrOtPfUSrxJmplcS+pxKHC
XmeeGrWjAvHXO3fb9OJezBRjM0oi2gLP2gliJS+qoq4dK+5uvc4CdZDiI+gH1kOsFCVHkL8jeLDs
mwG0NlSdUgkXIACfRQCmVFpKOwxXHvvGOnB1JLVbeHtQp8oiytwXSYoPhdnHC7nqPFi38jqVgEsR
/KAUNGvv4gGbmqRv7SBVH81gCDBJMAifhzoM7LF8xj0Ki2HrPRmywamx+75t4DotzNHSH2FLmpiL
CNAjgbaOyiCuRLVad4XmmA2w1iDgCyNFO7kaB5DRE3ms/WWphw9ak8HfNc2F38pAq8txX3smwHk1
f1Cq75Ei3nsuQGArO4188E5IxpMuYhdaFSUeAEAVQUh2wdI1h0eJFYqTSXhKY5VTU1SGfdnE+E/l
8rFJ5d9+H0qOVUDcDyCnVFgTkJCUu72b8w+wxa+tIv7WTNPa7LFhs6BAB1pDwZKEEYZIYAp5Zycu
OnwMB7LPI/71aqFiCKlvfUH6PUreN+j0b4UFk0VpvMoxzaxehi3zuDNG+nci4LbDSill9iksvRfu
IA6cdInoNDiZO3EfH4RB2BQmhgeVhYuZ1a/UrigWXZlDdlTjH2OVHcY0eZetnsht2Rwngr0dJaLI
tjz+GNGaYq1x0wAXxTVo1RUjDNHyWca7z858TKoAEmM+hrx2MriOc1zdA2GvBELjNCpuB9qo2aLs
GfzxiEWW2GAxkaW2SKiLtLRdhVGxDjS325uF9mia/bsBOsGJAuwOXAp9ayy3PUiTRpk3dlzEzV6h
snIni3wDtTx4dyOxWQulq+DMEkPS7JR/CvT/N79MpMnmGXfCr58mv97Ln/WHt8lff++fjxPlH8Q9
eKuChiF8a0wlof98nMj/MAFKMqAm8VWkEGePE+UfqkHE1STuqhGTnNRZ/3qcTH9LQuSs4g9NNQF/
9P/+7wfKSjX77/8nbZLbLEDL9e//pmnz0MhUVEa9gMkLaYpwi7M3bY4YslZMzqjOFW9T1SvWqtnu
dKwKcUyIi4WlNhsta6zFCFPdEkIWshjmgKR9GKCGk2X4CwVa7wRK90PziNaOXOva9MVIitfRM24M
3NA4CGt9qUtIR+EYbJW6u+fFcif76Qrg/z7EFtE2J5CrIlXc6v1h7beeuZA1SlXwDtGWo6Fi1oCF
aD0a35JevMv0Mto0IwxZyVfcrcQVcqtlsYO2k6C0Vdo4DITmMy68+EJkYBGCPnyNDYOLZtAsRcPA
sA6pfWcu2BiWWpavZQxQ/Qr/x6h8MrNs6dcijBjuqqO/wXHsgEnzqyygXRDzW09rnisxX4mS3y9w
N6iPXe4me1mTVmMWvLgZkZe62RgGetJawTGmC1+zJvndaNiiYT9miOFWweA59UdHEryjqVY7w+WS
nGpHXf//5J3HkuPYlmV/pe3NEQZxAVyY9Rs0ASon6XStJjBXAa2BC/H1vZiZlaqrqvsNatBWo8yw
cPeggwTuOfvssxdbIY67HDtYiiBb4k3KDnfi8QjOsnsmrH6Shsdu6O+MzoRbFGX3djaqI3uz3co0
KcBMg7wALyCKzQZIZX2Y7bgFS7tuScYLFCQOtOd7bZmLVRPad1NPiDTc3Pk5VSGxGk3Sr+NmpMXq
vSO4qnczDDW/sQr8uHLQAqKx1700D+6y3FplRDwiYDUmsdHK7oundloKf4gBPc229hbZMZFgmgNx
aniBUUbwsiFqGLSdz4sXV3bowgQcSGqq9Z+0dZ+dZx+8LnFJ0ZbvY0tvZedhFdCC7XVLrWdQim5P
HTHtM4N0lk5zN4PRjWz2p4+QHhDUUnK/Ve18lgl2jQgM7EFw0G3D3onWutftO7k8Z/XyOHXeXadn
dHDZ4A9Dae9jq9wsKTw02Zx0j9z5oV0XI5SwWfez3jlB0LnyFniLTnRMw+Q2DYXc2TNNsVVmelBk
cXlzmfnjM+/W7txUge6K4lTg16ZrbNRahiYYOTkO+2yYHaAL0yUSmxiFqfEjg4ttQPm04caQMO91
XEE4FMwOT5VqD3XKYW0Rzx3qtyVZ3UMbCfKEiuZ+DGtG/iCHj/rSuvzOJTVIF40cn7XWdfvYU0sG
RGX8SmLAGFBP1FaNThLYSVdt27I0Az2aXqiyePNz+koz7dr1XIWExYd5EiShkR1rl3K1Gu0KWmGz
F4SEr4yOhipLaqLQ4xJUFSGAePhPRjlt5vaSzWx0+k1uGvNdq4ftFUnWKVmgxXFRjLUdWYq1qRtf
Si3CNxbzsSzVV9ol9aotl5BZSHjryfkQOUa4Isvdr52cZFxlP8uu3ZNqT8BFPW0bm5GQHpb7eMTt
XIr0w0t6/cXJy3foj1dZ0ZNKnzPoTzU+2NXWdYcHYaqABDheQxPBUgSdxbwamqa47WwWchiU3HMx
IY2UK2cJHwSXNLOkbxq/XNss6LLaCspYEY2txr0K0/2YZLfTPDsrrs8dltF7mVchFrY4XhOkFAbo
id27yhpFHU8jUpXNafYiix0gI/Fbh1y2fHB2Jk87ktXlaez0pxGWdq0klAQZfkxDOwW8OI8Xop8j
i4eyVcPRg4R1NPISKHPFFlmZD2rt5FJdsF9E2zfd2su19yyrQW2O4X0ztVe1xr5bmxtnBmz5YSqi
N3q2dSfom2Atymx6cdLldInND1OaRmeZjnmj9mSQ5vSJHdH4+gVXc9Di+qZLygfzQvKYluSbQ+51
NLzXZq7v8966FuQ6Hcasyn0nqcpNrw10MouhrkPZfoxj9WIVxZU12Fd1TnWoxC6J43OYiavRvRQp
ANPsiZxOg0KT5Ai/rYAX8pxNVky21zpDzrxzn4Q+vcnEum+TfFcUJIWjGbVeFyTtL0TEYRc24dbT
2y2URZwWvf1A7mPj1531SH9X+VNtPVaG3ayEa926DbKuPRvGVpkW1ArRPuuyeK1E86qsSwvZUz+z
oorzq1yCjFCnECRYnXdIUVkCdWu4s1UVMKFdz4Zu+moKuVYlDWEEYzFe6ob7Wd8BRd82JSHz+XQr
YgJQkm58Msb+KVbhtdkte8Puv/Uh/JlZ8WNT6E7gORxyQ+iNN6PQH0234AjSBrlWEZT5cWzMQMut
+gR681gTlumHl8uk29ahrbVis3Thq2uF5tZou0OOhcxXgJxWsD04qb1+9BdsM5aliEWP9OuoKDZF
Vq+Tsr1JWSAkoN7RfCGbcWvWyRb7mbOaa3Gc1fIYO02+dmAu0IUJdP4LIznWpLZupEyvBrKyCYOK
jguETR8Gar2iQbqoWhOJOcvZQiK0FmKow3i+nyp5ThRCQAVbVIO5F40dsJXsRV1AXFpmXhWyPBix
2oi5H3Dj4deU8GP6+LLWOB8KVpguAaQTHVvh0LXNZFzrrQfPOaMRNW6XBXYxxLmb1u2BiFXQDRzx
2JrdmYFVjP9zDJzYi4Mm0u/nKFoX/nUx7O16vlG5fUc6cNDWi7cmlrbztZAnY9RXayM2WhCU8zc4
9nHlFvK2dYec1HVuzc5gOIH0WW8wGernwZywXkUGbJIpOmcAtrj5RbERk/c8GeRMernHL6yTYm04
j1VaLmtR24ACZutUhcljY6ER/VKo/jer2P88FKB0pXb9j+cIq/cuyZPPv5Xrv37Xb6W684M5AMl9
TBAQ/82L8/O3Ut3+YZHqiMsVW7KULiOufxsjGD8MvkPXgT/Yl0Kdkfdvlbrl/bjsT3jMEqTkB7OY
/LfK/D+r1PGZ/G2MwK60Y+HjB9ZAGhe7GX+dPknguWJQ6FQDkXy+i6vorGsk/fSejmlSt8Itr7T3
vSiX69JT+k7UurGd9AJJJzVajrWy26TT1FBrqmTbm063a8O8v8pFY+1DzXr2Uq+8ympUiLR2PL9z
l/fStMGK5435nLsUap4GjiuSzo6a/wl4d7UyB9gNYLiyjdMn0aHjblgVRZ1s8smsfDenvG5SEjU6
Vff7Zhk+JLfpSzOiWNrKZQ/I0ztur8rdhILnddGQzReW7YsuGuXjcFf7bmrltuh1dxcOrQoIFOrP
cy+c9dgMcAJmdwwo3EnFyckyL2Uj1mTkcD6bebMBBWdAEoZ8g9E93iZtPgH2KVTQdWm6dykNr52Z
KtCoQHrAUOLpZKrrgYjmnU7aJUzbQQPN1NqYjb001K7sRJzlErGxbveCgQTnlDNZM6rcYGd37WBK
i6evck8upvrZx8xbPc+5Q6pZ7O49mvE+bF8IyYs7Rt1UjJHDfnQLUa1R93rCkrayuisTRa0sGhvI
j3c3g/jiAQqrwTSeQmvZqmYZfR2+yThqD8UAtHAOXZ7QKee/Y8sA1k52lRbqxbwA2KqSnMZwImPE
oblbVdVFAmGO4DCMgublBAkkcV93m+pDduOLE0GG6PnIxMLRtjUfj61IwvE8xDHp2TzqN9ms7Dsn
BIs+Z8szZL6DBQFjbi2wlpMwb6Vl33VW/iCVy0eI7PImCMk+W2eD3LHel/pEsG67thgOTmJyekXl
15LCl8/huBbAtKqgodbfiylMgyyzo6CpJPwHhKPZvoRTQFckpe0hGdpTKKj/mp73ni3rU4OZezVF
9k3KWTLLXh46W1wNU+6AkS4/ZVVuhQc9ZCzdL1O1e3MeqBsq6JTWt5y1V2sRV6EarqfEzA9zlbW+
HBOmIAL8dLcgM/PuLA2bAQs6ZpSakEUoWOqsX+UjiMhUaSQ6V3fYtwMp0IuHkUALx4SwTggWFb62
lZnzCs333Yvzt6xvjjSmTzIc3+1EiVOaU6eDpzxWlXtdmOTaJr1nBE5nPOs6JZasjwbSYOlBgZRU
/pxbi+weEtiGx6ihSc0ytQtn+KODnGEJ1KYFeL2OLmeNS5pG7MgCsajH8pHw+WUxvaCinMLlUPZo
yRbDRBRAN/cTl5i/0YMdm01wInRtOUgZn/US5HFoYxpyNGHeJKWcA13UHRiXC+doFNN7oREE10zx
l5TQ6GaNIjecitexQsfNLlXRzKreHn8wiSaCsQN+u5VRpz1xlTMXN87ckeGG29s/LX0u/dYW+jbN
Qu8WAig448EcRvYZO7Fy62hXCAeWXX6Rz9KRfh+sKzHrfSAvwMgmaRM2OCKEyByajdGYWxlaRTAR
FUfrsJktdfTmZcGaqPBGX0rHiAodoozKEb5HDATNGO0jpR5nhzUAxpAOpB58I3jVn+VgOM9dbh+H
YViDGiyIhmzpIC8QqNEIX5NGfFvOws5NM23aBqQzFEmQYCsZJjcNkEB6ZX6/asQaSe6UAGCjPVSZ
87zY0VZCgeoyec3CAQSAYSNHBxS3dWpL7xWREGgr+3m+nKMP6TaveU6sXl/UwAE14qhAGQd9GL5Z
XvkWMjpFFv9g6iUCZSzZNsMEtlJ5boLnLkq6t6ZJgmWo4iAfgUPZIsvPadabW6hOGiHGJgM10Vov
MoaPBV2htFLikGjsjjMKY7B4wBCqumUUVmXpYzFk1Z3H/hDt57JcZ1NTM4ULQTdGeadRiNHH0izw
ZoeRF6i+4JxIB55kNj1A3QbGEA5r1d24ZZNcVQVrOAjiLhYlr36Yq+6DMdhVP03mKTZ0arXZfqq1
JCK3TmN0YOe3iaePPhIFH0gPsgmk6a/Zq5z1wILXrQGh3FfGqB3YUnlNtUrtoku7yUIeOkKsvVZ5
Um1U6xyBTrcr3VrCoHPH0xwBzPOa+Y5H/d3kckOAkLiP7cjx59B+aGfvPKfjOq1IgMvzsoB3Zz+k
QlzFA8gJ0DeO3+b6QPCeOPRCCyGNMjQq5+dYq/SzLJy7ts8zhIfC3si+uRu6qaLnVtcuS/JMEPmE
Dpr1VlOWB+Hc5nveTb9jH+8xJZEbiWmhGVJJsp5DAclcA3/FQ+59keyj5nTxq74mfhe6hAzM0XpZ
QCv76VKBtZjrrV0YSERD9OXMrInJkUueevax7Eg9lXn3AlOYuLVLGtnSTcxce29e9bJ6XuLxTY/p
Xo1qmoKLHo/BYdiPPIU01z6FaXGbGHI38XRuRw0caku4khWWyOHS+U5UVQX2UD5FjnxUrY3ha05p
SYuzlaTgSau537WFaVz3bnYHbN1ZofLXK9tW15o2NfcJOPagjfSfaTY92q2T3XaWdwLM8UWAUbbC
pgCzChmSUeT82aTsyDcucYwITjsZW76ivWtmdb8QzbxLc15eoxcGdf2UnrMQzTw0649LuCTFTsIU
B4zIynDr9pCa5WdcLs2e3XsPM0Z2wY3Wo685deXbIkbPy1roTpczpjQQ5JPZfui9hAdwCtXLdbiq
cVirYCzMTRFdDgfHLTZ249x1C+cFERtZUJkIKSZzQVMjXS8S45Y8PHI5swnIcMXox5FzvTaX6hiH
enLjyEVeTVHEpyS0EFrNOYV7OCZs6LsdcM4igiPTkKXcR7g5NDKkQlPvH9K2egai9imcy+M7QktI
qCeIVdxCRtvqFn1Vw1sWMeXWTPMuTMyjpafvldKfF88gGEgADvXEc5P3UWBW7VOZONyI/QPowDet
rbqrshFJQFLGPk3Kj5FWWdUtLxJEG7nR5FHa4qFb7o3mABq+3FISnCyGd0PTPOZj7gXE5nSbiCb6
kh4N4k9AaakXvgoCYXnPShJyTzI+iia9jBjTrwTyHUS37I6933IHiO8lHbyvcOYBVpiPTpQRfOKm
cLYVDwQNeRSOIzcHSGXnMGXFZYBI7gUFb+e7bvjEA9WxVrCzNCJNxfjoUGkNgCZXnRe6N2C8x0CH
yrkWmr3Hn/BltM4D/YS8LpMy4inCz1/smExNrY2CCO6kn3blpze6N1EVElw/aIcEXCaIMcrOEXjW
f0lzd0o+eSuqn/3/vLSNn0x62ySK+1+alD/+tP2urt+L7+7vX/SX76GT+a31DGiw/vKHddkn/Xw7
fLfz3Xc35L/+/Oi7unzl/+tf/o/vX37Kw1x///Mf719Fwt3T9W3y2dOj/fp3+69//uPX4YtH5/Qf
94Hrsvx3BjaX7/mtCxQ/+KDTbLFpCAJCOH+4ycQPIjcu7Z6gDcM09kcbaLk/JF2ZYMdRCptl6D+1
ge4P1l1siSuUZp8hy7/SBdry710gqij7O/SmxIzYZKbxD/3FJtxn4Wxkl+DhwYDk3lvxyqtr4kcn
4KOyHV8Gtxs35QUHWi3dTtXznim5vQvj5d2Nw4v1pUrw0KRy41jLe956BP6ZFs9XTYPYqjMWqEo1
7vRLscXRqnaxgY43ko22atBI6rT7ZlVgg8D9IcvhLMruM6pKeKOT5e2WsodXuxzNsdoOqYH3RLQr
3AIrYGASKLe6RzJ680oNpaxPt/1CH7osoMljKtCYClqT81upWhwIHcVWorCAuYoU8yoa36rUoAps
nZ95GMWBaHXPb4oCmZP0iJSxERqWTZ1ls81UOC4x8Hb0ATZ+HQP6XRTp9R1TiirVrgbR3ERK+iQ+
Hzn/g34WfmsM78tC5N7QMA8x4XMIZiaGru5HRx0caqbczvzS0a+70fgYh35jJ/Eh7Od1Zal5lYXO
cHZri/LZxhVTZu88vcQuZ1IcuF0KntbT1qVuwAPU5EZrkcykl6pN32YfNejpWzOdwZ06k0+UOiMS
oOS7OLd2EpCqSBEghRZdR0b23NvomL1Jx9MuvtW6Aebmt2WRpd9rqLxlib5UHJu2ARPVlvd2EsFY
XQDdKitxgyZrbjrHBnJu1FB1F35Dy2BJLVfLqu1QFNldHvwwMsp7q8fArGfqgQ7qzuyQ/CeZBm0O
z2tQbE3L0QI+mwGbhaxtJ/JZ5c6RDefzMk6byG2STWYu+2UON5qBfWXqd1qU7To1HnlGHsxWf1gy
zvZeiSC85FAWaXjWVXuek35Xa222ahPxbOckDo4lTUFEGIVBWDTUIaZZ85eG7MsBSh722C4lEmPI
CZqLjeiLNegeZmvl+6xXnwl58U2ZfnrpsCXe/4GG/E5gk1y51fjAeOHIsbxBe3uQdnkajZGmrLiL
oTRqKc6JqNzUY74RInwyi+nOsuoNY4Z1rnNUj5HV+KPHxqWZtqR/QByJI32HiEBxOyrfNbLX0O4u
RFbnamoSULljSY/YpRuFWrQKq47BZXJLbfc2lyxHOYPE9KE5K2W6R1SON3jIt6QXRZDKEQc7rTRW
bYzdy5bJcxxqQZ4yQ8tpP6TmMO7J9WcgDfFqMvsrQqqvabaOizuS3akLNBrNxIfePtqIS3wiMB/g
pEIx12jQYyxUGcCEUtSHhMNtrpxroxK0CTMgGd76ytTXeQ/PQvXukxXKn/Sez8qTtNfL/cyILtUW
VCB1bdbusckBZuN6fZoyc92CVvJT01oC2QDTlrLHyWdm86bTBWjKEaa46vAespH9Ehr9Q2jU+Zp4
gCDUU3Y3p/h1nkTKUKBgZFVmY2Asw7EfwifRKZjJufbgzCaJAePUYnMsgmJsPifHJLpcswlylMm4
Zz9MP3FhCzj2TFqT2nnQaj7BwlHgfVL3uyJnadN50Xc0l6c4G25lbZvreREWJhCSL3vxMrfxbafT
GGvpsAb6sAP+0ZK60zM4tyg4WQ879aP9UOdugFbOfpY5hpC5zasO5uK2zrChFiO+ryXZdHOWbFXG
/aulGB3lwJ/GhRmPSK97yg0/rEkHyWy0uAVfHafNFg74u0dHtV7KxdxPOHtXmTkc5qHz1rPi92kn
C3cW+wzM8M5ZN16n2VxuYpUcykE+VlI1t2XTaSu7XjpidybDn2hMN3HbrI0MEwldmKTfqueHpIEN
TKj3GTOms3Zxva7bakG7SWh4G6GGi0NUrMxar9fa1L+7ThSunH48e0mS4fBpbuPhzswYoIJrXqKr
2eITmCOd+uPQPhbSvcuTnOIqrCz8cEO9Ds2CdiTD4JOyHai3WrEVUV1tvZiakqR8wtb6B71Iko0r
ulcr5t7tUEGCRFOvhALsvHoaaW3ldVEgcNUqJWN8aeuzGsNi3YEj7kSjMxcJ7wkxeDYZvgIkVOu8
oiRuNPZSnNrdTma0HxJSBYi2gFBMHGAsioCuDgjjbAOJNWHWR+EchF326sXQpIsLP5WR7qoO546N
vIsraiFmXU6EnOecwZEd6WgQOoZoLd5WsnnvFsOD+FXIoLT1xcfnwf7JIszA0FFNI6882JMDE6wt
d+aII3WM2FHlTX1xCjtbVx0m7wu2pU3Mh8bkCVNWTD7UkAUMm+IXJCku39KM6x5NEyljfNCZ3Pmq
bo7IF+WDGKaXvOu/ZrnUgT0uL3nfHWJRln7eGY9oNsBCcjZEVKwdPVjVJHFskpzP3Fh9eXFxNJY4
XjXcdbg32+ihZsI6jQfb0atH0CM2Q7nlWYjU3QgvPci4fLGjOVql/ci7YoqnPrWOvZ6c42zChBvt
TO3iMa6tQ2QZz5073ReqPHpu96B6832Wxt4QzWGg/vedjKkmj49VEtu7NHJehbMsAXQViYaxnFtl
1quUGClhJYfF4knV5rtFOhteS+B62cUoTgHen+3eOqdhGcRO1l45E2ThZnLuyNLITjQlYDtEsdMz
e97aYoD34qJAJrp8koOu0DAm3S9iinZksS94viTlTdduNeOxg/hgNuKYTBxlNbBqB/3IqOcrF3Sd
H8rBj8aM1KH6dea/dBpXVop6NzC50pmo6cT3rPn4yJOLywx1jd2dblHvZAHaPFPx2RFcsC15LoFw
6JNtrdVvepNcnqz+2DfPRujcaC4HhImH8k+V8c2vOwp/tgf93RxEscn+A+CVS8XL8AGH0p+LTS9N
Z2hG5KS6MfdJ6iI69nl6Ki79vD6DXkzH7rqzsgjbYjTt/0u6mP+f+hM2Sgii/U89Zcfh8/Mv/cnv
3/Nbe6L/cOkkgLfCehIkh/8+o9J/GIL1q0u2EMldcCH+GFKJH+TPmiYU41+QjeKP7kRc7GmXiZIr
Lnlflxf3Lwyp+Of+NqRi1AUPgUG6hNrGuOxvuy5xm8RiVjqFCtu9vuCAQ3hudxUFZNCr/LPOHMtn
ynl2JsquHsUhhIwEWkZVj21ji9up7WqMqs25aClRQuYLAEmqzpdd+YZqi/PW1OG1LHriR6Jtriam
+77XL5u+dm/bvLZPRcVgtmDAABNU92MWxH2cnPxPr4AHLcu+kvF3g0YeRF1+7uzuNFR88eSQhmB7
T22sWj/vOWE9q5C7yo7vhBVe6ZZ3nlqBGNU6rI64y5dairtExM4O8fom07QsCLm3fUbKL6Yr/Xxs
qBwmACDDRM0xFXApLn41TGIsSfgxNRysdAR9x/rOKsXiiJjfnQxPR4d/HcMALlHMy0urr3iuaeto
ismlqpkwe96ny18FLZVbpXVXdto/oHSclabfWUb+ihnFn2J1PV7sHnFT2r5biLcFy5DvWJz8qZPc
zNP8uMz2tMZ0kGIVRm1P2juXLc6Vjk0sb+I9eXevTtY9ycR8n6isFtqzJpGkaKTJ2cyI6ceknmRM
xmSbv4ppMVcNi53zqD+0pQFqDIk5yUgd0UWxshoE766BoNh4L+nU3LHUE/M87aoVXpab0pnOoVaw
kDJNb2099fQmNc6FGmW01rcgXkgqzQT8bWt4MjrrmYHNvDIbrFJzKcu16HFsRaZub9CMNtTEnBVm
ecJeAiNGqHw9KuMuNeMrNqGvKZaW3ZBbw6Yfww+v4twbJoqYtmXy2YOzRLJtfs4gxuiqe5bOKWpP
hWZ9xd14cOY2mKN5o2H4I3L4vdC7HSmA22nGvRCm9Zl5K3u0mRf5FJpPnpO/NEPxLRfjYXTH9izt
+GejR852FnMX5BaG56az3jwZ0qzHVBQEHeHbjzCSZxcPVtJc5RCLMTDrgSqYkBo9zUYeu4xCpvo9
FfO57FW3C6Fmr22sSMzddrZH4qQR+XrFnRiLCVKb7fk1fu1hSbK1W0nKgiVZ10Le2LnnV7pmUpXX
+8a8RNETHbUSYeeuEYpxT6q7msSTte3Wyk/7SN/auO/gilXePk6S60XWxlpZxC63ZrIqXGNfZHC5
G2YGyWitKM83TpoUfpKl6xRnIDm3T0bM2u+kh7ix03zX2aFcxRNDW27iyZdtb8Hyna7YubY3KY2z
MhrWi0iO3RRKZcza2Jdr9YYvRZEopZNvO4/CkEumFc+zmrE/dq5dkOuHqbSq3a8h1r4XvT1lFibJ
JcODTgzz7D47xhKkFrHnaefHLjaxsSRqdDAYVK9gM5DGkmbG92IkxaFPccm4+fRU92yHdKb2ohvh
3UIhE5bNua4xSHpisVgRWa4KNz+FUYPFnH25YAizn2Umt5WTfIYVDpi21mlNeol5DSGjmSJmz5MF
Ik6sk7HtD1GOrFk4vBxK5fcpsT9KYbKnHcZ3tsXRO0ZTigBg/dTD7AvX/kl0GW/WQsNUD9TLKnuw
vfacxnO1MbT6xdVs87GaRBZopCtiOeLriou/vm53/+3PbDLUJOfc/81c0ubfff+u/a/yq03etYf2
vUz+okz+8VN+N5tQ11kWuEZBrBk30O8HuY2WiPtc53jnIGXT+I+DnE1XcGwX8B5mFBhQnP7/5gvX
cZsgQaJAOjr+lX9NZwRA8reDnPRAXgDBGBfDifhFBf1z6RfVTjVrTeauSF/5dpP6np0px/fs+DEa
lw+GaNSlXev5o978tC+j5NjIs1MY9vg0jeg9za3sOBXisk1nq+kol/zgTT2r7xwpq7ovrkvXnG6E
U1+5Ba7GwcB25YKvymjgkTKyJahUet+OgIDMITKeczBTxPSl7aEq0s90dN/YlIGS1i4fizNd9+No
X7PVhJqvtqZd2QfDQCzAZ8YJW5F71+jGye6GW7Mdcb0Vjt/V+rE1OCgyr+6Z93usoBTxW+jZN4sx
nSyGQitzZP4G2/gx0uXPrEmPXYUn0Q7RK5jW8LAoOZCIUFDwXsd4pzp9LRaTfaXB/MQNfhNJco36
4k4qBnTchSujW9ZzI/aRlz8U5bKtNPWSNd7VrPfU9WhcjtdtwgFo5qQFo4x4dVECjW6cX/pS6utm
Cresjqlg0RHrGmzIuB7goi2GEbSxeaJrfV3Yx1RW+51WE7MIbDiBppJipxabBbipvvEi8aRhjd5k
/EAtdQvfMOK1WXnMOblkwsXe77b0oWWhNq3N3qLyOMAnh14mMg8YAGc0Cfw+thgxRGj1xk6JN4uS
dSWyQ19bqLLptlWNbw+XuZF57iuHZJ6ybFhzmXjSJzjhnI5lFwy5NES6drLDGUmhZH9FR7gUZX6b
sYQ7kEc5OdZGsbm8Bn+6q+PmKV+kzxjuSs9Y0UFGHbABVM3MCLkMzDDzNWtkv8rel3Gy9yzcn71+
yJppzfrrpp6dU5tq74uV82a1MZWoKrc4I2hseA6k68RO9q0xVzTu7qQHTpg9TiL/zjy2JkOaszSX
V0mXXfNp2dDLbjB9g4phfQ0RMW5M/IyutrP0xueYvK4d9WKwBdy70yOyy3AaUi25T7UM2alpsG0P
DotZmqnqF5nVxm0ZTd5JljMuDoWaQknWF29tX76DW90MRfpFsC2LXGmLyO+gp6hlY9gbzy11zad4
6q8L0rIrVqtrOyTTKmTZYM4wtU/hXvBxDS4hRs/9Qp1MsEL+4mH6xfKaf3BbsNzq4FFI+3Jhg0P1
m0IzQVbY1FdygclY9PWdjjaFNqAOSZjsp9S8wzZ602rpug+n5W32hvJ2KNmvZBkAu/VgHOvE7DbW
ZD4rfOK+wrm8iwSaiGfiMPc8znwH2cw3KTzeWWMjiHQwnZWtl48JoUMrJ/HeQjEeooiNw9bWv2NT
OwiDFWvphDdNR9cpy7fKLCjTvLZFKwSXwj7jBQqIGb2OWd4eIbLxXh3BZN6b3XBlJg3mYnN2tqWs
UDQJ4GC0CpN7uEEtevWmywUOM7Q2AjwSJ2WJlM0s6IKN78R9HFjR0N56CeNcT/FM0jP3YmfCf7yk
TFZIN/HGlM3DBPOVPh4L/O9+3jK1bcwBg0PkPGCRsbhPNOy3s+tcmUbisWseHsWA0md4U+crKT9G
rYYJgkmdaf+tXU6nTg7X0dgYQayzQpaIMaVaZSm2QHqShGxvphhrMytDbIYO9XftiU83J9tN5NOL
a7McqyzW7k3cs17XzPesjxirynU+s1i0j3Pr8XiwlbXHcFwj/sKhUmm/VVJLn5HK5a2DxLllmWJm
KZX13jEyoWeIOd5Khhn/7SsID/snR+gv1+HXTa3L6PO3seVltvrPf6ze27+UC79/y2/FgvuDqaN9
mTy6RFxwxv9eLDg/uD9M/uaXcsAiq+JP1tRL9WAxmARwBYf6T12//oP5JpoOccSCFTJigv6Frv//
LBXIDLWpSqg+bASOv8WxwAelM3NatjdZQUrCaJUznrdZ9q4NkEn1wl7je6xu/3R9/h1p6mKf/Wus
BtHkZIbq1CnEhTmEePxNnLJxHfVTJldjXaaMDOJmVVnlZ2k1+W0vy3DjGjxiouJ/s3dm27Ej17X9
IUMDXaB5TWTPzGQme/IFg+ThQaDvAu3Xe0LlW1LZ1x5Dz/abpNKpwwaJiL32WnM1e1IDmB5hZQda
hbtiOc7qlX4GdsZM7tKWbfe7MLIUGsH41Un1YdbiMRuo6zGKYpVVeX02/ImDQXxNLYqGqZW/aU3d
TOiNeOV/ZxX/Wp/1x9bsZXiVtj2eCs1lv5l7mCzZiQeqWdyzDXf9VUlujaC+uUumkHSxlRFMiTnN
3ab1L+OSfnDMSB2F3T8YntevegNrQmwOztrNrc/GN3oSMPnbLKbHAVX5yYg676ZqNqmjRBsWUx0k
mn+pjCTQopkx3sT2xw9lyz7orNyy3XH2vMiMTRH0id+uSGFlTFEPhyLasdPCGDaW+4I5j8k5sOIw
kGPOW9TaGQzoeLveTdID1pit60oa29pIX4aoqDduK7eTXQyY+erTYFWbVis3XS/QIaZnaXXLYipE
JM6ejKbeJbMkAI5g7xXRc5ErlpDNfK2q6KpnzYXOppXW/4xOfUpxEGu+3IZOLveZmRxsFh8sKA/s
FFZTmN4lgnrKmnBUGJcskttt5jeXOuquaJZPgm9xP2TTpiFPYFXZnd6kvwqn/MUPo14luPY8O3kc
+c7tjsVhx2CV9fVdVrNznrvmzqytLSv/PCiG+L0O88dmampSaaOz8lMLfzP3Sw7Mnav76SolKMit
yb4r3XQb9spaT4Tzie1MT3NNrX0o4waAR8KB4qVbWaEMx3F8FoPFgTmxwPQoRSXJ8a45yQUkec+X
4N9jcEVEd/Eqee8yoj48U90L4bhjPaBG12PJd7y8la16fpgxR3EaCn/DCyEPRB+eXJvHTXOMW5uP
pNs64zvL8u8uj/Zl0n1VzpQHys9ukZ49xBWJ8ZG9wVTaB6Pw8ez5m1hTvyIDG8Aw73uTE1FV8l1P
SsQkz4QIbJ7AKE+H0Wjf2qlTe7cHYSLbB1ERdI67bNfoFh+CMLszuhF3VW0dW1wov3NroPRL0Bdh
lp851UhpDPMhGh+TJVyNi7DWpktKFmnMflwZ76gLXpNxDFSmneGJ7bKm3UlNbCRwAlszvydJbpL+
H0kVkKvjMAvHIWBOONjZvGn16DrpxYHrzjbNvD1E7I/GVkFSznRUVHgM4qd8GnFJlLuJFGsv+bUm
IStCTK6de8RKequn+kHCbphyMCuzcDZocDuwLwdLwIlmseipfp+iEMqoPmRsZWbd33blYmzF4slW
fl5bpb3X+2RvWuOTN1u4Y9KjgARjaNrW6twDRty17AGgKR9fg7KjLenBVVJO13yQJ7/BeYg5agrr
LTLOc+YyaigSZgMrsbF76ZYHbiqjdWqUm1iPD67uXk2CaKtMaWsn7yAFTM0h7yjdcGDvxO4PUZpN
H+u7cCSQkw3RpjTtOzGZ59Az3j1ZnoyhF0Gtk0L36RXBQ5ARHIy2M59kN2/uW0MVl6qqrO3y8ukt
/VGpIl4JhCA3/T1FKjAG6lvwp3gZT6bHq4pfYr8yqXto9VY9s0rbgJEhnWOxHAbR60oW4GlqfoLz
yPa6Gy58iBY5sfbvetu4i1qbxM24ap35odSGZ9x644kIxI3s6Nb1p/HbsNJ3w6ntlR/q0zYldrNp
pNRPIQcETgFfAl6ZomB6J0c2f0Rg6CDt3GRtbfKcHX39NjfhbraG57Kzj7aQa5Uaj2iYG3NAxB1c
vBSlw5flRf5h8swvUCNfRuWfy8yAjO86FZXwOj848Y13FEIMr2GANdJk8zxlN3ClL75P4OgkpuHY
FcZaaSNuNOr9MHxqpnNaNN4+b1iVtxdhPJTy4rrluXc1XOHOW9Prb7Dcr8pL6DHyA9HaO+BKTyFV
PE5BfxN5uUTlSwARjqXnj/uusNCgtPbNLEzrWHaavKV+Tq7CqrXAKvugldEvRS1SJhoqYmCNyP6X
q3172OjrPN2EDRRlMRVPVtSkL6HDxAQRkZBwdI9MbLLpVwBoqlsfsyftwp3qknVoEb2snfYB4/Sm
6+pdB9aJpnJR76hg/1W51UVN1dEPuch6KYcf76RzU47JtqKTSejRVrmfom0fZ7q8O0z6rqp+l/Q2
jVq/MiZcmo6Ijly2D3qGSZNfwyWffVS/oRBrN8ygk0T71Mk3LPnSm5lqv7UMf+zUOBz9jLRu1G2L
kWkjmrUyoGWL6Wiwbo3PSzNhLE4Ir+Cyt1/iubh2y+TcoOTuG9Li63SZqxut/LHQhmcG7pbBm6+N
CXyZxTmSbvoyndM10q+Z+nfdMrnjDXvLlll+XKb6fIyYdpK7OOm29TL3x7iFM4QAtNq3AmEgshLO
DPsge530O8qB3ssNsskDaL/AQlrIU/EtFq0hqeeNjvhQW4CwECOiBE8p4oRqWTE3i15Bxu0kETDi
yn+2FkUDYoqB06o/a4gdnhm+OwnepmzRQYC+EJGbptOERJLjJwtsRJNxUU9m2znMJcvJqqXarRs0
sEculfN5cVdFubhYWn+xreGLj7IL7cP9GMbouxposBwapJtQm/TXetFzykY+Gkz8a49hBIwSqo+m
0H+sarqP6vLYmM14RTa5dAQaVxJeGnSAlFVwTh41K5GUNFOlJ9fUkp1Vztmta91DrI/wXFLtPUU2
v7dKcsgUjcZskOhXDKdnx09IDIniNAMaOBg9LKy0Kd6ko+3JaAzjipIw5N5h9HQCVp3325gLP+AK
TYRaWfvOYR/Py3wMUHOjYx9ph9Tv6iDHirYIu8a2kKM6xHklzwZ5lSKL5a+xHfSdk7i3pY1mZank
EoKcgLoyPtRg6Tiu5Gft1R+aOX7ZmYHrNvGfm8y6nzX/llQkQFUDQUAnatXrRNeTYdVHubnOKphr
WZLtCKXd2U701JXZiznXHF02zI+U9QmAmEPTJBjTmviDve2n7GqMgKy8sdJXGMeqiqKT/B4IxTEp
3Ud6Op9yo72FeredzPpNVOo+dPsnQu4rv6jWcec+2JXnb7Kk3jsR/4HA2KbOxY0usr3l+fsm9g+F
M3zNPa4uo8DWrcLl/XEIbXZpXhndRdrw6npya7TihW34V1GEBJUrot6D/j654y1tkmZdy3DYYKoN
Ilzb3hofYMXjYT9Xsui/Jn6sD7j8Tp0x8S9yBwmtlwXfv011asecEe6qITETJNnwbDXOi+3nA1dO
ucsn+w+w9/+yBOVf7LOUd0BdZkz8792zTz/NX4XtP//Mf0yq4El8FC/4zUyDhrtEJYefVuHNNfgn
FOOhJ/+BNOHv+X8hSvNvFE54to56Tf36Alz8U9Y2/7YQhW2A8X/8039pUnUYbP/T0ChQ89kvMzv6
i6vhPw2NURGVNnkQk/t2/LvXyXwMmTy0tnrnk+mu29HYpa6JYY17bqkz/LE0DBqPeihVpbfMd+5M
vz/KUnMZKKHJMqBtRpdETyJCBSHDVSTunLeoTvyVNjI/aYr1YuwUNps9UR8KoGfYQm5TZiG+qXSv
QhHMygZUEmsP3Czj1VjeYryDgSQPA66k0C8+rLi0p4neDdmHFldH+TvDxZWbFPSsNeGSxLAbd1Pq
ThloMZSOoqq5J5L43JCnZExKiu86w+FiTf4QmKHLO0uPiQIx3MFvNdcTtsrVOJa/e+nJVV4MH0qL
H5RFPsfTUbzz6r5rLBJ1TXFyuTIIJmCYLI+xzme76e/Ar8SY5WeRq33naRRHSvtx1pofoVfR0e7r
kwfgBTI6PtVINPVWpHGLS5f8yWCxaxvt4SnPu2fbDO2j5TVvwzx9ighHnunfNIAdm9F2g05ApEup
WmE17vbPbhQzTTXdblrS4I7fJOhdagccATXLP0kvZInAjK8aN99UJoKmPvWkk9qhCjibm03RjDYn
L4XrunpUUtBxX7OPTWwzuTdLTWGxyfxtOmrgbkzG/iy7EyYGaR2l0XfNe3vWLmFMwAMJH93OL4Gd
uHtVAJhk+tpEtbP3U/Z2js0NqlguhmAA7AqTWK41bKl1tgz1Og8xCku9+w5rb9da7R33LJrP9flt
7opdTAvLTMfconH+1Ln7WXBtgKZsrrvEPMoagoooyyawAIsERlPm67oVZzxF90LET23X3Q9JXwSV
1ds7sDI8zBneRoddBrLRoU6baeNylGOHxfPapwh7Wji85pJFqRsVMSasOeHcVAm3S9YeZho3h2ns
Ev4uJ3BKc1vFw5YYxpk5cVM39r0sVXRq23jtSjhpQvnbojevfVHCOtZHjrNaQnLJs3LjV7lz5lCJ
cDlzOyRl9Z637jFtQ3NfuTqbX/977GV5xh1A0HjWjkOhm2AwvfewZ6a0YVCuMn4B7H0rXLPGwovh
iVzbOc4yjcvx0MrzUOsc7l733fFbaGbWHXlhfQ1mCuyQVXXLRG61D35aEuBq3PNcGSdpDbepLAt+
V/OGTtZrOuvetl+eD8gm7tj793FZaquuUZ9DLgyS0iohc11BhnRKDpyUzTZ8LiJEyWQ+8jhZTPto
HQYEx8Jwelb3RhH0iMGrcHA+JN8kt1YV7fJ+sdyFEDOG1zqvN4NvvaYQCVKM8BvRoVlXUn/vpPmO
p/dWwlrc+bM5B8IHlGmkz6LgeucVJ69K8LrsQvfFcU62d19nzsjyAg+Ggeyi36cJsKF1X6MBFb2D
8mz4F3RsShixmlvx0MP5sC+pFz4CEoHo40GZa2G58cYhcRla4ZOEl5TG3Q3b84tXZeuuqI5N2BqM
RTjxyowlEbunuzYhxSwpLbDoolurMXxIh/JOj9qDNtin2UrAO7rJCbGEII8eAwVh+o1BkCzB09+a
H7XbFCKjY/L4tooZMW6nn8zxSBIOEhWNHucivtf86ihQnuTUfHTO+Ggr99HDRslQbWxhbiC6cWkL
+9wKksSILuA/YqbyxOaTVPpbbJQ/5HKws/mY/0iCwaTJjXhL/JKvKuICUsfadfJxllpZ/pF3sH1w
MQZ5hQ/BLXru+u6sM733FRMbK7TQKjYD35pB9GdVNPJtZDG6tWA2khWOTlh+1sSefsNQOvKH6KMu
CkV/Bv7OWvP2Wm1/efOw0DjDdodO5RxDoQHytrUZEGmbIgtZT7yWGG9gDwTKta50gWNWxpoASTVH
bin7k6elqCWe8eTI8Nz18RU3EtsQvKhW4p/5tTO9KBYYEXaZTehObyP3xmjKf4EwjoIig0NlNqAE
GgkrRZuvXM1ZZLTFJ+CaR7Zl+95pN2MZv6EM/FjS5RNvYoLqalXtHS9NCBJjqvUQLddOo91SO8TI
0fvt1bXjBluzGJA19AmfMU/hYKFZKC1V69RsD4kTfdms0zbT4F78sjeOpZ/8uH43r8eCpBprc26R
6RSggBHRMyokDtumUsct7qWemis1Jfm6m8ZnU6ugTvEy0TSkqzEjFO1nWGxH5+i3IS1zLE+CRCyx
5y4zDhqxrZ1dyd+UmH5UmitPejtOGy2kMVL2oMZB/Toui0JTI5GvIufoWYrgGRfSpviY7f7ol9bZ
AegoMpt+U6P4SLvxFJsyB7yj3Wm+VxyJcr+3E1qYrGDzmpJx2RsDNC1OZBt5mZT9SwlneWi7xRzy
nlQ1jCDJ900L2MTaXX8VzmRtsQg8RahXJKCbC1thSarQX1tZdUA2PEVt9SBUz2nKa6g0+dQy8gCj
eeMgvtAP+Fn1KUmXlHR3qJYKVvoBByJA+sDM0eQRti6ZWDdN45NMBSOHl56M/CYpQImrHLtQEu4j
LwWsoomPdmJTOUyHoly0M96xVtTeJuA/SKXZXeyrJ0+b14St3pgGkKMl/Zsqb9Sq4ZUYtOBNSgEu
ITTmFz6y+2w0rvVo6dtuECcxsIGrUXAomUw5ELACFb37amojXwTW7cwEQ6aP3a0XS6gBcAVDHdhe
w6Dzpk4RBRwALe2C0Irt8YNPwcZrnOsyFSvBZyXS0nceVX/VGu7ZG5OL33ONKnLzwVBcTZA+1pMG
7cCEQVQV9ywuX9OR+EA0EAjUvZbQBtCd1ZinV68J9y6W8M5nk2307yzxu+6lH/dt+ZKP6yJdHgM9
LPEXopDNXDwn4+AbGljm4YqKGkSFOWwqL+84z1vC0AZfQ/urQUpY/f3W/r97enHhJf6PDJjzpwLY
+M++HNy1f/yhP105kFoW6wt9c7oNk+DP8UUwo5D908ncCctxzH8aX7De8CkyKf5iuhCkAP8xvuhE
BlFwabwS+CGoBftXFm38e/4Ckmds8Q1AX2gD2HO4X/914/WPGbdrnDNR+p1YxlubOdfy1DNym/EH
JegvuMh/9n8jZ/yXv9Jnu8j+8O/dQziP//pXUs9ODIxPONALePOZe5vz5jUHXrlZ4PqrXutBKAoM
ntTN4lgZCAv7XRgUeno3NclnNyVyMwB5r4nkbGedB1vXk3mJusNw61hzSXecA9y/v7hIRaDMeBOb
dgUrt5ScmKWJlXVW266mGMWuLG/LhkicrLHBSUoM7NgqFYTh0N2z5eLOZU5f2EmqIB/RYmdDwT+x
rE4PetjnG1Akw2/BNhzcdN2zqYjsjeXX/mZKw+gJM090l6eFxdBFBjNdy9AswjV7lPnmtt2zO3Qv
jJTvsBEvsPtOZZWsCQ8hKE/p3TA050qTHzrTGQGwaVV6xMEsbfjiaWNfZFvlqm1RrqJ82BN12hh2
/dWwmCvn8FLHH4sNMmDNRIS/hA5lzakLNTe/82If7cRr3yo5XrQ4hjEVbwezvkszcCAGamWXFHtR
kKzwEXEN/7HSrEMdwuypWx9XwWKtbu7zOUVjG/Vjn2kNaXZCDGW7Lzw1sXXT5aEhTjNy64WvC8Gj
gqq27l12LK0/cibVCz448ylJT8frOBo/dltt497ZV7lAYow0DbmcdIKd6/2GC8w1j+2XpB3U2tLd
zxY/B2QWagAtMvFV3D+Drf5gL3YEReSsueNkOn24vO7MPoIB76gtuLB+1zg195uh/VWn2Bs6EfKo
LIKQkzDDLBqRnoX1ekY2GuX0niEjzQ5nxIywJGPrxUNoIiL56iM85TUrhwYpSkeSqvC/6ItGhUP8
q0W0cisNFkS7d9LltLM2DhV/mxyZy2b43CQIXyECWAg3B+31yUEYq6vyTUMo6/T6NpniKUVAo0ni
WPvpvfl3ZU0rqoDBBA+5Vh4c5LcMGa5d9LhCeQcsJyh0i1ZnINr1iHcgux8NxLyRpXG+qHvztEAO
FsUPzDEoMuuFw5TtOqLghDhYIxJWjvMsFtUwssYvpyk/XOREZyK4HiMwaovSyLx3QVvBlJ35t2lR
I2d/in5R1QN4DvDo7JTqECF4b0MN9Eg613UwDz5Yw0XjXNRO7ngTxiFrD1m2PZiLJtov6igMToTS
cNFMOfCQTyHF7TMEVXNRVvVFYx0RW91FdUXqfe5cSNtiKo9W1aQBA/F4CMuBoSeCmRbGc6L4Rq+z
haXPicMX6UCF6sz+O/EAueDGIX2aYIIe6qvHHdGfww8D573wnMPQeeaTacr+LMxcAWkx9tqgXqKF
uzKEqPuVzl3Kmok55ZYRbmM6Wx/nIe82kPchsaQw5lJivJFLlEeZDPFxnb8sjU/cG2u5iRLaLuai
fsXxzfvOYN5W0QNVxfrWj5kEWsFNTg344ifDetEyOEndWD3NNncQEZF2NbxtSQwzIBdGRLG0u11t
D4fCMCvuZlxItDB9K7Xqm30aX50VP5gNPq64S0++5K2QwZLeqSgR67gmN9DClaK6WR2jkseqHNu1
IeSv1ObHlCe2g5Mw3E8xC+/J5FodWX2/bmIH8Wldnjz2kH6bsW15JVohQQVJiJyuY1+9ad5xncGa
3FpfZTa/NNLZdUa3L9IdCNaXIb8boxhfObz5qjh2an7QfLR28tAB4YIoYNfu3pl5GIxmwV+rmelK
qfoRD5cMYJebwZC4+jpM01/ulB5sYkMixftXVH4eVJmixsTOjzq/fX4N+U6CAEGcKdY20hGJT++W
2MZR2XG78lX01g5UaCeV6s99S8UmJ5Q/4iXzgPjUekUCo01fo2k2n0TFAkHruvYH5AK+wsi5JYP3
oInh5tT6I9vfdF92gtneA/NLK0UFnjtOWM90JzNMonWpyi3KBaV3Tf+QyeSk0vIL1wAmhzqTp9aj
3nSiR2FFrjnf1SE6RVZPx8gYnhxTvvLfcU4Y/YaYmrbRHMxvtgiznRzJN49T9OxD9QlmHfITbvQx
aPIClr9hphdZc/q5vH3ZYexC6UXbzgSLwRKx0vLTEE4bLpM3ixeeW7Q/thcTt3Tg1Tfnpu3BTxrT
Y6+EzsJXeAhQfOhZMrzm1XgFgwSIw2YJJZJw7VQ484umvAuTmFJOhEF8ZU9V6e2KmAJuzdzrdb2P
mkmuc3cETuq9WZrQNpYjxeGfhOT/j6Pnvxp6gO4JB1M089hSFLZot9+fD8TBIVcb/+YUNR7foXD4
3JUMDjH+t7IOf9oIbm4yp0WQYGKh02QO4oYUrjM2P1CVZ8DwXnOAa/ltzvZONxEwIzoOTFEfHSx8
a+qp/c3/3Z4BVFjW/0jOCLrip/zr5fk//swfl2fvb6bjAzwklEaOzDX/4VIDrCgsjk3MZmA1Fpv6
P7R/cBtcjeEuLg41XOt/Kv8LbYMLlW/gYYN7iL/rX/GoLTf3v1yedc/ECsetVBDCc1km/PXpinwX
lE3MJ7cOvUcjE2vAB/56ltmpiUDvDkXDwhLAv4rdHXwdFmvRxJreb466rl4zFT94cX2SWblng73m
jL7Te+d5rrmQJS7IrMQ5GENzGzOwCSCYXiHiXSq4BVsxmtcC4XDjZuUdMANrFXnZZ5SPxaoXs7dV
XmRu4oXp12BD1kN5Zee1lvTFcz0oH2K9f0zt0g3yLHmHKrWvjOZBsynW0VHk1pjZvrSO5PXojXuy
8dm6koNCmoyTg1kMl6icSJ6YDRs8MBitP9HY0yTfS1xpZVO4tGP1Wq37UGJ8msWDsmFDqUl/jozk
1U3CR8sb71tn+mym6IeT6uA6/jrp5m1li+tUhdsJ4YAdp/8qgUeuOVLv2lA0QZuX84W6kWQ3C1gZ
xpD3F7gBxrE1xDWEcbaBfqGW/DV+XJpKmn54kDXBt0Jx6jQcTkHmlPTQgI4jCIs6LDi3+iJBO7S2
2RB/N3b9YiQsVwhRvA5J9ZxOFuhXvndyAdHWmJBTwib+MVP7lXYUXphi5rv1uBrPkKpX89hd3I4R
XJkPnWm8jHX6bSr/s9UQZVRXQ9Fu5hPS+HcCoQRxALt3HVongOQYzLnLQsaKrylPS+PREBJH6OFD
0iJ7CguAtgq/0klad+YSis9oi4HSsgEEid/BElTDTISo2Ulwnaryazi5xSpfZAcWl83aGhK6HRJh
0tuDw30qsie38E4E3feu+0UuYuVOgLka41GJ5hYzncmFYxwrY68LeanNHNJ+AxR0wWjkY9zuipqd
x9xglbJS7y30PO5RBVLv7FFtXzeyCkZMxLFffKXxdAhzbTcK85aN8lshZdgDKaQWgKWObrbwrujs
at6TmYtRXft7+I+AhgQphOxJsl3bdniY8Ocj8xewGRkiDjRMFQcu+W8thvnc6qltERL6LkSLUJgv
WUlzn5xveupsrWZ8CgfrW2+tlxkrFX1D3G9K0Fgw27ymPfcDthU7PVT4Blz7wBT1HWvWWw05fGV3
UIkjL+En4qeQZ4S661PjIrI+mBNr7ar8qwqNtyb1t47R/fgziiuCF7b99Kl1EoijYryPLPOltFHB
Bimo1khyf52NI0kqcZWedYTwFkE+M391Wo09IU9u5kDrWtgJY2ObFVZ6rdglg80Lpq25U2dXAAX7
2R++FZx5tFswpRZDoZ8bHyhW9VqPuyHwu3KEkWbs85AgZWo5u3ry7ltNbGONZaTtesQdcnmOh3pb
V85l6qGV0z9QrXpvfNEsI9r38sk37/UscFmJQ4fsfo+l86ClMiTK2q41/l150W3iNFvPlChRDLan
SOQSD/Hz0PXv1CZQxc00dCr9is/+IpEnzVMUzhgrqqFdFUOzo+rli7CC++jahgxcvz4PDuF0B8d9
nFIRkIn3phjfhaXB3lZshPyScax8dfvpw+npsMnbD73JPkyY8CDL90NBdt+InluCdXyYr1M5bL2R
bOestAV60/KAyN/4+j5V6t8ps9/0prHUGFiYuXg8NjTSYaWcvd9lEpIw8vC00tdmdm+lJX5jNzuV
RrfQQ95VKgCChv7KNfZg+w+dYfvXbkLhU3HyC4fBLy2m9IrpQ9DGMwQxpWmrDFnQSuM3T3bbygFM
0WI40H2ciHP1bFb9RzJEIeiX8cEWxF0rs3oZ2UXgr9rRRpSsIUPZMBlINSj6uhgsvlKfuib0ZDTA
rvzVTugdyj7r2hYI0d6t8HH64fxUm+1Zz5vzNOl3HT1Kay+bP+JG2/kYF8lZXntnSgKRuu5DgYdq
LWViANxUB1qF6cnLuIhXCf/72Jgzi7XlWW6nm4dIczM18c0X8yWn4ce0iwfWfdnJMzt93VYIFC38
Ai9PXlzF9VyLYe/gyHIBxthFUHsLa9efMEuJ+ZZOw2HBfTiGOhI2VQDOs7eUd1Bh5otpkUdT09nI
EXvAk4K7tSvrK6jTi/BhzEIIWlYrR/SOY9WBoUPrSQNDDw/jMO5cyXraYitGJGbbjPrvWsYDl3Bx
0AeSm2y3+tg8R3n1pqHJrcqBBIsyxavdlIeBAoyogdNqDMkx1M1Xy49P/LjOWYdTrRasWuTcXios
0au2Ht6Nvvwureww9PX7pNcDk0R/a63kNtjlrlri6IpxOxgyV2BjGWmo68ON4xFtSfhQ6Aqyij5i
tpGsJdzj0NnPueGA0iBzVBCPiCcvKBkmKwqgOhD3bbSI3cjaNKwss3bUy0MFOSJBn6j1Zs8wcBQe
DXsYylxEs2JwNrDqSHTTEphK/xhn7pbc7X3omY9V4xN3ad9gxFBFVUfnqfJZR7fGZ1nybovDdKly
Onezs/HNat8O2gHGC/SnYR+BpAviQX1MnMO8JK6Uie3GfGTgFbtquSeZOAzyiDoh+rOaWju6jfPp
CG1bCu9IovFKnH3PW+Yc0VuyZZNkrZcFV987RxEJsYqbAb6R+VEBF3Ny+0F1Gf+v8CaFyuh69PmR
AFPd2q0H47hHkVIHMyNK1SQftfQ3yoRt75rhPbDqcZsjYe1lI/jdtbk8qrI5aqX8cl3FgSSKZN1i
525DdwsFV17E5DqHrsKEBx+ZqjlHXAVtY5vFsrWbKigcGCBdAvTWS6dnncH+zo0X/R+fqmXyS/U6
Y90Ok7kybPWdpEvPV5lVu7i0qGa0FO9ar0EhjEZi9VkNmpnDTseXtPdsoLcadvKkrg583l9Typtc
j+1Z6C3Eam0zaBo5oqXjr8lnhBnm0rGfeIbV+OVmlH/nDqSTtPN/GJKKraHnd5wP7sosU34nGOG2
bdX8SvrqwemRIGXP85+6HKDk7PlMTt3BCsOtXsD55c59L5v6KYxy7rTgMvExDPUKiAiI7JAOtQIm
kl4nGMVb7ccL8W1V5JhUVJwsbMS21/x4kyBhFA/vvui3pWXeukSobbRsY6Y+xGUYu6fZQ4QtMS5y
FzxXClBcHlE8WU0fLBLZ5urDt6wsuL/WLhYeDq+mC9e5zScpij0zMDP5GFd5RZ2jeTSU9egZ3Ihk
evCGEcNcOIAe8n45TZOf1YKQGkPze0A42JeZpm1cS1eHXkJJyEK8uqVvn+eWTf801QeYLvuMyGpQ
TJR4ThGCyCQScl+Of5U1yJ2YJzfgFlwSLrdeNaoqFkFFOe4j2iJpvzzcDrX4Heq0bLA6A7syvfGi
P9dq/ugsO9yEVfUaK/2LK+d2sPBfx7N+Jjl7ATTJpZ/9aF9x4ljwr6lgeiD5toNh+uVFFuSzFjuJ
QWa7t6x9z7lqWsVpivHgGNJbTXQRDFX37lv4cQ3724ubJwsENRCA/th5hr9VcthDnPhVThG3fydh
mRcTtimouGFxq+/Q5m/U3i4vVeOpU9Fd6mfnVBNPc55QNdjNzSqZzfxYLA67POueDK5NVUx80pFs
d2eb+9U0zs++3/a8W7CHCD3BCBv6XmARMNEy3Du0tBT7oWwvRUIoUKf5DdIBsFVwODpJ9t7EaM54
07tkOpj8uZZp1Cpp+8TjZdrRRiLASI+xt4mj8XdreU8ko77lv7N3HluyG1my/SJwORxwiGlomRmp
xQQrJbTW+Pq3QbKal7dJ1qrBm3T3lFU3IxMBONztmG2r/BkaTgKSgJ1PQEBMq9KI9GURmntuNq47
WB6UYoQQjkBhidTJD0I6aZqPsYavx8lwURfThi0/iTiLN3kQ1ei4KgWfnFz0CO6EHdSPZct4GDbF
GQswXsnaWGoIeVme+puhJjMkUH5TF29UmE07qIC8YB1wJS5Z6C1MphttRJJqEg4hHW9F1twP1wq5
7btHkcbvqsVqU7XNqx0a1HZIOmm6mNCsI6KYsB4sat2hcMuhO8aLXAoh9f4xV3M14CzERlp174rx
LfOjYKU5Gf2K3JMwQ06q7FdFGn4bdfVWtCB4IeDd6jgygLNzhhgoWGREmuCA7RlHxCYLRNXssDTf
dR6+/2l4U7l7iMI2WEVSVEsyvNbZMbsz0YiWc2aywra0IsaZrHwfGX9AWCXVgMFLhfnR8qjyAadW
04vVr9qmu58cCWbC9yPwElWEn4jzhJGZX202t30F7XU69Ndd651iOl74GcU5SWB7lVr9v1KX+VFi
0R1LoYn8vSHzFBI5Df800/z93/w+0WQCiaWS5CCmzJkK8Lsd0/4FugCpQTUXyaGyYIT8lxvT/IWh
lCFm/sDPmgy0IBgwoAnU7//rf6LJMMBgaPqzKKPIKBIeRPIDLsOv96Pkp6W6ENwUsEzc8CnmhG1m
GAiJYlRduRcyP1v+9BH35fUoYvItm18DdUYssqVEw01npMUwVi86bXRjiEpgtvZVxyOIFt5/hzlx
mtEo4kOddSzxrbqX4ZPKQdgXKTO7ADajShn6WPQkZLK+zT3bxkMSX9RA04ss/QeCrg32RwPLVmR8
Um90SAV7MS8b72VAbgOw+/sYy3s2r3dlk0830ht9eiWovggnH4iJdmXydGzNAedWShxxyLOnpmbd
tLwnqwEcrZGwWSKJPoTS2gfDE7IEW7rc4KBeQ+BnjYj4XtfjYGvrdCSa7wp8jgMVzuyYWA/QqBLZ
xpte9Jil+8pZdVkybYIIy0BsqRsrdcN1PXBwMgoKdU2rpF1vSo0FQvi0myrXgNoDd6Cdf2gG1pk9
yB6vRAxMxnqqfY7qWiTWcrKv5r8Id1EBqF8f9owTmzV2QNg6Q+sdcN0PV33VfuoV/ZoNdpulaoIG
e5RXrMpWhVt8WJvWmBZe5p8Sw6XCqLHFM9wxbWdWfg1LtdwNJZ05UwO1rjDt51oQao6sYgutKOAo
UG261jjYqjL3uJJocM64dgOjMDPGgzUEAYax4a3Xuk1oze2uLcdg0+q9+3KIUZbM6rEcnBi3YfBc
CGcf2cjmZqdfsYW4YouwGKryI45x4KScy9YMDTkF+q5FCiAe7onPMVDqvTfbZ4/Uhe69SvVmnVrI
7fTIDjQJ1ONDKZ124dSTtQzBci+kmbcgGV2HURDSD7EphPr5PqisKltaQiuXsmnDq7C0wMbNN2Rg
hN+lyKZzBBqPjJUNVLei2Vlr+dprYgU3TB3drUkYQ8Udnq8J12HSMW80ABntm4y3HnHXYA0689Hp
o/fUS09DrKujHWbytqNrkC20jpzCCHhFk+l+UoPVYNYbUT9y8oKRXV6aqOQd7XF9fJs/rbKDd6Ik
N35fP+tBSxEwXu5VV9j6tgo1dMwQ/ao30Oljm73Xr5cjITSYUBVo805tSBEUmOFOVVd5h7GOvwsH
uF3b8ub0CjNZ4dldqgmEZ5tjMlU6A2ZbJVT2AkgXInvNtOgyTjxwmerqVTAe3BTEYROYN2aSVAQ8
GZ7UBjeBLCCW4PQhp36sB36rwnLvrby4D3DO2s4Jr+cdXmMR4PP1yu7YJe59rVMu5yfkMHRtJWFA
uYR1ma+M7YpI1CXxW3utUeUAqmxmWYjvyhyeTOylSa++LVN4ByOH9xiYxS5sjb3u2auiGTkzV1ya
Bv46fkPyZ9wtWL51Nv0Zg3PG8dpXVJdP4AZg73cWrj5mknGvV5uKmfkyBEJL0Ex2vJ7LeyTEkJlt
jpJQNVDNTO/eKLij5m9G6kNDTDN8j03WB+kP1C6Y5RtNsCe8EOgbjSzWneE9mIUW7yRSxNrvB3bB
U7POHcFhCITAIgrzAMAHEqFde4zTBKDQ3Nh3bnznTOV9H/nvkzftFfwZzHb1E8R79Bbtuxy9ten0
/srjD1zkRECZqWJLd43oDU6nQ80Lj6GcRLxkvdpXPh1FtaDBwQ9pb8b+uw5bk5GmUXBNcJMIcuvg
lMeHcbJ3minWFH+tBBH7BTQZol75vOmXtHkmWKi0jv2zm2r3o61vYIJtSrpulw0Dqiz2P0Tnku2S
l9TpN5U30NLeHgrMoLIikK048aWJeQrH9FHBcddH7WJ76U5GzjJMccpalv6shcS8CnlqNbHhrElc
zHmUMc6IwQTvDlD/nLpVvIkSCzyDdXQbSr2KdC/tYOILRpONUvEkCkm4ih2p6CgOGNAf3CjYJ0X9
Wov0cWjtbWFPK58WE2G8WAU9xb553aX5dWS79IOmF2BTW4DgSwI0R8NsuQbuPnXlWQbWwpDJLqzR
6xGkM850o3htYYOE1shZFKZszHwVyGyrQ/GqK6j5W6f+SPxkWgTq1hk4Nvnmh8HJyGWySmf1tzFG
4KfVwvPkoquSTeSgUQfB3qX5SYsdnOTuNkvrbUW8tijLSzZ9eP43XYU27RbFfMaypLHLEl5QeeXc
R2O9DZ3m1jPEUz41CzNsrlSU7lrXW9vaeOdl7e3s3p6KZiN8pnVxfowY4mptvUyMiIzYtKnGfqN8
uSk7bedp0QcdT4+eqQ4UaxwzNpF5oA5VnuC8158KPBvW0Fyx5i5jY9wMyIg1FvUa3aijvb2iDD3r
1coV3MYBc0NrvJpI+AoMQ82M/0/HbUNVDTyVj6GPb/MsprCWijZWPTvr1yhzB1SSgzDVVUrEtZYM
cSEn1xnsbHYQm0HZB6++7fpsT+UbWTLtegpJi2TmqRqoumn4RWlvOqUpNOuxUiHPRvgMp/+ucp29
WYA0MRvB4gGpxE4RcZRAZ4/nKsAUzEASa09Wj3EBEF108Mtauy5J5lFhNZin3E+KXWanmLDds8wr
tZI5PYgRE6QpGmmOx+5Y26P54Kdmfx3303fMln/dO9QStjDGNmPjx+vYNAGtxeMEyAcrk/QEUX/o
KvC1wZVh0tH20Yg40wdwnpuhcg9qQONpZRPc5lYQE5HD598rdO5WpxajZsi/oJMPSo1n3/MQBNvJ
7hhuOLisQhvFzekCNj2dDb57oq9dj5J7TifkW9zxiNPWPHA0fUA2mhaNM9abKu14FQX2qh1oSJJD
cJtiBoAdJNcZXMDbIeNLjzp57SS/dlBxi9QFkwvyvS4bvaH5HlTSrC0a4t9jIx2frLG/mgbKCxje
4PLQu0AtbFAOuKPSnWf10zLv+Ent7K3y3RFeTMPS1flPYV2K696fCyScLtHn9SFZjh2Y7xBOjWmm
1UlE3GnTpIp9Irx3S9co8C3VchSht+5DLLCufzYKCMbUgbFuV4poq3wyVaNt65JdVNbVc4A54/aj
oFN15aPXz1Zg5ZNIgWa8oFzZOY5iCPFskWPtMI3s8ODfUGW0cM30qzDSd3DCmOKkxfscDWHbaE14
GnTjWExyixwGPbN0+dtxnA7pOdFujIRW3zjUPQzICTh9hUY2KptNzkwv7vyBWvbHDuUS3JCzjcvY
30ivQdOO/K0CU898q333C9GvGbtQhz4gJsfY6ajvkt+1IN3EmJjYkWi/LXKMkCpvZdEL3sIO8fXW
xRKd0wXVZ1jGHJgGbOjANjP0hBLlYFELI7xYlH3pW9G4j/xfa4AUWr83Bv5OPec2d1joN+aI9F6m
QUns2Y+Ofm86BEUtkgLQqPLNUHiLMDUubgmUvDUIAADVBm/fN3cpvV4vzAppI0uiVymY7oYFWj2k
/HGTk5hBcybihbcK2vSAZ9C3kKCBEX2MRXHSZK2dqNWL10LDU+/JhkQ0pQZCdz/zdHwzvfyDoPiV
zU6C54uHzAOofox1GTJ21pNd7tvFsnaS+7IbuN1y19lYcTm/mFJK4W08RjDCrWvYpqcwV96rXYfh
gS+7WwFLrwlb4PkymXruK4arNJ0OHDSSotvlWUYZcsDOIJ2wxsgQ/5ZkoHKWg731DLRuLW3HO/iD
iB8e23fRdM9Mj2d2Rbsm5V2s82m2hicKw1SjoZkiYJAikngyYmJdfpZeDYpXRoQ0sgdaxYfUNj5p
MwrXLWnzVasbCOEJyYnc0V4wXOLApiFwmdsUPgg3pOshw8MtSzaToEUoHij2rTKps3J4MXlRtuJu
TFg3uJtgQIVr0CU6b/LCRKyoOZIViq6jqOUENvffxYrmIukkL5PPLk8rqzvf+PBdOtqEf61Apbkj
C9Boql3YZY9DHyBy6MYddFImZsD3SfdReMMl61ZZHVQru0WJqTgPurpFRjVlYkcgiYwL36YPmzEN
QtjzrXczeMOtNhToHRhWrDoJVnVDw5jWS1D4ScsojIbVFYtI9DAm3DtQ82kIxkZ0LtmnYWtjS9nJ
bDWFrJ5O2z/wC0f70R6ZnYbY2vIZMqsPrDeg1Kj9Ntmr1eO1FuUXxxneKjYMBPmSfDllBecuvlr6
6jhN0aExdYTSB/o4wPzXERZ+MBvjU9mNCfM51OkqrZ8BX0erHLjqmma+fJWLmFs3s3CFTUl6SAPh
XiDhujN+lbskB+NvVlB0nAIrE2xeMxx2BRXmhFaCkCALNSQI7aRphnY6p4kDQTOxvIMbDmszwOWo
VPPgWMh89vycI++uR6tCGg28Z2PuwyMTuMoH1R7suCdKmRJCY+SJOS7GZqAPIPAKFg1fQReuHf9a
dhKMfpswtWMBYkTqGEvmQ8+yQrccbPKS0IMOrlYygAyv/cK89anbZjfqPSJ8MA0PirNhyhOszCOs
ly8zyh2aNggSIy125Iw4MVGOsrcr58AOp+I9yxYSj1m2bvz6jpEZF9Xh5kzriNGeML/GkIot22qf
VYyGXfgW7slUfDgFhb5h18mdXhjDTiumCbqdU8AXCz9bkb7ELd1XIWUoRM1b43octe7M9SGsEbUR
w9/OW3m4kXntUqoXRrdOBIB9LrFUKv0wZupQPkW3VoR9yhX6tU0FSqtrLpCfxjV3Zl7QujHozT6o
eVvE9VFYfB5kUwKxlRlwlNMaRtaFfdCQIKkAGw5tFdjXPiUGS4kZex1rQ/AqaZZY5EOenELT7Lee
zvIzOm+sutUCsyedVJnPY9OJGxPcjhmrlVD9Hsbf1uW8qPU9pWgrtrscZZN665WDXKKvL0NSwwQv
Un/Njb6q7BrmYo4G3bnVdK6NTEJOquz7pOuJgbSZDWwdUL5nlERMKo/xD3YX+Vm17P9t1yufTVSU
XWuUmBN9yHNBKnl6LHseiEn2ppOLXyXqKvfo+I7ca539YtD14IK1iI3TYODVyxnP8bgQHHMAB2Q1
hIdUv2i+DRbw26voG+Ec5pX+U4aoXmjlQa+Mt1qyV3bVUCzHGfbhdcG0F4bfEdiVB0ljFamuKTzr
ndj+IAX+haVuTjP/RnWf25BsKbA6YZp08M0h25HC/7O81ngOrdkTNsCR+bXtY6fVEEzKzz7P9jHH
7iKQ/396hf/nVU8xlzBM9x/TJ8vqK83/XD71X//qv8Ra9K5Ze8UqRwm7iUntt/S8+wsiKbMe8ipw
z6xfcbH/0mvVL0qYBDQg9Rv8O+cHKKz5i0tcxbGZ9JFb0cV/VEFsS37Sz/eTtJjTWAILH64948/3
k6CsdDJZYymcYbcITZBQHaClflnZPHKxTz4MR8kKr9RXPNr3lpcNxypiAiolCfaYfIFi6EwVVLsb
wSGJAb6sNamlTAcM+hU1D12oHYdRbkcwh50yab6T4pFLNeELIt6CPQ2jFodlEiMkAL9EgnZcu9Nr
rTAwmJ2B6jjW5xTqxwJY/Jcm05OZRa9+CNlU9XBjGkcOm4DAtIKBIoPwlA7JSVp0UMZ6CrCZ+ocl
KAkHPQRKgCaQUjlGwsSebjSWtlVst8060pN6VTAFWnZR+il0/zlR5rcdOHtFGWLGhJ2R7WboYYyo
ScBT43gsdFZSSh2pEEF7illlFh3rCipU8mwCX+WoF1J/Lvtjo1N2O7+nndJmczREOlOW6bsq5NnI
6KwMhTEeYQ5YoGqCq2HkIqayv+81fkA/tmzcIc4sbOHR7ZdNV2yMCZiZ5VXgIZJZ8pYWldGp7lrf
sde00ByZ4+UL0aKwcMJcllZ056N/oRRiuiP6IUb7KgjRU0UfZ9uhVKvJrLf8DiS0s2Cvg+5c1Mp2
FnFW2vfeIGzyb41xSbOI5JzjfpHYWwVl8ahFFivtwDSt5gOIEpv3ptC7ZTq6a1wZN+wTmbPr7OuG
VN/qNYYJjiNfpgUWvk5x/9m8yquSQaaUEYXL7kkUBbkdcYjx7C202nlktY0g27hnWJwLwzTWCmte
apTANzPtTmZpsAp61lsakC8Mkxv4ZbVEtXA5//MXorvbO0lcye5hphqMDl32wCjQBBUb9eLn0Hvr
6TkdQafXxVbk1qsm5LlSNYIkzFYrO2Y9lTfIYWQF2/HsNt6xMRG7rGZ61yr01Miy38tYbmwwPXkk
VpkbYDXH896b8ObFRF/vUFFaZjvesMak8NomOAqs0rhVgm5XfbgZI0osk+hbdrzHKCAz1pFJL2tQ
M7536rdaOW9TbzA6DM6ys+8YLD6Dg4CPqrpXv1Y4N+tjHBnOorGMcFOb7qMo6HnqvPJ+9PqBfLt6
j0xSyeN8IqVB8LbT5/cX0NY+aFpcOM2ljxVlyNZ4ykRxRV33jW9MGy0cL9HU7nLZHFMvFItedz4y
GnXQlqYXEdTXaH+HOm/sZZSW39TZnAturFXrc4rXTJz8bmEgOw/pLNsb9TJ2aTsR+DjTKrrO9XxD
guqlBe2z8joOQ1UfXWN+JIOORxarlr7vJ+3VH+DRVNpDQ6Ydm1b7RE8KlNcxAY6cbyz8BbGDqmVm
6TIuicVmjEbsanqpXMox7eEp12HAtqXPy9G8ayn4RX7hizG9Qxs0jyHp1GEY76IiuwJBuwsyDXEi
fShy7hHcCSeOXyM1OhyrBnXM8+a+nMId4QXe0o+9G95hun8gCDL3WLSfCPt7OpNX0sIPC+w4trtT
I0mmpNACIYfbB8sYYjojDMlRU3vSRH/dJCZJvDS80IwDP88MFkXQnLQ23RdGcxsIrCSdGTzRgPo4
j8tjPdrFPotqOZLXD85dUHwJw32x567mSmF/M51gPxLTSIzmPeeaYS25D2foIJ4b4F4O5KLIP4Bp
eEhgsoGKZFWmbeBogthq2/ETuy8u4PLdLiKS9FTCD11/DgLr0nbiSzbDS88uw65rhtgKXYaa9iub
8g3d7ZY9QSN8JBhju5awWolRqr9YWfsUGC7dsRJiwFTfiMBb6dV0M3YxdsyGPnNdGrR7wAIjOVi/
OaNDPk69NWGQrAIr2EkrfSust0nXjm5C6npMPGudzS8bA64xtA4az7zu08CNtOjg0ynD3Ld+DTWq
3aqW5t9JTzfaVHD47M6F8UquZpOkgKkpLxNYm7EKMSRLxyrbpmF6cFrmEmanrZWvfSGAX2Q0WAh4
AQZkrNIwSCjCwJuHQnRTw1PgZN69eZW5FghrSicyMqp95PKYz68qfgGIHi0B95BvSFbGsZmsG2NI
n1MhT4HCR1h47bEktrnQ0xjsMBJkoBWHUlo3jeHuih7sZtqseawOnSq/XTBPyOc4hVqclmO1c9pu
GdfnAnflglJwaINBeF0V7PhD2N2euRR+s3en4AzTZlNZ0c0kon1cMsujvAwmyQa/4zaBUEiDBR/v
wBmWHHg9t1lDLjm0tc2DGj5UqXkpKQ6DOVTjPf4qPfyMCdFFv9g1DaW6fXfEaM8FNYujazRbPD3r
Ic6vMKyeqrnMACD2EiLzOXLKlziAGznZYmcHyfOkpm3Je8buE29huOlpJHLFud1+hCFx0etmx3T7
YsVzop6810LY3dINe/zOHSg5SVeSGWurMqxmfZYhaunjqbb6eFfWHDU8UqkBhrw4vKESggyiec+B
/oWpwabxUBjUqK2ZOs3Lx4wxX0DxvmX8yqLlYUvO8xYdhK86HGvSBDI/6Ca92MyPVrrjUUSV6Bea
vwB04tgxkuihZbyySCztYsTMi4RefOS0qVVuAQGgD7et5T9SloONRh8/Rk9+D0Gpr+MkO1F5nLLz
wi4czozuQoDJLhELyLzDvbW7N4ovD35CTaYTiI8gsG/Bt5mIJsSNLLd5QKLUefc1z8kYdAvGcFAk
dVR/0eKOmTz4enPPx9hPzmrSpletbG4CHOWkkKKtFloPwkAmJUTBMlR1K92Ubymo/KBR55bbYeRl
yiRUvMNUx+LGW3yTRkjFPjuPuLvGIE12qRz77dBDiyd0uWjSZouDfuVVNdQ577rqUaX1+jrDcVYT
ojdt7YlhKYQ3+9ZK02KP/Ri/TPNc++VHODbvsiZglTHOZnBRfxidAOYXJs/6RFA0z8N+7XfmVQOL
e0GM48YPoVB4ZBKWUZ9+lSJ9bXu5mprIZnTj3trJcGAuJNa9qQNzxYDup8FbqxHPDdv6GT7eGYeV
t0AJuc9UX68THatAL7gmfqYqSG0BMI5gjj3XlkdM1h4Jrzlb8lq7JnHxrsNlJEGp6Vsjm6OdIGv5
tkCiVV1Ag32JMykt6glSiF1ctAlvLpMw9eCHTJKgjORbcIO3vZEqtpZEZEvTm4DcB7Qb+MnbZPju
ESg5OKCSSgGfI8e+HVtqiWqsivBAm4dsHCsGCEG7HBQv+ryF7NI22RbZkjFJOzuvtXzcjUPYgFBo
ghmvEgKiH5J+bUfDdW/7AGPY/oRhDnKHcqXpMjEk8gPznqHzXFPeQboV0JCaoSfym5UPUOimvaug
E7uhPNa1hyCGzaAa2E8nwA8Y04lpp2eU2kdK52CQl/ahssfy8OvB+H85/sAy5nz+33uFLm+fefcn
qxDHyd/+0e/nT/kLIS3BORaauGkp5w/8gQ6BXMAL102H4jFL4NT54/yJd1Hi1HG4i6BG8Y/+VUqi
fqFqwQK1prukr2YE+X+Q4VLWTzQCISXcBawNumEZpMh+Rn73uabz1lAWzNCS2iC6Qg+e2QbMn816
Q0rYmKffVNPa83CvYiadjhxJgp5Nkj6N7rbzm3xV6UxevGl4YAWi+7crEYmT4CnEpLkyOrqSOCc1
q0QLDkllBQee2duyjI5xF7k7C3oBL//00Y5NuUiG6rFpqusEm8pgdE+2AJVlgfj2DcYgVeE4ax8f
57AaXVtdmjmEZNayfyLVhG9DP4Up8mqDmO9kJbIUkzN36E8ZmxVOf4APGgoLyJKQ6vwAKbQtffos
4/HFYyw6xtprXPvfqONHSglz4CfWnTUU145nPHPQEpB8+/x+KKZXGcEr7qbirDRfgnEe+vfKT9Ml
lRv9Jqlbrlw71Ac+/64by5fcyW/j2oW1jSiM1Gy95EV81dGLuBynnGgWWCofm2A2ptekqBkni2ME
/KdR43HSUBnpSnIr0Gws4TQ4W+0KzN5VqaxNYBPh4tDBQb1n36cS/BUYPYU7HgabD3f01eB3t2mc
s2QCAK9TEr1YW7Z6O647vEUY7PkuSOxNHpqzOohHd6g+q2Y4G4R7KqBLVdLdm2F76wYFU9z8xfWA
iwOG0F3SGb3SLnWK7NihDPouowhOpSx+9bBsIMMtoBXQNq3HX/j5t26abKQZHWwz4T2qyTV35A11
DUsQ+OnSNbSGgx1ITSqHC0ySS5euSUcfd6oPrg2fPGFa+MdKQxkWCp8VpcBT7B1pxPziYNahJRfH
MqjXxFo3VovSIEJnhdOFgaorHuNKnStffjPY/VJhj5Cvc2w3tL036fE+cfE8QJwJM35pILes27zT
6WuxUVspHLqZOWt7Gp46HGNg4cv6HbDgmmzFqaiBYxuozVo95A9WVK0ZhDGBwhWqvG/Lx7FT5dq1
a38zR+LQy+9vRuwfQHqQLNiqCGcySc2zqyTZj3TdwBU0CNC3PQV2FXacpho+xSiPqdF+Fv70UKgT
hEOYYrSpmoGzVoFY5UYFLj9I91mdbFL+Y9XH1yZ3HDUsxOC0YNdH/HUOQWwzgGrXuyTuUmZVq7KH
oFBx3Zeqd+5LUKnrZBZaYoMNgb3JjOEW/AD0K2eJ0XtFJHrlezXFohaWZL27zhLxSpsmWTAcEUaw
y5vQP6XK5D1THbrJvcFkfEM9KvdC4BzzTKzBfJlrENIvSdrTU+3Qa8PkRmLDox6tGepp2QfxlVTw
m1yr3jnUC8bK4+CXPFsJWTQxllcaVaCKTB6bIBXDvWrbPdv69dCAqIrdZdrFZ9f3tik4Ksvuz1bP
GTuhNDhlnEfYUyexpPxN4nER4v6Ew2mAm1DvjVj5n6XWbrSULZimJ93N1MPnWkW+fpe0oj2gpeBA
jwu+wLQWJFF0fBSJfusaoqX80Nj6MV3wDJHltgsLfREFPjQAbW1GA0DdNFm6MUblWOs/mbzM/zXm
KAh+zPSdeMUk6uSmIc96tC4iapzYoHiZze1mYykcn3wgLhnBlQWUBcYzSbjqBUAMYxKY6vpj7Y8X
LNaHnGIBQFjy1RwGjCH1MZpbEkOdwLsRPpQ9dRK0IBy9wr7uFXcnQc8EuKPTaFAjWYwtPcaG1N8J
yJsxT73sdBu7OS2yZbkeKEPg9Jyv4C0fZk0wnQ3g1fSF8+OS4lmwc8IxubtgT3WLvXoFBHJb6961
mYiPHgatKctTjbRVt9MR3/sCFMpZJv6DZubL0ajXacEPtFELuz7mSBRf61p0BRCC+TxgEMxf3RXZ
n2kdJl9qoheQ3d4uR2XbYIa9Ijz1iG13TXk7/MbcPneFv9HYKmFrYkxQlsEGTtR91s6sKFE8p1HH
kT3Wv0fQHEvge5fB9QWviWFpNEGwqUcZYapo3vRA3JnutEri+EIlxppfDHWOBHIXZq9h5/IKTMdT
JNXa7rJ3H2j1ZLTHFNRCU2qPWqOO7BJh7Y5wsEcSyQPfNt4JapMB0JfISrH9UZrTNjMhfWp2uWjZ
tQvXHJalijgzJTkXsuc9HJbhImuBMRZtNS6Kzrc32GejG6sAi+JQeYuQhess1kt8MYzYE7N5KZJ+
y1jquWSzwyLQclwWMcTMUM4wUOywunbf2sVHZsdn4c2H4BF1RNj+TqNgk5dlYvN+Qg5V1cq1iCsx
LMMnZ7o3joWRWDSR2Ftec+5CWkKNiCaLQO5i12jXhcYJORuyU1aW7TJgD2pin/kqMu6SBZcang2m
/S3iw37INGvj+sGrFVn3NBZxL2b995hH9nNg5J9dRaa0KKhHqOWnwX5+OQXi0gdusRb5+KzEQJ4L
V/HK1PDMYeewOUaweekn0lHYDnUmimOoPQZFd0ihnxHxijG0eO99KJ54CYIhtS+o/rdoEbQ4xzBE
q3A9UYYIlWPTag5+FAu72ugD6IkymXGcR5XBNtEayxgT6ntLKQzMCSt6ApZBuAicw2EqAamx1LTH
wO1uch11BNqbxW00P9pGf7C09tMbjFvcPpLJYMMp0yw6bFvqyUJM4RUBUl81GQQUD/4+6D1vXQAK
3iDSkSuYuifYVuVKE/V49X/7ecfBaI9h/u/38yckrf82T/rtH/2+nzdgLuPiB8mgK5MJERvq32nM
8hewZEwEGeRQJ4Sn/4/9vP6LzWHdQvHWDWjJMxPsX/t5yocdc97Hsz5BilbWf7Kf/3mapFs6HoV5
tsLZwbB+bpcWEJWRiokMlkO61sxXffp9Gvm3/LKf55+/fQK5AlswtQL98ed5lRtnlQPskmSU1E9d
p+1BeF6Qn0H/I6IJFp7pt4Pl337irz/yx5Hrbx/J/gfgEzM35yfMxMQXAeF/ni21t0V7E0yU0wp7
Wf9KNu9e7UZ9uJ55MazwM9Yx/ubnyUV1s6pVAflY+zD0mzTfpxhqrN6m5JT3kdhVON/y8hqaOvVe
BNDtHQHJH+6cvxgVz+y4f/q9f7pU2AZ8JUq+jLo+qfgtEy+hc1OYN//8KX/9lf9xdX4aSOdMbnyj
0hmJFVsve9BxJ//zB8yX9+c/w+HcakolCW3OA9QfAyUtRgdZWSPBjjbc1tSp2TUOu/6G2Yfb7/75
s/7qj5nhgTwSUNB1ySP042fhYTTaxkPGyukHojVxk6OR/PNH6D8HZObbybEYtgqOvcBLfrpgVuFE
Ga0mxGobtUrJcacOa7F/GuQ+JNotVL0oRbCoq70+Pf/zZ1t/eS3/+Gw1/24/8HjI3cLhrJhfmnNF
cHBTOYzn0n47ddWpydXSF9+D/tgCdk70j1Tg6sLll9RHh4luMZ4GYvKteLWVB1w0X7m4Ar3+vQt1
fHtsquKHvHpwGSQPmpidqViDdkFJ1c+Jg/YhA+MMqHTZeefAfFLpQLgRKwnobwNzXzwwlABS62W3
lv7tpPc+7lwt+Ajiz6j1N149LrMSkDXdKneYltZRevFBCunMSPLTYGW7ZMIQFwwLDa4AWZjBfJHF
1kZv/+dLOMeX/tvd+MMVnO+gH66gbya2LxusPkV+3/p3U0UA4vqfP+Ivb0KbxV1ysiPN9RMTsrCd
iuITvqRSe5pGyAh+829Whr/8I2yHp8oAOun+vEwneRvgzecWDHQIppQ20t45/bvlR/93n/LT3yHo
jY+tkofp/5F3ZsuNI1m2/ZX7A2jDPLySBGeJkkiNLzCFpMA8OWZ8/V2IupWhYKhE69uPbVZpZVlR
mU4ADrj7OXuv3ZanBHkbILaFrKxt7U5RsVZfBR0JYHdBujLjU4zDNAMz1koXntdXH0EuFM/wtF5C
2/zzeY02jYBB4nmF3qM1rIPoVcYZIUW775+Z8tVD+7zygV36PC/IjzOjJuVjG+y5lOCZBvuivELj
FW1BPKyGTbvqb/6HY559rWxB0aVTaH2Ipbn6wXK4cN7YL7ryZnyQthigLrBDv3yiny/yTCxCmi+f
TPowMxy1EvlTA1WCuXEbr/xb2OkQcVBa0M7Z2HfK+4Vr/WoyfR76bBUQmcTek+rejF3nzJkli/i+
35VX0PqXYkU0+iaD+3LhoU4L5Pm7/nnMswXUo77YxzFLG5fLsmasaWTAmZrlF1547evJ83tTc/am
eJaiyVXksey4uHluJFe9f3qAxV/MsrVGFNMiW8Su496Lef0iZtKGXc8iPQ6LR+nqjQzCReAqB3SP
/oV3R51ejr9vwD+/a2KJfZ7UnUJnw5iWi2wT3RhPxUZZ6HMSzWe4QY7RsXC7fbUQbrmgEshvF0tv
1u0LIpgWkBkXnlv9+H4WfP1Afu81zu4TQpXWDKf5NyCiWWlX3aFbV1vzwtdRuTCMc7ZKgmqqWgj3
8sykwLOnybdEl7NU1v6V4aab1qWntfNcwo6W0fr7C1SmXJTzWw4JmGq8rarqRCf+85bXlaOi7lNl
RPGPDYW0oEnp4RTFTtLeCUgjEoHkB/V9xMkf1Nc5d6D13hs/m8PCWsmjjgrzmiM3LHL44dESsDme
JrgH6KsJdxVjeFSln0GzEdYtfHEomADl20d9Iu6ouzYAbdOvh+wm0V76hOKtpN07dU905MT1lq6G
sZ8PgmRmFo0uMvcyYuREl7chqZFKey33pN0fRP5sYL9n64/R0MX0uE5wyEfha1XurSCdh8q0h6Mu
O2IFzeRdr+zi/j6j4hVSaUw2pjTucWnNCgiujboNxy0ZIAu7eCwt0CLF0lcPrVLO/EFDtwGoX2Lp
APiopbcVnoawz08Vik4JN2OeXCPpdp38J5oBjgbx3JqkQiJT1m36kNkdeJKDR5JVmBDFd1DNFQWq
0clgnQ+HFqdS8MqGlBoBhvpwX9XscK23ZtDg1q5KIwXwMiF9VhGpMrZ44Yw+jynolwIukA2Rnuxy
NaG62u2T7pRHm8C8lnT/WpjX8eggog1vbbRzRR+CtGihRKGVUy2sMA/wwNwQw7FX2GuAvK6RPFO8
LBJ76ePt0+wfGsoCPMiptgnNTUwHsnlx7Psi2Hrho5+cBq3d9tSbgpJ6V/EYhPWq8iCVpsYtDMWd
06QHz3AeRSZvyhTeKeU9UiRXdn7h6PTFi6TpMCAMG8mqrMln76tpJxLIK23aLL14QOLC+1pbJehM
CCzoVt+/Ol+9OJ/G+rXt/rQxM4DpOj7bAII1qfdhoDuE8v77ITgv//120kMzVMPEY69zJPnz7RxC
YJatCkTGbyiulmHwOKZ0RD3HWXSlQWBWrczhT+yC1Nw4QXLSAlj1VoMXW8eapi+SpnWbmha9DX5E
I2gzF9qq5s3tgJfMSmixegMzH5BfYAIZSbJ7nIl7ScKWFCUPQu3w7HmbOBioe2q1yTj5i4pqMNNJ
dTAVIBqT5ImSLTGawHhyduRqfheg4qZrC0CzTleSA6y+xsF/HfF0rgLE+blO10HXC4x/JITrFnkj
0g9RYEC2W+JPpcY8eV5+FeLp9KmLjVmwsxqzmMPoCp+9MJ4aMcIbENwF4CIcCoR5j0MoQvQVtqC6
5TxaWWpKJCeCvNLo/XnZqoBbiLZfgtGesi1KfARW/ybVwbF2MmQSSv0Ql4IgpaKDeoOkpLOwEGoN
vUCCsacwWkIwlGt5QHlpWMlbJrx7OShw7VRGOS8hLFZT4z0sbA1poPzuFPSmQKQ+IALtF74GTwM0
0W2Y9bTfs3ERBf24LPkou1mk+TsrQY4kt9bOiM0diicZwZr6GvkD7ugGJoeyJGNz78RizeN9DvqG
jqF5Kqp4i0B2LYXFQkBpAvko1/QUqVbIguJieucZyhu9vR1Mkg3YghRSSYX8IsMBp+BTAUgFH1ZB
FJVm0s63pWOdpLdRQyMqoBFnAwmku94+Sp1d72SpcduBdBiUcwQY13hTQthfMzvVroSuvAZE8tAS
lO97a/opyPb4zlGFKAMpX0IHC1x8wzAsB2VlqnQoLD24LmRdzDrJytcY07eNKpe4Q71oWQo7Xtk9
8mATxaeWdLu+wPGRxXSR4iR68Hy8UF2fy2tZ0CUgaQQpiEqXMAiREcObX3QxUPUAg9ECKe7GzPw7
o+wlyEXywCkOsUnXHeni8Z5olbfiW+3M41ysRFBqODr6DyPww13FeQLdJ7n2TS6jUUZiVI/tkbbs
0azFc0ssPf2V8a0suo8gKsRMr0v6xjIfuMhs6UeGAJMago9EdB0qUkETg+CgMvxwIOFBjmjf5ayW
l/TXrrquWiHwIGIRMzd44ac+Idm47SpUaoM+Eyk/Hp/XOxsk3BX8nz0CIFgcA2kuTPtUmDVvJaie
tDL3athZ68y27rMxe8rypFxEnjoFaRDhYxZN4ZoGgkQTMdyVkzTgb3B+0vce3jNfXLPs+At1lOlT
0Uklmb6rCZk2tBhHSZ1vud/7Qqe4nDrDEnttg65NdZZRgylZ7UKJJlRDPuRoiU0w2YX7kR8Foyoh
N8g/tuRByaI8IF62V0pCkbwopqRGfJMjtrCZpLEsj03vFpQOlikY0HowdZdWwZwqSsNBqlT3o+Bi
vC4Et9PGJ1vwphEUkp4Sv7tGi12uchPdTqaWW0EAGIq97hXTPpKXDAoQnMx6kUvJDysE2hQPHhxC
oc/KosjZ7NDczDKncjOlj0iNtcVOQma/sSr9IaS+vhjzEJJzbh+6RtO2I0pltxfGo1eMxkaTE+xn
rfasBGLfyJJw6zS9MaE4zFIrpYShZnsCdZJVmLag8npt7ZfFEcnPLk7Ney1JwBE4mb+UI8xycRV+
eCkgjyl2yHLald+lL1FhPOYWuC+/qF+tPnuKFAdgmB8cTWQAfYzuCEN3MKcNDRzSsq7HQEhLeo+e
m2Tkx1WUY+cCcWRR49EyFGT4ELr2eqxuGhR9Ihpzt28oCsWgLNQWm36WaVdxJ72BQX6u0uhJlSF/
SZl9b2XUjZjnzpTd8OZ7zXNLYA8FF+AeZIDVwEdH86DCN5vFOnEJwWg+mU6OgKlRs5XXdqtIJUiu
MZHNjUF+MNMOlTXgtHRKS2kz+ZhIoD3Q7298wOR4bW7oSV81vSLPRxWJdldaOVBFY20yj10pRzEY
osiyoVJSrvEDGntDbe5D2yjgfuAtHj2UoyPqy1ZDudzcneyUWD0CqEfgKIETHcrYeu5GGTG3anw0
iXyyS2mDrsJVEhtzODgqk/lYqcUBuuUdSnYFuIO/HxSTLdnAQmXLQlqLmvOLQReMu2NJiyQzUboh
RzOBS2maCviqEMc2n4hKOJLm6Ix35gC1NzBIIYsDnngAB3IRdMGN1qMOaBo2UlEn7/wAUqZEVgEf
/0KCNZXqwW2geNdCVtdJo69jUeF8loEGSvaHrNiKmxI4ofb5j44v5UKtauTdfbHhRHaLsNFEZ4fK
MWrfiQBMUGwCfTAHGMWIplodrKo+DsNcqFNWep6oLB9wVwPjXpDCtBni7tV0YlaHrHrzsuonkI/7
ZrCvnT6iwVZM9Ef27nWgwnWT8Svmof/o6/WwbvTIXpl8j2dG16KHDWhdj4LTVWNWsMWg8UYlX7gs
yRbDdCQiEyRqinybwlPDllDpp7gM5KsS9wcqf+LqyLoQfOoKXtSbIpEp/GT0pyoIET2NbfQXQwN9
3ilPQWMgp0PNV5XhuBxlcYKIWqN9xqtf1pmMENJacc2uPDW59clvBd6+1FcIl3kfkZLF+jpH/6/3
9U1gibu0reJ5IffbOHEyG69FEBxC4RcHU7KiY2mRJj/Dp/ORQCdOwaQEqbfydWAmXrgKHIT8cef2
Q1UinOy3+MxPNQXZTaRW9kFVjJEIWLVPQSaUBnkKVR3tCvjIRdxsyqR0nTKAxSC09Eath9s0Cu7C
OnlwkgCXX/xzlCVY7Bja7olf3dtDSTchy13bC5HpFcTrxbK8CwmxmfVYJ4a0XSYWNBylZSenLMbU
nOWVCiGhxEobnBwY8yurTW5IRf/5/R73i1IEMAdHpYNhMyfP0zTVgGiSDoIOoFCYtlg/o+LCLvqL
ooLJzhkgFTVOWdXODgWj0g3MtA6MaNqvJEW4ypC4RaHdNU68HRFFJaO8zNmSfX9h5hcHBMrtMhRz
3TRV1Z7+/NMBwQY24JAyrLDblLZeDlZSWfnZEd7fMkmKY2I9imZy1HrTkakru+suU9xOD6F5M7FN
nU74dYjuW6tfReogyT1CXMuTBSmLQB8OkUYH6K5teWnzHnkur4l4L+oHiZ1VReBeXN7lvucKYrIi
qMRGcFIcFAxos4dSnuc18S7aT7Pp1nEhtuhLFxFvUkpNvm0OuZgmqFsSRtEc1GGTynd9rj13GjtZ
ygORSA8EOLsjRTgdS1Zeu3F8+/3t+w+1v39qL85Z7a8ncrJqTGpU9QKcwnKkIoWoY27Nx3mzuI62
xdy68MTUaSb8VX6acpaQLipEyJ49sSAidqcDmTlDSjIFAM1jt3oNbpyZShHKewYQqT/ri3Rj3Sib
ZlffGnNnFdyNtyU5PdGFWtiXBd7PbaizaZsPHZGJtAg53HCwmmmP9kaaI/A6SC/1z+hV2phucbHg
+sUBml7R737U9LZ+mrOl1OVFleD2xHycHKK9vHJm4sSu+U7z3HDfPMUnFC/72+xWj/+/LvhTk2D6
bZ/GNsuo7eWB8r11DOZovo6+S2LEk/PSHKofzumoXqi2fjnDPpXqnbNqY6OxNS19VmsSoqRH36Bo
NWsPLCKP0r21ipfDzr6WJj75haKbNp3az+fZ54HPpjYIlVYyLK6UMsiSkN+1d+9tvU0+P+BIWrAm
LIATzOQbkNAHkzrwihIS0adzsQqXyZzD3LKZw2Rxv3/jjC+adZ+rJ8rZ/bAM36uJUqeziolsDjV8
7RzxPbFxHpfRjf5s3d5USMMh4s7Hnc+PwhByNA/Kg7/3+521us5c2FGPxYq3Y0XE5kHs+yeOcPoq
cN/leYrkcJE/tuBSyUE/6Ut56d+EJ17nTXOS95eqql9czeeFxTy7mtwrTW8cWVgSe+2RTrQhcJAi
JtKuX7ftf7cOHN3I9HX8Tjfyf47Fx/gnNRIr8r/+uX+syDK6QhCRlJdlA1bkv6UjWJHRi1gy5WgF
aqMz+Y3/LQXX/0unDK3zCaZPiH6En/Fv6QhxHqqm0ponDI/1lD/6b0jB1WkCfH4LfznbGWXae7D7
OC/gAcuSwsrkWxfoOj4gD9uZaUe3RiFz1oqeVatEyqUbT4ZHW37SzoVEL8YasR99pG8tpBVZ3S0i
9L3mDia0ZoebFNX3p7t686+f8zk+j7v01c/EfK+gUWTtsc4K9Am+EXaTtLxt0BKuQn6rRKzpzIT7
xy0+6Xb2Fln5z7Rpi9UY2w4hU8Y+SnTLTZtuXybFdd8q8M7yzI2bMsQPW9uYJ+G1GLQnOx1TbMzJ
MB6DmVqM20giKMspoehCI8MXrcRbJ4PeHpcthX40kxiuMFabPjzXQrPZywYPRqKzWVC6ewCHzlwZ
sdCMjk/nhohkqDW9RjdrwCiD6sxHmzeXe/gt8NGiZav4P8n38t1RMzjNG3TdzcJiXfVMjCEO5fWs
JS/ZG0YwhWXDEcuInkNwsGAQke0pdANUeatF0UIKbP6VhMemuuTP6yy5b/UViOpnO3ZwdubmD42Y
TUWnY1gxwWZVVN4mYeMtWQ0xp6gpi1xTkbrdh/s28FelFtZLU/dvrSJ8xeGjzoZG3XVR9GYhiIew
Sasj+KBAUVOGClI3K517LYgea0/+4ff5s5f4qC1GCwJW5ZtT/tmuHaVXdPt36K2deSYFg5tqgrDT
AszFLx1/FEgmodPIIDC1guT1yCtjQwi/oqEgH8VUb0c3RaUBSw40DREHko1DsCfnaob4s0OU1K8j
Y5JwVjRQTOTBxNiW21YuXYztCO9lpH7gkG2hkHkYJK9oighGrdXpJGG7Wp+x3fIkqC7hsaW9F40A
JopWn3dZuh0VQsDBxN6ojXJdRmRttX7x6HSjQF6dbKyecUmsvbWj+MmsOA9lUrFr/AMKcVFYV6nI
fhZwgHBQ1Qt58KlNEKneMyXCbAN+5jWyhodO8394nXqNlng3GtbkrbQQ/vvXvd4fiqZ5LHPzZ9Br
S8+n+KXn/psd5Y+dPJHzCafAvAQ4EQ2vq1vZ3jdhIDphtia2FuGib1D9jDi75hN/p4QcGOjUTcmw
xeKddUjni1vFaBHHq5bgpc4fCjmmk+X4T3ElblpdCVethwoxtzETaMMor0sV0GnWv5UmEQ45it9t
VhsdsmN28PgSXxS1/shtUtgMDjfI+SHLhGm0VvF0z2QIA7MIUSxTmCOzM1WhAzndtpF+A/ds3nH4
bqPqJ96LTYKTIMtIdC0iWIjY0sm0NmMvm41R9zJaOcxxGrRja+zR73Lq7gjWgALxpAVoLkZYje0m
auI7kcS3nsbLM9i3dBuWtpHdgf8mACjZ8bUD9k+aYq2Uz30k/wxprsmp7FpKzSnaL6hqQvqzCwhb
1mvXmws1hrADWzJPs73eAtoxx01nkFIJJ20F/gyDgryIhXjwU+W65Za3pfkAZxKVzgh6RtIWckt+
BKnm08ScO066Do2ELHWqTGV9XwVxSTXtJUjrpVfre2WyOIjGXzQFlcaWM1vRa6+GQalgtGej5SyD
bFhiDSEWDXBf0TsfBmFG9KSK60QOQKAOCIDUV9vQStTRSrVM/JDEzRL17iNS42qREktX9nQ1e3Kz
+2pHGMbasdNrqqnU5hUKk2kjX+UUCRxiELsqXoGIvdag6gK8KJEuGZukfLJaEHOIgjpNejf4EaMf
N1Mg27PK68UHz+kOkpEsumJcqLBVgaay2daevPwlxhUsOxjNtTej/vBRzI7yq9NkN/x1cnRpLaXY
9SE3za2EElIY7Edfe1LJZcmmY2BKxFCUjDc1ZzmjROfVOOWywkbkQ2VUQ4uPHytEk8L4Cakp6Bgq
gO8nVJU1Y5agxG0IhBIDaUGAQnEohjlvuvQR8FcT9ZthhJQ2lq4xklqPf0WlIKKIF81s3FpT5mrU
LHrgVODgFsNYLEaWEdg9M5hPOgSIunnHZTVrm/eU/xEb9pwA9V0eSm7Jr6kkxNvTFAto+6JQVwCn
g0WbWQghKgsHP3kShCQ8pM54DDxybSaOrxwveV03ta7OKbKsHQPBdfqsG8Lk93kwN4J7NSzWloUs
qx/WfA2CWd1bS/4izNV5Ahe51p3hoAxMAVyqvRpOHghVnwVhw0Y2z7a1B9YuEEtNHZZWGa5YTVew
nNCkhURe6zZrcrTO2wlM0m5GWrFyS3p5QZ8CsIncWCytCtBm+pE1t5r/tml4aw5F0IDSKn/v8fc2
LSbEezTdB246kQr0QCwwYFO6QKdBP4dS0bXMe1oYVg+ehDQkUhjy+wRAVa8mx25UIfArhzil9OVN
IME63SrT6q4oJ8muKXV96KVEo0I/gJ3aeGV6iGPzEY8oxWus4hJUNEhgNgpSp1S4OT4gYTE3HTrq
gK5aABsUV6gE0TxOqdRA0+h97RnIHT0VYF1+te1Ssc2YOoWQFw4xVnZQbDIZ8q4N+7WQF2oQQAFD
saOp7VWpKCtP0ohbKOfTYTMVPTICsU6JiJmHRnMTedaPkOIgBv+DVzQ3gs0EwX+QO4YrUcIjwzzS
c1rT/Hgn8pbNGDVxvR02BZaOJkweVMobSS/dhL2yYVLda3J5Uov4TYb2bRoAkLXR7QvMfkqk4XCi
kq9HizhEx4DxwFbhl6nGxmy9lUe72sv1+VjmG92JSf5If0YYy6RefykppmsV3Rq1afWbWMPJU9A6
nQmNfcv328DzysS/KEyTfg7lNKLgMzUS7BvDjxpulUEfswOIqz5CLp2J6OZ/Ns7ZZhOc2JinkNvx
6aKVKLVFZdKd7fPu1vG6za+x/pcfnJQpoPubg9OK2tnfx6Z//VP/KO5pKcm8XaalWjTG/zk2Kdp/
qQa6QvT4HJo4VzFN/n1sMok6RLXFe2gj5CEN8fexyQDGr/3CRP06NfFH/41j09lxZDrfOfCZZOym
JE9p1tmxWisjvy1sjOWx+hzwqa7Np4wkuU+35ItTz9l0/2uQqYDyqRRUNkkwgtSXZkO0hbqzcYS2
5GPmdqpYfT/SWZXgXyOh7Vd5AhoqizPpVYBDy9IJCpuldc32J17zmV/0DhDtip1ffuE0d1Ze+9do
5HUZJFtSSDHObp4xiN6ENiCByTuRbj2X1RXc+6jcpzRUVflCQedXwebTCfev4c7qTLIpVKAuDIc/
aUm65CJjF2aQqSfATlLWMb2TCVOl0y/c1KlK+N24059/enxdlBF0FjGunt8EspjrLMnfP7ZLI5zV
CkVAS4jOucQXkJRs4ryi/sIIX07B34/KPLsG+ErQrBMgrY1EEg9xiflKataJ9K+P4H80e1yYEb+a
CJ9uVVOaoVEMQprZ0x6zMxeWJmZNf+sXU/gd3RCjnX9/66ZP+DcPx5wu/NOIULVbFSyrNCvz6yRV
5qL6mePd1eho7waRMvOX3w/45Sv26U5Of/5pQMKTBNgjBnRATgeIONL+NaCh4FVYiPMLRd1LV3c2
MQgCSW3Pa5jyYYMl8YDxzE1t9rXaygN14hBFninahVv69WzECaWhoOQ/Z1eI9cLIYclL9OsWkjZu
tWy4IGw7x+b9v1f5nyF+FbM+3UQhpYC5LdTqrfGW5+oMKuZTC+FJ05xHGcdsEtz6ckAUCHjmcmPT
6AyNOw+pU9+ufWq14d7QAZmXS/qxRJwlNHIw6cLV+v5ZKxPE4Yvp9fuHnn1Qk7Ftho7dJqqigs0n
UhazBsc3QC2T5rr03uLjmBruUYLJPIXIH/1sEnMPITuZ62V5VCp9QbQ0Z/OKS+BIHIsl7988D73Z
UL3neA4jDP/0f6wGLvO2FNJW04a5PwlHzMbbCCQ50qAvrNjeBg2xh6BqHLyPFgnhafkx5ovW3iS1
z1kt3Wgk2BPhfWVypJT4BvscIQP6qrGJ/VsVQJRTF3HurOi6eSu90oMmFndSLXD2CW4q8FkD3nYK
Q6UvbSq2swpYwDCjUKjKzSr0XuXoVQfGVZ8sI96M+t7mTKwH5RyvmkMBzM006SRHdzGaUA6NIOyT
+Uiwus8RpZxDWL/vFG+bVMhFQN21qsT5pngwzOwqAZo98AqldvieSK+a770XJhWOUSZezje3lTEc
QHK91KNYD23ycOE5f/1S/37MZyt0lEDziEgkhysLuydyNePO9tSF159YP+vweRJ/4Trmf6Ca2L4M
cTmPrXu23jh3Dqlx4St6adKdLXRg1jS7aNkvlPKt129yaZ3bb99fsTr9O/7+bv6+4rMFoUsNSfE8
JrZtWqFbV+FEqTr1ynUMpLqr5h0ZeOXo3eRg8REaXRdDQwaFMpc7BD9NtZG9hzzQbtEI31TxnTcA
g85jZATLvLvQ8P4P6/7vnzrdrk8fiz5OektPuR1Rq3jguKWtP1xpHEGBAR4DJINOuJDHo5xf2HB8
/fH9Pe7055/Gzfty2k8xrokbXbduMoPuUXxs+70zOOvSgDJlhIvvn8vX6/Q/Y55bBtoQpU9N9iC8
pmBJ5C10YpKgDylavO8H+vUV/3sCWFBSEV+gVjhbOBHXyK1XMeXTESGMiuxVLGIZBYvzlOnZdmQz
DBYZxhaKLBVEL5XhWqxj79Rn0N5IqHS0C/f763Xn9y86W3dQWXVWPe2zUGulPXIzW7twdy+NcLac
5qIPvAGxGCA/Nyt6kgj8Cwv2V88PZyI2ZcVUOVOcrRelb6bkCTBCEN5N0P202pclDDNiQi48v+nf
dP78Po909smyBh+5jzPNlDHepI29TMa3wrJX/kB5+7kGH8vXnvgEGxGGemH9/uo+MmdMALq4lHFT
//lmVH5ALAZyMlocR9V7TYIL32P9q6/TpwHOe9m1Y6HNnERnmD22JCJfVTIa3VZbtlr5TL350MvX
KlhLXXksciSG9k8ViAmCPKodV6lB6dckcAViz7hPzNjVAN0Zkr2ouxejQwrhfbTTPwWAuwg0NxfP
9iRflVF4HgVs0HYvFY+1QV8JoD34XZ1cSx33sm4EKyfxXXHRWPrls/znfp47ZsA0KpoQKGJ780cc
BYyJwtHeCUTs38+ar9a5z/f1bNKE0PViwkml2dg9psYphKogzK3FtxQB+oWX7VfH8e8Z+vuqpof8
6fsZYsMwQpsZOlBEdcJXAVso7dXrVHJ2UoSwW2x1u8K8wQbFEBc+JudyiF9bzM+XOs3hT6OjR5fS
vmQKiUbewv1b88hB5IZXsEDnoiB2dkS1L9HcS8RdW7CtiuGlOnDxrJsyuXTjf1mfv7sZZ4uYVI/O
0MUUGkp1VQXOKjEpZJtEac77R42yakV0qeOvC8rEUOmXqSW7FVsP+9GCOhl0q0pfk92y0WHyy827
ZcgXTHRfrrKf79fZ1zfIbY9iAXMQHXI3kErXde2MXOcqQeZAwoLeL6UovCrb/16N7uw5OfJZEUGI
Cpt3Or3qPoG9Ed6JN+SoU8X4+6n/9Zf537ORe/jnfAhLCKqGPK0u+a5uN5K4KsJDDAjl+2HOTX9/
Xc/ZK2ZzlOmHliNwQZC9brLdn1L+FKLMG3E3NuOmhb3fdQUEnZ9d15Gqc2qT6y55xRs9C5CK18Vt
RaNA4BBJyZ9PK3vV9z1VDlDdoTkzxTCHRIJjYdw5KEGJR/j+CiY63Rcry+87dbYzkKOU7kfCzkDp
cYo66W0yfqilMc8c79r0brSIhlNvQxGCUE4kxlh2F97dr6oIv6civP4/H5VMEINGvC65I9kpJeYp
KoGo6DlsKHmuw/fxup8XLvnrxfT3JZ9tDIDItKKe1hvZaxaN4xbwqPtgq5rVrMXvbBElphMAOzj+
ITdW3w8+vfl/fhkA2EMDB1ivQ7k/n5hGZGUITqZNSXNwvOTKGJK931xYUZW/V9Q/RzmbluDZgiCp
iWGCle37JgCnYZH6x2rwFgRO0ATdi65aSiX+u9RZKna7Fynb3u8v9e8H++ePOFsRRg2HSqrzYGlo
9QVkes12JeCFVuPd0RCA7H7hsv/eqPw54NlUjlUt7U2ZAUNjh8VhVkIK+/6SvvhuMsTEbWEfrVuO
dTaEXxekcOEpQB8P1NWDEERNiDxOlRZVZj+YMMwTUndgJF24medgFb40jIwiib+gP2JO+PM1KUfE
RS3JOLBcMGDJRxGhbKDDNYPxN6O3uKlCtPbZquyeEz2cGcSXBU697FTiQrrg1qYM0VRi1/rxW1Ok
zTxOMT68Fqr0YEU3WtI8EbdkzAOlQSekjNgwxkvFu69v3qdLOFukUYErsh3wfEZFXdk12LHoDZjL
zNSOSmsvejAiRfTekErz/VP7ciJ+GvfsoWV6qaroOViNPRfq7RzTMK5HnpTy4Tse5Pe378f7e981
PSqMxxpkH3idZ29fnGuDamqMFykkW9OALEN/UYIKY73Ng/jCF+WLndefw53NjK7EeaU1fMHbQXlr
s5c0H7BA0dE2lSdKsduQ/IYeVUlRu6OlXvp6q19dLRglU5HRqHMYOltqs7gJIBNTtaR+N4smHU0A
BrRq6TeW5kYo9pVOm1a5i6V52qjtMlOM1Ri9h0rRkuv00rMv76ZEoshyoUjf8HnENmVACHXUlYYy
oiwrMpD8m1RdK4l3jdCWnnB5RV2JyL1iB5/XlSNnZU7KAWe8aX1M/tIddsljRvktbh6tfHxUQ/1Z
tOpK+PHNMCT3I/dHiwq3Ksc1WAatveoVgrVcy4NEgXnQH4cNqro5Xr+5F45w1hfqsC84Nach5kTi
3CUs3G336Oj5liTk42DrRHlYc0MMrkWaOrKv/EepBJh+5vlgHwf+C+dOQcJqumPZyZ0Jy6dl1aai
92/T/a4FixB+IkQUpR8vCpl/R1MTFqoZeJ/Ml7DH0AG1P0CDkGN/7mx743cxNfD2MReOm8Zvmo95
KF8pNWBzJ8YXygHf3DcdMZg/YIjoAX6BFqBkhXoLqcmIw9QRwaOi0DJmw3mssmEBtZKs8plswqmx
nhWN2Fgi6/WDmHov2NQbjXBiyd9V5GCwWNKwplKzUsaNgg1miMiRW0GE2Wv6BztM2lAH8kXwgOwL
Ai8l2H3JnZ6HS+QLTr7q8HR28tPIXj2ISXMzdFSuI9l+CLbIe23yO+FQRHwlixDyjoOV0vXyXcLc
8K1129j46BAbx08K6BDYQeuOeh6SpU0Q7Qe/WTbNtSiwzqtvoSlmqnEsQ0h5yW0plj5C5aAlE2hH
1N8m1vDMNgADgKRPjTQqsmo/90nVizPozSYMa40kMn3bycwSzSEo+JC0S895taWNbE+WxtsMoxcF
VLcer4r0dmhcNXrTjXLhYKcUUnE7RvuUABJVXWqF7ELl1CzMo869bnQrRSPFBXHvKK4AnC5ClYHl
TZ1HC1ITqqhep/IAtjXYCtV0ZbzqjTa8EqPoGt6V3CDHCke3cfAly5Zkzh1pF1sLvbKvM3u4lROC
VMBo12kRzbQGY6PZul1c1ZsseG17/WGyltkpQcx6/qiOzjsd3DVodLcheqzlCSJfUYthQwoVAHMm
lQ5L3hEflMddrYqu23ZwTdXfqspacV6hEej5+4DLQ9EWKiEadvIh8ithHQXIVczFAaGfCuV70enR
yhdrv7hrxm5GXEHQAP4bdcrbMYwBImAs7z4v7lsn3lj4mWLtOfHXtXQlm49U9q8rvVGxmB4CTAxO
9ximqCzNFh1YMYw7W8A9YUYsWnOdhle1+ZKnx5GMYTvn6B+/BuZbWhSkKvRXvpj6ivWmDqN5jyCs
OPZ9t8HiZ6T3nip9aNlJJnvBx4NkB3edYxxMuWCUBLGLtJ425CzYu5h8NAmxXOkNp16vXzJbPtWg
ZVMh31bRhuaLOZeqtVBcS/9pEpPktpp0GLCuhQlD17AaboIuc22+AGbkkatBKqj+3Bk6eQH/l7wz
240cS7vrqxj/PQs8nAn4N+AYGLNCCs26IVJKifNwOJNXfg2/np/Ei1lVXZXq7Ey37wwDDXRXZylD
EUEefsPea7dfA50M5qk2bnHlLbIgP7Gg2JCAukZjszYtazU4e9dSFr78KNqdJe/agmAL+gmztjam
m6zd3t6l+gi0fAu2/qyxUwmDckOa27IiGUcUV3nsY3mPT5l96dutq74QO3Fg57pqkseJBL3hADJ7
aRfXtWFuHXujCfusyV2aixsdvWdXX5KUWiPSLORmyZNmaDcCRpGmX+liIB0RoRnlkjTbI1miXh/p
Cy3xicbNr0tonqP7PhCuGIz3hpseSwCisVEcVF+5ZWfPokF4kVDhMmD3a84pFNFEdeeUgvVQPMV5
sw6Lp8HX110bHAIF3PANBJxVrSKFbeWtOwJhqeKlOyUrvUE21G7SKn9xaMvaDvHvNAugGR1MtyL3
DPFNIGvq1zYhyE1NJeRktHfWLRXGoqZOwX+dkIJrKSuuipUSqTztDrrqXLIaaWxsc0A1a5zvyHS3
glQ8oE2xUm1DHo09cl43waRgPvcEXfvaQUzXOvo7PnzdP7VkcSjxVnWiQ+HmG4dOqGutJcxqMLsN
PFXSnnQrBzJAYAanF3IvdvKkm5VbU2NRoUGCTlnj2U+VYR3HvDmk4MCagueyOe7JSN0HhVyVY3OM
wFXqVnopoT+MJLxpUMQjSGU8DhBi62srxfvVzh5Xd2/D1Pfd/mCOPk+1FijCI7DiQS+3VhFdDfiP
++kBBP8yUo21wxddTOrexojbq+yMGrC9AaTMMdxSPJ/0ee+XPOnq2ZINYYCYjgfiD5GrW3q1agZt
OTVfNLP2RrInNRzoPo8LCkZCafT6zbU5KOcAZpkeLCStDQpB8nouBPqt4Fyf0M1h1ZCeDlZqZkzw
Mj4XpTQRFPtfph7lXdAe49oHx8RKzh2u7fDDIQoviZ1t5bpUGPGmDvJHN3ssrXQ3yhCRvDiEqNd1
WXpJkNInh0+heDbEvEurNmqTHzR3p2cpTnAiQjA3lsPKzN7NcubTXWqDgX6k7LqxuClHIoYSoNXs
CQ3AE0413vToyoa48uqhW5uVuynpSwPrwYwAYXB3sl5fGma0NqR5W6TuPi1sJpraxiCHEjbLCjPO
Crr1osxzryfsug/UFaEOKzMNLlxpL5rzkmNXLf0hX7Y8GhPnwgEAbVa/SpqYGSkZraazhmm3wbG7
EXm7VRWacDP+aJrp6PvdfQa6CFIGMFsSieRxStVngp+02CASsHpRdcl9QDBtWLwKaYfLZmjyPaNA
IAoWOVSEMA9Wcwr8m4wcxIKcYjGNLHoJX5GVuo6KfFkXj8IHIADNQ2bNrtZAWkw6SylaFuVV078o
dbqbwq928VqJ556ADeEoh5jcjNx4xhd7lUCG0eKT1LIzA5mFYUPYmlbQHPZOzGRc2AcrifahOFdx
sZRxf9GSc5vYG0Jrl07C4ab1OCzriYHbOwiWcqE1Gt2dc5Iy2XPaLyfDODQknJgYpc2A6s4mUt5U
322nWzS9A5ygqleIgREgzOHyTgS7p2XknC2VIPRUikolNW/q4g7K4bINcy5ida3Z8docEoJkx2Gh
QbtGOem/mlbwQqqnh6KbsGt/Edf3ZpHU6FoBlVuhN0bJlY4otTXYhAMPzqiySA2+zwuL0NjBqwz5
SM46TyPM/p3d7XgczTHT9dkojmpgUyzbGVpNRN+idi9JB6hkru0iquFImNdxUONM9noThaJGnTi+
SUodi1+RmIvJuSqrdRndJ9pdjAw0QYnbqvk6lF6aABoCTML2qHD2aTkSjDeRxfGY+Neiv4qI/g79
F8Pugdz3K2PU9glpPRh7S2fpa5ZHcMAfIr1/qU8x5mnip2GLIVzVQfVlW/TrnzqjNirCMC8RHvTc
fDMDNba/djY5pafEBYomtVWYgWWQ2oJQ1Y6kYh6J82mZjxsNbXYFd5m8KLTH+ZoAcLgtzK5HL2BE
6rseUdB4fqn9iP0zLJ9alMT2yb+oRujFJEc30XVguXsLSSjSYimnTdIo5F4PK7hFP2849X+eaM18
VyEIOmQmYdpzj/a38XdmVZBDNMaQivk65ZNXh9xd4la4JU+ACFIKan2qIa4dbuXyElhEJCnY9iFA
CA2he97sVL1aDwHLfbMDww6UutX3AQ8xt+RtOvcNGe6jeFZzHkda+ZSgYQ2LdSxJF/75e/nRlOC7
9/JpOgdZOrX7lhGLSBATcHN1AqMQLJUn3/Ta8JIrXDXG6eev+k059PlS0QTpHoCfiS52Pk3s27Ej
KHeey2no73WmgcD1yT8cUJvl8bPvJ8sp2UQop0kyBBvTjWfCzlwJkibyYghN5jKeajAgxyh8V/u9
KvMlGe/LAks8T4N0rWTUjh9TFNL5bVrlIQcKoJx18Wpp2PKv4uDUjERePSfaQ9nsC5dY4EMYvLXW
2+TvcWto4PblM/qnhR1uZfymajiXvuqxtiTpG+/FLBhydl1jrG37q8KkrfLf5UweV1VJGAC+C1Jl
n37+of1gq8xl97cP7dNgpQ6ytrFCvipT/5r0Ew9+/9Jbd838zDf2aq17A7JsWTReZ/VAa0heNzOC
LqtbPRkuNUniQbf4+e/0GQ84z8mATgkdcDPkN2Se398KUTSAS1JgPpUc/QpM97qM1raDp0Qd1z5x
Co31kVn5aiipyNtmb8A1qEovg97htFcIz4MCIlRwgRtPmRAjjIqDjyS4LpnnZDBKAu19SNcDtgMj
vM96uShM6k66Q5dmmqb552/nB8OV797Np1GSoqSIVSzeTdXgqAmOcSFB4QY7H6ifqgS/GObM/sTP
ByYvZzj0eMSmcpB8/+FVKgEzRLUxoTNJNuEQqXttWTJkjFM06sRJT3qx1PvwxCP9taWWNsyv/Whv
3ZhzlGlynv/iN/rx+//rF/p0GFRjEfS+ynDJHeaMjovWQ4GmT0epVJPW9vMP+zPL8I9r569X+7Tp
blSG4KSScO1E92r8lilrwE7kLwDNuE1CuDbVLpMkIlqPSqhTO32xiDAvtIdspPeuBLWpY//id/rF
B/DZCRwphFKLbD4NJ22rjcka/I4X08h1yk3Kzu7nn8A/T9B5VP4ldzQ/zfImg4x1H1XaooOMGv/i
u/zBVmL+2/8hdxGfPl6db0x3ZuGrtmcmshIrCGQ0RfA8YBlteCifcZT837yhv1Qmn471bmx1oDJ8
o8qAfWnNhPnnf/8Phq/ze/rrBT69px4qcRTOqmiyxch4EUdnlRwDfxF8tYHKFttfvNw/f0HfbwE+
vZ9CbVuRzbNe6jHr5JKIOkNk8Z2xTYwW1Y11wA6zw33y89f9wZ5zPlX/cWdYny6MISbgpg24DCu5
chjcFO9uzfzeCPYD7IEsJglS3jGZ2moFJUZXLIo5RuVcNMcC6hOqrWKTWa8dNrZJcdcp2FMyjECg
q29VSNU/9adKfMQpp/HNL37zH3xiGAqE5WIKhOZEBPR3pZHu4k0muZ5PrC335Hg9D6oKkYwe0kxx
+rz0JHEop6CkKRpEuxbxumCoGltYiKwPl5lZkfbAb0ihkQd72pvJTdjeE86z6vpfLUg+Mzx+P3/+
+l2/lUZ/K+O6mH7D8rn9DPUksq9Jau5tPVsyQoZ36zmOOJX2RNJruQsDeV2F6dpR1XWZvmUtoI16
jrEzymKnltcWFKYkBLHJxKDUCcJKa68U4dcul8NGI1rmFxXofA5/Kp/4lE0WYxSgum1/uj6UXIla
oHWs3vzma2N+LelOpc2HR19kCndHd/bz71Wfr/SfveLnJ6NNP2pKle9V3UxkhAwdww/baKEoUoth
nF64CsF/QpJBtLcLg3+JlOXrtmfq/ByXVOKVhZl13+XMUG10U9QAuXUlg6fKZX7oXqWMzmgu8B/A
jGZMxHzi7BviGiLYps9wWzZztHL+iw/yh0/gv32Qn1oW4lHboiFhkyEJ1kiLeCLssLW7s61fCC1/
/Pk5pkWOjJgdJN/fF7Yxqo4xsZEKFe2mbJ/okjc+0Z0//5p+VM1zYfzjZT5LHIkGsBXTpXZqm0tX
pQRi0WcGEn/2JBxvyqqdDJj2Za4aL6MezffPX39+F3+7SgxUeS7wJAEKYQbDfL771VLIVnepHxrN
RzzGWNC8HoFxJ0Q3+7dO1SEO/LUY6VPf+flVvwni/3Yf+0lqM5LnVW1gB/UYQ98y2G9qy5RpCHmQ
ke2rjFymeBEG5h3zgrVub2JjhBTnta5Fp312jYs2sRUzXsx4OHUmYE5V3+nwQGymOH1UvRALdmiw
IxSJWPZQdnuTUTd6oezQq81DI4x1q7LVGF8S9wjvs8MC6o7GKSKuc3hPzfcu3qjya+jT08YpeDAM
nQWELn12uHarMVY2JADrzZXG1BtTkaR7Yc5k+MdxJMCWDXLdPCP/bVANOdaZ4FhdX8XGYXKtYomF
/qBL/aiVN3DGlnGRnRzCKGYKGsgDezrBYvPs+lIZd5i/ZoGAnl+NxkdcBCzxjtKFj1nGa6vj6UbS
UFrZi2GY1qGxb1PYc+zchfMQIWV1yqvIoIogWVwD7mRTSdhjsc4jwsitrVDJtjMic+cG0TqoO68i
urXzm4v00zWORGMRBOYOnt9XQ2dT0qWrONf3XUAsnA3ZrcN/Dh6j+DLSSkxMpWoZMWCyWRHdmu2X
wLx11Jb07acofxbxJimfLQsU2oyvytl8pV5RHpVh1Vviyla6rVqCAuyIRgnT7tQFwCbr4FhF79+u
+P/PnYkqN/Lf7vzVl+bLf3nPWYyMV1+y9//8j+P/+h//879Llo1f/uOP/3/39T//4xvTZf7BP8yJ
xm+YCGluHMNmW+3OveMfcUD6b3jgEd4Ab3HIBHX5mT/NiSQFuUguXHho/Bsaf/In0kX8hufOwp9I
jA+mRhAx/4Y30TI+Hf2awJjIK9B2IdHWrc9OHBiplj04JEOzJSBF3Bc83bNxia+WZmRaRt306rc8
3FDzO2tpjsE2NK2DMmj5SoM4tnTz6cXVlGuZKw0qKihYdR6TWltJL7E67NERWLRWzx/tyrhMQphH
R/cpLtBZZa5yO4bBDlgrWdWxeUrCwvJErLH3Md4IzJqWlt7djklxy2CMQaRRfjhSvTUT4p1t/eBo
ySN2PZ6PJAEWA9L5yBl53uqkEbaFLj2XAUQYg3SDmupuqiGJlpMvdOR5DKeb2EiXZuPAqLXJzXVi
cTcx2WzwsBFSHdC66/4cCk+5kxJsrzAAMqziNSsi52SK6NXNumc9U+8RsIQLg62NDxivEiJYDk62
d7Wu4GzKT9MIiNVs+kvOsD9x9GUY4YEZSJK2CpVdqXGv6771rFDevNiJTc53OumbuANt2pqJvlGV
8oUlU7GdNOGNJXOiZhrR7XdRsQ6y9CkLi60yOfalKMjmzgjAW05d2L8qXdSt4Mtf+sAtyW6ptzFf
izbQUCpSPavh6E25iza3zGju4W2u+yzYBUWzTbLxUDGutiu/XIOD7Xep0oarhODKHRjtFwMK5ymD
NXI7ya6+G2KxxVWOLQ7w/9HOgn4xQbbZGPKgAHsz7W1BpMfAF8MTkz/TaRn8yN+CWOWYbEnuq/Nm
GRvlGjcEMAPZK/dSxX3ltGe1as66OY8VK3DyRjmpN5o+3JZzjqFld/UubHDN1KIhcsE1vkRd13gy
cY46Aoys1x7hJK7bQt0Rc/haGfXeKcuzORYbnA/awk8QDsjOyKi9g/TIt0YmDXGBWrYJwFAsTaCi
C94TdXCZeaY+Pg0OkExlYlPcj/WrwgJiMYzms9X4jGtFf0rVhhkv8tlOqbmhSO9RzWinj8Je4St5
G1Wd7rMy17li75BInXOne52UZlylGJw8MQtzY7d/ixynW1UxUXqjpiYoAFJj1XWI6dQsWWtBMU/d
cML6GeNCNoVNZWXLRkR4RoxOWdVhkCxaq4XtG9waiUlwbN7sW7C2BN22yirp2XgZAC6SoXrJJCuF
MCp7ViP9RfUFGa1x3q1qACEOAupdlyeI0WMmWpOldEut755NNWA5qgzsSwytgn/BwFrt5c5IUtjl
rf1epBabAqK4146JRy1o/M6LLfRBRs/2JFUDlrVjcwCwjAQ1HBdpqwg4M6ykFHJ9jcZnsxxlyCId
PdwoCajWrGcB02n87tk8EPm2SwAXvoEPExJiJt0VXdiuBb/6TOZh9kRyeu85c2hRZeJTM4byvi5K
Rs9NddeQzOtxIBwSt/1iBO5OUYipIoaYOx+XYDscQyI5F6x5vXZU73SLeBjAJVPhwLTq74WU2SJT
lZ2pBzu7t84EqD/YVX2yLfLUquyDQW+1NkWfMfvsyedG/luEtbHU0YAJfXxMco6HNGXf4+bxKwlg
Z8fRCWEY7HXo50z5Ezfhm1Yyj5Dc68QavjaZeLH98RyH/hEG9zJy3MALAnFVDKgbIqkXm0FoIB/N
Lj6EOpd5VR1wwkEUruV2MvoNe97NoK5Rhz5O8kuTslt2W+tBN5KbNEaBO9UDG6Is84zZ9wfu43aA
xflCWEPMKY1iLXS0g1nq0H87RvJK7l77dndpkLReZVbdrqSFPkQFh7eyqO65QY3cq/Ig340+sYiB
QDijjBtCyi1UDyYSEz9S3lQrt7da5ARLAs1jbiUE2aPJLUZID6tTKYOHYDSu2yxRj2SMnSYc7tdu
brI31fctgdJ7JQBHhMiebOrKZ7qqahcRICbPTEAdSBY9GFx3is3QvHGJ2WgdjmoGTeEK2U3JDG08
qrKhcFP6bBca0MNTMdylGrjrUQ6sXjL90Acjp6AToGzQaYqEWbMflK2NZU5juV9HSF8KIjbdnrje
uMxh4E4m1kdXM6+LdKa6sCVGDPcSGrDeFQnuxCZGu2cTsu4cddWp2aYTersBBSNXZCRcVYqfHoQ2
VkuzswidjrFnBlV9N1v2ADNxGla0EAD63SfEwy79JbOXqnwzuGFR8fQPnBfddr4illZo5Ei28htW
kOhg5HBHxY3DrFNfWQlJfJfKo9m3X3wT5bfaOTUglJrXrctwJTLG0lkT1cww4hfwL7exZXp6OD34
mVauUPrCyDGabUyI59ggsm20fU3AgRZpPohf51E4hRfWPlvGQmed0d7nanhJCuPsaKxgZctzwOjY
RFaRpT0hGHJWgW3zgaUc4rHsgg2qpKVqJ8LT+2FDFEi5lkH14Yb2TZIp5h3iSgp0lwBrH/IdRXPH
mDycVvMU2WiKW7W1zjImZ9Uh8ZBBFd89jAbmRypQscl9txjyAvwNKEZMbZsUckdYIUbZvlA3HWuP
1lV10gl8cfIL6yBK2n1/hIRkK8O74XLIWnIazy5yjBOR0Q9sw9oVQrwvVVc8TYZ9Ju7MM6b0JrHM
W1uasPpro1m5aqCtbFbvdPvGqteUVR9awcqGMY5WRfE0XjRIcf7qSeQ5nFpLlu/EKvgcKHVkP8Fo
9sws24cEqllOfKiHgee3I9kMSw5ETXsm7Pd5Uvt8a+jNV20QH7qbPc9IPxJ/a/y2tblFw3E22/y9
VXX36NfyobT7cxgVKPeayF124fgkOoID4P/yntz8pJrjvZZahBL4gbuJB+0jtJMXTRnTRRLo6bF2
SHoLNeZEedQRxZIZ+MKcrjq4BrE2Nqj9VTR2nOYxIS2KGWL50Mp9H+ooosR1OQwvXSjFJrLpiwN2
O2ezHs55DiVHyEdpkWUdVC7KobgOsYzPQseEgZWml/suZanasRbcdcOwy5rsMtT1dSDcKzMx10Yr
7goJQs0M431AXd9kxXXg5sMcZg+BM/BNDDD1O7A5qNuueQBUb+5wVZN90chsZc1IodhB/UI0GmPj
/t1P0+C6Get8E+chNUlqaDuqsmBtKXOORTC+2BUcKqHKajXNOgoFQeFQopeDrwVgWuMW0fU4wYac
WislGeLfXTb/Vit2it6qoi4+mv86/9hbAQ+BirX51ij89U93RcZ/Pv8r3/1E/d++/XHwXszNz3f/
sP7WCN2079V4ea/b9Pe//Y9/8//0D/9om+7Gknbqy9cs4iysmyp6a5is/d5q/dlS2Rb/17/Ga+6y
8r36Z7jmt5/6vRFzfhM6Eb0srGc1u27PlsLfGzH7NwNAjE5z7syjRHiZfzVixm8C7AjaPhDHUA7n
JfifnZj+m03uvMrNYjjE1hB7+W90YkgEvp8aafz1AGLQYlgWjlmSm7+fjTURJ5zUGZ1mfsgjMVS2
ql2Q9hA1HzyNiedox1UxwLi3WIvVTQCjtbkYKcHxhBKojvKAlOUgHY/4SmJN6WFcQj7goCPhB9DG
dSzIgDCM8S5pKbXsymR1OPsYEx3oeo7kpmLh7Uq1RY+E4iQDH2BzwgpnQEeRLQtVrNWW+jedbqyK
NCtAjJGPN79hOc8d2RCY3ZL4IXxqQo5wE2lDNA1rDLHLKoRXmZsLwfmakysfxtRCWEJac1bGfDQo
BIyYqZXSVcA6czGtRdTlUOW5543RfdXS/kVy2y5ETDoKOHwUoc04v4ZJZPfEx5En9yFJ6Y6vv3U8
wUSYrqrGEss6lB9K90qYfb2ytBrGWPK1L6Kt0wxeBBMNWZDX2o2XM/yUWr02tWmJNAlWoMECPfF8
U0Xfp3oh70SotjeAwUpiStJmWkHxQcCSsn/Tdw1T6lPB2voSWeGpt1OvtsOAQt19qzr7ZhAsa7Ik
1S8yHRZGbp1tYJYWCtNMIuwqTSJLwP3BvYtDsjnaiqoVMxdhmw0rP1Ls1Sm8gpCzLe1hTWjAObLT
m5wuSAT5FVnfL9qAWsRpd+FMkLMcTnJJHkE2im1P3Zw17YasmVUEOTAfUy92aT9bzasbWpxpJEao
TyOEzuOXbJi6DfVqdlAUhtihTYaFfjKzHg5wiLIgAXBmkWK4c/jmbNrQU9NeIU1QtfuyeoQhZjFX
lZPLKEBdt7N4XEAjZaJCPolJVF4Vn2AykMytEQuvoyOyqeYkmyswax4JC9HK8F/KyOWrtLAZSy3+
khr6YaoQgVc9UV29IS4N+cabXMVFyZT1YpZFduyauX2oyfOesvzFdNSE/kK4aCZzQoXiYAfP/mpQ
6icgnUu1E89FTVBP1AQEgOdclV3J0L21cmWj1eoV/JNgk1R5vGE9Ne8TcE4i51VS+6vtZ/fupHh+
ZDCOy54j0F9FKAe05No7+QlLK1NfjL6V61hvPrKUtMCquh8Vdav447PsAXXYCc2NOs3WYCfGnzCZ
l95Hghu0olyZCSuqRiceHH3zm1p1oPFKkyQE9Pwbv26v/NKKdo2oITpGpr10WnsfdBE3hJu9ijoE
U2JCJRRjeYGhsCX6F2cO8r2E/1Gb3TEw0xA1ob0TfngtWDyDLEVS6ATaujcnxwszLsTQSb90ZkyC
GUFItpsgAxlVnnoi8GQvrkw3eEzJlEAjWt4o5Jvpg2DCqUYepfi9y3xIVahZ02KbNMUxaaLLpDaP
pluhBGXBgPPVdwf7QDmDlZwbI9CLl06b+lVex0c7cmG2wwwWYXly69z12njEGsBEZ2FlLJvG0nxo
k4R9PEq6XaMZt51OFAWjDU8tR0py9Pih2R4sGe0zO7rogXHtOIaH++4ReC9nZdFNK0UET+UAny9R
6gwMirpviRyp8xb8tS4/osE4uSaSwTpG2yoS/B5DM6JonfZpZKnLIQ035PpYi14ULySn0FtaOpi+
7B78sJdN/J4DGU6UteTkFOcshxOLxW8Vdox0mNMvdDu51Lq2tpL4UcUrtNZIZFoGGaEsbn3biYZO
1nWYP0W03k3yEJnVfsjI83QK+Uyt+dG6UFd6o9mTRXIrNVy0ARN0VW8IIxytL1o8XQ99Bnyxnxai
VpXVNEm5ikxrnXewG10VwKqddi8FaLJDQBNY9flr1HvhMKf26eYhkrFYypxxmVWx3LUmWDnW0hfO
XW2nhy7W4I6m+1K15w66JzwHYaFpnKxefxRNKHdNa12pot7bTH18VOETGlM3LTwnMUk5qU+ZLy6T
QUxp5Ud3BklkTopkUO2Ds+yK/vfN3b9VFf243vmuQNq8F/Not/5/pChinsw8918XRRuqwPq9KT7V
Ur//2B/jafEbZQ18cKa/DE2BJf5ZFQly5zHcCNfUbd0keJ6X+nM8rf82s7VdZtOkfXO9sjD8syrS
ftN02zJU/dtwWmcQ/m9URZ8NiPxeApeChe9xznX/J23Q2I6Sugi1aGlkDwQFH1KQcMtEmF/KyD+o
yXSsZPqml8Ulqoarth/OjuQcIWpDVtNRNaznGYtU6ESGEdNwkLW6MRh5sf26Y9z46sBgjVP/ncnu
QoIOFr29crP67W8fOl38GBT535HkaPI/13a8DV1ViSj4Fhqtz5vsv+/mVLeJJj+CFZ22+9AM8FqP
Ubesg+gGN9WKx/0my7NdEebrqkvOQTHc82BZNon1ioHbm2LBfRUfndx6KXt1mzrclmWY36hxtKVb
Oxl1uRzzWdU747zbY6k0QHFnzTcMBP6bOSlP5h49L8HsMaO1CSPinOSTm6swiK/LyvZ8B1YAHjM5
WKz+8MMJyACxDb7XYPk1Lazka02lScO7oFBdCoumTEoKVXxfir0sKFlMNmnICRZdly19iNvlmG8D
UEw+I1MdVxmMoy8cw9lqLO30KcFV4Lk8lNf14H40pXHTYAld9Jx4LWs+VLsBI5VqmFVeTYs3qmq6
zHPjnm5e2NqqCLFYTJVsTkOkgqUuZLROOjkt27KhDgikv/Nz6t5KGdoTKrN6nehJgTOr8xcCC+25
GBlKOtDfsWm1+XJyWGoESQQy3n9zdeuGxK47WzN5TmsEI0WGtQsTO1jHaO1xM4PxpaB7E4XK88Pp
yq0zqTx5bO3FUvqRgq7OV64GvLmO+7UlM4x8PMd8gvbUklVL1NRPpNS8KBKRhD2gUNT9LQiuMz+8
DIb6lWBEiRtC+Yi08NrGYIDLjst6SD0cRHeF6WJHGY5TTbRpLOKHdDBcesxOknXUktw0vDkUaKJl
0Cn0qwIqReF0NUpjwFlmSAaeU/LUqmV/9KWfr8eBbrbC6WekGvJy4mR3fMFpHvGtpnhorGh8KDQH
FFgfeCTCgaUCW85PWK9KZTeQ9XUcJ0bHh9yU12mnQb5N1Ie8Gm00Iu2rTPKlUu11fG4rIq6QkOe4
ndoBJGuV1WuRO0dNTNOmKFVo3X18MBUX9LbkO0MA5DREdDqufU18Zr9KWgMXUPM4RT2C5/Fg1iI4
aoDI8tQsl7VeXkcMDtkHs03m0bowSNrU0ukuwxDO7FblqdY+ZaV28P3UxL81g8EKnztQvckGe6UO
PFktjVXCYF3ipN6aA8moxsDsenCutJp2YyrP5UjsjVOHRw0j7NKK/OiKmCgeybl1N1ga96MF+VzD
onKskFWgQy+rXaBk0R2qQo1roI8W9gRsIVavmQIvkxJC0tixN9Olq/MRNPLWKIczM0ASZ0cSfguz
22iOANCtTNuyUdaJqIEcY6Aoi4KxYhg+pflIFHVEi6WnzYnPUztFWvlS6c41l/0+cQZGazXaLWs6
sEfK9pZSUEgaFfCa0cBJIjFW+IFVI0wPH2I/2NbJCB/EJNdnYDGXMH3NidBapIRBeCHsEJLrUkDq
7gN38+0YYYQY1ZLoAZIFePO+ZOpX71OfYSEfSrehugwXbe5vGtslp7TwGQ1q8o41Jxmb6ijWVYOe
P6kidza733HqXxHYZ6xCy3iuVWs3CubJfmxfBfH0KJvuqjbtJxHjvlRe/ejdbEKv9GOMd/lzNltf
7Vlt4VghkUgKlkJ8BssaInpXzIvOXP0Qmn9O1Z6K21jCqL5NOU6Wcp7g6JW7d1PI08JljM22FkRJ
5SzSnkdG2CTwXsIC/3DVeRrTnCiwn0sbAl0Tu9PScKcX2TpbvQx2UdPfmJUP0FyiZ7CCW/YSeCmB
+rkxcy0rGXZV4SwUVT2adcqNBO8iDVwDehTFOUfKtpjyuwg1GRVocyILtFxEbu3NG48q0/bESyEg
U8XZLHuY/pX5NAlrkxY8M7sBHGBtTimNHDGUCAke48K6SVV3m+fsfCLXhOEXlp6euhvF1omnspeN
CbW+N0hFY6ZwK6v8sZc+AlgGB/bYNtz24SO1AdLuSF7irLyVrk/A1VRY25LeiDTQB7udN2sRsIJ0
at/1sX0uMsy0TG7rVYl30Y/iQ9HG2ywf4OP4wSV25eMQz2booNEhhY1feAhQMA8pgCS9eWXY58Gb
5lxytGcheZ9owDPaWl9h7arYKz7bbNHKQj60wqIBDrJqOdjFfWyn8arTrXMbTR+5KetVaztPtW4F
OOQGbTsNJfltSfxqqNGLP7r3U1uchtZ+GDJNbuTUXWGB2gP6cddxxrg41SQD6/l2KQwLSGMYbQlg
R5nfaUQQoN0PBv9hdMuJuLTgxZDZm1EwsuyS8JFvhm5twpPFG8VkM+YkjIzxBrDxfd/7zwaiJeAs
5t7KurORUQ/nXfzuV9NA2iONtCmLazdFUmPqLyZx0akS1Gc5chDrvQ28J3IafNGsvcb/Td55LbeO
ZOn6idABIBPulgRBK1KivG4QW6bgkfDu6edjdU+f6uqZntMR5+bERJTbpW0kCEis9Vs+H6ul7hR9
1I2UQVBcZpITTdaKTkcs2HY88JAjlnNL57jA2PhVxfVbVH/1RpcnL0kYq3jhDjlyZ9vTNtToJRs1
T0Gnmydb2IGrYUTzkO6MLmFSaSMpEDER/mTNu4hc5KiN8xDNahfX/XVpCJnquyWAly7Xym7i/VKh
KJygVg1DvLtFrJ/gHVDuoCI4i9KtL7KsP7XMvQFTkg508ns2Kqrv5pq9sMENmdkUsumQWpWv4d1v
gGqsmxMuZgF3Yn8Cdc4y8BcP4pp/40Xww+Zm21Y+N8iGwr8NHk//Vr7utu161prAiplcUrAhJ042
fddb2zAH+kKqvwIZ/g7t8AHE6NRNy5uhxCuPgLFZQjc6kW7hrsQCQD9yhPhpkj0m8XzWANGSNFyr
iqlgsf16BjIhqiNsOd0VhBOckk19iRkRJO9Zvp6leL2wdqxrUTBK5WdGFowo6BZwDdpUwiqi2Y18
W03NeXAAAUz7mNkxWU/ytXdHr+Mb507NSgExEz+wrivvsqjCJbqt6z/yZO5fIrGoV6dX2YnI9pVs
524zjkZCqd5SbpeytjeYdO9l3R1VmsFQqaIxdv3Mwo5xLZ3zNzpt96FlbvImhGXPNktBmQH9yNHY
2us8Vx+zhDOEvztUmfyWsHLodM3PiMV2O/SQ+JmGsoEsk7t0Fvd1Ig6VtzwsnknSqIIRZOOVw94B
IQfQiPJgypOfzp63HhDDep7to6NxOW2+oK0EvXrsOxdaB5ckfhZconVbRWepWdVTxi27jhWiZHoj
8nWXyO2ccIlSW+5qengxa2xjVz+nujgTcPAUcYfQN8KJ4IEPmSTtRy+azGi2gdlkGgoqk11Vafp1
ScyrnmQ7z6u3TVudi7K6jNmwTXT88K7cGpoVsg3XhI86ePaTp1jDuh0D97h2t3eFfu6gLMYY+7iG
m0vRubF22oqEVjTNZvYt6vkyDOISO4NH8im/1tS7HvWd2LVDeUoxguRJ8smLey8o8yCqAsLVo6jr
Xy8t/9XKAu6NK8nj6fqn8EY1dBNiJmCLAidu28J+zbiZkZT9D1rp3/sq/6CW/H3Fs9ny0HnzL1cA
8/9xN+pKmpxsk0qHOkeWkwwtztxG/JDjo2COidyLp415W24GgTgviZ8Sz0G7OYIglNqHUVE1TUzo
mvSaneaEl5ZIocK1tnPvYKkqg2qgJgRdg7TlyirivTVNQVUgFmpE8lRW3LZgMnezhcHDLDFc9jAe
BgZ4K706M8zbCKaMYg+JwZITdGIHcaNwWMJNUef+G8bJCdC847E3o5/a7XpfV+FlEPIgnOKuQZie
JvN3rNhCxH1vj0CoAzlwA4ZcbRm8vypf/zfDHNyCpu26bMz/Pc5x/RX17T+I8P7Pr/q7Cs/zXLoB
HNB72BzImv9U4cm/YAChHcCTBNr/VZP8N5hDOFBGxLjxlyktjI7cmn+DOYT9l5u4n49wFqEWlfLf
gTn+mfwBgqEzTUfNzl+Mbn9SYNdxJsSyYEo3C0R1k1OPa5cWNbJljoMoXmgQfi1sZTzazTwTrDIe
hEZckrc4d3NiXyrXaYmgiANl5adQG08FWwX5GuNOL3JzBR1GCWI/zbdFNkaq0FwGt//KJvUrFdab
7s4Fulr3knvOVpb6ry4ubH8onA8esu/ezLdT2gZZxZk8CROeOP3EyVr4yFUwH4En+26HXD2WHZHF
Zr+bamDRllHRzou1M+JiLEbKqXiw/cqMf/UOK4zt5M5uoYB4hb7SWOdDlZJFMMRrOTDfQnZbpOEY
Lq8oyuzVTcLLvkwXfE3eZlqvXbsnEaOEgZol1GuhPVlz1lKlU+xqPX4Riec7BTuk2+/6KToMvNnL
LCV9Qhy0MHp2iS7xHJicYSB907Y2tUIHQNv4ZuyXtyZzA2pk5y2hcJjYl+pOAyq6qfe9ZbyUJIlB
TxGeUmI7wL2sEXlFEjfhR6vB0M7h3P0anfA42Mlb3U9PtxGlUuhvZyKzWhl/NdEAMtJOHx6Nbb1O
zrNXZG9xVKRkuyxZ0IWAwUl+jvv2Ja7Q3Jjj7XAUvOjgDv0oLeZ7tv6HrB1sJnZ152D1Xk19HW2m
XL7diGrHywmcSkeSrZIUuQdAl9XHRyct3qchvGhO/jNl5DTYTRYkInqMpdzRpLe1m/C7HXsWjIlo
QGj3vSbyV1MoAjta7W0G7ggrI6ianhdBGwjqyvSs3Rpxc7bpKJ+G5KEos4B06XRX8abzrXIKCuqX
p6Ulv6JPUh/h4aEp5V2aZ3JVNfaXPpLO0tkt7ZlW+wzMI1dm4/ne1J056M8GDXWrYkp+mwrcrd4o
bkVkzkftmcLXxoiPWwiiTLrfhvRN6PabPnudb1T6EwsDwFXB595m6PxTRacbIWP8kI0bAxVlOT3f
uEiChRgkVQdFHntQnsYctClotzEuZAsY4sVtnHxjtdSeG8OjN9G3XUyxJNSo2CoTsjG+ZdQEqUkt
qkfCXDKxumgTap8oUnKTZt6Rl/3JoLzMYPRFOW6ushLtR5E+WuN0tlCl+GmBkddwo1+xGs9KmP16
jnTSX2aXPImOAp82RSzk3iQHrdVZW+7gZIsEak/HGvDT1H1EOf58w5gPAoQp8+BIlqRhDzQI0K5W
laU2A+J7acaBVnToQdSzTGO/ivsnXTbbYhg/+xa3owpPjLO+ixtkndYLbqv8HU16UGlgGPYY/eRm
dHWlcVoK0jFmS/fnG4KXzTUhUZ2DXXohcGGC/A0LzzhYQhRvxlRhcSESB5RUHWM5/WZDjvgekBVO
CHUhH/x7NAfDT5clXdcJOsimmo1V4tRfeh9tDYVAsG7QubmIc1NybK+1gSZjDhtrpxLq4fRRQ/9m
DOq2icKxg8IwKfXR2wy0p+JDF0UsrDTek/N2AMy7lkg2MzLv5TSuEXZRVtGv0p4BuYRxLgnIH9Fg
qiqzN1qVnZUnnMdZ4nfreuVLSt4Omtd9cezlnFUCn7V70StzFw3jfCiXHpzHMU4mRoKiDjl/bzJh
jVREO3P0nT1o5FqY7JmAFKiN920XEuFBaNuQXRdnfijj5FguKaK+dDdITnZE2t7GIKgnjwc2A41+
QATlCWMP4syhJU4orJ/GhkeoBDQabJACUoJ6vAMA+xRRejlrYZvP11Epb6eVpBTDJK6kEW6JmGK+
hAGnJxJQc2byxVuHMiCi11ok+pXkENhzhy67ftsWGjtJRI0CgS0Emz1p5vwIHnGKu6gjTqwz1ram
3YUlcdHSa+aDmkZJrkHIIG6dx0hGxFVk4HEeFSQWTx0QL9Q9RpBJmj+qcODWXORh3l63tZOlUUbf
xEeucgyryy7rNHpHZC3GjQameJfRaM+GopcvesoRtHLSnlMvp2vq91nif9lQ9UcOyHBNyYTx3w9U
p19L8g+s0d9+xd+HKR2xgcRZrpOm694aVv9maTDooiWs2zOZjuiI1RGx/CdnZP7FFY6D2cAxb21L
f/Q0wDRZPJX8Xsgk8EGIf2eY+mdHA4ZA13NhrHRpMk794z6RQddUuU2N42hr2ckik2ZjTvAf1Uwk
qQ3g8/KHK/NfsDt/bhrBQmGYrmM5VEFj+HL+/AdOYO11g1Sbs1ICCTA9oZVwiLfrDERxRcTYNSGK
EagjJHAbnSqJTahVSrB5D4qyFFHhKx30IlL9oc40SILp5gKSjrmqbfDr3rlpBTqCdrSBl2WTlwxY
KCP/zY3vtn7d7CDMoqx74s+2NTE5nlVV9Obq42JvKxPvYmXLyveG0t3/62vm/FcXjWmFYFHcLLdB
+k9bnyO7KlH1YoI7I2GPQkTITXokh9ENIklc4NzQnbqUBmRzimMtpkVzofvnQLr+Qx8lctMCsqK8
IPS4KrVTzuGMWrNHZyK84Vq6HgaOft7XZtcc5skosXUl/acqkjzgBYTzI42sDVzhmrdN82wKeHRh
ERlRdfHKRX66yhJPQGJRFFCCf/Rz1dJxUhBio8Cb5mo5mS5vRPCyVUh8/bamGMhQfJvniGNwAXXR
rBn1rjnSbzculPBSu5duBpiqYBxa/Qa+4H9Ypv6+0CpkVekp7NWxqvUvPUK/nVQFx2fbbVPiqKao
I3JugM2BaHfddL9k2m5o1LWb6kfdMp/HbPwwTe3DUpVBF7MGvWc0S7XhvWURFMY7PGvS+bFPGCDl
UKJpSrXXjNC8GEqNF02PLBbcge83Yv45QcrFuequzUje0l2GB71VX1BcN2kB/RuO4454wYV2N5rq
vnfKHxSVj4uRAwHZLuUAI1pbcI3Qb7EH3Qu8zYehALU1nR4JZIJCmIJeQdqyPtqHrIy7Ta41apNN
I+EP7ZwFeRxdmogszhgY4owSwd6bdH9uze4GyenRpUo13HEDlFzoDgbRSjbVTO4pM/VwmwuCBAus
Q/d6z+PSViSaqblTz8ucOUcvUU1QgGKzrfc15qMR4e1QLAdcNJCemt3XwN/FdLKGsQ/SzCAlKOfa
GSOKcLe3UKvOBMmmEelwURFdZIWswqBNBirKexkp5Mm8ZK+TZPNIf0X54QB9Q3TV/TY0OrVOsgyw
qYkxFDbue5SRQtkM2qPWpzkAlVndm3Vj4pHqJyKw5MOYw1xHUuRBZN+0yl6uD7T9IJnTAtk01CR7
EwxEpH+4fdbdskKbVZxhSBxGtF5UEd5lvdetK6MhRLTzKAK9hc+6dTlsSgwbAQcjO5q36JdkLIjW
0YhPKmrPAPGgYdSbi4++LI3ABIHf10pmL8hJUhDSiuEvK5gkkFVDJWNc2FRO1GBrUeWumi0qbEtS
Z9zwijmLldO1zbOjcGWG9IQ9FnFObI2wiEWMPH2tzwzqVap2xuy+mUsV/Rq0UjLFNnO9szRj2jX6
Ip9RAMcPwix0HxI0+cm9dLnDmXKLfxP1o12jyJH4VjSF5THRAcxJM3MZ2fNSOE9WT57golu/IV1I
P3E+pYe4IdS4z91x65LXtCtHmW3TCvtR0nKruZOUgYL+Pfbj/BzjjCIP3X4fTdpsuzA2fJFSI7XQ
iI3OLo37VzeFRwznmgIZ7tekXkMfRhS1joJxhk/fqiIT+aMetR9qqdxN0urGd1TVlOSaRvLaOyYP
xEC2bIhUu+6WH1R8D0ZM8qVolG9N2OZY79Ue5jc5FoTCPbjFpHBOjd0lC3NcVWV5cDJyZPUeEH+S
VAQPJqpKms2dY6WN2G7a4pqabXjMOZBe5Zh6RJZCREyR3WzjOl18wuGeW22agyRVR5IzkIal+KMj
BIw+mwwN4rwcdn1K4KKr4R2GWfyNJfPDLaz3PE7EETEk6m5rYLGHrhV9Pm7CSLzIdiQqDgEZZa91
c7RqmfWoNJUJzNuOAcqJ+NDbDZsvvQlrvbGfUkNlCK6QE6KuopIXvNifuVP4zUMaNpNltHzctVlg
ey1c19x2+IHRWtdmv/iyYdju7aAe7GPhTmaQxIwEnE6L/tYAOkfugm+YEEBAb/M3UXcX5eLk74tw
bYC9wG/GbnxHzfctiGkowPDUcCoI9vNkpO4Q6q3GWkPXKkz1YS19Dg5OiTvchvTWYatX77NdtQ0h
CDVjKdXtqkh77gfEoo09QddNmIjQ8hbHxNLCLYaQiOMG99KgidQv0d74bCzt0WvcbOeOHTbfNCx3
QzR2BGGRKIoI4w7cpDjlWP9OVEtQC6ZzrqXm6C9tLk966PxoHkvFYKv0ls8g2WDL97nk1l7PHZpQ
wx6TTa7L9JwtlIFHdorc0nJT7I7UeoWlwWMmOKM5pvR1O1rQ7h28XO5+13WcBDOAwi5KkoBRvTv2
TWdvelv128y0LkgI3pesgFtwHGSyTemczWJ0NoV3S23Ut1aCEmZO072xjFoQ5W6zE1OmIZtjKe+y
8sZVFTV/hASDLRMcEVrjpXfU1KkTg79zRntMWG3lfdklmmaUlz2bAzlLzU/S0mrfIGjitDONcyp7
KL+bnDkRJY7VYtY3ujvom7xHnTw3dxCUxXmelxmGI8HliiouoHPrZ+rbT7lkm8RFfTItqCh6sKvH
bqQxvCVedLzVovdR/obkUA+g0HLq4dhBld0agVLqMnPrHcxUv9QJAplEOWh4I1ZFHYpzEzVOxCpO
/5Fe8wacY2wIcWzKkxwnHFJj4TIa2gZ0FY752e2oWtZhbqnoNlJyoDMW4aWYdp4zz9uBCN69vcxP
Ronmoq3ouQ7hsGZhH9vKCrwi9nN6ss8eDjEtitbp3DrrKXFDCF5nJgS16vtDZTJ+Ahi8p8gcglDj
foxQZK/HRs0L0YbyWlPczBEjHHUtYvFTNFyXniDpSAjyemdTc1ZyPJfxhCqrV+phSoZoj/lteM8h
W0kEpYLFvcVHZg0RBebckfheqOlkd+m1qwl4DEM4lkLw3HIYn1JUWkfsbV9WNZGGkXCRDZweaxmX
UMZzPb4qZpP3zisA4wyE3IPy+qMxhue45XUvpmjm2xPZe0qshzOQI6fpfK8Z7oNd9ueMoNO9HccO
sYjjtc266RI2KqSXJIkuaY4OsSvkSrmAYG7Ey5AKvnBjVjxgrdW8dOhVYOCpBEcompGMNt16GhE8
T74XT/Jsu7L1hzR2/OGmm0JaB+FXlMMX5LLHkHibi2ywzQob7KqwezqDc9f0W81YjDVNZLyfE8YI
1YOrqKFGgt/CG7glJL2I6h+3Uc3XDKi3Z0op1saQ1wQmGtZysTSFMLpDOVZd7E7rNrVY4nsO/Jd0
mbKAB3H0lRru3a4iv9PTbsGxCC3KLCnuUiDNQOEcW5dVYt9lRkx5QytgGVWKmKkbfin8TqvOQbwA
/UQCeF6GuBY1glBE6h6KBpVwbbrzkXHfBIlkZJlCk8dzbnB11xVpi3GILHbkNROo2akPVu655z7p
M15TaX6cZ0HvfJHC3y+TcF7muNF3i167915llyeaYNWvorK8k+0osVdhDgKUhabxgM0SABSk8p7Q
3EM+SPOxDCGu09Zrtg0enL1AC/4ZTRkaWjk3REZwGsQXT5uyK9mg1WfBFXk3G6YVVOfFC89OdrRC
YV3CxZuODd4kjhxrPs51Z+8xuhPKl2fWgX4zEzOPvuxGfUEygwsqMDXKzZVTLiwQzaNXV81HWOgJ
DKZS1KuXSBi9NPX2im92yictEr/McuLXu6Fn2A4dZMRa6yXvc5QwMSdsEQ+9MU/b2Ks6YD+mNNh9
wYtEn6cPsyUDjKtjHzsFgt66UftZ5NR1TqZY7o2KxAk1daT5LjQRHKq6b56EQVC4rKedNvQ2I7mn
BkRhnLpYdqXms8DjYyJGZDb8met6Nuolf/FEOm8Gmdr1SnXYdpngxflfr4Q3CeQfaUDDJjvPYPV0
PJY8+ee+Tug74KClw8hHY7q5Spvsg7dW9mAYnAJ6jWMEJiH2QyaJ/+FP/rPxhr3XNmnmsUxXMP2J
P+XPLSNqfZuyy9WcV6/TbQRLTXJpxmESays3ApecId9mAlij4Vr//lX/v8aW/u8MXf+/qZct71+y
etufUg3/wOoRrWH8/ov+ikN5f0FQ61m6CTqlc9MIoKC/4lAuHzH4XlKEYUtX3lTIf8ehJOXeMNeE
cRChga4YiOpvpJ4kqoNb4dYXD3bkSBq2/g3tMkz5zbL1x3uaEFjdQinK7ygEmUd/YvV6twVAQLB7
kwX5uLmCQccfmCGKMKMW5gXKuUIKVd6KUeCCpmLfI0JWLQqytFyPqbw3yLoIvTJGSltgfURRtM6W
GHeWO2G6WToQYkzw3Ji3lJypOJlm91NkzccgXGQrnTUGlcz1Q2Ozn9bl9NWYci9noj0r0JHNGCJR
xFGTkPrd3Wde9JaLkuTVrHmpmqw9mNaQ7Q29erAHXh3ekG8SieO6SayVws6zkrcpCCCFyaKDCwyT
cjfGVrm2HPxF3YgNU4cXd3dJj0bRbJ51I7VXWAlh80zyxfQQzFnLnLusMntEhFq6qYceMGDgIqj0
O4utr0R6CQB4ASKh3ONQRueGiY2R1WHBKN+tG16T6pnmCzSIbWp1N4rjfkJLE2DP+MRZziY0m4HT
jMeu7v2clhR2JvHc9U1QF6lvloQPta78BMLQYAPSokauMk0Y1UhWl23zjGYGrojLuLZ6gLgydIiy
tr1jM0cP5lQ94lm/LwRM4uwZLySVeat6wgbctb+GW0b5Qi2CLnZjoz8qjxeVNVWfote/FsnRPz4n
87IttPQtByc0LQM6afbus7COVtHYmPtUo0gyjSsEBEA4q66r+mOqg0z01aR2k5W9OxZCIn0WX8D2
ZQlCNWfgN13XPecNSrJZfhAB8kIb8pdGXPeSb730a4nna+/m1Hp0n2mT0yIWZc6+i5tNR/VCQA3P
BYXCBVjd18XyYCjARqOz4EZGRus25R9LV4mtg5Mfxxl2mDJbJTHfi9iaBRzM7PntXES+lsf3Q0ZC
Z0xGI16bPedsIJ3ybIgOxI+vYHAx6E1U5TXHNlZMD/qDLqxtGk2Pkz3uGuX8uHW/X9CKOxji7GQ4
at1+6VqMvS99ZGy0ttq6ajgvlXYy1LIrSKBDuIn0Jg4WNwl+T38lc1ixXulImuxHU/vuIi8QXfRr
MZbjtHSfXf4W1emd0tOgrIrrALTQJlBEjrxrRbNTvCmHcllPzXdkZquZqCWp0g2jt9/U0TqvWbAz
5Gj2ix6p9ZAhU8cWOcEUhwYOA57a2rspWlbpjNrfdXh85K5APzUtcE/2dB+LKjBj1usCMWP+Mbms
i917USGwixrGxfgrVwIJmOXdcAVnINXKRstc8dLPVYZOfNAdH4n9tMZIvxlwI6w5OD+Sunp0pzoP
igZhWzsjeym6/DFyiD8Q0qFPBrn8khO+YFhB1WMqGNyjYb8rp34wlndjSDbLUh3Mebm0JOVIsw0c
o99nPYGFxUDQXUVWc3yOxl9zzWcB0fWAOHAmaWZULZnr+hYdHc1qbXSd+DrYGbdJmzwNyN6M6Gfu
XvPUOnrzNTTFRXqHOKP8Zi4v5XjVqIa2zXDVWW+99x7CgsmSCObRLd6X5DjgUgSp6ETP1IWsrqxI
ScdniAZgsgscXu7antqrSIs3FnGgdxdTWxkSgpVxhw4kzlfPHbes1qV7DIL4V7feghpeTviya38i
Vhd4DNE6djZv8WP4Maf/STRySIjjKZwfZsIz6oEgJkwEm5ZeBGbhbrv0NdLfol5HOlDstW48LCT+
c2ufF/tukskmsYu7dglQmxCxLvc6aj3U3g9j5wR1ciXwtycEQiTcI8mEOqF9mknMaARVMJrnW0xf
nVcH9ZIdQJy4M/RVG2sbA2mugVtEA94z+q92OcfFAOfhx3SRxiGwKjAUB4ikJchoUYzE0Z0gUhxt
f7ayEGNUSLhlidGQP6Bp3MNgPVlEi8kyBQKo13G8MOUeY0vfj8urFh1Ci6DDWLzRg5OVdyp7Viki
6oxs+mi9VN85npT01YD6Cym4GO1h396QeA17W3QutYh+i4TaovsEoWa8ePu4fDSoEcnle97JdYUk
EFeA3aSbzvTWqCmfRWk+GX2Y7eLIeHexr/RD+yUmzZ9w8p29hE+Sy0guLYEd29BzXurWBq1pv4le
gPKRzTt+unSdd4W3iY3YAGgdKJ7kMhdUTnZ2YVLDYX2Gbn4SQLP+4GCZ8aipCVyPvXau5E/biktt
xt+daZFTi7pC6liVu8b4EaQ7awkgizFh67On5p6l65wUxaOR2OHa69ovioM+mxZ1p+xpoFSJARca
PqRdzsPKExLy/Qk9AURXPasyV6Qi4U/M4yd4ihM/hvEpm4986b4NUzwPrTjppoWjw7nT0/BYLHkg
rPmxLOQrs1AwAn2lMmFVbsN7I1Hn2kZsa+sS5wLE+FAwfRjEIKxq5b6GgOO0fbQnfURn4opD2CX3
NRponBzrHuLAp7zroam4yQvtN2QJHHdmsi6X8IXytK/CgswtbolGvNdjbildVwezyoEh53FFkA/g
dk2U1gKzDb+f84LL83tTL++oI3gwO/eUxrXf1bQtlEUSw/pnfkjsz87o3acxTnS/Gt3jmEyPQqMJ
yGpdIrBalslmAxbUk5KaneRCepRFE5VpIsBBEgLL4N2VnkzWY5XfhSEJLUY8XjLbeRmXHJ1mFZEk
khUTcT2E7yW3OebWUuhy3bugL1+s7sdwR95no+muB2swjrVqXdj2BOAicX7TbkH3YAPLuiM+7OJC
tK88uRylMR6MJlubVkv0jui5H6fmrczIrI2gHjZNOT1182fS52jV9Zcasb+sHjFcHcc9InBn4+yb
DLIHN+TLfIuc0NfgYbVGvkS00qqtanEdoSJlHipPI14jV9sC0gNpdeLcQ5DsQm2L0yqTd4rujmWj
X0G/EDMzmhEYM92r5agXr9iVsIQCAw7GZY4fhjuWxJRxo6BLysOA3n539g/v1RJwg/9FX0d0TF7z
+reFl2Byu6O/DPuHx7N1vhU/IWKrPcTySkwNT0xD6w4Ks5Vh00TzWc8ojzgXyIu014DPFee/uGQJ
nwoFLeuk/6n6n1sxRwM4TUmHo045X1xLjgjhnSOKX3EXpg+ahZlnZ6c7kWxb4+C+IkQOV1NyImDO
wERPxQ53AWm0xUaXQZ4cJ/A0cunX9D/cjBAovHVq/qagrD/ql2i4a/FcIUPWXhmpcopYmHkjH1sv
0kwSk9DnKDRb6+4+9chBuDS80okxe5D6Vqv4mWv9bPeUrwXLvln8zPaN9j1uN7F4ceJ6Y4bHFNlq
+YOPiq6JOD3j6C9Cmxel7XN0RxcjPLjLVXzFbkew5jbRov1CoJw2r+WdvqCq4VGIT6DphIesMTqs
iG8ImrecPCudD0UvaCcsomGPkX3WGh146g3H8ap5GyjWlYcZbUfz5g0I0xKIlfRgMh5jHJx2ywOR
NB8yOnXuoXtDuPWQxHv7g3AIAlKOVsCDMczDeiivDiVHW8obtMIX6GkpFHvUO6L4goK47E2UrS1v
rY6evhN7Ut4E1jPiJlQPWZozYsoVOSyVZ+9vN+ayg3MPJq+g8y7ZaqdxCYzynNgnN9Cs0+14EztZ
+zXqEBwtN13Op3N1ocqmlLvgwi+Qa8O7fTIpIQDIzwbld9atvcnn5VpPfn2kfY/sqBILf8ef7Z0Q
MJnX8oqOr+bGt6yVe1P7EP6Q8u6ZEfvcHC74IzYkRNA/KZo3ChIX46kwXuoypdySBC5C9299d4Dt
lXoN1c4iUQKU/iKNlbeLeR26xGucZHckvWecnhz5CJY9V79k+A4+mIc0mWTdCtcO+MUtzhlwMbjl
dRX8JzmmXftY7r0713tKsZzOp2Tee/G+Le6gYuvpIam2Fg0q5L6XNrg5awu2mD0adW3Z9lxJfU0G
mBdv+ZCOWyHi2GfKIa35QYKjF59x9SshfBEfTokCUDk7geospinAdLe8B33qyn3GwpynQJL3q7qD
w88N+dvklje/5+KXIOSh/477H9KGHOdFmq8sX0v8ErkvU3TM20ts/IqgW62s2/SUcUXtlQY9K10z
2RZbY7pNNmt0XpvF+s367vaperYCrX/BC1Xd1HM7IywYF8jEI5vokEFGJesQgh7A8EjHzCV3uNJ1
5wMYXaJbaW2bnVK67cjZ3DvVMxgNaGR9QG2HzNE9SpK1qHU8Emfia7I9CfJJXAsinQaZyBiPpODR
ZFjvHQK8Rn4rHSXgkmu+FypwWnGrQdpYnPAt5h7i7zYzq1geT4eZ0cSts5MR86UhjaL9DJfX+LVo
WIwMixuJ/zUcbW5cbSTGbBitVQQTeDs7W0gNTBuewNE531WZ986POvvaAM7R3yE57ekkdJpDH5Zb
HbQ5jKC2cwR0Fmo6e2dBE1TJMRl577HdNaQxDfa8S7orIWa87LRAi4ljc3ahHSQ9V9N7tii71OW1
MY7Kuhb1xu3Mbe6+KfEAMYNfjuSHInwKo0ec+Xn5WWrvnnHKCZW2nE0T/6QUWtrOQaPlrctf5s57
UplzLdsXjUrmWq718fZ4nEuzQgWwo36HkeyjaO8EVfaUN+8RB78QSAbBTtmcaoOJ5TU1n1x59dR0
rsPq2GX9yVx4pLNDErEAxYK6zq3S6BGJisOMLl50aucO2WFkD67eI4ao3HoU3gOasJRpN3p0hnvb
+lDGG46xklYTydh0tPXrVDx4WeDY9w6PqQy87F5E93X7amsvA09BMT9k4peiiYZererkdUcx4Bv0
C+PQc+/l8jJ2O316ENk9TWul99AWD7fKtex+zi7/Qd6ZLceNZFv2V/oHIMPkDuA1IhBzcB71AiNF
Co55Hr++F9SZ1UplmW6ndd+Hsn4ok1UqmUEyEICfs/dem9N9AGpUXqrya2U8Su3IDM2CJN66XXff
28FTZzzXPEpDDq/FiJii1mjYjBHnxeLbIUqo4DPitD3zDA8KMCD5eUwOY288hTbbEueYE6qrOVHh
3b5I29jQVHQD8XfiuUnQHagWieX2JgfSUpBVKRgfml0xPDJQO8k3GuDC+CqE7dW5ePNo1Q7R/byr
HnRPE28r0kmZA7wlaC8uSmnpFWeaSS3vgxWIBbDOUU9i3qEcRhkZxHrn6kdDfGgdXeIMnOdC32e8
9QzyS3wJmA6FXCs2olnx3cvOHQqU5s+g5UymwFh8y0n6DtT6hM03wsWrkY6C8nYIcEL3EIvbtWd8
DUBijdicagY6KERufYzZXfQoBGWyM10/YaseF3A66IFrnkOiIU1pHLiJRim1kZy3gShHLb/JU6nA
wkh3gyyxUh6ZyWA9jcAthgdn4T0fh2DnDcFDEWR+yTbE7h7Ijuqs2bvrWq0LQi3pxm1PEyb3vCse
4oEWcANT8W2Kj0IXfpehc0frqLgpXeXLceuqhziHJ74rrKNXKbiK95jJWzbIFYt5s3uahHkZtFOU
7ApaUcsQK3CyNVq8pOmGo2qdvtsWrnaM8XS7YjZZ8WkhJL0y46fZuOk1GoLx3hBNbpdH6ybMtzzv
gOlnfCiIJJZPraT/rD3Y9sD+6lZTp0AAFV/OzXA2HP4ufSg56CSXqDm4mFhzi30/O5weFgfUFZ2m
OiNqrlvejrB5Zmpv5r0Ivhetn+l7YAU3JvSgKcQ6dIoCIL/uOc/dawLaPqSBS6W3iNRcqP1nkuw7
+XWKDrZ7W7XgjPJLP2ON118q5yDScTdHRzB5aPjPSQ/c1njVzY1ZzydEoIw1QTDC5I1O3DAf0fX3
owm/lwcXPp4PHEMnFokLHiZZ2GsBnID+KynJE+D/z5gGxNLTkEkAK6XzXeapBxlpHECyCAdVy3Oi
Tdl7JlCpNJeHknhtF5NoPXGbL9zwzo7BKoHUvCQRvFHK2HtYQI6jDlnVfpos3UQfXoVMu2bSH3Ui
icMAFmYKPsEzftRJ9jXom70dxtfO/Dj10R7E/MJg4N8N1a7S8os5RtcsJVcYdLkm43gv4fY7TrLH
2Ua+kPsjfw5N7M9LZjshdjaG3K45CZE4a10UHlC6OOlx1xQrzUWsywHSMZK5ADehvQEDYz5vOX3q
4bbhO8AhfuIe/FCPfM6XSj3OaNjPuN4SmEotj/rahZGlJXxZZ0lAW849rgh2VHryCZswXHmNtm4c
1rydi3jpWjdxhiclm/d6+M2ri0NVJqfSWLK4Keuj4ujpaHchzXWy3BZ05xrcc/oO0zhpX9f85nJl
z2G6Ubq9aQZS4UrnFodm30KNaLcRHX/znKcbOWLBn02Dew29fexzLIOyu8xemxTgirjfKDJv0hs5
lHW+cgHh8qfL/8dP5lsan9fW8hs5b2TQ79MY3hVALXhIGwuuzp9f5/Df4aZF2SnQAP7dHj9AzT3I
o6O8pc1K40/Pwe7Gn+DfMaZTumVppyx2wxsRYoHUU+1d2NJbeyUXnau7+zBU1wsZKYRFNhX2I+Tr
j4rUn9bj/qwrLtaCccmw6W9uCKTlW9VF2c5M2JqVI1FWjabTQiANkHMmSfqdrOFDKMM3cv0EdsiX
7b0AG3xFdTRPeK2hC3XUvU+WrYRriv5dlkm3FRMOsN9rcb/0/4Cik2DJdZLelktJw69pJI0yWlmR
FV3FQb8g5OV8yLk2LmmVTvxCgEaGTT3vfv+ixq/GXV6VnJcLIx3uOquKXyyhaRF0XiB41Q370RVP
sI22zlfnK3/9+D3979Hd/rMUNUeHFv/TL/1vwPr76DP/RVD742v+BQPyXBPYAtgf8m4metUfvm79
C/hDwY4etzeWXfGTnmZ9EYhouLZtywaH+DMh0fyCkVg3YbAK6fxgC/0DPQ1V9hc5je8JMKK0DEJ5
EBudX+S0kqBxMWrUaQdep/BzE3DqQrm1Mf5wy2lvojbGbiUxUM9VTUuydZaRxaKL1P5ea0P46yyw
11Vg7BuhuMdOp9kaj0mc3M4COxpuN7lCrjp7MySZULPCUwKEeN1W7JKmvN7LHL+ajI2vCbzQoyY0
1gpYpamWSNtd48HgqjX5XmruPu477k4lsTs1cCE77ILCiOXEwMgTd2TZM8zLTc+5IGdRNg9qawt1
n8nswxjzYxc2RF8hu2NbNdy9GS+6nr5Xev9EWT2GOMvaTYNH0q6DJY8lAMYYZb30wvC90v8MHxrU
dIKbILXOUQkAu9Zh4dq9vbX1lrxcqd90WF3WOt/3ZHHQSEODba0MXqDtfLe6CLuunWwnbSDBb5Z3
cxjfV5N5G1bWZ6wh8NRgTVaZXbD5FvBnPHAielMdytGxVzIUpd9GpoGs5b45cdoAO2k5dDhej2sk
++jt4j53+nndR+pV6x19O+P2AvHXbSuzH7BCY3Or4XXc1hnnTjL91rFxY+9WV+6B9eawt3Wy7KMW
ELSJmPV15lqISN+EN1Q43+LoZCfQa6ueZUBnDO2bIDdYjuqObs27XrRHK4qos6+D13T0bvMiTbda
oAUv6QKSN5QnHoOmVtuaa3tFn7G5zvm/rNdRYCMk3eOIlzEE7dFW6WJqAlatvPA7D8PPvEzOsqF0
RMdhdMERy/Rb2A9YMVca8Np1DGKkbap63U7OoRrn8SQ5hklvCjadGULyS0kt52yI6SHnCZ0GyaGd
kH1Yc2OYPmtxcQd9XT/MIavEWVdrEXDiE4i6A8eNVatZGAHhDtW1d+0VptiOE8dvFeJUFX1tbexK
7evZOlQKsHyaophG8BBnzb7trbkDNSymq1R12Sqdkk8lAg43lgXdAuGtGarXED/PxuzSF1k7JCp7
cQDBYhNmglXsKFfb6kb3MpUA1hBQVGk3GPeiK4AxPM716aKWtDw903eJam6oLLlL4ua5ofEb0a/z
y0Cke9MermcXPjkX+noygmcCf4RCOygeXXBXB/q5xAeDq9HYzZldcvTzsnUO6FGIaJ82zta1hkeW
9jsohJ8ziPy0po/SrOZ9NJkvNoddtx7uonJ8M0PJTlTDlqZXDYvY/OT19fcRs3bXTXRvq3qHO9+v
jPxB2tp5aocD7/vG1prvFo7VdiI1VttzdPC09MqpwQUNecMIPrOJEaWiMzmCVV0w+gJxzRHkVjis
3GWHdWjYYpQt61+INhzXdU635Ns3FR60VY89Fv8wy6Xafag1w4YfOYabsmsugZv7ca1/8ujd2ixK
2EaUYMVZVMpOfcCpQjVhoi7T5lKEE9oso9M4eK8NrQdmOj0bwiTykNcnwP5MlxMGYjn53Zw/iphG
bjsKrkZXrOGwU0g+EPhXqtknsccmlobGVWA6C+t8Jr7ZPnFi23TNYviPbZ1bD/+N3qUuRCHr5hYS
rjNicCBxnC5dP7aC9al56m5q5bMILQo5XFYTsHOCvtjHFtD52DJqTD9Ws6nq+ggmbZ3QMwp8Z/Cb
ZuJmYznXsNi9A2kMJNOufYalhP419JzJ0nyfKvG1iS0+L2z9JBPKlQ04nbkrqzcR1IytcNnyxpY9
oRCGRDJaGeC2oLC9kDApeYuJzSIhjmV6l03qw03HTWOa76PVmFuqWcvDWDnXVhp9AyGpbzAyHDAl
MSmCJxEadxuCy5fWtjAFt/a3ely2SybEmqQcPpNwvlb40MC49xnOQO4aHlDObZ2y7NXG/Gvv4WcN
U4wiepPfGE12LupersE1cZI3xCUK3PPU1deVS2Rk1C8TYLQoMkr4f/hYh7E7xgOLtaX+vEsU92QK
GEZTAJVKcNoupjNu9d6xc43vHPwXeGzMT1A/ioWTk2FfXJH9rJ7Gxd6QAd3ZpAtZJxtAxmJQZRnd
iNceB+MqBcSjVcO7XMg8/cLoSYH1BJwK9qlZY1gF5GMB9AlsMJShgHI9qFMB8oc8FPHtEhaOCQ5o
rMfPMnJK7iw9pCBVPbVm8hgtDCGwDWyAkAS7sLijWwulAuCQXMhD0zg89AuLCLrW8wycyOZzBt8I
XhEs2HUAwMjpAyz8RbnlJo5KUpKAhqMcFfJ2XuhHzVQeEcFTvwYMs4ZFDyPpx73CebEXepKarGst
haeU29YRmvSBCME2JwPF5dJe1MJgGkT5MAFlykroTMnCacIzzT6apUYAwqkHdyZAOrkL24nQ0IYq
PYC4QXRfBAP9uiw/VTvcxpY6VI63twBFKVPpOAZhR6nQodIp2esLVcobUAJDQFNsRpn3vNxdjQuF
SvTZQcwCswiAqnIhVY0Bt5JuQMMCYpXow04HauUAt5oT8mg1uCtj4V6lALDc2eVaX5hYAF1cZuX8
Ne3U14JNolIYigBpkap/KVkUhtbw3BHbnBfilpsInLT2q76wuKhXu2q4LSZd4AKi5nMrhgbkzMLw
Apv0YMHGZYyE72WOGsw0iF/Dwv4qUuKyRt3tjYULFsaWxjTDVAhXhJuw695ngQbZFTHaEMEzfzVs
6wBPgqvQjsrK3MqFQ1YDJLNmbdcBKPNCSGX5gGKPzYUzg+xokKhhHjYL26ziVBIttLMY7FlejCS8
ghuOM1/1hYtGUPSSLaQ0HlPWxupw4MC82ZCo2iV2zu+sDPB3TPuOOs9VtrDXWEiw7IDGZpXjdQ3i
9N5cSG0yoGJe16EjR2DcBOFyie9+XvhuZQimUAtgvoUL/c1SSHgYXtV5lIvxiusYrUU+2BMHWLEQ
5P5bzIX/WUMOcUFh/G7I2dZFE+VF/vlz4nVxDv74up8SrIyaGATxDTLsMGv+MemYX0ivMs44RDqX
WnOGkD8TrMYXTKJUkzOoSsm/xRf96Rw0vlh4DQ2YBraN10/8o1Yu8YMH+rNxEEuqMPEmmhxdheP+
6Oz8iRdK04knNDfh6MXSgYh0s43BQC1Mi4shgVKQAzqZvf2N0NQdNTGs2/EYWhxEc2J+ICLKTTBP
+6LBKGLKB68drgEovrpJvY8F6/6JTo283yacEgJ6k4yWL7cTCaPDOcnU6lawyxXClmf6LuXhmjfd
Fsq7xpt5z1x272AmCPX2QdMIBxguve2aCvH0zeXjVCDLj+nY+HNiIUx36afTDAdBhTKYir1VXUI2
fnmDzTcWfpuhFPA0zYCiGyHAsTQ2bqyJntMWUhrkJiQddpKqBziVdLepGyI4REidnltK7l7mGgIS
oYsoZftZ6twLnGLf1fF1DHqyKGdyPOV0yTgyv+MEHf2wT1MA0WXo6wn0a0+RWi8apO/JmigXma/K
kwFDGV/PoHFj6pBzV5ZenqeKqqlB+kkI57pmO565wLxSfG1Hu4diNrD0X5e5ebu4VNbU4JQ7rqz7
hT0xFxXzFodtres2beMScOyZvsr0hh3hhmbtm7JvNmM/H6MYZV81LPf0cTl8Cf0hz2FOxREPfzlT
yxEPj6HlVhgD2boG2PKHErFJcXiELGAgTqiTRmkZm8wg2qQzmAXDuo/K+aHpOKWjArNCdO660vKY
VtFJrerOFeF11pPlCFpvA7a+2BqB8xiz3wp7Zg0OLWuqjGtyYTxotKXdYqm5MPBM+mKpviC8WdGa
leY7SsPDG4uGDAsASbJUZlRllK7mlhoNQWRoNS7VGiUdG1GIWN/RukHiTmy8pYjDbhKYiEs3B6Vo
kq4ObvdADgzrQS4tHoN2NdHqkaMqk8I8DEvdx7AUfwRZcdTIJrKfZ8aY86XjaSkKqWGX4GmrniOc
gZxjaRSpAhoWHSuiZaTEXpNDvh48kHTWt2Zsy2NS4g0E/nqeaIHb5RF5N2Gxrk8xwR9UMF9GWPF+
ZDozm820YGKm9sRaClAimlBIB3zn3ONxdfCwLqJiZ4jpUTIDygzRzlzKVJy5fwED7HFyQ/OuaFzR
aF7pdbZpki4WIvuIafY+KptqHSCJot5kr6Y1fQ9V/ZGrMt/z6Hs1+Sccieh7accRxx0VMGla7iUi
bSKnbUtFDKtxxJ6lNcY14ALbDGfqR6MMQaooUzvibh3rjQDd2mTj7ESCdmX4d1Fmbvqlo8Zd2mpS
LmDQkbcZNTaaFNchQR2qedCtlqIb3ZZPwVJ947Ddx7rnsfjN+8+8IhxN6eZ01mTwpvL+ZFhQMIyU
nFiVzodMT772ceP6qoFEzLGSU3SIZFP1xTG2F1qPJ/2BxeeNQxSZ2dq5dbz4u5OXt2aIG5A8hgk6
LQp8B40Xw9qsb/uxqbb4l/VjVKLyhQqUr2PRpJemeeyHk3weOk5wcSBJHPbhbWyar4nEdIMvQJMR
ITsALTXHhQYqrVHnQPuancVBl4Hh09AwWyej8Y7q1K8dM3nGGL2zS8lQU2UfIrU4oWfAVG2mL5fP
EDjeoxvhbdHi5NkO5LtyrA+28qyD8vwwm/lekbPVIZGh9pQHs9NeeM8IVs/2rhtRUQfCvgCux502
c9z0PMdaU6K0UV1F658D+cyygy0QBg45I+8QKbO5RAnv2gOR57shM+6DiGRJYKZP2owfpKnLlXKy
vcsBqiuIHTVmgftShXe9R8eOvRgd5LKnTtqX3jPwVYx4PPTMOyW19+Aq3UPpYJpqmrvGQYZyB/xe
tRZR0xXnzao1ayyVdv/COUnhrIjRpb341XSHB2sRk1m7+VYfHfhrAtuka2hfnFm+9CMwlWK+0ali
W8d9jWDeF9eEfw66Cu/hIqbrYTaTdbjkKKPZqQ+dGOnVGSJtF3WwppPM9LbMiB0aMzy/gtDiXJes
B7KjDaVw1bdBvenceF/1/d3iRK3bEuBjWl4Z4fQxBQ27dKcYN7KXPXDtkKm7K0jM60u8JSC3lBX4
orM5f8lc59GIBuTuxVZo8021PDgq6T6MNcKFOWCgSAQbwLDHJx6MH1pq0KZNrSVSrvmiULgDMdDy
gRYVGsb30sBCrAdcunbWf1AxuzAhx7NbqwVszUQq0/RqLMv9GGbeWgvGe1FrMOiKjpLeuETDYqb0
KvPb0OO5ki40HwUC0Ma/rnW7DFFwref4HWtZAbhRIfJaqH8yZVl7FxuZTtcFw3UD/CWGkKQPw/2Y
DBsJfnfVVnznIg/vBibt0Gk1rBFTcqJbeBP1AU4dRxyGsBOnJIR3gVWCohor1PdeyINiTNL4ySHi
NpQu40k6nAJJ6NblZF4SZEUtDeJty+NkDQL3aM8x0EbYQytriq8cc+hWuWvuUEscPwBr6TO5FWQx
e5NdJhBUzgoTgo/5GE6glSrbeHNb41IFx4KExBjdBW59J7QbB5JEN3GFuV5LIhRdN4j6Z8eh7cNR
ZKOtThK3y241RyMYrp0sIxmweYto9f/92dvQgbO43m8P39d11LRv+V/ZMf/6uj9jO5D0dAqOpKuj
D7D6+vPw7X4xHXsh8bm8kdDwdPJBfx6+9S+2uaRpoMfAibGWb+OPw7flfQFQqUtEIwZgx5P/6PD9
t8wOnbvoHBy/dVQLVumIED8dvevRS7KepD42BJ3DLesJ2fwX8tq/eQlHSvAnhrQWKuHy9z+9RCZA
fsH/r+GKik2kEfDJ/J8mnn/DpEGO+WvwaOkf/+kVlr//6RX00ZZY+3kFjDFoo7rz6JbHf/4SiEdI
PsvvCtzaX1+izAZr7PKEu1F9MIcHSmMJ+fzjl3CRtPgFLQMXE9xfX0LFDUKqQRycGxUCfrXSUvTa
8P6fvYrBFAgGyxOQhyAher/8IE1v9BMweo6x5nnAczY272ni/K/bAeUh4Wfxf/CG/HgRLnUXlhk8
N/nLj2JF+cAShgNbQtirnF+1/ISE8fsf5G/y2PKDMDLqtuDHWD4Gf3nTtcgualNNvEaW3lDjAmU0
9RsLaom+/r96JWepov/p8iJk7kUUh/IZya9r84YrjQTQwRlffv8yBgP1Xy7jH7+1//0TOb/81kRu
eSXbYYawDj82OHrh81zk4EBPZFtDIh57Nig6TWLT0ELWs9Ck6jsjija//0acJUn463ciLFs3ePpg
lecO9defmNmlVSZJGoJ7BHqawduV9juWQcGBLztX1BqtvLn+MGlJY/hxTzRi3vdeZ/mtkd8VHcpX
7JY7qpueyp464KzoSJM6hodZinSuMozXCZQlxPwIL1MjXtD8V1WGU0PFVbGzwdFtcoowtsniPiSK
fGur+GA74dVgwtswSqrmA5djnxgc/WJ2IUxcEhlAhpa6zyimXcKc7pqy8Wuj/6SCuWcp5mhkYsSr
VienPMG8ErXYzes6IaxS3TCjHWUaNswu+QuYiEcodVDgVHT20nymEakRDJBacalj058BJefJHVm1
S+tFGydUnx2dFIdwes9m41a44pzRYeRGzsWy69OcZtveosXOiosrrJ578O0GiZD8K5bRjTEbjyB8
brxRXHStOIUeIM+wf7NygkhoEL4G9W6yxqcy7XLSdPUHKi1hq7hJD7XZXVl6dhvW1RvBbBosbQFd
ToxHjfdoXQwsWPuMnowECApGo+PYgeczBBGgqFqwvPgu0360DxCougo5oOrH18mK7BWtTJXPodo9
RnDkSVUHzca16dmLAlw6KdgA1Wv84/o9D5PDROk7VBi2g6xRP4au0Q/RHL64vSkxr7C0jAqPX22a
0XbZgBjWfa+s+m1qVyVh9dbcTKxcJi0I/EKhSRZRCGMeqXRdaM11TEasz61b+MwnjYCXsMCUtFZ1
Cw5W0B0wi03cFPfjXB00qb8HAkS3Fq31Nr7OioXZ76oD5KsIWVZuApkeixkfq5jhvEALKVZmixM/
dTBMRslVl1GC5kXsMnRqm2zsKE5cPUkVfRbKfFUztk2wmrN3GQw+fkZuf1WUcXiGxPep3tyBAbTU
w3tatJg7bWfl2nq3KYX6DKcFSNHY/cmJ6neRsHUfcxzu+cI5o1rvpUCa9M3evGsKbfT1Nl+OqLSi
L7uYyHxLutxkPzzPfhqD6+klS227zqdTwsk+IsmJjXmhPxGAysyoOqIU8/3VruWH0ExwIU3euizr
ay/Ml5Jn3mHb3ph0xJNic7ciY00mq4M+xeqoUjpTtLbDXi7Kq84OJpzkDn7ZMH62NB3EPACW+zHX
n728Uz49dYz9eYiAIvisDt0xj5wWDcEjJQN5cbomGVRs3Jl8jsmW3etotdVBZNbymfmX3UCcMzTF
5nVZOcmrm3qV3w1mvWpnakRQq3aSIlqwJqb02xAA+2T2HMGFCV0xx3QpeGJatjVt2iKkqcxlbo4I
IK9YAk3HfpCHBv5ZaYB3G2ETSan2vdV9i+DjhvVASaAlvuta+dZEoNi0ZFtEJnYzBJm43clI3ElF
9NXWP6jVwc89Iw0bVfGdprMduIi9Pbn3QyFu0OoctB5VrXSV422DXgakjG3J7B7lQrGD0b0NRvtY
uM2xE8FDqjWHgMu/iaaPYU7OA/AOZ0pPhWcCHh3jA2wrPzXHXWfFt0EVX0OYcdeZXt93Y2evZz3f
c6i86mTJTBLrGNnHEuEjP4eKHggSpp1FxxEwT3tqk60X4ZLVK27a+El9Pts5+lv74fYxkpbdpWST
80+I0K9aTKVzOHhfy4HRNlQZiRoRXydCFVvI+Vxl4/CeyuZWa+ID+9nVaKW3hlmtsybb1nki903T
PsjCLtYaZPtA1cEWeC2hZTwU26SRt6ZFYkBhLAUQy45jHwfJbSYhGg023q5mrUY2oSg7VTDv46h9
phH9SCH1KiPoGc8sT7nLAAemYJZCamewN6lw/SZWOOHN00CGwVHNrSuYv2Z8ZKR7ocnv7B6pT0zi
FlwjYRscG14o8MW6uyHmuYCpDtsrYHpLc14y6mVJbnm8Z9SrxNp8M5nVNmMpMBIaNIJoF3rsPvZU
HkKh8sxLeq7H/FGrkk3XSX1FsyrDKxQ/LYjx72kCm4f7YDXlgYz0ngUN5CfnVsPOiNOYbIdy/TFr
3wrqKiyWpp2OG8ZEhcZdiOAJf1VO5MJ6Pw01P9Z47aqmAqRwrK/pOObrmMpH36atoR9h4cQjy2RF
rSCBJ3u2L+xs4dPFfgLoxzEwTVvDSTfJPeSduyrM+KEU5J9t4sQUsVB6oz+GrUejOq1BOQliDhxP
M/Roo2yecBy+RkZ1KWdoH1ZhP/dmNr5pmcUzgmcP62Md7guYazZZVF8cK3IXboS6WZpwZ0qWYfZr
4pmfCfF0d8zP2owflAYM4mr1dVAkO2euX0Y1H502HolAeON9PUgsumHotwppPbOfhpgLDIJHJRPX
97K59nWjyFauQV4/K+K7HxoYLtUVjtqQbfh4NdfOk2Fk23b0AL7CrLEhvdoAevj9Et31EmtbR8NC
DnwplYTq0wKWoeYY4nPJFWA6u0Z3X3rRPLG44NTTaMdu/GgH4tCRGLd8ygx+Gd6NE4NxLTx6nByP
uEn11XTzQ0Reysuqh9rjPltppVh7HaTvpoy3NRFssx3usognm5Nf6DeBPdONQPtbexW2gMS0xDBw
h2A9AfZymEWwLQb0OzJjBfUfevegjd63QrqXKLcf+gC0oIO0PXcOEWLj2tG8VwjU7uOctT2xCgXb
lviqPSluZ4Lbc6de6n4ujmIs2KHNFKJm1rGwaC1txMVyIDJIi+3LDAfK0vvXxpkeR+meh5j86EAl
KJ0bz8T+DkNAbL+cNrXX4W0eT40TPEg+wCn2mhVMgwdaUlZZj02tqp9Hx72Ko/eKFTP6oDiH0v1M
HXTyjEcgILZ1RuAx8KYNVVwbij7Xcxx0O7fjsxmCWd2m3iIucDKA6LQWWcW9IIBk1Epvn1UEcaXD
xs0yyOYlyAtagjIrgQ9qs3WPldTYS9o/p6Ty1byAtJyrtKZXXLQXAsjkajhg1aNL7LjEcG7IsSem
hZ9myNppUzVWdiINCpAy8nVcEkaVXTzyRdN4Z4uGNRiEmVfT7v2x5sJmJUSYM3pLy/w4VsklCbJN
XrbXCDwXArU3s5b6cG7WuUt6QhU26pVYmzX/0pDEhymgkGhEwdZpdQPXc4gDyt6QrQMka1aS0sfT
/eQ6erOfHXXKumnvjsV1PzT1TuRDDQqpflI1afmxP3NFYexq7YvQMC/nU7WlGeS+kd0HRjU8gdYb
qnGyTiGFMa9lhyjkM4EhBPlE7RpsD1gLBF8nj/CPMCPR0BdXPZ86YnAc/lmiJz7AUg7TqNfpnB6M
zvuYHeMh7PrruWs40i4KPMcszeFUWY/G4zzOztnxYAs2WpLcBPx316FLnKhxs7sU/eIUOjoPjUKr
b38/2/y6KmDG+stks0w+P81y5Ka1UropP1PxnZ4hLB5P82Ii/Rc8+N9Mv/9uepJ0K0BLtCS7ml9G
7HTkfFQGBi0okMKzb5Tppd4L5XW/f5VfXcvLT/Lzq/yy9JBzr+YhZv4Nu9C36VhW3muZZ2caRnwv
9n//Yj/2Gz9LtDorFrYTy4t6ls3//vp7KyKny52BFcspuTK29VnutL2zwjS0s9feOnsBZ7Ghvce3
1u6qXpe7+Kiffv8t/Lt37uefd/l9/PTONfnQ6oEGTCWPz1lywjm6Kt36v1hc/Lqr4udzloILYQhk
bePXXRWMyKEMOKGDLgZSgdOUqfLHj/H/GoH0n+VSwO28LC//9SH5mxX77jMMo+J/rN/St/e/9db/
8dV/eBXkFwHzHNOBBZsK4jZv0R9eBcHiE3Qqm1QqTTzBBfDHttRaAEgWe0w6dejvET+Zsik18fAU
LPtBrmDHsf5Rc4klfr1A2DcJllrsbA3P40T8y+egsYbcyiNmIxxFlc9h3aPpV492pFdIqIeD6Wda
jgk19FqsUYWnPvpYuJuCfoHcmzmtmj3shwynsePU1ToC3YcXIcbUyBPtlmGd51HQfbOQe7B5NSnK
X1EbRDNSsTeoZnjvG2FQsqVgNtOeeCslWdV0PNjjrMP9d43NOCTua25q4gm1jSNx3ssXJo3e3UgK
Iwu/TEpxmd2M5C8PXL/qBl9VwC7SNhyPXtchck4wCbQsFgMCThXeOaF36ZLZ11yeu6bhWyiHlV1u
AwbxQtV7V3TnxE6uhXIR7OxJQGAwledVYJVF9F5LE6kHEF57XcWAPaKmmDZahAcw7YzPDMjismgh
UG7Hx8l29ioxdhLvAoxBMV10StQ3IgK9M1aDARZpvAsb4J1oJjdjyrkgiap+k9X90RsSX8KotO3s
TfR0qOjkVOKaTHc4Jw+5AZ5cpNFD7c5vBma5vRjUDca1aPnxmS9S/WXosuumYlfl1u05D9oNT/7b
0Mb718wXfocP2hDgvNPqCxShIzIvtBK5JOTGcquzaNimUzCw1VIQk6zhrJUjONjRBHnrUvcejo9x
N/vwNqkBCMpiM9vqqp/Cp1wzAIEOmDU4Wt8nGqxKZleIPQkkgEEGMTCkEPwVImpXzTjXo/qE7FXu
rG42V33i4EHx8hNoqXFd1cHd1NPgIbXxfmDHxFjAU9maHu2molDTrp7LRN1OSk+3BXFsHu3Tpi/p
GrErOmZN5cdyoN6OFOcqTIi41YSRCY65BK9MeSH0CIklxn/PqmlEaOepTyeIrBvi9dp4UfN4Garp
mw7j8Q1KdL5KOwZTKgV9aTZnvHh4dRw938IVt1dKk+WGhEy00jGYrcI8wjdhefdebX2vM9aPBREB
fojqcYYOgRWfvous47eXAUlWpacoyYroCuwIU9mN+Wzqte1jK4YRYMfvZVqe9RCZNnKoCxu0/EwW
4jnI6ksksqcxpd2Xdz7b25hMqB9aWOORAvEclB5jRR/urJnwejniIDXarZKaWDUMmxvLnMDCDMo3
J4aMMPZecjrbYBlqG1MbmT/1ftvk2zwOzLcx6eaSgDThxRi5VHShutSO89YDwTZC115ZKHQnq8mL
/8neefTYjZ1b+6988JwN7k1uhsGdnBwrJ9WEqKBizpm//j7sbttSqS2h8Q19YcADu0osnsPwhrWe
tWuq6EX47ZrITYBOzZXdALiOg6cisl6aNny2RL9LI7/DJuksSpA0JpgPTaf0XjS6TbtgeeQsRizS
2aKOOunxFwQBQLhQJDHKRN/o8AW3spLbUKmLmNYk99X9aDUU/AnyANTNlcQABxZw3fHwomPPoPJ3
A8R3sa+biZtaYb8u+wvXY3RKQPzBNVEftlp3IEfsMVQT/m7lPGihQ5a6RYLY1hBau7Nlhhc72nro
XxoMNwt8A+995Zg0SsldxjyoldGwgZjC2zbKdHAateQWcXeS2zRL3kMoaf0EGTqhOEdedpc1zrVn
miXOl568RJFBdWd1vgwMxJNJoIUX9A+s5uFKIZLYjjpe3Kw13jVT3Nd+nqy1KFnVdfdgC3+f+9nO
pgwFM8zXmIT0C+TgmNd2Srxi2JT3ikl0LucnUFbnJxqnh4JlDfD0AAsklsNlkKIwdkFd3/su3W7U
wzobJnrSoev9re6GF5z2tIdoRlxfM2Oje1JaVF7bW02W0Y4+DVBOXMZXTs1I4JsX7V9Uo+Jz4fT5
lTW/0r4pnGxNuDlDQLGAxEw4+NmH8bAGucyAbSHWwbW5bTb6Vhi/KKXE/Cr8tmQkWIFRN3pkhIcw
8ucMsm+PawY2FoGK46rL8oOHWAhnZqOvjLU8jbvsHnBVtfn9VP/rayvFR/uT2uoFpdEPRjfDmX/r
z5pK/kbSoCtdydaPHea8efqzphK/YYNAFiqIhAOMPtc7/1xBQ46UJIswvEb8ia6R6+qf+k/zN93l
513TkMCldb7av+F0I1/x05WC9FOx48Y0p0zd0j9vPuuuHnvA9ITnuNZrmNqLQreZk3ijtQ0a+8Vs
vAvVZzftGO8KHdaNj+Yp1bRgp/ngMDyShbZFhjMhG5wbRQkUjeEzKiLQJ0NPL80Qyo7LIw1uvZBG
2x31sCKb1uG1iY59AthvKfQ5ASbdCNlpZAZIEFV1mcT69TiZoJA71leqJe06tDbKN6tNU5cjRYA+
LDCPrpo23fuZd3JUs7JG4q4x0JZMcUThrtrJ3fRT3TLIrfaTa+vbGKsa9p6PxDXOvo4DLCt8h5Dy
F0fvN0LUEbA0SNURW+1l1yeH1KkuKga4Xluhl/KcR/zCm8GJTyNWnJHdxALoG2HCI050xYB+Z4zV
vY3COwdcE6Etl5mSGxPknYDitA4N07r1eiz8PcEUOEbcm3icLqIAHNpoyzvCYnHvDlQc9fg6JtU1
xpOVzMv9CPWR5115zoyiWHuMd6vZAtSyf0w7wDM1+jv2cOCORbRmt8EI3Hb8g8LkjcdZS8WqBEeG
UV1b6YZP0Drg+T4wbtoO+ZHrD6jDSGbvRHuLwB7AWKlrcMeQ4YARU0uCnafNOLoHVstfan1CFjkt
R3J/o8a8zFBqEWxy1LF6QI0CuFa53s5n4WSlzY6ReADNJvsgmO+gPEJosqFxnwgFM98tGfvkuTYm
GBSIuYAGS++S98WpNdtgI2KbEVieamhgiZQYZ/cfPpHpgRi5+iIxSB9Rxin2Ol5qjjlZtzA+5+ia
TV925w4ZXiiRAzrykmxdJkgwdfLh3dXqag+b3NkYnc2GadB9SWHVRScUUP4Klb+Ha7IoN8VQbBM3
30qtepmJFl3n7aBGL8nCwS6dkzjP90tujF+lyz6vli4qXcGHxvad0X29KHs42j4owQq3Rg2ng7JZ
KZ77uoE00FtgkzgGMGEiq7v0vH6LZWlL+tE6l8lrkLsLZcvrLCwvEdbh/WhOJMYfpphqWDCbz9v3
MKIMIFwezE6oO1utpHLg7Zzt0m5cEIWyaaCCzD6kYnSfA2LAjDFh+uYTbznxLZFw1UzPY0ytYVoJ
tHo4TrLiIqyq9DkW9X2vp80ebbaD/6sK1y5T44vU8tAseuSuxDsiWDABtpRDkwN8wqLg2vexYGPM
omDRyfAO0ex1lzOwrEcGgw7aLT40cZXIEHOf/d5g2XFUti2NmAjcqiK20GEkVvWYueykAQ9Z7bQW
M2Qnm4+s18/MfcNVFWmYXQIdraj5Oo2AAIqeu6XAdhObON3Mpcm5+lEoWeg6YDNil+8hDTDM4tu4
DEpLHP3c/eqQzbpLWpRgkUkmkhEE6LrbHBBRG1CGucSHNB70s3Fiy2WIYD/qdnNQ/DAqNn2LR3TY
iIrg1mFQ5hVYcnVNNsAlazj/TEUIhqGYWAVgxTrXXT58qUcA7A3uuLFK7mpgpJ7dv4XKBOEmzfvC
JFXBDKYPI2CpT6o266QsXaeFoKCxY9aj/XBW7sxD191XZqg4jkrQPczq2y7bS4T4yin5zUJcVIxJ
saMRfZ7Qsygg7Jsoh0fn2otWVteJmR6KvKRQUxiVmpWWp8+DZa663vS2jmd+lIFCvW6hsh1zPebv
tFMS1JAh9xV4I0jpCb5nSCGBpl1GHRcZG+mtLINTH/CvOo2xsgzFI1tGL6HClRmEl45v33Y58X3s
qhJWNV0IEEibrU/VGaQA+6bWuNJi9TQU6RMpyAQC0JfaMrkO6/RLQtwcmz2QJ1HRswWwE/DuVvwx
glBYYqXy18T8pEvfFmc1II3VjfJY5WxhK39nzg4G3fduyZ9PlmmT76fAPo1FhMC02xANqC3cNG3Q
j2dLM9d2eJ8vaoNQ0RDLZck6dQK/SiTkVW8l3En1LtDIKkJAu0rozZXhnQBZPrWAaJFYgEDyKv3S
KSdQMNVzKNxlZahwK4vyzZWTwe6ruxTZVO2HRG+2qQhPXlCwFSnU6ywGoXsPWexFFOsByk/bKFfI
UnqWhBG7VWIBMAvBVCnskOjW8SI31Z65eog+nLF9q/FKsS+L2rwqgBsHlbp2UmEuCUZt+MDdS8sc
H4Myg6sMwyPVJ5vnf8wzxWvPCDR52hvhS4cDb/l/ZaGDS0YgEPrPZeHma1W9VIyuv2ZN2Iz79//5
B7agP37r32Xhd+Xdv2pCCQ3XRhVou1SGivn2v2tCBnDM+v6gIuAb+rYmpOUnF45YYRvlkP23aOIM
D7/rHagIZySDw8wZ1DlKpO97h06RmwR3kguk7dgidembYpYymAVL2xieH3Js9O3ffDx/0ShR8fzV
USW1rsLtJJQ+///fdEpGFxVFIxuLBTNUpnp+s2RTDlJnyngMpVQbzJxTJ7voNdJkoGipvXI6E1OH
8ndETQUbPIJbvUor7B82LvUuIWc7BmANiIcIKhuiv+aD/baz6M5GPHfPzZWDpfbrPUOyI9/jzhqj
x6orNn5MRRV1a9FYZ99QX0qdYYMXFSeq+VNVdu7SjoEWeZV9Zwblzk4qEHxp+g6k/EoPnrvkBX0y
OrWXAmdEazzndUaeQruE0MzWkpmYIbq1maoYbIL23vLQiPU8uuhVeBVQ25IvWy/Q9iG1AVsYs2MP
fHbpE1YmrwXxWU4+REz3MQ+6KwzGLV6Y4UuWNCvM8SRrhHiGtp4OBpTsMWYRkVjxhFqFc8Zq0sY8
votnjA3GtdPYGHH8dRCgKfPUCKVMohXiXwSqjAMVPFsCbIy847WdoLFQ+dB+FTY1Q65b1SXfDF4L
yLMEeuqAt1z7lAzvcVIUHCOYHTtWb23dTONFTWIR9oLyhoAeSShhabINbLA7aFIHM8YwQRrRPtHr
4GDk1bXTsUDsgOHuc9eMluCVtJUI5ZUT97u+sg+5cO9CSaaXE5KI5vXqiwpNfefEzrkW4Ds7T070
J0yKk5KIPL0XJMuY1bXfMC/LjOZB6+QZqRpllkkQCjMGHreMZhk4yVeJjXbTgx9ZuJEYF6Fmtesp
sbCJxE+9Xt84Ue+DH/XOvBuodIJ2W+aUjr4KmPW1IPqiSjHqCcMHlFPhfihIhGmHiv5GF8ZawEM4
2nZo3dqA0aBDj/W2adz43Lude2dqlOR2gwKrBKimj4IGo4PGhl93Ok59gZsqJ3s31dEouKJIdg2e
w1nY1x3jvvT3rl7qhHLZBJuMArqYPSos6sJ7GMdGgeQyv0z8hQuld+9eQTpQXJoOIX6ZeWumgbVJ
4o7KEFtsu3EF6VPSS+FDA4pYVA4YuawU1opOlwUwcCcT2NnQd+rAxfBhDEm/NcucnbWXj8zXGV1l
ZcmrzMePFKNsWfWDsrbV1ID0GOUhUf5Nm2PTUd1JuLCP7Ho7JPLguJyfFmTpbZv4h0aTH0llbmQO
zT6ZkcZ9btw2E7un3Ayno+vBfCpj00azn0J4J7wNlIOO6q5l7DjY1WM8wZqTbntTVw1dgPVSzyT+
1DeiRQHgkvAC6hlZfiGhjXsuDTEm8r9YPtQO5CawbaVHRLFo5GLsGjqF4Nkm6Y7Z0lvp26yyO6pV
+zVBw7MVFtZnQoAeWs15anO0YZk/EarognwtneqM/9Ei5QPYBnGya6F3t5VdndFEwCQ0dXNt4Mh3
ViTMYII2xRUVXXijd0M3X1ZQSwKm8n4x7Uxn2FtdN8/UGJzjsildigBLMWKvkUQtphDCboxTZNVW
NgVAP6rzaAbFAxjj8d6vDTgnM1VLBI4Bzha2ux31oMOTnLABSTLllhaD6OLK5hFcJfyQSuDdKg9o
JOV0cysrdxYfESy0inr4FKr2nGIXJ466t1pghVm7DyPrBqgXLiqRY4ocsPMbRXiT8i3yNAd/MNgv
fh6cudEPhEsiIvOqC0ynl0ba3Jaw7H2c3IRKs/OAk7YIVdNCJIVLmVcJ3C5m/6kWkIRZwyzT/Zgp
LxDQsMuemREzE/UIKo+zva5p1YIGLVvoJtLGMU5eG9gk9OXiMCbtB29U8PeMNSH64FyyGGcniMlW
lkZM9tTg9QbnVgAenPGcM35lGBAFuNupcXGUSXBzKjYwhWsGwYo6DUQ49xLx3FXooxrofUG1DJE8
GrQesR0baCz1gDCKKK62fVJD7jNSgKgmFG3SkqxrgVdqMc5djeeJV5Lur1na0BzPnU9KC2Q7DPPm
niinOYIER+FKu+TPfVM8d1DF3EvVCYkYLd61xntHjojN37jCEacvq7kPg3oLc5jWrKVF6wzJE2zu
2tTcv/38lf7DJn4uI755oX8aQaq+Cmp2OTZ85q3mWzA6GQ+YguSCv7uM/3SgT2J0Hxb8kGcciDym
ixaEZnOmfllmZY4a4vpvnxTCXyGlM1cq1FvfVymgUFIG8ByrpA8q2VPwQysnufRU+sfH918+TzXV
rG74z4XzVV69k8Xz2VFv//F7/yqdGYCq2RVPgJP6XePxL0c90g/IXTbVNvahb4pn6zdTMGyl5Oab
g11GUfvPgar6bc6BYqAqGIBK9bfGqe58AXwzeNclviWW5/yB1EoU8Jztt2VsZNetOZWYR1I3Ql43
ZQZhAOW4RAnWwslHOJsqjLKIXItG8z/aXmxiYcb7oOYJFXdavNX9CFD9gP5WGJc5snVDgMdsQC8u
6HPDkzONm6B2kfBYXIHtQ5SCCKHTC/RxW4yM+/y+e/VVdYqEPDXsiCi3RlJAQm0NbY8rNzfWnh0d
ahvQ6ZS35xRSMCGzv6eg2/PDJy+b4Dp35Ij7wHJZeY7PABzXvo6iMyP8cZFrzJgwMAsdNqWMMS9V
QDyx4p+DjvCuxGCL1mcvRdB81KV5p7Lh0BbVbihDghGpLg6JbXm7ACemqxuHAtM65JhRXyW8ENcj
Ds2Flo4EJmJPbnKxSZzswWgDJhLYJGsmJwyHZlNLfkyT+MZgI2vl1YmCZlUH1pP0OOeuIce05cVg
g/AehbhpYhEji6aurMA0Xiq3eh67pN2CGFtVIj12pYUt1I/ujCRpX5OGit51YVL3SJG9foxw801q
qbPWXzrO1zQIGffF8bgrK58keK/ML9Bj79tEXAng3I7mFAuqUHDhXbux8lgcUhenu6nBzJ4secsH
C6l0kN1hkrPpBOwWmywbrCSleBA4GTu1BFga5t8oTt4yu1ILxEXvyqQirPF7LXqml34ynkcpVxN4
07bst05vXVVxsRZBzC5UE/tYYl81y/bdmDACWZBy0qiKlpaVbmx92ESpt40beaN78Z0faQ+TNE+t
LMXKTOGdNemWCPG1UNkNQ/SNdONrnWjN3Ery3ShCZqJJ+RqgyF6UNVB9N0qINYnZy9mO8VGgXJaa
/uQF+VtDPsy6J3Bl6kBJRYF4z4fyqYgrc5EkAm9kdWNqjbXEGv0V/hGM8KAjjSYqGKTg8TCLuN9H
5FEvEQg+EiETk2HRcZ1XVbe22iaaG9VsG3hZcbaS7tnouJ8Kg7V3Fo03BRMQfPDJEyJjwOXpfEPo
rQegtNsNiOKZL2JanxMSSPjbB4RGxInJS9+B5uRW8gGOEntpPrtllVvPwiSpScX97N6Nb1WW3Ffs
59eFFr6Vrtmt4oFdJh7yY9Qw+UwD5xp/NYE6AG/seQKMvsEVONsnd/JWsqzu0yQBqYuHGbUEECm7
gKEcts4KvN+TKYD7C4JDFplNmeYYrJu9sZKUYRokUbukcoEEsG5JjHryJ/vgeV/xwlo7L4ZJZNbm
JixYOtAtrPSg2neKaytJH+3UmLaBNb7xoXtcdTlln/KRU3jZQCKQm63QYeo0ddMIZzx/oID0DkC7
xxUaNPaYMLD2tD4BS22eB0yR6M0GFtRTMKdMGefJNR7pnnXUMEW09KLkJNr4PjPqh94xjipvaVP8
tddlhIvMYkDLeYalzxAX8zOq/2Voive0hMg+Gcw4C3HXaN0p84d14mBCltCf1mEYrVi+vGhtRnak
MXKdsOqvkx7vsYMAQDvbbb/xdHUVjtmBmfltFoRfdACIRjNZPODqeIc8+xS0Gm1thCTe5TnD1fCY
y87fFJ42431n3bY+3lhGtbaqc5m2O1ycsyDFf8TOfA2P6BzoKGSQGz9h2XqXpvhaNVG4KhGaxsZY
kOlNn6xa/Q5l/r4b4gdO9MW0Ac6pVPmshInFwfKRrxNXvrHNAnVIv/FUGK23idqGSPa4l9i+w2sF
Fx+Ze7PWh5aeMCA3QAb0ZJbNJSWhozdTtI9jVJUhSWrsogTZxjmxHi4df5O2D3mJu3+EW100H35l
SihAxZn4qAPCg0MwEstDRHU0JVxiEnmfMfJEC3nO94UkTckgiiJs1HWH0GIo/WdPNxkzl8OyoWNY
SOEnCPkNxOceOxDE9/FiCGICkwdq4ZK11VxkLiwX0IYb7nQXGhEw+zPq1bue6J01E+VrBjApoi57
6RrxMTX1t6RghOAYD9IpnyPLOougvtAr5ybMxdcg7G9Z/9xPTXrSVAxevXhJA7GaCqKW2GTwCbR2
vYgN0FBeT4gcZDdmNMb41She86g+SvYzOVqM2unebGe6ajz/2Qglaco5IuL4bKoMr7f/RurRZqib
u5j9Oa0jbxb8HeYwLO2RiW0zBm9V079O8XgwVHw3mRrLM8JSqhaJV5UTT6OcD/J7+gW8Qjoyqaud
hd8+t4wH9gQoOsx0La3ppVLhS0wYFTfPi5QROevmeqQXMQztdvRhUpTBQRQ4HDz9xhT9noSOjQ5D
RdMIF8nUdozEbhrqk4buNSQVVYh+Y9Xh3rHQDE3tFy+tnzRfIuIhDS+Xk/d/0kpqSMQTFHj/uVw9
fX17+/ppyvvH7/xZqiKOlFh+KWPg2WKTpuz8s1S1f7MtidXYQt0rXIBO/x706r8hgWXVYJngkV3H
RBfwZ62K/xxVAD9vmmr+49jW/43l/w8jV4fdPwdAUMmY1/7seW0nA5mRgWdL104WfKbouenW33wc
fzHX/VQO0yRxCMQFnChjaaXPTeI3U10bjWbQmWQExDPDpicfI4OyVrmrAZckSyyeYEFhrHHBd7+Q
wMzKmm8K8d+PbKERZequGKh/LsQzr/OrMefIBQZB3zdeR3e6+7snh2SCDhcgMZNylLOfTq4ByTg6
HKJK7kX0zCSa+cnXiWds354ndRtPq58f8McvbD4gLxnOyJg1I98f0CtLCsj5gCGD8Uq7rqpN7Mhf
fHC/Osj8lX77lY1YrpXFQQbGBQNNO6tI1IL7n5/KD6J2rgyoZ+gdZk0MV98nY7egZMs9SQRNfQj2
+oW7sJb2ghL9CFJ5Yx3Eak5lWnib7FG7799IbdxHX6Ptz/+IvzxVLk20zrSThvXp85waLcKyyqnW
ulymxqNlERJq/+IW+GEOAsyaq9/hHYYUWn6mPKCatmsWk/NVQjwFK9FI3Lc4OdPqF2fzFwfidubD
lLbCiOt8utd8Xwb11CWcTSANjLKYZLO0h9HcZxeyCv4mlGFe1AieG2DbOS3O6/vLBAtjzbYbpYLr
v5jMr5h5RkRt/eIL+v0B8f1tzD4IUQ23F34O8/NX5I1ZhF+Ir2jSZnGF+RrJ6Gx7wX1nsYiNu73A
pqwxVFxSsxaUVd056UZ00jb99IT4Amnf0gV6tsxThm1eoG6xGhWryCGHRYnBYE7Wj8sRjQMaW9LS
Wn1T+3TTbv+eewTMMnF8coV7P3SdJNsyvrOj6lRIVBbSYmyaxZSzMGkLPbwqIv0yBYTTzzKoUt8a
WrmBTASDu5fxRsbVk1YN70aq7cbU2gti/5AmeGJZmJm9SXAeW4mz9ix7ZTfmugCRNWTxrjbT25Bw
Mdes3ubELN4KD01vbVKIR17ecUnRjzHtx3JskVrvRu0BGuqyT2hb2lzeO6mFTjZ+KOwmWNVFjPWw
NLYRVM/JTgvymopDycSc5Xj8IIkgn2xnPQu9e0mbUufDFdEy9ySonEOYQEIndgYryj4yZzRySICB
1tMq2yPuKRfWmIs5b+9IY8OEIV4Gmr3vUuyMdrFp8gzjZ0PVmCZbwjHZr4cOHwSj/HRM74pgJNOA
mqeo3yfDXMeW+a4HihooXQ1Jus9sc2sF3UFIbem15jUK11Wowx3PQ74NbVVjMq2H8SDJbqxUAqtB
lvirwHuLNp/3Z/eNT/QTLwJgeqQUD9YLG0FrMZDT07tGvZZu87UOMf+miEQXmSjo+pyXLHLwWdHr
FsRSpgIEV6zMB6HXM4dJX7HdwDavrjwxneJsuCTndW8Z+baf2K3UKG0cI94GhgZRAVHvTOyzTU9i
Y4PHVw8risSjK9PtaAQfiiEBut/c3dQF1CsqfSsZbuDjL8soejB6ygrfaXHOjQ7oucKL1Sqfha1y
bk1CpCZav620JDwFw+w0nqGCRPh1q5aF2HYWglPJm7S9Si5knXYXhMSz3TAxCzsFp0UeRLqIbY1B
AkITCndwUxQHrG0i4oYJpIXem1b1DvlFszYS8nNMJD3wvNMbYivqy0JXiKDy7rK25/1mOi4seAGo
/roDGfS42SHzdq67QLNLZk5cvuojUzFF/nRe9ceOb7LGhT0h9EpH/9hibFwaBXMrCjTGJspFSWLX
uyKS27Eh5MUsLWr61r6HE46ZH1h7j/J88KPm4A/QGViwL/UwPGSqfi0zcR4rtMndVG3tIA6WbAxX
nTmnyA1wnxhK2Wk1Y/ta/4wdzlvmeornMSen3kXU4kQteC0v+AhVNcBUDMnZUfmD1YqaLzzddqa1
c7vp5NREYWayTpZqCndZbD97HteI27X1HQXSuXSLW9HXoHTHiMGUO74qM4c3W9rTMfNTCzZ9vuZU
tW0d60jYBQgNr32ESD7BiZ0OtRbGB3sQOwRZRyUjQAVdemn0xWXk5wQRWsQ1K59/al4fVscxRMSv
s1VoGQymClet6laAgwFNdOt68t7HhJFKyHOHfb56S+cN38DNb4L1J72Edi86NlZ1Z7TVUSK1AbN0
hXlxFfdQOtgGe6lz38p6O5E2VOvdMRvIV/GNsV92eFvAuvsHgwSTMmMUJ/l+jTx+10K/RwRZbAq2
620grxLhPmhG/m4obTcLFDtAXGkAeHEilc/Tq+3o6xtBgpyT2u8RcUtB0ZzoI/HHJsd64HkBQSOG
EijT8opGfUeSJx6FiFW5VdD+xna2L0JFpNLLEI7dpmHEt+wweHYItQAJkETriC8xI9VytM8BAasm
zzMyGNkPZtMXfNSX1OGHpMTx2qtn23AP0AHXo0l6TSPv7dJETZUtg5os3Sq/gsJ3OylrXYfcL63v
PBGUfqy19BjirIf5/6gmqPiGDUnmI6x9rjHO2UjyYeMGJto5CJSJB5F9CCvA+EGXLoVZIW2Cz9zw
JJoGDcmARVwCggJVYKu3vYskwuNid5cJqbeJ1WMjjZ7zOF3HMsDI3lrIq5A5jZq1NLg+jUqRYsXV
MvlfPUwcFrEuXuPtnDpYNzDNqT0JSChMhHS6b5EZYI/rNhrTZcpAg8eiSzhQiZatwlG9ToN1HPAX
eWxLecS2R9sXy8Fo8HBAAcldJiA60xIkvtljlOT7oMsvooJQijRozprWvIh4eGiTfkMEwXSK2FZ2
YXpKQu48nEzhYsp8JJpBXnK3yFuBFWSPy3yp9HgbifIWwAshmoN7qoR/BrC+Dus5+Nc3X/IsFRst
mZxN5gzQ42T6QWAD0bQ5cEzHh7HYlwQAVOadDy+RdRFoiQCWHFQ6AjJT4vdwb/OuclP9IscDtgit
7mwbGrpN1a1LHaWkL6qtG9j5Im6725QBya8UMdRP3xc+lgGLCjWQMiWksk+1qWTMU+ZzNTeYD2F7
V5M2+/Pa6gePwFy9IUmai1/DgHX2qX0ReuxOU1mypM0AZ2auDcmuD+NlWNtLFgmwSHQmS1ROdsnT
vmdM3TFE812fJA198/M/Rs6n8/3pQmLDbsRO7fdS+VPXYbZF0UYoFRbBXm4llcYiXXav8RYFqzgF
y3BdvjFRwQG+4rtHmrueifTLZPlebXhd37a/+nD+qn3ECemyN6fl4g/7vrwNCGRgNj2ngm+Kp/gI
eNA7pfsrAqeQLyCRWPhPyS92i2L+wH/4DP59zNkP8G3nFRn5mGcRx8zX5QNvme6xfciu4ApU6bq+
jdsFb+eff+x/2Z5zGSi2ZQDWPku9Mhd3vxVyxPGluoIk6j4azyhAiI4Zq19czz8eSrHEw5Zt049D
0PvUL4TK6qvOgw3jvnFHAtvveIWcbH8PzOLLz89Kzr3j9x8kLRfTBp0jzvk9ny4mO8syaSDzX6iF
2OgP1Z27kOd2yeD84M//WSMsusvvJqQ6y2ap9j8//F98j/TnyuZPcBHjsQf8/nucul5AvKDjc+DK
3jeX8TXvpVf3rG1ZCdx6v+gv53/t08nS9rFndlhHC54Y3x8tUpOnIVzGk3au3tUR3gDT7vVwxob2
98/ruyN9+gr1bAz1MeG88nW99neaA8V/oT241+bO89lTLfrdL47IEOyHc2Papbg2ac9d69NdaLpa
b7sZOi3njAR+V94j2j7aH1A+74Pz/+exPj1w3WAcZZByLDdbaJfqmLVXRJ+f6pN+VIR33v9+uP/u
9b7DpJMZy3+ely5zUNvTy6eJ6R+/9efE1P5NlwYLfN4Cs5JVcLnT2jT/8w/Bnp7RF1cDi/8ZEsDF
8E9prP6bYBCh0Mcy92DP/+3AlIcAE7p5Kc8rjivobwxMf7jVmPSxObFNRhIMjdSnmRWCz9Zr8SBh
mW2XqaavfRGt9OK6io745gEQ3wbuwzefz9Uf9/H/y9r0Kg+zpv6ff1jWDw8zuJ0utzbjY2ZIyAq+
v79TlcrBMmjntNKKIC3hUPFmnVc6YPDI3AtCPWGW54YDHMsP70b6qX03opktcxzPqAyuYQJ2cOwr
nSU2piETDOYybqr0g3uLZbGG+QgdIn4rr32xB99GVma8NLx3QgeIklG99Ni8gXYYFJw+IVBlNE77
Ms/eW0d/roVxX/b+e96bp2Gob8pspCr01EuFNnFV9QS4tmGqAe+1CcfOCJhUzuQfTX+cFVtI9Rig
b8IQFvg4jXeeVd7IFt52lHuUx4Ow140NmphNKvwn16QM7V9kRCIsaVNfJtEePPIjs8E79mQKBd2w
zWI92hVTiLPDLfmvCKaxLF+ryCnJeB8PfmeZi1KAcXb622zs2MyEEfgnUnaqMiYrHqozuoY7d/If
Gq2/Ntn/nqbcvaNC+eg8fO5Trea8W/3S7XlpDsUhIJQb0wCxJLNMmBV30QPwsWj7MbvMf8EmMjHk
ZDNqX7oPsTbWiymwtswqgOxY6XWShsWqcoqUVa6zbfq+WDaWKNd2VV2HZlCtCjjCK+kRhNoU8Npa
LDtaOdyh2XNXjkWWemyn3nJAbNKkdrxm8nBHdBPG+t7/yO0QWCQe+s5SAIKKA5O0cc3CYke07bEJ
EH7kkJgd1AZxf5HlxWXeO/cxbPpV2dj7RBnP4ei9jVl6YcL3SwbBa3N8sQN7w25wJwtrazXDR2OA
9/HLmZGHgLGJsh1IzYN03ROOLjaWA8ByQ701hXY9qOHk55q/man3onZBGkUvVlOtpKl5a2dS6A6Q
V01mvYwn9phpS7KwnjNIqlMG0VrrBMu0SqxF0MA6H/GDzJfUsoX/w3DuJczsF/irH4Je9JJAnoGF
JMkA3rzUxrNYLyH+NovI6HbkSVjgEEWxkpH5UPpMixDK6YvSia7jrvja1OIhlihWzQndg0MSYGOi
fLVb7bp36i9uNPYrRpcrq24Y5eXS2RTA/MfJfcsCut5xhuMjFA4D/UIWNbMUPkDu2fRcm8Nl2lo1
FDbzNtDr5xo6H1R9hlvJOLwFZZhuBD566qTyufII59Dqx8GH9GiEzpPRJl/6Hh1nrYfmro0Ifbdn
S9pQ3tse0t/IYxM7pAoAgBpv0cQwVBEIGcMOg/SEFHKT2yXazqC6UDAFl0Zn9BttmNucODtoE+FK
jtzAiXrBnHXusjZc8mPtWipgtWPsFGz9HXU2vRD1RMD4D5bhDMBTeH/kyMRZZLq4dqJYLnUnIpcX
a9tQE5daXDbE0mSE0XrWNO1E04nXMtX36E29V1TIvzedYqErv3iEBNLcV5zXoWjy/yXvzHbjRtJt
/SrnAQ4LnAfgXCWZo1KpWbZ0Q8iyxHkMMsjg05+PVd3Vtnt3FxrYNxsbKKDR5ZKlpMhgxPrX+lZw
qYZK27Ui6B6KGrZgIjz7xrBiHlhD0riNATPVICsAIKB9ok7eoT0w1h6coy+hbSaK3JoHCcMcKMHV
+xuvMqBvyJvMYmuYN88+4J4bR5ZoMCAHyeLVqWHzX3f3mHJ4f+1dO/e2C8vzYzv078UEGYwnYE/t
3hom105pVdc3RlGRZ7WEd50Tadot2HDwoqvxKDqXzqfZSLtbHADaZ5El7QfCtrNR1ejfx1XghkNi
JG+ERAuMr225EySnTp1HFwbFxOepNfQDCwC8CyslqTbZX6ygc/CTLh+m1jk74FsQx32Z7aqyyj+E
xqhbx7ZM3BJOxwxlEVjH9A1vRQwcbxpvhoE6Ly1TJ3uGC2EorD/4/v2d7KiMVctA7o/8ZAwUdDfa
wNfpvQJvimuBGnqoAB4J0HZMhpNep+rK0ClZ1vVqhEYxVbtm1q/w4CVM0vO3PkXkDHDcNIN+n0we
vheHtt6cboZNhfdtMyoDHafqv0BruVMTbSu0sCELmqTPEic4JI2bRLVgWxb0w0tpZTfKwoBbzBTd
2ch/g4c0kiOuQE1IT6YQcuPHYObLadDCrpurPV6A54q3+plYhhX5DrWFacEInP7ED4Ad9RZDL8YI
aKCzHAv4KBJPC1UkDdJo6NCAvSPoChpScCircy2OjD49zkmcMqbXbqdKBfsmNcqNzJec1J41bTun
u81H41BMMLETd6rOkL0asrpedkgqUiGxk9Av7tbPrcZ18Jzp2oktstLkA7HnB3dGM7W7nrBKOCKi
0mK3yjLmshXUCdC6UmVbpeJ473TZbYDwuDFsFx5bMyxhnpMfMHpyD6bNrgEwDNxJ3BeMlfG6+J3H
ktunUUxrAM+OQpFNZva87l1qBfahbymxSnsVSupsdG1+qgbau5bax5lSOTcNFjEMvYwzWoU0iXIp
O4Kofqm2pT3tYdwgRsuD9H3q2rhH54Y8AROUugNiUlq8ThsQnbkc9rqkdj3w1Hds6RveiHcGeZdJ
+feys65bw6ECqN1V8ao6lC2N9o2D9p43dMmYZGuyuHMjR2lP0hBF2DVIRL6M+amKt9ojCD4W13gM
i002N5Ab25Tctim2xsIb1s3vjTghBItPkoIx9QnP1dxptRvs80AMJH6rzyV2+lst9oN1ctAQAqHv
49jZ00D6E4+Ox3XGp+hE/SLpElAAJ43a2y+LF7qABvVZ8aZtuGSQ1x9sOJLCg4u4gK8c/WFb6tZ3
asPP3F3v9BQ0Bzgla+t5z5fy7lg3ev6VIKnX1JKqn5Spisha3kw4t7N5hOOQEXuf9F3aI9bowRfQ
yuOhn8Zg67sLTdkNW7c50yN+M/mxHqgg9HDluGZt7I3Fn7dG3S634zxcqANZ1bSAuDLzrx4llLFN
D7LH0JjwIK7F7G8l47HFdcKRpIbuF7su8S+a3uyVTLa5r7DvTfBj7LgYPxbd7b7rZt3fgIclQquN
uvdeeSq4XrL6sOSSLsGOV5zu7mWq9r5ClE/aU0+oPw6ybW3le1cjI0OUwUrUFao/sRzraFLuIyX8
1oan0fWuGryTXcyIs9fWONBm9IKQDRJDMO+QsfVSdNHNMqN5KYgaV4+a2okqk8W/MgAb2C9WMGUs
DIt2ExDX9sNCC+K9LS3jleKM4kucIgsbpCjei2U+1/3SHBZRjteSHIzBxrueyOGy5EysF8L2N/4C
Lxe/GOWHIQ7XsO1n2kWWb//+IGD80zmA8y9STcConKORY3HI+VEdwsQWCy1gM9K9lTfy6h535tfy
FN//1UH4n5S4X84bvxxylhyyKdwA9hy7/shYNaovfyVZrMf2nySLAB+2tRpfbJIs9DL8/FGaSSsy
Jis28XsaDZOpOc6iY09t+feWr/4Qnv6XnbR/PDKj1q7a4L8+Zj824v3tZyrJ377mTwc9ago0N3Ml
Jf4OZvvbIZt+C/KlQOcd2CLcYz9a6O3f7JWquP6phXljFWP+bqE3f1sPxAFCjUOLHJr1f3LK/r1y
7sfbA9OTaYN5w9uPxRUx4JfbQ4pSb3XGDemUVsDGCv8w6YQlPdE+zKL6aIKeXGi73jEiYAHjdRT2
ZhPWbvLU9bRtSaq0peb714aH6p9krruPDfsTEIQMO1U1q5He2g9BLyIrS+gu5VwcQfO4q4zg4YcL
/1+c338N0/JZ1jSCTrW9QXuF9ctnGXkEbGOkLdUjiMaRlBi6JZOGeTLYDFfilC9Fkl/5MdiCf/+d
zV8lbJ2lwl45eWhnXMe1r/3HBSONR6hO6QiJRWedsF6IlmbYvVnt+8TUNhzi4WVN09GDrHoIaiCs
FQLHpu/GKVxiwwrjxcOq4JmYTjnC0MhDk3OQ2Ip9hr83OjAxgbAELdAZRTjZQkI+wKDw7z8F4Y1f
Fgs+hm9yTtRx0OGj03/5GLXf+RacKpT3ZHqIe9vflu58ws/5ruYVxlV3u8Cdn4OUHjbHf9Qkp8NJ
lBfTwNKW6JhXNZxmqfFkx30fFuv5TiOTt88nZ52J8+7GpTsjR+P89ClGxiKcyW2sMLi2DDqgqtJW
ZOMRpmdrdA9+zHzPLgxctypvbsFk00W8TOVxHgwjEn4OTcLpPqu8KaK6DGwSEwQAR4dyxaQx7dOS
Ac6oBmdPe/CnK8GQaQ574x6UctcwsOoTYe/9hGzG6vTaktqVFHrjvbDxJG8RLOITvXj81GI2b+Fr
UFeU2rAA7X5bC8eNLPJVfaa/gli7bZoJx+gA3MDrwHt1w4FyNqSYju3z4HovbgUbOdNrcSosjQhf
22XXdVboeyRsc4upCXLyUg8RLi4HvgtloqpoD9JI4ltmcDWNZ0axzyr2/lW6ckrEslzRrbKEWj+Z
HFVVCc2s1/dlRrqiKvzlMGnJrTaDBWtm+aHnwwZRCR1IL8qNJutHnowrftnNiT53DhqxNUIOT6Cu
qMoLbVtTRzeLyUc37taU/XC7tHKKmsH3z1ZHQ6xvWMB+22yfdzXdJHZyRW0W2cWpbh5HoHvQu78V
Rpzici8O8OB0WGQ8DkFPz9m/v23Nf3ruuV95t+GO0lksmQP8/PAp6ufGuBHYIBh64LoX34KhfWgb
eVfqBDnTAPB/g1xELBJZrMk/J0K1m6zj0E4WMghHr76aFucFc+mBEzla0XSysSlszLUuTvmXqtKZ
+zMI97p5w85zpVdbd1Ux7xy8j3/xcVY36k9vbPjMFqwpn4EhzUe/W1J/XEvYk6iqcnD5w2FPNxb7
wU1nlcCiJnnfc7Qd2sWLuuQrxZIR7mg75NajNcRnUjDW0Jg04D2eTMlemPZl8IYJ2/94gkvxWHYT
h8aAU6kNz0hx8vKN5JDo1l0gu8PQDVY4ZcE9NKBjG2NggeCyrWrqCby+/gRhTYmfrn9DpOCwiPPS
rGaAPFN8szjNsC9JIP7FFOSP3clPryeuhYOsA7drteKuavOP18ItZM2RNGPOYjcftQ90KTbIfgaO
2KIMnstlAIBVPOZk5EF2FNBGTawVeardLkZ7beryUpv2PYONO3j8T3pSYvmpKu5gSaDXq+QO5eOm
QDPdM5Jt6VUfzVD5lM51pXoRDc/RZhoGXR3cUqdLse+7rbN+ane2uiMbt/7ds8UHQKhgrwsX4JLs
wP6NrB6CzmT6MeaYeAndJ3C4Uiuq3dGKBoxoLAmkidFd4kgf6VazqeF+B+YCKYpHd0MpAc403xaR
M3s23ScOVYF9wFu6t/bLPHzyKGXhWPFt8vGZYgbAU6WNIkWcN0hboierINTONEOWZRG5xZDcBP2a
jAksODaFulduiTAtMAqobLokpn8XNOpWkp+fKk0iATXu0ZwTdUzW3SJGoks/VPIK/Fi/G4Mq3taJ
rb00iT19sSXLpmp4qdqZ0nduy8xRifm9sM32inyOPGMHtEJi6+OuTcQ5m8p7PtB8jg1gT3qnyNeP
vNGqEYA2N312zIJc0pwjaQ30lubOEy61LtNFKU4CGtNGgixOdyx7SEqx43xgvGzvs2Et4ms0wtB9
Q4Ft2mLV8ya9uNbKkfrYtqEMpe37D+IUd7j5n4wqfVFSN6OCD59wN+E6Wa44/7BHmSvy+RgC62l6
K4pqX6jxsXUkWSKqSfalkZsbXRrbOhAA022fM7JbMKnu5ru2z4aj6IV8WRpz2podcTR3MXiEvdG5
TBOcc1UwXu74qbAuGzN+LIgIcdzqN5ZTU6SbEINZKyi29qITbjaal2pCDo0qjnN8C53GbVQ2GoWc
reXk85EWyo1L6Dec4+EVFMQryZXypPz8+9isCKW0S0PlJsDWRUPfqjKRmQOPlHhM148n4YKWbXWI
pbUjhd0dXJbFQ6q779zEHtSIahHhTHEDPri63tosI6Tz4zcF3OvQBVQu2LPzOabygRL05kogG26d
pfBumnrhhuwmedGNzIuKxC9OVlbcqIaFibUcsaRhNYXnZV6AK1GruyRZWGFr3yXGBJB9JDw0GutF
w2F1ToqAwkO7wv1i43gjQGa4yJ7dSIPvAyQNH6NbDllD1xgDLF6cR0WWsoR2wNfglD9JauZDKoLX
kNdwnroVWZB4QGyH4nZ0clxCNo3Fbk1bjjPqbeTYEmJBYVybmlg5xP2rhmjKfgVesZrVrh5NsKoW
8pM3UEju1u25Z4/yoJUc4ZbWlyiQEh27jO9sC/LaWGTNW2zSvEDRkAvyf7bppTBupGPZuw59aKfl
vnt2ExWHgVs9Wor8fmvPSeQMsFWUNyPkEiHihm+uXPqMKHp5SL3+zXPTkzEFyIda4t9AacXMlEwa
DD+MbabiQi/N8mbaS7+rizV/YDTWtnEMsPOmRpx0lvU9ZhuTwh9MgnZC3ppbxx4C2nRsW7QXVwQ9
eEDTvPXGFlq4b3PstrFp+oykQi3IHxgejPR7iooqB+0r6cIRh0sGEQ/0M5d7ziNQXTkwkMS7pqWF
jYar2eaVEhKgBACNQ0OKkON8t/4SQbpLZ1DgneJw8ooHx23wYlS7ubUvDH3ql6lz7nVrtC4NMrXY
WDOJ1rZ11dYuNfzAxTJiaOLeied+3E3SP8f+qB+M1qz3NiaiyKIz5NWep+rozBX700ajIQfPYtTL
KbiaKc0kN8naG1rJkl35TfGIJZsylaRA+/flfqgRZpzOftWQcbWRVukFA8K0yctBnrw5+1Lnib7C
cJxLS292ZFA/gszYgePN0tNYd2uTZg8LYLbiUMuoSPAHf9egrGKyrAeCZa3/YHS0f9fmJ6GLz9QT
ya1XmJBbykT2W2RTzIUtRFe3pszEHqV1I4yODWRADh/0gLl89FnQRLHmldFgwNeFtbcSpxqoHDM8
7XGad7MWXBF0MkEejvkhQNnTXOFe+2IqQjln5AKA0hkCMnes/Pd0QpdPB4yReTtsjT5Xjyg5yLuM
twZ2lU7vybNViNeqesbng0LI/o9iqYVRyVC9aI3PUGgpbhuuLmCJ7KZL+2NrpLuJkOBuHCE651Xv
09K7brU7MWa3HUUwYecRy7TxszFkAegd2YLzZblWloBYVruKjUlkZx44hmY6JKypt2WhnVVjz/e6
vaAZu9arTq6Em6PFkOKvKKHU176mXcWJzOrjK7BnV73NlNHNqOktC+LHGLIEpI38JdNZ5GikrU5C
9jRTmInq1nu/O3BkeVrcct/G022t44iXvOX3jtkmb7Wg8VzHtFsxjdhLg5HRpJEmqxM9CWsdHnan
4xYcRS8jezzOeSbOfpoF174PxmRJpuU0dP1rCm8ydDlmr/54r4kyK3203OnLrEUurEAATRJxVC7G
qTZgHfpt88SegCYPN6036ejjNV63vKnzxlZtirntbblPuNV40pS4B887vPQJmyXHSJaIP6CpW3n1
HhKQfvS8/LPsyi9xK+FtLKZ/3eWNFelVck9cGGRUrDH0HbpAPUJTc/jLsa7x+AAEKWA4b4rWnmCU
Q3tGJXV5c9CPXU4ctsbcgiivBc/02b5WWikvibVkJ+XWtwI55NmYaP51W8YfSVniV56qJ27G/ovX
MMCjbru8cpXSG9qv4/qqgAf4Ql9ZtNCuEWm5zkhEK3ih8SiCWtTSUHAGOghNwzngNe/uIvjGWLBw
KaIiQFXul71hquwBVdqhNgdI20Gwp4zKPPhQti4fl9y7socxv1J2M+6EznroL+VXRbHXfcyzUeIF
oNpJQrTjmdIJQWxpEoaywwNu6pSBo1Xbu6UuaQvUvFPJbHHTGz3FigEv1yxNqouzsCukwbvVwt5W
73EHbb6e56ehJtGbmiUVVynoyWHUjEtSaxopBNnmB44QNYNVh21xP3zLeSd+KRAT17NX3oVdS7B/
ydzyI5PmzVRDNqmUppD8pBtReEhEQLciTbIeynK4azsh8KHTzpwkRIg1zz6hUVzJGpBlnAKvxvjE
Ips5Ow4WxLwWTnLMuNtIedLcsNTRTl/QuKU8uPF1AOufKER6aKiTpDHLSe/t2YKkPerBSabEnOpk
MqMxQfrWiZQdgp5ViddxcHRjHWt9Vuuhkw7gq30FvcgxdhIZ4Ypc+nzVezx6pBRYEEjv7avf87PV
rhu0bts1Jw8O1Emf7XNnUN8FEtRobik82lc9m2nwMZgFdEbPzVR+ZjDFt4ZImKmMmmbc6BwS98QS
1KfJ+fisNWZ9Jw2SLhGUA83ZSlZSjlLzxWbEzXhH1lhTCzVrIhSAtIQhmerGYDtDM19qEhuOlW4m
g+k5xHcnOXqzLy9NrLnbLChw+oI0PC1OBbTQVPadNdnjzqrs5DwiZXD9LP26UACR1vTpaCEpkFBf
nlpQHd/qVH6iNpqn9e/duHP2vaTnij0L4kTrTClw3gTOOBnAUy9y81B3ThaRguaKOsNUbwmYF1cs
lJ0VNbQXzdQWJf2Dngb2Q5da9mNZVlS6BaXao9YshwIIb1R4S5TSj3jKNG6VUd7WQv8sKr3c1Clg
jUorGMdp3bOzDM/N2D+RzO33WZpzVkoSZjWi+0YfFEBMuByZTQkQ1ZtrAockBE2fdAbR+KUzgorM
IH5jsn6rZTn7Hm2o7qg/6ng7V/Utb9qWqkeT1TWpCTYzeWlpVAPuuwk6yYJoSkNeO3Nn3Opg8bes
JPAsE68g3qOS0HQEjfGpd58oK9/29DtsgK09BjGCJ4x+HKCECbjUwc7HcR4abDmssrAY0ZYfaCPF
F2mwDeKK+Zu0MomQ1Mltkplwu/QWRG3QNRPHAW+gI2DQ4ciDzbqJldl8zUjtR0VRDAdB+/os6URz
9VHsYDpV4TJaxcFnWMtyLtqdm+vvCENMBIZGcdaw8KRa6X2TG+c2AQ4/BsnXORg/uzE92RlEUmZ0
m4BjwVglD03rHIljcYgtzOya89jnlKT3w5DcU6ABw7YIW607lYv5rU+ZTtbtquS42UX0vDoIzvsb
5TikuKx5qMHVli7JhxGApkGK/aS3JFhsC3N7DbFQc3m+GFGu1ymOnM56SjRswyyIbLut6zgOYJWs
SNSlTK/J3D/LOIEkN+5bq5823Lj3pcEBJ+mmmwBLAE8KzDyNDq+GGbmsvwkjR2+2W5womnGwAuAL
NXl/JbDZcECHGG3vO43mhX+vJq2q+z/JLyjF0NyJwplsVn6WHBytav0ESuymTdTZFGTVRkSkuOKi
BnMDudoD+pfZ3+lPYG5DPVdmFO1eaq296fXeCWPLuqNb9IHOtT/GUv/d05Xr7L1vRPM5/L/1b35v
6PHLknT43Yv3j//3P6t4h4GHzS/qX49hwqb6qZ2cQPkfX/LHFCb4DemfwITF+4TiI5hBf7c6+r8R
7jVBv9vW3xnvf1odXUYtuBBpH7eIRCLF/WMKQ0cPMXOcWqburNnw/4gCyk7m55tOpzLcwRq+Nk4x
vHB/d1m/v91ndYJP0fi/2CrLvmRp5GGMTz7dTDTKlTtps2pMX0VG8KP1XQqzMQZRCWJoObnnmnN9
P77JvLrzjeLOmLtvxpDnpFqAEVtuNh9bTevQkkr3kLJxQCJi9l5kDPhr8LtW/I10IeQ9PThqPczL
fjrLXl9PvjdBzZiXFpGdHWP2kqg/pb7QLjpxjCtG7Vz6cR0aXg3aTV6tzn03yM6wxXHPqearrsXP
wklg4YJa8airYPdwM1rGVkzGPX7HR0lwib7LXZvRkqPxlXVx9JL4s2LNGZPqVUztd+woN5MutjIP
ohLFFShTWAX9US9pUCzkXSX87TS0bx06/hJ0h1n19xagCTGi1+vSPOvBsIOudxyS/hZCDrY46jlt
0Z87NARyL6yCzbll4wjkl4Qg8RwmR1nXP0zUTnqVTtyGfEpnXcGOulG1PJHcWoNZ2yqQt7Oe3WfI
krPUwkXAyrbrG5xEeLCcY56oC9vlq1jQHtPqOwCGj96SXTfLwijAdL+nVtJxPJ2juFNHOmzChmN+
nLjnlXUx+drJXMQh1thTLSOkAC2JCg2kJWiBe81nd92Y1oMw4tuJjJYhl60zO4clru4Vxo0NVvlv
Zi3Y3PVptmM0iVndFN9Gp7vxGgeMVd5yKE/rL9R/YWmo9Tu/I9Jpz9kOHNCRMzW3VkmelwAKPyBl
nCn89IMYpmcwoNWqvT5X8fwNY962Uvo2r8fI6saO+yemSgYpUO+RSHqHAT/j/klwvSAydbax0bX+
wan6rUiWQ40fsmWD2y7Ou8vLilrLgROmg9gdD1MO6dHXXto4T59mbUYnMmqX41Idmw9ju/6Hadxe
LMuYn3Nz9G71xRV3guQk3PhuetFl8+DWDrtJYmmW9NfgaHA31smjJfvv3Lvla7lY4lrzSC+3Ztrd
u4wwKQGHW1J6w61KSG76Ns2tfhVcRGOlOzBAz6MGuxZC57402bVkzTO24DZMF6ZXtje+ui33ig43
ZV4rGrxURkFq4pnN5gvkhNW7wpGjiu0jgbcPKAr61szryzCjus/0CO2nyvhuVuVDlwBA9EbJNtkt
PwnEpjiOLJoBpLxjj3NfxsGZ4+u9VXtPxjR+swbLOQI+41UtLXL9uoaZtDI2xmA0O7vmy0Ue4I9J
ZuvSztVXw+G1a8IkJK9dIWlR4mInmbjWBQOyhuAvItM83lkelsO6Exwi496g0VN7XZbe3foKg4uU
LnvbJgD51FukZusLh3lMfLV48/rh0ODiL7ze25rKYazk2zdsMPurZhmrfSMWxBwPI5NrfpVJcQqy
6qubuc81BayzSp4Arl5XvSuiuKD7FWrllPQ7qZp9sKhjnMTwlFCfaqMqLv6k0Kyc8mBUoHHSfH6q
S+PJy2mX6rFgowF/15T5xUvhS47Exrd2jKtpkvJ2LNM0wgEWgT0lI0xHk6qPiePc2lYRMW66HwOF
cS7WAclY5cEBiZQYtPiK6owZh7Sq059K3Qv1Ah6kiXu0jd0n5A4/HIwJyKRZHb3BOLSzE0K23Wul
AX7eGl+SUtxg7NuNiYsk3jd7iKqvNS3H6yBUG+qXMY5vqaWHC4UDWXO0W8K+9/XA+SufIBjh7eXh
CDLQQZn+1Hrg62WThNCxtssSkDGH15kk4oVbmJuQqkS7kZSZBaHC2An16gDGro6yujzUqIurw27j
Zc5JWfV1FnQwQDm+7yxBh3xOV+VQkFYbiUzmurVLbAGLqhrpU0JjnTLFyc8Q3/UWw2dZ6iZM/2yb
IZu69MZtDavZDR0DcSEOaNWHdDboiB1z7rfyymqT12zkYDQ3y4PoVgSXt6tkvSsqHI1VEy5q/M7E
5cVlekFae9cr4Gh8TjNzXmKrTFeH8HkaWEctAqlBkBIdnzXMh90DrM47rI+RMXrbcUi3i2LYpxUT
DrvqWuvdg4q72x6UXmjP40GJYZu1PlpVm5+YrG3d5aX225uySpy1dQnUne2x26frCq781s7z25TR
lyvt645waotnrvQ5hEwQyTZSl3jm2vySVIhQipo3p9+LBKsjulII4yqNVJw8u4P3vIwUnnrTnV6b
d7anvrRWdtF61vBJXGrZhmW7HFultvMASE6qMZIU29lOT1lBfVs0xa1ZFWDvjOQ7e4rN2HnTwWfl
rjQewnJmngdl1nTIHuNIzJ1rul6u+kK/SdR0iluWBC9V3/zKfMjG6SYXgGBjyQ2U8GIrbxVvnI7e
+kr6r0Y/H33VvMbJeJdY1pEVb+P56jZu/AvWuwNu/cOI0Eq8IAqWot8ObhpiFgtzy6LVnY+dq/y+
C17rNL3irRgOMyPaDsHOjhEEZsLBin+v7eAv7/ykJOc0mrsl748/7Ab/C2/Ir5Yudlhs6VGcDdIp
Dhmuddv/4w5rMT0cXxBccGZX0QhbQfjNlziHvKB4X4SGL7SbeRzt0PTfC1+Vf5wr/rs37/+TtuWG
buqBszrK/vW+/Dn71vyf57fyAzj/24/Gqn988d98UlBDLfxMus3u13IZgf99h04YCbAQXijPc2H/
8D9/hpEoxPRX3xI/BZE8ZsT/2KHzR7bpYxcPfIcRMsak/8gntR4QfjoW0i6Gt4C/0eQT888v5iKL
Xnp9rFjzrAkA6GRSp1ivIhaGD1PFKrLz5ElJt9wNRX5nUT/orD2EeP6fQKowg6Ki0C30h2XtLFS1
f5+wqQ0VdYbT2mtojwuUuLXrkJg/Pl/aD30Je4JpnauOk8sBwC5oScSsGOyKNM9CnQrFGSw5tFO8
NaNKnqXKLz6x78htKrorCCTlVDHGmb8L1m7GuKVZgMnKGfJxulkGoviFdu+n4hh0ogIJYV9sV15T
T0yUoIbRjBzEngMMWwzkhe2kWhesp1K4N6QPjnEFXjGh+cKKn7vcDLM0vWSObu6IlV11+hAJp3lP
cPUCbN+mM8JL5hPlnapgb/KDaDGj/JQpXFw2d7nhnvVBUDKVWy+oVG9dxSaEH+2mKYjkS0SSQlvh
4Xn1PSjJUZXYG8LRLD9NhuwJPXzRbA5m5PIa2dsDDEZqttWqtXwXbTfuFlX3zPyHzzgz73KrJfI8
gIhNyowq37R+hsF47zrxuQ9YDaRe712RrMGL+uLPBmw53yMoYLZgBSDQszkX+2mqTMgAw27mCKMD
UhgZgXleaex8X+68uutDb4CMSKolHErsysw1N7R40c7lUdZtFwOUU2bFwFebj7JNHwvIo0HVXLX0
dM6+833BR117pMCMeESJMPeMWfNQWOrattIbAn3bxSEf0QbjzsR9tqdP3Astc2kXpmYEp/DmNfwc
8xiOA42HQo6hILxwBGSoHUsA2ZsgJVGaDUy16n4lJuXmkaHYSXVBHpGR7/aLZqWn1iu8/VyUxt7q
qy+KkBVWNfipU/ESMLmZUH1Dp2+JMwMIVRN426ArGsx36NYDCukxpeNHkmS9Qwn19wV2jA35jHiv
rWOneSk+Sklte+6fbH/8kIo5kYXEzc6l2niz/Y6PKwtl0X2ojpZvMQ4EjNruXKTjqzlZJwDe7npY
G+4suQ6GIDwY8Tnj/cNw81KBZA1TnyiSsI9JNV3cHutUN8+XeaH0vJqbgxbMKsrzytlNydyFdQkw
AhgDM1V9plpgrNxTxtGEEU45b9jsggbQu51muPL3+nZ6cdi7YMxAn/5aAc1HkjfSrZcZX6Cn+1Gy
tmmm1Go21Gt6WTtR4gjJ2q2mYFtwQSLG3IAy12bOMkjqQ4mEwSSqfQ6o71Sd/aUx2nPq8ZyIgIkt
vvSz11ffaMpCXFtbQC1hQi2hF5RsWx4ma1dov7aGZmt/KExJua5XoVy7RWtKRrsKUIlP7ehE/ahW
0R3JyIIDwhJkGIdWQT+x7U1FFoicFzqcY4pzAt21AGoTmWvPKfZsn1Gieh9YLFgCr52e50ErwPFT
kgpLD+F57U2lMzSN0sknkUUcQcvSaqPl9KyKtXH19zfK/+ZXK4ZhzHvYwf/1m/Wxf2vf6uzHd+qf
X/W3V6q11hcyFDcwvtrYyv4UvQzjN7xUdEiTzWPAspK4/y568d7Evmq7NA/aKGhEcP8UvSz3N3ql
LQMXc+DYALf/o4Dvr5ZZEqRorLaDUZfvxT8/b8jGyYWAlHv0qhYnwZa6Ey8/XI7/Ysu3mlV/9I79
/g0ISbOxWwnlv4b108Xtyhk1nozTvF9L6QrQn/X3OieuQnH1NEdUnP6FevxPXkS+KRfGNgASGMb6
2X7+VJqm4wQqknEjW16hwHDabPlkBPDiy55GXOVGqd18zccqSksVmW3WHjSbscDUPRL7yyOrnV5k
Vm8B1VIvrznptmxnUBykSIRBeza8crw+J7IPOFyGZHnsEJXazvoyBH4Z/cUFXH8FP19BR+cmYD7O
jbDeFD9/GFE1RNjsuucwmGICbJ1zaQoCsv1ByxycB3VHlE4w37XlC7ZDmkFgDFYjURN2SvxGJ1Ps
GkHlBkcgyiDqjRrKCwLdNRuaG88aKddblb01AkYbFu86VpG+0c5VoIc+6lpgji9pFR9oJFtl9TcM
1QThpoNGjXeeOPCyUFXo36tKce/phFuy/lEs+cH3JxJzJFF0T271Vjz3gra7knGgGr6k2NiKuHid
p547gPys3pGVLPGn+5o4TjRSZtgelcivMSucOGKe23q40Cd4VTekNRv9QVAkGK3yGL3eEBSH5oKE
MaEBoVOlvfckewwDU4yjrtyPBBGp9Sa+UrOobohlPen/n7wzWZIcOZP0E4ECGAzb1R3wPTzWjO0C
icyMxL4vBuDp50OxyMlKVheFIt2Hmb5RmBXhHu4AzEx/1U+t/jpWdBuWCtuRaXwRVYZjj6yTsUbP
Qz3T6epVwcwqTLYo3PY2lRmuTqTSyKI4KPO5po/x3yENLTTrv/66f9niRnYvGw/sFEbvAsdaEVYh
33o34HwNbbfeY+I+1noY9F5DuXkptwbw+gPuMfcYkrjfIA+ylM/dk506kEfd7uvUO1YAtB63S4G9
2xb1yZjLPSZTOtFnfNZSv60xcfkCFBhmBfVuGskuc+LvNpakc5gyi4/aUPmhmX512/KQZOFF6NG5
bfpXu1yuFY1yGHXCR8gVn8PoAk2m86kR6tUq2AXyNduOujOs9loL6HB5ku3cEt6Tm/YWHDYulbx/
FknhOw2t08OIdwCcUxK5X8oZ0SKZnIshyZPVTf/oxvLsUgdPozPnffTLmS6/ptI+R9ljVDQCq6uY
jspb4bp36WR+sFU16YWEEGeNN5zQTyF5XkyI8SEDM4avkpF4V57HrjqCzz8Uizg7mvfgWfM1htaJ
7j5eMrNjHU/45an1JUO02mVz4sdGfcM2uMfSSnl15eFXTJR7IbOUbUo9ec/nZEaLjm+KRv/Qh/HV
Q1bG1hitfUb1bYw3igABL2UaP+ycELIN28sXc+PTXrKvRpADtn5Qi7uNrXTPpHjndQrRi3ty7FKf
mAAeVWHFfm7PHnwDz6A4k+73vh0XOm5GfMa1lse37mjFmyxEFHanuNu3tj4iHEXvdB/hjABYruU4
7HHPNDRPjfK2LcNnL2UK0ITwxFLhe7l+KdrV/tAsDzUqeB0NdwgYEOuwjJUMHy0DESdPvo/YAtLR
ueHG4qIdsL9KlxKdvKMeYtKQ5roblRFbiGQZ0Chgba0wu7StPHVlemH6snpNSFw7FOQqL5Sbzsmv
RchQllazewKDFs65Jkjy6TUZ232u5/tSkzANdaaoIWU3srnR29o9ZdLOaFc1MEgkma90HOkqMna9
NnCD9NlN0ZVIijbkOq5MVDyqEH23Mh+dNR0xNcv3iDuBxYUIL9rg/NKy3VQZxAlIBOQXao5qIqYJ
SJbzDWnZY7rwXB1DWHKO7vcz0g5manp7UuXbBcZ+fVAvHPQwE9bRIe5b3HSywEhK+hb2v1vtTFoQ
nU00pu5dhQFtWy71caCaTJDiaygrjPCYzaXzRqnol2pmAsC+9ll3i9dhhqjXO9NbXNfbOhc8o0R6
T9/w144Yq0td00rAG3rcYHJNyTfSux3iCVeIRj0p+mSQFjwWQZ5HsRFUYQ5N3Joe0kZiQ6mTS5lS
XATyk9Cjr1vY+kbbe+vmZo1ZYHbrjKwnRD+VgEjLT7R79tYtnWWDdTI7as+Tgvs2MsRVVnq+jaf5
MXW1mrE1Y6A+sWjbmwHSVxapdGetRSaJ+RStL8MZZIv6HhgyPvUifGry6ixRie2273GPJZfFTdOj
Wdqf6N5P3KTxwQrnzxCfEoIpqFCLxoS1hPZCNyisRaV/SwkYE0zadfXssrJNkAeYmVcD4+TMok7e
GiHLT1m/Gz09BYlIK98cGpchRs8vRwenkpeenKxlBSO9UcN733RmeEf70U3GEfi2jBxfZmMYUK3x
jhUMgV5jPQGTeSpCrB8heMyxUDRPGk4GJjSJtrmb073lqZMHGX8Tmt5Oi8ObMDb3HtiBQ4T0vbGU
faXb4aaHR3rWNeJNLZoghyRMb1J/xcLwyAmgA4Irt3AIj7EXYSvhgUzj3cYmMBKUYnxMela3uKZU
S7r8Z4zxRhBYNN1xNJOPU2N9lytGZOBR77FI6JH2FSgEnSA9wZxJ1Djm63CX5QmGZ0fsTB1QSpNz
L+JcCVx9vpBXTX0ck1yzLNWH2JLeJrLkx6w7xyaufjhNco6X/FLSucp0yTumWgNRteTZhJR507oT
2Xt78scUCKAOvdfs4V/kkUlLjKQLFR/7NVN4TjoqT7FDbWDEvA1pX1P+wIDSi/0ESkVvJTjB+KCj
bu2lsNV+pmQPwn6B2Z8Ulaibm3CmkA7Caq9XDzoTJPRjeaK95twONU+xxZcaVdvKng+62dQc3bwH
J+wIsBdbgVfVUtg/OvcBGNfLOLndjWGXGoUaCYsUj4RBQ1UIF/6SZKQyV2+vmoRgWevPTTzyhVNm
6hTDQyW0h6VIbhYpng0LaYeZrQeHw8Z2o8Maqe5ZS45SMmCb0nk1dOD6MJY3XSqUgS7FA7YwCejZ
eHYLKlPFoT5oBiiMdiGfkhmO4Lywk+uUekhy8YrYkdMTAJcmLNutKsdDXAMUpdAC4SPehK14rEBC
zJl5rzv9zhmWY1HZt5mdti+2GdnXHhfv7ezkMP+1aTcrcztPI/xS52DNZI/Afhwd5fklF52+Ji2M
/jDE7jvLM48/p58pYhn+zdniVzUQxdF1pImcTDcku5Q1w/OTmpwnoQLj05HgwxMD5KE9F10TeCYh
aie/mTJSIPrg/fjr/fi/nphWgjyqJoc6l9PXLy/qTbTT1i3X4NTPhLUrKI3T7V+/xL/i3EA+oXSa
Eo6TdB1z/cN/+sMmggLamGLuNGManb36rq/Gi+uxm8/NitE4qfEmQg8oc/3gZThBG8x+jU1P/eCF
Qd67Zxo3TmmrdrnS72Q9Mr+ytJMd8YD767f6i2VCrHCqn9/pevz76Z3iputFXI7MaPtl09VnbTyo
5CQ7cAv98a9fSv7JQejn1/otsvXTa1nNWDalC5LA6mhVN2pQuo7C5c3/5WCgjoKacfQiDFjARBwH
mTGtN3/QxxMs1EQPGRYFI9y3jDkg1t9McerSdWPCe+qepZvdc2h8EpX33DneHSb9c2tTySdZ9iIE
OS1DVHSGXV+PV4ychyJtzh0bMUcgxubV3jJMbVNr9k6MKU0mrCwb3da2A6bSgdzr2GnMjtp/Q3D7
sw/fJpIF0NKwTUOuR4mfPhDeS2yw3cfJH1d7t0ifY9anIXuy+hIe0e+zE9xJ0Wf1Jyf59Zz5yznU
QyLgxMJxFEznL+dQkvihtyguylHYLYN5gLs1S7nQG4C2IvjrL/tPbu0/vNgv15XBMFirM9Yf1LF9
pGtqO64+dRldjdmmsVoGFFA2/+5i/pOzF6+K4MKN7eAC+uW+S/VkIcKJ4wCcruNbsfcRadSOi6J+
qlT3DGj4UIXlJSs6/ZiPmFM8DgkjNGA29URF5YbHJf4cM2gBumLw9WPH9lH97k2z3hpptrroyxNe
11PW2keesZSzDnaAvef72MutmWGeLMCrUqPDP4FuP5Yq2zku4FvmE8y8Oz817a8jq1GkXDprC4TB
DoBMG8/Xoar3pjc9OJR0uVbNfna1JA4CtMOQXaF4EE9TzZ4dN452EmrQuVmqlx2fSDBJ91GU8XGp
2jtBJq0YrEAu2kl5+IXWG0nmR6N18PuMj3kBXXnCxJpXxrZz+2b311/9v+Sff5WMfnnCkjOZdBUh
GcVHqlFLkPPHfoc/J8BGAqiw9PU392I9tGf7onZ1IHbqiJvWt4P8MBwRDnzz3+hJ/1rVvC40QDxp
mCOOTSznjzcaiIairWQ6EircOke5r5/KPvBe9CNCPzRmgQt6awT5Xj789UfxZ2LAHx55v7zwkNeq
1VZ5rrgW7+xhnGs67pgVMNDxvQtFYKgZ//FLQvGEUeGYNnMs69e1x5mtKJ9s/lZxL07esG2m7bI1
Tu4TTXLRt2Zn/5s7/V8fK4wMTSkQSHmm/Mtal8ueiDUVwFALjnDMJeS+3HqT5t9Xj//N8jQSJ92L
Lh/of61Pb+Pks09+lqf/70/9rk9LGnYEy4iHy9KxWND/OfKVf+OKX+etyM0M7lft9h/8SYGVE1gF
qR00Y34GhfUfaAwDaiX3CLgManB+Q238BwDKP6lJX/0AWLPgIazmAOuXZ7Ln0WuwdBNtgFo3YCZa
vcDV9NkN+udSwsCYJ/udad6EDhYC5J90bTPlT4n7qC8+lFWgkPVzns8nZBd9Q22V2KUlyfjWbe9L
MX2UdQ4W3+zfBI4WRp/zZxU12oaMqMcpJb+LFEOePAufVGR/YjjxSYtPQIi0NBALmd10Kv22A3zF
+niO+iawZQPFvvjewiG31rkb3BfmSjr2Q8GhQHCxUxwxzuiWPU4vvSN1kGQ83CC75SUJagtfYVG8
Z5p5dEuK9UA9GT6s+2XfNnEZOBUCkSgTcZz7DtcXMYTNMmenwkI+WaL2Vle3drci2t+8r424pUgE
zx81WLKND8CcavKVMYSCxeTMkTXlfWpp2WGOvO8WC1+G0IXLmlSs0O8LaJiVnn7ndB0kxJVLVoOh
WE5jlu5yVje9boKod/fV0uwhcV7lEu1r0/Nb+zLDZMiYlLe3LWewWMgnwQaJVfWpdIcdCvx3Xa7B
FQt8pfeA42M/8Y2iJLxJ1B4T3lGajjdLZMAdFFeonWT5vibF3aLTzSMX94JP7shcbEvR9NnQEH6b
OVNbuAtHve+PWHGGF5t2mGBJo10bGu1zYYz1oSNu0frmGJMqngQn+bp1LNTxhlN++NWqU4z/Dg7e
SGx7PaPCYu7yXc04eFN15s5avKNpZPF7HObPKhseXFrqmXkDa/8xl50WqLlmtsuwuo7Ne+agyRal
wu+dJy0pAh2bYiucwOHLQlUBnxT2RBz4+DT9wyW7yK//bET2FoKrYiLeF8BHpzioLeCjY11R10l5
gx4v2DTz5CXngAptIjTbel+zPdzrZfXYW3x/uCduFShz2XH8wl13okiCMa7DjVFRlJKKrtsS9mdz
a0y6P6RyDSm62ZHzH6tnmqcBqQGaKsf+liTlfdhPZ6ArjBWLgsyP8zA04ZmE4k2nLYxx44CgHqMI
cc694dy3xkEPxamNBV5JzYAhEnevndkeIs/+aGfL2FR4RwmKoGf3lsiJOYaMR6fkkM32mbKHFu6H
etEacckw57o6/Bi7aM7tDJO9xhXE3XBTyR4U7MyJm25tvs7iIXWsT6M2r4U0z3MajeAy3auMp5Pp
dPoWm+mXjkQGEJrfejALn3PDEyCCo5W2GDgYc0dGPl06MwK81xMxdkP1yNDota8hdqKyl0EWETRi
lE8Wqzc+GG5Mx77l0rbtXcnAwIxlDGrSuuvoK2RZ5vJDzdszXXCPmpif+zguLr9FZVPm9ErWj3Lx
zvTeJHi52+LGoV5732aLuUEqOBB/gE1pZsO2beoTRP8zBtvPfM3VA4/ZhvWaA3I6nkayZj5u3eCk
LH24K+mmQbXbeEV2D5KKFkE8XDXhc7+xInXURllTPTY8pMV8Vm57GAsSUVgOgzFOV9o9kY4lplyy
n2+NCVkgSYnUQrLEk8lOP0ofQipw/HmM1VceZhaXmAJqvrjOA/nMg5bnr2JEUOmWOcZe6hEl5jgG
1QSgmFa/F1ln7pMxp8BPccHSqFntQo7379jg7Tcs7/QEJx3OTw2VZVBfzbZ7aWKbIVHfgkxh2l14
FKXL9tjXxXND6ZBWQ8TBv3CoYibtI9s0Eqx6gyGbHVkyu/SYE0DUmjAwXLpKE2VgIBXnWiPNbcL4
IYU7Pi9xRflJWO7KSuJUR1GZ+GWSGgbURudKweIcZFXxjXI1IoZyfLecz7jPbltnwaRrYpuvPDbV
Hd76tAmvRVs8pVFdbOxq8F1lPGKyf0psmHhL9gOA4IbU4bF03e9LOYMIrZ4jy7nHN4lllHcDMqFg
pjPol9zgWeJ1O8ODVJOWLn3ixjuh4WmXifHYqEVhoCMqwFk1+fsm8H/ZZunnXQ8b2rU87r/eKN1U
edJ9/smP/L5LsgBu2zC6bKjUYmW4/XOXZP5tBXcRXWHvsjrTft4kgYkxeFYSYOL88PMWyVwPEi6O
AEb7zP3/kx2Stx4C/nAwt9mlc2DVeW+Uff+mm/wkA2T1qvYRu2f2SekKmbHnrJ7q6zwOX91hAUfs
LbkfDzHluYkD69foobDa7JGEh+ldokULl2yzZyPdLbHLyCIb9Ytexe+aEyfBEpJ0tyQ1hnOKV8ox
2kvc9GXQ2KBM5pqxEuYSubMkPuC+6LTjhGedpSvhpq9GnM0woCaNzclEajkYEDC3MwebB5yy6XUA
ZfTUJUj5XQ4VbJ6MH+7Up4ei4nlkN8AkXMtSAU0ocjNGXPFzRDNOc1hcGq8mQsRgxtOKv5MnX9qY
o6/PvG6aFFeOTZ9ZzpMv1+W1kzmNQpNxN4eJPOpdTNOXEwm/pdUFMKKwA80oaZOuvxUj+WkYHJiN
UgjXs/Dyl5Vnonugr7DTnhoXrW2c6Igq9S7b2FGT4YQjBpzBkFBV/CUqUqaBcTz5Sw7IG6Lqm7Tp
gKUxudImhmgZJW0CNzEgygKTlSm9IKVyrG+J8Ci3+hKn6m3xxqdx8J6yEqypO2YfDM1b3i4AXbuD
j61n0E5zZosonXwiU8bTA9JvoZX+MJRnc05eKQg+aQSOqsECFozF3Buh3eDIL+6TmRqXXlFnxWUB
feHRvoPZoWFVctUeOAIDyrG+iMF4b4v5ETDsi57LPKCH672IPXILOh9gXBrQcaJLjU1vwy668vNm
ETeLBlM1UTompoJha2GoOzMpeagbLOAqq65tARMma5J2Yyg06WVugX4ZuQAT6nRHvrJHR03105KZ
nKv5zvHfF/vOkMzV4n7PbfXmaQT+OhjkOcvxgbPjR1OxKpZqZtEE8aDnbz1o6nmaceC533JlfLqF
Fdiz9c7wm0FMz3BaPLPF3dJCCzJ9TQcrLgKcE/pd22ivpSioWel1ZBSmBcZTnVIyzvPaPst6GL8W
DfOWvBjW9YrC8B7w7ra7G3tXC7xSWPuk7lsIRv2d04lu3XXpXFKMksf50468z2wU7qVp1PeuqY29
VjCAAzA1His1vsV9M/mysjRyD8S1b9M2dG7jGNxHOnbATnRj4TtktEUr/BnzkrFhdHiyp+I69cSo
LEjUAWFlx1+y5ImeIxgeBHPPRhy107ZlWXK3BFFumlK+D3r8HacLY0i3anwcm2RprMq66XLoExRc
z0FUsEITar/3Om3Y6iC5sLWG8d1gtu42Kqf7AQI/8eFuha0Oj9E6TB/GZQ2l6O8AkSKOCFCaQ5LQ
DPTwd9PX/IWNxR6PxQ7C0yemf/3oDulTyCnTB7WPrDLl4z5punYTpo7hD0q86IS4VyY6gldtPUhg
X1Vv7aKyPbcdHAQpXyKXcjgj2eIXOOqZuoerBGxQ2P22WIjckrpZ+IhrxVzVOC7enRUyRdFWiIpj
5u3eLGccj0LpR0tm0Bdy/WFi2rot03A+uT3m3RFw3LEwon0Cw+LK//ieLWSlvWE6ao59VSkMqcnT
9L2zULdVZDeuUL6TT3rgQBakGJkon4iLN8dqGxJ5/Gjqpc2eh6kE7pUQx4rT0l8WM9rVa6Q3McnW
F2P3FV6Qyyc/YXlFlITVu6I4DCJpySTZdlv0ykzaQJItN/UnVQFnQIpnAytnqESRgArdQJRd35a3
o0pM3sEWAChvnVO7ehCVao6zB+gDu2P71c2z+kkuk3XGZ/nlt2e5k3Ofdpn90GJ6OSwGLyfcdOdl
a9G58xuLyfvONYtOx8Di1HrlgtQM6WJyoC1Xaf+awAfC7jE99k75mcLPriYALLpJ6EogXaMJ2TsX
O9BGN/NvkT3eL5nIg1aNnD1txqcQ91bUMsdxzYqqvb1MH21lvkV9rAcIhbZvj0w3iU5BH3Bg4idV
dcHa3W+pCSt2S2fWN0TCR9+AyA2qHFaiNWNMmhxWwdiW73nPG42WQm6ccGIXR2MbJ5AU/tSQFzdt
0zx2djserAagnYXJEsQLztoOEoFZg0RMwSJ45nMx8ES0AZOVgPk3BrzJLXf8m9bpD1xX5B0c504k
y3WM3e5SMqHh3Ijfd+wplESl+DYX3iWvZTAkZXPSPP3ZyRfsWgnba1h7n0YERl5V/X3ECG+TEWTa
KaZ7ByKoLiAnZ0e32njQqhifNMFT5v0tqB/bXmlNKNAGB0U91f1akQ0RVtjd5H0NclBylKybbQQj
8kHT8H71fBi+29IUODqz+rLMTnIu3D7znYWtadfSQ7aUHn9qPRdIgRoDD1KdBC9rI1BTcptj3jG0
nq4JXH370crgdE0s/XEEFMEGKbUtnfC5TvkIvYp6cKzikZ8b3J3k39Mj1T72S5dO4lpOfLgOtptd
nbc3eVF9GVT7fSC/VdtDcvltp/ffvd39/zLSbYm/NrhuP3r8rR8/b4xJdf/9p/65NRYIh+DKHDa1
xDLYAf9eYCP/BgGWpmGKqQyBUvjPrbHp/I2dtEtmGwXRY3vMfOd3/ZB/0imwohZtncQgOv5Hu2OU
zF92x4IdOONaQQAFSy0J7z9q9/1iwdEADMPTNHux7TG50dkce3QTv4qoECduiX7rWUuzg7r12smB
oBg0kQBSuK9ldrIhz3kpRPQwVykSA/dhSBmcXVRvGaiEDllra1VNYGTVZSRnABv0KxWGe69UT1aK
+VprvqRiXLeAu5Ru1N6uA9C9gJTM+35JWhDs1jP3rF+X+ilKGfGCAlwNeFRRzxpNj3ay73LD2jsl
G3hKXXTfMQY6H8bMPhDgQU/JnWFLFvGqu9FHAilugwsZJ4qariqJH9NS+knSwsprQfi3WC5idUky
76zyQQbhVKy2HOw8Q8NMmzZVBzaSbM5VPMGOHYs9ECPwrAS7cf5MjzbgEK8lPSMaw3y2MhAWkL/h
0YdFAAI7P6iKX2MsNY1VWfs2a8tbKvjtizXc6x0cihiCUT+wcBi9lu7chsqF1M6fC935oScwZmEK
oSoRhE3QdU1cP0i+CVkYi30KOQOm/NNHtP7GQbhBli0/DMM4GmR69GTcul1zFssY1C4FNx708mri
K3A161ktuPSZ/FLkcj+P5reQoExs9dlpVDEmJDH/mHOLsuoam23Rflah8aRqcnNNClfE0Nkvaa99
YlbbNC+3UWE2OznwsKc0UyuA0cXMg0TnXAETHq2luxVevQsnZKUFg0VpWtiMSNvHpnVxlo++kw98
hwV2DIoLQmn3NL+s9UUgkviWInUeQoGGISiNQMy47e3+Gld42dK0cnYzPKBbbCz9W+g5rc+2CgrI
ap1aZrIfIGXUPCy+l5Ir1UM2xRPXoqoe29LgUEVOhT3omAB+N9VHnGDplZr7mLcKybcdvAetSM2g
6PrvladpPjXQja/msdp3duKyryE8UgOa8fUuxFog32EGfUDGk3eLNNqT7olbgIIvvZv+8IbZB89X
+5kFkGcWsjr31fDqesarzd6LbquOEtEhAN6vVqdKuUuM1twMptrNsaqQ3L0PbCNmMM5zc44hNrPD
4LYsOuEecjO2ASgUlj8n8HesBpZTntvVaXAxV2YLB7DQMQ68/X3EdNNrphvLm7/kVh6QIfXnIQLl
YNrnkr5O4aobjL5b8MdvQ8MWUrO43JGih4ryA/YeHU5hsZTI/eWlsZ2r6hZSlpW4b+YKA3k0fygI
b0S5SXqpZ3t9FuTzVcTcTYpKgB7ZW+ysSwhh0L0kWFLQid3ADolWk7tNF26OOrwflX2nAGap8pBq
2YVzcQdpQdvHjTsGqaFC+prHrQnfrFDwWpgvx2bRIXhHDyOeHcYk20krfLLdWxo+T+FIkzeHoM8C
n2S/NNd45nge9m4ZmMhNSlBabLeUVOvySQd4LJxPAJyVcVimilJx3UAKUNgYvVb+aD072quhCNC6
tpGE3qrWj98llN5wBCqnpfHZBZwnCUw7bfAWb/rq25SKi9bVxgW6ki/n8Kaew2Onh4d+Mp9krt/L
SJLkjo4pPdmm3geFie6FwhZq5SmPnI84C1EQbCNtgjmPEO7ixvJjd6ACe931JmP/MsTkV4s1kken
BmBmwxmCXl+tmDUI68RqHkeC7n6WctztiOMjsWMagNNyggp1v3JTg8IAp1PHzisd5vw95sqW69p2
w4eCzcyJvzY8tdinRZQvaYjN9ciURZ/Ufd8U77M+kyWEr6EGT8NINdZ7hid4dUOeA4PGPEUI6yNd
GogQDhU0EVgJLxWvVeJh3fV0Hug0J7P77Djq4vPjkiaca5Dt33ASiO4ITaf4psBHhnN0ZUad70JS
Yz4h+DPdWF9HkVeHcIEdkPFFQR4g7uB5/TZzw/ex6XQMqEm2GXqYoM4wfylwEIGOXM6VjsU0zOo8
mFY7Y+NSuJQXjhbwse0iCrg2ZtZ/9XRih9lIG0hsuPcygUs0wElPnyadZhdTw+lnd3jJFqfdcCBG
AampKTedL3xnPzh8Yy/zcjOwLdXBJy/uGlkRRp5M2k+M+DVD+ZbtlPEWdFqgFQnIBZBv7FkHGm0J
JYBeaIyMPTJwzL2sWn0X5h3QR835UWlzuW0k5lXGQS/h3NS+F9qHKcIeiEh7SbTwKTfceZ+4BkW+
ufVQ9PLcg/vGsRvdmJV1Ow9sk61ZtLiJisd84CgyYQiavO7Sh+Hoi4TJDdytlM9Qe8UQ2mwhU/NE
5EOjTeuJIOwrKx+jcZqweU7oapvh6N51LlxYp+kTPxHm4psLvH4PZ61M1DMwXCi+s3Vh239NNEAL
YeX30/I4eC5MSvtFhO4PNt/PsYjaTSn0AI4tWf1i9vVKBlNlX5No8gtZQ2EzzkYUfTMzntAVbSkb
Dx6Lj58MMr3Xfxk1wYAhHAJzxC/LTgxEurxScU9FFInWKtdf9MXsQRRzYKwncUpCzTem6KXUR1YC
DRTUNCAWTpEX+QsMti5V74NwLu6CUD3bA5XNZfeWi/hdT5N7sXqgc+giDc7EFoPURjWJpB3NPhUF
2EXbyN6csB23BgVmECQOKRCpUM9NXMfK3VSY3rfTAsPLMQE8Ig4ALH0wZfgMIm43uFz2qUXvM9k6
LX2otOHiWOVNbM1Plhbv4LNdShqDJaMFqLPVgxUXT3hX9/McfYtj4zBr+bcWDW2dF0Yrfi2XuzYm
Ij+1S7lNLKZUS0PRtGzn76gH+xGWFPc+KOrVb2/n3QXb90uj0Q+TMMkCMXeLMnCr0W/Ip0TAJQOv
aLb6Eyiyc2YNl5Z+AW3qD5HweNxq2GaNY4wBdqc1aidwYKscymziviwD/l+OSVe9EbtxnGBvFSZb
QEpCTKIJ7FlTQODjU9vBDwavXj56PcJh1zkwYAAncnzGhA0yIAgN4GddZzAxypo7ZUL7bRaAml7o
4lUv88eWSRK23vzS0ttlWe6jBi5nW1TWe4tbOmOuu5W94GDH07lOXkwtuqq14gms+4mo1YFocnvw
or4OopqGOREpaIpRdd+12VcHVPSuhRW2OjFXm53uL54W2F1Ke/riILUMkzyYVvEBF+IZREvO7C9R
FzK7yMuTjcuYM77STuPQ7/RMfi1s/WrFGbwMM5DFcKZA77FmgB1Y5Xg0B7Z/dErszHL66GbQ6/bC
LmW6VFBdC7O7g6dx6kv2mBim3nMPq2uBSFeEH4UpIJX2IHlURJBXA4fA+XVIdzX/QTSNpChCApNp
a/+oRhKbauxx3WQtYO2C5ZqQAo+XFavQqXcZo22rWD9OzIj3cYeopRfp3i013wmhJy39I1e8u9OQ
fxRuORx5xq2oqDEvl4s2jl+SyfQOGsmpDSS3bzyH6WbLv7IT3OVt/UmG1FfekKPaZjlTrJGDtWAs
Rc2QOpTA6TecvtvtyM2yKVqvDYjZfZQU6ewEBBCmrpBsvXj5cDHZw92ejxDkCbcksGgdTtVd2L8O
ZHgIpNfdJp6YBuMxZY/M7plVSmexk3dT37x0tDty8QUN8zvP6ROUJJAkWhWZ+wquh10rK+iX8aOH
dXtXQatGiki0IHRZtTPTuBsLUg9MZ1k5GxEBUIWPkfew/IBn29e4x7E1vnviG861wHa4GTyu/7Yh
z8b4GiTUQggD6vA5O8FqOtYDbYQrFTDNuy3jPqBNBhh8rF96cqKupdmrKP+WRbTmOTL9GKRCqyCd
hCa3pM8R0YjDlNq3UKQR5kgyLZlGIEaFALqk/AK1etkMBXfC2EoH5KqKHxnr9gRgusCqzNdITj8K
CXruf0R/+H+JSrGGYBlL/dXE7alNqLn9w8jtnz/1u7LAaM1YG6CwhUnb8Ay82L8rC+bfkBxc1AMi
+6DhmMb9w5kEp0J3OembntBXozY/8w9nkvU3i3/zqF2XnoHu4f0nc7e/Kwc/zd0IZKJ4ULIL3EJi
dBK/+BRTxhFtmEGqJ2K/Hl+qxS9jbhcG8EET/gA4vuORsdGp44Mq2rdvjpNdxuGlmUmsifw8j+O5
sxa41xpXPOifIj+ErPej+FpjP3UT50g/ysRubv5WT44fpZIuTeycisDLqI6y6m46+HPCmW6dGNJQ
VZIz6MatxaOAWyCImmm8SJdeoSLOtw4moGlo6aBqJ+/UE1xJPws7aU79GlCHVHebhwiCVgMRNBUm
OYtsQ/rxK225xy5eXiZQmbhfeH7gjzW0SxS6LTORKL6Ad8i2i42FxVOAEioY2WKlUM7m6Pljm9xk
nINgBZ8E4XoTRPxmYBI1jfo3D1x5Vo8ZzHJE78J0dlNhUoI3cQ45a3F7GidKC7TJmTfK0e5ihkJ4
ilp0XdN5N1UWBdXQU+E7fFHG4BfacOe1pOm9azW9CHXAf/VhAAyqxvdhGffggy+qJRuHxrAlJExR
YV7dFiWUfZPB/nI7hXSsamV+Uy+Uzi7UwM0+8zGByc6M+//D3pkkV45t2XUqMrUTYQAuLopGNvTq
mu+xJjsw0klHXV7UY9IsNDEtREZ+uTyVP+2bqSNTdqLjQXeSD8U9++y99jHGbVkU4QZ29UW5/b6f
Qrpl5A9/OoXdh9/s7Ezb992IxSe8gBzjoFGSS2SkQY31eSoKnsOdFNsaRpTZv4Z+uCbYsDMm74sx
5KViROStOPXJUXOendDa6vZdVuYHu9949c7SC/4FWnfHfg0CYp8lMN9WgrJTjBI7WgNMk7PL+NCQ
eKXydlWyO1MOCyYblyDMAO3blfe6+RjgmjMdkK02bD7Nfhkb93n2JbALWjfBN5gOaost5pcvMZlb
om1rx4MKAn6wvvXDaY4j1Dcz32XkHKNhPnFv2uHBKSEKHuhJarpb6yeLRF56+zxqG5HeWnmn6nIZ
A/6enRdewLHXNvcBjXVpcIQXybskP7FAwAJhb0Jx4FA7hTXQMzqmkYiJcWQrgF9frdqOnIQ0eYMU
9WRlJegFhymqbL6zhnAcWTSfGIRvk23h5uWYMmyITGyQymN7XHoxlpGGxUz5HqYCw1POa4hyvf24
rGNtq4GHyisyfF+BuDTqTjk/tJwc86bU1pF2T/gxiU7Um1TWDz6iPCHZ6GzsngN4t5DeSfcfxfTa
GptA/6SsME1IGK04fXfnzn6J2ieL4pQpVSsDCBsNSD73QJtwLdep/57Hxw5GsnNwfTxVJ60/FgqK
hMuml+U7eZyUiV+3cBduemKfSq1RJqzs1dQ2Bsl0W8fxNEGfkseO5AKNSX3GjcLVXjPYXbNx09jn
ML3mYtyg4p8bC49a/0hVKHy38NmN5/3aUrP4cRyyhkg9Q0ElR7sZOXO1WvAxCQDxRkWwst3aAsYO
tZFTeNCseNnmtwCzF8Ww5BBRuxprXwm191P/qFSyM525q2af01NLu/2KMXyZWSamIWeDaLmJy4K0
F2twNlryXmj7OtnFVBLY7hbGCAjaYNVCqg2B5goNfcS/dy28ggQZe17qxE85gZXJfctzkeJDzdv3
DZAytpLxOPOM+52I/TXHovVIMVYlrmBZCMVhqJ68hSKi5nW33DhLzoHckxCESL8vMMZrhEiz6aRP
imjHdNGpetYn92po4edEE6RuXh0DCmdE26dnJO+spmBt2S6MwOS+dsS0nErvOyzKVcq06iNEeq8F
eknA0ySENRJzpFMfvWQpH6w9RE5LfVlJeHBqdWwxk1bOrZT5Ks6A38SbwM4p2AhZFO6pIHGju8a7
g3F4Kn3zLe/WVRc9Zelrlj75oFaosPyeo2Rxj0KWsL2bOWDkjcmpMnyK6mi0xnczctGYNsVcqdff
ZWL8WVZlAKBtWEKS34zV1kx94ENfrX4J9Dvdt1ccNLeDZ7LPozJ8uPm0Ezci3xrUWiJC+84NdXLT
FntRe3you6wW62HcOmzfgLYlWF3rJlizDnOdpyjaJ80hNZ9T+1UUt9K41eOVlW2xDlv77Klqxyi3
DBw+F+t+aD+kJZ8y2cHtZHTVjKPnZuvYdtb0JDPymFtmN/jwB5UgZwdbdAfdevBGsnfL0t1J0DV9
9uB0kCCrH6npoWW6PHaZdui2mHR+Cvxn7z0W1Kw9B1ywJdzLvQHhiQhc+R5H0JZ+2jb+RwzEKM2s
+WC9pUzIFkkJT4hn+keo/bgxmy8bdXUnsap9SO3BO68BI3z0o4cIl4wekMkoLY6Vd2gby6ZAFeQw
rFHW5sNwg6CxZpTe0up60Ewy3ZtqcB5w6e/SPHvn5LSr/PiYhoAe3GoXhH8Sy/cFmJ86pRlipdHx
y2/Ytz64hXX1wvzRcvWIDyKsnr8nnk/t2x7djzkXuqCGbaRJnixY7ysmJH2gigqbX/0zHfa2fnBC
HA6VvHOlz7JPbPiAcliZcUBqn7qzIOZppySMQuvOLRCRR3XjSsJZs0oMVt48pKKNUx30eilUudSm
XWUezIyYoLsqRWz/i1/t340mGfNR65ejmGU67J1cUwrBoQyAGQfPX5NQ+B1s6hpY2mr1Ok6qI0Aw
ZJAMxsFJL/Pd6P1kX3npFN/gsP7PwzugFrT6v3d4/2/dd5pG+e+053/5sr/tBaUj5g0fQao/nW5/
O71bf0iWgpzRXf7IFjO/5V+P78YfmM34EP9aJYpfju/6H1jchOF4c+rSmL/qH7DNSfn7YtCAVodw
AVKOcINFHPl/v2amZorDrJS0O4eav418Du50u6/ScIKSxmi8GkVCONAkQaDBR4F9e8TkTrNiZP9E
Gj1HNqyAxoOPXwGML1R97g3esFl2rpqRZU0pjOVILY7A/C5M1ipOSMt0nPRfxug9ZYKXTd9i0w78
/tTMaqQY+Iqant8dDRVXlcCyLAahHycyZ1tNwa8rvNG/DkEa0FNUPnRNDzKX1jGC9iPWGo0iH+5H
jsbaAlJKSVlZ+KQZcYNhaNqnWn1tgqbYAdENN86Ex8yFO48dHympHu+6Kt337Agqi9onxFSLYBnO
j+royQhN3B3Z75HJ5xf5UVOEtw+c8gpQngI0xm+DniBig3hPDPOFXY8GJAtKTKBZx7xlS+XhZSJA
Hg9YEIIvKcx9JMt7mYdiUcbTrXa0G9uIkj2Y3wNg6fbAIL9KX39yVaPOAxuObUsHFGY5TtegesTG
Y6opEqPiRy5xX7CqGwQW9KA+qQJspOFFT4kcqIw2O7GKmKUWmdGMlETa6jRI66YMgY3Fby4aufYF
vApzFSiKONgVveZWke0VtRurYhjCuev7o3QcvmWWxKIcfrolbkRwbBvCHPoC/btYGwFvd6uyJ4KR
LBKbiV2M08WzE4M0fWajB7sESpFkfDaTpduykGqPjtm9K7zp0ojiXSzDbm2N5tYOp0tZy6fW0LYW
2XLakZqDHaOVxU7KxiIPL3pg0VWN954iSQqIOnxvsaJDWub21poL3EZSLwnSbQR4fBkHguabGItL
GNVHQtMGQjFXpmzrryJOH7V0ZGfbGvGuxfTFgOKvKrfNKaiErYK9EqCtpCqi76cF1aCILmV+p8lo
D3/xq0jLqwgJxUbuG6Z+LIgY8NTk5E/V0Ft7W3TDkqU6DSQlL4epZKk4SXcd1gaxlS45tJTRbOea
QKG5Bsb2Ho6Pl+98Vys4hFXaBvBbSmTfzg61nTin0kxpukHv0nJ+xcJ3dqWvgjtPIyytZHkoyQgQ
YtBLOoWClRFZaJZus6/aOXFTxcER4NBmmPRbOgu9QXwwvei9qcQXe8hgXZndouoS/P95/u1RDWK2
wQ+HK8ylBAjkhIuNjE+fzgkfcLDI7igbp7gjLV91wfHT1rrHoilOaQ7AKKQ9DnHxnMTpVZhVvqEi
Ymc07i6ZJkgNnRMuZJFSnzY+Zz3w4Fqc5OjX+JnA2Y4eUccy/yoj7ca0eozDIl3JkoWMFiAOWpa5
MaPoMHrhW1BJcpiJyA4Z+t828Kv7yPBfdFPchqySa2oxwiXvR0ZMIyAsEZ5dlPpt5Ok+q66Qtq4h
rNcp4IwdFcqgAGSDwQn6QdD07TYJGL86m6EqLvX8QCHKe0phE4WRcFUkNyH+iSsszHVuwLzk4bGo
++on4Ohp2dCUtEyndjnENLLbeflgCJzBVlVCLvL8a2RTRTTCfnLTpliTc+RUV9tUJvWkDmQ3UNAm
jXOozJ05CICZxrcVjqfBLs/Qvs+2022dIv02BBevbTIbeAJPsF4w6il6N5uYWiXXy6wVGOtwH402
8JAuoUu1OvFg4CAJsY9yUdhX0DNnJx3T0aAWNivF0nPIgoxAdsNHT+BSrpkwaLu0WpefQ9trhrVt
TIcotEqQD7vXsFMbHzDhgvzLCWPYGZ/ZYwIOwRkrsUBFeqim7m4chm3qajNH6b2eMjafeC8myixM
sTVwxg2yKzdV0s85Na/nZmFJi8U1x5BSTxuZpOOCGfkrj+RXOKqvVJU0qhTXKpBPpqPeSVTtmwgn
QKOVa9b0NI+Id4Lq2ltQEA3WC7A7ZAqGmLiv8cbtfikmWIJzMgUUk5GsG8MChVLTPFvAeFjYrf/i
xvWTnkAWajvjh4ptIgnancnpfeLJgse0PXFOW4Sm82b4AdRjzV+HlnrtuvIMjZB4RJIezAGfeMbr
K6ksC7eb8akl9SWcRkA0U3vsAvO5I9yP0jLcFVEL0kznydYPPj5FbDA6H63eqofY6VdR2p60mM2C
y2BrGd6Fgsgvn7NwWxofvXDOedMHW+WY5W6w6CMQLXBv2SgkqvCuMqfnJAzVpiysnkpoWuxjciNr
ftitKvDktGXyKadQounY/cnIMFvXktHCqk/Zn63Hvfaj1EW7LUpGuqFi668VNEtC7Fw0I+ScYWZP
YGs8G3X+Fur5i5uEA5m64cWFfemV4ymEVbAMCxcVuyWTpBUj3Qv42WsVvRW8IJZNw1Wk+NQWgYMZ
qDcKrlimtrap7kShTa+Eae2l5bd7s+C4QHVAvRmdTNKH7HE9ds5HMRE6t3HiLaVTz3V2LoVuMVmj
oQUOZDTiEMvk7DWuc/T65CT7wnmYCrVqi1CwkXHeKuKgeNd7Vq/4073CF6e0JVxHd+hb3FY24cgC
hlPump+mxPbddPZz72Rrs9Dz1WghD/7TgPcylxZio0pnl/Vkv8ZhfMGZQaaI3h8WgvGXbfezDJQQ
TcRSrbGH5zwQkfTSKT5gZ49yAcHKL35aQQGLzR3xgqo7WRd7yGinJHUvEfbyuXjXX8O53xYUH566
Smz+84Dv8sjR/y7Y8vpRZ7+5/v76mr9O9/ofuEDIkJG/0Em+6H/T5ml5ESjzCPBIyzbB7l9O9xJv
HzFXxzPoiXbhQv8vcR6voGUT8RWOxf8gnX/sdG/8zsZA0rF0y7JtS5eC7/y3ibAss8IfGh5corHu
04B4Yu309cqFcrScKJlcVa3ijMt7pdUi1s45jfTJrtQprsO6unHdWdgsAn/j9M4hS3EUBWG3b6rU
wNWc0ILkb7xsokWdeLDfaQZdE+ZHZSdXe1A02yX2vhQKLd/1H0Lph0ubPPA6LjHo8nyksUx5LyO7
7nbk7mwd/2xptrNRGqFYP5uKx3LCGmDJsuIk77xiQVAAcc1DyXvGjEsU7KnbOYXz6YDXQf7Nh2U2
WA8wr5DS43FpFlV9IBgBn7lFOx8K/dkaxSZM5MqMs2MwlrQN6hZywYjKiu1+J4zqShrxkX51fBEZ
WMBO189xie3anI6ymayVM0OJhyTYeik9HX6AFZCOL2+BDnzWfYMcneEv3Nk1oIVJvsT4+6B5KP8a
FIcaM/Imy9S4reoixlyJu4bnXr7uG+Vs69pemtDgoeZT0aF3I5uHHnm+C3HwJ235OSlUdHh9L1Vf
bzJtfK5bHCj9g1sGG1XRZ4CSGa2bqqUyfKa2TGSPW50MlNK+hzTdu5F/EZ7zKo3uRfPqe8D7V/K9
eM7LjmVEcB264VyUzXry+Cbs+OBN+qcdDmvTbXrqHDJsPhML9fZoVibPRNUfoECiWA5P7MHKRa55
Bxt8xyK1phVL+595G0lcSN5TD9FNA5IIo8X31qMwtFWeA3ZSOuFgi2ROXN0MoiBD05dLFvnPLhiR
LhzjRVqaf1aT3lky7A+VHaVHxXHiIIrKOSTA1pcm6M+18vVpl1HEhrkg4IRtihflyW7ZGNI4+tK7
RG017bVYvoxxZ7/FuuiWukEgI0fCW5IseewGKn+zaosre9U7+jlobQCN8XDXDYwb0RiBFLQbiFvT
EDVcnuG4Y+o0FrJiBGqNYlu2Kd3TEv84SVMMCF5ZH0J9bJ6kwoFC0gmCodD1fV0RZ+xK5srICQ+J
HvX7yOVvM7MQK1P9SkiJsG3rctP68Xdrd48uLSdF6gJK8wM2y418KzILLNvkjvDNguewid9w/6xH
ahNZSlHDidcGgrZa1yAKsJdGE2uTaqEG9ynCkEZI/E3TcV5WwbJSyZeMm8+mc46hmZz9qHhUMr2V
nXikRw8FVP7smdQbbljcHeU1Q/umA2RYe1r3nrTianXOdzTn0EaxI950KYMcu3CfjnvVk1MrHROG
XWJQMzrlLzg85/5ay9oC3fRouCloFWKxMI6D2mgt+eo473cjf1T50D9Nh3vMq8pvlYy3uOCX1POX
h1X5GE7gtWTkcFBO2X0kSfTgZdSxBdaRbQo0tQQgLCCA6tDyfFzKWV/05aWAHAuzb+KzdlpY5H6F
9c5jsW5VyZa/iLSPwellsBvMDHOEXavfSrpCFnFNul4W48ELsvvB7Lx1Wwf38Rh0dzAmx21RSNDh
I0IAgZsVL/aN9FjkaMabhTEvQvVkewgpK7qW6XhVEWOo79Kp1Qn/PhE9mBfhXisq4BZuSWonKeuj
lQVfcUcWOjNZzbtFwOEv5/7T8hd+jPGcWuNjbUS0QRlQv3H82qwfYm9n1HzjUUDtDk9CdmWzZMwV
UlumwFVnilUSAhrUUC6gDkRzp+7aVaiSI0LQJU4fksL8NGhIxoNNWeGkNpElnkBG8FtUDX7J/tjw
1Nv05L2r0v7EYpZvLEu7q2PZMIw4z3Q4+yu7BOZNxPGN1ZmDRTK7OI1/7icbbzIrrlFiKle1+SMY
SRF16mc0FM26dWD5usHQspBxznrHxm3k/UI1dg940EAyTdvyKWyrbV46u97E4tvpt27qinWaO6sm
YzHIV/Pxx8VL70U/zNiOGMEsTrv2z9TuXwxjuitlcImVdxnlXHRoIO70oBmr+LNLjWfdarEE5/s0
8486sbYJz2E/qFVRmKRGkupnVUL2DI8+6r5WHkfKv5jVslffopGU2mp7oGO583ja9tCLpi4oX+au
SRr6sKZ7V83FbNXl2YEyemuJ0Q6zkfA35pAjkNQuaj5mvDrmfZT10YdTAyNI5kRPrsQrj5pijSSB
85WSs0VGZSL9mdHAkq+gMr7S7kZsSFQa7wa9QSaqCI+40RY4Qrcs4vykZ0fowLRQ0vq14CHbjgfb
he3sN/J7RsESQQvxXwv7gYaL9pVSU6qIrYbazMKnxNtppn1emC8syPojHdT+cop9jVWbcTGYjla0
FJlbsxHNikLwF+b8N1mn3jHsUCA0+8t1s23les+OR0zT8qBnVKYcaXkdn+BZkMTkRLCEXLm1shDF
y2wZQLzjWE3hWSu9vdGbONXoZY/idmfGyB4VzpRF4jVildZYLmvcU8y45UpERQDlHVZohzaDRV43
tq1BqxxaHrbB7i92z//t4Mz/W8YVlzPt39e+A6ocqVL5N+L3n1/31/EYdo6YrSsI3TByPA/1+S/r
ivkHNB2Eb4LavPTIWP9N/Cb6wuHXgPruQXTD7sKa419TMfKPufcE5jtn5D/LDv8R8Xsua/l1XwK2
z0WhMTzTlJKL4HeWm5/SztXqUcVT3l+rAuFFcwCjO8ceb2ZAJTvPzXQj6mbv6dYhqdIPnIWvNLXd
InM8a6rfB4l21wT6LlBOt6QG/bMEhVxAXef15W6lysFx+xuhV29WCdKJ+riWjXf3VDucEHStvoEB
wW/NcRq7+gteHfJy48oJRLRHWtoY+fRGA93WGYOPIJ7jn3GwxnJHG58lqaIv6DBw7UXTiheMO+MK
KgQRnETH66+/CY31O61qOz6wSyZcNNMsu9m46BfjALQXavA4vVbetCoj5zboxTGNeAtMcfWoAI8m
XXrt4/A0mgpuClVnrmjvhqZ40BsMO6nadWZ3o0aKWi1s7L9sUUg+jjjz/0veZsTScYf+838FbvTb
R8OnS/UkCwlI76Zp/d582scRxdJMKIt2sO0VisyHmQv73c+s8D4TXfE24nVfOQOgm7K5mSpgzQ2L
Y9EN1nMUSui2vrehTxmTTco7lS6vFkJi8Ojb7bnpLVC30C76VsmDwfO41TPB1lS/uJ7PuiG14dot
48LbyA5lMn5PUowE0jAeYO9+5u11sDXE5UrC4M3koUFZbSOU4smHdai6im0mR09H0S8CVTRbtLq7
wk7NdOLKOx5zOPBFuVcjR0CLFNTOlPHLoLQDS5c76LTspHVPYXdpbIz5aqXZw4cOARhTXv80jOlj
1ttvM+ScyuyznzDYxAhY9lxnAu4bo3KJKcdP7iF8KxgoJSgduDIZyhespPs6JSqj+/1xKPh5xuYx
mFgLuCOnrbrEGOkitAAGR9qQxGYzT90PQDbbhJxip/UH1vj7ZKiPjU9It51lOSuT/cbvabFsQ4JV
2Vj9BDS/ESEel5ItzK6M+PaMVL8zMsW5QJov8Fq6M7hje5lp1AEprxhfQjpBFoPjPTmOji2qzPDD
1vpLTYk8Hg4T2dEjfMkR7VR4yQkH9BU59tvQK+M44Xtkqqs+LI0tCz2m3tLLdZP4LGU+wugIW1A6
3rf9NcbLOSnbWIRdSTIlyW5GFpL/ijCLEhvwlmrUuWzGeyxciy4J5DLP6vs6yB5cL7qMTQRoXVjM
WS4LZ1XbW0zhYhGbVAP51RwFcDhuuIkBerTriHO5q9Z1a6ae6MLye5eNckvTD+Tw7iYqYlNWX7nL
2HN24dgmK7PvIVK1T9WUwU6s96PZn5Q3HHmoOFvoY9ChLcoCsK8titG6gFUmIq2Cj7LL94PfYFnN
f4C3ZuaMiKANlLTNu5dAz05JHofrGN0+LKsriwvgoPnayAtGaWw/EhtEiUC+iEbvmmB5ZXPw1daU
18jiRkQJ9HHXaQfH9laD0ayd+YQ8ZgWcY4stUfZEvcG+tuVjN9HlAy7MeJiwtq4ZyNEtdWuYXSUr
pccZEfSRs6CNKT7VIEwwb7I3LL16yW/mmSNQeYhS/zDUJGr9MKDkiG7mJb7BZVxNG8vgyvXykQZv
yAvHSLfLXdJT86BFkOfd3IOEPYbBuoEFQJtQnp7SEdewHsGsUOVL52HG9glIbnQt3zONagw3vrap
CvEVxdZP2TSUW0T0kmbJYPJPF/UW2i/kUy7GVasVJ+GVIbKkaT1XMv0Cd8CEkYCXdAN7B3hswkQP
rkfxCaCsWysusXJpV2w1eNx3EDD7HL2Fz8xyFJB6x4be6n7qNkVekeAkp2jNjMLN1JEjh76+Bh5C
sE5a6QbdNWAvSxPo1Bc32SUavPkjbFcfzni8RxiZ8DHGatU1c8hCOAKGebMPeqaeWqN9wCltXMqy
efcNdjzzZmGyE2vVJtKDlh/7VJgHm8nmDiwKItikoO/zntbwXud6Fth/QgUtqspeBx6ViyZF4hxE
iqKazuQmHZfb2A4RiwvfWaqwUnNF7rFyw11dJ/0li0d/a0ncnFT0Hb20kUABPE6sbtkf3JGR36mx
cwc1tmzQxRU9wLACJDCDSHwQM8SxrT2Pev5J2nE/+s7RcupDZg2POadTRprYPkVk7CbfJSvQ58Sr
o1zxm6O6o7IFG2KUXFjr9RYU0plQJGESVvi8AbEcuSo5el7iLos8IS5ELHRTB3a7jzyTF6Qabplp
jOTeRyIL5BEAiO3IxC2nBkemk6cV1iXuvBILXFujwASs9hR2TV4i1tbW6cZEW2CzRwCp6tzv0RGr
gbqGIJFkVShwUKY8Qvx/COcDfUzFQ23ochdT+tBX9ALOSXKuoF2W8WB2qudGB6GiaAxwQTEhszjx
xmgZ0mV9sd32mlIyYfFx19gqoZpniNLuLexjkPT+AwJKs8R2f9Hc6lVQXGErlwanfGcm4WcQyp79
9NSw7wcNFVN7wSi2mcbx3Zj7MJq6o1uXigyo9DYWW5dxI9uylTy0c5sGTy74gLkh1w5VG5USgod3
9dhOGh3rfmHMsUHKYoZLgu/TTSDJQ8TAQlSaP4pe+mdNlPY6MW35yu4W51FUXWmsaJesp19I9+OA
8yO8jflLMMRi5Rq0SGv+dRJUM9QuNxM2wdn32qyhEKmLLNShSeWuyJDeLSM9SMdZI3jdFY1jYIuS
IRVheHQsHGQTI33H9UTUzXjohUHri6o/dcVeEjraJecwQQDYJgGMhe7AfPVGiwxYHHizazaJOGNZ
RS5sivgutd2DsQ/dOaSHLS7wKUnw8uJFbzxMgYhAd0MC2kOz64OimnKRVQX1C4ajNvm8McpCyNGt
35gny7duY4SROJcDWkQNYaiNtA8whc0dqIRnlsXrJvTOo9XMPfQHMAYwUUxoZn7J3OdZ0aaotdc4
8FDf8olwd/LlaMMxb0aw/C3+XVA5+balwWTBW2tvMwzzecrtEJQZM7h/b8V2sMYPoWEibGDqkTMw
E4f/iOY0FiRyOb0faW69gsR78hzFQjYz123l4sRLTpYzfkqcvBCUruMwc4AU6xCeqgupSJClBrxd
uEnOjizsD8OIKAwjJcT1lBQTQb5hUwX9YRpmfgdqoT7XFKquTr/9ytnSwvdeB9xc3Hb6fd6F5WEq
xQtw33eB5nNiW04ZCd5f2iz45U4RBWjJklD24+grF6aFu/PGuZG05ufFtLMqJw3MIr1xhHXCXaQh
NPQN5bSpb76acvBeKgRATNx1sQGntg1sxDm97LZamU67InZGnhz+AXsLebLQfWrT9ibI4PqO+1w1
1apxMYsVES2xDule/J+vU948snbG35JM5uzeiJaekdNCU2Xn0ibJybjA7nU+bpSrvC4PwDUvSeLd
iil/VbF85ql0tg171Zj9UVnFjSqX9yoxcW2k2eKfGpt7uxMua7B4eNfM/GPM8x9hV78AN9n6GH8X
ASGgnoEBL32ks0bmvUSSTuwajRqC/+Ak/384xxOCsBiuaNNkauPPf6FylbpeisBE1mP1vqbAnC7E
lRFM+JmD/+BfMn8HgDEyCHoxHfYtFudcZ3Y6/fJPpUNoDXQh8oKWhCaDtKJQcaIPwZerbBKYkufU
H4bewgnfhB8RfNLqcx5Pj6adPRRldJtI3IH0QVhBEZsy75XaxHAd+qJd/v1fyr8dbgDNSltiuGLy
9SRLo1+/U6yDmpf5uIzyYDsYWHYplxzJ5oKTZom5sLn3/vwH/z9XKExzJkX/+zA7HnLp//jv2vJb
fee/LfEoDp2/9i+VAowvmzbWeGgV0rNtPq+/VArjD5vIDdEbISHLA4T+m0phsakThkFm1BOmbTjG
L0s8QTcdO0G8JRy1/iFwhyV/v6oNi7Iz17Sx6XnM/39qGL9c1WU/kBzucFqVXn/UpfWpUh1glPXV
CQtVGiRkR+qavHM4nKJibK/CBsjhtXMkIt90XRqueBGdMis7hSM9p/7wMk2Rte1T901L+/sg8h6G
EcdMGs+G9yLXDoU0sT30OvJ7jIkW0lMB24vpFsMsh2nMXFjFVPyjYFZqRq3c55V6TQpaOl2yvmmo
eQvptk95SF+YXuV3karuAgcXVKiRAo55A/he8Y0ROqZ1JdjnQzFAxWMQ0pL8scZnRd/DqsIovK5j
9Vxh+bFlu1eaHNeyntP4JmfQwB6ae9uP2X6XF1pO5NIOq2XrOOztZrHf7NHi67qircRmHFBudxKi
5nVJFscgrWTMFvwg6rf54EC7dOU2RHBaWaUEbeJ4wQJ/j7PsY20VF7UDT9NZqcZBfczSjT0FFFHn
LNjSK41Vn56TPzr6SJuMla6sUFtZfrwt0/BnEMbQyRLk+noThOamGNUqarxzkhQv5NWRJCJ/P5bN
3ZRWxcJ1SR9DUbhYJe3qrW+fAQHsQYXMdgiohckPQg5PPghgmPmCrnUs8mS918Jr3mcC7BC167qz
7snjr4baWwTmdEnU9IVNYUl021zkBL03uTRDXqcENcv2wa4DQT45enUbwYmZupMgtp/czlyZ7B1M
Jzw2bv8S22Lju819YYlrlWI5Sd2dqOsnTu0H1eJl8sNN3VZAOYiZs2B1KpAFdfDU+dWjQ412ItI7
KQjUpILNTBRp5t4EOAW9swCsNtEF1PbZGi2BGtt2vFhErnJ+zW1g6E9mMBl0jLEHkN7zlFunXgbx
Y9YQQKo891QGgX+nNDinVkVM1zETlCDfLKyvydTc16ZjGmhBKVRB/rOIwaBUTr3TkmztdnBWDYfp
zUzrYx3MMrt1F7HBGOAwqdiAQ2e8TaN3cDub1EebUtOl+ySWKrZxxsD2uTfah0wHiusHw74tJ3A2
obj3Ury0cwbHxYdeh1TuWVpGq5nbVMWyr9PwUGRJxzCbrDlBbBqXIyeJMFaVUQRjl35hzQKCJ8py
bbfqPKF2LVl27oNcX1VZc2tGzte0EeUU/hDB0B87y6wW8ThdgtR27y3TW7Wce9Zs9u2HwYrn3Je1
wfhHtFq5LwHIMi0MX6eqfGrIHO3MqO/pU1SYXZApyEell5QaMtMgwTPaL14L5K6zKLR160scJAdh
TTZ4EJbqg8kvQXXdppnea4w0swmO/L8nzjEcmzjR6H/T9W0j6j1bpHbb2v4mNEpvZQd5ZS0gVUPR
kQ0qBZ+jm+9RJVdJTekQMj/brW7gpgGpGWHQJJUFE2OkRT5L9NskiZ4HlnOKhmQF/gWgGRFh0QTs
pEAQZpImRAqwzDHtjvT74GbDwGv3mCPzuNvXPqgz9rnvKab/qbHvC5yuzI1ati0cSJujeGpVQHrB
sPkLe4tb1u9ARureuq6mFzEM90VCj/H/ZO/MluPWrmz7K/UDOIF2A3gFkH2SSSZ7viBIkUTf9/j6
GtC5vqYoWQq7HqsiHHY4dI6QiQT2XnutOccsDLqlo2j2ViFdBHLwJtuCcKEKV1ytNSfm0Cu5RJQI
poHoE9RVxmzxs40kLQ6NfQiKCqqXNHuASNn3e3KrS6XwvdqOThNoxw0Sv1s17qjNJiwT7YhvXZm3
qixBVE+ykz215kZSOzS4weKFGnBxdaNiexMyY9cQDEU1g2sJ8klcJM2XokMRnTXFmsyXjV3bt5E5
RCd1rFWGSCk9i7TVvTFNVpZgV2GU/EKn6TVEUFuXpLjxkodeoxYqAJ6OCQ9kss5C2aj4EwM2MhgM
6SZI6KxKWX6r4oN2MeuUxDLlyDJxeDButV0UVntt6G4Qgz2qvfw6cVqoqB3x1cfCTSbtqIsRo1Z7
X4nOYyS6UiEz9cR0pmpKiIzNotGUF4mGMG8o61Nqqo+NL52xmONazyGvi4L2amIQK2eomz4CChLJ
k+XIWU88uYFRq7ZHxQ1G7Z0vfZe1TbaRQvkqMKaacfISoSMagDrYpUyyzfhLxm82/bWVjB6GNKxe
MFZjWJW0NzTHnHHY0hGqHs3+pObFNgn6na1MXk8Tq5nJdiy0QnWzXHwD1oRCNpuy/6vssBDL1PGM
jBgD4VI2luHAv67ybrq3/7p5qd/egx+LvF/+NX8XfPZfgma9St4wyjzQbMsF/i74rL9UeandNMGF
xXd3xT88GZqNDdtGx6Uo5ndl1qexlPXXMsmSTSw3mirTIPl3xlLGlyOToprIwzT+GgVVE8S4H08H
oK2LsihoMI9YAXTOSQ1uSL9/+3STfjFi+fVVKFI1pJI4UJbZ2Ke6ciBfUQ81er6h8a0CQWDdGuyF
v7/GT/O15ZtQBlMmq5Sxgjv2+RoTo26zmVgE6h6ebrNir3OCGg7buk3Pv7/UcmT6ZH2imv/xUl9u
WoiheWZsWDhKVblztimDyPv9FZbzwW8vsdzRT3csrDP6Wjnq0S7bm0Xgwmt2fDXzmurO1LGiXBr2
DfSscLiR++Y/upPoCCHXWKamfdHxMV0EdDpSQYnpwtapwKyXdrzwVbeZ/6ZA/ksT2S+fC57/f1zp
y9k0jSWpkWSuZGvIXGzXJ7guDj5+fy+Xo/jXX0vwvmCLgpX4U5izarEcFzUXiafR0fT3GCFeW8A2
k/v/4MbBUGS+zLSXU9yXr5OIpM4HRAFOVYWPmVG5RmBtIikCWVNCxyPJ4PD7r/b1bM+DyILClZCD
IqjRvrxXfkXcKtpnat0g9TqZcEaJbVMP9mUtrkOJGZBlSX/4kj89/PQ9uBKTUkszedO+vGdSOSnx
PEq4ljAeY2FvtPYPV/jpB9OWZBxG5TJxr7RyvlyhsSWmHgIe0GDPl7NsbhXGGIUd3TaJdff7G6gs
QMwfnw6WpGXlQ1irYWcEUPHDizb2qkqPHFhZHE1ePdXbrNU2U9s9+NiE9cDcNkK7GKvgki6qh0ls
HZIGQ9ezdhWLOs9SaVvT0DXLmtkmeV+RjE+zsADPGScAwZxrBIjBaiSgApszflL2fNmFh4mM1dot
wkIH1V0Ihg2iW4/rXMFD0UI+aOv6RS3NI7S6PQTa0tXaXPMkbTypZPW6PZkhcwArKZTFIt0kj6Gj
9MtESuUqN2t08cdqya3QmO0Q77GZcG2rA7Iugo19ueAsoDHaGl5buv112L9CBXaFmb+EY7fq4vyh
sXAxtRi5QesAqiGpI01OjZ1dJ5m5GZnEIHTkuDuushT8TiMuKXjIImyfayXctlV8NU84CTAjebFp
+Z4xGusqrlcY2o6ZHGC1YbbGCpMeoMyetElbSbK1xsbGlITj78j8z6X1jERPyBuO8LveBC1OnEOC
sI4xzlaWfJdx+6pgXu+CfZ7/0Df7+Sn84cFQll7JpxU4N0M5MEyewk4Wu6Qnx1cOk10WSeuCIv/3
j+HP79SP1/ryxNvyUM1MGXmMdKIWiysJ08vvr/DTSrs85gJ9NuJxlnTly5o+gubPMfZjTddue8J1
R/syZmD4P7vIcks/3TJ65/FsRVxEWL1TwvVUTGzbs/cfXIWxvG5YVC3i6wLEVCvMGrEsQPVlyrA/
U5CLZX8KJlze+x92jeWGfbqK+uN30cIhs0KDq8ggG4cgRKpsHvNcfR7rZrU45WKQb6EOAez33+5P
1/2y8cd2is8o4LELx+FhlJDOkJUMXGGXQoKsesnLEgi3xXj1+8v+4vmgpW0hfzHk7//58etOjZpo
Hf1/Rui383g1UQ0m/vp/dA3ty1MuFVKfdLYonJkYHElrL1krbyVFWv37l1kARhT2VIKa+uVRl3O/
NvSWzh79iGdfDS4g427LOd39/jK/+KEoA5WlX8t2ZelfLjOlAL/NHp1LqksAFDDSygzQ4bzoEB2A
FzPFnFeBlvzh6ce18YuV6YcrL6vJp9ds7mIrtpYyI5SIvRkgzllSSzuyt496ZR6raEIGCXaRyWdc
NxxSmZ/TwZqCxdXFBtQDPOVwcUYNfoDkuWlQYjJKtK/trj1BOnpvY6bxRluv/K7fZEsi/Vjscl3z
6Ew/jpW0jetkkwwtOQqwHnMIe4DpadpGUPuh7zpanJEkIiiQ1XmCuk5/aGZqB+7Xk0zmWGO7zsKY
EJMpPwWJ2BRGewbseDO3WBhycE7s1aVDSOFp6E3+Hd9UX0VZbhDfy6tmME4ogqGQNPo3rUIjXWkw
IlBtgL8I7CR3Bs0/VSgvmoLBbmQ+SHlCYFbt9VpAFK2MlqpA2w9ew9Cf0pS+VpjtoyEidBbI9GSs
LMghgWJcz2NFQzXYIPFeCzqI5aTC/0CRk4fl0Urly1RGI1yQdTLO7YYG4o1CDjgZFFsUh0fsYNt5
kBd78U4UPZo5bMZmcBvN8U60+iYa4DnZ9OWY+TaK+pFE/oVCH3RU6oe0CXcasu3N3GTrlEZwqyzN
LsJAXJC7BJLVGx2a42TT3dVbb+YpE0EK7V54fRy8TUCasmE6zDbdCYymox0hVAouIkxCLuxgPG4d
+hilBkuNerbGYW6c+6psLqOWgFHdr9JVGEb6/RRF48dUz/QmwpLcDZyEvoap1iQAHEhcDAHOYnpN
D5RgkqHSHiZGikFq37S2dDbjim9G85hqqdjaOVwu2Jq3kYGcsfAh9FSoALQcpOoS8y3NxnHQMngt
afVYNvWK8YNE6rvRniBVGh6kwNqLgwo/LL1IZ6B/OaYq2TsGRD2m/jdKBn2wIU1LqnAD2DP/OLK8
ci8UtT4BuD9bQ9S4Je1ID7L0ndkUR9MKs7uizrqVYZPdC8dIR41pj1tYjzJCdCijmRKdNRuIeCpU
eLml4p8DdBocdOtN0pHp3kP0pjEqIxnW+CGCTW8bxcaki8vZeuWjrKLKUmuYjErhZuF8Djuklcoy
+/Y7VOSjbVW4jKdyUwH0XVChj/6cnQqfiaJRajragpTanjRYR7Pk/WDSsIvw+xhNAmwkV5EcFrS5
tfBcqKrnx/PetLIPGugSg96wXfsUUnzwQE4YyYyntjCHt4BsdoK2pIQ2Z+sv4HXm7fu6hlBU8Quj
1GHf63ziz0O9elP1/KhNLYSuUNE8/ESaN6Rzv7gQ4uimHozq2g+FdEYhNDpVbpVbuzGu0ta/GxXz
DUHrcxohRw3idqsMNVznbIe/CIkR6Czc21yJwDyXuJfbUjwNoXkf+CFRazWPJeMes6+xlBPRqKjH
wrD3qTV7daR5cYqTUS1WftUezGpcxXJzJxGImOKwIhTRIZDjvUDog3bbLYGxo3ltycCQoOcIyp85
u2wkQSqaVt9kU0BCRop2TT6p4EOxfOK+8MkM7OTphAB9F6sjKhKK5T4uXhKhQAo110ZQYa8a0PD2
QJToYtInvJm6EPt0tBHxfBP61XUp16goFmZmxx03ocpW/lkhJcKRyxEUJAopa6yQti5WYdygrl4o
KT1g0N1WvVF7wKPleK9b5UuUJNd6Xb6GJiVyqvVOaw7boCvIazbI5XNUpcuuJapl8mLaS5Fpuywz
UAqWKrIRJAFaKG+rSd5mKb68oLrzuTGx2sSuQuh9KNR9UYgbWC27QYe3rhPCtw+t9oND6xrZI6xK
/p4qQAgvK+uSRxvFdrPtJHtltfSqkaUiSMMmLKcEgBYhaIfworZg4k+PciBr9CMxYWCVikhSNLd6
FWxlddyXgXocpOCC8Mi7XOVnSxd9YkniHpmFyVUv9CMIAqcd+1PT+a7GnQys2slKfQt8/rEapSuh
zvRqJf2dtFGLSVJe0tvHPtMvlJ/cl29LNb42tOihy8eEj19QYi/F9n3SYr4i2QmYZ9e5UW1sw1Ha
QQL34goPRF9m12aIItbmboGHHc6KFdwQ1HAk1eC5L9iYZsuG+oXOn5oq8tIGjH5vKdQ3WA1oohmA
HKqb2Vc3RMSHTgqxa5Bm4qAtSdvnXTttDAaj26TASKVnuklM4DB7uiqemGdlrp9Hx8AicWmxIhux
si2H6K5Wy8hTe6iFcfyOVeOAjOsRNPNqqpGmFsHFKLKzWg2XnYG30bB3pgTAtzlng4J6TOL3023r
AecC0CP7XuuzS/rYBRpilRBq214ZYQ1ICBEmaz74z4x5Q0bElX2p5IiuqtB/04riSjYFnvBx3Was
3BProYir58quiYhpm42ey2iRFsKYhGEEi5F+Vctt62Vjcye3yaWNs9DrbBkRYA+KQG+o1YjFYTgH
C1RgynRMuzl1gNe9KWm/tTqniTBmcmCxMYH3p+EwBNJBNsPGM+EMGPDg6xiuSauTRiWJcA8LJKZn
XzC0tscCv33fPxrCAhxS9mtg8hE6UJzmg9k95wu+PQs47OYRqz9hZW4cKpe6np9DVTGJ7GK3mVDh
ISqZ9vWknSuo3V5rVy/Y5s6JHX9g81zkOOEqkfMz350FTD+ay17W27xf4Wz4iPG7vSjC3jHn/sAk
hiOLzWDYstudHmQl3q2Q2gJ9NBlHnglT3R50FM31dA8oHH8mB2230sh+T0f/vZPYQma5Pc9Fjuhe
+8DxpjKOXhCH3Xw9lOo2J66mmOpT2PCtOZfdyYvCUpbBohM6kXhKl6qO2hKW5oOYawOqN2kE009q
kCssv98wOM/Qt6NN5ydWYME5fSt34HNUbmm5r5LGP4xTZDvEbT5BuErctBj2DKjpGsDTcgMjf6nl
5Fozm0ubtJtdMjHGwoL3VqWo16u2vweqs9IQMa/0vOTfHF9CO4Zflx/80bgocaips3IX1xZJOPmz
WmEsNqDz63FxySwJA2iY4gSrcRmZF2oc3WMAOfrjfB1OryomxR2GpbdmqXyASw7U5ypK9SpWV4bA
4I/OzSDACYdbFkbHtgUuUNbqndYTUTJROoQIeCSzuAK1fDllrCRFUkJTNKJDq6lPkcV0C0Rlv62U
/r0uGygm07mOKKqKArvTkMDMVTo0B6RVyRedPWHuY+K5gh3MSmwGl1rIB9SHayudKxdjU7suUr6p
EsTFJsqxR4c86gOqMBRrlhM1RNVHivIkgfd2W3vkthfQBlq7hzktonsJQl7BKJeHLT3POgjniNW8
yc2DKveKW9rFW4R7mIzV5JiaiLEK/bUd7E2no7RMisUbAtoGZukgsfFk59DCV0ZRwIBTMuIrC6nI
Rh5n89iMyl1A5gdIHMI1bDwTYMAPYdefGFjcqp39lnHS6mPdiUr6/THo79TiFwT7l1Q9AWvQIQne
BGcaGPs8hxuX81DPXYT8NRwJLaJsN2izyLzzIicUjXnCi1LSDhPdm6DdXbclIUioIJVMRkgamjTA
0hck8hK7UnnRR8woqyl9Qr//rVWlgyHKt7SCxIhyIxBwBEFIl2VIKLTYFjZ2a0tGRh4qIBbw35Ua
+KCIajQLtw1LfpugO4794GW0UWJY2daWDWmPo8DrdPHErRFuKVfIQVFCi7g88vMwgAj5+mEcoSik
+1p10k0joHKTuOxOyXSllPQO445+Hri+Qves3rgtmBJTKTnNYq5QzZKxKDpB7JX9ZOzjkLBimtZx
4G8jHQm/rq1CWJQE6n2omb3vfPkBe+Z6SPNz3fb+WhbVW2wU65zcYhzxVIPxo22EKzOrN02vnggK
+xYwCEZRDUgzyBsaf+2e2eoDRcaN0iH4rCQsGxn/hBUfS01B/DNh78YH7EtLOxAsUdJaq7aOCK33
2d3njNFmyq5v+pdtbTwDiAcyEdW7MFq8stol789zG4CGToZiq0/jBQamu7Aen3ziDtm00XSU10Nu
T65hQxIxFuJPWlwk41Kp2pX5kMOB9zhFcJxIcp47v2d1j0Lbk4kQm9p5DRRSXfUWFhY7Rpc3pe+M
uC+iSDtJ9XA5hlA0Tb+iJB/uEDNOjj6F8FfmxS0iLntfVVbJRBxY388kleT+tzEZCeHztx2SXzgv
B5nxAUxwJ2htL/RhAlPax6O9LsvhIx5kd0wqH3JKvjeVSHLIZ/NSXkhb4eAINT41SIeOlx9L8Zok
RJtYeJH5wY4KXaDdkCV2DBOOYypmACPd6OQ1cIXQcpqyvhqw45Zxc0Dg9Aj3i+AM8j1V/aA02sEn
mXYuwtsGtI9QSwr6dlP2jAFEt46FQo2YAVcqIxJVFPlpAOU6JtJtnUBCLWvSA/hDOEyIvPuGMfY0
f2uIW+MZ4/2WGrZ7P4FLHEcwSidFd/vQj7eV0XtaiRAEmMk4oKCaDlOr87ab4ow/CzaQUA7Clr/1
ubgfcSdBq0IUNLtFO+1i7MWdPazJf6Atjrkdab7NXa6iZzVSL1NVg5czHInH5pcZilspQArsE++S
0b1ypFqDwG5kKINZICsTEOIMBG2dECczEykZCAIUGtNRSdKOLR0h7HThC3UFnIuAGgo7Z5CGe12T
110s9vxaIPJjtoT5oI+YOe1+J+QucdIpvhuzvF+cVPtq1O6GVHpNozfJzL0QYPFi+s7o2kdIIExk
1sGsn1Vb9wowU+FcurSJmdxxEkqERBVQPs+pfTV20VOVz+dJImS0Z8dT0ZNLKzUg1ya9mcXOB5mQ
qI9mKYF669EapJssL14pY1aBiE64ol248HsLyIWoUfN28aHGxjCS+yMqCEYtDpDRQIplu5Nsb5RM
cLIMtnl56ZP4w/q61kh29J8UYiGlvFupQ3Q1TKHrW+Z2njBEDd0q4wGRIUTgl8CYhgYm6CiM026P
Qa7jrdqZ3fBR8HCXMpQG2jEGzftdJvZ6ZCc7DL77WaUpksgbyL8U4AQ41MHN2LX3qOrRrL3q4DwD
QLJ+i+1+2uOKGoMecTAyh/quZ1YGjxvrYUJGHoEXAQ/FcbTvlfy+tZ8hmTgJfgcON3Wxz0OOoPto
3GfVRx76dGAKt0KnV59mksy7C/67i1h4to2+qkuxr0flgppjlwrEcFU3cEhM1a1pKI9+QDpCWrlD
or8H1fQA8MbNWCvmqD9zyN0uFOtQru1NMucXbaV4KbISreS8kluDAuGyRXOs1vEKjqKnk1sgj9Vm
KgQU1HbTth3YiIRqa0IZpTJIQpWehLsCD6VVc1DQwA/JVuGZcbaby3DXA/BxcY+Mi9btRqTzVSXs
B5tcwOXXp9X40fu4q/R4uErxKtcSINys32Ml8Cw/fbF13UNh7k4xpXtkKi+dBaSKlAVnzKvnro3u
w7jbTZKxxJJCK1pWIjldQrfjt45pdgyborfGBwR87jjYq4GfRkXh3+raOpDHK4hCKzkhOZ0meIU9
Gg8n/HV9x/J/qOMJHrRV7cEmrqomfMgr/5VzsFtrz2ZH64xgMKDjrfg2SRKNJP0CD0vo2aF13WiA
BJDUHa3B3+L3fgMBeT2roBzwz2Adw1iZJ4C3u5quVolNtquUq1htb4a8v9AV9VzO0VlvjUMRowCP
QsKFo4Zu1OD3bm6N7y1RxqNhvtWttFRtBys7mE20p3fZ4KSo0JlV/O+gX8nBtSJuI7pPFcA+QXk6
weNiAKA969Bakijc1DlxUUOxso21pWxKK0WVVz9rlB2GqO6LOrlrRHBbL2e3M1Hk3hQpno+5Kzfq
b3yJbTb2F6qFYs/gifTZYbP8oEsFiU/+tvftLTnrZKCy7fRiH3cmbo3cXpWlvsddu5IJcmgnQbOr
6W+sUCbRpLmzmCA5nbVQsJyhXzBsxBzRFq1wH8YGsqA+nZjSmTBnA3MTqGio8LKSFczqT46zEhEH
mYoHaSCMsq110DCZA9cFysFysghIDh3AH3YdKbgU4bua168Nq92wrMYJltew+Jbn/J+5U9m4M8nC
h1WcIZyRWTY8Z110q4IxKIoMDMTEiY0IJL/DQluxp8y5/yYjL6jBvc31tM8Lya3q4ATGEqOjdjZn
65Dm1nUl29sWKIGopwngfHc0CY2HbokmDCftkUgy4ulgRDQD1qyE99uj7/TU5LwKdEb/MKf5ZRMe
2Q6TcFmGrvRlPBg1KtFXEgKNUrlUO3AKxh0NroXx/Psxw1fOrqqg8DE/XejL1KSLtLYR/XJ+wTPd
nOL5XsAK7jTO3ZSK4P4EsWOpdttJfxAX/GIoCRoK1JSt4XIwvkqDyGHUIqVdxgxAf+YAhsnz77/a
L28hUzwFPBVM2u8xkp/mGGbbww+2+GaJ/2CrNLjAdA6knjz+/jK//B6fLrOIKD5dxkdgACKVy2j9
g86+3dZvv7+AuvwEn2eFaC3p++Cu4K9CSfBVQzDZoz9AXoRm5z4+Xijehb/xvZ3uPDjmqnXozTgM
F7zr319V+WlkxxBIZfoEo8BgePBVJiHFDQHq6jJO8xrHcNjBvOpuN28D56w70F90x/B+f0n1J7EE
lxScyAkLNQGNWV9mXqKBJEUedOHo1/Km3LE0H9tTeQpW8ERKyIMenmmHkeX2BZK5E61RJ09O6dYb
tnxPefrDp/nJrfDl0yw//Kcf1qzHUHSCTxNeFcNKfSq3G3Hk3JodhYNjfsv7zzHa0Rzrgs4IPrJ4
84dP8NMMkE9g6rz8SFXwC37VnJWG3Bq1xSeALLKlFtq2V4pHxwtHkFNs9Cvd2+z3x9a5Mze01k+p
Wx2mLQmjPA3pH9YjZbn3nx9C5bsuR8ZnCkraMPUvg2NUGFWvpxTX8w2NuZ32ML6i733oXfTSF+W+
2P7+u/+sUPtyveXt/nT3hzLP/XS5XrVq3mnceiCxHoObelVvqgf98g9X++lOowlCJkaTzuLgIKzl
zz9dDWOfX0GAJXdibToERDrtliuuCYBcQxzKD/0eaxO1D6vVe3iRvP7+8t+Xoi83FwEnKlF+ZhPY
+debm0WxLwaUDdWKEZxXuKOTe5lL6JO7fo4uoh3Brd5955q8hh+lmzgfmTf94Y7//PYtuig8pUxO
uQNk+P54D3oF2Fuv8bThTv8oDtIudYtVcql5zXW8RgLE4NNBgLQ1t5WnuNKmdmvX9LLDmHv5Kv7T
8/bzssqnQQOmwA5nKfgKzRC11WN055YQiLqig+zYa6ZxjqPtpQ3lpTP8YSP8xW8AOPyTROHLA4eH
m+lfwFDZcF6B4h2UB4aFz/3BXqGp2iWukvEhaAV4L6SRrMIVlWgOq4t6FN7VH97879P9Hx+IRQT6
z+n/lweiBacyMHRGcr7Kd9pW3VPGcPPx1aysVXVvPCrOa3iEKIpg3gkfOByThH4aXeXaclRPrEit
vPuYV5ZzQyyFazh31hbVvxuszT+t2cv29rtP+uW2VSnx9YSEsf2dUJfdFFtjl24M58AUx33rPfPx
VO3LNSl4q28EsENJe2EUZbrUhZ7xh2fme8nw02f5tBV/uWuFMYqgKrlr2om6ZUPSylnaNivTWb8a
mYPO7tp2ww+MGbd3tL9c7fYPr/FPO8ZSS326/rK/fVpFQtrYxcCI1ZE3yb3MHrHHPbZG9ax7zdp0
n7I1E2sPG4MDRmHf/f0E/282RioyikljWQ7/tWb+/r1+fVlq9q6JCunUNEX68jnb/J9/x9+Ceesv
U2FTlQnOpLDW0Mb/QzBv/mUJIoQgNVEz8uc8yv/IMBB/6WBHFfrQkEnYjPlE/4wgMzE0GmCcDAil
GBv/Hb08So0f3yeZbHVKftUmJU3WFqbTj89QPJCpWSkZ4nKTTnenyO+IFKAt6faR0IAnZaITm2vZ
yxBnt4qUvieNfJmUEOXHkZrd0h6zkROpVce07wPjyagwCmamto3oy+Pywjts4leplSnbGZI/ED+W
vkxZbF2g9CkdIwcd2HeYhy0pfskZiqltR9BxxRRT8y0vXuiPJY2QoopJtO3pK4u2QeE549EbYtqW
uTK+JjQkA61KTnqDJgK6+nsRwyMJ+/h2DmPGxcN9VgrPstrTUFr+urUTLJl6K7skkDil6B79wZbf
FZHdWfrcLbGX6lEyxZtB72plE5yKJ3O+xIGYEIijn6Rw1E5lHRHDihn9UpetQFvlhsnsvSC4MpWg
jmSqBjdduSSsl5O3aFB4TqQXZm3FwpjThleiQHVFMlpbdU4f9VmrNsGokx/VAUnHGQaIHN0yWiU8
gp32Ipn6lZXW+VqL6nOW2/JqKmWJbBm0DWYcP1g5SQYWJ1NgDSQ8BRoeM8PfqIFxGMZhZYdVv54l
bjY9h4iW32Qlj6FFqBfmtmerSnPY3Qrpz3mLZic2SQcC9A1kcUc+tNsTA6EXermZc0B+llp9S2L9
0VIlug1tzBC+qsFjGLjxUBVsyYnsobgi4ZXT/DhmtB0IlBWO3EKCGMMQaE8sVtDirUNBJmQxytc0
9HxnxCaoSy2bYQiqJJjo0yUMHcfpqo0maOspebqk5LyYXfss5QFzJGWZdgfYVtWhd6WqvRjTEjVE
RmtvIpO3skjNK+REdZVm9DcImntHYSTmp9lhsCs2h0xJCJQBd6uU8q1V+28kF2+jXFnnfXzI64k4
9jR0AaqTsm0/oKPZR0lKzlbM35vOqwWC5trT9A03DjZJ4k2TqrwJdXT/qggpqYR8lsv6DdY/o+AI
NIs1NK9gep7KHHeepUjX9O9L15qjayUQIE6kCKy+chwRrHuyAsW3M6JNMyY7RqaBE3WW7JI8iSov
DUeP0HKGTVlqe80gra2s/taQqwzFFKBqQXIaYo0mzcGTzexBvXxnAAp16jkC4TvBFelqJvUFBtiq
bZ5DETwqKnNTHNHnTpo3SpIxVKjkg6+XN4RSRSuFaHeszlBq2vjKrNGXazFMh2nX5UXloVg5SNK0
j1X7ogsYOvnDgDFOs29KTST7mW17Y0sGOUfmxkyj21gCneNb8kEY/SlYGmxS3hM8Rt9SyYKjCAXq
EVW8+obN5qpMtLI1V+5qGJX4HgblY2Fv9iYDqr7psFjmlkfUcOuUSXERDsZVnWJ8HdXhVMh0YMVU
VxsFQsGmnkFyhWNxMKg9sQ3m90ClKcNDcYokGrJFO38MbYm2MNefK0Y5ZLNlAXB0fr3KRJ0l2YTL
236NtyOqeb6HaUWH6DEnzsuhR/8S+PO+mwQbL5beuVG2UkDI81ANt5Y9BAhgtdCba2KakX87mklY
smplL6mhHQ0mr3rOWjwN1qXWx9XCDZYcRc9avDn9pR83W1KYFK+rSnudFY22HuUOHd6U3VZ28mRV
1K9524I6mhTFFTnBLY2NjTsnE3LMST+RJKGssJUASpd9bV/Q1F9BmR8u4LzbNMz5fW2GW7L5oqd8
abPGZMzDsCZzYHJh87xHxXA3s0ajhUBOxvTxmE9+6qq+KjZRK6rrOJOTu2lC8jQNqD4CUMXIatJr
Ab9va7SJvjcz6z3PB3yCcb+X/Po8poj6TKmCMyORvVjLHRNGzMSRNhdoB4dXJWnfcy2RPSsgnckv
SWmKyu5WQ5l0NVi2ytm8zauNhfRioUAVXhgMzSG3RLIplHZcR4m6ifDK8f4UAh2tRcSJbpaeKosR
9lmBD4FNbyEMU6/JAXRCSHBKn9bkAhNSgbJcgNtmntTwmzm+VN/O5klp2QWLpAkhzUBrlVnC3L6S
b1JLBLQYJWk/iQ8zsVaRAFMo++EmMwFVzMtj2eT9dZAC/NJMyJwR0ojvFcn/5tKMjpRpLVGs/7oy
c+r35lv0QzH2//+t/0erkP8Cp4JviqOX9V3p/I9azP5rIc0jbKTzpGv6Yun7Zy2G9Qlupg6nQv27
fvtnLcY/DYXE5hi9UDD+Le+i+ZXCQgloCOKpbF2VYRIa9pdaTAntRLaiBBRhF70FYRrtx17r9l1E
TBREZPrSEGBoZem4EMrcS6SJ4QPj7XiJlfbNyk0aY9W39Rk+8LGvk2hdE8Y8SliTVcOrWusQxf1l
0SF3WEYmeXTR1uqbNEb3TMAPoc4Romk/Qsm4rI32IMMrKoaeVtzs74Mkea9QEMOOUl7qnCPqWLqp
XmO8ltLYrfQs2UVt8m7l86HLfTZFffBAL+PzEcWHXZSTC+IeLUPBiVeCCVcUJEeq+WKQN6uYFGgx
bexZaZykyMm3UPz5ZA7Z1gzUpx4IwX2j+fWqS8uOAQ7y1EjRwHVXWe2C0q436WivSLNBw1agq5nw
GUgi9RfpM98oG1eDGC7p9O07Mxo3mpQUrp9kl+OIE0uP5QdNS26MgsZ/jHoI5Hfg6tqtqrQne4kW
z2PrPYjaN4PF2DXnzAsNmuQ1C3PLrKEdE4COKnwBOAv6+GYO3UWd5FdqNu9bZXjUM7GjiAY0LPte
qJZHPTzwY7IPGLdGDbkL1iA8MC9Nyy31yjcuS4yoONTFDOsSRz+A822rhy+pNlLzIScTgyV6BzLs
tMl4qh9EzcLn5GJWiYWdEGzWmmHu9SQfkekwgKazpMOj2hjqeJH5mXHSVeIrg65t9nI5ZDtL62YX
BhM9PfZaR/8ejOWzEpft/KTq6qshGI31ve6kBSqwskIjTNjJdv5v9s5rSXLkyrY/dEED4JCvoTJk
RqQWL7CszCpo4VDuwNfPAofDIWnGa8b3ee226q7MEHA/Z++1Ihgmkm3SSApdKnPjNxwZ7B6gle3+
9KGLgYzWWTxJeyU81sg9L28v+MWZ4zRfgpx/bkx01IXsv9nsWZz5rYOr3KMnKaIbHmJPQ02/rNp/
mYellz8lmzyCFitAbJ1tf74mc2IxCFe71DOfM2f8E/jYpfikf8/1EB1Qg0abqWkvshLGavL5mBiZ
uJFX51dem+SW1YuBNhin+F2qgwcvkK95XtHmEMgcIqSUbZ5t+NCuhzAwN5VSlz4r36oWUWbBIsbR
HVnKlj0zFad3EdPKrFr1WwfZqQnEddm/iw7oh50whsALm8nhc3K7e/br72mxmC7Z8xccPYuUGgwn
L9IH2ngQGqiCzup83abOhRFisur84tRP5G9igzjrgmwbcOttSz2/9Wq8eqp5D2qHBVPM6V9YMMey
3mVXPzf3qjAPcQ/kIU28FwExcIOg80IAPFqPljjmA9ExyHvG1EA5aYdkXRb42JRX+AD+4pZyH7+I
zBfgROIltd1cmpHQDDnhjxy9Sq8S3Lee+aIlkorcdHfKdq+1HUPa7q1PLyI8SqlPsIT1dl6MWjKx
agboMR0nyBsPscfVsXX6J3pyMG2Y7DAEN9GciS+UNp9oKknBepsdGzam321LcGcC6Qjz3dsOpgLn
S4HRmsyPNrTac+8gFSqaADsPY/91EDVvkRy//BiDhD9n1XqaMCmbEd7S0stfB1hH8DGGjdcXMYKj
6s305nv6IrvRlh0Z+1ou74ErmcfiLtCE/203/WZrshZCweaUmOEsPhiZMM91ai7gixJmrUaOYEVK
kr+u3NfALH6NQFRgOdQzER021QyOXuK8/+EvGoIfDR+6QH5gzHrJjfa370/7ea7vk9b69G221ppP
3RSaiPCGZ8M0grXVK/PQWRxGk9A4Rkk+PwrohlmGvwBn85OZwN8xsvqpHyC06sn47Gn0r1J3OXq6
85ezfBLHLPylpfvTYUYmOvNAMQPdcFTeR27CsT7lpNTx6bKD8aOZKHog2F6DyC3WyuyeSPfxPRjN
4uBB0gPQg1mYC8OnRAjnaG4PIpJfLo8cGEFjtuus8ChdYLENQS+QszldVDu9+JP/EioXvmNL3jWv
vCP/xYeIhN1A4kRZ/aev+y+8Fu8EsF7zIfkyRXYmlP4rcbufBfg2NMZ5aI3rXMYZVOX23csKFsX1
yCY8hQMPOWftQ/FcxzzF1gI9ytoZo6/ZEv3WieZLU89vrENP3AqQTevtLMOL7j121mSXKwPTdzY2
ry752Q10zNscuw+BkIdwUsQ3ufTRK5mvMuDLMjIEAgM0N1tfh1dDJTByTUWpleAcT3V8Svp3iOpu
TlAnQEdp2+jSFsYSiypus1trbCSy2IcKzXhSuP3B71PsKpRvV2Tew90cE2NuBFt3wyclKMkLMUEK
CJ2Q+YI4cmVv55LVtqxt0fFGmsDDAqlKiSM51U6PqKUrSIn+zGGVAQ3qYWf4cJnu6KpfB24Z8jhd
fGkcVukVbKN8DNdpUJJomIHYj9Fh9ECfFPgKTMckJhcj+R3c18FKGclnk9yroUzfAmugxAAzRi0n
5uS1TfM3Yl7x0XCCj9FojN1AdgvmTk/UvhbRvGfMI8+pSUZXFSgASOt/DY1+o0k/bMUwPXcJA1ZT
Jt+5iTeslS8GuK7V6HU8JpsCugtJu6MyQ5InZvQy5faJLkm7if9qnXPtYlNwT1pFaZ8QvO0/TK4H
Hk/S0QuPIgc8KYhJ2P6IA6E/qm54h3FPFkF11xwx1loykG/Lc+x0V1zPb/k74Vm0KYb+w5PzPbeS
BxUEd2US4/ABsLUq7OyXDM0fy+VLWy19TtK/NOg5gG3RDOZ8uXJDd2YOTjDVXCKvHmlXzLqgwimY
kowhaozQrfYRmJOh/TGa+Ula3lM8Q48ZbIC9vfk+2QGyz9H/4wctjCWcLUGyK+PuhwkR6QfPf4nb
6d0Pk2tTT9eq7p/LUJyc5UIz8W3Z9Ok56jlGamneLDc+NVi2EReSlUj6VwyanAu4SfbDsCV09dTL
eBPz/bIKff0mw2LttfNHaY88zmxab9xYMQtVO7cXT7JsdpmsLrLkw5fX3VsHpX6TWckrxYI9vLTP
3CZgpAQReMMdHlBwX8MRfFlfV3rDd/AHEsAdUTRu7cTaszC9i6ugW4uW1E7QCGM/27AO+ji0NnWS
mhtTdngfuz8teFICvCico/4ahPNHC5x+NVrBdxGlPG14Hceq30fpdItDc2fX/QNG6/sq12cCH/h+
uvY2JtxrA7pag6VxlRXyERRxxRMPXBlBtF+sxcmbwOWaOedsuix+o0yfMrnE2l07TD9adwfs9rNs
ZIuyqHy3Rv9Jd9lFCPe5dYMvLeVX3IEjczLYSz0l8RJcJm+T7M+MP72zWBhoiSVJPDKUEqtq9D9B
VU1b1YIq45hFLj+FYEG0lVxTHZ+rzAQsnu9QBO5E4f4C5ZMSoFC/OsekVusGJ90M00VDbye2lh7d
qiQoNGJqJQA3OJdOiM+6Y3mDLU9387tTTFu7iL+BRMnH/7uSBkFgL1jD/8+VlCkgy4J/3A9wJf3v
P/W/AMUF5cEUHp2SZy0D+L8BFM2/CG68XC+xPTj/vQT4nzup/xfsyg4zewIMPGZCrqv/cyf1/gKt
g9sodEVzuZL+RwxFACn/uh8A98Pl17YZMFIp+Vd6CgJOKerJ4PAwOwMBJzl9oL6y6XtYOTIcPA5u
bOVIXXS0U359aVJB+Uh9hna16y0/wLvEKJ4W+AMo8J22ih/lwg8OYXVaRr90Y3EvRTizVOPtsp6D
U+GNu6gwTyZGxS2k8XyflNU+cQYKJCET/2yIb9rk7DM3+c2xrXyhhH07rqQdnTLFKUH4drP5mS2g
q4pc7n0T2HeVTb4Iq+eFahxCZUVeuKQXF/da3Rl5/0zpaM2J4V3DnR0G8yDdadqVftTzlHNIQKiF
jQ0J8T5wOVJWzPpqq3llklBwC4hxzITd/LsavWdi63I9KYK8CYU82BbOOibObbekNA2dPYeO+KTn
VrO+aF55Ab963ZI5CK1rG7nk72f+ninFDbyFU7GtenAX+6Kb0WNp726KnuaO5zHdyXHlGhnyxcoK
COQVe2ggn+3AnVJ5p1S2M8KELFgJaT5zrXhSRcGVMItuAgfxOi36c4COZlNEfP9lLdmaOr/mlmAe
GlJTdVmcjkmdnqSOcuCO426qpmHrO3qfKXlxmCfPPvlXXVkR5LHq3UlGQoNh/mtOzZNfiSfXSae7
VMa7yXCmO9NNnsFp1uvWL1ki+8aLZRY/GQPrwOMKMefxQ2o1P9pbiG2c19nJVMtD386uhp70fT+X
r1xPApKD/r4VclPMgUFu2n4o52gDV4isa600YEn392DRJov0B4xKTLip+6A9sBpt70Qnvh6T9SQA
EY5zca4R8g4UK+sDWk/yrFNz4+Ta79oGoWQdlFxOaVpwK8s5iS9L1cC5NhCZ19U0PoydWtkmI2W/
8TfC78djZUywQwvHpIBtestr/jsh7Lpi9XWvJmFzUCNcUrdX0+LQl0eCPXnpGNuSYtzKqUN1wag0
0VmRL8CYH5us+qncZtOEyW9YckskekHsF/I3PePwNA5jv4nbEdiu4I0ZzW9l3eyNmrS5QxlVReWT
m33FTpXdsYBpPg0f8HrrDhfDLrN9kFo/c8nZfOBKNdo5J4wA/XadNfwYBKiL0Ft5pfM0NN1t6VOm
Yzwfvdl9R6l1Z3PfRY0RQxDR9pE1oNqOKdcCi8n/Qk/ZMdl8mTvjYHW2tTad4Epc+t5OBHBoHXkI
lwJGskp7jLHs7CwbkZJ1CfOfeSAMnrLhKKOQf0c00u8Vwc5uuB/mSR6qub+gyFp8TkquvWE+88Lt
eMAR00qgV6W+cxcQmani8kLpAMaea2cbk2C2ZuLBDSDbpJ7qVp05/7ZtjsFOyn4oHNSjjct6XQ6j
uUwm3EPsGuJAmPrRCZPj7Lu3hsP7kr1nOzA2N07o7yriKwITVeTxdaKS4jMN7U2tgNCEsQLxF1GI
ttuWKsoYbKQrn7j6hk+WryAKzAa/3BKcqnlnas3uiKF0lVcvk8KZPnroXAd1Ai6zCar4pdVM0RuL
nzpjuryvSv93VPWMf4z4IAVNPV2DaC0H/R04kBZ7Qy6lkeLUNLDeK+dY80UhenROxcIR9PqnhKcR
3yWg5NkcQHzHST0Ea66+ex/q7XosZUqEmNlfMHBKswVrnZ4+6Dqq/bNNJ/WkrXi8pBHNL+6At8hy
NlZA2n6SxL1ZAw5YMldzpy627e8CZ7r380XV090YBu5GIYiuxfTwQgMKJIznNa6EgIqEtQemyHpV
FLQvxNJIStmtBMald+uIfhvyR6X0Q2pgoYZ8Pzj+m+9k9zFc/VtFk7QO22PoMBW1GwbslMhYSIr0
UnuNu+l83N8yj3+wX9+sjOsD1Nm/CsnM9eSHJTbvfDtU7t1saGDzkwdLdbIwiDvTpkRrF9QjCeRo
IP0yihHONO2Nwcm2fZ//pLjIKKnMepOHkViJuTE3UZr48KpAJ1YRy8koShillMmHxyDA7JG2+GFa
MzFDPesn/gJZ9X9NMk9PBozQxDCbm2nFP2hKwKU7kHm5qX06dCvorHT9Tgc5Y6bG4maNhUKWEFd5
0y43D95TLVo3lQ3RpgGHwGsxPgSj5CWzDZZuzS9LWn+K1iJ0TDDg5FQ+PUdpa8q52TFHystXceWs
PYfqMWeMZFskzi6zignLT/fLaiK1d2151g3FnKSeeEm7M+6khZATRXdFbHebbKBx3M0MGkrkMy75
a2VVxW7M8yN6dvJss3lvl12Ml4l3lxndlEenIsnkXeuCw5hi3pikqUNj/i75BjDMjMFu/NzEztnO
U3425Jx2jzTHGWKGcazYbI1rgezeypxBVhSspfqUrtByz/K8BtpU6kHYyMetl2Nbpf38p0uZFs8j
aqYu+2WUPbs2ESPMsNU6xHRhDDbV/mAZHeNgRGH/0LWNWOeR/CmLPGUgO7BJYwLDqemTQlS1S0Qr
gGPyyOhsgx7Q2O270i/Wg6geO6u2drlX0ZXN+w+mVR+GCH9cqx6oTdAvmeY0OMi4Zg7FSAvnQH/O
0v6UcNs5TtA4NvyXNDBMawePnscU5f+19OQJ5Y97DRrKFk4b/1BS5l0fFccQUvQmDWrGxCKhCCDC
F9qdLAumSDG6tR4pSsyMY2HcA174XcS6XRkzazVDuuWeOja7cG/c64xRrU30YIz5/qBg53Euyozx
rDwUR4TnufjJsNy3sjvJEoG3Gor+juPEWi4IWcix3wLvM8ZD0KpNEl36gbdDgN1rUwck2FyQBfTv
CT+E8gF2eLUtpBIn2KP0hov3KedWbilggYH7Cyuzep2YD++wCbwQvP9RhjHvPb9hptnyWwp5PUo/
+YMVC7GgBlxDJyzcjlXDeNLN94POb+XAT2M6Kl/BRnnrU0YEXYU6yeBDNtp4cTpnOIeRRxsnCi6u
kWYXnrFvkzszlsZ6tK7m8plv2B07Fr50Q/CtQkcNd2CMQHWHDR6l6HEs7AMTVu7i+YS0Xl901c33
uut2LmGLNSx9f91KGD4sGza52e2loRDXjsM1T3MKewknjxLdtVRoFhzTf+JS/Qbhjwlj3b9OIsav
mjG7q8uqukfyA4KtiC+m4nye8/baTDUiy7SCweEH6XeYEkTA7N3fpuwyWUO0Y5QMeruor0Ba5ePc
Nu4dEJDvRMu3sbYPpWOf42w8txH/w0msk1F/2m55EYWB/1xsbe0c0wwYpe/Wm8ZhBDXl+SlZOCxG
oPcpfJiavNSqBmqFhSbWVCz0b/rhR64quzqV1X02WR52X9lvAn6+dVvG28EbXhvZ/SQtw9jZnHn1
XGObxAEXcaoIxdy8IkBaltqUfsRo80IWeUO/0ch2zTIF72DTrgrlbzkZceLwQ/pTVnq2x5S8kd2/
c7nm7O5bh2ieT1RAH5GB0AmU/HZq6T71dXbXLc3Y2k8/p4n0rQoBYU+SXrw7ZGeDp5Cq+uFSMUpg
SdKHh1R1z1FI46ml2yQi/QwEwVrpQHzVrUl6OtEXrgDg0gdz08+q3kRV9w6hkbq6LnZtRpt9sG9l
ryI+UFRL5zm6jKinDslQ5fdMtPMVKmWmzfMeIMN9kTAWB1zOuYvS73VajgM0iM5BRogFmxiNLOEf
osWslmqQKYZFi2xCZznmf8aaA5qt2AWNtWmD1mXc59gxG5DCOrpRF/+SDbeViEcAJlmxM8rl/8XQ
b4UzgozDSE1xAsUNQUVnJxb7DBYSXg2nzY+QFd9sh0We205wVjzRb4BkPNXSuXgG2p6GNI5fuMZl
oPyU96O9Shx731ZBcgtzJDYx56Q10PfLYDI7Y979Vk/lhNgsRWsU+dcybg5FR886nIc/sAm+Ax3r
jSqdeZ8l3ZW6YgpG1D5LjzGd6VwmAgYrbyCMocP5TrRUGJ0l1zHMX1mZPZs5EAtS9od+jCtQLDg+
67C4dSZh+imv/S0cnGRjOv0t8dtT3vQXuywfzVleI7g9XH8T4gXeLfaXMms67jiHXjvNM7R3wzfc
pR+oip5a3/w2ORQ5fu8eTVjUbu3E91NlxEfXUwvZqEEfVmc3rsCa2bQYT3osTq0BECSY6/NYR/dw
rgkn2bAXrUTmqzDNYF8tDT8SWeVuTNtoj5TvQ3tYlWJreKtK2kHMkUm8Nq5aO2b/of3qdy5y8koO
X209OBT7ONR8GVeW2g6UTzdNhfKkZdyzEjVP4KjDJlwcUpHvospHpipAbLi9/2KF3WnIq3vlSFIy
1gouSMzNb/wzo0/lGB78zhh65yOv+WgcZlaAKT0OmsLGbygebFcyhlOW+pxqd6M8a4eplTZ9+RHK
aMNz+RAH081IOUaHVXkukAnSn2XVTcSPMnr0iLGEO8PcfvKmPY98x5Y4ZFmo/Qoy604CE0qKFhJG
EtiHseIDVsdg3WOA2FVyJtXPX0yLDQt+mAc1uPkASWqI1U3E3VPDWH6oi+Oc5d6uH03i7qkx4UBh
vYQXnJuMsI/xbDTrocoOCSZa7VQPQVr/ZH3uH3wQlI2TWKQ99EVUHSYm/mDYz9cRdTLkeGpbbvVW
gJ2iAVqfZg5aXh7dOp+7LfGv0dFMDwsL9hjfwzlUsv+LgVhENyhN0Jf490O39VfRf1Vp1/3u+39K
g/zvH/7b7M35i+N7lkPkN1ySv/+gWBVgriFJL6M3DhbkzP6eB/mrYtWhH+X5tCcwBzIA/NvsjX9l
cm62mNWRpSfWG/wn2Vyorf88e1vmeA4hX1AT9CO4KNv/nM1lKhGOTolVU/qzu28srwJPItpHv4ep
NESk/KKUx+IQ30nVf0tQtnyNLWQt+pDrOLeo5k/Rj53KaxPBsCm4VERFty048nJEV8mTalkZD46c
14zOMNYl/otUkeQzS9E3aLkSzr3JJSC4qp6ivJqz16okTTc6CvRB4GRfRRzKJx0X3z4XA0JWydFg
eRwX5l6xiB87iiS4xiUnMFA45rF0qQvNrE/djs9eJxmGk5CGX+M+V8OpKQ+gCe+UBpKWevcN0YyC
1SoXV6vyOYlHEcefkunJnAvrtnAlZBpEOGNLDHJQ82++QZrOUDnPEr7iLnkU2XS5lLei7XJyGJ/H
Rn6cjIznbfOBBnNlBAMPUmGu7QafMzNzeMCADGCCCemc84m1eEpHdCz1vYFmY/Dnn4qpziopNBjB
mNRpZgavygdDaHH8B7KhpzuaynuMI/Cl/Dm/EDZ4THMDuAM85aNBlKJX1jXv+qvo5/XYZ0c38zcG
jmUsZHuyS/z2klNedsBk2BwV7BetqsO+NYAeHZX4yBJ3nweSIkg1bMaFzc8a7DQH1gFM21fkd8+g
Uc9dbD7VmfM2NzAVPDYYcxfvi3LaapVfIdGerdZ+Ha1ZroqAWWqYVO9E7E6cpPxd4/AgzvgSRkpV
vxRanZIIwleIUXY62nPCsjMpoYe2P0kht54ld4Fb7IfEOENK5HEVcCMsO+sFLlAFNHrAHzG/I4Nr
NkmmftxBv88YIp9boz2bCsukFNPz4E35ep6lWhr6HVygNH0fIPuU9RLvK6wRZrj9HEfta9MxSONU
CwXRdt5rn+W4UN1SPq/27EGJtKrm1NgcQ/Xs2Btz8CizUB9GR9rhkp2tcNUE8iszkjuvclhEuSzv
XA3IpeUGDTWRHy/TnAgmotqYj7dVJ5nG1vTgjS7/cEymAo0CH0aomELgmIDiLigHs1OmW9q9JTPi
0F6YYBNqLqvKB4MMOO8ZJKW7NVXHM8hCN9HBHJ6x263aaPpuYN/xfoICyHsPW2RpFFzIhu+ihNLE
U4zDmEMIYlTR1cJ5dAzborrjouFv+PL6Ue3wNKcSP2oOPHZsCUmlLbWp7tVruJLPpe63orEEYhKc
MUyFnbHM8cXapLmCyyiWtjYOSLbmN1E6r3k4berQPzE1m1ZDa90cwznYHGnoq/PkUoBwJh9qrFkd
eLecO0N/t0G1CSbrNW3yB7vhlNsRK+IQrUH2EVH9mEIQHmXTrSzbOtlyPifsa9XAKi+LvysNuaRO
fGJajukyfaSENQWvEdDBMlvuGOQXJmt8h/t/qSvYd6TaKLpIWpo4FteBgbSZDsaG6AvB3JogWWCW
uAjDaJcy9QLtkH2rvLpkZLurxY/UJB4f+8aB4kaFfDNiR15Z8TDxCtTPpT2Hd0kdxutwsaj2JV8u
kzCO7DKaI2gJ+spJt1aLfZVLZkBWl4mJjpkNtoultV50rZQjdj5fSyvhQgwKF6vrsPhdq1k8hwLa
g8pfbASwMyJYuAtwHHv/PC2eWAIrZD2cku1kcE47/WOCMstQy8r2r7/2IWUEOR0SUTIoqrbO0J+G
HpqcJmiFt/iMvg1r7eRvEnCA7NYxFFXFdxgARVwcx7RR2lWD/3bSiGECjLgRBZQVRkWf7Jg+Sbgt
3WLPZfWQz8NLVI138aLXTeHYkU8I1raka98b3YNBvLDAyUuxYI80/r5fZL1w6zei6F/9HI1v5DA2
DBe179iSIxJErwggZwSFW1p/2oOf4HkxBtH0vovLpxJb8Nz7zhpiArHl8bHFkZWB2F0zLUvhoyLo
zuFrxGOzxPsRERMkeBsHdesWRfGcaEIblsdiA30xy3A26WghN4XdfQntod8y0R27eI+NKLs5E2Jf
fMgCsBKPO34/VUd8KWjNN4scBGxDRMo98ZQ+E5ySQyYFxaJbdnTgrV2nGS8Mu57qnrExhEbXSPK1
ZtVeL7rmXszG3lkUzpaOd/Am//QJMCQ7dKujWITP/aJ+RnUb7zJs0PEQHgbs0P2iiQ5Tnrdh9xiW
4+LTKlZ5RuhILnLpziBSZTC0WYGvfFYYqM1pOslFSR0NEGcXSfXQJvsAa3UW8Fkb8Vgb6Fg5p8Qb
d3n5acxU8Ib4VCf+JcGCXWDDtpzqORqml3nRZM/1+FVACeSqjkDbMLujzsoUIAJ2bSM+WW725ogB
W0vWkBRcTNwOUT2YSddukXRHvP7Wss0LYN7jZOVru8zJyBmpgaMJUFoydIfJFEeCR2DvlgtriXYN
M7iDIbxYVOFIzj698aFKgp0r1xU+8Xz0F/27ed8vqnHX51wxdHCkFg15wuY79IaLr+LnjDvRCrif
u+y6s1W7aMwTfOYDXvOW9OTKgkS9genyILKG1BUS9Bmf7kPu28+1yO10BdBp/iiy7GZDULsFZga4
seum8Ee7w7uVW/fmgNMS77EZASpr+m2QmtBU2AX52JNBT5RsFyjZBKK/a2uz3AdjcK9MftGc3cSH
RanrfSRLxCZy8Jlx/z9+2KlOF4uUwc320Is8Jg053M8T9LqizfF7FxmgW0n9xaz+1uD7t74K8a81
ZI6pi4EvtBi0LxnmfylTjjziPJmyBq1aShatoLXhRyEMQ81Zxgyw4Rb+VKypYlwL03muTABbsfJ5
XBbluAK8/pURqaJaMPBUoxGw5rsxWAMb3pZiZuwWEcFlTgAHxZ+3njbOOg3vYjcAXhyNsBtb6I/s
M+n5doTwi7BZM74kQQK6RcWZIsevb6p0IZOE7gsnZUaVVvTmzzxy/y+dsOQMlhz7v78oIVIGh/ZP
V6S/phOWP/W3G5K1BOZ5sHKd8UmWu1xB/p5OIA3gER6joBgsb6G/35DQOwbMhjiHmEQTvMD/h/ai
8xcuRxaZBt/hD9vC+Y9uSOHSsP3HBi5wAAGvGD8O9Q2uNfwl/rEBu8QghlwaNvF4b2eNg3sXkVJr
3cYm8jq9Vpm9Myg48WR+b8fhkuNCDCFQrpTt/GiL8bWWB3/q750OWLTQz4CEj5ytQR5Yd9HYs9uP
A97x41PazO3dGHOOTjkQIBHzC3SDvUJQR7RbEhAfWU6/BMV4I2N+aVxOkVxaVqxSGIXU7Y44B6Pl
wriH4sNiwpRneidn3TrvTgqWTBv22m3yXd7YO/ptuzwFrVQDTl33KPBW3eS/sqyBLMRRMNWm2hi1
g5qZHDiHjWmX6ilaa+hBCcRimnA2SBv9yy+rDy8K2jfli8vsVOPecUR0V6MAISf9K+zInSlfv7ql
Po1G+Wo7nbsWhOy3DbyfOu2+89D5bAvkRrIl8hTn3UcrmnYVRbnieWfSherPyKY5acfOWgHAnOzq
rmo5L7dO+Qr8fzuyCks9UF6Njp5MX3QHYsysMYLIpDKpa1ZWrmTOWafbuQGyFIKcqZebglP7d6rq
2KMRDa3MPAQAzA0utRwOSUDcZts591IEq6SbPlXdNyB8TdDiNbnsMU/73SDyX63vQXd1cVDyJlqV
bfZhK/erNGc2EB4odnu0iDwSQA0iEhm8b57YgLgrp1fGTyjVXT3WkrP8qEHogdSshufYSkCcScC6
6iTs5bFe8+Xc2P2Z0SDpPsZvJumCVRODG+Qy/sBShhFxzWZ49HkwAlxZ+zad7dyTv2PtfjtZCbnK
XwD/NqnJUdong5+NgKV1awbBSrGR38KOs7vMCtcj7+ZQcjBubLygpdz2LnN6ZrrvxRhfShk/DiaZ
ZOQj655FUFGwtCR/yQRXHRNhsbIfPOYD5n1sx4e2qdYahSa3H8NYAt07ry0ehROci74+0FdkqY/8
XNHHYzgb72Utj3nbnaxIchLxrEtZlyWksSreSi+OuVtVf7hweLyLWbOb9pKR9djNeF794dnFg4Nm
iqOHARawfs9m/93r3Vvf2A6b4PaSJGoL0/yoMbikY0uiw2T3FT5xK7pCDF2ldvblMQ0BHN+LTQ2/
NDLSc7ic8nEVr4skuiLsDrlzAM4bW2jIg8GLyvaQ1Lfn5/vYI7MwpYbe5q7/pzWM6A40xobD6Gcl
h42b+g81L7cLha232wdNYtqYYLUFw7gr04ZHsMWyVRAdnxvr3lKQSBe094DNpcr0tRzb3ZxDpHXr
+NsLqYNE9cyzO2c9H8GssqtyK3UmN8yQEN74vO1Dk3elbXgvAHny9aDn776t91ORPQ9Nc+3MiKP5
WOuPdKLCQJX57MY4wRgCuew+E4cc3+g+TNp1bnbrZo+dlno3K7SRBhlWbULBhFSaHAYiywQXU9ho
ZgfzsN64WTe/tm5OVstOj4w0qDsidwLvqlEtco4fJRKaullXNWkb3wj9Ta4QthdhCQF45O1LVhNP
U48921B/DCmObHI4VzbmsMpT3S5BCTrOFPpWo9NVh9GIqA2QMR6rz7ghsL84QdKO6AKBEwS6zHib
FqECVXkKrG4/HDJ0tMsgii/bdIbOZu0Z9hzMgxO19woOPfMI72hUycWIHD7RVHoKqNSlaNLHqOBQ
H4XlhTwGyVpDPHJ2Okjw1kURuC9eF0F1z1ms7MIIwh17Ano8TR72T17kAR1kOMG5i0+saP2eFyia
JeuUqb/TBQJsHg5cUMzcAymbLB/racZcq0dzPwzJ9JIKs35FPOBeiNQ59LetFC0A0tHAH4KVN9MB
5P+Cr6sgvN2CVvVHeIGDOiTNvO8RnpdDyUBFl0qs6KOkj2xHb2pkMzgZoyJ36ta/WMnLfRhmPYvE
jHZXmMDvZSUKEjy5i5Z1rMHaeafaA/on+GhGdOrS4qpqQMvC7MllRBpqfxteWRUyVDHAcaVuXm2T
Xv21AzpxNiOmw2TbTE7clH+LMrzrhHnjUn+V4azPplv+piPBSkICXB2b5Md3p9++WV4p4oOpF2+1
mr7Cct5Gfn1uHSJu6JKczOU9haNbRVzYsdG+Yqbxn8KY30/YE3AvzQoNh3h2vJiMIaWyYMa0NMfV
Z0AKgiOq90gMQB4KbWguSNFLYk3vlksjl4n8HkfIgEC2oZJvHzJl7bjF8U2RnTyGI4ns9sqTO+GE
xHw4cmfkfbp2XJuJWukp3xJMuvfCDs8zk75C3ERfMx2SzZHkGUz2criLYCJvY9M/JFYGPrm3TuxS
V0ZpvOQN6Lm8KiX8fOAGjVFPTxwG7J2XVvGz/1/sndmO7MiVZX+l0e+84Ewa0N1AO30O9/CYpxci
RpLGeR6+vpelslOpLKgAvedTlSDczKsId9LsnL3W7gQ4ftkfo5qZn94bJGSYH8Qx/3a/zSPEgwX6
SEq0Vd5kOmZhZG/cxN5GDjnvquTtbJ78WKMlmJiia+TlDnLgOlF5fnu4cqRzyyQZnNTxroxsoee5
cf2jmY58DVh5r+cMDjp1UCJHDQd3k98mn5fh2TGTKwRZXLczyTtwMQp29Zyy5868l7X/oPX27RRq
jyHbZ96OJjnonstJKG9rs+WfIwgLjppS4lf3/jTceBSxwi7dhqQGWO1KPxgNCqA7JozbXrRkqGya
Bxj1YCfMolPPXYxHRnTgiTERPwuT89LUA9kMJhxagrBSaGwV2dkboYuDmzqzGUNyxASzMtHvZ5O1
7Mpp/KpbWdAFa9z25fwis+rsRCOsUFh9xzafE3aifE4Lt7jOfB7LTtUxiLMTjdfL9KMxEeJdVRMe
5LXNd4IVf4Riwuo1esCXbpM12rDTaVnhkxW+VbyOWfVrJ0cR01GxeLu/ryJqW/LfX0UO7XdT/Bd2
9x9/6o9ljcNqn1sFyIDJp/KPm4j1C2IWsIbOTwrouab88yZi0Duqc62mdsjwLS4rf+xqbIN0tecS
lKV8FCbYcP+Tmwh3or/cRGB3TexpnmGrfxdjzH+9iXD2ZixNsm3lGNqWvc158VgGyiHdmWl1bToM
jw3237wDzu5o3OkDTL9nDIxhBRM7MMj1EGNBjBYf9DO1H7GDAe9HPA5ly3mG2TDSSDaKfT5vqznT
gItiwif5tuIIVuXpbgxLOK4O80ra7ZPJoBOc8S09vB9jpX0Prf2kNc2XCGk1Gdl9XQ2W3221SrzH
6URmxM4YM9nxA5rgs5vyEnZtL9tSfnrnRMLdFbl1TLjv7Hle3yyaD20PxEjnvTza4axtUt/a6Dry
+Og9W7q3cpkb5p7RDR00bCui0sfHCZ5kG+O0q8gTnUeOh+t8smntcGObBpw8BInIf3h6J1zPOHE2
brifSu4eaK7nQALeMgNMT808aeuSd4yZ0NUM37rtRiKhS0SqFwMrcRFCMq1LXHmoJ4wBxm4QKfVF
tCKFEZNDQCT6X+pTZiDntnn1Q/BSd+E0y0nPqXVII0NbN4XLS9lMtGNMslW0mNsRSGwmJoPGzH2M
RNBunu1LHWfPZu5so4X6d7tbHgSKBp1x1TQMD7XLmC6Hx+JSt+YB9mSPpbuGnnvNGUkT8Gjoh3Hu
9FgyC7cILAoLswHwyxA4kqdW7pCX8HFXGWp7lMU6oc/sXc7aPpIhbujU2Xa2aDdluDAC1d8rkT9w
mNRXRCbv6qp/IvXxFvfcJcaFgbcPWFuy9NpUXvUmJia8g52eLZcxfd0mzFZxxLCkSurXzq+XzeAM
6bpp4o6jXpryJIw3ZTnsUEJfzeOQkqHgyhZrqHekLC9jxr2iVDO0IWz09ZyjMs1QefMb4UjqWG+E
kjam0Co+QLxiJ3HgN3ciBsDZX0wEeCeN1hBX3LIof9KLeV/6/tfM5YEbOBisB6w7MxKVVfsS+R4g
XEkVBzhAGmhWkR40ayQkQiV3hryv7N4YY3JPEOWnIJK2qUfn2pqICAt1X+but4TDcohDULaYGWKT
dk823ohVrTGzjQ3zKktGY+OEzAd7AtokoiX+4sAxWj9Ic52w+Qx4XsX9yJuAe0U9kWjwzDWB/Kcy
5tQVSx+oYfgEBSCRM1pvuN6ehdthKiKqkBQUVrClCZrFfHQ74uFocjLeOehDiBGa7l7U/V0RYRi3
reJMErDccCE7WvqEWcIgtVuXnM6JoclwenSs9tU1kg86lTzWI/lHr2mC1I32aOcZrzls21USxUHL
GoJ8GDPu2nqoPVB2uyPE1lLFFLgdop2Z9h7iSWkSpHXPmA4//8bpOdMz96emnkuk9GdzU00OL9OK
Ya+l9Re9SZ6rgp+YTrdKNiOKqX56g2jPkpb3ydLdWyEuXtMzPiewK2La7naorXOXcxGZYuTVQruH
oGeZWoNnUnVH/sW8C5P6mRCt2MCCNOsMqKw16cBJazKVmJ6xrJvaTWyNb73UaEobUAJ2qXNVOXO0
n3LHB8cenICO9g8f8QA62EefPlRS8cbGtmDlo2ySHH0zd83lW+6JqwBN+rYZZA3Se6vieB96jwM3
oC2TYHpSGSz7RnLhHnWXlvaqqyyBy9y7y6swaPrBDuqEDJhh3RMx/emjMFmHVki23IX1T41LZHJs
SziZrbzEhysYVL0p9z/pdY+uxoYjSfxTXrCQyuaZwkITFWDbUuIufR6Gw3IUE9amsr6ZEzjURt40
g35D01pLXhp4ecaZpJdYHUYOh65zb0dhtdN7vhxlYd7ac9uDyAw8LKeQh+ACCSALxlmSZyPdVpva
rw9LDTvt8QCA0SReVz6aOTq7eltFy3WPRXnjdyymqkmwq1qac9c1xUvLWBdyAYS+q8otbeEykFZh
kCEGFOocKkYXh5tUngPgAbibAfkzeoO8UqzKqhFnt1cYeaVnW9ZGG7oXaN+YK8lxMXn3bf++6OjL
ld7z3+crnyErB5j/ZtT70HwX3V84tN//0B+TXmUDpezZ8AkLWjqj1j8mvTZF71hOOEApLes/szC2
+8uxTM/3LJOzvk9g5p/nK+eX65k4W0yXUbBOx/t/cr7iPKZGuX8a9XJAU33GLlEYC0iO3td/PWCF
XV5kmY2JxxpLgpExRXSo4XkRhO7GVzuJxO03OleboPR7Xloa6Etm9ZdyTPZ+nJu3cjDumxCInYsp
Ivf000nMTdcZT26anfV23uJ6+CGWUuEuMx/oC/xhStIGWlJuOi3c1gJ9W8xQmIRZxIUxL5Ho5+bG
GNMbP5Is+3Rd0U6ssrv6rvIipkHssTQis2Xa3JtL9+g0CB64PQOkDSw0e+OqKqwzktgi6IGn11rT
vgzSO0Lm8+hdljUm/hsymUwNE2tPQtjhexx3lzr0FCZMqnjkWj52/JHS1fbqFZ1Ww1GmBTsS57Ff
Fhby4pWNjrd2i2WvRzkPiBgiZc54MS10Ri1RylvK1SgJq6p1V2uvNNn4d2Fv7frEO3UOD3t/5OIX
Vdojgellt7gpSTe9uov76ToxwHyYuUXDEu3srjj6M3q/TmBtFw2EVqUH0oA+KTyn2LSD8YhT0NtU
GsUtAFuk4SC49PK6TYDk83Z6K5z4sISx2JkAKGxJr2jmTgM/0c5DzkVSl+HRiIF6rOrHX2i6yVgZ
66oIqAGOqoof0LKXdC53FDsfqpnsgdnfGP5IrSi9kmPjUh04NwejKQfIbjoZFj+04WT5pdaJ/ZAn
S8uymdg8RYHbyGffO44jDT72pdHpXyHTigpPnsnaOBeOI1h5PC6eVpPvSa+QB6G9y+j6nwHGfi0b
74OhqQJ0skNXe8eszO5NeqECW4w3JDF5Xi+koFuysDN1jRzUNrMo7icruh8KrH9Sz5/GmbGqZs5y
PQrUf3FzM9sLM9j80sfDuG9F+Vj2/k+rkVGEJerfZDZjy53sC90PgBBuf+9xJoML87nee+SAbeYi
TG0IsLDc0Ehotzk4SFkAsOR+1NFPTR02GShdAqF3yTaqw1Praw+l4W9HO99I32Eo0hHz8bJdFA9n
vo7bwXhiHmOupLZLy9pl2LQrIuYDaXntJ/O+8UXgZLeJV+41z7qgD2DLKdilcIT+SPHMhzqX6rFi
QwL9Mq/8ruQl3O/KdNo4lS3WlLc/e074UMeWf5WL9qvuqlsKJ64htdTk0s3XwqVYXe/31J7B3CvP
mmtfSpsuhSjfIP5F6Fv4L47XnygGZiIbaQvcjZldmnksrx30Eah9PFYHSXuTyDQ9VIN9h/5oE5fW
l+jK6qbRkEUmoqZEU0tX9ohEMerUMGBejmaXrIeh0XfNkNAjP9iXKPH2Wkt2unCJuWcD5QCZM+2M
qOGXCm5YF8mH3WYqDWazJgpHHmVZb5GM5SAd9tkDdRdoiAbtCeHAnnuSf/KMjgj6VDCu7wgE1eVX
T/XJKqUDpLKppo6W9JK5zldP0GidtiRZQ87OnEGLAGtlSVJ6SrceCWmCtj+g39rVtEhOGlFCHm+m
uTKxyuKMN8HZaPbCSpzCmNahXk8nxk04KF2laaMK/hx0aKRb9q7u3I2x6Z5ZGS0rP+VS0o3+JrPa
bWTIw6Jl9FpJbjA17e1l1T0Ums8lQr9pqHm0q24XV6lxGHLjvh4A8IyRAemSFzFfF2BZ4BkuEhOf
ED/daG5x1/vLp27zs0+WYjrKUZxa23qQCWAL6x9nP0QoRC2B1qanxt5cwJ6mb+I5H3IcBpIk3np2
SWUx1P3g2YW9LvSfEX8azOLlqSOaFlSDC1AkJv1OQoCo9c28JwUQsmmg4iWJGZtxybg2Q5R4kUnU
zLSmDyQWEA99eKJQfSVJjq/MFtaRSxu1DtH0NWcxV0F41qJlLM2dBsYV2FUHeuX0TC3RWH4S5ESb
Ih4H2kdWSxGXgQEyW1ukCescBSlbup0PVjv085UGZuso3jYDvBXNyLnZdpPAAsrVrPKMs3M/ly0R
MLBdd6TrdVQkL0sulgkGTiAJ5muD+/aK+00BgD1FArNxOTUjVw4HSHisfPfogw2b4MN5pFSbNqsP
G7SYWowHkqpvriX3tmKPxeTKU9Nzh+vCWaxYIdN0RpxZIcudTt8rCShO8QXdcWwEWsU4p5F+qRhh
b1zwZ9vJn7SORQ0k85ts4wdLkdIxyLSv2GldUdQLgMLEBzkAb3koFWltKeaayB3hRzBsxn6SSEXx
jMX7ulS/yXosgLbzEjfNLHm3dyDdHeojSNUXSYIkyignzNnw0TdFkEXx4MpuhP/i7E38PcVs7HLF
jqOGAhoDJ48UVy4UYV5W5ZuWLM++5deBDoTOFxvbBVh6rfh0oNKFLTHhWcWuG4pizymQysHah9Jg
LwPonviESGl521SiSgIfGD5ayBeSVvsiCrFNweVTxc1XHLFAWIots4S3ErQe/o3iWlj7jnQI+2w5
HiJqq3gH9SZ30OF1NtXpO1Nh8kzFynV/2Y0qaJ5KtZcD7SCBXoxzkJFIr3TaqfW0fo74ChAeQn5G
ej201OQq6s9DNJ2xnxgBtSyHVEXe2zb7msnAJ2Th0QQdYhWOj0nJCxWX71Rwnq4ohE8Ei1kO1y6c
Xn6E+AKU6e+nujzlvp1gJ4X3UoWmaWhaa37eG85dJ5a1QUV634s4mNhtah0SFe1343yNlWkHzvZR
VN7Zy8Kjo1iAtH/TZ5/2KjvCRwQuYFhIi3IyQpMo4JhACkpPv2FodHBgeVyrfEVbRPDMULXexCKX
N1vBCTWrhnhIfqTCFiwXxTCsRotANYVrQEDwbVXUSM4QD3CeEQcoQ51utmZYXuuwEcIUj7WCJTSF
Tbiz3JpTfkjgKTxG8q0CLLK6zFeDgi5K6ItBYRijyXcDLmOGLMzgNJCTfSNoeW0dXa3WYz7dVQOU
WLXPBt+1dQHv0UgZ7nFG5FtVB4PTBiykUl2WuUJFup57/wg9wsuUUCY4yQxXYrk9C4IGUmOq4xtP
wScdxOUaHWh0xOkbXXMG2lm/wSr8LjCcfupQLA40S+uI50bhLUQnLpXotvE/wBf3hghvvMlFc0mt
8mLByGSwMgnMjGED2CqIhuMCM/aBxFcFYQODCo2toJsZ+sZQGE4RxQ+zN76X+JQ9z7LXTWkuOw92
J3E4XDieeWaIxA/XPM0m6zJOaxe7HZe9UAgQ9vxPLrI/uYKD8rk4sMK89PxGAqwwqj9nfh4UUuTA
FuESrEghSx4+CjwyGmOfKRRpgEnyFZxUK0rpN1wJbqmFXyIR3q2p5QnXptny4YNLcqCdOpaQq1n2
tC2GJTslcL1VOvCKT0MS1EPOCEpGfMPq1tyaBZuiRoFVXRlq7y6s1Vh4bObjMFKjGNrGGzUBFpqG
OVDf0FsNRY/OmFQFNMzywvY+SCKmuVy0w9F/S71mk9jhjaBvXfw2Hs2JmRS8z5iO3oypd1XR7Msf
H3fZoPU8fLoT/gB0VwQ1r0MzfjJluyuVI3h23+uGlXavP7lWfQNMuW/5gRCLBQiSCLEqWPa2LD8M
ZS/TlccM20+0qpXbrEhUvgDdWWzgPSsRoJE8nrYTGEyYRp+6wkNnZUsjG4DBEX9ab2JSS1Cq6dp0
3VTZczKSoJNtt+5ME7/YmDyl1EtCzRaSjj6Nusqk5T9KzLwaHdXaIsCaMLq1Nm43elObUyXnV5lk
HHBYzYvF2cwFZ1pt6ZxA9qccOQeuJJ18R5So2eZbNejvHUNvEAj1BGSnbC3NvQ1zxdt3uiViTsoj
zuDiC8MLPLL4GcOwwG2ZoIMn8ZhALBw51kXv7K1RQrLyZn6cYB5Z39HH1XavpXLimcjxeo14S4Iu
b1HevJb2MAi32EOR6zgbr6KPLlSmvVJbpwbGyUXiUAgnXuIeG2Nl54vR9EWQrqsBcV+PwE9rWbOZ
yunXE+IkWAy04YzVS4v4L88mYFYYyKgNASRwA7bKEtiW6RW1zIw0EQh2eEJIwDPT9wZxS5c9t9dU
i9Yp4kFTGQhjVITajJJQq68Hp3lbUBWGQ/JutspdiMRQhMaFFqqrHLnhYlFH6UXuy4QHgiI/zo1h
zzAzb7LHFjliriSJypaI7DkwW/LXbeXBdUrziovp3s27p1ipFtsQhVG7quzukXmmDkjGRyk1bgDX
WMYX+BqnqjlrPvO3wTLDwzJ6n23C9Z68008SWw+NMW1By5E02rhTRhmfpHJDEliD4VO6SM5T0TR/
SMnAy1NGSZF4x8IyDjzHMBpG42eo7JO+izA5nfwFHRJuyha8VqZ2FUQgmqR06BpvhXMTorQ0XbIs
uJ+4PenrRVkvodkfSY5uwQ32YsCBF0s1JlOuTCFYSdrmBz7pV9vtyTIor2bNy3tlKNdmWmOFXir8
m3pmOREESr8mH0rt5Aysbwruq/RpemMIE9/xvrCTN1pToc9d7zDmw23tOKc5XW761L0XDmEjEnfX
Y9lFZ0N658kZzm6F9HA0rIvPDneVp94tQWk0hUDcWrf3x0reG6W5NaQCC8sGJV2nPSHe43QyOgAK
E1sX+7mbnqe+37tsovupXk1dla4Zu+LAk+Ox5vYUxEZ9H5WtS73edK81yYcBpfH30M7nKKxje/r3
+czgHY5teW/+Mrf7/c/9Prdzf6kFptBN10Z1jYX4j7mdiyTKZqLHFA51McPYP/ailvhlCMfgW6j6
lfhb/Ilh86meMD3ylI79W3Tz//yvf8kTt3/5z/+j6PObMim69n//T9tUhNqfhnYmImNB65pp8G+i
Y0LtgP+czxSIcXjFRSRZkpnTdWfuFtvbdzCXaZyQGXYIhKW98U1VaMvcTuac6PSfPDU5pYeWfeP6
vB9NvRLnuBwA6Suhavtye9g0IsOKgGp4jehRZd2lc2w8Tw+I0YMx5b5/I3vnkBJ65EJhBp0uiDlo
ybHz8sdMkKwfDLHzkhznhbnweZeJCUJSM2zP+FLuYqe5UUKVIrLvXJChhpcCJ5yDR5KczE7bKh/e
Aryxw24z4wLmfoCY3SJfGU3Roz7lJ49kPws8hKUlAiReBVm3RYL87XAC6c1RUEFBvBnRv4nInxgT
LyFLD68Ipp2XiQMKO9fvLtFfIYavDE7s+MCcjYxFwr4XRUnWOyuUNPSbms05WUrq02OT3GEYaBkB
kxQmTY/Ee98n97bw32Pao5E9cHUXrbH1U2KSGhHEtuqio9thwzHS5TXWnfsqFgu+p+gL0cErtRS8
dkwqWqPGe2fapa/sIdl7adKvbeSSQMoUF1ZVsknwogdl6HdBmTNZ04rS36s5pm27r7VJp+2ki+fF
ta4oZKh3Zs3kog8l6o7ZuU5VEUXlLBsw9XAr7OJt5Ca3howB1ui2Yws50kSCWko2bfHY3ZDVKgjn
8V6bO4gjLyxPBcgSuwlua+znIRt68arlPisd5lU62N1mnBMGlbRYNp0BTVGhFygRmdVtRrnVjDKh
aKpbBrz1pipaJSv2dxwK8w37i2pduHS/h+zGuI+SvUG8nTXeE+9jOlMRhbGK3k4EA5McZLBjqS24
WA0h10KzdjfIjh5ocz1WKKZIU1/01gFPyBv6mqvqZy7Fg8Xl4DRFyy3NhE+6zh63zY6aFS3oqd0D
7/+CETCYAceg+3lAWj9gT5rmGa0m0T7brD/4G9wXI4hAuXB9zlNdQvuNu4EO3sb3rxC/rYe0O7pD
9pqPrJKLdHyn2DuAs2DF52FIjSfD2xSEswJTKSb4cNy5LaPThNGpa4LiDDrUVUTc2eVveSUKcszl
pDmrQXmxiQW368LvSeWEDobwOd7QNnFXjfZpzuVXZ1iPfTO/cfP7auS8HASByjXpQibFOpEkkVbv
gBKBLTUaZJ13jQpJfjXtu1nM+i1bbTZTSVLRFuplPw6u+MDuWwIBQGABtfGMGhpxy5d5QbjapfsZ
euAwaQt3jH5Gt2vn2rUutWtQs6DHd7TCBhFyBMdoYErGZn0dXcm8HA+9iOwLpdDzO50c18NQ0ABk
o5JqNV2siyoNiYfqt7k3kVDy8ushj/ls9O2nlRv+hpt4xjeeNdx7hXzzKiwyFuaV6LezYz3EfIAR
Nl0aaz5bE8uyEVtSKyIsc/wU4Fu4oHjudy/3JPjoGLHeWNI+R0X5bVdNsnJSVSTsgfNTOoL+RScy
2Wbezu1aqh467eyybA48n6GPlxnbru2huPRzE1XHYcx5zS9tu0upDdeMjkYaHxytnRmbSDO7dtqI
zqw239VkNojIitPo13eelT5xeeAbR24CwQcDTy1hjzLVPxYluKemqvtt04iv3IlnonW9WM8hccPR
7EzOojiEDLO+z0Xy4yTsDbl/Vht41y/JP2qlqV9fkaKXRthZ5Vzj7C4jO+K8piFxa4hXguXlrYht
ZtLOvEXJuRl9bxf7KZXiLCt4PBIjtP1Nm+afjd6tCQhdxY5ubqmaVU+8NbzVtW9Vp4Z55FDyLmjd
S9WLE7Uxt2KYjbUvJcf6WPAj9VjrlKiYygRKIDOvfXVexPxwaCNxp3fGa4U6LFhYF2/TrmQcQ3OE
g7APk448mkV9XsjeAbtVD01mIALwEdk2t3wW1z73la7uUU3MjGcz/SWq2al40kk2opc3el5Ue4xD
FG4kDw0uMB5r6UPSaHTxsMBAVlzTwlK9O1H2Mk0M/Zrh2DrpsB4zYyEKrV00vk/kdKc7Q1sMnGae
XC/4UkG4nPn89zEMTMYxWSb++2PYSqWW8r8ewv7xp34/hOm/VCINnApan13oP8Np4pcNwq/snhAy
lM+q49n/l3iq8xlFFCrQBhPD//3z8pSzFAtDJAPEyVik/ifLU8dRHNefjmHsTm2yozwR+K+gZP5a
N2k7g863m+1CWSWUNZlXpu0xfLN4U5R+9GjL6Ij7ku8V+RdsMPiTKJGwaaxr9U3cjB8zYAUNXIfW
QUFDgQUKWku8Yon9lkl8nut5LyONCyfjzonvWbY89Xb8HOkICUhw3Hl+AdrWnxYHwhBLJK/J5KZV
me/IGC+W0J7BiWB4rAlljK6xKqsHmApOedIbTn0+Xi9KeOx55otJB7aMzBu6CgkTswN2/fuoXu4j
v/siLEF9S/fSWwt+cCTKvHsFpzvEypEO6tLjWmaN7QS1pGOYzQIZbCRhedfClS6fMnPggfA0947P
HEa5mznTYgnMnC25huNU5R+aw1ApatzHAhyi6dJnijS3Qh8fmBL/9CbzB42ECoAsrmhb7y+Ejk6+
eauVx0zZpNOuvwxOF7iJp/G/rz+aNAS3Fq4rGbnXsvSPHmpqg4B+JakFkvISRnQeVBpDlcRP9mVa
HPLZekRcgY9Saa7rES287A9tWgWLyxkxj9nEQHPj960rkvsLqXV+mGXKhjz2PEzW8cuCTbtRWu2i
hxMAsZzWvbE8g3O+26bCoHvbwvqg3RoWFUN2k8lTonzdoamj7vZ8yqa8Uns1lNe7TdLntnEQPP8m
/RYG/m/bWpJnCbDOFMfxngxU4WjlsHoaSbllbrPz0ImPA3f5RC/PBNcFx3ONYDUB8AGmPbVqJpl4
imgBoXS3fw1DTyLHUcpG5TCfkZmz/C+2Ua6OoDO7HEfXH3WTrN2iLOjehPTHYmvNO4HdhXKlSw9H
Vo0+3fJAYozZoUBpan3eaGW0Efw0DpPlDjt4zGyvyX5ax0XBZxTZhJYCNyNsp78gmNLmpg6Xb4OJ
9mCTNsxRvBd6zNxM5I+mrekboTzwrs2FX7jtcrGVJL7UjRVGh0MBYmL21Q1f14LOoeapVIb5BtW8
0c9iryv5PBL6Fhk9ON5VpzN4RFKvG8pW73P+5ovOtAaTva+c9j2R+qBRnvtmIvNUV9GVydZyzLhb
+DYbJ3/uOTOMAG8NGga+tJ0WjKDRgUGmCkRLnkH0fpp0wcE7ECqTfvZEnwsVw5KzGHUFV67mfgwL
WoJsPmH6v3ImJQ1ygHfbppwBiivUUS3/vji05r3O35gbT3bXtxqUNCqMaDrG0jO3oZ7426gdtjDz
4HcFvJEIqw/ZgnVUjrWtBuvRaTHwNBm7rCZ13ns90gMtj9/qdqTZarjown9JEDuu0I9r24xaK+Ea
+OYau9hYkYUQfChfEPkBPOlltRN4FbZ+W/2UGeOnAnpUnXfYVTvYAauKNSjr93CVcIfkLE5U3Wiq
w+yG+hEFko0NNDrT2v6l6ea0pTp+o4X5TgurgUx+wtHSpAomyjhtmui5Q+NU0tpXhvajTd7R6ep8
tYhoYXzXhLRvmXeTA9gOxGUHWteeucuSC+zwXU6djOhR01GvSZTi7XsdQvhFohnYd5SvXemvrdL5
zAtQ+nZunDMBfu6xufjWteSjdMadvjjPXN8GtggM+ekjfbNseesOBiycHfrcUwb9ClSBT7nyOkzs
SXrC88FkDi9dw+BRz3wwkfab/phb1bi8k7Z75zbOhIp3PNmevUd/s3ZyUm7NUK5nvbiULMhZakEU
gf/SSDc2O/J+ONisei8b+PIpW/rADt2cQWryNXfTWyKfe9KzmWadPO4MfcFNLhP4UIvQ7biy+fdA
BGyo/Ok78qNyW6Kgf6jn8LZanGPnyB9Cz9fcpfHV9cex1lZ+xLUhaqxvUzYPAsfNghuYArovw9Je
wiU95GNrrroFKWPh+LeNO9xghKBecW5usnLoNn1bny0HwtKubZbPHVe5sUyqnRnyXkpglMGAeFJp
36KqbcIjLN9CNwsm3mrros7eJoaNha09SpwV1aIzCo7k8+yr3ZmV+fwPb874Yh6mlO0ehQ4yQDU1
BXnuv/gp7tCeqnMrQV5AUmgDplPx7mRLVA1jorz8B/ok3ixnCEghr/1wuC9jPjOLFO8kcJG25Pmy
93v9k2/rk2Y7W2Pkp+pYZbSti0kLcka5hIyQrnXuQRTl89CZx4SB9jqr6he9lYQFccjN1Ph2M9xG
dUpZmmtDzGg7nM9Va7q3OVBcHlZX7cL/T4+knpC0sZmKbtlwriM7extywWs7sfk3UESoZ+uwdzil
t+9NWgMADhJ6szvg3lgRuF3WZRNTuxLqsF5zfyOc+IfJDNtttbBM8mOuz8UuNc2Dj1+NnAKh0Jwi
0MR2t1yGAEPOISpA3ci3dGGxmyn7XS66C3Veh56hs9ml4SoKh6+2aNZmDhTctEqD2aaIAadeu7Lq
GOkzU+3qPXHjfSUBDTOq7tJYeynj4d2eNGAg0+oZtmYdEW4FudbT7RKjU9X7W6VjjiwEw3w4nrk/
E+LhlT70J3dEuottgTQmwsEZ5amW0qKClMKlA4NgP2UP3fRK/uI7it2bcRjPnL+I2FdyWy/dR0jQ
suvnr78P65i/LJch478/rP/f5ptunL8I9//xh34/q5u/LM+0cOYbBmdyXf3jfg86goQIz9X5b3QX
DQuRxT/O6tYvhqhgLKq23WI0+qego/WLMg/bYZiKik7wx/+js7r4L9IvxriWA+ZiuqDthI7/dWTq
8vz0ORVYK5wuB31kY+MChhyHaNT3ZEGc21CyVfTgR4PU6CnLDKtx55s23W0J5m9kLWLbxqnY2CX+
H5mwssS0y1f31ZL5Rzvr2t4bk4dW6z7Rl2ytgoffqKH3c14rbVkVYp0yW5sSXvN0RK5K011bafNs
lX52aCasz6ytyMQpOnOIP43a/2yWxyJnfVj2m444G293Y2e20Zp7Evs4446BR0nfbPfkEqoEWOuz
69kdcIEkJXmAiJxm6fkyqFh73i3FsqzMHMuG2aTBMPbXfmbtxtoL2Bw/dI6b78gdfNpF/xLpySkt
CLZZFFsF00DqomhsfZ/US7O2CTQFqZYTNnEaqhctWBYOeLvQ79nPd+6dYUenUcjXuctf6koshzDM
NlaIKIkb/1NbojiUDVWzGQcDnWVcP1f3fco/dLLmz2K24NsWJtCONk1ktngEeco4XjVWv5s7Fm/c
7Ih+F5tBE6zDrun+VWHTtgycpeyC0WMyYNfUoaYjhfMxnVR4clhDx+UxEpm8oCcEixP1joHoEQTu
xo1yVTP3xi1vphpgis/hLNGP5cy+7GV4r1Lt0Hv2Ff4haP3ZfNZ76l4AtZcVL+qrMguDZcreJyM+
tsxzV7J18U6KXWVWZzmYnEThQMCsdYJLTKwHrztk7lwHVcfpYK7v6Ou7xQhNELEJuf7lUIKZYAa+
ZP5nZLg7UA0Q7bKNA7bkmMbxv/c025YIu/f9nN75rJ53zcyssW3abYFNNWz0FNbWMTa1FEh+Rg9d
8dTemGm25wAX87Hr061mMn4EIInWyQi715O2zUbzwqv0rrNgQHivkzPn7+UZ2dEXRPnScdXM2oXv
2JoOVY6xwnryljAMGK7QpiDT7Ghaw17+P/bOYzlyLM3SrzJW60EO7r2QZlNjNu4O19SaGxiDAlpr
PP18yMjMioyqzp5ad5vVophB0ulwiF+c853FzE3EKI8JGewHG9dAMwyAZoaCotLtce3OxUAWDdiz
SbfPqNCmrZ2Veyzt6xKTu5zQzXXOyQqe8uA9HHAm6B6K90W10zOaKcRr0CfLLla/KGuJoA09seeo
9ywMzyapYiuC5W55DO+FKIEMu/39EFTxTpJJhUs+uel8yVPVRA3rJzDVCXt/mgYEXDXgJxzQGzz3
95nb3WoTDv4q+DU+j7Ksyl7znBJBduRnO2w0OzXuO41ItQyO8NwyJUTn2uxaaWunOk6afTiGBmP1
STuz1j6NGfSoebb2cRd/S8zsxXaXOXtsfWSsS71Gkt5h2BtcG+l24JmICxzNZmWz1LbIo0fGaN3W
hf/mh+l7MrajF2DtUUV/20zqLS3EhLjD1Naja34DlPRtHGG3QWSAbpbqF0Sp32lFSbZxNr4DhYlx
bxSbvp2ol/ViQ751up47DkLUgl2rREcyj/hwmvGzSeW3tuxPOX+lF8qKGWJuvZeqYPcz07XHoENL
HU312B5UXuyN6qTuHf8RTDH0h8eiwqowWj37EX1J8yr73LPk+M6ZGnL3dL2uyk3yJFoOjjnV6yCC
O98yMs3N9AFZ+mfjjmKtm0xNxMLkmxRT5iEyIubhu4ZLfWUXjBSTEvS5Pyg6Xl+7LclyYst9lf4q
MmvKC4kPPJNpBzEnvBAspwWi3dKiDivqR9MaqRbFuQ1ia10LZe3nPjmrXv+WErFuDN2dXjRHRvD8
8gT5Ih3aOhrQlCjYiGuoj/k9OtCtY2p3BuxD/E/T2qeDkjMI+z5d9BhkTJl+GLIdEeamXAb8ALjW
utOByYia2WtK3DMzf7Ed5qguJoCGASdpJZurCnUHjQB6WDs/5668lKP9XgoGn7NFgJQeuod0cndV
KRemCZnXmhtvOpt4KilgmtjJMZf9XZvLr9gAhtHW8pbWheIQGnyNMN4Mzbuhk+FWmeUVagaG8Alv
OPfM2nnhVvE2tlx/KJIhmGD6FtVDXMSPGF3u+8oE5IcPWPoJfSEK/Vh1n4mDe8XXqvvYCW+bkvNF
G6iwBxOrTmvFDxZgxywx936FxA3slrl2Ou5QUZkyv+JMjiqGGYNtsJlEL6il04O2OMaqwoz5o7t8
6+TaPu6Nm8ElpIOWdKW30SU7wBp9Kmj9ipRUu7bWxGt7ceAS1pCzU1GbAZG6y72F2RggKrR4z/iG
FmCKe+23kmmBXKYZivwSWTobQB8YLYvyy/RtmPd8FkHUR+wkhdygIgNfKXZ26d/kOgLvVCd9IW0j
+zbv/M9at3E1AKupffkoZ3GZDaBjAFuhHSg2sRnMOCVyL2rA7C1fhFa9z2PaqQwGGYbRDARDqG85
y6CLlJ+z6J6t0NHAWEKGK1vaReDGB7O20cJ26bMmJL5MrXnpoMGtewfqU2D6VxDhP1kmcGUsem5G
dx0rKfsGYSww49R9LEMddWNkHgoR7clUVCS76ewYJsZzYewiti41XH85+A46/MEAkGdIGpKg4iye
day1ZneP42U+zGF2aymy1Vkkh8yTSLs+WD7ov6yIxEZLOozqMrCPpovwa9LYSozzeIK8g+qReyZ1
0p2vxaypK3RChXFf2EHhzYWbX5jN2KyJuT87evIZuMGXE40MSCrUM1oRHIgO2hJs6R/tMIFQ0RDM
QOYeUBhCRFYuX2JDdOFb1XgyfF/znwE4pFuklTe8xCvAfxL5zPbYZ/FtO8e36VjvWzG0b1VeGiuV
sJNy3CY6YSuo0PKq99kSENYThzbE7w5Kn7rHnpi7/Q9l9fX36fGPy/1lpv3jUHlxXMNmZebtMOBm
iP5TWnEgWbgS82KsGB8/DjJ2eTICbItTch0dPJNkkmCtAZURoDLlFoG3sRCYyyyHhAm9Oxq9/ZG4
Q79VtQQXWxjhdlGerkEkXDdGjcgIE3PI9HHl4ExYu3hJqr4ZNoIMUxLg8mn33/0SCDBl0WH8x/3S
FrfSP/nuv//QHwKTJYnQcm3mp2QcqX8ITIxf6JLofKSDI589BWfI77sN+YtEkMJNCR2Ja9o6J8dv
kGSM9zoNFIBrm45KLRKYnyQlfyUxWVYhP5+GeAGlbZsmLjjXdhfG3fvbLVgNFCnif46mYDAyFxYC
gSXVlqZ7II6Rue4AGrmIvrRY+xrS+UkvgsekXVhzeta99q0o3tKojm5JUQH5Es75YwQTskhmImTa
tDoMzQySPw43/owacSjnYB+GTbV2e+sRAD6Jx5K8EvLtdc/pw2tmfinTLX/fT0W+tQzt2FVKriuO
7aZrzWFlmhmThOYmctRxxkSfqnabBtN2cK1z6Wo3OhR/EZm3wmdG2CBzVvXBipN9nbnHaEI1hm24
XA2Nhcl3MlaOXt6zd72xJnWYZyxog7tTvv+U9sXWmMyLPJd3teNT5qAZIylnXOxJDO87s76xtDHc
TEO9dnSGXlFY5CRzDGx2lsX1sIht/eyFS/O6jijNlsFYTUob4mprJ6KKp6bbH2WEgJIDJkdW6gI1
iacnaDTTmPQAf5wv/YLfP2jAwlT+OnVGgM4uuFECRk9ah2dtVJ8GGkOm4MOp0rVXi2UCWLT8YS7x
VYQazhs/Sas3S8OkjH6SLbSV1dwPAhzUgUr3Q0JIgDHKpyqSzVZT8xnUdwOwldCjCr/FzQgJ/rXB
7z732rWbGbdAjA9D2J9Ei3gCbM2tO6M68s1lEa1Rn0cFFvFEJxSMDnh53rFwt3AVrFpGrYCBSBG1
9fQ5RCN6E7Z9+KQMhadk9A/6lOTb2a28wvT9c4kK1CcEpMBgcCJDaKsGBcnWsK9CjDvo8nMQKfVo
2CeZQtWlcDSIdHYAohSWNC9zVece8Y9y4yo3uCzoY6LePPU0xFRy1aMY4ls08JdZlD9U3H5nczxO
SARWEn8GQ9cIk5sJxwrX1jER1uMYynPCCsETBIXFM2agqSzu5tTYYuP3kEq/hfz6KnLRFtf5KjPy
g4Qqc10YESt3ZtxdAdpLl3va5nXTVluoK1vHmrwpxTvjwqJCoSWMW83pH+IybW/TeTYu0srZwb1t
vVwr8a/QCjYGlxABKMFOK4ispcQ8DMjC7YxUHr2krihmIh/KxWGJTIPEvYkKqfDblgZWZfsy4LyY
/Ck4GGxbwU2yD89sb3ZShoUmJ5KfKZpo57qo+32JmYLR4w3xpTOghGpauVV3jJhSsKr6mvV+0+Jx
syMq/Y7JbZyGB6g0D1UXbNkW7VKhH00j3WcTCUSpfeHU1ZcQiKpEPyG97SCOISzCbJ6BBvQL8rzM
8LLyI6LfnEPu0mQo96udwm2I2QHk1FHnflAW2ropOT0UrZtiCwokKd+ZSyDLYF32yrXIac9ndFLO
a2AMCHDCRxpmJL45N5XxGPj2zZB2/MR0xVzrMpiQo+tMOGT5rWK7oLmlhnybGIuMhqGieA+AYFAp
nmzFmnNmAVRoNkqmhauHEw03KSF+m26CPK4VPFsx7S8SkqqsPN1gPh5YuzhvqdHTuxG7fu6Dlvdj
EA50YRZ1X3dsDPOLnmo3DxFnV35GQoSmXbc8Ql6IU8mnY+NM11ac75sa2FrdP41Bfgr67FPgJJV8
0n5unHTWiIJVDPPbfferLppQwZA7b6VxLxudi7RxKMFLe4dqZWfY8y3whJ2lulcL9ZuWjJeAz5+g
0G0qo0WH3EN6E1uRYJ1pUuruUDoAA5pN6QKlkgEwi7TLi28Q+i5mhsz1ZG2Q0A2gP1owkEAs1mb0
WRZtITxbFcsGmPsSiVQpfOGGMVJ5FU7aW95Fx1pm3izJv10ARht24V6sU9l0trp2iOvSR1LXDagR
cDA6nXOeHgwhOfDJ7CHT4uochiV7nka6Wz2Xq9HQP4ze3YSDsYBe5pp7vlNEj6Ot3cfUzHFrl/3K
kVJ7gwRRf1UZXrNO6+/FQPwv24MH0+y79VQteYDM8Go/rxZ/9LOv59ibdMTLtXuWs/RMcqiRRYMy
q8ejJBsdwkaPXgzBM93BY5emdw0oWv52evpJwrPwb0dWUuGAZZoJAiEmRrdYBM6TWz9YcrgYUCUH
5mMqxCszS09Z9iMJhmJPEvmLcquU7KiSiXv8FpZ+u54EH0KY4XRA2r0RmKBWVYbIWZ9VcJQCQY6C
eAZmo9qG7ogfGjDyGD5aHd+TTNkR+CVphoP7KLUExUIaoH2xzr0Uu5bJjKda85TF4mGIoXfmbn3C
PeVVBDx6o2DZFI6KllLxsVk+rWc7ZLd9h6IvzP1XFdIwgRm+ccV0NHXJjiahYcwnH8kgI+AttyZg
afRC294O90HFGhKITockfDk8jPcMHs7zkNJSKlyuDbTsKa4PbejeZV0uNpZRYqKw8/mKPJ1v6Nkv
IqvwjzOES4TgAejRqTkYE0rDtsxPc4+iv7QAK8+LVj8Db2MNGS6S4QAKIl43jcGhE1x1QqdEYMn4
jOuAZMmiRqrYtMGpxBqydsDjrLq4uheTdTnVs7OReY2TNpuJZGVOvJ41/K9RCn3Y7+3bqXMuXdXn
O7qbNSIV/OKKzzusOsBnTEFafO+QKhgBckhu8BKmtJ79q8ba44DdD3D01H8oLTrVRletwinLPVcf
bPg+8jRXDjBJsjho3ILhtDTwYZY9+xWkyyAXBiJbxQA799nFwn925oxZwCwRUUrD96pO6hvTqPPT
MLc3c5rUHtvpwLO65CwHl2klG3QjPMSMfTYkioHYGBpEY2W5l7NVXMY6u5hJlBeZWand1CdHAbcM
azTTP7AfLMf0ZgMblXFswXOhHPFL17OdP+CXv3CqIPaorV5IO700svya0vojsKJDWeZXOQ5+IuIa
UjQo4MKYEYaPSHNTOhQQnal86JgTdr823jMB51bsRvepURBiD4q/iweBBKA81TVGeJg6aDWGOF2n
brCx/OxRsRBeSTNnzMqSG6dkLxZbHINZqKkBkug0hwZnpwPjTY389aI9kuWI5p+7bhupBzOcLyGQ
7iJ8o54honhfq+ZB5dOr5XZkRGf9hRPywGAewU3Kwszc4WxYWQtMvpmRotmIYNituQgtFvkE6obS
6wwmA8Q3bJvIpJ4qxy9EN9W2sO2DnU5vQQcCFx1ousmMgjSAanzW6tDG0VbxFG643zt+e8kYK96m
tnWTWFZzpl6YXn/oZv5Vm/oz4xpuhGsh1DEdqFwuTrI/9wex37tojYlywCZDKgpTWX9IN07bcyq6
hB7ycHWVVzbdvpr1LQvxXc5cJci7YlVqJKnCsFVWyXUfeM00eoaFc1N09WnmeHXcYMfWvUpkiL3Q
5+nGiFgzrpSyPT9Djf3X70X8U6/z63uxFFoumh0ukj+/F0Kk6rlSICnb2Te3bERftIh5cxyAgE0I
nK+VySVJNRzW28z3Ea1Tw/jRw1//Gf/6iLqOQp6m4zr4icTRRJosMp5qtBX5V8RiuLRo2y0/3wSj
ve0bnFOV5tZQf4btX7/yTzo2+f2z/McrLyOJH3o9c3TMxp54Zd1PT7HBSgMrl0B9UDbqPxlv/Mwb
4bUYRFgA5eh8sUj8am344bVy2+aXJpimuVWS3jmjF2Cl3REQZ5G5e5NxqIfxyUSnX8dYZvQK55A8
VeLbr2/5f/0LU8V7UU41KKb2ewP8x5f/577I+N//Xn7mH/9xsWX846vdZ3H5ln02P3/Tn36G3/vb
625wlvzpC4Kko3a66T7r6faz6dL29558+c7/33/8HzBm+C33U/n597+9fdCALBujOnpvOZG//9vh
4+9/WxjjsFx++OiXF/ntG5Z38fe/rT4hE+c/r3G//9Qfa1x8JUp3lSEMpVsW1/Ufa1w+NC4OE7DT
skHlX34fS1i/cNmYbGmZXv3Z92KYv7DeXXavBttiU3Kf+P0Q/HaX+cuxhPnTGpfzhZfhtZTFL9Xl
z86XMW2pn/HHrzRF4aVoFjw0AOm6ZtlyESa2v2/T9NTGoLImHB2OQw4Oq4lm507duUpyyUMb0lQH
e2o9K/8LRzfddYftNggE0OzqJVvGHOmIfR0//V2XGy8dW8M9zp5pbQ2Yx5MsfErN7CEKk5dkcriL
I9e6IW90U5WkkLbF00hS+1rlmLnqMT87ZhCdJ9DmRKqF32xTHNinntMSJ4LjwNgxvkWkoq7nvj4p
vRx3tj7xbCbbZw2Vf9fFlkGzZ2ZrYyJQiShN24uC4JO0VP9TA1qXIz7Be3KDQf2bD4kCS1C3Rkz6
FU7mfT2Wr61hEgfhl2dnCG6yXEDwzrNtXdjvUyZeUS/REy7i5mq4t8dA37MVO1PV1huotU+aHdzZ
GIz2BUJLooJxQoSJaA/4/c7BlF50UGEnRK+uPr82TnNnCRMUVosDKFIYUTSUQSrrELDY5FYgOSqd
sF80e/SmPUjyuKxaT2T+oz8kN5qhy3U/6wSe6sLfCt95FhapTezw5Hsa2Nj6W6ClreOjUK8hgnep
8Rbb2aNDGkddz/eg3BuWPlPJu2svmpb6ltP8M5LOh3Ly50hHvt1k6iKJjZtZRU+c7s66znDhiYvK
bDzOqVs7K7YpdtkGBbsMtmFsPYULbzYOie2d8FWlNGSDkSR7uIRYBVie4o1+sXvnLp7yo6ab170+
bttcu5gIV27T4dNx53IFAnob9Pm0gVLyFkewdlKJQMkhfJdxkEe/cS4G3AwoxbZ5JVZVb3xMiGoL
x35gToPjpdZedR/jr0YMFcGRnlV0B0jnp0I1j6PMHjozO2N0jdfJoOskbll4RtUFa7too4NqRQ+Z
JRsc+ltrssJt6bT5gRO181LTRsA2AGW0reqxqVmEY9shszvFatn4+bjBR2khLi4wW2qtvxa9eFe9
j0VrfrIXsynBEWSAYhmr+9krZpYH4IMxsRB2W5kWRk8Q6GkwB14cp91GmiZ57EDTVinDniyhe4zq
r0jKh5kcM68DXj8U/WYUnEbVACayN/3jyI7IRpO5LsEpLOWGOCS4jMAe8NMGaB2Rb42hnqBKmx+x
EVxFg/3ajZKRuH5poVPYjGl3pLK9dsErJi0W4jp+o0+DrDAq5idMMDwgK35kv+ioVh12VB6wxBXD
oifTZIsFJri3axCUC0kz6erA86Ee06qeWiQNp2Gs2nuSi/eshaAUUs+jdAJ0XLUYmIteee5kRHsY
6wckv2BG4bYg9Mgfw3pJoaoq3FSINkVodkcic5qDn5aPjnR2GGdAAnLFbJy09UpGUKzt8tfazq9o
P54ne3rDZXKvQ0Daqo5CoZkaXLgD3hcjN4NdUGNP0SFdxswoV8bSldRWRp4KogK2M6i1nQipCtb8
9mKaiHM2fR2Feu7fpUNN801vTMR1AQw16I6arZCaUvqsU2TCtZZezGV57dedvkdFeWEV4ABXPenz
FtMZY9VniDzHJZw+o4RdDeTVz+TW60uAPWp6IiqNh5xke9PqXRTGIBGmkVRVMcqjT9TvStVMT6HQ
76xUPcd9MB+5Eg70otdTKO+yGmAO4C7ScaziWAsHZuAU3RUduD0948hF4gNeY7RvTIJsZnS48NuL
18GA+d+K18JK7jqDbM+gVAhKK4LWnglpZSpa944X50Tpco9xT25afdoV9/02K8mec8NPVoULWfrD
sJPbPKweLBs8iVm4AxghykYrMzQv9VXKaM6heCzqKyLqsJWhxW/EdClyMgE1YCsVXBz4rQZ4o4Z4
7ThN+yO5pET96NWOUeGqHtubtsK5j0sayUj23rrJZSwSaKdZDGmhYIEZaGSXg/e+niCmUTkXh6DX
TbR2c3rmAVfS9qDxV2Hvn9wZYQyspxuo7kj5+v6lp5BNLPk5FsN4IBYHnD3UsdjQb0apGKsBqcfv
v69CrgxiNB7tpBgvGerEV5bm38GS+ghxny22uGqVK4WQElZPoJwzbHfKeSg+GvXgqhOZvnUg/FR+
Cepngf7YC/4HRua0jxYkEEBMdCcRD+USwOe6gxwkHUOso8l6ChaoUK2Mb9XIuDPi+ORO0W9HCESp
231OEIlqssCzBVFEvM1buUCL8smCbDCK+wSe0WT7w7FRAATYj77PRnqbwj6qXPGtXWBIzYJFopsO
D/qCSioXaFIHPSlYMEoKnhIrmFUOQILNi5eX7f2UybO+AJg0A6zdkEeHcKq3DQepoVtc+RNEStSJ
1oWpm7fxgnRyIpdnRTQ7SHAQ1iBusMlysp7yBQblG/N9sCz+wwUURTQQl0rj8qw3EF0zD8QCAllK
QwjpLqipYIFOJQt+SnKzV77xaiAk4liO6wRMVdFnVwKvH+dTcJA9woJETz+QtEH0WChXFriraeFe
1Y7aqx4QVh4xnyjie2tREhcLLWvKWojLOrrxoQT7Wy5QLQIOMW4Uj+UwEJApR5hMg70OWosJszD3
5LJeKWQm25qzYSfZhMwAvII0w2fFXGflzxz+EMwXj1aTcBFiJSMQYMx3sAnI2yh04gOO42twauyN
Fm6YKrLiEshFepUvVDFj4YuJtD2bpvnMnVFbKRBkhtbC2jWushaibASjLCzx4AMtmxd6mcY/c7Cn
S6vJb8j/+phk65ycBXlWWU8C6YZn9IwzLdzJ0SnQENz0Jbg0v+HPLssSRS4SJN2LTaa4auGrzSAb
qqzaO5yGuBmNpLqpE21nF9/qaKdpvYvvP/BatOzMR6wMpGI/IuVm88NgX/bwQ9vhtiujh8DqLtOm
AWxbXfGQZDeFf4AhnLNG6IFeAqw7RHtKJF2q85Qb95nBA8EhpayM1Faf+48oGW2PCvC65kqIuvoz
KpylduF4hRbDVlvtAr3+ACKqntqEMS+iNn2rx7Hm1WZPp8VQWktR1KYGJoccj5sadBARccbCCCgj
CJ1g899dF8fcXKYf//EueP0WpNFbHf3UrH3/se9tF342x1JcUWx1F2u/zWL3e9vl/LJ0yShkbXQB
SuJf+6PtAjdgsFImTdcEBECr9ifcAFgAfp+1jDTQ44p/p+2SvJ0/axKU0M1l5cxswsCJ99OAICUP
usm6luDqebqMk9Zd545zP1eh52ZOs3XmYQ9b71Fvk2xd1fLFDtBkZUAFu8mIPW10NqYbUXcmPB3y
1Gux7t0bCPDCUuwmhlOrugVDmbr0Bj1UgtUPR/tfzKqWwckPNj1W6AiPTUMJScsIgmHpKX8YOfRV
HQdpQBhHDzggMjoIT9jtC/M/eRnkzn9+IXoJRmKCrblajr39M6xeq8i9gq6Lkr3DkEwZEJ3aJN6W
GHVqzbgo7Sh4yTNzxeNQ8HR0sq8K/SeDZkwbIo4GWit/G1aTtgYHt8P+tDfLmm+fJFrX8CYoWego
qnP6mtiPQC2Y1WMB44RigCCVK26FAwNx1k14rRsLTJPTPVqufDDwcyNAMx6jnr2M5a+gsnsOz6cY
kgndCz2VbNjHQljYwIQ5qRBNNGFYusol2Rg8ZSjZMKXo5M9U6W6Y1TYtEcsNRnin4vYgo2E3Gdq+
LdOKgjcu0Ahyy2fE/2iH0GpmKciBsVukbyng7ZCyh8CsjUmU1FXfx+gAOghu8B3Dc4DebW2DH9vS
5LMGj+IPHTTVdVahnLY7/xDCrbS17iZwrNcWCPZKVKPc1ZbEyV5VR3L/XniWXBdxtzUXr2EBpp5U
Z/0r1pq3IkSKPXXZQc7MXCHiGBss8C8UXk9TYOZsLn21wYM8k3qLWxpIKuiXHuwd2SZhNHyzJupA
W/c39mS1+8HkgLQQ0g6d79xMLU/sGNjQ6E9sEkJjPWGzITBpoxFLiavirls4M05EDljGEqBw9Mir
k4F9XGiB1nH9Y5I2CJeIPkJOmMrR00IBoI+yMc3NJ1fOGyK37lqkVWXEDnMQ59JmmlzNJ57Eq0Ca
yMPEPsOeo6XyVNQDm25tj5d+r3fVE3b6B24kp6x0TnGdrgm1gXoOVhrdUDBXgOv0jUKBUCfRUbeH
I6gBnxdiBNnUzbgBqIF6lv23ZFu4hnX61KchO2tasgyeaQqJcCr8q7onkbL33VWi8bTMTOiqo/Yx
YR0VDSVroafxXTZM6hoXa3NKbAW9XPCAjKPguZQW5GzBDkpUFvWLhpFE4NPhIwZ22ohbp4u2ZmCu
pjnYdFnomQ09hB8fYonAZFz1bcVfpA1XpcM2W/cPcaF5IqkPioyDhJzjDZMG4k0THdlTxkovRrwI
VOcdD6jlsRFfq95iiZuiqFdqW3f2g6/RxtRWdyd0MFYJMKTEcL76suFQhVfSd+4QEb4S5Ulru5Qa
uv1UiJzIpPo46/lXNsfNZlFY9i7KtTwqbsUc78fGvo6cuNrL5eon8zm4y/2k5vruozssXv20y9gt
c14ItTGmNr1QRg5Js/jofacghU0jhEWX/kbVILkAF1lHJi2NZ2sJeP7ALpHclno1fkTTSO2ks8NJ
Taf1fEFssIQ4vLa49XTsvgfsfZHQbtqU3l6OfEC4X++qTrGB0IKruJ6PWShAKiZBukF9aRwDAgfA
cyZXUVs+R5DDjiJja5zCy1jOc5takbRnehqF3nBGsyAKEFRg1rMQKME4clLrizjHLHa6CnbmKDeI
OPXDXGON7Uj/5mZe07T25B2X/m1myRYmzZDschHdVil7IACf+nbEj7qPfcs4WW6MNKkJOi/PRPrA
tOlc5toDfSFCRT6HdR2Pt5ZfowauBEnDs1uzUXYJBTXqzVhjjYXydEecAf8nBTgDDgNpUtis8jbM
j23Jd4mpMjdB27VXOK01QjVrT0uqZ8OB8koA3rnzmc7N8/xtDrhpGml3ERnNdNFE7f0YI2J1DIJd
FV5j1aQmunntdtCsu2jkxSrFdc360tYbe6PF4dFNbIhvhHvMhL9u3S6MUDXWMxFDJHePX0EYGY/K
r1IipQpk8lXZXOKruSUklyAFQ/XnvqN+azLuNP/lSzehQwkwLf2HauKfJuZrJoVF/vlj6faPH/tt
ZG7/IqnbJHNuuQCjlmLwt5E5c3FBheaakN9Nbq4sXn4bmS+1G5KCX+nuv/KgftfxKQo+VzJfx/Uk
pbP8zL8xMFf2Upr9WPwwkWeOT76bZWEMgq7w5+KnDHQmigM3zaHo7jvhPrdJ9GSEzVGl6NV9rt0s
aXk8ib0NF7IcQuMjY5vJnIlnEiG1PBYWLh3NHwOGy4SMYjOewKkzJjCzi4rIrFHLLjIRvsdJsMOq
jb7YJhcjFN2lNes7yyw/h77aE5wGPyew6DnYvFpJFPKIiz2VxeTnEb2uZvPQRereHOMn9EunvrYu
s2rYVhkyAS34yAtGC31hXQUB6ia3zM5urSKU4jaEm9LPT0YWY3OMm7txllusVXvGmjfCZOE/c5Mr
Cs9kwB6WGaqa+ZAbiNDqpkQoFJv+VlXzJSLvb3o4HZIxP0ktf8pzcx/ay6iJ6jV1H3Iz2WiOz2Cu
PsmS+EXCvSCkR1G9LRl87VU2th9Kt0n1JqmQO3CR4rdMoD4dmaT6myG2m/UUaEycYy291zL/2hCT
AXxQP0iNaXaUNlidYs1yt+C9Hlj2kmQ2MEdNGgA6ZR4gmg6wiTkWH5mRHudsdGCGGxN+eVE38dlw
3fIjHO1b2WoFt1Vm9RwZyftEuBjpooStGmAFl3brxWnFLFUlF1Vnv4UOBaqACj2nR3+sGR/a8Nl5
mMDjrqrLos7JusswFs89moA6tDYY0RmnIdfYZCbpJCFMgMQnmYKKKmDwWz1ki0606yXubdnrcCzi
l1k3cUYPUF615qma+RDt0zxXr+HAU8y1iUXKpvGdak/DYdYNR3YQr8Yg76ApcLDt/gq+9sWAN2Wt
SvTKUTZd5oZ/ATOXGrbFQe1a74VY5Ea9s7WbFp0BKYQwh4bN0FYv4B5vOmPkLbEvXw2D5aWyZUfR
iMdEZZ+lE98wYNLRu+IDVLHx6INA3jTCBtsdjXswbEBt/B6S/TIc99HWb4hdoUlHN301xeZXZLlv
2AzfsJVBFYBo2xlsk4MWgwDue2iOzOEaZfiLD1dfp11LRtMsoPmPvN4SrmnP5k4YC4hhqDYgq99G
6dAZcdpxAWwHczyPuXuDPevdpqOadXziyGDPduIcO7RgZQxs2MgnDx3DsLbb8cvXmIyXck9MwDap
pzcTjVKABG3Os8t48t9DtvZ1ixBfoAorB+ehKBBhYThh2bUSw6MJylyGZwWVVa8YXWED9+CjH7uM
tQM4oQsw/4+h7FeArl5gQSEHlNWrYGSNtQzxpb+AwhKIYSidAQEtELFswYmJBSw2QhiD/5GQIYuo
irz4a3fBkGmO7fW/gskSlgZ2+dkvyDKwC6/jAjEroJklBlFRjBsvodPFWz9hxIXMp9rlmTwNuvtE
8im2RMN6ieCk+QswLV/QafkCUQsXnJq1gNUSCWLNAL/IvajbFGm4R1CnL2qMNynIIOhjPmtkjS+W
Cz2ay3gbQHHTobmZC9atXgBvbAA+nRZKZ+wCf9MGMHCLCpe7+1vbRXcznLgYXpy/gOPcxKVCRrwQ
Lkw52HLWApljK2GuCrhzxPIAG8cUwBQQKnKbQ/vXX+ZW/ySzXLLp9C9szTnVwi0pj+vooiBjdYJ0
1yLQgdUs8aKJT6f3cQEuWDyRdNgNY4gfOOzO3AfurTrDQ4MjRR4E/elJ2fkH2iSYLA5yokRiZ6Uv
yNdiDLbQBTctpTxMGtZysI2ldgHr5UR+l4duBwK+cWgD9qsgZwdazqTPYKbPmzTTx0MxlTwdrI43
tYBVZihbbu0SWkskKU+RxtkkxIT8ly9PKAFcwCN/VZ3836b9ear0/Ue+VybOL2QjkUOPMwd/gWFb
1B/fKxObrbxC10/NorBlk9L8R2XCxp4f4vsXUQzDJQudyu8eA4Nf6DLaQCGwzKuk8+/UJsTg/FSb
wMikOmFcYpoSgY/+U23Syf9H3pnsyI1sW/Zfalx8IGlsBzXxvolW0WtChCIU7FszkkZ+fS1KF3hS
qK4SF6hBATXJTCgV4e4k3ezYOXuvbU9FpxkVdijngS6S6OBk02ksR3rfQ7ufiS5pZzLrClVhgMT/
tyLxd14Ri7Cv0v4wVDW2Irm3veYU2hGltPPRxTRGlFWx9U4PfbbwjQ0dktgsn8o5uLa9ad9wptpH
hb7xJ3JsKx9LrPjCVWxIDZEP5EJsZDetB8d4Hptkuww2NUrzQsbn1rGPKlDPZZx+S02CeYMs2qeR
h5c8ZMzUnQKtwLy69tZx62PG1u8UWLAFkSMucTNd1b0T+jKuHQwSdkxKRdq01iYzmeYOkb/uOntE
TEqzxkGfsGrjOkeUH59MJHajb3wvW5OIvmYXO5DeqFuDbUc0e+DqL6M37vM2vB7bkDgBkvZkk+s1
+SSEd5i7Jipv5kxT8aTy3mBS36GGOHs22Z9+8qD7/C2sJZ4nBhlLzoaVkq3rDTMhpJZ641GBaxMi
cCAVtus5Otfj91LWD8ohryeiYbPJdXcnrFruS4vhMfOmI/SRkzkzHJEVe6w0ySdzlPVRRPI1o8O/
GsBkZjUIULQD61zP9clAKcEo6IKga3M1TM1rO2V39RSV56rlUdB5eTWlmCbjMRZX5GOnWA2mDRp6
tTWVib6xN8m5Ut1hIqx7gEpeFvVVrPtwVzMeCJx51xtQgGUl94XXvmoHemrLyX41eC5ujLJ/k7l1
dh1SrOvyDlvMfWZAUeq94cE0DYcli80vLdW1zKxxIwy6Mk4/Una6SNJHrqLPnDev/Is6Sl7axLg3
bQI6as1E2ohOaVcep3C6K2r5BUS3tY695gLQFEKF4nrxupd+c/DbAn4jEn1dA2aVuoCb2m1Y0b8m
eXwZWPLCgTOWFygYo7w8p3ZExDR9+hmLOFtzvfFyWm8RZrZ13OHzU4IOT5DuYeDsYVDvxjq7blyQ
2CRwh3N9a8AhiGrzYXLLGhwnkRmKqDRg8OTZzgysiWYNSJeDC3SXjQsXKJHgjeMvZlNcmQV+cGsm
PqMoj0ItMHUMnK6gn1ipp5YOsa/tnuBMeC99deEN3gkbzfVgN8esopTMuv7MVuBdOAmDTg/nPRhp
2kw9aBYt5/fQlLczaoCULuiun9UzfqybJunfwPztcscaVoQuf20qWn7MmwN8yyQgd5QJCAR4/7g6
EMJGKGOW+yy0fNGjMW5ga94qahtSjzjg05rIs+YhLiQzZxHedTag6U6BAfUIYRHyyyyHu24oINWA
LXD1R1AiObDBqTBTQiFXtfawtSNzH0/KOsZleg4sgrRbFNAmgcIrrVMMxoAWpyB5t1zC7YX4SB2E
A3h4qmSJeBgBopg0L9fai67Najg3ZUS3NeWA30mQ9pltMUDvHitsEtTI0FS9AeLvaAPAHKm0suuw
M6uXthoutR4vlIV+YoIqS5V256cImTK7O+t28rdZ1B2nQd47afK9AbPg1Q0tCCc8R4uXcCT+qq7L
Uxbm28Ek/GJML4RdmJsyZ8/OTDLv2pHI+oT0VJEH2GEL/8mTREh36o1gZNosA/pU1V7Xdk+ztjvk
XYbudyaqwVRxzjEORHBYIrGhIimd9oY8I541cqvRjefVpiYIkdmuTWZVfqc6+ndR+NAEBAhSMl+2
vurXZLjT+YRFsG5zZm0ZlIQSvSsxH0gylU6/j559Q7rPtAI1IaDDjmcrTG8lPggezPwLpmmG8zVp
jEM9XbR28w5aAmpTw60yRtZDdyLoBCl8EtM1TU13hSx6w9H+jhL2g/5fSJu6v+Gx2XpiPgsr+15i
oBki81oThWAhQ2OsP+7CugsurCG+SA1cMrBNN0FIsFDWRIQCVUl0NGh2sTomuBEY93fXk6iynZPU
T8asxQ5xRAnweH6dZMT8QGjk4JgoiA1jJFuRiVTKPab7HcFyW0lWmZTVh8LwPFUI47MZgq4bXhJB
utTUENhb3yYaux6vDWTix4avcdRP+25W/FqdFptETC99Y99WjfxmZsODcOoXIjJx4lftFemed06K
d3kcE+wdYblXfceJrnkkCpHgSlprGIojrAbD16CrHjoTvnpcGXc1QBGTyRCe5WcArRjPCBLwFAms
aeSuSdggHrTw3zEDvatp7tmwnfDGmYajYB8VabRKXI8TRv1SWUttHl1Uwv2o7P65Vf464phQO2CX
5+CjrFJq/bqKUVCJJRSBiyf5Wso8ZINrXsPkwzE5c04KB6OvOaKkGYExc3PTFfrRjB/qmHkNkTSY
oOnZdsVXWcqv7jBhfBq+pmn95MEnDBTm8dqBOFDpF9+yXybIBaVHcREzfBAkY1dcqrXPlPWu4++X
aGerZoT2yzq7iiFpeVmNg1pXT4nfGBc2ZLyNE+oXT+QPhCxdCVUepsLYTHEJH6vfIsDFtSs3qN+Q
SckAT13/UTW43EAlrpzp6FdhTMfGfMSf0BBhH2vm1R7BcRgoyuQynl0cAoaNA9Fxds0UXEvl7oto
Zv2KrENjYIIBaDyimNHtJnHEVwcXo0AEsdIVI6eq7t9IAD+Q0nRjW5KzFdkiRlTtiWhla+1ma2u7
wXAKi+QWG4xkrZvfI2nF66K1T6bh3hBjsDPSMtw4muQVRyETGyXJGMFwTYZWz+E/v/dankKNXAe7
y/cWwE4dWc+Dl32bMoGvsl/3uXXlyOEchwho4kVTJXqWxqarCJQ1xHNru2+ec1zW2KzLIKNgDprb
y6oeDgFaPw4c71MSt7s8tR7DUbw5YKrzyNlVsb4lUW3TD+ajFTD6JhbqOgr54F1SHaYxep4Grzqa
PbTj6keXp9+Obe5s8FYe/z85uLxB8FOLrDlO6+q3/qjFYeLfT8OPCgPw6x8/8K9eKph8zMYOg2vB
ecX1OBL8PLEsrVSX44jvmKHp4jn9xRXtQ3wF+s/A1VkgUr+cWIRLmxX2N/wo7wd66j+SH3/qpcJ7
FQuSynR4fy5mzU+D5Not21mFAUf4VI3nzDdfvXC01oWyURDaMAwSXNM/2cC/6dR/5QHgpvj8snBv
fRc5Nupp6LU0cX9v4WJryzvHAiGEx0vODzRqMo7VRgDSM4yysN8MNEw8Cs+paa6yLKj96xl2okvQ
mlO15wz1cEf1ZRfdTtBNEdsI3IleA69NSdemGNk2XNt3Rm1WtKGLy3AQpFwIUxQtkvkSFLUpDsTg
tM3JlMhA2RMZa2z9dtCbHE6CODfoExcxr908xTHENWPI4KfPwPw3cW4i+ol8OTwPzM+GHYkbs72G
ADt2N9lkNndelrFHDljBvRMDdrZKl8GNOBZz6Dy7Rk8EphF4ycRb02NPq5CTrtiCH+IzVIC42ONy
LDVr+u9LNEs45ejLdD5hsrboPfjnZBi8rtgon2wvZLSdMx4RZeryiwxTSsQ6htdUWn1/myWWdW2T
ywb8H2EFUnDz2mh1glByjsfLJpUQJyAjeStPjP5zWZWcmlyOTvVNNPo1VMYCcvsdGYCT2KpR9MWF
OUemvQo8Tl97K7Hyl9GqvCdt0uWr7M5z1m5TNi9BE3SUf8H4rZcOsQukygXRhuk2HxRl7tLy8Se7
/AaIpqS52Lp86EJgl1+YtFaAsLG0MQXmwEBQyiVY442yIVWxNXN/NU+cmZAQijtYenQCBXhe4o08
Tk5xs3QD+xHAJDxWvLw3KVSz4U6WAa8ZeWX7YjIIWHvtBL5FUIoh4ND+fMpSVV/lEkzFCQJVeg8D
ykp3WSwhm1C3ZG9kvuMN0sCy6bQxjvb2WqgGFywmZpMNq4RRvp8Hu5gTJtAIFa/pig/jeyBoCIhT
GCKwhNIfz2ZzmsweUbZyJFawvk0zeUO4afMCB5H/zA2Hez8Am5Q7lRY2VI/Bp91/vXC622zXRVFF
zqEfRt1Njocmv2lFr/I9GTW6YS6vqwQ5KGgxnha35NSh284g9L6GN0DY+mjbYrwxW8RnD2VjJ8WF
y2PPU+iBcMKBUJtymZb+6w+D2UqHgw7tDB+mGfKbo1n7PoHveeBJEsmaOADEZo2RO8ybNKzi/ujm
ke99dWIjRhsel55EL+IlxlPXoiDcz8nA0yzSuXkZUgK0UGqNEGKmsedTV0LyP+OmCSjfKpLW+0G2
8mVycb5vIi+tN3xTaGcAeIcX1VO0VGtCNPl5o++UCR9OW/nDUCw8ArPR2PMcYJrZo6+SLr8ZPTyV
9yqtS7ntSvgKW0WKl9hCFWNGmnmZvE+d1kiPnNQzlLETJIs3ulFLKq7upbmv/Lb6rggH+ShoW34B
g9S4L0kVIHVF76F2rmWd8pyKxaCSe6TlTgUwutK5j9vUv6p7y7xswQYnMa0Qin2NOYRkAvZ1e8AM
mln+PpX+sbB7hziRKCMU0+t3c+w+CHTMB8juF66qhpXAyIomofdpMNfFTeuaBvLOAA2QN6f6LHIr
ehzmoO9oCRuQhD27umeMjDYnGulap5q0v4IDXj8PVcgQv+fyp+JqcdwW6zZ0xrvKYiUsUrt+txeB
Qa5N7xbJ9CFHX78j9/OJcVm6aGKcTT9bj01Qfy+50ZfIipfiyzoYepT7qW0i6rr+W6XKa4Kkg61N
Y2FjRsadkYWYNPBobcLlzoQoRJURtKduCnFz64cxVftGmclOLvPiAO375SA5qvXDsO+7CPZ9am1p
UXP+6esrv6pYWdG1NYDf4vQqzJLHgHi/1CE6qYiZuPt1EKF2SJtnK8Z2luePlTOdA0ada9OKT/0c
7D0zaU+KAVDn5Q69jRYJSHQBUDxAZM5mIPr5HNeyILJ0LvdOVPCECHUWGCK2Tp99YfcaCafj6xoT
ZQic7SZaTjUsU+7T7E/3ovCCFbDi9sPHQ8gsbwFJzBcRVTlpJNiUEbev2pbKj8DQmnY3lKUwBG8T
/8hY9gAFA6qDsBvb4h2gytFA61yltlg1spxe0FsolOOAU6sEuwSys2rXWFTmWXwvwow5A8x22mTZ
atYdArUoKKHVTmmWgHWck35nDiK4bU3SuFZCtcTheqc4r8IrxAC3JrTZNXkV+PDD/mkY/FszSwDG
yfRChe5hCCiYQ/DXdhqxVOuQ3ExaNHEzMQ+lD3+03OmZpXOEe5bvOlUBS3Ulm5KR06HDFv2N0QS2
JUelcPicwTNRRbAWrvgejbdhoKlnWWe27ljcWkCdM8QLCLQ7JTmA6WCqXkeFXGGF9b80No0m8zSd
yZYD/LaktHgF+SbU2oexgtc1EVTHeVTHARcZAwanGC9+DpHg8C2YZb8yOFaTrmb3+amLdHNfKd96
Ddsy/hoaHEnWnt/RVLCm5oJVYrpehq6c6NzgGXy9dXLmvHpNItkh4E4mpE8l8sLtBHIB0Ui8icl6
BDuQ01vrMtFk4OLs4F42/QJay8YEN/CM2h5SNvZc9obLJM4xDPWYTTamHmj7JEiiOjPxvzZIxEjJ
LYD3UimyJTDf3Hl68q6Zir+aLueKICb3ZQWArMj3lhXX3jeXRBzrIlT82CroQWQBzaA4XJEH0uwb
b2DCqnoP/ZSRXLdWrD/CFplRWNfMm+rJSJ9g3sMstCPUcm1X5+iWLJcGZx61drp1wGSRBeyBhqOt
VJD5xW0MnsysUGBI4hFml52YAQOd3LyNS6WJojUrPrRN1N8mzqRxVc4JB7eo6fx9P1S0WocO5aFh
SRJYR/9baA75YTZH8xTkGNZDPxY0lpTaFHFCG9HT5cQWmHGELNJFu2d6LdVE6N76jYsicOoxxngS
tcslJmBcH8kAdoyBdLMjubG9a9tpPtj8KZTmqLaO+IwAllpQ81ckbA9vjLOmvaBjCgvUwoPTz0Ux
g/xaznwVrrtDXGfOs6TJus3Rl9o4pIxQrhD7mY8+5J02JNEnLVuirB06qCbTJUhtBstLTeLt2o1H
h1g2QsBju6zvAu0/LdGmG0kkOtSDQR5y5uZXKbLQtcLljYfX2ruxneOUFoZ1T4vN3rKdVmvw4ID+
mf+iP7PEbVrg1XFYKw+qtbMjAc7FLqJIZ+VL3VXD1nf2W9LWq16EFDbFcFQdfnSR5t7tQF1923c9
ZMmYzG7luh8a0umxYZiJ1pMJXb8q+q7eZqVf44aoY+sSGqB5gokDQc1OyU2C4ZcCQYrK8q1lJkE8
uByqYxAO1dWsw11fY0D3847haTL3kq+2IEX2i8LGnNBZZiZBZgkRKXVmfJsKmTybnew4nIRNcfTp
dEYHn5SujW4K/E2o7Egx9OqzpJ2w1ihAvrN94iGi6THu/VF3p4nUrlOAo3ctxhE4/+SOtyw9tNPY
b9x9Yjb0RQOGA4fZGoo90ZJ9AMsz7TZKMJNGeqdPUZGTTmnP6kEJARA6zwziLaSZneEu4mCxR/ES
cqghlqeOPHMNFQcP/eDNin5BOD4yy186GaXnQUh1DIgduDrUXTC0waXoEE3BvyUSgy9nspoNH4D7
MqtPAo0UQxY9yzQR7zU2fFPq+9G04LsSWJR8eKXJI53R2f0ak1CJ2NEj3ducQtzWTteMjA0KmO8D
g+U9GoxgIWMGwWZAl7JuxTB9a0ZsGLswTyBr0MnV195owKLK4yDtDp5yC2Ihs7j2z3J2bws1JxjD
cnqE+27o/BMSv/Ie7+ySP1DKU58LfarKgthlYtu2hZ+94ZC02s2srOECj5FhrHmp9pa0xvFE3kbE
aFUUWztlhp4jjcNZFo8E8TqSli0mPeZERktEpZ1OxNn00RA7WyIJohhoUkOE7th4OA4yjuSYO1DY
CIdO7d7ufXsT8WQehO++SvqlX1JPFTkG0Ey6uJN9RUunKS7HqDKOipX6ok96MqCG9DECR3xmVbfO
uLvdqyFFT9Kxau7RTdg7GI3RJfgK+9odK39rB+QiRnacPrgjDWC/nZMt6WHJJU19CbhfOG8BWZ1P
qLjkhe6K4daITMSAdfAAgaeFECVyDCElrUfdyt3c6HSrzFjuGVrXh8i2iV9kDWo2eUXjiFgJRkBN
YI+XOWPzdTKFZr2t05SifuZp7kkqAvGqv8yD9vYuc3QwXnWbYIVlctWfXQ6P22Rqh8VWai0y78jd
a7sdjrTuhSKpnHH40tk4BZWnctBcngFceqxh8VV6hfPfo+c/pRSDsFlq5v197T56EgVuVHHGzmK+
tb2rbDbxWS4nSCtfRQUfGMNifBNpDKUlqjEoUJVPC3aaP7LQgFajTHO+Ls3umsOiDNct73YbFqAi
zaFgVMLsKl/D8ezp9meUhYanavMcBIAbsDE53C3Ssru0m7+oLoNDQmBzuC/Ajtx4PvrpleHEOX9V
NSxgsRsyUUEBn5z6YmH6dr6et3abQV+OivS9reFxlL3T7Ca0iliGSwPVadV6zBxq114eSI6U59Fn
oLnIi+sLQ1X+cZLkL7Tewnqu+co7ZDN+86bevZtGbEQYZTwGCT0pNUPaO6hQpsy2cehWQbpKugBZ
Ukb+3QbXWvwkAFO9uEWM4LZzxBeLluHWneLoSKBjeqoaU/BAkk5334/SCtcepLoJzkMdfpCznd3j
xPheokRBjh5T7ya2HMSaOx/CgKBdgFA8QNBgZ41Y4rH8jVBscJQBBWdNnTBkHTDbnJPZzo+yS4cd
aqMFw1kE8bZtUR4b6aL0jyVxV7xyAuOIlrWtGA44HVmtcDXlE5tbeZRjJ676WatDZ7SEgmCMaBgU
oU++C7M4vywE0VYlpoorhybuamjUzNUPzvBK6lME73zXignWY+TlqNU81ng2CjPP3tGZkdxVoLZ7
m5DgvxalgYs5nvxvUAj0qXGbBkIVTkKzIxFg64ddhl02z/F2pmU83qouInuhSPxSH/vBcu9mn4HU
obFV9aQGbvq6Zh27GLGdAqjsF7sjC6B3zqfWLHZzoUITiXuak1aYoEKbUCTeZjbHH9B0tve1sOKi
X9OfKUmEngH7LqgfVRx8O5+tXaGk/21sAqCcuTvOQHgmpibHRCbVa1FN7atplPODNnu8kRr6dsfX
iLqUq5cY3eWIPgpKap6XzjnPJzjUWZA8Jd5iXGAPNedDR8X5QXEml5TzBFCRkRrpJUPpuN9g4Omu
NZl0L3SiyKaGPxif/RRCCcyoe/ZvyNvmKOv3sfdBpDZV2AIDyyf5mjuhfRqTiqN39KOXxeiJ/y7N
pnpjXxiSI3HR/m0grKHZsFp2D8y6M7pViYAVA4asPsxJy1RGpc0AN2But4lljvepMsABlMwEkLpa
yVPfBMUpKyzC5UlRi18xf9FEcI3I4owUDZiYnzBRiuLYY4h/Gjy7hFI2W3TSDOXTBSB7GyCL5UtG
yqESRbLRKSS4TcuiTksicehYqdJKv2oiTUgw72u6DklY0XcKALMAPe7cRWVNFDeQ8jHp3vhpin53
oNSw8qJ5IYAbGRHANqy9BCg3oPLCjl/SuGxRJEu3JrKvxoe/FE2y2DqydB4Yfc9rdib+Gt/JJXYu
HGa+Q4hHy2XH4s+RVC4fdOmT2GkpjkEQn+K4YhgYZp5dkBvvmiWUq7Fjt14B/+mJ+C7pMcyHQuKq
JIgrHpr6GuPhgm62shkvYDJ7c3kuwmH0SQCdRlpMgvHNvAMSAIG81mT+3HhzSCtmCnXzUjku16oR
Ib9iDBYGtAXYtzzTnzbrB4KTJIK+2BHFQ2dN3P5O4cI/qKRnFzKyAgz4So8tokyJ3Lj9VgJLEdsy
opv6r7YNvSoukq0y2j592aXFRZIZKanvLYo6vFhizA7maIBY8tw+07c6apsXw4XXvrZdOGpsxEsf
RzTUy2fDSFy5YyjDPfCamA/nCc3fQd/R5lvpLvj5Cd827a0R+dZ86POOj6Sk4Pcr7hNdVhBN9bVh
mdx/mmpWeW67tpQvRAPxJ3ETzfWDafeFvmW5xHYtSWvLL0lo4l4lHNRz8ATayVyAA1mfX1ksPSUK
9rx/ovCX6rHydNQ9WNIEqDXWJHSzocWR2vem47eM+xt+Wyln3mg31m5xhRCbd4WuqveOtPwMRH+l
Ir0L/n11lXWSFWXgPehzQILYolETtOgQOoGWgqnJ3A1oGB9RFw5v37b7UVMgdfE+7RfbvXTKCwML
EAZ8jZdKBzan1CA7lK5FEJc/l/eMh0Zv9T9NO6lorTko+xRZvKgTp4hJMJ3L5tohxqE+BrV0X36Z
ovwfXG5/iqmQNy3MVvyDHt/DxcP39t/A1myMbYIDBE+tLdrrSgsiKlQ5MGUPTb9Ld8LqS7X++2v+
qeDiZ0Pb9lyLQtA2vU+jCYrpGgprO68832he6NRhMIt4Gr53HO82dg/xw5lkC35tMBjDIwUxjN1E
k2UFyaO9LfCxNwAeTAJ4beTKlTbL3SRa92s7BmrEOjNyNG7nhs2e+Ieq4uCiggfHM4Y7v7WSXWi1
1knVhtVtQrS35U/Tw78dvixv/1fxPN9LqEiwmBZtv2Du8/s1nQl8s9g+phVn4JRnu+6OcZK3Gylc
je3WGS+FP1YomeL2/u9X9o+7GVpCmAIVHlaZZez0+ysjC7CGtJrwkWc2hWVeeEc6xMn3xG04QIRM
m7J/uJcWFtNPH5aiFdTv4hoVlul84k91VSp7YNgw/EowqLMzQOFyjfCk4bZAw4vC4AIZrX9tuENz
qoIuhM+gZYxLOZDGDu4NY/YkEXb/D2/ss32TW4AXkhRIhn8M1/xPlwJ2pp23bOirAtf5TVCW+iZL
OsrFzkRW/g93fLmjv9/xAMgnZCqBO4Nv06c7DqPcq2tpIQsLSw5XSdHAD8aA6Pwc+/7bJ+vzh2LK
x0wNqcDyZIVc9t/v74S8O+M7tYBzJCuySa8IyU+d4EqjlcHe8PfH6fODzMtBhPYW2SZzVQRev79c
NVkpEEAWsebHxpNqMqt200QTaB8Qvww8WE5LE4qNgSbyTI21+fsbAGn96couLlwGuLbjMj71fv7/
X9Yn/ACpzpkBoQNXbf+UyGI2tpnjQL+tmbhcU3OQTIkNvmEykMj8BYQEaFc3bgFq9n5HxgTtYDom
igHilYyTGvVa5QcN4uScvEURQNVZRwoBy9rR0UCTTbF+rNtFy2TAOpwPWmQYJbGGTTWt3wpUw2TW
QNIbPHEJdlTF2v9zBOMOio2WmcFSgzqCcZKtSmz5FdUt0X+Gll+DGKDLuaKQta8YOnjNxiDZBaMi
uR2KMBXNTcTEb9UPnC3YUJnSMAlsM82mqwaTXxxUJlde9kTT7bSZLlvvGPHPejDqHBli5J5bX/i3
cTjxpy3xHugTRuH3mJcNy9qPprvsxHAY2N6HkjdfdyrdK6G4laxr8Wvc6CYiRdsKTijeaAQ7yu8v
siBHzwQShMs1Fyk1QMRE4dQrD9B1FWJwWXVJkjyi7ZpvfWJQ2ExtdGMrDLVMoGw678VF2jVs6IU/
UISowNDzgfyOqf/u4v2bD+Bde+NOZyT/HKd6YLuXvbtgbxqRkSg4B2lJ+FjA7xEpnSRU6W01rZyQ
kmo9dXCyNrkIuFD0adK9oTOuZcTgZj5EMib6TJWaDboE+8bs7kc94iIfSU8aWZDepULRSkWqo82F
6G+WZ+2PpQepsKV93YcTJN7hx2/oU4cX6ZnFZJtaEoe00nGahgfmeD8uAhK6lc/IG98ziQMAVajx
CZguh0TeKB02L3LOFHMaYEZ0msdwl7qh/2QL1D12ZjLXmIyxvcJZWpXbCCUYE3wjeI1yfSlBALOt
VBk8GM/hAFnIbDJOP6s0PWYD9hpSLrAgD+XGobP5YdW5fTvFueWs4sB33E1UVvh1ODYBEPr7l/WT
4ABGH0sFJRSycJ+wHMv+fbUIvTxvhAU6N8U0S/gh88NbPiPrVOBEmHWtNrnKCC/5JxDj58XX8nyA
BqbP69uUE5+rCXvkfBgFI7NtpGYEHBi0ljc1p9ubv3++z5srGnYEIQH/FLxk8MMz98tSxOgpgcFA
I6TCw3kWFmU+X95lwltU3ctA1If1D8vfspz/uq2gW6CFZvHCAXJ79By/X1E6uQ4R3TXSLWH4j0lo
ld8zU3TtYcnaKGEh+hyVC5ywwTnCMvus+Bp+/P1D/7HjhMhqPAyKDloZRAGfxCsj3yJd5gxf5yQN
r/UESh2wpPgeTh1f6r+/1h8PEK/lco2xLyLGsPyl1PjlAid9XDkdROkVyu78m+tGKRSYpOAPwgGC
q98F+v2nuuE/f118jr7nCJyV9o8S55fXncMJ597CJjfHQN/UE4cjGnj+rWVbyEqEO70jD+XJ+vur
8oX8dHshdDgoktwAqyUXWHy+vaD+PRlh8qEjVFybppSg400SXPKpAOFvO7X3ThSP/nDT2np3DUWS
Eapl+SoTAVfeCKb23a6zDgp0ZLrnnMHeBCwhLG79chAPTeVjd9Q0HcFXDNljyDj4tUxt0tnrKAg4
/dJ0YwccJvqLadqMG+DTAzKsYFHNYHY+EYzn1hucQtMr4ZfELRiZ0WYAEUFEF61XfxvJTcJwYdn6
iDyiCm605bOLTCl+iuc6DErc8YnTwnlceYZfir3/49jbs18b64b5FhCzofSjo6JV1X8PbcXqIKNg
bk4jyZo+U65qAFZodyymKF9VvwJslNYMi5fje4hqkt31R8/HEJT7OEoZB984w8RviIsmra5MVUdf
8JZazFXnUZnlqfeiDOZSoBoEPH1ZchS1JRpJp0pqm/0snG9iKWaUHYGDXmQGm7AqGPtdtkNH4nwK
CSrZVGNmXEsm9Hf6R38miTscJoxS3zNVLY2vNDSvpVsqPghKGVrBE3t3mAV67+aF08JKQ1pjVcNH
UQgXvlI+xOzHUwDbXWKvMS8kHlMkyDmJa03X9M6BZKOJxiPBRk8pecj+bir78KDnWDzLJsV3F7Dh
bwID7yxMbuGeicUm6WFKsiDdVmEg9x24AYhkCOIOzI8Db53WETvTlDnKWQd6xOoq8xl9WDO6559L
NUlGXGKTySGBOj96NZmTVvKlwX/JrQrBBh+bOKVM+vn3GdAEMeGkrh8QU420/sKnk/is3Vps/MDT
zQHlLnB9oBUG5srOu3dQutDUccxo/ooyJT9XllGXNCaNlmY21efehWi4G6dwJKMj1BE6+bnvo8us
oi+860jLbbfoMErg3aMkE7DQnmNtXDQ2BsAQAP2bnwqUuZt4y1WlYnj1ZUAjuZjY0ehKE2u0gvUM
Ryz5cXOzLhXzuvG6OjzXk9b7v3/z//zeu1S1wHfQAnoW+sTf1zlwoU0I/a8lWZjmx4o+Yk66kGrm
6tuPF/q/jau9TN+6WtYf6v9RXu2vqk+XA9AvV/tP5/1r2bxWvytFf/7Mv6SikGUpFdhpfI5sbK7c
nJ9SUUv8l+/igzNNh1sT4jL7b3Ob9V8w13yb7di1Q/7FRr20KJL/9T9w5IcMdwN+KAzZH333PzG3
/dEZWWooy/V55nHXCd/7tCVMZtJNkr44Ev/yQSx7QYBkCzNEcB8OxY6gAYAlEsQd9EKUkSpDTR/d
yhETdd07HMXi8nttBl/4lOwH5n1ktwQydsyc/e65Jm1jiqga2URGQG/yiY6qWDLIfj53//6Y+kep
9KMUZB1xwFUt7N3fn/Da0KWPzpGSrAvyDYIlNgP8nzYu4VWPFjF3XblC1YZtJBEJboL+srOrGJ2W
cRuV+YdYLAbzVdrT3TE6ZrFzGpI5A1Vu5bvzLhyTk/CdHM2+czsAfMax+NJ6CuZ+m/Tr1E/OlcNQ
O4jkh5zLd6MR47nvcZwiLnuu6dvCP2H8GTlYeasP4ZP/NQQOWvPQvbdy/iOa6IAx2aWpbSypauG9
zTAIVly0HzrWGIxMMVpzcWdUMO+KNls8beQJlL7Epebc/vII3/ys+H5V8/7ALfxWCP4ocQO6ZRa6
JKqF369nXzdYwxe69f+m7rx2ZNeuLPsr9QFNgd68NNDBIMNHpHcvRJqT9J6bm+TX92BJjZIEdAEC
CgXUk67uPSYzkmbtueYcE0fUsGmgKWrZozZhtlHWV+IynETHVz3K6s6S5LuchQ5N/aK62r1bwFTU
FzAAhUYROeWFzOZqJa+L8tkSwNdoXTd6P6aUaSjJKTJNuCmG3ix+J4cTxihGmls/U9lDyc+0pwv9
AMQ9J1qvPSlt4lcxvLelGANHx0PRVNqhSKtHy40+eXXcySr+KSxjH6smhQzKsaZ1Bhsw9v7ohMXo
Xx0guT9VXQOoyHPVxPT8jx/TInXPICuDn8VOMaKWNktmeZn40seOnvRoOv/nPxce2mA//nFEZ1o1
md+gYavMcdY/3bBEFOeWxQPzTe+GStRCCIaGqMqgnctbpUT02o/LUelGeJew2mn03XUuS6BRwySW
ee110cyL0EA2isp4p0HofhBcXxb2QV0Q3KS/z9vBzPgauAZtpeEjJs7frrsI5w63H1gdIIxkffrp
WBfwdnRv6LeixT0aY8Sj8WUI9JzbznI4yEdFIp70nE4KIPHLBgHS8FOrhHuLNy1PuwIkQNuGZdWD
zMGLg1uLv+KYRmp6J5r2PJv0I9Y5hEfISanfp9gn4eDLnaEATU6nHa5exG+TrwMHWeIPwn2YmcLC
qOdONnvYNFTkbiuTE/WQufFmYvWxahRPNa1VZFsIhy8lDSge/96nFIWmTKeRPu2SLeXei+en1dIe
cr361p2mO+UCikWkAI2WMQMGwusX3BJerBxbbmndabQW8m2rbZzs52F4lEa78xLDH3RznyYKAHA+
2rUa57upTE7MEyk52yCSSALpB936YuNTvM/z6bmP1V98TjRvxnP7aFsjtyB+33iE5iwguvZYqa8A
quU2BzB0lbr9gDUru2UD9VS2+2yL6oXjOVRM16Zrq9J8CTmVnxtfnsceNk0j4JMCbkftnNMSInDN
il2vabLBAI6TZJ4/hFu/5nHCOaWfVozTU9fi34Cu9eMV/VvdK6SXPevsUpeK1Re708zaNl2pDIXh
kD5IikBlyecDO36zMdtsRTMW1FYgianubGzZ0X/aE/YO1c2wrME0ClxngWnAwLZ3jcx9pulmq2tL
wbzeNBwMWLtGWPrcNqcOMBPXsZ9qikXaBzVjRdiv3o8+Mx9SpVZvcT2/Sq/ZC1gVG+Q+Hkiq2MnY
ZgwVNOBKJlZ0/ROn6XJnEDrczMUUVFK5gQV+QjjGoRBX77NDODZvrQf2Xw9zXna7wZEXNRPR1jQT
EJgd6VC1rsN+Sj5aRMWNLBSOVArpnrmpcdJL5aQjs/l6LO37yavtgPXdD9U28uBxuOBOBqvChXnf
58oYFC5VRqmHcYJSl20/TTxWKwvNqP+iDK55Yv/J3aDykSsaFUuG1XhBU/VbrJDatiqzlRdWbtyJ
TJNnFtSFSBPss6FjwtMmNlN9hD2iF95ytSQiOIHa+oE9YfZcKxQAqR7vqgVBkoKe2j6Wo5J+87EA
YVdhJs71qasa7pFFN7ft5GRBjYpHeSfYBLece5LEfJ9xnMy+G7fzIc7db62jtlR3WKoiqw0v5ALR
9+ZU3ddL11xVnMl7YBZXYVcBXXybUrQX5CgeT0tND0tKfpcVzHCcO8A8UinJenbGC75t56znZrSZ
+iictOm3I5OVKt3azuPKnYD45utixh7c8DbS0q9YwsNbsfJq2xx6bJR7UdhU9HjuRVr1cDAz+6FW
ebKppWU91pyRdiZmDEZyN0wILwbo+/BRa32zFtPt8oQSOla4HTnzF/jcdFUqfKUUoc0si5gIPKLk
ssGR22GLIj+3evAJmBI9UAguloSJTX08zCU/epa9BZj07KFlUc9FmNVs8iqck/py10fYySCarC/D
asXw8yHTePdVY9tkv9KAo3SKy4yZJChLpd/LvoXtpcFKGlQcn4C9WHAiGvmuXHK/iKxt2dp/4qJI
AwrEol09urRSN6OC9YovuV2wHvY2haaJqMibmtio6OF+KtwVEVuNz9MkOLoMtnHpNTWcKXNRnXpP
KZW/pOO2aQF199ZCE03LhgYnartR4zLbz8b8S5U70ePYSQ+6NeKONU1Iy7pVP+g50bs5oXJ5Vmgt
p83+CH6YWjUiXfsZ4wIjHIXitsmfNq8lQTNyA/ZGHiNYDatAUZozbHPwHUlucFcouKndJA1UM3pP
ZaFieHLlGjQgYu069bbQl/xAc4nhz2r2xOrMIvPJ+jhdkdytK+h60hvvjCP4iw755grl5KV2BwXj
j0jPUV/4ZSV+OMc/0/F6cTlDhvVEiXKvlvo1txb7tbfoBeJ2W/yeZgIsaiIFxY2MUDvRyyxXitJ6
Ui4nvl1p5cuOyGWy05VhDksx7qUW33qzoRrdyrZpYfFzmcs2VCuPqLROnmXHRkHFVeakOJRm+eyW
PKzEMM28LdJqE4Ofeaga1sqKqVPhiNMBYxpXidpuVzNCEIHtS6wyqG07PZUtBquKRL/fUWK3yfp4
3EeaQ6lJzqvGqohXVsykKuB+JIvuvuErgL88/xmqHkSCQtxlWeaXUkTNMW/MgCfP2Y3174wMhD9Y
GUHqYsAy72gdeWOb9l3nTtc5cjjNTHbdpmaxorog0mCvC8940WHYSIPPM+8t4tEKGBeLb9lu+y83
JTHBnvYxn7nqLSUjMaHgzXdplAAm0GL65ENg1jY/Zmf9sc7UUzgGnvTJpqohagH2q73RXOZFWrgJ
PAAYOP4TOTRBPIP048dvaDvg/R9VqlyHFL+IVJ9HxznjJTbccBbNmyq4yb1WMl8RMhXUT87xcDNq
6cd9MexMRR7NvmtORrf4YENfPVGfaodhagAPrUSUdBQKfiKDPiHfdGp1I1K1CcuyDOlMg8FcCeuC
LGNsshSAc9NSOtpP/MiVhrTAHJOBiLl5HYyBdaO43G5cUmnTE++v4W8Vt15198mMz5ctAOWcekHv
Bq1jw9xwR87d19xzIyC3Gb5LVznOAZ7gcJ8pj3D5yOasfHcrd+8iN2PVrAiV4N6fHc4ZPJ4W360R
T2pTfRq04k6vLRFMY9bck8SYEPn7OkxT/a1xcLvLWfTbcbb6Y94ZD33TeJiqTKJvrVrKU23I44LZ
zs1sStPlihvVukINsyWdMbNiD8QZwk8l854aXeKJTGBLDQyX4wgLHbxl6ksDDoTW18PWYSPJqSGh
J9CklQf/AuCGQFSlEkTeNPtZg6Asnda6TjjvKdwiq4NgT5eVx5pui+mGGY4og7erZJ8fy6ldgtK0
rrl+Nxbe97xuPtJC1QMQIuPWruzb6EJ5mQvnoEEJi1KDSimxMzVq5Io5bBb9bI7afhxR0nv8g6yd
epi5kancpX0Di4vnfDSUgfRG/M4CZ6RBGZZRUSZi7q0l/aDA5dZWiU+89zR7yiPG2d1iQhkAVCrh
i5NVmSoOpyMNiqGBnXTHTuKD8DaDKQbDIgUqoudbThF7C5cuOtqHF8cPeFDeFk2oJ1vKS1zWXEHL
g0IoU6dDap7d6yBVAvHutuwhVHg1FzOL9dp5wmd3lpQQklA4mmJgMKq/F5eCBSex9zxAfYsgd261
rxkWbEtZtA2xADIr3U8m3T994TxLae/NzLxaWDbp3aZ0RfutevXZyLPtPJcbKR+icnifYOd6XfxD
Rvt+SjAENqDgygaK6uQeFjO7gxZyQyUO536dqKcgHtHrJjvUk/JDLbvHjALIRoPuxia+mWjCjHOe
BdqNgNx5WZIfnbei2Vj3Ze7sFHUIbUAr8FiNVt/FmnNAzST4op9HeDHGYO8la1p1tnfRIN4to7vH
73Y2cI+0fbzXDGC/WTXaIQ2MCTWt/bzF0+3sKKT86Ob8oaS5N8DvsUdRAKqW4nUEkasEtuhtf7SK
4zTGtE/GwxxIVgEM3oLin1EhzeYeStJ0kDUZUnM5Rb9tyoNQZESKYlk3IbZGesDWUydCufoGQ+AN
TgkxoBbfGFMT5cXarlAMxe9gDZA2Sl6aEupOW/DHyJq3+ZRW3hZsz51LZtZXc7cDOAF+VB0PbVau
fTMPgrrYqTfOwsuPYzpsAdGTNoohaFD2AeX2dyrR84uufgfEd1c1/B9dTidThwuspqeCd1RM1/nK
z/ClVGc/6a6dKoDru4zmSmdsEmFfh1m5Gnb/WrTGGzB+ENByeNN0UiL4Jg+c8gEbjjx+NOLD3F5U
GA58j71l3isCNoWVUPPIABM0fXaFoE3v4PpR2cSv9nYbKUGS8JQUbpzcBELtizLWdCUrU34kzTqR
v+zftJVF0izetVKSX6NTpytuTS671k1ObVv8JmajB1E0eCCgeoFNmF9mianfSnMyf+gIXi7CK854
ZNbgEhyJSSfwR/t0VjAC1E5zITN3zllT+k0KdGHTtErzNDYQYGTc8p7GzjW8NsjFDB2L+pWb0FFY
VDvNGHj0aLykjaPiVu1qdAUeUlPnTTvRmKmvS+j/WsStboj8q1ltSkSWj4Qxc86c0BE7JeNDi1Dd
1Mo2Dq0k3tB3qxe7GwnQZfxOe2z1wFlokx8Gg9TClOKQIkikCLpQ8bJWQZ1gE820JcTLB+/BeRkW
gjyx9jy5S74VrNXZj1QqQdkJ2KtIHyxKP/1SLJiZcSTx99PuLkV7L62R1JE4AlU+pG7p8CCz8f8n
0HQaUos7AJnwNuka2YgGUIVYhAx1CHY8Rdsz3vViN68OZxaCFlhxOgk2/aArhNqdVQQYzTtMUHe6
Wrs8ow04Og6SP6dmnzehsZ0o+MRISRxvXXy3tIEzE5L2SY2p9bPojUGKOqwx/pWiOCjWfIxL+Os8
iOhGwJZqtbQjetI+4nymmBhNS8vvye5i/zdxpzxqXv2YjmMTehF/o+WINxrSVgihQ6FEToqpn7yd
DhHPU8RHbjc/Tvmg1VnQTR66Fu52XT7nbRzmU3woe4Ohxkh2GFJxiyZXms25baN0ZUkHrZIdnNb8
k2spl1pu3rNzu3ocDTaWcE7/vYo+Eu533eBwoNjuf/8Pq6mjvZ6N8P8fEfF/ij99/1n9dP+o/q9A
vH//nX9dAHh/YcFLI4FGKYGKRW/lIvx1AeD+RVOx7a1mMWxWkPj5LxXeF1R+6HbAevk3ms6C/G/S
v2n+BcOkDTzX+ht24l+R/j1nVSf/XuRl44AXcjUWYCCjL++fVu1Jw2pTSc0ZUwdTKEXkB7b+W9TF
emNny9OUcInBqe4mB99zp9xpKUUeZpPvJkEchIZcDk3vCcaPWQ7npS6vrJc7hKMhsCBPcBpb7tAQ
Hroxs3Yc6cnppQDaKWEoyAnKzD2aQJQqRYSzR75P9ZywdmGnFCMtb3xhO3tkVc1e9EEUrkenSktn
tzZ998pSHaRl7tUKwUJE9aGU7lUxeWpoOrxIu54OOSZvrP9zmMG0g3QKRUt9MvNPQV4f24Z5b5IS
iEvT56MJF9p7TPiw+FRCFWBPI5wLB4wrWt0Zv+Vz0sofxRg+atqwNsZUnJ0ue7LEsq2xYvu10jyL
2TolPGn8UlN3tGD5UxzdN6l2tSjl2xoTy95Y877gYnxPURQRui0flyG78sHdTQvtKXGG8sDj3idh
+kdW1CxJjoaNjheJNP+P21i3qTH/uBYMMXeczJA04cjyhQeZ5xbndrEIeLVoEx4VpBEJE55EKO21
RiSn9AKhwRGmOPc9sy34uEb/08A0I/f0MrIjz6yFlFnaQleQ9bhcHcS+Yey/GXZhAMzvqoiokav0
J8IQz73OENHnAWlE0+t9o+xN3yz1Yy8jGqaUX85qgU1+pNOss0IulXw2NpGp3OMx9hFjqdwD0mzm
Myak5JInrJwde3zRRHQsZqJfdX+F+rcuNcD6CvLaNn042iKI1Oj1xzg4hHTi79kSD9nc/Yn1qPcp
Uj+4Vdtgayi/qia7pvi6GLL+pFF7kCO0nXZtQHZ53WYktICBJIDh0JTndPAdWb9h7RowORHSsOW9
5mKXjfL5jS6QbcXUOa/knVhayiaODTL8o7gn4ROH0HyZ5LNfLTPB/GiNQFwtnpBD3JDXubsenHA8
jCCkVO8quXGIJ1ePw8x3HOFH2ztTW3Cg7B6TzuDFZBBg19YwPURgkdjONiedu9FrkW2TiFx9MzlM
FxYv1ryGmNfZyXec8W6hRi+A6UXsx9EO+K73bdp+5YN9kiJChqlfZoNjINU870j76Mdr9KxmfRRT
2bWdteWkD/HnrE7noUJls8VXE7U/Y0bXgzuaL6OTfdWj9Rx5bG9qB3gZHSpshjajQ4tRJNRvbHAk
JJUDQR2T3iGUsizP7vqRWPRY0oIxSMLsScIh0yvYDQqmRA59W2Jaxq41FFxpxX1T5QVQ1uFUkOYL
ZI5mwEuYCawsPuCrhOwD1kLzNA/MZPy0ErL/oElGQGNWvBd2cqXn/LXSmyVwBvU2T9RKKRkDJBus
aauuRVno+c7Zro3DCBNKm/FRsqwNYyPiV9ZsLKr2k8t+nw/W5ziTZQE78GibuRoUNDbZDZFDrVfe
srK/TCDsnZnfNw7F54haYBszXcDgyo0VJu3oZbaDSUht3voxtXWxq9z8a6kVSkGkiumzFl9S9LQ2
T+ZhcvDpp6lxUVzAX4ZTBqTIL2bmwoGxshM9hFD4GuYLxfoQVdRt0gQzrrVod7PL4ZJs7Y+Cuo29
9Dou401Hw90wFzZcpZTKSu2kxCRbZQOT0Yx3s7A1bh8weA6w7S0taGuO+Iw0/0sZWLxZlvhljmEN
j2n5beJyx8HZXIDuvZojSb1ydIE1oke4yOy23QbRaGkk2/vLCKWGYMOlxPozgeXcpApZIfLpdKBF
qDYLZ4F0nxR0tLklG0Gv+u0SdeuUXNbG/FLNndiJxDwsYyv8QloHo08f8kkEoKtDa4aFl5q0Kcj2
IdHns0XlQOrMXHL5ZPmDbL4rqX/qdX7J1flp5ZG1ns0Go+XbS8YfApJoDh5C/zw+01WX+YVmBmlU
YVACUO3FEbIgaxpH3ZVgrMPc8pi1um6fatiSKHvcAEUMPElwpo11KkCUs7TBpPEmcPGWZ7tGkWeh
u2sAZN5QDk0b+0R1dKpgwuk3BEstv7JdQtDCwau4EKb2KI9gxVVsm1pL9nVXkqmM92Pb/Mqx5pA/
3qzC+hkAjPgMvNdZaKqfOJPPSvjoyAQASt2T8HJ3BBn4QobhmpflaUzim2axBAd9GBQQhRy73ZtR
el8n1pOZyotO+wztepyJ1wMULa5ElDU6vXjjbpYMXhCg673Tqt+TS71LOVR7L7dYnMW0d8bJe2TG
tO/I8rGKh5PbJudRofQPP9Wjgty7MUcDhyAajJar3Z6FC5TpGbXYaFUnaMp4N7bqy5DNf0Z9/mhV
gvGephwsSxOB6gkztK3urleti6MjTsJQJz3e+nSlscicld/Y42tuIOVoWry1FsUME62jtEKgOOO6
f+4bZWeVyVc2tyd3ULec4Fx/TLonWDG8X2V+XTCMoyI0UwAI8svUp++V9lAoEbIaTNqF01UiUyhT
Hq1iBX+/5h2tyPo2S9lvhtEcyPBxfjElbD/RrDewTsUmdp2Nq/e+SPleyvGJh0/IjslFbuIVmVUE
8T0P7Sa9YMB4I9Zwl4kqDx3uXlbLt4jENRuVfOMyZGXkaouuuSPozKq2OfYO4NJu/qiV+N7uoud5
TrZR4966xPW7pWl5JlEEoLX7fNSvBheWPbsgWvmDBuWB+PTZrUpEfFFdK4HSJCbpj6WMfMcVQee+
w67cTAqScqQ1cAMbCx+z/UN062ZycwIhuS0moQ4PM/qAqVyzsmRjY0RuAImG1E5lFNBZJ7LyPIBE
DtYE9RhyOC+ZpEKCau+Srlc3S0OHkiEnwCU4aWSPYGXFvX7qui6/ug6PHd2YnlpjRUVQ0InDtIWN
H72Kwbz0Q7OPmGLCJXqrB34shEcHftywYqYRfHA2NC8Rpoqs1qFyTnv8X9QvZeJBUSGJZMx3Xavs
OHODj0iza1tYB3ORfyRbt60KlTROP0YYpRAfibSRR9pS2AqVpGpeUoimdDvQpJdC3KhX3KmL60Gu
/FN8AICueMKXKxxV4K2jTiBIoaZOXXOYoKgWK+qPmWvbqxqU5Bw9hZT5QUGcUCYYPRo01gzGQsAM
w8Vk8YtyD68Y8PxfdItNC811nKZHy+hJtJf7uAP3OgK7VeG/Kjkg2Nwpn0vIsBkII8QNa+NgBdDs
fGKn3L+7BFs39QqWXZw+bFfULGweZFwdXtYy041Tr0ha2dof2QqpVfjZa7oEi6TdRbF8gy1ShipK
FTfnvZbpPwMndDcFfMv5hCbhRaVgdsXijkZ/SldQrtCbgw45N03dYw5JV2t78EqgddPZpSZseC2o
HPVW+C7x27fczA9WK3cU3UoMmdnVgddLQn2vNGXpU/v16BpLmGBTrKUedCvqNxoQe6N+HYHAAOuT
/hzBBZ7U9l734AQDS5J9QitAG+qScIGbktzLfTBUFBy0RAhmhRN09O/4YboxN0uhkJmO6JHIecty
Ouce2zuwi7U+oimHSoe+BSAA3HiuvQueeMAqbXHAHECfD8eJPrt1cJHrvD5Tgq75U9E+TJCTWy9H
Eo6OzYpUVh3bJ8/7VMFazqV1lit8uYfCzCoQhXKo1goPCM2qNa771uGWrfTmRYXjHKXzM+/O+gKj
7SkD9WyCfO5AP8PB+85GFd9tZwvOWJ6+yQFFu+Owoze2YRWihhUoaVCx3gp6Y5ovNxOw6XKFTrsG
MfuK+sthJVJroKlNynA3lGAZ1xTjqC8BWC9l3e7iaY1JiuRxyfvPopUqG/7kQjMnDwS6FdrWqH0o
QJzu+F+cZXRltp/mMv8OK0WbWdLY5PR7sE6yjoqg4jND/8uA1O3Uvnlk/gH+vZK5OXs+u6C6tbaF
Xgy8e6qUewCKBF27b2fkZrAymW4lwG9uxzWRaDIb5t+cHZ/J6ZO3bcQJeNNHqVUPTLqV7wEE0MGJ
x41B1Rt88RhJlbMaBZq9c5tAkLv6+GDk5q5a2eSKAaVcFlRS4n4BYvenj6vrCM48jblagaaULB3Z
hbL/lZw2aVP1Rk4XTq5thadUWwtIel1lSEey/iE0C+Izf4lTlhopYHUDwHqyktYdkOsd4jgo4MOw
RHce+JO2yDl8A2lPxu6tAdqeA28nPhmWKkBSyh8EcPccFE0EHc0B+t5aC7nrhCrDFQkflZRRzN2w
03GMFlDjJ6t5ZTvobcfVb9cXz2IFzCsRlayWq/02rfsaNfWRE9WOMfVYwqbPYdRHJZSlISdKnq8A
e7oQ2ULDtG80roMaGJMB7R6Z2QHwNtLwxE8qaHPavUabrkU7K/NdIug7IVRLs61VMsG597rKarzE
g0ctxyValndWn1epTcq5H9qfVCaBXgh4UMYpb6KbXoHi/l/lyMrdXMhEKaXYDZJ8fW8V21KFMVVl
f4tx/FebVf8niVa40FxDJ1f7n8lWl7paPv/tz7/hMP7kn/7e7Pp3v///iVdwTknYmCzGXY1NKYLY
X8Ur7y/oU1Qz2OhKNgBUZKr/0K7WfMxqbSUauLZK/YeCZf3FMmwaG3STWOH6+/4lBcv+JzMc44hp
mKt4RTYRf7O1/ve/D1Joo9sSsWLipfZ5w+rbV2dgDx01uKK7Syg24v6/VEl5ALp51mnmXUgejyVb
t8paGJVkQKbWT2Atl9HZSz9aLn22szKcKfuZaARaojN0x3dgxI423IRjcl54WjI7JeJ/x3qg9E7k
pemLQe+yp9BWtkvFuG+gRMtLMt6yWiMeziOe4hyAS4g0lEWDNDrHaysBJKNoCuMuYKTZj0B8LKTl
dF/QBVlmtc8e66bx7muWibl7ojrIQyfnn60xsBd353rTS95Nhx4l2szTIO77qzPHJFm2baR+wDJi
dJ58ckTQY345CZzV0tyOiPkwrzuQKuAMPD6KG4gOgC+nUUtOETu0ftn1rO8ScSjmO/atn5X+Ynrr
DMXJMgaGPBgjsn2RPVVUXQ/lUG6zur2I4jtdLr3phJ5iAF2gmTJ7dCPXV/SfWivY0jIz25/SKR/F
AArFrUK1eOhi6jKIfEfAEqOCrcJNmnc1jL75q1WPUfQm29DU3I3l7WG0bHr90vHjg7621I1fuHY4
OqQQYWBWxTkG0MXWXVNoJkSpmd909QZUhqfVMw5of9GukW6TXKyt4yx/MRODdOY4iM2vsx/M+Ac1
y3e85b4ujmPjXnudCLU4FeV8j+2SpIsgujBsJ+eQ8qzm4sF9eO1FwUEr2SV6we5jZfzZziYX34pn
nzoULatVLhQsmW7/zSGKcKL+0dEP4SThatVYV5xcvH5Fsag9ykM7WO+WHkLsIiA4c4zLomBxK/B+
iJiqwT50hpSgPsruSFGoojwbVh7Q0FkaDyJF5lCZ/kW/X9jXGsNXlV90+1XKBte26qcMuCCfKpoV
ZamFBq7MKf2cU4dq15ukDDxCrOQIg8cHDuurk6O1gSdhG35LPXHM24R/bjbD8i2aZLeeP0rdBrGP
FTyDEuP8dNa3N7NPXVUO7W503w3JFMACd0jeSEGsPg5qfnRY2jk8yHwX58u5yvWNbiXUX7AMi+4j
g5KJjOHmx1jZdCmccRSs5TXyHvSFGmzjwB6KwConegS3DBqSzOUN+IRvSnIkHr0f6XKsMHk6Brec
VhQXYar7ad5Xw96SL0Ksa+ZdYlTMwTEn9drv25tDm6vegVujnME8CXg6qHintjpUQyizhbfnj8mB
wlGeyqrwDfDsMDppljtbS+0DDgLMhoiQy8+WO7WjOkq0T+yMODBiQGhXH6CFJMzOd4A2HtEB510V
6rP9VkV4dzuXjSuOOQ/py0Z2wK5sLP3HmB3Jia1Kb+hR76g72sawl3DmXbxiGtgEU81LBQtSQ6n7
UbbXMMdyElbio9Se4uhcMzmo1uNYpNjC3izuTnniAEpR797rJ7hvX5bj7Pv4Eg8/oHk3eVoGU7av
rGdRIMEjQnA4SWo2ibFEcF/5rkBpUKsHm2CMDrmxeFWGTw7Y/ArDh4D0ZnqvlL5tE34UnICYSYv5
KTEDczb4WE5Df68o507eDQjpoyMQshjsW0rnUmVXM95w06aixpSmEJpCSposfBXbgnY8APN4pqJt
3DQUTJBCW0D9hD0K07CcpcDgLb8ircWXdFd1A312nEb2jKhT5vmaec4j6t+wOSszppZlr1oSXWbd
y1mbpXuA9rHhfH8aWbA1SPpmGahsHJAvz61mBav9RFSHzt0X5m2EKYagtMPcikFY28W6Hha1exiZ
d1QXCWWK8CqfBR3S3H3lcmrVBvGcS20lM2DdYAHbWL+dTYMV4JL4UivfZRyqXNFO6m0T+w2cgs8l
u7hGqKn9ZkFDr8m4ucoxBpZNBiBs0luShx5itDQeE1PninwqFSxt2wn9TJney6bdTniSxBLADtn0
ShGIrN9VvU0ciU1kQrC822MfCMxVS9/XzrOJ30qvuXty3Jm02mpvYKUJnp9nB3ua8mipXEu8ila3
VT6cuciyki8KsEK13M9T4IJ8I7m5QUh1cesTx97g6vYl699IvU7ip4lcGuJel9VdPf1o8jVJ6gC+
IVtj/tiGLQI/vsw4srXmTM3DgPE9g2mB1WqPuL8t3d00vdd6z9AYDtYRXyXbUB4vfNA98TrEONvk
z9a+Zt7OtfJQiE+zE1DtjuQjmMUBsXzEcjto3yXrYpF523jpgh4e3piz3rZdSEDAv4o7DRBdTTYr
yqgamy6IsbtM3tCA6TxAkx5xKvUfonliWTC4YGLdfV/l3CBUOtRAQxFcBZJybn8L49c2HgGPbUr5
glmYZ9Jj2iNL1SEy76GT2gMCMnzNW85jiosGl7az3JY18T68NdadIz+FK8N+dmB7t/bVAVTk0ANd
vjVK9dU2+l5p55C6NvZUEcS/4aQ6FQph/EIjK9M8OyCq7Yr8IUqyo+ouBxf7Xm+HsfdcKOUhFl+d
GK4aZ3tFeSzxuGuc5r/z7Fu6b0x4m1o7OyaFUANmVvtaxXQZz6GJFpAnlwaGQHtbMnBYhn5Okru4
0C9AyTdaeendZSdXwqUmwOE9uMrLInZzCWgzhnJz43C8he4FcluF2ylTngPVhoTJ1nYx0Vuc4B8H
506JadgtUmY23IemW+1YwCM3DzwGM/0ExM6HCcnFnPEc4WTjKSNVIuckep1BPh5mdQxmW7lXyvyP
vWaQ1KnFNavS+rCt1IthqkGpjZyqRvAhc3aO7cVPJt4G9bYH8CsVO8iXLX5v3LdeIBlSEuVQImY0
6kk4N3ZDTXf2cvM0u1R4tyensjkCJ1d33I10afUcYjGCVOl9ZT7DBG2yy1IHsVeQrcf/PL4Clp5a
ehOXZ1k/acpjB84wwePwCBYXuS9St2r31FYXTR6hJ49qwG1eglD07ABCZMcti3HSysY9cp3Nz78N
ezYDDQoaus9hNKMT3NWtuvJzJ4sMF6MTALoQFHIIJAxLlWDlhyzSgAaT25pNKnXpSMyriU5t3udu
17K2FfpwbYo3vTt40cukv+Z8yWr6TIgY+9hdUyohfHx/iak+VOn5o1vcMlcmxI9pXzyXurDhO9K0
IOuIexIop6RSg4jlOdsVZudO096q5m1EFbVd9s/SBpmwdlgZ35qOw5qejQH8/PSVtNlW06lxpZeZ
jA15icvA559B2ahRISXW480cYYEeCu+sWvfSGJ4d8wuGsfN/2Tuz3ditNEu/SqOviwanzeGiLyqC
jDkUCs3SDSEdSZynzZlP3x+dtjOPUU7Ad9WoBmzgZPpoCjHIf69/rW8Z2QY9McdUv9KzW9K3h3iC
acrPhXY0+BNjcs2oj1Kxl8mXPpxkNh3D8XMs8UYLLE8T9W2m52TDhjwecoA3EY+unHWM348c5cpF
u5TOcz/lYCFdgk5PqnwNcwqFdOTWREb+Eu8YcWuKJD3KNP9yLP4qsERjBNY0AN+aEBHVwkv4e1Bd
GCJZXXdgVviUrQafzemYdBwiG62BClWMm9YFSP6qyTvJUp2uMrjlPEZPeHi2Ck78TDup2cUOH3Nk
A12RxzDfl1TZROYBRp4PBbd26cCFoObM19hQPmRregZaion3aWVoOlaZ7Oxm5lofu/GU6+qBff4O
sXNV1gxarQ89fV8IxhRkwikNORhw8ocs6IjwOmArmxKYE9O5D34oHMXi6r4wrhmtjqpz24StZ87f
ZciLkKsb1l67QLooWRUAm+Ifeam/dcT/y7DpT9aUh5J9WP7fNI+KceOraKEa7j//z//+/YzOgfuv
rSmbL5mXf/FRv+VSjV84N3OAB7VD1IB49O8ne3KpOl9Ecyli5CZvLOHA34/2/CfX0iAvcfIWiz/l
n0d7nUJoVeMf0DmaRuL1bx3tF5HgJ3OKRvAVPAIdj1T/0OT4J3OKDDCXh8skUuCaXjbZRQlGy0aP
ApybRDsk0/clToi7ZmkevyNuvkrZY7kMHzYzQe2+zAGBCYOUfJP4cc0cSUPAopI1Dwktvi2ALMwB
68Y4D3Fw0pDHx6zxyOV61CzQsIZ6P1ygUb7mUGbrBh7dgBsaRViisEWSxDdzQjI9UsG1TSGMdqQa
2S6sZgy4AGI/l46HyjG9yu7W0r4Myg8J0aC1LAiaCqcw2vVSnLZVewVFcDQVHIw5qwQUAiITb22i
7joO7xGpnmmgOpZ1mpy/C6bBTIf6WUrPIJ3vAO3klu1pLHrAmjM/6j7ApI3WMOHqpW/07X2ILNyk
Yl3OFCAt916d2cCgMzsU6zjQDiX4IZUlj2A4bytupSbgxQmTBpRxhUIByT0o085w7Y+6/WmKH0Z4
P+R42R0T/t43rUikN7Vj1LnrMW92sfmesCyDrs+thnxDACf0dWk342uuhDUz3lurOMXDGt86gC/z
6TOGFmNk5aEtHiFLcsi+j63XNOh37mxSkxT5YdHiqBZ+Zb+BGT7rRe/ppeYX3SES78UCzMS2IsxN
rVeHTFcfQrSNvKbpbBxwCxJaHHgNWFvd4PCAFMqCgK48SDo+ufmMa8bxjVaejJFo8NxvkOevcuHD
RrC9NZs6tPEGR/6mhYw0jnstMw9R+tRo7Y4Ty9WMjLtCs1aC5Ien6tMS3zjkLstzN+O6QXYoe7xG
2m7sSBR0J0Wp/bbdwZB510HSj+lb2j0Jym/TcjHT8lzWDroT79NA7NviIQOSGWDDytPg6k42MzRC
sqqtDSvy+W/nFg/F4CC2VhYeG2MDxmTFWGKiSNOw8N2md3HQXEm/4E58gsZRMIVaeH3DlNxd9ZGK
5GuiCY3lKNt+zKKMh2ICqp4OymmGSJqDAQ6M5ChNZZfM11q3KWomK6fxqPhVTTA8U7mLST7AX9+q
bbtEyTeQI5dmr+ZrbDI813eFRJ3H4tCY3X5O3izWp6YVf9LLXtmzXBnLe4xpBhVBWYddeDBrcN+s
O0niHERusFxcOJfpRR0prBBVor5C+cR70cjnTjVPDqsiU3E2crqIiqtAWevT97B0Dk0PeH/WBgci
Gv/UuN1Qa3ADG84XHBaEYOwhBi4t88gb71i6ZbQK5bDjVPGEAeKkSQlCKnvMAlBPgiXjDOGfwC0B
13Vcf6tskjTjZIeqP+qbkR2/OwuPbNaqCDZdcdullPPAcmqeklSomMiVbY1GZVj8vlSiKBlAzTZ/
rhKxitpi3Y4ncssvWp87ZEk8TfJonWCJrRv3wPLUz7Ad7M2KRu4Oai0aknbByrKzOWHH3XquGnoo
iTQkBHawtqYYhTa2sgN6sc654c3ZWWJIlWGzb+ON6Fyv499U35SD5eUxR+8JGMkSz8duMexm/p+E
P9rGDl7bakLqafifUWStjIZoDUNReRvWyqZtXqr2rqoOLCyT7B6tIKsfnOohppVsvOcPgXlTRbwf
3WFTZHeBe4iHi67Uh0q8aXn9pIVNv4mA2OIUwDIlJb8n/Dl5tS0dcWctm/YuAwypoEd12lYVC42Y
IToDVQKcLKYmBegU1m/Bhk9Pl5qW9dxbXl3ofte1WNBdMvazHzoF9+GwXPccQcv6gQDmUyzZ5UGg
5DXFaVONG7NHIxP7aA4PLlvZean1VSAzR9ViRXdWBNa2IUZzlD3WULS5W/qtqQD/rDCZ9D1duU3a
+E3EhQVz5j1pHN5RJp4Q22g3ej34gzHdOgB4C2f6MdnFG/0RVygAhqfjvR4m3FU0R462Ban8mCVn
NIFdZJP5G9KDs9wM1ZfMvs8ZE0uaYDSXCBEdtiG2H2OIjyERklArvTQ6ia5bW062Nhm9+lw9EXl9
aCmmdYJwR3PpEtna0H/qt9E5wvRAV/Fj68zPQ3yVTog43IGNqX4oUc7519lGcb6NQ/saONO3nLCl
i2Wx7cRibQTZS0sqsg2nB34BX3ZyjMqMZr7hTaGWSpG3Wnq0rJY0zrwPIFhJxab9hpRxaf4wMG2Y
bKesFiQ06G4xUCGwYNxYWZqHynYOSTJzc3/NFPOoVvJARhGtt4SW1KzRx0aFKuZ+WkxT9LJKRH9O
zlH0RR5jTT0ErbdosOzRagWXIeO4W6YHnbvKqIZcTzgi8PPEKS4eUz8QpkWdflaS1udGhT2M3WLG
g0rXThracwq/yGRFn+I8TzmkT829ozwMuAdzrcbuTX8F5hlotzdSoW8U+cgtKFQapg0knAM4NO4H
zAYagP1Y8+rW4rEdHATCzoBMguHG0yb3JPP7vAIcPLHxbOl5pFKIu2PTYwFQ4Bk8mulFTsWOCPGE
yTyfvvX6TK2Sople3h0n8UW+dNWr9Ra7bi+/S/t1NK7I3V4yAgIu0kvNfTTFM4R7wu/GzB9qifMx
3yRVt1fnG0K7tyPV1Tb76SAaXwCrvWhmh1mCRZ6BPXOMb9IetUcYq7aZbsaR91TrnkhlnscC25kN
BF55qUblQpST7rncEyCIoSXeprmxAXq4EW24zQj9AM7bKGX5Iy9V3w0rPO/je+y8l9hYJKEGKtrv
CeWrqGjJPsLX0lvgzx2FJzaHBSJgEu+FbuAw0wN6xCxPke4WHy63aUjhW3WZddLsOks40VxtefXi
aK231CEUieWNPGpVINGOSLdz8j3yZtHpI6Owcc1QpOmN147wLRx+pIBONrZLa4q4tkZgvMZaD9Mz
TJHgl2d16pzbztoS3liV1iOk2bWboSLY5B/ajDQ57fbDo5Xfibo901nOEHYPVBrPH0d5jEm1A6fX
jLYNGaCuzTd1Np3CWn9OLG1LPM6rtaOtuoQCSNF3xm7SNSI2hK27B7r9VroSnp2FeIhqDqUc3162
10E2BFZDtrO5Q61b20n+0Rk8JVJ5BxrIxwPiK1nLkfZVaERycPakoXaGEIn29cEWfxdYPcOuc7+w
RUpI+HGqRj5xJuwHu5pwc1ZZ55qdFpZqMQUvCvnxsPOpuMMMFaxrTnxNty/qYKOFkv0/yR0l8nm7
r93a8qQgIE8vFyVJKSnALt/Ybb2bqZ8AiECibqPxkmHpYcu8q0aKnGu8q+eWwEto30HI8bEkbhOy
sXIAUl3B5Uc1zSkOaPCHdBGRuOYELWETh/wmRtYEztdgu8y0nFLb6j513yPT9VEzVItjP8/g4eD0
vLuf2CjRd7oml0hqk2GobQDJlD+gbVGm907m7xlsO52E57iRHzRTHAfwjutSkzvBpBsLsUvr7JBV
9cUtkP7rWd9lo7r04WySyd3Fsr04jvyiYdafygwdoXfwLeG1T+YCsQDXMRSGrRwEN7n8ydVwe2PF
4ZDcHXg3IlDn046CkO3YMAmltDPX87GqNx2Np6qcrnE7Him34/nMw7ohFcKevvCQv29AAnz2QfTU
tRZfFJxLqcoz9uFDO49+n9GaG5La6du7EKAjMjPVrJqFTuUQrur5LqH33FAjg0VR2YGnX7dm45XR
WRVvs/tOkHBN6mhLBT2NvrczQ1WVEBV3wG4lHuaqO1XbYxtYsWUx7PRYC3Fs2HdFaQbcbbGwn4K0
wpaA0j9hzR4+2W8jpGFzD8+C5sAx0/2EM4HKKyV4sOAQXheB8GQuthoGdUt7zIN2h73xRq/jGwXk
5dRYS6nUKukv2hDvQR14SU69sU1FAaCEqXJ4WPTfJbstyRQ7sAmmO5QERPYPjM7fkh/+a2HhJ+3h
/ymHgapTYirgAf21+HAr39ufxYc/Pug37UFDYVC5bwkbvwKUIT7db0ws9Rd3QUm7jqrj/Fw6Rn+X
HsxfNA3qJkt+HWkCKtE/pYcFpOWYv38yx9X+jvQAavJP0gMBV8GXoI9VGJpNmudnVwHSX0nrM2e9
QnHXKTvRfnb2RV8ejGq6CYtmD3rPN1TmdbAzRfnCCWAKv2iaw1wUXR0C11r2tngLiGWTWdU4yPTP
cPPXNkvRhc0hg33W2/cm2/7EZkJJuXum1b1ZfVJAwa0gf1Wi+kNzqKAxXzWDC/wrQ7CM9Yr8IL02
mnOlepQNw/zC2AVvGOF3iIRfqMVjPM3c+o+hk127gbbmsMhWM05DC0rBOFOgoQwOyRl2n32SoZKk
3xP3IefH3ERr8t3GIWnix44FRYQQTT+5gFksq8QDHfYZYhOcMmTPp5BxIghfZWU91CzIOL8IWT4P
EPSHKSb5B2iHFMykC39A1QqN/JLzWBrtbuuY7ZM7mDcRq/YQ+O+6EOZj1LAjsUaqZiZH+Qpnwju0
NVRUcha4IKK+PZqNcqfmxaHMP2ep0FLVrIFWSqhHJarucJ2UgIoS9cZOGu6oVbnRTMSJpVEjJWSu
B/G+0Gnukdl8Sx04/JrMn3L1pnRpPik1pvFmM9qtFyf0dZSxp6C/5omyptLNE1N00q17Wt9ZDhtn
l9YwNVA5CVwt6xmxVMsKRgyoGPNtWsx+EcMVYps2UyOf5MOqdT5V7SNl25jarxM5dEVe4o7lYf1Y
Ww+t+22b9V4Sjg8m42ZQLe5TdOaVn7Z7Z/OQjbT7pCh5ZIY+uE1y8JZ+suids6zEJ8+wDbL+nPb5
RpeFZ0WIDe5wYB1+jNhTzlw0xvzdciIYyuyGVOeJ+ks+V4DGbmxypfN7pXhrVIUbPcOp8eQSYKk+
4W7wiO12XX0Tqddx0rjLQgkhytJSX9IOHY2KXjbZ71ZT+pVyNp2TqupPtCTuW7tCO5f4Gcq1riSA
QTk4uwOmXIcHXbSBJkrpzI+5eGrd10Q5kPjE+rw0vtu0kDf4zMVeEw6PtWKd1/LY8RgPJM1p0d3E
vrCTOrCi7GjlVNSZMJfJENNR6kfQUifmaLqzNlPYb4STncPM2WlTDIcg2dS4BqMqW9uZhaWseagy
Fz5R4CuqstUrE1cCHuZslwjzk+Mvck1lHrQxODm9vtUazS8LfRMp0ENJc3rgeJ6Qsd8lF23FgLlW
7Jt5bud9aD2nzHO5LncFTYFtO591rgBqdVdCe+nr/gb/8qqyGo6Y+sEa1GPGby2AlL9EjHIm3xgT
ZFpUu5FNjJtQJoMlU2nwGEARgU5zoQ7u2I7nPHuxrRtZgwVidqg47OY0vWPcu4mdD5dgjjRZXQ5c
Mvqb6aifFqphyBaIZqqvYDHvxra+jeTSJuL6hSTRVaTHymi3ebQMJgv/Vzu1arzRrHFPdeB9FFqr
AF++w0tAloFz3ZeWHJfgvxZYexHwnk0OAW4P1vcc0IpNXePcMHFMUhR0kCx5UuoZ1RwzMjQJhbdl
WTHP50Zy3xbhNXep12UdUxH/rZ3sBinjI500m7j6dFNrdy0lY/aY7M20eQj7+7o1v4Gy3KXtsLez
fI+H2dzlqXFF+AUZpG6Hsd03rbxFM1sDlPN0xiHbkRuaHzw8iFtshwg3HCAUl9MnL8gxMAs/kBQX
1VTlkTfYQKQ4xbwpe/WR/jRALoZ96ciNTDO2+uk5sBVqISjfAeqSs8Mtwmcoib5Z5esilevEcO9w
1HjBMBwBGZOYObXEaWz9yhMHT7wq9zRQgdaJUGCHFwza7Eb0j9ZlvJzUp47vmxYlTKct4I+AYAJk
9ihJt2YenUhLvwxp+5KV3UNfP1kyBzrmnKjh9UqXF3Lqzn2kbYSZXzLjJTW+q/RcU/xYZcaryr5x
Jq0w5vpDH5e3Visv6AJlz1JVTOwYVbC3ML70WW7tOnnWDAoja1KGCxTCAno404EYFha4niNBZW/E
SGEX73nOVh6FfSZmDdV/q1rYWpAlarwcATyiDjAEJPXZ/lGo/TbvomfKdE5uArDcNMAwdOdMye5T
0bWsgu37EgfxrwPI/+xJTAM9vhgy/3oS+8/iR1n87PBkP/OPj/pjDUTk03EJKNu6IGPLxPXbKKb/
YhNX1lyDdY5r0T37z1lsGbhUiwUNH/JbpPn3jDIbIpowaJ1nVmO+U42/N4sts9a/ZpRZA6mOrWpU
ajAoWn9eAyWKtA2b3AZqcf3rtcWyuXjO7AbmnpodtQhDzxwA659q5Nla7Xx3KjxCxXcthRHcPxpf
IUSr2mijRoH6VBXPSTuSlxA2796ifZ0ZtzqqfKQV1FtzorBAMUbkNNu4hgFbV3woj5nEGlM2/CHi
YD+p9kMbmuzKVUkju7JN02E3BemSoYYJwVaoyLUV9cg72FUYZ8a3yHCftGXN7IzY+2eO/XRJ4Fcl
XzIuRF4DnyCfmi0F/tLU5AQYX0bYLWWmeXYIciXPD6Zbv+hD95HjHL3plI6H8siNdkxLwgvOUBzH
UtxYusRA4L42ufE6zfFXbgbQiOPiYQ7lbVmHx2jiM2rNmu56ZA2T++c8npTEUVYSrSaWI/PN+BIj
narVcGiGkjEpfJutOF94npfWlGJVx+2h1MMHZlZSMZnyngBOjrUBn1zm9CzbOwoy9LlfqRnDJ0Ph
ySao6YVKuRh8oFQbUYB4Kolmkg50C6aWEdpDaOhP8RCc9VAZULOsnaIjuPbECfm9kmcBGHLuhprv
tAXp6Mq8fa/bJCATFEW+nUEDU5LmvhflXWZ2Fh+YXruAZ4aDrTKHDyTTilXFYiXQ7OUbcdZcWdxv
gocmxYg5BLe14943VcT6XZrXSHe81iXfKeoQldxcmid7r4/HB2OqtmOiUKZXbrGmwxrp5oNlVO+R
bakviHYfEGwioInVPo4SKmTVatxCLTrajdxXvXh2AeGx7xJr02RZE43weObgSkgZyXGCk5cX/efo
mI9dP1O5KM3POu548vQJntahPFHHAONFDSDtjNF8N9mGejulg435YOSJ3Z8NZUm8V6RJ6cbGWpbA
5ygwP+eB3KNIlU8EXlAoGhDbJB9jL1ZjktxJI/2i7mmPJa9ENTPqX1HonhU3JR4tElMwKoethXNk
q9vTJ3VaOrhw+EiEirvntoK8TptawWIRXOtaBArPfhf2C25Y0NfQNXZJXg4rKyftSqwPJiDRM6sl
kZSG2fuyB5FRYpDdpLUvb+G/zSjzXubIFwpQGV+c3Tyk2aZCB4MigBdtqJT3NMWMyTbgnddWW00V
yTjbyXaKydIHHMHJqhmeA3o+QdbLbxBYH1P7Y2bZqWoS/4LN76HLaq/r1ac4Qm5r6NLlBBPZLCOr
gDd0jslYL79tnlWSxeIwKp5pj5dFL6UJgy7difOQibNncRkPXhzpGwIix1A2nioKgm8zCRPV16wB
soJDU7SxNR1gQXa+NlSAMCNynMAFYhOY5ecApkBPzLqQ1FQh1dTQohiDVwlZHwVCT83m22nSm8Zy
7ts0etCz8avpjec06y+2tJ9GV7/Y0Yj3V7cu+DnFWl3WpmpI5y4zqNm/t1HipSMeyDhXjwhyIz1X
4TlOpbT8DPRg5dPIVz4Mwt1zjPgIcoEH17UWh1+b9gufk2IEllp+QWfCdbAKEKy82SSicadiJS6i
8Lnthl0eYINtHbw/c3NQwcwoRbq0BbLqI/QyLgVOxA7MTTBjUOwHYu29EbEsF/Z3XGKQc1RiIFpY
BKfCmG9G0oywcuStm+J9JSHqR3ri+rLW72KnZEs/Ps5a5cLNzIm8dfeyw1UaZQMitxp9KUZt3sZT
iAkV4hPSdepahyGamDPnp0FAeWsTcb8klSB3fuR6d9vXwbuRNm92AatPs6mYckV/7Lit68jBuYE8
DJ4w82HKnCwLur2Nk6k4GFl11g0FQFCyVNuoFgwGMrcyLV81OAmQXG4Vk6gxrgGgaTjLsDIaKTec
lP6lNSXe3HIr472su2QLHfezjMp5jd+CO7w747R2XuhfJaCYym/RAwboq2j2ndpi8hoGThL58MMk
mUTxIGYJHXtUwQEaw2uPWDA7rOlksqFB8c3tgzvJmmtmxZ7gWEtFftdRksxPSfQsH96joftOi+kU
UzKyGfqvIaatopVPQIS4juaBbR40Bj2TmOmN6qgVPMl6nS56HuJeF2vuqsPfPQMJwbBRTZTlKLGv
CHY5OKI4Zct3NdKfHSVh9WbM5rGMXITgDiO+FUKpAF9wioZ00wpyghZHZ9HUlG6zm0s1eVvHEKY1
RbJxJX/Cb6TlaJxvJyc9xCbVrIZUSj/rZ0bpKD/8R6iqlTA7NvTDtMShMsyGThfswhGftosFzV44
WyNXxZDj8OIajtC//4OKFzSRnrWn0eTfeYHxOA+ynLBsfmkznRvc6LuklmJuHU6GcdKY3v7HD62w
cRxhIrj99cy6+iq+euxOPymIf3zcb1Or+AU8A2MpLBxt6Qv7Y2g1f9FRRQSTKfOnrpuohL8LiNov
Jh2J9Ly4FKZZ+Ir+KSCiOgLaR1k0OSky2P4tpj5GrJ9HVkuwV4QJLoQw6Xj5k3xozGTzYtVCmGji
ZzGrJyGdjaUypv/xotz+YwT+V0Q73+2/+yriT9GnUVODSPZ8FWPEBRnuZZsfBOYLJSQ9otxJ4/7f
fz3z1+/7p1HcEnCHqCOwTV4mhoqfZdGiwugkY1I6xowGr1dbUMHc+ZPiZtRYCdihZnmICwA/0lOl
wB/vNHmGmXNbN/Je9Cb4DbjJbQoBfC7adchzxaJdNyUwr1j5dpbumzQJjkeJL+zoveyJsmTFeJmM
4p2yL5/Sv4ql+rifoxCzgqGQWbQoCbHdcBXORrctcnXntP2zA3QttjG8jjw6d2VXsCi3CT5haQvW
QeDccpLud1EF/zBOTH3jOFDiXJKI9RDv+li5aMl0HVLWgxQLb3O3/Gpq0gGZHfjjzI+c9eMDu7Bx
D+zwSylJi0YDDgLlQmWur7eCpDsL48hQ5Gp2F3QFFmNrCqSnxeIU5BF77v4pq4pr8OuPODPkidDe
kafamYiUGwd+Si04E2MVqayWlwpV0lb6B4rTCZ1Okix8OK4S9CCwrUBXRjzRRR/xBJlG62To8qlL
kh+BERwcpfqSPeqHxQpGK1GEutr4NEi6DWFyiNpxO83qlazyJif6xgKZYLETOlSs9GIXNaEXJWp1
bBPbWeusbfh89BuORnjRA3tHqXruSaf2Sz0TnjJ29smdrPxgRdNiNRmpTKcSB+WnsbfjBN01NUod
wEFIysk9G4O7BhsAOArkC/UGhODm9mqZsjjKTle9RDcDv5t1y1ct7r2zJTDPFcE+QbiHsOCwUI9t
3CozAnzJeNdVwzFWXRfAM5z3KjaPoDBsfOYQaXBg1Kt5ouplYrLOFeEjYKd7pqY3UTJTqrZ1xduN
gSACn8F1jcheY1QyWH3jhiS4kHDlGH2xnTvnRp3dO/DBp3hKL4OLK9YxR7yE5P8VBxdI1Qfzvh2C
ZuvMUjvU+VSf2qiuj10zWX5g47ihai/eJMS46hQzks22qwjCEjhFtktTsUyJAecHpehXZg8zpKfy
4pwrw3sriY0lQT+TX7dOmR69zU41eqNlQ0rRz4F6crTx0GakYzhNAB1o3GJXzFp/oqyjYFwo6QEy
omsbBF+5qrxGdYXIbyXmnknrMAX1Ox0Ga7ulr483Gw2Cs/WRc8gHDAFcDtIiR94B5UxNsBi7OWvQ
BVCljt0l4FGN5IOC3wso7qWCMRjj9CrXUGrrsoCcwIGZkiB2ip2t3FgGJ6tMxVY/YslbGSiFQa89
UzLoHmgxitfW8iany5DVqps/CoILc8E2FEyVV5pRux9y+RhRCZGFHC2nEqgSI8roxW0TeFo/PWLS
aXyhTySQBrAEao5q3zbx7dRGfGtWHuwpVmwRXkP20w111rlBsga7zjnuFWtl16x/h4LJohmfAPGS
iEy611igN8egFsF+VqGn9gG3rWnb1UhqROpeTaU+OSVxvKwRXHCV+9lhxdPc4EUlTT813VvXMg8G
jQkcZ/xsy7okRJUmENT1DTzwk5gUawOYrVleaJD9pf2jlTXOuXbXhRNMULrJgjHsuY0NLt9EYm/E
cvBps/6xk+ZwVWumG1gGTK0q0EelgYpSOtdill+RAUUGxvRrNjrbIXFzzlMcLVQrn07WZOubNJLg
hBvBfqF+nBVyGcsrBllSEAubLuVAqMrQXpwykx6MQ/dkqJxyln4kUZxE00HvrHeuogjMM85dXU2k
F4296s7ozI3zGFasBeLwDVHpS5bDDkLU1qginhMusqythPeuQ+TBsZ85R9tbbRKnpp6ANHV4Odo6
vc5zdxLtQP7VVV8GS2LqiHZ00/uJq/jtQNxCln29tqty8scur4kdRmgrxdCsEo5wc2+AfIDbPNOc
EGnZBaCBp9lkIhQY8SpbCq82ZxUnul5txNgdqpAVszniFMrWVHXt8zJ/yx2gWda0lcTjLEu9pxLN
gMgWeLoTPXSQpfltnILZlRyKG06C4wuog22Uct8MNBNWVHgwOgdDJYXvMr2LgugmMM7BVOGvgSqS
tFvJkS9IgNW7RrDTJFGlpJ8wW3Sck+q+Pok+PaN60SvZxDEqd2NCoMTOEjcRWIuyoTghgz/JLxoH
QN8RKci+hN1vqds744I9l+Z8UjXtK7C0ExwWjsra2exHy7MHqGD/fmhYZqo/TymCjPZiIyfs7RhL
M9W/BLTHJMvZ70nU98HcDGannDJbwl8oWBq2nVhnmXODifUEZn9fT92Fih76NbtqXwfl96jgS07R
D4ySRb8ddSBlFXi8PFA/RsH23kJt6miCTaESR/C7ecCgu6C53NSz9SIxAq9//Xn+v4zs/Ns0wX8S
Tc7i/3Ub//gqfhrLCd0vajIf/IeaTOrf4ZFIMY3KuMj4/ZuabPxCVxWzt2GiMtMsycj++2Bu/KI6
Kj2elopqzN/i0/2uJuu/WI5t6ItXALFPaH+LF2CYS2jgpxGWUAFiN109QuMY8ufRXA/7rA8biF4N
wyrsIyVZzwVSmInV6qJg94YoF96FlvJI1xG3P2mcWePeJaSzSTHKvZOmX3Ba8feVXU/jm3GvF065
1AFsm7o5F735OFYMOgQJmbag3UWLMXkU021d4AkP4kOlxt9lRgysEcFG1Pm7LYnUCbxntjqRLC3t
W2DRzS7Rk1uRtHAjF6vWqL4NpnWHUgMAioa6jaWlH2oHbJM+uwk2XB8TYZ0WXpjSEUGujcghLSmH
dUAzKgcRopparlziIrgOOdU0nXwwxsog+2ydRZJROsfySPT1mTjITVUoxjmbbWs34nzk7QaMNot4
ErhIada6zdQfaW6SDYvv6ejIDux0qAQxsNeaTnsa4bDgRQsfSLwfkAuSOzuIx51WOLQigS2j+5d7
vzmbtzMmKqUfn50kO9Me4nrqBPekxji0VaMJaTlNaawJVRy+7J0BADgpsnG8gex1GHTA6Hbw7BDA
rmMXXaq/rWFc6aDFBxl42TyvBXvtOifLTrqAdtZVTq6BnCQeKZwAsSMPCZveOROsX2VsM051r6VB
bpWz1Y+cwqiLqMcPgNkrCEOYQVJWvTxhtOVD7/JCfZ2q6h4hk+R3SB98by5hEozkDfff1YDL3Cm6
TReSVxmkgLg+nYFjMx8ZAyZmmVrtWlKvuwqDYO9E/VXiLvUas3auVKHER2BpN0OWfYC1+kws1K86
ihqY7LDJecQbpzHrOC5oEebJjhJgFsvnSpFv42x5BUmBjvUl0K1kXfXQmbOJ4B1Zg1bB12lozmca
B98xVU0QLzMLic5QDhEhB6m0l4bgQ9mHnNAhFrY5Znd3tB/ysstWZo4lvOPMCYpqY8/9Peygeg0u
hmafOLzp4FLJSHtL5nljOdMSMBnRgnUOMvkNauo6sMV+7Mj9B8VJj6BfkSih4Jp1ZXqv2+Np4NDu
hWV9P3eKPym48Sz+EBNpGfWQmi/8lVX0wzLrTamTd7FLZqkySi/Fkp9pg2Oa93dzmmMXRbV3SSOw
U2a9Pr4ZwDSyWZK9LzhqAeXrYZZnhpuvOkF8NCfBUqniwhrTn5rGM0V+7gLME9h6YxCc2qdZmM1i
HuHiv9L8VK5lZU9rpZKEitK9WoUnqFN7M8lPYdzcag6bjgJXWuQO12i0TwGhQsnSeQVoi8IssHEx
/jdyEuqqdKvSIyTBLhqXYJrmrUcpLmi1lEW5HSSpR/N06sdpTLBC8gN3jfx0C/vGmky/7grLL0rG
/Sm0L1Zef1QUXWwsYRx6rb9xZ9BGVpvOGxqYbjGJiv/L3Nk1t20dYfiveHzTK2NwgIOvmcYziuOk
ydiu6zqZpjcdWuJITElRJqnY0q/vszgHFADBqu1FMos7hwpILPbsx7vv7j4vUJBv/e1+Q2cPZNoL
JjBuqYWfux2vBxWD7QLVN/Ufr39o/lO+aD5wHg6Uv75jXyikIoZx/caWqHX6muGxTMm7vv71Zv/h
3W0BYXJ/9Z59lkwQO78lJ4Kp8HfPSXn2283Hn38nQPgRgu7rD7TaMvijgvy3Lep/Yfp3HNPy1Xt/
9Wq7L7ff+fPNW3fBQq6PssP7yfq/rzeX0KfXELVvLy4YPvGkOnx/8KwuvWGjx0+/U1/5qaL28nJD
DkRv1a/Zh+s379fu3yAw/o+Zhf0H0PligCLLJ5+3jYD/uF7ubt4smS1y2D/9K2zC8+VWPn29XV0e
3m6/7o8evlFsQXx7c7X85vHijOHlzD877Fanh0F7Iltcq7wYDyBqf1f7ox+8zXpxoG/2jC/wWUIF
uUm95+7r7eV5/O/Osf7SE0lmZROufgT3kAgefrogy4f/5sGfjj2MDZoigUpIhUc47/izvkgCRYIk
K0rzBEdy3RMEzEV49jlBDt/UU5FPKcHDTzevBGqK/zNIgK5x8gafHd91TxXqBIhViAndpwjIoCAK
B6VCqQplkpFDSXg8JQgadh3fQnhdHD82KAi8jloQnIkGMK7Ip88EvBQ+gyxCL357GdSImpiZNFmp
EZ5VAJW8dE5Z70w0iWPbAESZKtgMMRoGVYEMUSuBvKJ/vUhJQEd2UWhL9KHXLvggS3Yxpsvqt5+X
iZwCjCN4dtTznhI4T9YMEkdaYvHtN0wP0L599mNA4BaCAAhD79GrxBM0NAXDusMVTI4lJSA8qCuA
DK0FKBNHMTMDV5vUAYclgAtAmGRQB2ieEDqh0gbi9hj76AGbggTQ9p4qEClShsUcenuGoIHSjhKo
JZAmVGIdczziNZIAS2TAu5BB0DZbp4ApA9L3o9SBLIHiAdOMcnV7YVv7OpDRTpTCHc3KYA4sxspM
VU31ISI2H7sKrDkdGaUJ7VTMYq2ZfCyXSUEImVitETmvvGJYLZhx96R9jUhl7A1c+pieWDsTear3
DKTI0igHvSyahfGZoFMOvyCWUy6bqgDQrFYFn5CK4wS7KGloHJqkzNKMTsLoPhqTVpIayhxnoiRR
brhV0IiRn6DKUuEmmMzcitzWmcCezeAn0gTGkoQL01aBVWxkzzAp746MubSJrW/3+m6/BlfLgRLK
siEq6ttFzGbNlO86HjtbOsCjS1VQGStQZywL+jroXWkvcoO+BDJmk2MsGukxsffyIcTog4QiyX2D
uaM4OyUBlxCJeHiTZk9ByKBp8FbqQt4AI1Ny9kNLCKQodqB2MYiKzvjPPwynsBIPgvDTans5mOPn
PtMbjO7QQ9bzBKprUaT1nf8fHgPXBsudCGyeBtyVVgfAEOCzgqOAFrXXWBeKAnpxDYE3XhbNAp12
c6CqHu5rBpV6YBEBEx177uhxigKwGB5gr2q9KpAeMfsGrxjBlKEquCKRFkk2tdqDk6JFDDjvqBD4
ReUmIiTsHnBqM+UbmoRFta4oUIdwWQSW6Zqn31TrGmoGmVJX4lmDIEb4cpmQP5YpOGO8DJoFojh9
+Q0fSekNzl4xnTWUCaN4Cj42ja3wqrQagaNIgZgKptFOHQ0pSbO/GYpjHj426TFxmHpkAbyxrOmg
IVBur/tHA0Q6c7jU9rIpCGBztUZ42WNEdy4IwpQgAJlYccQUI3vQc6xB6UUghE76r6BiDIIGmR6d
U5chkzZoGCssu/7RfZKmoKnH6htP2o+gOSUk2KDOFt9+O75Ln0uXcHZBk2sw5XANRFCTZzrOhhRo
28tk5CgDyNSWgKNeZA5YYdpJeuKmDCBWQmt7oAK73fSxMwee5VlwDqLVH9kDQmsGhVcCSbeXPaeA
b0cTijnglSbN0SofAecx3sxIU9IVOkzDFb7wzwcXHiLvQVybwT1SnQdL5VDEJx3FCSk0nQwwOubw
xiTAW1InEZ5zT5GFVqYYIIwOhbAY2a7QVDGitHcoKFEDCegFAU2BtVeyMSL4iVFmLQ0eLIs4EjYs
CoJZlLFIpsmvoSPkBM4Ue4MghsZBOHzIm+j6DpUz5y9wcXXI+xWCgLhFdJjS5xNDh5FGAE8ipjKt
zfoLaSHCq6tDB56Uxt2SJHoqhiKtrEFpmywNQYotK8mZmKEik2EcmNTAC5+UQA6nIcvBMgyrgrA3
PhOSH/vdO0w+r0maWJ+DSxzE0Y4wWypSlYt+IiidNVWgqqY+DC4BaPdQYztcbSgI5nqwrYjpHBYl
0OIdagnA4AFhlpF5IWoahQxpQr2KcCIud7akAxFT0CdT7JACYGbs8zSbC4NZ8ElehrDEkgig2cmg
RLUSEA9JTaqGtNJeIyWA7kaIwDhGmz6BsF4tAYgIUo2CwDTlE2B9pzQP2+S100Kvf37Jl6k/Ew0G
DUCn+uBSxXxNBxegF0baixNdGqlEijiRDjCSUZoZgBPbaxQnMkPes6WOqQJHOZkTBDzn2IagEAQB
cwoBxjNVatImUJ2AzVjlNnnO8Az0VhHDL5IkM59UhRSjifllp8DRZNhTBZlfqzWOxInkokxL6Hhq
oyTSYztzYJXUsCCYKDyDnyRcdEVKmhifdGQcJLUq8EaROWgrUhCsWK0K0gHDZOSMKsSUVWhIHOAy
5RQmjx/bOxNApercyYMm+hTz1+n8UBVqWShSYx861NVe7BjxZ315ln6PnCUpeN9BzEAdn7oX+Htk
dqT26lJAKtSN9cETlTl4KoyGnAYUMjkVMCm70NJkiVLsu9ZReDqG6YEDdJ2EXWE/SncYAzKjdbAI
u1JBlamWWC1F8ISZpB+YBZVdtwM61gunwV2oRDAPtBOExbyqAkDXm0kQFFqPKdpOZpYIgmD7Dogz
2TqKQ0/VGiGNw7TH0jkddX+oEQDxkNxYPdW1kJo8GvS16I1lQYJFVpH6SY1wGUu6OIIk4+0htBVD
1TlsK7VxoIseAosgTgOrUKECwAxkl2aDpwi5qRsoOQ3AVtAZgV6nsmwcKmiLECLtplaQVqO50jkK
acyGt3OHJ/QchZgFeocIMjsCrLlD4UqW6WUkBOpjQaNM07CHSLzOSAYcF45G8EaWLEKkQatNAucB
3i/4c0fuGmYTjFZgBkvbKmbv/Qcai9okeBBYAgHnIO2Ea6gFDu2gKEU5xpwIpDLrZ7EFAjHTMT1Z
isFkgvZT+IuEp8g5t3UchNKkpz7DAZeGKICUaZyFQSSerkSf2YsRKvJgepzYVcrYpJrhoXqoAWnQ
HVcXLcImocEQmwdqKOCFMtoihg0mDwgdgLMgDY71qAwgChZi6CikuY7A0h3Jofb8hVgKFyNbTdRA
i7k0DJaCRMo1DCRpK0ZX6KqJdsQmlQO69hwa0aD4xM2TPFjMiHSKQGUIYjJZv6P2HGsoGo1glwjF
WwCHSUHA6CC5RCuAqTrnagyXjamFXiWE3SPliq6DcmgkCKWktkdQbRFzgd8Up+ZodAHMhf5MVqZE
PsMwmGwSogxhwXb+wiLUgDNr9FCDLNgpIa+ANrTXiNZACZNBl/A+zBK9IkYfwhyNStB0XEuHlEwZ
6OVWFPaIXNGGroph8lDQ6TBLhkWXKZvf79kDpvJ4/ET0EfZOQ7SMnGIlKA3LR8jV8IEnjwNjLEnj
GdQQvslSYiGFGiIatQR8UtE8BKUhesFRCxXcV3pKkI/FCg0cvRkqNPBXHIVLGqUmdcAnoHKy8TYY
X2s6kM8wf8FRpCd4ZnhbkMDQItJ0TwLLTsputJtJVYCwqS/lk0QwDpA2qTjel9Br4BqEEugkVgqX
SddQEd9rrQL5dQbzrWulo9tgIAjBIhjeJt0DdgVB1XKe2d+0isEojaHh6GhI1wy9QzWLCq11FcZA
KWT8mkAJFBLQSbZFBhcxjJ2pTkFqaBhY1dXyjUpCbychfbGRkimnsldHrlHwTIcVKYSH/xc+Nukw
JrZ+fvnsMqF8wvjE1ByftGcnSShJrVkMYHkgBYytiH1ozoZLYJYK8zVaQizvSBBSyKIeFORkL5Im
jGREZ7BeGkHA/KQYAcY7OhNVOyeekR13A/OtoSyxWqd2mjBcSgJlYunJUBqXKixk4uygCzbRFnro
9cogfAYOPz2KU+YBtIWMoybgjnIKcZutwJroYYZZwEXCfl6Ybsw+bq8hKE1jIcNqhB1m1nW25mEG
LBaNkN5driCIURiVwg3Dczp2SYfLXAxBFzalRj3+BhBJsUYKMkNPQVMZpPmKLQoGHx2oYYbxFCWu
gA3hMjy1e8l9X0lbtiTaoDHHj415Cg4Dgb4edIK6QPHSwYQOTzoKqB0zW8A1WBlgUhVATdvfpYkW
mFhGMpGRMkzaReoVjE1jLkVIXix5ho7boy/KsBeC3QNp5xpGJWzKU3gOhqF0w1xMho4yp1mtDHnC
4AnYjZ9oOCbXkIJEbXKIE+PbmdQ8gwhooYH9+InEUtZKFWxk/YrlCZ9xdo57655drNZn7ca61XI/
tdjuU3/QEcPvfx43tf149s1jaq2PB38oC+zCd4eVbfLvp4PW/HaXWu/Dbrda+z3xf48PeP+rB9/V
PVX3H/+2Wu4Wu9OLm/aDm/gzXy02bLw7ebe7vr1d9Yf9tkMc737IaO1e7/U/dN9vF/vVenXKcsD+
rSk8coS09362WC/e7VaDO6MyeBb9nTdXi8vRnSuJjbV3fr5BHIsnb7abxfnl4JcDXcmuNu0XfL9b
Xa9XT35ZXi5vV4tHP8i/ht/D+vMZhP+CZYnXm+73trpOwIRV0D7Ai9X59eilQlgoSNDUd95u3i12
ZzfdndofzVTNGX70SzlXy33/ziAtgr5pf/Tr1fJss708dHeSH52BURMlaG99cjXWDQy79Cxqb/z2
en+6uBzImZ5xWcupvvNO7nC5fXKyPmwfnZytzpfdTUUw9FZJjqH9lp83Y7MCvJlRe9beWE7lYbDD
XCbiz6DaL9mQvh+Igi7+OSzhL4v1evno7C8n2/3QhOOZZQSPViL/XJ2u1gNNIemkN2yOW3PWVyMj
Ljdn9tn/+91T/vW45PS+1+2Wl079b8OQQv7idL1c7J7+DwAA//8=</cx:binary>
              </cx:geoCache>
            </cx:geography>
          </cx:layoutPr>
        </cx:series>
      </cx:plotAreaRegion>
    </cx:plotArea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'Dati Docenti (Italia)'!$AE$2:$AE$21</cx:f>
        <cx:nf>'Dati Docenti (Italia)'!$AE$1</cx:nf>
        <cx:lvl ptCount="20" name="REGIONI ITALIANE - DOCENTI">
          <cx:pt idx="0">Abruzzo</cx:pt>
          <cx:pt idx="1">Basilicata</cx:pt>
          <cx:pt idx="2">Calabria</cx:pt>
          <cx:pt idx="3">Campania</cx:pt>
          <cx:pt idx="4">Emilia-Romagna</cx:pt>
          <cx:pt idx="5">Friuli-Venezia Giulia</cx:pt>
          <cx:pt idx="6">Lazio</cx:pt>
          <cx:pt idx="7">Liguria</cx:pt>
          <cx:pt idx="8">Lombardia</cx:pt>
          <cx:pt idx="9">Marche</cx:pt>
          <cx:pt idx="10">Molise</cx:pt>
          <cx:pt idx="11">Piemonte</cx:pt>
          <cx:pt idx="12">Puglia</cx:pt>
          <cx:pt idx="13">Sardegna</cx:pt>
          <cx:pt idx="14">Sicilia</cx:pt>
          <cx:pt idx="15">Toscana</cx:pt>
          <cx:pt idx="16">Trentino-Alto Adige</cx:pt>
          <cx:pt idx="17">Umbria</cx:pt>
          <cx:pt idx="18">Valle d'Aosta</cx:pt>
          <cx:pt idx="19">Veneto</cx:pt>
        </cx:lvl>
      </cx:strDim>
      <cx:numDim type="colorVal">
        <cx:f>'Dati Docenti (Italia)'!$AF$2:$AF$21</cx:f>
        <cx:lvl ptCount="20" formatCode="Standard">
          <cx:pt idx="0">7</cx:pt>
          <cx:pt idx="1">13</cx:pt>
          <cx:pt idx="2">3</cx:pt>
          <cx:pt idx="3">49</cx:pt>
          <cx:pt idx="4">24</cx:pt>
          <cx:pt idx="5">3</cx:pt>
          <cx:pt idx="6">46</cx:pt>
          <cx:pt idx="7">14</cx:pt>
          <cx:pt idx="8">40</cx:pt>
          <cx:pt idx="9">11</cx:pt>
          <cx:pt idx="10">2</cx:pt>
          <cx:pt idx="11">37</cx:pt>
          <cx:pt idx="12">50</cx:pt>
          <cx:pt idx="13">14</cx:pt>
          <cx:pt idx="14">16</cx:pt>
          <cx:pt idx="15">24</cx:pt>
          <cx:pt idx="16">0</cx:pt>
          <cx:pt idx="17">10</cx:pt>
          <cx:pt idx="18">1</cx:pt>
          <cx:pt idx="19">22</cx:pt>
        </cx:lvl>
      </cx:numDim>
    </cx:data>
  </cx:chartData>
  <cx:chart>
    <cx:title pos="t" align="ctr" overlay="0">
      <cx:tx>
        <cx:txData>
          <cx:v>DISTRIBUZIONE PER REGIONI - DOCENTI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latin typeface="Baskerville" panose="02020502070401020303" pitchFamily="18" charset="0"/>
              <a:ea typeface="Baskerville" panose="02020502070401020303" pitchFamily="18" charset="0"/>
              <a:cs typeface="Baskerville" panose="02020502070401020303" pitchFamily="18" charset="0"/>
            </a:defRPr>
          </a:pPr>
          <a:r>
            <a:rPr lang="it-IT" sz="1400" b="1" i="0" u="none" strike="noStrike" baseline="0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</a:rPr>
            <a:t>DISTRIBUZIONE PER REGIONI - DOCENTI </a:t>
          </a:r>
        </a:p>
      </cx:txPr>
    </cx:title>
    <cx:plotArea>
      <cx:plotAreaRegion>
        <cx:series layoutId="regionMap" uniqueId="{DB6326C7-D5DC-5943-96CE-1743E199DD1A}">
          <cx:tx>
            <cx:txData>
              <cx:f>'Dati Docenti (Italia)'!$AF$1</cx:f>
              <cx:v/>
            </cx:txData>
          </cx:tx>
          <cx:dataPt idx="3">
            <cx:spPr>
              <a:solidFill>
                <a:srgbClr val="E97132"/>
              </a:solidFill>
            </cx:spPr>
          </cx:dataPt>
          <cx:dataPt idx="6">
            <cx:spPr>
              <a:solidFill>
                <a:srgbClr val="E97132"/>
              </a:solidFill>
            </cx:spPr>
          </cx:dataPt>
          <cx:dataPt idx="8">
            <cx:spPr>
              <a:solidFill>
                <a:srgbClr val="E97132"/>
              </a:solidFill>
            </cx:spPr>
          </cx:dataPt>
          <cx:dataPt idx="12">
            <cx:spPr>
              <a:solidFill>
                <a:srgbClr val="C00000"/>
              </a:solidFill>
            </cx:spPr>
          </cx:dataPt>
          <cx:dataPt idx="16">
            <cx:spPr>
              <a:solidFill>
                <a:srgbClr val="FFFF00"/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850" b="0" i="0">
                    <a:solidFill>
                      <a:srgbClr val="595959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  <a:cs typeface="Baskerville" panose="02020502070401020303" pitchFamily="18" charset="0"/>
                  </a:defRPr>
                </a:pPr>
                <a:endParaRPr lang="it-IT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cx:txPr>
            <cx:visibility seriesName="0" categoryName="0" value="1"/>
          </cx:dataLabels>
          <cx:dataId val="0"/>
          <cx:layoutPr>
            <cx:geography cultureLanguage="it-IT" cultureRegion="IT" attribution="Con tecnologia Bing">
              <cx:geoCache provider="{E9337A44-BEBE-4D9F-B70C-5C5E7DAFC167}">
                <cx:binary>7HxZb9260uVfCfLSLy0fzqIu7vmAS2lPnqeML4JjO5JISZREUdOv79oZbR/fkxwgaHSAdgInFjf3
LnGRVbVWlfzv2+lft+X9Tfdiqsra/et2+vNl3vfNv/74w93m99WNO6iK2846+7E/uLXVH/bjx+L2
/o+77mYs6uwPgjD74za/6fr76eX//BveLbu3x/b2pi9sfeHvu/ny3vmyd38z9uzQi1vr634/PYN3
+vPlrr8pi5uXL+7rvujn67m5//Plo5e8fPHH0zf6y4e+KMGu3t/BXEYPOOGcI8nQpy/88kVp6+zL
MCYHWOyvy8+jCIY/f/TpTQXTf2zOJ2Nu7u66e+defPn3+7xHpn+/XDgbf77v2O6t3F1/uq0/Hq/r
//z7yQW40SdXHiz901X50RAYWxV1Uri+K257/OfL625/57UN/lP29sV/7ors/utifMbh0YR/ioM4
YAyzUIb0MQD4gEgsI7q//nDl/6E1z8Pw7Js8uo39bR/8B/68/G878f9JrK5uurv7rH5yUB7d2T8F
CB0gyUOJUfT5Sz7CKTpAlGKMefjloESP4foZg57H6PvMR+b/+XI/8JvBcu6zv3ivR3f1z0GJJKNU
SPYcKFgcCByxCFD5NvzwDP3YnOch+Trvkel/vtxf/s0AuSpui1+KCA0PuAxDITl/dD4wO8Cc45A+
cWM/YcDzGHyb+AQEuP6bYXBe3Fe27n9lMOEHSCAOSYn4vO/DR1iEBxEhEcH4a1B/gsnPGPQ8KN9n
PkFlP/CbwXJiy8L9SlDwAbgpAn/x5xDxJNNiBzzihIoQAstDJ/VjO57H4uu8J0jA5d8MiOMi893T
nPfRXf3TqMEOIGYgEVL8+XhArH6Q88qDiEmKIGQ8BuIn7HgeiW8THxn950u4/ptB8ar68GuRIAeR
4IJhRB5BALSDRQgJwZ+4ph8b8DwEX+c9QWB/+TeDYN0VviyC1/f1/VLcvNjsf/qVaa4AwkfhS8rn
QgemB4hJLiG+Pz4c/9is53H6L2/zBLZ1d/D6YPObAbdHrLdfV+0XMEZ+AMcDh5w+n/viA8k4sHrG
v4Wbh2Hlx+Y8j9DXeU8ggcu/GR7HN0vxK+HAB5EEjxV+I4hPPVoohAT++MSj/dCM52H4Mu0JCnD1
N0Ph2rrbm1/K0+kBg0RKSPRscMf4AFMuIxTxb7H/4bH4CXueB+TbxCeQ7K//ZpjEN1VzU//SqIIO
JBASiRh7fCoYOCkGTIU+0RV/xoTncfg+8wkQ+4HfDAh144Cdg4j8KwM8gtQKNj9kXZ/jAvijB8kv
SCZIYkbBlX0NVZ+V3p+z5XlMHs59ggoM/WagHNvqAyhvv/R4QCgnwEcQJZ8xeZwNRwehiLAQ0ZdI
joDOP/RZP2XR88g8mPoEmP3Ib4bMyU0HtZqva/MLMix6QCF7opx/ybAe80TIhTEjlEjyfCj5sTnP
Y/J13hNA9pd/M0BW1V5cDC5tdfNrtXjQSgiVlIGM9fnrsQ/DQFIw4jR8clA+2/PiJ+x5Hpmn858g
tKoO4K1/M4xe35Tl/Yu7//Uf635pmOEHIUVQWcT0uTATHlApohC+fR5FT7Lin7bqeaCeTH+C0+uD
u9+uoBXflDe/VnuhULISINSDzvUcQpAIUBYKDsnZtzP2MOj8jEHPg/N95hNcYOA3Ozz/+dD5ZfmV
LJIcEBKyCKLK51V/XGWEkCP3wYjKL4nCk7T5J+x5HpNvE59AAtf/b0Py3yv43/oYEsiIV58aIB4U
8f9+9NNtQ0/Gk6lf8qhnc4XPu3139+dLyhhBD0Tm/Zs8ysC+yot/mXJ/4/o/XwJsRND9OYL3gURu
r3aO959GQKWJ9gMC9E6o/nMYqW3X5586MwRIcRFcBOVAwLyXL5z1n4bIARX7HRJKREIK2fq3npNz
W86Zrb8txpefX9S+OrdF3bs/X0KF+uWL5vPr9ncXEsyxhLoDFnCfPKIUjGhuby6hsQVejv931Uoe
LJgThQafK1q20fHEcKBkNbVba3X2qsB5fiZc/c4Onq1GYbXK0kUoVvJ7WTl+jHxEYzK3hZJLjuMy
lfWGNxypLE9fDzV2u4iXJ3qZjPLZ2Mc+WrJt0ZJ2E1lvt5pbHi+yn1QlPFdZV8lkzohJxLDM78ow
mOKQLGlcVNodN1lut8Uw2zgvfLaTY1WqINVntLwekQyVKYLqPnBCxPMi3lfZMMdpQOTagmIQu6Gf
38woQDtRC7J2c9nvMmZKlQW1VqPTRVw1KTkqaZWd9YWmyrjyujNws3PWBessLdItD9MxU2nRHNU1
+ujLOU+E4UZleDlhbX9Gc/6xDtm40SYrYtpnJqFy6hOal3Y990MbKbIwdypGvGEDh6yCxVqXIu5a
exaEjF8VTc4X1dbhtM2wnmNmsIltnfPrlNRgxUxpgrQnJ1UT1JtC1F4tFfqIFvyRdCKLXdAN8dIE
r1vd87iTXZsUWTskMs0bZdu236GiaJQvWBqjoBFxlhVnaWtvl8UcBSkdVbpEfSwX4z+OfI9LUZyU
jCa5nsfVzPi4SVGlY5vPN9a64Ah16KNcKrlpCxGqDDXp2Vz3XM25NYrg6t2sbbldKLfrfpjmRvFw
kQm2eZ6kQVMA5ONbZyehxqAb1zqw7Ai3pY4DxkViTJjVSor+aNHmSg7diZ2my7Aa1RIUx9pPr7LU
juuiqETiF3mZdXxHcjOtWVbjVe/1hypluQppqnweLapxVYIGcWnpWKqicOdZ5DZEl04xNJ9ktVBV
NLptZux5qz1PxmnI34wdESqb8rOiGbedrw/1WG2NDe9cZXrYt42OQRykik/u0DfBmQPucIHTKlV6
rpsVY41Vvlx62CZT548aWIXEDt2yLmRDYavSLPbNOK9tN8iNEGQ4HJv+bb3kdoUDc2ZbXRzCVnOn
rUj5bgrzKsnCAMUYDs9qLge3MWmerxmtwPygSVXFc6vm0VRqwHJWpE6Tyev3RM56U1X+g8zgzDpS
3mZtKpWwQ7brK/uRa5InlS2oykxGlKua46IaAyXEhDfCpXElIgPbo74jGRnjqoVPQXNRKtK2x6yv
l3PdZHckpzwOEGmPnJ/yBOrVi2LR0icOiSZu5+Z1WrcyzgodJlm/PxYZmOz4QpPKtYHyCAwwLMCq
9GZS7eJWuW+7NYuM3qWVTVWajVvPSq+6xcEtyvSsG2ges95AV1fXFSodmnRVR1O4jshi4rkbbSyd
3KKoPmldeYZIPSiHC3E+582o/DS2u4gUcKbNqkP1cuYRux+1HRQx3Qeh4TMxn14xyk7CINoK3xdJ
31eZ0tzfR0zLuIzSaQWOaWtydNNXwTZr2iEu+vKdJWgjTHjcSkLOBc8pOABBjkzW52qc8/w0j8r5
XZcTvNPYKE3nfOWpwa/zzO1qMa1dVGpFiuFqFtqoYmChasQ0KzQytk7bYVadn92JZEu7obi/KAaK
YMGbIbaFKS+RhC3YhHA/ZaXhMMPe8ym4ZzcNb9MFbVjfpteiyN8VaXArlmleeQteNnNdGReM10mV
RWKdIjqvpjmvVTEWkepTR2KUisuRa32adS1TWeaGWEa6VijA5arnbIdZGqrAV9ugYlVSDFxvZ1F0
sGWDRhU2woD/+EpU5pJ1gVSpbHgSiM7FUTW+5fm4KaWtNkXng1igrFKF4e9dhIujfWhBc1cfDloe
1zkcQaNmavwWJMeND315TBqBkxkOxGrEw6ot6iMf+HbnvKBxlsOylFOVbXndHKdGr1NXd0cFpeMq
JDNVU9loCIHlVTbVTLHCQWgsehyngz6Fho5p0w1pp8C2KPaMooSUgqkizFZ9OZ6POhvjoWXgGEL7
WoycK9bnXHmC77mIiKpSGiomhkC1YAhSk9EOtmB2FwnybgxtqGRQudjleLrQs3LGjfFISZ6pQEfF
EUHebaKWvycl56eQpQoVmrFRi8zcyjWaxOUCoYdEVbGeg7pblTVAzgdqk3qAkIdl69dp2n0wlmqV
j+2gzDTHHqE3zi/mcMFFmIh2HE7remGvUMTKzTyLa4ebc9ssLp5mdi9bpk/6fLiiE//YRHWrggC/
mwLXbWcZ3rAZ3EpPu5Nxsm1SeY3OjPAuTvmYbtBYU4jkNIjDltdbiGDgZivJ46pfdkXgZzWK9F2V
Oq56l1YrzdpLb0y3kiHsK1YFfBd2y2lYTmaXLvgDXUIbN4bftnvzZ49vuJPvPGMiDsEFd1M47qLa
5GtMYbu3XdvGQ6DHk1JMpbJTlyuMut1oa3GW4e44F2kfF7jy62XJ9I534Jw0HCQVglq09h4ilpmJ
BbfNjp2M5EmTF1Y1AbijdoJgXE0BjYdZHmNXHw0avNoAjnzXjAy8/BSiw9qO42oqh/uql+2JXZY2
IYbk676AVMCUJ1mv6yREuIrreVAFMcr0aFVJpxWryV3VlD4pU5cp1LlrJ80mWGytbF8sm4m5D20h
DztXvgv77mji05u+NSeayIux4ltpcB43LH27lPZVDx5PwYHfR6UgVa0f5xXtUxr70XCIXNU+1Sq7
o6HLC8i3Qr8adXW7FIKtKZvM2gdu17ZsSabG+8Os/mgkZDc9TslubKsAMprZJxn4prjmdRjXRRnT
tFBTV9y1GQAzae1iWeVJ1/C1pxU67rNh2wYVLFjfxJFwR0U/XqeQALxu6+pduFTTVmSL3RjPm7gb
yGWK8LRyAhx2Q0cIr9y76HVu+L2XAU5KMcur0o6h6sZU7/yCyl0TjMMhJYNTtinyTTnaoygtuxiV
hK5EHkDaAgcOIgw54yV5QzHEJ8vHi65z4zrT4N34MpXJ0sxonRs67DqQ8U2IT9048OPUtvnVuHh/
lMvKK7vo1ezdh6znu2jAr1gpq3VkCh6LbJzVUA7p2VAXZ4sc0EobVm7nsvtgqdwvPEQ3b+fDPgCn
iBv+vlr8kFS4yxO+kHvSNlvIJa5ozdsVzSAf6tLsLSrtVWanQgUOth0ywyrXAjKsITerdOiYSrtI
n+igSo8qcF+Jb4N5PTRVrao5uEMmvYtQ4dSnE07JoiI6nGIPwRNhuWXGslUaLGdDLo5TVr3eI1mm
YB4Pw6uwxxCXouZ65mwD0O6WGYWqDOtXnmIS04ZBMmgrp1zbjrsUd2OyMD2taEkgRA4uhm5jHhNT
i1UToGlLGL/vWsgaSglLUZC6WGdReqf7+caJdExQmuG4oeDVbFYxJXwo1g2XehVwSJo/UbovfPMR
cbq1zdwVWf6lX//bj/9zbSv4+6nL/PvFfbv/959Ovj4n8Lev2tzbfV3FPX3R3ppv7/W9n33POL81
tz/hsJ+fLPgvBPdvB3+S/e6lur9jv892kT+gwp/nf6HC0NkDLJdGkSQCsQj0jS9MGB2AXhsxhOE7
DhkMfCXC4QFUawkCnsr2WvzemK9EGAonId2XRQRk1hxz8U+IMGegOj4kwsCxucTwWSHmKBJIgBEP
ibDrppq2uBFq8OC5u1pu4CxPcR7k+RHtx4s85NWWitZcA9N1m1pDTmakeRNUx5b7ej1HzZuOz7Xq
62xOmkpXp7Mw+CyCXX3Z4aa8BnIkLrt6uRml4VtcBUkPKelrO5ftKUbpsoEe4+FssWa+WCD6XkRF
d5tqg7eDhXyu7HA8aGTjYi5cYmTZA91GaNXju8bSYmtHe0FTXaiyFe2rrOB8Z8sgiMmIYkFttW3k
clHnp1XD8/XM6XZcto5iuwrGSKxSO73XA0QCXgxrmrFg1Y4F3eVG0B3tq9ciA4rCLJBd6ylfpUzj
WLTiPUMhXvk8X5K+bE/6spgSxNF5MQVtbAWt9tzmtgwie9LXTMdZWm96XBeKOlZvqlQCZzFl9qFw
/LYpCL/KCjqsICHLlce1Ue3YRkcUDeRQpwjYal1eFrSLxdDNr8D4VTQE8+2Szp1VaWjKM7xAKoEL
oA/Cyj4Oujw9bYkst6Xw9ZbMRa6mBV4R2bPeQ9w0BKLQaNzbZg5EDKRuOBqBZQD7WeyqRct41NHW
HgtXAiMaJ3M08iA8SXUYV1OK1zXUIdas1tHpSNLqMGzq68GY01aj4SidRXs6cWogh+H03Vxqq0bM
MIZgCBTAS6Q3vBhxrNPQKY4K4BK6HTcda23i6tAqWk9ih7PwqsANPc1K4DF9hcvDKKw7VYF3fYXM
ZI/CqRk2lR+qi7qfjzMGWkSqCVOBiChcLzGoOuFHtli3BmiiNdJtHyrf5PgEwdNHV1FVx6PQMukn
lMWZS8VHIJ/LKjNdudY5+jD0kwC6KcYV9bxSuidXLj3CItAnsFZNMhRWrlzUI9VwOx5BobM5KYbw
VYDTVvkqBJZrkOexNM0CMomNDqu+AfaQY1onufE+RjoDdSYfJ4XHN03QA7mal0HAI1cD7MEwq7bE
60jlRO73BCLocKBE9yp0I0RjXJ1KiHs7gZtinRo6xrX3RVxAdpxg0afKdF1/bMLolrQVBPPI4iNh
QfEC2cPn3SobtUvywVzrAUU4xhWE97yk5jAtl+FwmF1zmuYDiWsBWo6JlnKbD90uy6fyvHIOgmsg
7HujQT0aUw9KRJPOd6LUzeHU8zkxzq1Qr+9yr5dNX3VeeYPFqyYyR8bZBVjzQlWKcb8jEchacEr6
Hew0F6hBz2/TWuZ5XHmTxp1r6qQcp/pk70xVKGt82DrT7wwyUVKPsjtzS+uKpMrnJUkJz2GtQgb8
D1LclZ+6LOnhEZaYkgBsFiatVJqmw7oyujoZ0mn56OGoXLvGB8ASs2rP9PLpXT2SJnZjZFepb4sT
AKm5ZH06xT5bsgRNg3s35T3eTt6TRNRTcNgI0q4stFhfVGOtbZzqtDwMzDCsp6ZJzxvSvkK8LVcy
CxhVZeYFbGQQVlRZlvZQjGz+2IZDe5dlBp31U1i2CnGdfkAibc65iXp8HPXw9kr6LEMK/Nd0KEw+
OWDFg1dj70HSWoL8rMXZ9DFqC5JE1hpwSHNQvOGyWWI491rAXdXTjnqBznULCZzH3CGlw2o66x3J
QeFMqRgSSDbyXBWRKGdVlZ3bIq3lmxw0UFU0pNjmRWtXjUGQpAzhXFzmri0P0ZDWo6KoSM9GmoWx
zKO5VcNixQ4gbRvlrNlikndxpl1wWi25aFXadOHGDzVVDlLusyrAbpOSMfwQocFsUVijQ/BcYZy3
ukwQDVad6/ukzchO204e+7ZK78VUzTGZ9NSocu5aNWrEYI1I1h+SGlhCbiNzkzZTmkhbArf1RY7Y
qh7fe2jUVViTyCpJBrThnWmvtCmSkeh045ow27ig6lslU4tBQZxgVTNK4BOiZY7nLBtuseTzhjqN
36YGHGgs097HUVTnwFsyUh/VbMpbVZc+32ZWs7fOi2EFnjdcSZTmq7DsQ6lqcICHepndO1yU+HXI
JxPzGilQpVJQLzMWszDrZ6BEDdtpRrLXGNLG1rLiGHW+uQHfAk4BZMnYRVTH3gRhUqParhifL0NS
rBbQzcoRFAdUiHtu9EZCqIGIiOV14QZ55Ge/xMLoi7wcTnRKVsyg4XQOynk1MM+U9XqeVQi6djzR
DkjrBCSN+3lO8s53FxOZcYJ8YRRQvfw9JPVy7USUx0MuRYym0oHoBwy2bCZ0PJeuUxOpx9dZWJfn
sKo3AZ7Ts3bi+ApJXV6GXQ6oDQtt1zI1bh0EgU7g7iCihadV1spENwOE2aLpY1r25aoFF3DcWXFs
h8CCbNDkIH7Pw1G9TB/YPAInSXUQN0Gzmgur471PXZu5hMOOl9XYQJTFXVl/SNtWgxoXsW3l25Nh
KY6DqgEtznfk0JJ5WqOOd8qQXsQgCKerquctCLb1uCK9lBcur7bDPPjjVJhaNd4eVca8T624w33+
fjGwI2bY03jOu9fMR+SCzeKyioS9zREoxynrA1ADsvLEh8MapHytosBnJ9AoU10tPCsO28x6hZc2
2jonkaJzdwods25NJJqTIbrR1phts4QtSKFjk9SZfAtEXm+NRzflnsDhdimrGM2NpCovlvQqCCCE
alMNO64DdFaFFFTgMZDrHI/ZSSMg1iyp3JRd5OKmJO9dOhcXDHWT4jD1jZuP06kgN3PEumQZgjpm
5cQOl15eIqzPp7okK+QaatX/pyYPHnB+VJT82t+zL11FMoTHMaEw9u2Z57+U5r4/PvmdkXyb9pmT
RAcSmnigKY7seUmECNCCz6REQrMojqBCvu/zAWKyfwj3KyvBB8BYmYQH3XiEoB4LQ19YCZXQ7cgI
qHhccOAyUfhPWAmGmu5DUkJAW4NHtSg8GrxvlYTS72NSYkUdmtlkTs1GnHQGmLwpKFMDGy4LHtYr
0qA2XqLschqKd4EU103tdw+W7AvzfVgixATa+/9qRITgfuDJAHh0DDprHjKjjoMjCVNQBZa0umnA
de5rHSiOeDaC5ht0SVjUoC+Lt2VDb/RMroLQvTHFPKoQg8BWYPN+yoaL0ZZAEMSbhUAFCJhMjDLQ
50Z+PRWNTqKBTSD7gVQkxfkSLfHcZzf9sK8O0emyY/AfF5Tn0lOoYY3V9VI0EjjCDSXlMSh4VZw6
fN97eQb5b6sWI50ikK+opqzPQQ++dFjfTkHZKAQqZheBe8Ymi7VwVy7zdxrRI5d1G8mbQYUVW0+p
yVVKuqMUUgPl0naNU/raZuaibBYodwzRrevFsdHZqo3mITZZ/Y6YpY2nvjnGYtiGULdRbPSdYguQ
Sk8mqAD6d62DasuAu9jVQb/R9XDiFrJDE4YaRJ/FfMxW4K8upzS6G/iUQtqhT8Pcv7F2nGKDaDLq
/B3Pg6Ox1++HocFqgog4acNjRsdLP1vYIkifumCqgTI2r9pgQKrDsBIBRaWKSgPJbKCgibpWKW0w
VOQwJC4zXfspPcpnguJOD28Yqs8LRrQKyvCCU2CVFbhS1LO4zMUbP9fJgsS7LoUMG+iBmkSe/GDb
/XXrizBEUDsHbk+AkO935YPCtCtC7AbqWtVYk65KQEfBkik2lR8xk1fAB89773rgOnwDxdEcLIRK
6t8bQaFF+cnWl5hQeMpCMijOhBLkh4dGCNmgTAN5USRdjgeoK2+XQkJZKpuPSYVpXOliiEHrZsqk
PdSfmqyK++Z1k0KRPIiggFU3Mmmi4NS1Xa96+JQ4nKI4CpFWvJLXXUeu+7HdQsUrXLcouuItfpXp
YlQt7Qgwhe5ioW4VOUhu5WwahTNzXWYiaXmXfg4kn39vwnMH/a/nHG5WoEgKEhJo0AKv9vBmuwWI
dL5AhoAnfZJ5e9KA/g9sM99oHh5XbOqVcxVE2CECYs532ZTdtjgv1VzL4wHNoaLpcP73CPDnEACV
B1wwj6DfYf9LKB4a1Yw26/Jw9rDAGCix9aeta8YEoOKx7qrXy7KsjW8Pwf8cDmZ+L6SEeHytq56u
KwupUx32chM20fsG2fdwUEBXdK/oUr+H2uJhO3RJOnkohvfjBo8gTJgShH47i0als73q8fheV/hj
SvUanMuR73Xc1+0H6dl5BM5DcdLtICNYdcwyqAdBaTeSwHHrlSujLJ6c+TgDH1ZuHI45CqYkSvNb
GYL+Qdghy4Hz19DAkJFl27AyWP/92uHnAKXwDDy0mXAAdv/c1sO1A7c4mmCGtfNZWsaGwp3lOWti
2HFTHPkPWtItWfR7O4FnyGxlY2eCxFb6qJPiAzjKE2/Y8oNtFv71YO+bzOEwMeh8gWdinsQ0HzpB
agRnCufN+ygrjplPb0JZnWez2NBhOa+hGTomehwVUPXbgb3OgaNA20O7RYG89QE+63Pcqc7qk6II
jm3nz0RtN3XWhDESy0kTpiuz6Nu28R8b5nbaBJnKZAd9KwRKcRm56jvohKi4uNCabQyfj+1srnpz
xZbhOOXRPbC/4yyVwEgjB6I1pUPMcX46FuykYtGVDKeLwo6XlR9XhR6diqZo0/vlFlSCo3pEuWqa
YpWl6K7DMzQkmLjgUJPG9XIRtfkumKE+JsdakflSZvX5ZNpVH/ENLidFQL8X1QIXJqi7gtbwo9UH
yB+2+8DpJpDkhCFhgoXwSPLjLRGV9ZgNFfWqzqlUNivfO16fS47OoMPiaowM/YEL3XvIJx9ICWQu
HJ6NkvDI2hO0jR1TvoyA9uIWiBMzzqCSa04/wVv2FGpQ1Rns0SPWgnf7+/3/jOuAXjoWgqAMHVNM
7scfRBAd6RBNE4HoVlFznLnW7oUnmfz9p+CnHVT7+5KRgCSNIPhlE/LJkrYZ6scgA7fZhHIlg14k
AmhioiE7fAURY1jJnpIVIbbYNoYssMXJFw7w3133fhWfrnIkeQjPN+1/ow9/kqJBhV8GhEz/h70z
a44cx5b0L+IYwR2vXGKTQvuWeqGlUhJBEiBAEgAJ/vrrUX2Xruw7nTbvU09lViVFBAPLOe6fH0H8
INsK79H115Jst+va3l6+364j98TU177mpyZoH/QM4SWL4An9+2cRofz+2/sgQQqtPvND3CTg05Lf
TmudEoe+NJG5HCQWswMQIOuEweOxPNeTNccEFmzeiew9VHSBzkFQrEH8wC1PfuBEtXvSEFP6aXLV
8OlkJlHvMqK73IEyy9exaXNgaOC0bJPi96O3WshNss52DwfhyUhexv065V5PH9N2vvcVveqgjwSo
H/IVX9B1MsBVHqj3vQAeiGX6g9S+X9YzW+FiwkmXSt+sATt46fICNWtENUXoH/YEIcnvXxjQaHQb
sY/qHnAd+oy/r02yzAz8HE6hBUJ6hjoMnh4sVAkRkY8EBT7bTxnOtXm+jgb3VPt61yk3Fr3XT3lc
Tz+32H5KoXRp1uB25dl9J9YTa73jqMLnziZr7lScFrE37HywhEfpP3tG7tpgbIutmUvTkfclpWaX
mqwpQ0ObPaTGCYUqx/JkM0vKSeufS2N20czutWk+latNwWUNIQfW8o5ts0MlYy0D5eJekEiFdJQG
sEt6UU/QO9IW5algIQCd2YiSsPaDLkoVXhc9pL7sS931U0Gl71URPvk1bwQvLZP2yh839h7QZQUL
VGfxVbwFaSmD3r6ugxveG8LDW28F36GUHzzTdXyGvpeHTLd4rWgJymhZ09eo3oKrLOrfZSu2fPVd
92ZtUkgS8oO0QQ3LJOqOyvp3yrH6OgY0yKiY8nTd3uuO5Kmrp73o2JLDOCqSNglLOmwAmIL5FGzp
wxYCyyP0bhiekqC/74czSpXb1ZOHJLK8CtrwNuKpvU6niAG0G98pQ5m8baqqF1NkulMF7PkxHxP1
njX6xfQjLFHOvIcgmRWEHKd3gTDbK/d7uMPMoAFwWd7TwC+Fa2DOutqencbRo8GAHfkSHZLMVTxK
9Smm62vbr/BAfPnAiH8rZdblg8bCD6FMrlF6sV8DV0CuFuBN0O6oluyEJSUJsyYn3lhOwGi483+E
6Vota2wruBk3CdorS9gHgRlfUnR55QqXaTbNq9hQP/GV69KmyVCxNrjmCflAToDmtYk+N9+c13Yd
bjnLqkCwK77AXJL+3eamojbZmy+MKhwHAyU31B2LMw9DQ59CEb/6IHMiEQF5qM27ZN0vDst6STZ6
3Y/eqV7DG6qCfebJr5AJUYY9fQLp8ObrluR+59p85GOXp9vw2mTLOzDLrUBNDUtcX9OVR9DMgevE
ur0BeOsXwtVnBsoSQZMbvB+W0xbWWLKh4i3CZUVlUscyOzUOdoQUG3/pJwI3zWS1RcPkprJLMn7d
EZG1BYmGvpR1vaPM708YPiH2KZUgwzi3uyHrxIfXewPW/TIf62VxhZBJu0f1z/fMpO4G/h0tF5SN
fMBzjLuNVajL9cO02gWuhQGvlvQSzjoYKQ3gsggMhNJpaHzgMq45gBf42bq4P4iAT5+KZstWNEq8
bbIlz6gQmiIbe/sA5pfernO7FDPnokrcBCiqXnroZC0phT98qBZCfOOFG14szLwqHrUXYtNh9dQi
OFGdBO9mEwqVGR373VbXTc7sHEdF2Ap/hQtDglOD3uM6SBnNraXmV8rN2bZL8mqXjUwlbpRGl0Tb
+Di3tTtOuqPHXs5zSRnzD8nAmje58emcxfYRGoSG2ziQYV9HLoPIW3dFrHm617gr9i11RRhty64O
I+izPHVnTfiryto119JsP22j8UNquhWG1jCxUt0Wpg2HnEB83Ent2X3rQV/FflOVjzdQOYbmItPm
NqynuMoiIGCkSTjLI6v9R3RWy96g86u0o/kCODdPu+GKdOTJBGI3t/CCvR7Ant+DH+wBTdGnKJ5f
OwWtwt/wtFQMhbOOXkUT4IpMbuLZPqsQINVE8SKTxDVI4QTalr8DHk3KKAVwwsM3MYesmlJ1x9rW
lQOJeQ7SJdxJEablBkICJK75JZP6vSbee8fwy4AJlpAIDN76THZGUdw5MdsbHhoouzddNj6Lxtym
HhpwZ6KPyJt2Zp4egz6Nqo3HrxOln1Ot550V0TUn4W6LBXR6iocbBLDTGnoX2w3glNd9gykqvW1Z
z+GsDjYQX2OEZ92L5HrW83OWyixXmqjbxfYPQxQDtUwykRtHv4amO28tyDxn39YlXvMZQPoyAj3t
1hjn0KgU7F7vHoAOgGUtAJ1IPJhtmK6zln9PLOHAeilk/uW1C1m78+Bg1wPOg9CCqI3wAPiqKqyC
e0Aw92aCUzYMwIUneBQTvJd8QmNC4+nktfJ766c728JiD9d272Kw1Vu674cM3Yb3ZtHKD7OsJile
DNkoPJWxwR0S3HiJafI5bK/iKcBGN/68FytoZ+5FVzhRPTxP/+wv2QSfMGI7ZhZRzLGE0xpu52Ad
cSK03ya8G836U5HOy6mcljwISGFI9LyAo8mYvO9H+wMNiUZV1Lq8lvaLMY+ctrg7r2BB835ADyj8
4AaL/0dIzZMgcjrYRDx2Q3dgW3Oa1hjeHQH06celGsmLbZM3NszwX1JV6hEmfz9tnywin20GQSka
zWugm2fZoZeJhNttKcjUSJE9d/xFefM7ZNKz4cEDXeODFejh0njO2w0oGMdx3mZlGgTf0swwJiKe
94k9D/h+LMDR1or3zHYfcAPebJs9ghG8YjI8cAl7PUqvNWTbXMzTXqK9bVrxxGL6QqGzcw2wLGpN
ERD3iMYR+4KNReaUyJO1++ZGfSKScARo9lOSKIG0pw49WXajgTLQbqaS9tdw2SEGSF65DgtatOl9
M2N0qaUeZRjNINwMzDSKaqKeC683T52a7ztmX9MFj4VMYDaNQ0aALOgbo5YWaDWhCyX60DUSayLb
fmZ8eQpTtYOG+o2y5aavxw28NgQB4keHLkRX3MYvY2jmfErCgxlAUTLSfaZsEVXYNTsJbQh9/VTI
qIEtk0RfXLIPnSwfxNKbHgp1kRGsjMzW+YBqf53NSfZwq+fM3sGd+/JGO5ayQ0059/XBRqNfdJTe
eHb96regWFBYRYM4Let8zTP1MkX2vW8sdIMk6kvr/DfpAXsYm6cxgTBUO4JDrMZe2SBlxkPzFc8X
gK3WsGn75Kn1h2oyFrGGrXmLWP2tgbQwONP51Oqip7halFAPhCUIBiTi2CyZX47hhaC+NMrJ8gB2
+WvoHPRksQV5uGTqajKpLrjLADxYU5GAv4g5DXLcCBpsNDjfCbVEYdiKCq4Djzj0IAS3lgwnjqew
F9IbKj8EltZswKHDJY1L9JG4xJB+ML6EZDKKE4uWDXxseAdgLyuT2ZQJAyeZiOm0ScrKhYammGIW
VbadDsDdoDW44ewb95Vl4RUBiYoy7VZO8XWQtU8xoGMWDCKPYROJyUsPilldNCF5nOf1O+vYAwOt
d/TwBAN8dKbrcxzo9jYSQVJgmAI2zxIt+eJHAhCI/6r1zPNhUDhip/6nrfsbOW9Y7NwD0wdKolBL
/BFa8SAD1C1mzJ7TUIIHcI5XKjGfY2TwTH2zoGobHnUK39ZnEFsj9Opl2+nPnuP5JR5KhnBGRdoZ
nCOw1FALgCtGMS8HbOc0PfItfEIEpz1m9SheNYTqoyHLuHNE05K3nf86ZvbBRYBftAX6Pjmx8624
GScoZQ3qP7i76M59uTwjwbDdBHHa7EYttmISYI0TDgC2ZClDuWp4yoHrNyb3Rsp3Q0KwRurgs5Y4
ERI8z6vQjgFOl9AV/uy6J8+PxTXwaLCeMthQpDHeCQQdmhYYyrLp11EQyO+pc/hNMAbjKQ8Wmt0M
q0JDsE0jDlmuwEKRtqtfZG/5sdFtdkUB8OSAMNCosNVb7W4xcO+VisNTuKF3BebjwOpIKPZFrSjS
LC4a8jRJFUp2fKiwJc0OX+DblGpdqNk8cR7/TBLwQeGI7wXU888F/sjN3OBI8zUKvcQH/KED7+Bn
zJVuxhYgtH+Ctylzy1I/h+JG0LuFMexRcp85kPZ9XL/yGsoEIchMZfd941ACBNs1XISp4EKBXp1Q
NcymXcqo62zVt2gdVt9HiczUGY18n0+hX+c8sejaY4idqm5+pE4ulQcxGXu7/TlI9l0LoW+3GukO
iPvfaxd/diK4rWuUWig892axvxROlxWoM/h6cO2KorIf47mpWMx+LBKGESgMHFO1vIoTWAsyFmMR
juGC44JcT04XbgRRzDK6FOsmy1EE4y5tGnFM60b9gOMCapx2X5swqEXoFO3GFG2FxRl9Ugs+h5nm
8YjI2zc2RwxZqutOTaP4kXnTuh+c9n/YDl8Gjba+yuZlO6NXXO/gtK2HTbA9GntbzC1AKOlDXOAI
gzg954B0LywSIDmNH9PRZ5DW6Q7QVLvvZlx/Q6+uM+GfM51OtyqIloPnRyfLm4dZNF+Xxp24yStW
6fc5yJ4fvgUPL12Tlp1JyauPhMXFzxFlT7bjgAZ5l67JVPRzQ28VRWVI0ILsmzSSugg8pvGGUCT0
0qCMIJbkBEcZ1QsiAJuO0cXMni5kCpmbyq1ssswVqsm260C+NwkqthX9+zpgaTX9z3VL+A7fWFtg
276TCKdjRIInbwjJPnUjlKTNkXxbf2Dd47rK4jeZznWeoEQD+cCg5Y41zXnLf26TvZmA5O9T8848
+Oh0Sb51CrSrtwo5iGSUOxU7UxAQlnAULhLpfNTOWwoju/jsuqTbKwAQY5QhPMBwPahJoLcN06Je
R4nIIfz8KggvxFLWF50UfWkix64vckuBTa93Jmv7ylsBrsBRyHLOWH9BvvRzG231faaW5TRoxa8s
G9c7GnRqB3ZNn/zFnATJig0t9FkGcXR2go63qkt5hf36RckYVmK2c+n14NdDibgkn3JFVDH46XOf
xkk+gX6ZlcOa3SbozSCvlwyvRuV63ARKLb65XeTgdKaCgDzt06ch0xRhGRQNWqwg5Ly+4C06gCw6
zZdcSe3R9KA1ceeQTWGOjNV8WyuloUM2xOXdONjnLp3BkkyyqbYuM1UzN4e0r5GSCZyuRsXWOyeU
CPOIxX3h6bSa560+tpGlhe6pX1EqWZFN6O1bL7SnQeiuDII6RDFOLVKAzXQfdMY8jc6bd8RLDpkZ
4CT2uoT8EB2zrTunxr/21SiO65YtYBJfOGxVUHrvXgcjOQy0qNLQtOWl4TzJMbanOFlMqRK1XEzP
DxLgVGU0816mtr3N1IlLzQ994287RE7pvsnAhpIQVTbQFFTR6DvqJVirQeJe73hd3yRhV1kh0mpw
RlWNH/PCc12Efsr4OVjaudQLvdK10we3ehHKXxdczlXkOiYfC782224IPXuzEv0xroFFXgC13orU
R770Bq8XClLJoX1efUCmEBiXIg1XVAYZohFzSnbLku5X43x0hm8mHuayRp92dNDH9iNjYbVlMJoH
StXPZd6iSvuTrljjvXbD+jUp3Ogr4mql4khJMX8rGN5mCT/bz62O9xFJvtncJDuLsMSegZg94Bb4
FUgdAq5U+56J5ExjI6uAs/SXk4G68Qzhh4TR6Tg7MxwHTXukRtVDPQTd3TCSh7HL3DUMI4bKlxzp
5qW5XkR0vyqiC1Br8z7FbyxnM/6ovSjd+7xBr6JB2/jAnM5ywAokYI9KT3GsVP4dtPy6V8mWB+kl
k8D+qPj/i/wMLAO5mIxGoLXCNPrNrjXR3DPcFxPo3+2X16TVMlBbyojjiKuzp38vdv/ubAAPQVwf
IyxBh2AOzO8+VtYjbLQl3oiGptmBbr9ZRFp0xL9blqtVzMdVrQ+m/S8H5/9HEf4YxKchDMz/O+3z
X9MJ/4f1gW9/+ZH/TB9gZI8Psp+GJIpTaI74L/8dP0jg4VEI+SlGKoJ0+R/SB1PEwfCkkOphPkdh
ih/6T9Iniv5PCqUVxCzm88eAFP6f8ge/LSY/uIAOSB7gX9C5wp37ux9Qt2MsQ7fCO4ZQGikEyCbS
3fTr8BX43ZeXcrIbY8qOA/f/4LD/tmf+euUMMz/x6SJMFrikMv7ZJQOj7C0a5E9ez1EJzOR9st7P
Lcke49Zd/dP3cfcPP+pvKNGFIPgnm+ofr3X5Wwf4uJgO8/trGRv2Wb1FAHfGaS7tUn9PtXpp6rFS
dXhu+xFVyNI+ouU7DTY5dggdi0h9LtT8wRq8fKh/eSMJZPsIE88g6V7smX+yBqEoIi0Uou4gRByG
mRUGHVkKyBiSUnDaRH8e2Bz84UV/B6n+8fEzZAJCGl+Mn99eNeWgi8YejGtk49vAH3UZSdKcw4XB
QuamQWWrdkwd/MScGyWPWd+edM/vR9X8gkW0l5E+rj25r9F9FQY3QTs5mUNrvgui6dQKcj37+rRF
4Wc2rX+yOS9v7vdHhtGJmBKBwTE+YLm/P7JMgaJHQ5HhMbk4pxeEmenDBvZp8v0r3zY3USPwbmZI
THxwt0J0H81CxsO/X0PYcP/6NmAuJsgJkQxV09/fBkt5Ns7jluVOwmefSHpEVfcxkf4Pr/PX8f0v
nxcnwuUvDFD8kZTfaJh5gwxlMX4DiTl3GPthh027R6YZEYZwPutggB/x0iLOyBvo7Thbpv0iN2BI
nB2zqBPFMpMPF69fToRvnocASVBTB2YdddqgRgpgbbtCNn8smgSG5mjYyYAUaVZhr1v0F6WftT9i
o4OCsqbCAAzxh+X4v218+k8f8LcjB9nLOVEOmxHZGPpGVIdiapnowUfKJl+hP/5hBf1vyx/QQYTn
hNn0BFGXv391WY1kO1KDGZA1du0s/gxNzkMcaPkyo69pTVaKLm5yO0msYfyRGOyKru5RZS4v0qRl
DwMjh9WxW8b+GAcr0DeObs4LHKoo7R3swNtjKrLuOpKU303IaJBG9X/6FL/hK5dNfNm8+CeOMzBJ
vz02z5ikEZvNEO72y15n6RGD3aehkmAEdD5Gyu76HlkiCkArWumAok83eRirJ7YmstxA2jkPmv7c
IbRYZ+LLRr5MK8NtfOPF8GBUU2bcW47/ft/8dsHA/b7AXSBdSRgnED5+2zdIlidmXTeUmIjn7mgK
DmPYxgdL6WGa0yev4fdEwyLTXf2HnXSxsv9pI/3jlTGSNSVBAFw2/e2VEQnCLsjaDPCWG3bGczeI
EWw3ExkeeyPGA4vm5PoPH/YyOP9fXjTGHwAJCP58EZiI33YvwHAovQzBXztnybPOZLhTumNPlGfh
k4dw93MDcaLUG8aXSHTEyPsq8uajeT8Zuvavlrb+1QT6+2F29Voi3vESTMlxiZV+klSAhGtxV4lw
u5ftgh5gRQAX/iISHT9IClXYBAinrqT9kHbr9ijTIenXMyTL0Xp76BrJMRhIAnAIOR9HWXpj3DRB
Asc8iNwjU110MDjfLJuRafXkbdgN7y4Y7QnNcnLjcf9H39m1Gj2EtRAV+pZDWkZsBBHZJsVyOWu0
70HZ4k80knwfQtg+jQiJPDaQP3OXaXLc0M2dYCQiOc9b/TPbLkoXyIesgrIcRmVmZXBekpHciWQ9
dxbUfVmjUrqH9cmqmELts1myvBi0mzuFtoiVoChpEc9ocDuavVgiMNdnYKeehW2JhgjkD6v7n5D4
fYxiUQCr6vGTbm1fDLKbECnvsl9eaMSn2zBsB3iE/hl5A9ygkPYVqbk6KeQyT2hsk7xtUFhfcleA
N8c8ROTqkDZQbAeFy4nMUXTCzAx8S4l+Sjs4d5hNgHHZpvDCxR48RLEQcnT92W8Wtlv6S7o9WErR
O8j5Gym0w04wSfcRDDNa03Fwhe6yZEdiqyvPhX7VpxCWRXvN4JYWKSQUpN6rbhiO2vN3NMa4kGHq
OBQ9NHxGD/eStS8tlWXd+cM9OEvx7XPWlF2vCU6JBD4cBNunWgGybVMsPYwOgIkbZlgYVjQ3jsGE
bpPZhztlZijkZrqb4NdgEhOQNgTrEMADu3elxbzemmQcr1tMebjlZNLnKZls2YSIRagJQ0B8OYw6
RzrdwunsUrADQ8vOQviXuOouQPT/Y8a3TL1OnfEVRtVsIbf5nS3jFcExay2/Shegj6GTEDGm5BId
h2k7iLkc/QUt9TLvO4YpOxEkzCs/ymD5TV8uzp6QRpNPABPGAwLbbs6XMIFEleJhqVDpM4fndHTQ
ba6zAOYpTOCgx2pltf8rCubhHAQZKEwWQhZZ4eBZSJtwp/3HYPGCnJr1o0n0XDWdRDk5hY9jG52m
xqOnSc0dxhD0YTV7xp6iGS5Vm7loH0aiLcOJ33iuAQ9Ou/Yopjq6GmjkwDm3w9diAi8PDC7EdrLh
3ruUiVPnIRoX6AjmfpC22gJoc7/msG7Wo2wazDSBragPZpRgI5yMR1rF23ihsGPTwYGbyh4+ably
DDwBqIfUGlAQCEUTh+HGfHdEenH8YbMt3dULh7/pZFYCLTjQ4CIlBwjGQF898MnCHFEWwysQ98KQ
kE1c826XpswVI4cY5+QH7lhE00jS5FOEvO2m2SsL6/UwTvKVRfDo+UbLKKv3rPYQ8Zy3r05wckQS
7AgSxuaj7B4DuId1ns780YRBUlkPoao12Uwx1MlcrpDGYh6OJayr94jTpNCjFMWY+AMYBCHyZcPw
MPiAhdZsT1ABIGuKWSlCBept3hyGR5kYWHNNK+L8Yx3yo9DBDQZj1JXxEpv7c332GUvLOQr4gczI
T8q0g/Vllx2u/jwh7Rc8bOC6G+tKRBTVbT+sB2LjM4JR5wCxy33MVyQQMD4F+ay2UFrC0EG2vFAM
SS/Xw9aBeVeYdIKPnPySxtBrH8RuVa+PJphvGz/Y+zVVIAF6GFgJfeaT2VFhnqIlvmkb7R0jtoUn
sh5dM/jnkXbjLgmz+d3HMwIjQ1ogt4g2KIUrX80YewXSB/IZ9LhKpsFDMkwN8mzWv2oxUQiSscDA
GHXdhAu2+gLQZ0MqSyIOl/ttXFEl6S6xKnerRS0RY5yFp7MzUmQPnCRROabS7Jq59ZBy8w4L6JIC
lwZAoItKts5+ekaJhpy5AHOVOx2t+8V6VSix5aQAyb3EBpOfejxtDC+Cv4jj4uD6Hvua9fdaQbBD
cgsEjDdj1EncrleN394SpyFuatG+Iv0ldrHxHyLFL2h4Ks6Q295gCmHiGs30J0TMY4IKF6wYRZTb
w6QdxAUvw3TkkSbt29amqPMwX+jMpI9MYcR/QrOs76PN/24Qq4Xuvl7YlhaD1TbvMvNjmR/rwXYH
3CcxyHBX34EiKyci/X2vYuRP0c2G1KXFrHCuk7DvLgJzv4NbFd4sypkqmuL7celohfD9DlaKKboM
j3NAbI94A8eouJDk2YIZcswiXL6sDA75lKTVBmsX22FMy7YfpiJT46GPUzydLPPO6wwR8wIb8KV9
iTuVVALjO0ocICCLk+aM86CGyQnErjUQL9FcnDGceyjiHoNget15VQc2AqOf+u3kg2bN+QyXdcbw
rEqM8cJgRHfvXGOO0No23S9aJ8N+8t6FbTEXqXXZmXXqdl2yI0SRbYcchZf7va5/AbWdwJM1wTPp
GLtr/Ym8ZIAT8P8LzJpZyfiYBYY9ZQuKGIwdc7s+5cDlUvHLsdg7e9vkn0ySGZhRtbme6lU9WbK5
99RgNECqJGzSTV9RT2G4nEvD7ocXqXCnpzZ9EFsqjrWG7I4UkX1rmJmw7i6hZ0OMLNA3IP4cWJgK
Ye2uR6Sk7SUuvcZANVrc2/s5bD7RulS8xY3WukSeukvguhkxBK7HtIaiiWb5/teUngVA4V2LPsC3
KZC/S3wbAVZ425dIt7Aop9pLzDu4BL57e8l+t0iBswVxcItcOIYo3bY+7mfi4UK+RMd7nv6aY6av
VYaZQM7HKIF0AlAJbHopWgxpQwdFhyMdJ3EzxDbfwg5FyHQJrOMqBiwWrDj0tYz5YdY2PCZ1k/zU
KAIh7Hav2TLjUACkWuhAgbR0SNnwv5LyYPjoCeMKkTieY8z0qy2U7/oSr29F/Gy3ab3LvDQ86EsI
f7nE8REjH8tOJv0p4vBavcF/7KYAx3HiL5XRCPTjqvnwOkT87SXs702oJOfLAAB7GQWQYSaAP3jr
o76MCZgpbAH0YZruQH/Nu66pvzEAkeR1Enxj+qJD0YeTgnEMGVQ14/fTlsz77TKcAJaG/4zZPXBC
/PmSAscQg+4yzkCl0SNA4eToyAo+yYcdG0mjjuFl0JLnQFlQM5EiwN24h30Ke8Ji1k8xNo3M52CN
f/jBhO5PLuPNdBm34GX8DGvpscP4AARUo+xGXoYzGIRCdx4eme787IyCY73MT+yqObyMdTDjcuV1
GPVg/xr60MTTlcDIHfjASr5NoADhiPZ7xQakQb2ilZgUtQTIlQbBdi8M+JUOHddNCyO6CC5DJ/oe
gE+PX33v/zWTYkw3OJzBHD15sxsfZorKa+bdA5C3ulBroOCOxPYsCM6/WjYsl+1qq5nx6HHt+8/4
MhrDZ0uLYnUQ6CIgL1Dm9nHnI7jb+hKRQHjgRrkgd8hnFXPiEEuhW+ll4IZ7+BhZPNgK0z7evcvE
jsHjUZWZjpUOUxUK+C4vSzpGmM+5BseowdQPrKBdf5kD4mEgSH2ZDAJSAtnp6YBRFgeuMDtkq7dz
y5k4yIAWy6LqYiFIAzGnx+cUoD+aLYxMCyJzYTw/Ge105U81ZiMGa1t2wOLzFKYpizBdCMMfK78Z
5CnW8pd/mXkCQN+/b0a+3DJF130jU3WDP9ubvoihq1BcRYcZA1SSFAMcm0brZwya3u7bJvFvx8vE
FUlHh2wUjMMEE0vBOW4YfhLcEMxpAZi694BTr5fpLX0HKEBm23iYVHuvm7i5ChDXLdptxefqfHKL
FKE8kmkKqkaHj9koI2T6EerdLvHexnB2t1iU6H0P7KNzr5Lby96t23uJaPAKFBkurDy2Eq2iG3yH
fLTCkILkycBr2+HblMdxhjkVuT79VDNtrmEuYaUuwfCYTQpUfI1C/USX6C3GfJgnT6MBwPjEbfjR
iNGDOVtjTAlqsei0jkF4mrdpfF0xmuWKN5HBkECxZWlJeprCIbuEmHzu33sp+OMYzwJFQJmosUYn
hCMGVAT6Mv+aTfCV9LJBe7aY3LKSvoPuxJ56hcsJAan7pU3nH4vABAI5kv9g7zx2LMfObP0qPbsj
CnSbZnKBPiSPC+8jckJEOnpy022ap78fs6qkzCyp8mrS6AZaECCplJER5wTPNutf61vvaVag2BBG
2JGJOHLGU2cPnpesjRuzS2FO4rA/cmF6i8G/RQ7BqqM7t5yAmzgLCR36T0ra3U0qtnV4c6J7AmLe
UC+nvCSunxh6W4eydpNtSC8fC8fcLOrYEP3aP3pO8zCTtdzni8rfeQnPfpzNJ+b7l7Uxv7mdVX2B
hpnhZYHWavtc0QdHysiZZo4ihDwbv8fPbKYPthNzlQNnuXNqm9E9oKlztxDr66BdbezJLJzjzzJt
MDrX0xS0XhkY0i0i3+w/doWYLzt3zKJlEet+lSxeQIAtqKxlwGZaMhuPk6uc+0XYZlzlmEsbCXe6
kgNd3wIOHJi8JvOc3rYc2dhqTPvICT1U7NgIq1Z5kEPmvkowKxiS7X2hWSQZlkXHfgCycC89L70a
EkIfTjrXX9t60oJxWZcbcotr1CbTFQugf3K08hjHefOKLKGuRGuzFM9+sefSWF8X1XJHx3UTZSVv
cbqo7lDD1+P4HxfGAVZre9KKFgjBbCbHdQYtM82jeeNYRXK0yAt8wCPWnac1z/JwVD0TsUllyTsf
9zywU1ceMlXbzGc5PWG7049ezNWXpU6338kCm8z+8/6iiRsJMWIqrM1KocJFs5Y7ULBLyoPocEVo
yIUw0G60O9Bs3t6cJ+NZ4zDRBjbSwB6mrnPunHwKRbxcOfbqciJmRk0KAcRwO5/GtGrOerdap2Jy
y8Moe+N6doniFVjQ3yujwrjVDvhnBsifizLMY8VOeINysEZsurrYVa1jHrWc2+5u0vT6au0786Zs
4xUDGRC432Sz/53z/WLOtwX0rS3t+68nfX/vf/3HqO/vX/X7sA84GMEvwo/YJXWmFai4vw/76Ooi
TrxNBukoYKaHfvt7rH/L7vP5cnyyvjR1Mlz4+7DPEjTnMLZiqCzMbYBl/Dux/j8potvYSae8zRRb
3Y7xk4QsE1FBHMwI4Y3FEtUs3QSwAbAiV83956bL+Ic9mYvv3qPb3xTX76dvf1KAfZtvxnTTQsKG
Lv6TDmuxo5da4ZGq5N0hjxdn9qEsbLV3q5XzAFu8rRxFJKVuT00OGOvf/fYCigE8BaK5OpPOTbH9
buQ2VYwZ1YI/OekyC+3ZFlfALOvHepnkY+XpwyEzfA/+tMh3zeD+0hvwDVPwgw5N8xFTIyRwPALM
j36avpHLEZWIfTT6CrWhHbhQyM3ayBqACGO0/gi1ElUAqUk+osCTKDKkAuPRi4KEfm1GfdEMt+Zk
f+TmLPfL1IrDDEDx41+/Ueb2g/z4gzJzBvHOgkikkOKsH98p1bowxn3MQ83Qt5w13Pxh0cYMH7lL
YAz9rLlZ5jzF05bo1qnP6/ZJ2UMSlqJZ7+TYfuVr7Vsdu/t1OsjsWmS5wMLNSsrTL6LOnt7AA6w7
VWjjJdfE5BfxNvOnEYnJD67rhNswYXgEEn+O7repArw8JMZOjKUWWj13KHOTx0dNv8O8W0S6agJV
amgxnX09uvUhz7E4SYmiRkiZF6YjwGlxmx36DsEnThqyIQuWsAS+eLWU7763zr8aTv+zn9pFoXcR
gn1mJT8NOJ2FU3BruAuQ4YKjk3Q/EguQeyYnWxqjfJqyzgy0qpAgS+USqOxLbpj9Lz4lf8ps896x
zrBsMSnxmDP99FPE+ew51tytBGuECgaJhKaVycuQ2vtEDcY+j9kL3YSM1JCleNas5QJs67zLfW2O
5jrWPvhNecpr3fjF+/NPHkuWLc4ufIIoAWV8/eNjScwigTfkrruajFjSb3KRK+8LIiJnt04Zddbx
YYSFFICne0g2nygHbPGxcprjioVet6076NpyrzmgJ6apbY6jsVR3LrLCrm6zj5qEUjxDq//F40gj
ws+fJ99GUzTJ1Ov8srYWxu9Xntm1W3NtQeqvHjay3GlvV8+77BUU1nYyz7qltLuury5hUIERXLSj
qZfaTuYcZIbRKnf5ZJzMqt4LbzEiNROe1vOPKk6xVslHDohffbu6XImhZWv9zAITJrJltGNWkdGp
D5DwbnyruF/j8Qpm7KGYC65HHNsCs+ZRpw7kTse6BUvQ138xBvu2pP24krAB4l9xML4IXv82TP9u
zZUwKtVgoQngavi8OP1b0SD4sulYu3WcrxldtXvTqZ5gOmaRUy+3iMrEuXTxC4/JP/0VMI4ztsOm
YRjuT78C/L3uYiieHYWn4VBX44Nry7slX46VICnh5cmx8X3mvYb9FXxbtlvdYt3rXfta5NkXNY33
bF/asXYWQvx6PYMNJy/lGTxkePRWQHZ4w00/ezay4nPVQ/nygJnjUc6NfVq5KbJ1dcmIlDCC1bjH
qiw/OmvHCsuDt3cJ6OyGYUPOaChrMLXrza/816s6nR4/PYbk7m0mkkwjMfqwFf8U+V17IQGqkI4g
iCUecB30EVyseK98XMyTxMbYxkP9Nc9c8ZSJ/H3mLM2qR1S0tvSO60umh1rq24HT6Zq9MwbxFXUb
LCFHh70+cc6WlMaeEiCgHN3xK22MduC44I/3BXPSB66h4kIp/hlxsgeDP3IoEiIGTu+Nn+GnMbA0
FbT5PNPOvsw/YC2P90j2fqQvcZis+UNL5sT3lXupaj+JLKfQw29+1jrDa2yhsB8NY7wy8AGTuMHK
P/RphD7UPoNAUUfTroj91VV+aXZLBACUyAKK855wl8Q4X/iX1ghfjvAUmBsfpKphT3Y4m0V84aT9
Gln1aBNQnZN9P0+gR5V9M1uV3HfDKI5LUuWh224eyrmWN8ylpt1SelqYGUyBE8nN2HeYEirw9w+e
NWIex4AfGLN8mGz/RjWdPMPItCLbyY3L2IIoOpFHPZvG6EVLg42XVbE9yW48SP61d5GMN+GDyX3L
rdlKjvNCVFrN5bUt5zVYSTMH3DTMT4shSFwiSQW9SGykb5eJYbuFKCQ/qGjUfKvjwjpxAEGAXB0g
qF6SBI2Mh70GHPTLNBXfXpB1ivX1i0t49eukzCH0rFRG/WDapw50JKGKCksEo5umicVurnjZkMDb
CMKmtrOR+ojPl5yyUlDRnEfUEbNshatMT59rZ10js+iGEE22fRnRJ8Iiow+GIhJM9FW7fAbwr78y
17wlzrGcZ0QFuE9p7EI/U0nBZZlDrMwA4JAlbor9wt33pXdKcWRuY1yqvuZ5Gcl4xF2HTbuduoQZ
mtVE5JP8V3MpYIoiYWu11F0YhWYBTttxP47pRn2h6AO+k5VB6Ruy4cYfYy7WcoDwYhHtfsLxL8Kl
U4TG7DkyRzUfytGrqDVJmOmCG2RO0XbUlyD3h1aLAGxmcRmWbptdlsrpaf6YDLsNPXZOBj0wXo5+
mXkpa8WYuRy4JPIqrqhzh5B4ie1jvq3IeQZGPOXIe9txfRx7/wDLj1OhLpuH3MrbSBeiPsEII0vK
uIUrOpMCqy/NmR+sB0ZidabzhlEBgrg0EPD0Nnn1K2Ry4l2BS0qUd9IDjjHdWpz7rkdZZNcAsx+a
LBvvWfat0+zZFo6XurmIY4eFrqwmpiGdbzyCgXDvMPmm/X7u1/XCsUXxms3ZV30siWjaLm8hyUcn
vW6mBIgSSdPstah1Yg+QNCWfIad+EKrLDqOlo9+NMytWPKafR7MzX/J5tYOa1M1Rg553tjWnvC2S
NjlrcnxWfayOxtBPd56yzk5FE46V9WvQkqCEoKfn8VWWg/12JQOZ0h/Wy7RZmfFJTZEigfuOiVsj
cgVD49VyG8Kr5iDqdxu2MOonZ1bzYJa6kwV2W6VG6OMjKNi1TlmXjgy5bKMJLX3mGZOaiK0LRzaM
4B3VxB9MfP17b8tAOI5hf6g69OxmLXjgBnuCQq+x9NOe46bD544H8lFXef2Vt4O/yy/KdZtIqxg8
AxIF94bmhmz6HDXbojrPVZyReImLcw8YM/CyIb5PRmDHfomqN5qkdbeUNHk/01SX6bxSXNCvVGs4
5KF4uzEjMG3sND+wZKU7B1krMqOtyXG3VZAOojpv2QOgNOufMXOKi6JhGa+SHKo/nVAPZlYopDCO
pdPqbXOFhh2e+aJA8OczUSQx/1CYzY20V3FMR3JWQIdYeOJMhRyIk5MSSXIFparB29+CytdyI5y7
XlwM0lcb9aE/LAO0YjMRT0bm+y0qLutFAWJoV5pC7AHgPkGIwPMQ2/Unql0e6kRIuhuQvhxfvrVU
NYWF5hgnwYR473lAHYO+z/2DlWdrEDvLGhViYFJgAAp/ZO8wN2VnPNZYDyOoI8XBgCVxNToNtvqc
AVtF2iPpIhqftSeWEuLHo6E/9WirT8Bmr7o4Xj6ZM/Oz3iRY3UzSPQ88/bdiRe4OG0MndtnPw9Fp
xndNZOtjwcmH/hzGbSNZFLcl59KuKIdL05VQqLmZhhqtTHO4alXzOjgNEXPAnMwh/LFQ1w3BddIA
iZFdEQfE+m+UPbN4ne6TXbMx/VtNrIdJB2kRmHYy3LdrPr3kIja+etM03/bOGL/x+6plILP6I+TQ
+b5zE0xurZL89unJQpjPy4mFmdii/qEqtkQJ9h0KCFK9v63XXHsEHMChzmoJgcwJvVIYUWLwz9ZA
mkXpN4ZKlpeYTz5XHDOObzycLOmxl33/UBktN39rYUf1Y+1+qOs3nUIPaNnSJOXmGFHvu+K2ke2t
nXcuCZUeADVFFZmzF5NGRGFsjOKQ8Ktj/bLnt6IX4KDz9jVLXPPYW/bIZXD9QqfMEFTF3F76Xsun
mUvD11xBtJXUa8m8WA/ZzDDSZlr7eV1HO9DKVX+aR9flFGRpb02eWjL0pMbz26ANBmTSvWBKsjUy
DD0GI1N9LNCR812GByIW8+1q0NkSJbRKnEWcuq+Mp+pTyl3mpSb0gCjphXbbm7h0SCr6vR3hojhW
caIixxjFLy5Sf7ricSEmJEYHs2Xzg9lbvdz3p3KSG15tJjngG0eJPfruGVDsU9ZYcLh16o8qF2tX
Z0BbTUHGh2thD1d6ncwXizm7Z9ND3xz58M3Hoidv9tfH1J/vSiZlTD4UI5A1BtrYz1d3g5UsI+TB
uK5l56fWwjzTU5ddN/GY7VG3taCg6WtXFqmZ/Hb1/S8TPP8b1ieYW8Xmd7+APxFKb0H6/6NNesOa
/v4lv8uYHmW3Jr8RgJrM6C3BX/a7jGn/jZshSB2YWhvOy+dG9Qed9FuPJI5lof+BIP2P3zML9H7y
JwmIWi4XYR2h9d+RMX8yEEPkA6qFTsKPhhUbltGPz7E/mItDtwx9dp19bGcoPtUW68V31qakxb57
X/6JevknzZTXwg6FLsK34lzz0+0pjVfXyXMOkM5qkd+dYF6nlzJTn4qBlU532se//n5/wnqxcPAN
6ZwQBv+Flf/HV5fUA7PQpGVcvxEgOqarphMzfVLAcfg/b1oT+MhAlVClgFAMiVn94qO4yXw/XN6/
/QD0BxnGxsB0f5IB5SKnCsuft9M9K7lA8Buo+VvG81+/zu1l/PBdeC+pfiQq40Kpcn/20zexaavK
7HiZmuwvlQOPz4+VS7uKrn/462/1pxfkCVsnLEVwSqACmz9JW+iy+H05fxLatvxQMyotMifmrX/9
XRCr//SSEHv4VkAGSfq4PwezCnMy01ICqVR5Wu1Xin0OcAqaT5xSwIjXhhcZTc/sPsuLfVLg4MeW
1EbJSD6a8CUjLmmaKI+1yzEDmHwwTmkT2Bl/gUmpDrHso6OSJ81K/avJENrOspPxlMbKsnaV7WLB
y/ubaamdr0mlxW9D5hOQbwBnDpOb35gUhCVT1R50sR3uVbHVBS3ijIXZJkNbMbI0ZfZlZbAelbEo
ogS/FHafTB36pW4CSuO8Czmo9EJUqKY7TVnOu42rPHDAS10xou4Da3FwSTgUVfoRUv83pn71aYAP
8Iwpw6D/kF0VXyPIHpjp9XRs8N11u9Sdy6Bd9TngoLUhhNAfRA+hxh+d2wr3yJHIBaYW3GMhRXvZ
3m7MLKjNoiTPqa2b/SoL+qq/nUwa+9imklAQKt53XHlkYieRMyfri5b361NsrcvRdGq8by7FIjm/
nhy3jLMeC/Bn8gTK3ryQQNA58q7NU5ZM/iNVZjVRRC/esslVDjVerZBziGyO5SkTms42qhT3zzhZ
sr0oPZMBi6bgA8RlZnzEK928j8gKhxhcjX2Il9mu8ZIMtBiUSEeHReehyATEH7dAJ2zcZsAXIvhb
5omkLNzbmqqXWmjRmPBq5Tc7rOggk+wsnSsqKLcuPiuvxyQWc5kORuxfkd3O5TMSfgM2PZVwaaYi
zjdoDa8bLBZnmQxBBxpjyCA7flvzrsWY0Q7+we4ZWYaTSsrp2qdva9oNZpf42EC1rQ11mbHzSK+i
GcJ05XqFu9R5xicXv1gLDQbot24TpZIp684DLh/jUtYX64noONlfv1qBE3hOlRkv+ZSVnyp3o5R6
gpA4TrkiiM2VeGm7gYsKJ2lBvHVxo3E7FE6kjWnLSDXrdss65yFT8+o0Zu10u3BVOFtYckN3ccc7
NGuizn0C7dnt0YHjrwv+5EjHyBTpbfcC8uoB4eJDqeQlUNVsl2qkg7lhQlwg7xKmCyUoMO6Md9eP
9SDzsnDEUi6K7gzj5lUrtRMdZRxWa06AYKG1OEmQtpR93VKxEOZTt96VPYOkuoSyVi9yva6n4gmE
ix/5TZZEo2z7A1iMIhROduwd/c0enAVDbI75y1vwSACR54YHNMA3VMVVyDJ3Jka3oO2n8oW4Tn9c
0jy5L+IREXvpMXuNCUYIoCbVR8x5OMpjHBMmrOK2zDo8sPO9ZXRkbyXhF2t0YsyGi9gusdhlGf5B
HeholBi4zbkSXx+dbmS0bdXv+07NF4Z14044qLS45KyYS5MHAItdI5MhYKAWWdIy7h3NyfGnl1dY
+l06e1B/UrP/OGfqQWoVM/kUM8MRyJCGVSk2roqxAVEHWFHYpsL3m6AUdYSDQyyduLA6ow0tTJIs
D7RAOisOjkQ493yS+oORVV3Aabw8ckFuN/iVuSPVa79wXK0PzQRdLW5rXPk6H29TjH7OKjV9XLP8
MyS+Drc+iAsLOMAwY6AralVfdkPzMnbmxhgv5lvsCs9It3qISQOOZ9EOZ5lhPh1WqgtmIgUQiQs+
Xk1UGKVzVbtm5IxmDO6AMz1GI71Ob/V8nXg20OF3ae7ZoVJkHoh2PNcNF3iIIiUloal9FSc+mQ7i
xcOWw4jTvZosgh82ytUq8QGJvIrPrW/Xp6Ijh98Mqj/mq+ZFqvS8vUqN4spU9lsf49BWdgcJIgVd
6FFJsidMj+XYL24L1d7by4c4SdPDkqPEgJ+vHrjm8o1Hw3khLU1hXD7czo5Mosman+Z2Sk6Jjyt0
Yqk6pRtwb1pxyAIek59mS136dXJZYNfGU8NtilxICEeMT4M2XpTE22k9oqNhTVsj7BeAGwWMhtJG
WDBqdY1hFw4CuCR4UlhEFV8ZLHV9z+ctPQJGhren8czT8pMHnoviLLgpUty5Aah0mQ/E49mEoQnG
T4695M/zxFkoN736q2ZDmyyxHa8gUJ1dWntUUGq2eevDON8B6GJO5KU3lq6tFwP1kyyy4NOMKt2Q
DHaYSbePRtR8QDlFgm6cJvoJWhh3fthgED4o25x3a04fNOkP0zoM3gKUpxyViPrObGkE5ZHcY8E/
kab9mAnrJR2w5htlvfdGbvlT05ZfEN2fy6G9xLP4YTLku657b3YbH5phjAP4DrdLTaNJD0ER5uhp
WoqvtvOgJJW/NDyDBDOvahFfgoTBU1npE3S8S3fKYE7nQxcwlyHB0E7X9mqfPU3VOLUUfS/abV3W
nyq7cyIbpU9jEH225LhfLMVUXvtcJxWvpnlhBlfvCrKp9pQ/jvVKKYmw2SVR0QMbkHWI2oCVTDfh
86ViWE56laTBooO/7LpqvGBD4AKHC9XkLBQlNj2IoWrW637OH0k037uzbd45DN0iG/gPAYOLxZ5e
BCCecE6T9CMOuBYp1k7fS4H6k9iOdnCHCoNNgkAWT/1BMsC7SiuE8NYKnQmEpL3AGPPHQ92Q9xKp
8eSpUtzQqfGa+gb0Q9iGB1irC7XbQCgzsT4Z9UwaGJskIUehLfURpsuJbOt9X4zz0eOASAtRutHx
ScfZ50zY/FIWjPKHPu5evdxABKIRuXT6QNcl5we+fQF4T0+IEMXazB4ZtxjVvEo2byVRDlBYXlJ9
dgR9Ll0BkUUWc3kDB+GsyKcdNN+Kz8Nq5Ed98J6zxTUukfs5/2D544y8XserV3woWUh3S2ds0gLh
DdROdenh2A5iKoWpgbLyQ1xNUBKy2AwFMNwHIfV235FsglCHpy3soRmhPjrxjaYtK+dQ/JhVMvXP
Tm8b4djPkGrx95rDOr66i689iLGrD2Yxu28VxwvqrbK1/cCRvt3swMb6SFtNDudWXTg0J9+V1vJg
JXTCwCq7Ghbhn+wtBtSUujjG000Z1/4BNsIQgaNHuzP8gFw6VmpYiIE/V8XZUcYSJK1Sp7oGHUPz
PKDJgTEIifgW39g4n7Hf9M92N9IrVQgSrH3S7uN0lXu4/XB/7W6+g9N0Q/61uYzr15In4GTnC1ER
XFcZhHbgjUxFFO1xO2IO52qBEjlWoPwJik/ogFlbv6mxSE5aXh5HVoTQzLDauZan6K0pi709mOa1
WeXJddU27dGy42UnXFkcCxMPd7Ha+t4BvgM1s976tvn92OtYXZOD8fcqL/qTBgqL/ICYIaYZ8lrK
Hma/E5tvbl247/5sF3dMIzkBbiU8g0AlAzonrzwnG0KHjEjousWHmm33v1gLgRz96Y8ey//7P6hv
klnQ5rr619av5/ey/PIfn//Pfzb98P59HczvX/mbbuIijrgOViPf5j9Mz0Wa+E03cRBAkFO2jgOM
AJzzEcD+0E3E3yDl41PFo4TphqKAv9u/bOxfOAgs7A+bhUD8O6qJ6Zs/3k8xP/EtXIf0MH+hYfw8
lS9tJlQrY4md74xliKrBFgxc7uQ0g4fJ3LvFnsK4QNBbkKZw42fTvS3s6XFtPIcFIYXoRDaS8atH
FTDLMFUHL2qFirRIqUJ6LH1A0GrZa66E8JeRk2m6igTbMGj3Cfe7KHFlsl+k82EdoADbUATOg1ir
q6XrnWip/TJgq/P3NBigLnst5C27uyq74j6p+y7MGOtxqJDwQB26kqziJs8JxC0VTdNjbPXXZq1C
aDdPsIiHN/iRlM3TzkecRRxoza7PtE0NO4e7wm1SUYQpU65uA1XRtNUybEwoWzK27lxGC0/dyjGk
yrQX9Kwp8m1sFBMV8nlNPgFKY7InzmBGaefqJ32KE4A49tkt+/RgruqBnwFYqF4Z16IYvSvOn21Q
ek5kjmKBtGM/xSNdiV3iYifenFamx+lHs7pp7zk98Nly0jlLpHTFs7pa2mkzsetjxx8cseoulfhA
pW1+ywTg2ktMZ+cIuNoLa5OD54VGGDhtmQnTa5H9x2bNjiA+Obu5sD3sUV+JMX37Gq6/lNVXGxbW
og/cY5S/vptej7vVKmpCZcNrO6jr1pncT3E9QpIfxwdKxawAoBtwASYAZlu3e6UaPajRC8MxSY1z
g1bGFVL650aDwh7T1kMwOPYD+oTq0HOY6JupVgaNQ50u5yhEvHUhnEDjPbmEKlA1qUN2PkHyUXD4
a2lOZg4QUjR2XDsovY6o3oCscAuULuXmTYIrKKskZuba262pwf0B3h4Le8+hv6JoOnb9isE3/OJm
MdMrrO1gfXPAj003O0Fp8A5t9UPPoK2BTklAcDEU2YgNeQgzx1OU1ju0ZVplCxe4FgdZUk8DfJkR
f2viHC+oFMq3bdQrPaBYetLjHrO+uDE92tgr70ksZ7u6t/Vb5q3UxWsDLRjOLA6en+g7vfW+qI4p
Qa/Xz/VQG++Jn+6Zh20RDTakTkOPcNu7xoNqVPqdDFaNJ7g1F/dG9NMVJ/qeOX5lhxN5oWixFZGO
ieH9kn6BP80duLSMMBcrNYDmHMecyJmC8Vqnx2mhXNGzMKGo3qNPKE+8o48acaiNbHAJNnKDL+2M
iQfBQApHush0ibetHWZ72ygeTIrLI9J5PY1jDs3Uqhz2WQrTNMdJdrEKFoW6o210Yly4J9u2nmjH
0NmX8+VganBwqbfn0stneLIzrhHMTW9GL80iGOD9vq2mZm/xzuxAH0hgq4227vH49Puu692rhfw2
V1+H27I1NuJZciW/JGfg7KyNC0oSanqhmIDkFdkwvzXaGx7RBceYkR2KwUhu3am5NizQCcLT3fsB
kwef57w+JXT9cf8dpteqz4bT4DEeyfgw73vUr6gYxuXICliG86ylgLNzfpdrSi96DTFjytorc4Hx
3QrBJ1XpaNR9U12btB/uW20S4bc96N8aXfz/dT/TIM2/f25+/mG7/pd/0X/HAQfDVbbJf71f32Zf
qqYevny/VZu/fdFvW7X/t00R9hlmCOEYeKNQjf/YqvnfOGEZP2OacrHu/mOrdtiPmZ95DCA8dnjB
9OP3EQdYpm2EBaVdx+f7zd/9Rz3271MGmrV5v5MvzT+ZOnjfap+/18d1zyRlb27jME4SzGDYzL+z
0KFyEWqpBXe7lj2000VN3mqdXzQgcIG+SQmJGLZ0VIkcmV1P4xCKgkJ0jBopQL9QV9SGaoOPkZdz
AaU3JEB3whrsOuDGuN7KyUQk63LnQVATgIzRj2+rw/3d8deHFazCya70+GYoq49Ji4a6eBPeTyU1
knbJEWBiHbQ2wYt+qdZbL3UfXUrpA80llqLw3tYJ+pcFBu08LxpxaCGsG26haDj++FgnLRRqf37X
i6Y9gCFlsLLaKvR0kna+rNKolBqIZL1/cwo6eb0Eo1kM8BHhTNvrS5VRUoCbKS3HB6XJmgt77VDD
a5v7UlOnYTNb5yz2B2uG1iDybUcZWi65TvkEd5CLp568yAqqPkoNbmCrY5zCMzJG9CK8ruwNN2qh
xHJZkJkn6IIYmVkfGdpftjb7mV91wGaBNhSuY51ngbgq9DV0VfIGG5O+136QEd0UaFcWCXFMHhxl
uPZNdqkfFhNMMxxE4wrey4ei5hAiE4OuYiPGEMTqMpTs92NsDuT7CfjpHUhl3N7+LaaE6pzoqXuo
ad793NJ6HFJL4UWZnhLzqfpXZ+X4wJZPa3W5vHR5wT5b4PjMOA4GiSm22ox+Gxw1/PJMer4gxkOM
cQVhQZd4zUQd8tjRD5FxeuS9SXKmXZjtaG5gOUvJ8XIH1k5j51RXki0bmMCICq2S/AkHhQ14cV1C
CIgrHFgYmSb+3FCqad7rJmAC1AgjIf2uaVf4s1w1ng1v0LGmxJsagVa2gg5256oLzZZEJ1fgDtVz
zvbrAJOUD8qDoZHxzaEZxPpx5tkJem6Gu1UNDw08k3FFwpY+tgh3NpbDRA7o5HXpPX1UxKSz9mPW
ehENXPCr9NJ+8pWXR2Kqmxu9y559q4yjbl41mvdIRTJYcEM6rCe8bKt2m6r881DloCMQA54cfGrX
AA+NSNPwQNa+XkWNJNxju0S9RqI5HKyHV0pkYNlqm/msGpcHOo+hnnp5c0ucvwzMSlIKOFLXbOsc
mZJKqmPskOmvY8IK84QNRSdYvcMtyLDBrvh49FkGfrMmiGXFq8/5Gzh+0gD9V6LyN+3mKIxc3ytc
CUtdBanlVGFXU1XKlC8/+SgIF0aM5CUVjmdtmu9sj7VlNfzPlEt4KKjYEDd2uFptqh8QqM/s8NoB
93DgNMl7MZXdsUF5RIWaqPIrOesr0fFyOKihGjf72C5QeBuO35WhHjAzeHvbWGGVd+6noq6b/Vws
d1o7TRQjY3QssRvtOgtf8iLsnYt1hK5FsO+LqIq73i+nK48jFp+TLXo81M2R2kMj6BzXCQfHIifR
CCMOZUP5a2nEmB3J+u2N7a8zug+KEQdcBJ5tBlL4VmjsWlgKr/vazC7SFfaK9LrLWIttJEgoLXRF
W/wiznnefRn10rvguvZUlklMM+Rj2Qnw2Uq/SjfJFLDMBDYYvJKiHCAwy8y96Vvms40ExhV35a0+
kL/0cnqOAQVcxkxG0Y8RbMYZ4HCL0pOY5akYUoK+HELfYt3PcKJiWdPHCv1Vaz7HBlkF9pkLyG1w
yrMeEZnpC1TOXR1TeLO0if80WqyCRKhzLFtcfnrgMP0oALV1GtjooeJ6E+/z2kifKiPWzhX8yxun
4lGaZkhQRieaPZdUmmDSWg8TJjQ5EbtlenKGARluBO+BfMqsYaaGjtqOAviEUHvVWWCQCzAIUq2h
06OrImNBsO/lRigGTALbpH3QJh1rJEfQr5U/lScksP420VyWHmJ1V1o8XIDINwO3x/CR6jG9QwRD
x0UpBBi3uZZEyd9VN1xU0nm0Hd5Pkpa0EbbcGsc51T7UTltAlUqbPaT1y8QdvwCb7YJpg4iXeumE
lg2IoerLF5nlX1cay3fjxqnWu5kpW1xUQWWnt0Umzk21OZsmUYVLbVPPLbkn0q654I0cEHHcMexn
h8lxnF9ZzELvPK8XgbYVfQwQfHcpcR66jdacJS5/xhp0GCe619Q8XmuGd5xEQsFdx8cuyV/mebqQ
2rhXo8E+MSknwlWGiaiQFwOSPYfu9t7ULsx+xajH16zDzKbWPbq9/rXbGA2ytz6Nc/uScFdKl/qL
pzI9IFfwmvB9Nll/PvXG/2PvTJZjR9Ls/Coy7ZHmcDjgwEKbmAcyOAXHDYzkvRfzPOPp+0NmdVdm
tVRSmVYy9SYrzbLICEYADvfzn/OdT/y7W4ydLwl+KgojI24Nn6Vsbi9OPdzSjNWuejEg4saYlzkV
oP2X3V7MwTNEyB8w/iEkJ+4W82i/4qwPsceJgLLjslOVOjdMI3Zzx4FVLnCBug/zF6XDM72HD6BO
6s0wpfKGL9HBoIosPbkeozUYOXiql0wLPXlNc/bLieJTRd1NAytgO+kgvKaF129zTFz7eVD5htjH
QUg6ZErfv/EsDoWTktOLjd62HcpCwbtwmnQH7c+9T6PgLu8mzixU5z4znOWyzqfpPl2cmblnhb/q
Lq5vAqphr6kK+ATIEzn73oKGqzMmCiY43cfMnd3b2uCjqdvh2EOBf8InFv5SzHMBETX+vOEusW8r
lxKLlsFmB/SGcXhje3jojGy8TPhIzkGR1BvGldOhXohEhhmIg8wZynH+TxJOrW0pH6sq/UWLD8eY
CGjuDZOGFABL3PqfYe+IL8yLTBi73lARfywOfebw+Oil7Z/YoyYpn05gn+wojFdOxJLNkuCa+xHz
6YtdRLCTQ2Il3ahoL3HKDi6w2Y5ZuPgCa1JQgoEjVtrxq3aY1lFrMa/Nxml3eTRnj5ZN9akRdMF9
3df61DAGus8mdRA9IW0k2PnE1Clcz2PUgR0ZYua9xlsVmCeLbDBNlY2bbcqosM9ANtIA9bfzLmUt
PjqulLXjaE0JS8bopQYZMEtMEHYhA+bCJeVKupvjh6Lq9E1NlcZtGi26Og0KUcxDUTRXLKYQryOn
xRdISiF5zYnnP6YtZTvJ1NlXaeY2NsAnnUeYCaK6zHfOMszmod/SMKYS6otgHpgHy4RhBNugeujL
81DRN7KY6zOaVIy0ug5+DhpdCOfGq707D1pC10cv3Dk8PMJyPDGwfRwWwaJepAvf7jHCm4nx4XdD
uh0zUCyZB+tODVQuVZUlqJafY361Sk5xxzUvoworsIlOgNn6w4BZcTRmrzqAu3zzFwGmswxBoevv
RXAYQprpXYJJ2bGR5rfaoMicHLVbNU17jnsjODSR5a0YymQbuOnFOo9SPtYUipmyo/sR0Qh6J/mW
RUcit/NkIi41eXw3MP6lWQxDYCGC90BxU/sLpM/EVXDLgsskvGadHZXxTA4cC3vPXhlIl3vb2RVv
wF1Ur0AWJR+CWTInYh7jU3I5sjuswNtfC0TRS6QyujEiy2BtnotwfmpTmTwNuf1Mfat7zw4923Qe
1oCYvq9bvy12fL/Vc2S25h4olrO2s1R+aXOsWNupjl/X1OCwzGiaueI4hlwbI9t44UvMk2Kb13V1
EnPBdLFLymaP5kqbBNLlnOeX2QRnkkUl2gIGSDKXm3wgy25HjfEjcUdFXbLxs+3UQ62y+JdttD7K
P34bcD5+S3dOHvOSVqX2Y+i09yEJjUObCEDoc18C40meIkH5k1nQwOWJkol8PT+2dWxveE7zyJmC
aIvLgOdhNgbQvuAk3TcUoh5RNZ03A9dyvBZtiQkzsL3AWmnLDE+zI4Cz8KL0tjqBRfJ/nLclq+rt
XJnGz6xT5a6gavBWeHl6g6QkYNm05qfn4AYCCFl/IQ9m5FoabJ7MFH4WbLqpmxV2cYawtR3HKqcK
EWrXDWNBfZwavgoOmlhtxym/a8aoug91W+wT2oL2VUQiaBqmmTqTBkFrDjxWNOrCBTdkzLEiYOrK
WF8UWIM74bPkF4JCr963qU8CfDMGSfVupwHjzFpZjxaDDDgGVO3xaDZAr+joRB4D8lHdpNm1p04v
W3k5sRuKEQloYprxNh6tjhe2YPFVCP2TCHC5zjrsCO7QADEMK4M+AV0dJsMIfzDLkfcIWLxN6r3k
6xS4yNvZ0JjfnLLdzZC1/jLOJebYAnd4zurRvPQtz+SQ1OiRFdTf55zWgcalCGV0e07ULfRLprjh
UuVNhWuIcdlGLukwJlPWxrC75rWjifBCUzEj0o6GJllN19oAz8YIG0lzPQ55+uTFQXKbWml0zZwp
uagJy4iqm+JHnce3VUpFXOVMoBPjOttUPcAhk63APugq0iW+k9DTQ6DMqeA90BTkBK53SZu02bHI
Dw8p0R6K9uDJHFtZYUyLh8rfRT3EUsq1rOQzzXhiMcjUX5xWx1NplyXd4HlxFLUH8ctKzei18+r5
9l+Xrf5vBKm/yFb/L02ZgIYhJv2vVavbIo2av2hWGFyXH/kPugDVUGTZHQZCNAKZSGB/s+VavxGS
tdneKXQKd7Ee/vt0Sf6G35alRkEf+DNaQJm/WQ5+cDAAingk06B/0Kf+mV71n1OG2FZhhJkaEYyM
LgbIv+pVSRlxuqJZjIwPpTRjm78k5Vhepr77cik2upnoFN6EbIlWUcQmvCJGiHqbXiO0r/WodHLk
vich6IAzmkMGFk7SU95QhB+GRhKe/QQQpGKKzp0Aws2sb0Ki9NvKgeI4lVXPtN5VO1sxOsLsZRxH
zS+yAyAcc4GhSUuANQawqDHs0YuEGtZTl5aPrhHFlw523LUhHXRs0iA+TyPBiJE0VlYwInMqzt8w
eYetGZlq1ZPtomSLuX51mF2CtOPisiqiuODvzGJIIVa/EdMC/4iyixHrnziUwk0q1IVt7p5shXk/
gUA4igYYSaODxTVhUO5ZSRxudAq6Q/md9bR5ty7UpiGuGI1JL30tDOdReAWdupZ1qly0q37sgeku
LjGccsk27WEfJrBahiJ8JpWYr4qQdtk5xbfhlta7wmuG2vVdGKO5apMaUlBP5Ykt2HTlizctVtlz
WwNgGNziOYyH99nrr31Ho2XeUhbbJ59qasHI1QwmnCYkGp+Qy0l5eGrNLs8dE2cVtPE2o1ay6/Kz
hVnOm8uTYRjroqO1ro/pkOtBede1yB7wOBSrdmA7w2UhVsaTc+8Lw6DtY3HjLb48hKob2ZkfELGI
jdavqDbp1i3Dj4zj5kpSF4W/x4S8F9yUi92vTCGdptUsb2dDHepo4DEVZMPJz0zCbBF9mAKcGr0Z
xYXBZLFKFi+hOeC7ognU20ZmKrep0M2Rr+xJD2N5nRNcSHzMiFM2zg9TbdopbPfcVu+eAdawGcZr
OuLMpRHskx4YF72Q1TqqmCqm7y28mAm5sard73Qwf2IgouDS/nBkCS2m3VRSvgxSrGubUX+cweEd
uAjazmNUVBlvuczqXdQKu9z4E9EkIiolW5jJOauy67+yigbwdKkuVWQrt22K76O571sqMr1c2vuo
xAwEcvdeN+ACxsIGMeN6676ffjqB9zPppXtTVcOPpgLxbmRZtrYIhhw5lL6HjKjAotkGI9/RKu8w
mOq7MEQ7jvuGRhRhznyHPal1PZxdE86CpeOTM2aXsTVwNZq52KYZNANklqtPu8nWD5LsbHI0H9c1
R1d3TQDrtsrVRyfCH1aJnJS4VM2pVhQvmV3Yt006UF+OnrgNMo74FqwgD4zqWkiftaHww/vOqt11
kI8PHKWDLQdBA+RW9xRUDBVpfAOZVoiPoQAfLDhXLEEvAEZAxdZJMj6bI1RQi9ikq35GJfsl6GRX
X9sQBrqw3dLNSgtn1RB9izW2mEG+gsC02GKgUw6l/aj8fle0NkSt+lw3ebJXioZXm3QXkvHkHkUy
PDipRsOVeNGyGd/bFBDPtWaqZfIZDDI9lUyPIKbxqWps0HsrnyiQlYM42irJ91MqHtl8UbsW+9PJ
bSO8flkSHTMz2EcqBSRoBj8S9l4LgvYIYusyxI6/GT1D7PUcY1VObrExbXQKtVLPeBNrtuJrGWbv
2uYQQJ6ADQHI0D2LqdpmZKkhwMU5RcFWsCsdSLuRBZYx65uvqSlcPvmx2+NvMRneLScbc+4ITKnm
YCB+r9A5YYellrgORcLe0m0Rv7DmjcdAJsOm0om1vC2PnoFW3QdBejRIOMVO8Shh6R0njw4wzrH1
l5sm5VWRWj0b6fj8+1qu8bBCBnUewc6Fh9nk5SRI3t/dgT6q+2quvR9cs4xZ+zg6YcydmcEMfBga
tbOI27fIBY3q5iM9c/nPOIDUN4K9F1Z+aSUjf2k5zs4NIc9CvvqGIfEwwyHd1gP1frAMQwRFgDmp
qsgQoObsnXn8rAvrHVO82GajoHq975+iIGJs2TIJ7nAq3qDM0xIIT3s3N1Z561WciEwyxDvHQpK3
J/pwR6yNq9BRwDR5o8FMYE/7IyKeEbGPNHDpJV2a3dZV9dRgozrYVfPl2U2zr8xoqTywtz0a3Jp0
P2l+6wUZCymurra5O1PoWAfQb13v3WjEI9eVXEVa39M1eelDMH152ro74K2oxy11SkKqb5yHN2mp
tmg21cnwxItOZ9KN0UC7pid+mkGBAF60DwGe/FVi0A2CKZjvP8Z0R+v8LmoCINe0JNO/iNLQcexZ
544TnfHwbTh3bXsRi005JEySsfbdApk8ZXgzN1lJG0HCBc9uHb8TH8bGrWF69xoxcp50dM7cNtno
uesRTEWynyGkAm6ZMoC3aPC7kohkTQModdHRHWbMg2m0064gsbjvbYJ9QPjgRJIFYItscgNqn4Ex
H6FX0P5EGSJWfJO7E38VEw97dl6beJRLCx9uUasZdiXdvyn5ToS9Hx3djiXVCX9AM/6lWe7/j5ti
kk7/dE+8/kw/v+q/htX++Jm/bYr1bwQbCaSRSDO1o+2/b4qBcVkYqpjxSinIrP19Uyx+YxiIHQqy
k4JrI/9uubLwcLHJBn+0bGaZMqt/ZV8MeeivpiteWBIbI3DJ9phe5H/MOaWzY7U8Anj2jnb4TVTA
YKI3+WsrLWTH8Tr46hdrBnXr+SOHUYkZ03DWTm9Fr40ff4dwXrZERbrzTFXrEY3Up+9ksF4rSlIf
VVvVJwEb9xpRd7YeRk/nOBTjjs5Wie6VDIwL8KaYX7U5VHt/js5NHUy3OhQLoKGEwE5kt3MvVurW
OMKq/s0t4vQVjh55IoWBEjuyBf2WbOhgs5Fz4x+BXQ6sEraEZTi08700DHXb5gaG7gKGCNoEo7jB
yQUgkSo4lO6ob3xfWpdkaryfbd73e68xIUYU/NeZJ9G+UIIIvhcx5NVttfGIJd31CJSbmH8u9ARu
2MRZpi3QfB+8zFTbOos+bdWIhwjOJ7dz3XN6LbWrIcCHdr5Nm27exBM1dStzHtKfcMbbu9weQYlG
qdhNzNhwvqQPOmR+OY3ATI2exbe3MvvWjILygEuNFEVH9KN0zaXV1Owhoci3pJ9vuXI+hln2zMTb
xzy33obMhTFZ+uWmCQZ10UW6GN+ni0ONyrZvGSzp+oYX6bduPukDOaAa9SbrXwq3lStTpDS4JeFV
GE7LdrRkUj6RiAjKQN/MnNaPoW78TWNiSR6ZKXR5/UEAMtoUYzuvNP0poC0peosG1W/Teiie5bKB
h7GvcdCnNtyHSFp3IyElNncWv3jm20DuMnc1ky+q2wbmNK1lHbq0c/J16tjepgGEMPs/hJ/SaFnV
PeQBVzw0zlgewXkr2BhRgVWpAx2d+SMQEmoAD7NXWgfonfHZJLf7Uhsm7neyHpuxTTFEx4Pt/IzH
iIWdR2xxyuLZOlSi8HiFQF1mLfxzbLc4ciC7H8xijOj2c9tNkffYuykHXAafHWy0HYZEc5f5XDaC
4yOb+S44BATk13CNqdku5nURGWKdxWl7LCq9HVUan8mC2PcKoCkutmswM+NaaazI24TXfBqEJORl
xum8iDoNExvXY+pYOoNYpZ3JQazidNON4CuisVxT0X0iqJVuJr/YeWI4J3X37SSUibI/oPKajEA3
0PQMgJVBZc35KnqEIbFXXXgbMrkkaK8+mFHt0eWXPgJOxLkVX2fCI/fc0/Z9T0visaK2fR/J/jII
CkklzBGQAGRj3M51L9T2RcdqmQtXqTucRVOE+zyea8Dhhsm2kzQ+qBv80G6ltgzF8lXUcJJFbx1g
MOQDqJTJgXY6tVQm8Vug/uhDPdbuPhIM7ma1DPCd4q3DMQFrJvb3PeOzHbSoZqN6vNgRrrPbxhLu
22SwbSvC9sgztQIgxjHKLqZijYUZMnUHP95uo+CMopaQY7U7znCcvnIlX4oeW7hBpiaDZbrJKvla
kLAsgbKPn0mJ8UGAO0Z59fKTnM1XG5H7aIFQpbLIaQ6O30d7i3PDiYWuAVpj1k+TWJICpTAXtps4
hLavt9KiOhS2L5wwjzZVLoSUg78e7rIqZ9Ws4rsO3XwVt7S2+51B4bcf04GA+7XJv8MEGbQHSb4R
dlhuhjr0YIjmwICK2LvI2rlWCNCWYR8FzR/bfoyGTev5+p5ZgcDjbVxV0AzPguQPJvPSsVYuu48G
HhJbHoJbZhrDZOm1fWaX7a8Cxe/PekZnpeXJrQ6SmajjszFxREw67wdp2bc8lflhorQ+4nS4JSf3
Qy1DT223z9PI9VfFdY7A3+a3tWXgZejTcTvEBeWYeB93U+1ErzkQib0aHX8LFIFQT+5jzSGhxKaS
htxucFomFCn5hrjelJb5iBS4KOPS3LpoytCYKlk8x3UcstqBao0MIo/Ji+EB3ShSv74LWr1ng8kU
GY8l5baUh6fyvRu195MGbZpAwzplG+2oQ+Ei0yccNq8i9yhF821zV+aWv7Yb2R0tCXQ4gJoPFmmo
NSnGrruNpGrOOUZeCP6LY8YKiGRhzp3ru7Q3jOc0sDEIm2EJL6iMrjof+hedqeIZ9XXCcdAnyWsM
dWcpodXvYMiNM3jA7ga24UTNKwBB3iK1sHnwQVDWuJ2WdY1dq76ZCgtjcGG6j4amoWXZPqxTaV4b
GfzyDNP8bBqD7KTpNq94sIMvi4UQvGbnR/Mq7mwN2jEKnXUZu2xRMfHsKkrEMVR1TNo7fLS6ku6D
KQsW/qngU8Kzs9VCVesaHjqu1YHu7YF4WFUOLNckHw5iNtiMN0wVDzFtNiu8x4LldbZvnLZ2dgWf
DDTnYo/cq28R0Y3tPM3pTUaY6DL6DskWkDamIOGruIMfeD/ploU1pf3VCk7aL+kfzVhoKT/uj+nE
vzVzxFJZKdZc0rwmX+WQPTcRyd9CD2pPfQ3O28BlE+LpxKFUbpovqbPIHQ5pNnOiG8nGdywLdilV
CMqlTs6GnvW5wIwHimuuqbwXC74G19IOWZMJQw5rSghr7dH9vU9KOjIc2p3AWAvvhZWSCzLvMaHE
CGvIO57xVpPE4Pg5MnaEc9OAKtkZo/0ZKX+PzvJuD4516ejLOQUjV344kHC0HBOEXpCqVS55vKAu
hDts2/2xCQwqbqvRf6yV6TPrzWdN7EVYlzziz+oaNdzDtbR3ygmNDcUTeFIyruL/Es1zYqTTdSp/
/o///vkji3I8/JQxfLd/dm2aLjSEfyaa30QB9Sl/CWX87Wf+dkAQKOAALT3wub+HKP7bH5q5/k3R
o+aBT1O00ZG9+PvxQNG+ydFBCGyeEjYvr//vNk/rN814VC6Y0T/+679yPDB5I/9wPsDnaRNxQrTn
tMGx4x90cyNjxpz4S7TUi14TQbg9Xzp8rG3dV0chi1snmL+TobqbBIHTdtey11xZCU4QaQ8PGUmh
zTjV7+hZhymimkN1+tKjoq+yePgVFQIJ1CrBQ+WodTBlrjJ6pRmNs3OWnLFu84TKrAfDwW2Wy+ax
oGlr7ejk3h55PskqeA6IceL+tvCmxNaPauLELjgV+Pl0laExrvw2/lqgVVYhnyoabh4k+fuj7mQB
Uy7Y4W8kh+hKnjU0AmW4jsYif20b4O2O/+q0OBGNxXImLfkcSecYjq/z2LFrLyyQrM2+S5xwFfO9
bqdRG9sMn8raE1DMxpYMflcg5xJMJV+X7AZyDhtvqN0N8615Rz4ahdexH5zMi7YNiEFiyk6yUU41
7cM5g8g5uDOZAo/4A/kyhzWYsUVDUiJV7GTcZGtHCAFBb6+oi4ZIry/LX0RMssQqR+mOMYIooyoq
RXXo/FPi1+NlqLsfZi1wBhlGvLZbePxk4EvoDXa0N+tw11lQI0nOprSUcjbQwO08xziQ28UR01YH
qPolhscAnpXSb42Q1Tp2yj0ycrgJxhrjkHVCv1PHvA5nhnV8dmNq3WFroKk5DH8Z2GoHo99FjmBB
7rCmKGfwrxXOO3Zc9Us1clZxzfCtFO4x1pBvVW9eLNFe8gmVuK6+k4SpR9ZMelvpnnqRgHIlMG7j
tclGZqWD/6kDtix95F3tzGy3mdNL2rgJFRd9Mz3zBOtWbjM7qLdBsJIEwYESMs8gpUKKVAIs+/06
qKEP4HA14JvQHneJmORswC2KVWhFvyqRz7dwxZh/Z9rjS8KSaeBMZe1No4dOVGxelHO0Ewpbhpkm
n7SHXkXRX31scx5ZDiN9RNzwxR3ir8zPbsbEtM86AvxAhzleusZko9IVfNuzPsLl4uSFYZoITeHf
6FhX921cGQdoX1inNH8aVrWvujAfgqF5Mxf6JWuNvelLbe7rCNsqB2ZiDJasj4mG5v/7x5HCvE+3
NDXii27puyzNROKOBtYwNcmv0h1s7FHwL/xSpXjpojXQQ+gNBVYc22xAPdopjAad7WjG/MiN+H6a
ueHod2lAFJy8DFwCqIMHlWLLHFK4WI3FRSBLItYx9JaiOTcj74pt9NUpymuoP3Pt3uRW80SoS+Dg
W/tVf+5T79qYON6CtPowTGMD42Dt1eQdc/w0wJ3r+xQW9BZTzLj3pbxrC6xoanxVg7dOB/uXo4R/
sgpUslCVh6izjqavMVzzoC9rPpoWu/clmkJxw9XCTM7MQPnygFwZo/EzbqpX8HXwUfvFSZB122Qw
611NGmYdhcSdCofO88qorg3cZo4whbOy61asQ+VfLQrWfv9mcAm328iIvhLF+iCDkdOSqj7pYrwR
sAFRFGWJVOo/k8mmRcVumSoM4zZ15pb+TIiHBPMQShbTlE/VE55EH9OUmJtVYR17L3liun4d4uCL
DpKj7Ti411Xzaqvw7I3Gr2piF70cEJgztRghOk6wCQYIz4o/G5JRZ1RFaIKzILxPFz0sDQY1QnA/
R5G9UnToRR31rtHibzMo+ESKtXGIT8/TrA+GElszZKToulR/KioWp8IwtlrGX2lKusnoabT3MuOK
XXrnTsauSulIa6GF5EnwLXqPbiF5n7nDjrokUKTdqUQ5lUz/WrbtqyxVoLizF5vzizkZ99rPDjIm
DphNi1PLfIOe+JOg+w0M7Z3WXCWz+yITZ95jeig3wNVvMxzXO4Bvl2Bwzl6b7VSZHaUmXMuOq2Ku
JV4Fbgdmc/SIMU5cj1iBPMy5adl8NCJ7gbC2LzVV6VAthfXugJeIA3XXZ8VdrL2NaWT3jTT2SkpC
7IDdVMdn4B0zT1KzRt5naQxrxHMAyyLHzTvhM/NsPO/TwVXjpsHoWVbcV2b/WDLQyaO923ynAS6g
0H50R873gfq2GiCPcJdWSfHLgoWQ4H9HtVr1FBVxVFjCwkePcyog+zUHM1DCzb4eoXBWFfi7bz/4
5TprbdAoGPCbHGkd8pQHVFG71xiAeIRS5FvilcrPlYraC0yHQ+f5W23gC8+7R866q5k+Sxz3G8DC
51iUa6Nr1qkVb1xv3tXTsLMDuQPKyHk5/uZM/+Ir+5SK7pwbzbYI7VNdpAfyY6+l9LZEoC6suevE
mnaMvbG9DLtm8A+9ne7qKt7mRJE8wWUc1sfemS5zp08M9db0kq51Nu1bsSDH2+9xSB6LPDlabXTw
WPU4Sm0r2ZzGbDyhuF6y5NfUyGdgHee8ybHKsoPYjbY++c1jP+RHl7NU1xp3c0SeLFc39YjRsuWN
wlK+yWCaE2YnKSXn6K1oiqfac4+qzD8KhWBa1kB16QiocBLB1EsQBD28qDDgjFdnaadzpjo+BVVj
3FWzYlxljuqmCNLywBaczIh3K4va3nDOOEAmfiJ7Nq0nppIM3SfFgFwNd8kw/0rw9GyxNYXMnAmQ
TC2B80QpiL/JRJArYzDDhD/dVB4DApUG4aYPzIUAU8kNgCZC+NgYT0iLTB0JyT4WTkiviz8i6xD/
hiochjiKPfYpWWesfV9fuQnC/ax7ibvaSjaRJunq9hz7zV6rHbIbztQ4vcZRR5eLN50l5N2TGdtk
LLhoAU4Qgct6HkXEGroRuIQcw8eMdNo6FXJLQGN6HGlcWsW9vHNTZn4NNMVtU3ISzzLEt1yO7S+C
Q+3WUX38lTBbfXWm4TKPTZdyOKPxGWsk+Y8ef7pTZ8QSmFUVPb+pM6wjxvNpk/hMrlQfvEZNJe4o
PMM5DnMBKgKmCIr6cub4nHyVyuobhj5c3bNdHlPhfzkmjVYx9IBJRP4WuD2LAV3k5bBPBMMfqWrc
BbZ8RZcw9vjVkHd74sF1mHP5JeOb3Vcv/qJrdzZeDwnba4VN0D1PgpqnXpuaDjVi+0HWPAxgMeGc
/Cyt7EsODQ4xyWEXz1a4b402uhlN61zOcs9Eat61DPeAePQNqlZqPFigFlaYuijKG9Nol8H4JKWg
2eTMGTvMYFyDn+r78Fi4pbtPqiTYSXyLDPyCvb1g8qOp+wpKWs/m2Jo3JVHEFS1dJBEi+asRzJAk
ZQybSXS/nDjdD0b+KEvExgCH2Qahh05JCoxXQ76kZqMoYEPXTSvFTcTsM2A2C4iKyGxg7kXrvfB/
Bb/FWf9ojfydZsFljlEi2KlpdiieCKtT0WFtQZ52j5FwgGAsPq/dSJ1clFn3XkWfYWfBcEkkc9hu
aJ8WheDdVQRuMDh/SBE7R+Ao6dpZYh+c9IEEUVzIYJC5XgKcHtEBLR208zdx8BtDNsYNA1MIqka7
pi223cC2ZvZB2KTIpk/lF9/aKS+anQT3FzeZv8RTEpNwhsJIdCgCHH2Nm16rJaySFJ7LOKNaHkxZ
tzP1QswvfdIMcXGD0dj/0Es4hi+bTNISmLEm+r5UZ+THOmb4P5YjBw3gbIciz9093JXuJpuRUtH9
6rWUZnYL43JPihyAzRLWQfcituOzfRdt/1ZQLEUquNtaS8CnoFaAZKxNnr01Vo0ZVHsA5RJUVVKx
SpMNGkkirmM0uyOWIF6kQd8VKo62ncUQuDPxvGA+whXjGu9ZgoUe00K0LnQer0iCLHh4pE9ZsZk0
k5cGQ8MRof3DXwJLULzyDVdjyrrB1dQk+EmnoDd5kpcK+YIqP7+03Q1DIE5gBuc6qqLIXLvp+xyw
yzOq+imwvgPPIm4X3Nl4cLyJBWhS9oG+JEg6IdEesla9HTYbCmq97agJYvGREeddXD+6cxdoVM/I
1wnWQeabB2i32xJWNGpluspCtFTm3A+jPz4aY6lICsGQadJw0yypMBiKM03j3bTBLanQkkmPTUuO
rFoSZVk/ZLcV+7Tj0LGl7Cm2myNWT1TCZ95wfJz0ZPO1Ec8rJJWF5sh640B/gwfGXq2Z7gwSVq7L
gJ4NA9i9tKAMGmjA8tUWWnGaIgs304bdje4uKZxLs8TksCxMrxVzhk2bGeGmJkwXCTfegGYBw54K
ePZL5o4vBs0eS9UpC4V3j/PSI2rFnF8UMxOTut/7UIOJa3KsisZD2UwUmSr8a1ZX4gJNO3wMYzff
Zqm7hN4d/+RF41ZhtmLo0T67DvECvdznQ44lllE+Gw//jeqAS2YxoStGuzvpZFBrnwgi3aDBOi2T
GQLwaG1UyaIBIguHvhvcyV4Oa5+Jzq5kAVr1jE/XrbTfcMFeDMxx5B3T4uQZ1WHIo7ugVI/BxJBB
lf4Lwge2trC8xe99EzXDGWD3T7WkKNMCszcZvH4VMoHCAtAfdU1kagLPIAu2kN2SxmyD5qlc8pkJ
wc1t1sTGrl26rSL859rp3uwl01kGjiAXJ74x/YdbplzyYJbWCNkb4BD+YbTZPvrRiew96bB2RXjV
6R/urLtpyZPy+dCvTBKQfHvv0w8OtmbJn05R/OjGsd6FTE1sO/u2OMhsijl+dOIkRzkw7zRTpM40
PLxypB4OCt79nVjyrlRqA5xqzui2BPNMv313lmRsERgAMLtSL+NP1uJ2PHV1qO+ChvOXLMFlJcYY
fpCy4b4di/QmUmrY+0w41eR+surWK0exMDAU4rbpxYMioquI6gp7OMKlxt+ebA2wiwdjw3aXo2za
7P0l5dtZah0p6W4mSSiMC33DbFXjwMDr3i+u3MbK5V5Htb6m/YDe3uEW8l3Yjb5VgarCtMWNiLH6
R92x/wdmV70pVJRDZ+Hob4MQe3cmuXscPVGAKtmbzl4W7+O+9s5u4Mqj0et3yzRS+mm7xLoZrdxb
FwIQXEJb9ewaBydvCGpm5r0RaOL8v/y6+F7OYX4VvOY5jjyjOpm19Ulz5kCRAZMzui5YofpwPgoL
zjEwipNUfBkFw+lbsxf7P0mB/7Mg9X+S1+CuaKCfPPgdgtv/wP5sfZe21BmleAq7nQ7679hAMKl+
DAU4NY7dJQm0/9Jp/090WluL/42PIys/87/qtH/8zH+YmwEtkMhX9A+pRaz9k7lZ01dAmQyOZzL5
7p/czeZvNhl9rM30o3n8D9/v35RamMNUGvEDqLveH61q/4LBWf4n6LCD/m9TJKYFYXx8Jn/1N08i
rKdGY6IKq+zZImnIE4n5E7Cuq9enuxFnIxgNZRJNdt56kFzkUvyHZrBIqXYqXMkg+4k/9JG/8py0
4upL7sG5/r3y8I2i2V+Tj5jB0ZudWdq85g3aV9pGX//8dvjdbvJnrMC/sXcmS3IjaZJ+lZK5IwUw
MxiAw1x838JjDzLiAuGKfd/x9P2BmdNDRmUnu+99qxIm6e5wh8FMf9VPLT4GlhQ8344tGaW+ux/w
/mYUN2RildYuhqqq/Vh4aEQ/pNwuGyDhg+kDnkq9aChDuh+7m1rkWHQr+g857ckIF/d8jTpazIwa
hZWHM8nhkv/lUEQJDQSzA5p0I9Q9dt8dtp3XSvNgsauwW0eEBHM1h2vXb743c8Y0Uw7nruPskzvV
x2JECKLBcit8dVF2/l06QDV+CHaDZz+R7F2wq5rEgmNtLQdFoqm9J0GTzzaLmE/XCHhmmgQbq5GP
Rt6qVVrxZPUDa6Mzutaog7z/zfV8x1QSlnaAGC/1fJago8p8dz27olRwWjjKkR9uV+V4Na340Rpt
+s8hbda0UXc175qz8J09+KfcmQ+DI25M17p3U+AEYg7OTWrdQ2vcZAyazZxzmPGJOO/KYmsuGRKn
84c2E0ec2VvKhWiyDV5Thk1osGsLn4eXKWaT48GjiMRHq+J4az0ZkFPzQAa4v3u0ohrXXW4d04hy
Ddf/xEz8bsiDrynVuoGp9uFgnNjUHiSAWDX6Z5hO23++Tsvd8evPzrEXBLMD7Bnn1fsOvHnAphEA
m101OirZvOhjOw43UGsOsG9uC3/8XQOV+TccbddWoLNc+C2kSO13N6wJYKhKS0cuNUM7Ot3uwfyS
eEK/mLLbHKUmm/v5ZNQE9wC9ML/29gRsMRmBwsQXWxEUUzedhYQNu++1MtR9Szh5bQPuER2o2VAk
3j624a3yG9RGySWGgEVewM+cO9NGrRNQdlfN0IynArlpA/a42XQYYdH9yo8NkCqGBzwMbQeEFtWk
3ZMAJrrG6ASjKajkOrKz4DbiuZVEdXrq4qraZXmDM2eiYYbDqOueIt+M7qBiXCalOJgsnSJFMkJD
jtgZTblBB4oRbWQ07ossGuHs8D7q2QjXbec+AJ3Od37DnawaSbS7Z4OvomjVxm6wQh8IaXNynqhW
yDfKC6L1TME7D/E0XANE56TrYGXOnKRaY4pCZszpa+WE+0U4ZX3Gt6pWvkEGYwgK4lCi/Jz6cB0D
Y4xvo6K2OD7zsemeYW7Vto+DrPZeuGxR1SEK4UORmKNqNp++kAOnonuc0pWWVFIwb/lqavdG1zq5
X5zcTWAyLtAYt4OpetR2zy3IBo7SBfw6TvLQZMK6ZjQ3bZLY11cc9g9mOsW3cevch9p95tT6EvdF
gdGLXa6fW2vC2yhmA2/PI4wVUQ6B/w4fMVP5KBMCx4I6i4I6DivE7d1P01sHNhNr8rwyG85asn6q
yabAsKy+emmDsmWEUFjty48C4GlYIF5J/BW2lL1KJXTYKARMnIKLEr4NwwMQZlf26TGb8IOY7iQ3
JAE/6TGFiurGoMT7iJ4xzNQrrrs+uDJ2n80x2EAITo9tBQlVUFOV+niA3Sox11XcXZE1CNe01QOF
5/auaQElNLF64Bhl3oKQ+DB45TLN91fKJt+NrAi1STPC6TAbD/S+ZHF5zlLKwOXUNxRcjUiIxq1O
3Se3pl+3CvLXaTFbJ5X9EHbmw5Rk9R7K240Zd/5GqRBnQq0vyiyKXcN2uVKKxnjKLjlEFD12u+KV
UiuC7+A/EPAHfT96eGBomvkaeuNw9DrUf02vx5of5n3DyWObunmwiTznJbDQ0htSebRV2KexoB45
88onh4AJNzzBVGI100napbctme+RD7Y2tIERqkXicceMMCGQUqw6qj4zwjFw1o/0Bjc+Icym8+ar
PWDVzOBRPWRFEj8XRic4p/Osmu1w2NDvq09ZT7KGy+J8wYC0rqbiXOfMNtNZEOAbnXhbSDoKkDHw
lmRoNVTRgGQNwmntBhVY0sT9YtVYFoRDDyWp5PZFcHDaqCkyQW5AbmbkpQ6B712x6OFnI2HbVTfT
QiLuFiZxtdCJhwRO8VQXHZgS2MVZLV+6xnQuIlH+iuz6brTG77VvfYyMGvAaKSsOwQCQRUfjfAIT
WVjR52AwfdqrrJ1ZlcfGrsi2pJzzGVfeDHYBFijWD8XCVTYz234sUmnvVeAfdV24u7BpiGQhhfQL
kZm2rGoPKwNq36KyeMWLS7ASixzv1FIP05DF7AiAO6sBzLNfA3ym2xnR3AwA5HMDvgYmlnytMENC
vRu4MTHl6yJ+qBaW70Tufs9GxMDONt81PpIt8aHlYciR3V0EsQj8dFFMhI5mMu4wQW8mibqbZUZz
GJoKBKGVMAcxO70eF6h1YIC3dhfQNQR83Gj6W5CmyCuGBZoXwDq+NaJkIuItY8u19tghG8JLeb4y
VGOj2iVPqUsDUp/3zzg1zVUNpuSmsTCcIhabTnEQwlhj6dyU1ahgBszD1l7iZV2AlGkioh4mOX13
Uxlx/sLeJ+yeYJpS0bUSNkmJxCS2tgTYpiXK5pJpM5dwG+UJxQGXPNigJfqmlxDclFtqNzlcv3KJ
yHl9nkOrKS/jEp/zOCtzVxjdJlh4a6byX6MhJW63BO/8JYJH2pUolaAvKgrIvUxm/FQukT3dSnNF
QxtwBRcNqhGld9FO/TkxMsJ+pP6wtBp09mCP9xuYvHn3NcM3X+GfdxcjfbFY6hn6iGvyw2YPAJ1E
C8p6s5jw/cWOjxS2WIn8l2ngO48CTPvZYt8fFiO/GnMgi4u5P8PlP1jBbbPY/iv8/1Fq870skQCM
ZMuMK2Ht8vMF0bgkCIYlS+BmLFbdki8IAsAUQWHPDznhg/xHCoE4gg9dlV+JCXs8izMO0tS32dB9
lhTDD7dg7kXhuq5ob4iXtINvEXswF2uoTZ+BC81pZ3Y8uVRe35e8gxW7JEzPHNt7o8vW8zyR0vDL
E7ByKAHeBYDjlxgMF9M4xNRsyWQQv68vVq+v4RLXWHIbTjk9zA21VTrvxc6nu23VefJFMBgalvwH
fUfbCAUZDAEfWRMScenlOjRV9ZhM/OrtJUnSLpkSSgySdUCnHoX3rNYR0ZNpyaAg/88kHciljNry
d/6SVTGX1Mo0M6XWrJzKTqdNOAC2CtCdar5+aQFirt/yyLi2kVi5g/ncO86FwbUk9taVH82Om9xD
W8waIoadwHoYtLeyGJDgKQRUONNUU5dnWc+k0mLqHoozEaUnDe4Y1HzQHFKDZgfZTONaObShdZFZ
7jCrAhPMTUiRnX0zuSZGjqg6uEzi1l4z8pUbyzBtCl7cbNFGHXSwogRa1Nj8pCJwAMEE6blMbxvT
PYQTwqOm8WBtCWrCgI+tWriZq24iM4/blH+bfCoW8J7YFyu4n01ip10u2RRnr27u4qVgo4EfZ4/9
M19PDucMlieyJAWTCaztT62V3okC1+vYxyUcR388TVVT7KJIfCwdZWyHqWs2/WQ3p6SWD01Zers5
VZLtF17WcyGHE9UzazfW9EbSmVBurRoPezxH064zaH3o4pFvJfaeSjEs8muwG1o2l8S8zQ3Azmg9
SER2qymoWSzCnlMDHc4GE3y7WaJ93bbLqUTxvXFax6U7rwansq+guJkIxAGbMDXBY/daSJC+bbKH
GyPsF/nQJKdsrOZtxhyQfD0+gi+T4gyLwV4wEYD6jFP0tmcqxFLtHC2j+eBHqM5tt1cWFox0QpoU
F+wnh76v2YPSmzrOhybh96eMu4g5hilZ533MowNdcKGNetrK9lpLKjp9dbDn6G1oo9sKO2Kv8/NC
qxZRu58VjWH5TtL8bM3ZHhtnseoZnOxkOUb7ykzf4oJvdoBJkEbFlXwa03X7YKdgPUPx5gXBQzNb
H2erM896ALGZoTWX84MR64sAYDZN7rUdzD0j+U3WgOTxCn7MkO4K54mpymWAwQ+l7aToBVz6X2Z3
KekLNe2EtEgwEk/sivq1+mQbMwOzgbqQsP6KG+lbkzrPw6APKlZXm2JH/YMEZ33PGW/LBNDuRHp1
ePCz9hXH0dGrg6+MH+7HEAwAaYFVtmipo4t5O75rAeS6MLanZtlRLy1kGHVHvSMA+GZm9WNMnqy0
YFaZ9JGPHbCOhLXAuhVCXuY5/Cp4KqrSvifGuTfMFqD1niDzTsL6Dyzn6Br60Lvi0lfQ/lp9GFSx
Nico6233asv6Pkq6i+zZfOJRtSQTgTjv9Q5bTriJUOk3s+E4e0fPb/WUPGTYQ7Y6rg8oCkxLGaTs
0qXwRAPFWDOzPhHB1RszwLfxw+X1w4Hj9sYTqchjJiOEh45NagLW6nu12HG6mPlAMBTlLg0dotTL
qVPavflRi/LjZC1GpArXELumG4aW+9SQxhrcDJT/Lnwps4odLaQPpFae5mOUQ0MLgjsXttzaTNx6
RWvrbYpJvorhv2TdA+Gd9djIS+clpx5Et5HlBGQD5+iocY0B/vsI9wPJpXh1huEuL/k/YhjPSqhd
akbnlGdUsLgiGgrThwH3WFhfa7OrVpwSPwxGTeS209d2Mq5SNx/SSn7ExMu4fWg/kvNZLFC8lMD5
ZtN4wvCWzxdiyJhaPmNjq3sDMBVY/AAOIgZgXDPXmH6w8w/nki5ndNzKN7YhPSirzg3C227U6sXo
sYhLY0xOJfu2W9KwHy2qRlbl7F1zI/wua3O8unhUVlnlhueFZoQBSGx9v6UVtm4wKy7/mQ3zbDOo
UX1tKBO46bz0gmMIEZYJ/QrE9DEtou9xyhaAWu+bqvQvSdTgEYuyYWmDM8qnvlzCvEHFc1rTdfih
rCeLTcdsYvfpwJOFoNf7rWcl+oUJpUnWvC7QFVikmMyP+65U0VoMdOda1ONAi00+lxxnwIiEp36I
MVGJAXeMgact9FHdzFwz5B4SA3XJYcWpF1p9zN/UfYUhf2ag1bYSDs0YvYZcRoxpCVO22cqxYZgc
joE5ZnW086Xz0s61w+3yTG9tsulcTvtK5eZ+7kdrDRrrwZYeRV7d7B+Zl1JE46sQDlx1P9g9iLzu
RPn8MXIzHF2zTtY/qtnLHqWi9PPFnMwZuytHkpZzB4urxL6imuqS9zIFMwnuBMegzaygYLvWtMI4
zIIBNjEhdTfU050wGelAERrwLBuvZHoxQTawS2hzf6MMmRyBrMNNlbQze0LJwFGOmBH9j2ykhjXQ
x+8DBUiGPZ2CDCc2C9GqHzXnqApqoTfoEwiUNdIOM9/k3p6qDQfOves/Wl7xyLyHhnufV4Su9hFn
cHHqkBLwVcYkfUZvL+roxjO6t0SXX53swSpgJ40euhZzBzE8JxXW0jE4Zo1kUyPDvd2ne1BYGM2X
2xZkj914W8wDR6dS3xKKQ1fUn997o7x6HA1Wduf82a74v/HN39qzhYJN+18zTS6fiIL9auj+8Tf+
Uv3VH6ZAQ/W0hbJv/qgt/AtpYv2hsF+j3WvPMhXi///3Z4s/UFyxbJuOEDQ//ezPNv9gVqCII5uL
IrsQev8Hqv+/i/4WM2TA0DbvQNj6nTk7oX2iTPWEUqGN5EIsLdjinaHGetIUAnKUefnpyvzNtErw
md7ppBZGcHvBB9Nr6Lx/QR7kEK4mKrEYIlrbeWHuWyEAgrqljjrMAiCCo1+vJW3FylBhtvbYwq+d
2IZSVw8odEHGoLrAccHiUSUGjKCxN1ezcgSHsgriq8MUsmzxxBk9wYg6hfs0mNx5//xBlgvzq95r
SQY2HqMGh3zte1lckvOBJRRZUBVnWoXFLLalVuWGY6h7/OeXcv7uoimtQTxp1yK76y0a/U+oZEe1
sOagfqzsCWETjYS5SnzOUQl3geq79VT3OR4A66lxljU+LLkgXaVPoT/dd0Gkto3ykFxDRYYzX1wr
OS7LqJvGrfT6h9z1mFd007ESbX2CDZNvdR91nxFUUxyvVNfZcWBvqSuAmpvWNAK3p1za7a5fzgtw
B+DSLWcI38BfnQNr7ZbzRQKGkz4jU0Ppny/C5aToDS4HONfdV5mFg4evmeMSVoXMXRZZNn9iMAIe
9Xb8Whd9vAX8SH19j2Na/Tgh4Zu/y4iHrY344nOUKivzixnU9TkqM3gHTbuPo3E9cgQLw35ndT2u
Mzc+zonBw7J4aMfq0bTF85AMb8gUb3ZRWvuAel0QKfVcbmm+sLcDDJvXpI6nxy7SGu8GoA/GPB/I
bwFg6NlsW5j3I1lNfN8LNyHColpkcFFEoAzgCf09QcUvbo8q103ECRnd4j0ZpXEDj/qug87gQWmA
FQCZX7vUSg92uPqBeW0WqgOHR3ZYGTkHQcRgnXGG8jegrIpNZ/LESXLYHSl8Q84fQ0NH18RGMgxu
sdyKfdi3IzZzfEwcquO9IJN6jbDAlIyEYQhjJ/fd3kJk0dc0cy+JgEmaSj/E4C77O7NbckRlFWPw
bYvneUqcs4eQvcMUH35DDKmOkFM7fhsZU4UZN2hraHZwg8rGi90P3S5OLDbAKdeOJO/I+NC+owRJ
7F2gtrsoQOtXnGE3mIP8DeWNL8NyfPciUCKdfJw8mb+h5vCkA/2FvQCrGbC57CmoQ4sicvc1SIpg
DXv70ejwk3HhyzscROLiym58zkp1P6TAlgMl012gsxSKNTvYTae+txGNRXWt0VLHficC883tkvZC
ZyDVjEnC2WkgsKedgMY2nMulBeAza0FnYgT0N26VQ+xUdF6xMNKz4M3mbTRAUYwNiLzspDnhBMi8
3pS9oZRZOxoKjWNVqASrEchUKuapR0iyfOlARCVeGoK2pRPUEOyK/FBO9kuQgZHm3Pyg7DFkoqgF
oUPiKfQriccsTBsaHG3g5rSVcQRRKJlxcbAm96OYy+ATzZQMEJJ6qg62YY2H2pzVc+2V4b0UiKSL
u+9b6sXEDXqCsm4tGSJU4d4ktbIyCiwr8FXtKuoQAfrHNJfOk93RNTSbP5zv8efcw4Ua1niaaI8a
9m6OySwfVLKPodo8Y5+J91AFFZY5AQ9zmJ7DoIA9amj6+TgCQZ6zNjI2nf2cRngMszjsPricwymK
rBgB8nuNqnU1IsE2xiCPpubt22Ugqk1O1cRbMS/+cQyFX4Oy4vSPhAt3DrZ7B9Vy8lHZq3b+5hbl
vRWqhcxbbPCq+usC+8+xsD1krSRI712AjetYDe0tTig6M/Icn5GRryEis3VS1CD2QlBAwXwcfu2g
mXRkD7Fo/DOzyJgsQAziK5iQpgNd78MqxuJVT8+NMU7Q04tzJNGZSaNgdcNrs4kTTxJ8H+ZDFws6
ZwzFiUG63wkQv0FJek3DSJ4bNnbbxu7VqvKcO9mlAxgh+aJAYO+gLAVMSar6bFcq6WgOLahf8FAY
TdsB7bJEDUWNxc4koBtbBemXuBpXZhwG+yBmpDLxS+Efh+K9itC4NkHTJzvtNRjxp6bVt01XPFQC
ioCCdqw7lMVeQyGBxsu0RgNu1LP5sY7kKXBnuYnNcQBKIr7Lqr0t3PFGdpm/tnD2MsUP3fCmakUA
yafPtqib/SWT5q2nguIm4CsfKgZytRTFmz136XbO2HvTj4JT12/M8nXSi229pO8dGCR/sEwuqhEP
EOTODlsQEShoNtmZKlJ/71RpwHIzT6+9gXec0lmXjmCyRR7z/oM7tDFNfX5+AGnVQoogc+FNwU0H
vPCSzq5z4axFzMBkXYthB80N8QDTd74ZHiJXj/SOQaxQbK4Z9+T8tLHz9GJj6SECnKXiazJjlAw0
TuvKxqzIAaUmj29xm0nWaJYpc92g6m6Sdvo0pO7Xqgqj3WR34YEsxM7UxjIvb8EG66Lb48G/VaSG
IeS228EhIZDXuUPv1uBsM4+g52yy54/w9kBuA/Ng7DDP1gc5cnTLZqpP2iRfzFcowvDF4weIsIiF
Ru3FN67vF5dZR86VlvpmnZTeF51DhyXs3Z2Q/P2h/kY7CZxR6UhWO0aIsUKl61KmpZHM842gNWxr
uj2gK2SeaIIPM1PxNU0zo4wk4hxvMl3VdvRt7JrPak62nOMo9Jq77tyVInxsh96+NJAYhtgHqR+k
H01A6xRdjpB9DSZThW6sXVEUtxM/vZOgOaUiEcOmwbGZFQxyS+9euw1qJyAawVDOrHgCTiGTizAU
+CeGkagMaAq2hkxHo8T+1kNTgNRkxgUR5NGKdwR0i707Z7gHnGna997UH/U8PVm5yDGt14+9Hx2c
SepzU9pMiOHYJVl09UgcGwH1uThi1mPk+uHadKaWrUxHvESw/ezm6DWmLHDnw/+9BAquyVAXExZJ
Rz1ULlbYFcdj5mmh/JahoDBjb46BlD2DC+zu+B+veYgTwexASo9RHxzhfPSvDKKOaRd42G8xYfLY
o2P0Rz4xyQocgG380FbVZUaB2JWZ5L5lMb7ESpTnsRm/2CVhDxlxka2UrikVQp9XUzV8KNibvLbg
Z7eWtUTsCq87W4N/DbHeriSYVr6eQB9xLPbXzoHjVkx3kL3vdd5dGenlRx2GzroLB8oD2/EWExzW
jQkedZym1CUCFgFYUTLp42HYs7PbipIbrLHrF/BW28hD7jBk9T1xwsPoMf2PK3PceOGorpqw2oY6
aUztCcqsLW1GM1nef5m7wmOTiD29AcdIhDzC0KA5vDf0D29ge8zLhJ1htBuxjaCLlYxIT54CxvOw
dvMUZSeovrl1UX+ZGpKm7FKyNXG1ioilZc+3tlEIvW8j2yxv0eMpg5VzeMeC/xLPY7LjRhw2RdHf
uW3JpMwzSBWglMNpjrKb2IokOFqeNnkZ6ZsEACo6qYyObRFz9G7hYuiKIIOTjSuC2QkI5dzfxqOB
MMIs+5TViUPKxJ3ObPfFlngjmwuSZ0Dv64KFuBR6F/pLbRCPmV0xOdXJJuxy7SK45b2I0/NE5pVN
XKxBg43IMFNYm4fZhBLulTq/TPVYfMpKexldEfAq/BTFIvGFdV8NPakFQ6Z30qV8sFfiMUe0Br/s
1ft6YuciY9/6HIwJ8q2aasZDrAbhrYdM9kAza/kZUFX5ihTnP7g6yF64d5IzSG77lsaG8QwqvWLJ
safzVLX6mNMOsI/SxD41PqK5pM/5MBA7W1PIVOyE0fOcdpASMYA8elVZv2GYjaa9V0B4xJXVn704
9o4FX3bMm5bRJk8oT1u1PaN82HwMH5kPRK8wh9kxR5wi7jtrGvehV7Z7d9mlrexGLu0y0/gmGtAI
XB19bouSXhdCBp8zGqsBXMr5zir9FFR9iyg8G6VxKquufpJWdj+pajwYfUdMV3hFv28LVl34e8rY
LJlrYJ6dMdHJxXW9WtWcUrQRT9ueKXIFBV3Qsil8ef3nI+F75hImN07PHD3xfnKHCPPXA6HEZqic
ubWIVGUWYbI6eeOpldxTHjV+MaFj0JSZhBufncRvXnmxe70795Lt8mwbBisqpnxnOpoHxDvt8MpT
Wn4Yly1YjCtqP/SjXNvw0hgQRhvNDoCq7vJ/jaff/jvGU8sC4fXTD2Tzqf30rz//5vVTBlpgV5OU
ioyXb/m3Ofr0LzwB6a821L/+hb8UKVC6podnlB+J1qZeSLZ/KVLiD2l5CmSA9hTDdYHQ8P8ou/oP
bfOzcmlv9LQC+PWfPlRl/7E40DxAAmRhBDLX/0SRevcDM9G7PAGbDDHKNYX7/qftkUZRFh8Wm1nP
OW7cgCkF2BPsicgdID7tyhoKUmj8xk+3KGo//7B/vK4C8IudFu+rs9RX/qyxGFKVve/zugkua2w0
DmCPgn4KUYoMGnVGtoGh68KOxRIRR/ONYZanIogYjQ4MObz2A72pD5ZPI6AOX5Om/myO/ocIw4Cb
BATwmRI3w8KysagWGX4jq1lLWdZPt+Wf754vBmwDVkDxo2zrJ4XIhlw5++BDVyb8gmGO8AucRXcH
HL2Lc2bVx7qMdkScOH2xWk96M5G8+Oknd/fni/0r7zJQv3nb/N//805K/PEWbFOCXPawtDjq3ZqU
tJUMLOBCqyDBQx8GxyEwDtSRbK0m+81LiX//uPwSbZrINIcdCBbLn//0cVWlU3OcMIZwNr7t6m/9
XG8DDCfgF1folxs7/Jo7n/x43FAVtCsEycUmOw6cw23KaVdLAkh5964t7vzAPcLzomW8YBQEC9Ls
7/75uiy27nffza9vdvnzn95skyShCV3CWLXWV5z6QOQCEuFHT3NWrOKU2g+HU3m1AQahE4q0o5cI
ygyW5N+8j+UL+PU3wvtwTKRoRGPxZ3vqT+8D3tVUZ+lsrFJNUDl1u7Wv9Dk1LlXrr9uYcit8vC6I
Vieotr957X//cdBZzK0l+bY84t3vXMQinovWGQO4edWaxyf9j1nGERsagFTtSafRTSKgR3UMSb32
0dJksuL8MmobjmDQfTbi7MI29TdXxP6bb4ZnpynV4he3eVr/+s0s3VRTCCcOs4kNjIBzUozTusj8
N+2Gm2y2nrMD/WzUnXVHGigeJyaYiQs3SZIbzTQpcsPCCm4EOWZESVyHLXvfc+4schDFqvtczjWz
5yK/hG6wLyKahahG6RPnmc4rsTKcKVzlRXKfpljlCeNuBL4HVAb4DjgjXoeGgb1j9btWJHdRgBkH
5+TXhGYjzD3luSwZm5meChG5hy9tn5AHImuVi/CL2Y5vvsetKCjNTnXy0WvTYvfP3+m/L9QYw//z
4rFi/3rxSjv35WxTt6DCeR1V/jMRK1oCwDT1IdJzRATVZZAX2kX2G+393e6HlYZXtnhwuVQHLkOV
X185l7rt+pqvLTexEg4RRUgWTpG82sZdSd/TiHWJPfxvXvXvFh1APaattAS2Y1sL6Oan+ydVM4q7
uZi/Yrmjn4J5txE8K4spb9GSDu3SSyfkyfCIAeSfjDQjhelisMRTwJwR42i+pqfhwfUDSACedY6M
9lLI9NlNaC9IHcRw9bvb7m9u+V/e8rvBgZ6ixg8C1uScSHygi/3y2k0BErHsnkFtvlWQiesgJbAB
Afyffx8/rse79YYX57Zf1ppllf71enUkxKDWEaMNZ9DEU3iOlqCdc7T9estO/QOXkhy6CaC4PHBU
/c0D/W9WnF9e/d0jgnmCP3jLqzs1fjnFb0Okh144T+CHfreO8EH+6YO+W+AjDzTM1PJSTBqQx9NN
JplPhb9brqy//UiYQVlAiRiwnP56QQE2SStdSOJ50txSWGSUpIWrs5MLLHkDvtn6Q23U5xkkBgsQ
47v8AcDoNYIokD+2lND/5gtmQPjvn5z6UG5CkFEec8R3C2gMKr7GBIv3Dvflbko42CkvZKqSANfc
NqxPbf1qIlYYTLH77sNsnGhQXMUmHiHq7z76WHfi5Jkg+L4eGMKz37Jytno8C1KIRGOYZzy5nZVd
1J9bmwqVNz3epvKbxoed0W2EMFQnkEYpHEn9mwqKSPZgQsygxJAMgWIar9QXikze4ALie0uoZPLK
LYXX5vA0oahnuM0PVd9990fXuAxB3p3rktqyKnqdK0m41nbXHOluSaRU4A8m5X5Oe/voU1PFJpYx
XFZGWxBpdLLlXIXJFPNuzI0R2H1iCQYvWmL9gl9ahKBVIfh/H6jba+yFpBFGq9ogwEvhC5JiERG7
MNPWOsaBaaHFDteR0RdWXg667cA/UepPYddtrFkdrQEEB5OvdQlfwrGq84ApCb4WDkKvVMU+i2Rx
rHJR3vaoYjvXzuwj5+B7XPM+/aQ+hL8wNJd6vpu0yA740DPoIdlt5ZA/NwDF80SRamPV46WllNl/
dIX1NUqnE00Tzal07sp8Zpvr4qudKEHFF0rs7bahYCmvNxY9hhsrSPnVifCBMPcqbzMCqChOjsa1
0d9bcbEZk5S2bnZDpm88IvoUJMTxpMaRvhu8b2hThxCnx57kNnVnHUa6tLurJ29TGePzgAUuz9UD
eQbGSubFz3wO6DD6iZxDrVzSpm1Gwfr4LXYfsA4S94fJ67om6Q+89+x8Nug2R/Imp3HmgIE3fKBi
Aq/b8Bw49Q0BGWLJTu7sawMHd9nzlecE3nFkMx4k8lZwqtdTHEI4DDFmF4Vah9EDZxUs2itoA9uA
1Coj55bOjWJtd3e+gycu4dM8lOHKBlTaw1tlqJadcmtV0udomls1ow9OhyQ9xXa3hzmBcOVCUe4e
qVThOo3Huv9O4Ttz1heMgQ89hBYiVPaZ3kLCv1Q8xJR11GF7YwWIGknCHOERlfk0YcxHrHXOxEZO
3ezuxTC1+0FMd5O8NnTDOQcMQFMmn1oNC7MCX8MDNH8UTHyksVXjo0G2R4PancnFrPGVTi+1vqVJ
x53ciwMqNxlLuDL4Ucwn6GybHAkr2tdMVD7TqkrFFgyTu947WN5jghyiIEfmh2Z6NFuyBc4NVVv7
MRn3knaEZ945GIx0HE6w2FOoFIRAWunAp+93uZCrdhkSUJf2OBfWuunPNGF3lDZ8ytrN0HdnEwwY
GRLGuo9Nt4e2tXaG8LvrJI/TU4QfXvjZNWkw7KoWxy0jEx1snZYqIjgGr1YfYZjbc8ylxelLqd1T
DZtThVcm7hvbvo/9cxHfxCXlkNVTDQORaLHbS3RsD0znxpA3jMK8BO4P/gYveLUL/0CD17lWlJAw
K4YRS8y7XLdRhP8S10Kage0ZIo6HuK+ezWUKklXz/TxRQzbYTrx3vOFGDDW1W9HXgD1i5idrs5L7
0Iy3sSUOJoDoHCNvE9S79K5EJHMrFiRja1o30jm20PyHA8P2JRmGC45mShFv7L3uMLpeSHXJm4Is
BZYjvz9ExhfZf+1Nj2A/YbpvqbtUbhl7N5N7NDAs/DQxhUerTQyaBIMz+t2UPbr5QzrTqYW9FcS1
/NYFu9igH5JzcS2eZXyf2vvMWdtiM1bAqC/eOG6r9AWrdO04ZEZB4zCDiBkMfaimvW6+9gJYa4Ad
zjw7/qm+C+xgD9SgqO6iGbIpUzVlvIQlKZPB2ocuNRpH277pn+hvXM/dXRJfy9nfwhj7BLHq3NIH
78BWppj41ncxNsbRnnIrFgcMuXXrhSunV/U1Ys699VmRe+uSAHKuc2Yu+dd6BODH6kBlIkbxDKbA
NN23zknSG+pgzstfcJ5t3OnTRHykYnLcABuDunbrDYL9PJUAEMgUVP+VLvpT1R9Ff+Op4+JykIih
QbylY3P7H+yd2XLkyLmkX2VeADIsgc1srnJfmGRyX25grGoSOwJAAAgATz8fqqUZqeZIOro/ZrI2
dbHJYmYCgQj/3T93SpDgaotcWHXBuih2KZaLRtB9jAzKXTuW1UYXPXiuhrPjU1xH45KX0i9JSzFz
GrWE2SR3r2nqdGMwSab5o3TeS8rICGL0CrtnwjkjKjexOBnv7fucbOc/tHlXGBf/xZ6bu7Y/zMMT
+bZTbIBs1XMntmCg6DINt/Am8ldihtl+DKqrtC+6PM963YorYvemmCQU2XXzgpt95flrKUn6VOGt
bB988xsio2R0nNab7Cb7KDR2Hpg8ZX/VkKtCnhzz1cVZB/KqHB4Sf9yU4r6hC5XXAi6iO1e8nvqU
0Jtm0QZZI0VDhOkxDrYH5pzGaiDIGE17s3rw8h/Oj5zFnYLwFncqr3BmSKNWpEEJBh3Kb79N4R9d
dQOtlo8/2Ye6WbH0UbQ8j8xYNwzLVgUkdhwfz7NotwT8SEnio49WgM3wfKSHcvqQ+TaIeXS8RosZ
nwbKjz5bIN27iJVdlV+dIM0onT33gT5RVdfWFOeex8pbw5oD6HH0b1w8T6hsfJh8PPYIlIA/HjA8
OdFx8A3oW8R/r0n3VMBOUhNNNPwJkaKAqbph/mGI/g6keH+iJGu+ZYMzUjsCvnnZQmQX7YlpFxiT
TdUItShNnHVrq/ZwdNaeddtGk9x3FXdjYtY/rWbs3rJyeDWk0e1gxoEkd3lSZRmdgUY86/swGPFe
WBS6Na3zBkzqI2yCeWc5BRGpENuQipv0kjqW+GFObnMg2vloVkzRuhkLuQrgtyRNEFwkVYSvPXny
igwpyMA2jvotb7i6xz3U4KQp9F5kS7tTPY53s1xgYGiYu6rx0pMGtf6cjj8Gw+rurIHWxsobxqMU
SmyFF7+lmb6Hj7DWwCbPxMlaHoA0GwGh70FM5t2LGO0vwJf+2ql4M80eg5ib4wP3YS6OiWtcwGn9
xHcV44lmiO238YdN1BrMF4UrU8BIskt1TL00GR2zq5vHNIM+1Njiw9NtcdRiKuhOD929m9vxtSMx
84qfuOPu76KfUrJeNqq8eH6PwVnLNeyKI+nVOwCWmN37hg1piz+6KsQj/EYqkOduWKHVGGs3VM4z
osNulHV9H1h+fKD3NNiqnJ6SikKUNTUECaBIsjDIYclNGUdsRWba7OvYuUwTaV+o7t2OPlswaxEm
B0fF2a2X1eBGg+6xJV1FGrZONngfDNam1lu3WBiJshX+RsThTimX6i7eU7OFIp4OKXRvHGrrGHQK
hq4k2+ULa6mbHDwcNYN7Q7sPKgb9GTUYuBvDjNaMDCEJ29hGsKF/KZDkKzuc/LUiCwn6lFm60acU
IsBtd2d2oFlLnJ4c9by1i85jj9MAObOr7DBAbIL0lqdYYgGJ4A/hEtfg1VlJzG/S+hGBV03tqzLV
g9tF6lLFgqYeL33jkF0dk06eY9f/g7QrpmQTpFc3UolGPPePoMztXVw6b007ljwVQbpb7cQPscsd
4elffwONumS17gpUljOL2cC0cqDLOUT/mA1sKG4NFTXO9XZswewYTc5pgpYd4o2MQ9qSuK1Dwe46
7BbXi6V3xtC6p7B2xXqMaPwxJN5irAsWi6Ya7jTBxgvyZLT2MhqWgDMaaxqyD53BLZrU8uwR3d76
AxxL5s17CqEfOtO7BMrooFi6p7qKr3Nk+3SZGvdNHXMK7utPcErWGnTNA+N2Mgq+OLua7EIZeTtr
ysGA1cCa3JZU8RBQ/2Z86y6hcYr66DLMd10svkwXAtMwkJ3tbYKQSuMV0f1YceILLhSls1hLVC+f
grQnEihEoFsNIq2EGQoolJZYorch4ZIu7S8kBl+Yce9EtGQVMC8edejsg667Z2QbbKu+D2/kEP7s
fPIWBHvSSQUbmfRsRD2f88MScRCO4azpZk+pkks/ypzgn879G0HtdV4PF3twL7q1cIaQsIkMx9uG
PnQeM2oXUmf6FWH6cTt2LeAbltk5ZK3c/MbVzoo9YLGobPSdnJcWpsOh7Ib2nKn2NuCiLUcMmYl9
pJF+G0uC8e08Gec0GKs3Z7LHdYdjE+lw3tJhRchjTngSFCQptQXOnHjsWnZ0ccOSvCBOb1D1L3XM
2UC7RFxNRnilaPgKei3CTUA5qk2ZQTUvyN8SzFkxrPucVEZtgTgNUu/cZO6tM4Z3EOLu+j56wWB0
G89gvu1xoJp1/mIyTuNIrbbhFHaryQyXMrvmJm2cbMuM14ejzMO0KN17Cgx/lI41bmfL+kH397sB
G5Br3L6NwEZ1zWhuTHvpTm94plVUxxKqmIJDpJC+Yq76Xlk1etcIQA8NYNvn7LyDloLRdUTQdxjm
fZqKq7Sm29FwKUqrnm324/aAnaOzbHKO8bg13ShFx7ctpGmfeji22057o9nURB4eJcNsyl2SwGKa
G9qo5rNlfRM2+mHSV7qCcHUzW91Hx9vdhA1nE90fyyZ+yEL7ant6K8r85wgeRHJ3uOKWIsMrCsa2
5+3z+/yjdPLDWKq7gl6YmOceu+MePwPqH1nJ7uIEKY8E/QqIn9THioZb7u6Ru6V59tqlAoP8ePpk
ZePasM+zy7xdlhzarXEnMuNNGjU36vBmFeo8k2hxygORLwnUFuEStlJ5Y5f1RpIwMYLxgSa6n2aL
clWWB2MKn5Ox+shK59Ql2FEap9kaGKpS65mkwTbpqTjUx9mbtmUgKFrOjoKSnEjYHPEx1mITGqof
oTk8pO70MDYfWea9K/i8gTOy6Z6rzWj6z5Rig3EqyxsLxJJrQ31NvJJS47q9Gtg9c5P2rUaEPB1o
BuC1NVN30IbejAVxXM22p4wewgL92wm/qqo9zQbGKsPfwO26estWl+esHbQ+drgQ9BudHsF424zG
g+77q2P1HBYsqihLh6KPrD1SBkMcKaaBMgK6UHQvlURRV3cZFa889XejCZYzrOIH0LA3gWey26EF
Q1Jw6T+OtT4aZvBZBUAPyiHelJ55bzq4ABJ+CVLl397IPqBPTrZJmYchToH0L37QbDCbEwi19hjn
TwVP2o1r9RfXQ1WrsdquAgGjpYjrk5O7ewu7nz16dEm3S7sZjdR2bN8XZFC36TQeEF4gnDLr4ez5
5YTcmL28NczqQk36vYPA5Bu3KDePEfBxHMszFnjomHB3/AtUNxG3N6HtHHFebibQCANVDtSiWSuo
gbspSm4E7ENIiB9JafWgFwOutfC5NC2uvfKJQNJzpYInx7G/y8F8xoa8M0r1c2z7ox6b09CzXysf
a4VxdlYtfkB/OnSJvvOHN592jNwhfBjPp6QeP2O9LM9oDiTYXxkHcEK9lwK32Fyop3CO97YwbIrg
HQh4EiUQDi2VcmnWPfQ6K7ZG4JzzCEPM2KaYyJqjGnmExA2cSSPnlJbFC/zas5dQu1Mxt7PDnSB6
jnXNdlcl0c5FTdsOFeChWuHvxio0bIowuqDLB6u4tesNOO0tmerHqq72ieEeKjVeegfWRuq54hAy
T7lUDdQPf6hTYKA6enMjiCexg/HNyb3xmvQM6tj5EzajPkFk436wkDuMHvo7z2UGhd7WbOzmkvof
+H2udUZgtnD50Pq1AEeMA2q8cO/xQAWXiTUfO5Ztw3dFEQRtcy4ida7FJQvjjYDXQpowA4Y4ZvjZ
VX+Zk+hTAhqpnKZYU0v/lGUvvPC1WMzktajfekx9+CYn1Cja/OTM0Ukmj7JGW1A5j5Gi/BH21WMU
Ygi1b6gIvUOMbdZBl5zGggKRxu3uU423rauJ+86UxhxSzD6j2X9S2YNf1ctxf6vgPo1Bv43qFjqC
u6YpBajsHyoi7ZQ5+tHPI6DT8bsQFHH0tIGA+H5qIjBppgX4gFWK6Ft41nBDVnGwwu0eetTVfrnq
LopJ3lm4kQHzxZsqOdRGe22GL6vf5N49z4UifnDSZhsqfGJ3cXWRwy5XxwguzapCX0I7ttjqMqS/
bbIFV8pHhgAwo0IGQ7vH+/ukrolGoN1GXbWzw5t++tFNAEoOpf+kwh1k0xQXV8Np+M9xx38Uj7qk
P1sovt/d/16+7aespzaNk+5XPuf//duTLPnfv/xP/ukP+oefS3/xX3+9xRHyD/+y/eUrue+/2KN+
AbX983eIv+TyX/53v/hXj8m/y0cxjcAF9M/zUaCpsKP8rwdZfsbVP7ZY/Pmtf7Wl2ASbfBs8mu38
AikxsfnTlhL+hRY7U/AkxnWEQ8NlzPA3W4r7F8vBq2JyHMQr4izcpb8rsnCYFPt8wbUYeVv/iS0l
8H/vscCEE5LBcV1+GB4R/7dxlsL7Zcw6wJWb6fm4TLvX7ZwgplCTQyy8P0Zh9jiE3BOtwW1kUekE
SrCHf4IOuJct6g3BrvSYFPNz4ai72lYo1u3waLBgrGLLkltzbgjOVqQ1P3riDQefvQuUkX6Idk5i
tA+BHqC3QmbD6ZEdw6D9nJPwI+JGLjdTYc0gm+bxYiTGFaw/wNrZmHK6ccKi49ABOLyp2bqP2NN/
wgYJOHHOuQnntWDLpPLZ3GZhbh5yjlf4xEd1ijJIn4A0jJskSqdDG2JvnUvFIxZmJdtKGn3mel1L
pj2Gq/K1F6QX0SbkQAcqS1H5z+USV86h+Hp4pVPe1BUldMlaaHyLxXjwWpJKSaCeLUsXR9Mxo7ux
dok2MhHZpsxlbspcfKn6q09Uh09Coq0MxI1ArcbnuvqM54RiMhf2DalKYuzzKM9mTpE1RzIwLP2R
3M2rsFhdhlSezFozaaj7U4prfVWnueCMKsrtbBf2kaHyG03U8IFMenD3JeU3L3Gi79FH7a1pAvgP
U+rtUsMwT8A7/XUXFRpuFbRcd+KMBgKvZYiSljnW/BIxLEmbH7NDnzEQH+oRtEt8HKUbDE01Z7dF
ZaUHjv3QsCyhb4izj9hFKa8GzqvHh5lChI0GiH9jgGQ+SGvY196gb1yD0rUVG7PiRvmkSTZeZNIY
SmYffkETKYDOqm1PftuZ7QqfDgUUbmAnh0YwsraC9Np3RYYeOT7LqnudxgsEjwnvQvvsFqn1qGsv
eUmX1qmmtvJdgwEQqxVaXOk13wmw/E019yci6dQye64CCqOvhup4ebXJ4MuhtahJ9HcopHjru+Cl
lY6zHzih0I+H9NPYpbygG1DfZNBb6MElIKfamSfRUBAYK/smqrDezmrydrlr0COS2gM4GWkSsaJD
amNZ0bUzLeTpLKM82VStfYeptrrQvTx1HEc8+9C5neki1gXztsKhcdeYnX3oobOmLmCXfoY0uioc
aX4CskDvrZV1mw8mveVx6xwHUEcnDi5H7QOcQTIaV76Y/YsXTRdD84hzZkHsNyrqXWz6ZbN2Rm29
lMUQ7AgiRPdcgaD7Lc/l3MjeL+EOdKZ7CqvATnvI/EjSEopA67XnIYaph2dAfJrRwmCjwdk84HkI
155IBf7NuQbDBlchTk3jYxiUAZdiztJsM46KXbWUxUcjQ2PvOba+UwrUVmBDjKkJPB6DYgkyUK01
kaC/K6dwunWgrjzAdEZtM+Zhn/tcuXB9E9L/Q35Iimb6zocxf6rajokGsBcbQKItAXAg4rWkXNZe
DasC1Hf4mjcYrSevYlo7V+ohioJlyIEqCHlGtIemi81i4cK4G66ehySJ77NcprveD8Xt6EvQMnVY
PTglwN8pMdA+td4Dn1pw1ni3hTg5mXsf5XRKdLQTNIGmK2Zg255mNgSTiqSBYCwklUlZ7jh/zE50
CL0RVvzkw4TqL3Em2G6n4V3k+dds/MQWBSyJFP29I3y1SSPkr36aHyOXIsWgJlk+SmKLfnAep/Ru
7prpPEsBbdvI3UPmcG/qsrsm4eyvY7vXH6kJxkMq1z15nfb5FBnHBpFLP82QctphCfuZ5SwBvQmX
sKnnfoW5n6mJ25Af6uxpxvI9F2d7Rj4CO0ztSRxepR1yGrVK9xWiHkNTi/9jS5e1texu9ZIARLXL
9obK7L3Z5g6MkVhujEzb59Zl4agq1Z2lcEEssZwelDER0DHSyr9LTXKgVC3mnx0kr4PLNXgx+1z/
GMtGrGfRU+jmPRIAcNk6AimS7KseaGpq93mXm+cunEnghgGyOi4SqeLuSEHczNAjDt6FTdA/DkKq
3UE/rplQk+hgkEuuD14I7RkbVB0aDqvcoPK4iMZdMFjtqRdmfY48Q1JdXyZ821zQ71FPl9juzIvg
2kECbebhCzNle1TYoME5w6JQXq8PVTm5pxmhdy8mil7gi1Hl2jnGq9ESu18JlGl8yLPzCncJhkfV
gFKPpjeH0+EV8Iq6kW1sMqhrVQIjwfpBCsJkjq5MUBYiUOegj2yeRqC4gS04N6aTAFjn/aOzJIDB
E2fWgosTqBVpRrGTaO95qN0Y9DBjxgee4Hn9AX8bkEJJe5wLNW6jQj7SxmrqXTtzgCXXF68jd95a
BipcYkZoibGLo13qaOtAFnmSmn217hqLs22lHhVwpZfSL6OV0TVsMxb+jAadmXJOLcC0HqvJYdXL
8/ra85fiRAENh4f8rsyes0Ev7tVIvIDKV7Tb5Xx9jp4tvyeDV4T6Mw4zdFVF1EcVKYOItjWcndMw
Omi70nxrshi6nMkRTw+BeSkY0GZWfvTzjDIeu4RnQNAHXN+wtCLpo829HUurjVcQDGskBMXh0gMK
xOPCINFKwrEVwdaqTHXbIcI+g9PmyOCW4A59mkNpduh4h9iuOPyDyRM/V7LpaZNW01gbH9wOTEnm
6+YPA3vnUfTQxNxk8A6TlxICgUGhTOor7aUjwPc0IIylN0DPiQCmHl0bb5yO0rGGS6dnpBLllpdh
aSGwSQZRQZni6MP/tWaMw9i9Su6xTe5/ydReGwImL7ijLC5anAsJ6AsPjEbSHQw/PQUDyJOlGiEJ
oh3chxtrSgLqJCLrTI8VlqAE516xtFHmEZmCUREWrHBnzYwHV4bq7UsbKnvf0wREP5hyqfjKnd0w
PhtscaHHh8Z6HNxrkuRfVjK8oWBRMFxrf+NZKt3oyM8xkdEwVI0hFxXsiVDVNKXSKWFYC7Mudlu2
MfgMRtvc26oeuO/T87A0VHghqZ0qI586NuqJ98RapbUz7Oel2kLUKLjUYnKP0M4QtQX5jbRmSuFQ
CETVFGYFkUcvhVIefsZp3CDtXFqjNY+CjDDG596wbntWilVot3StVnW2Bi/5bE/YpXmgPJE+NdaF
wY2z8uqmvC1agv2OA41z9FIKZRoZnACv455I3Z1WdfbYJJQNzXNLbq5i3kydWH+04SiNmXKu+GAx
15iqvh0Fe8ZyEkDLgbo/1RDvWhpwmW6x03Vb2yUxSR3UIxtZH46u2aDju7MKX8yy/NkaSPYt09qD
4xnJ2qFsdzX4VFzFOnml67XgBGtvstEV7w7jhTPCgIWMRL707JFt47kgh1ee40+xU9N4tXRLkJbt
9oWy4+fRw8BFLcypMIrhthC0HygFvwsX9VFWabgGHeSt0s6oDlkt9LbLKRFb9RoYMVLcvOaI4m6Y
60w4EQyqU4vACfeyZ743MLe5GDww10T5XwMflWuOraNtpnJv+IxWyJ6mWzt4H2Nb/qgn9cCf0pVl
+2LYY0vS0SYM0/sIbB9oCmtbJPVNoJhV+jWx8CTkTagD6yQH2k/mEH8P0TDU/tfa8F+02b9UKfvV
DVUR3spIeAxq4reXOQ76N8sfO/ovjzZDx01jhWyGmWZuZGv7TERppGpCd5lHJfKA/u6tFebcT2KP
VGyVKsfOMF1jZ3znlQyniHebNHgLCSUQUXlK2A0eOr947/JRLdU2lNMFbMxLiQclU+U5cNroHDBe
WQvygdfRNSfuU9ZC6Y7yxChKr61mejPcQB5zhuf3vedeXZSH6xz0hykDKR2Futp4XssiarUfMisf
yjpyHrgwkPdwAOLhrNkWU5Le3kKzX1ovag1StaVPouv9cZ3ZgIfHBP/n7D6Sba3a9K7K+QXDOb+2
NMBsrCh7J6Ir16VBhzrlpA0ukReIgR+5SMYbRS2M7xoT4fOQwUo2UXOGeceKzBNdExEOo+DnWCzz
SKs/9iPcKDVyo0SeWiZD1PYA/TuwXcNm3gTsG+pxh32NoXoDHnaQ1HlZHSctwy82EH0jJn8VRTNV
j4EOIK5qfIuteOM5d27FiW4B8hz9AspindWYOs0Mn0gXJPHV9J3vspu/zUbtiJT4j8YsxoP0mAcb
3R+11OHOLpjGp3TBBH76MPYuMvZkHIXZYMASDgYLOQ0bWRrNbYklbuWU8Sv22eE0heNS7kJAftdm
VI+19o/E47RSBcO+jDEYuQRp+e78yS7D+AxX012HjSbvkEid0GkICKBgMTrEeQI4NJBA/4Ju58yT
g7Iu7U1vz9W5D7xkR/MY751G+u/nB5cldEVpjtjIGoXdHjkc42wzCKxaXXurJiSltraKV7PqbuOx
3LH4YjfJnkI1rIbMVAy8XcohnVtrgExYp0w6cwfXCpU98Kk6GphcII3nRjgOpnHmdKdcd1A1yzHb
GBEUxF8izP8IVv+ubxW4/ZIE+OeC1ZNUPz//Uan66/f8X6XK8aAwoLv/KVTx0/6mVHEtkyMQLqlp
BGgLC+/flCrxFxg0/DlfdQIyRnzpb0qV/RcbwjqxDJP11LUd8Z8oVfZvNmGbKJYtOErBMkHb4JT/
jzZhLJqFWZsOq9tiuMm9PCByyd7UV/XjiEVFhgBSIQtwQlRY+qAPEVClzbTy4uemHT6I0cbrwcC2
YbHHWhFxAnpnie+oGCkqnMhUpngc92zCUM2JJXAVo59PXnJfWuHj373x/0Wo6Der//JaSBMRBMNv
7/DO/PZaetQRYXFDrvzZxTccusUaLhcTIPgza29wsnWBoYFlHZH/X//N9m/hEJtgAVEZy+IfDu/j
78UaCbKbBbN8WvlmcYqc96SZUg5EoYJ7hz85I67hJ1ofabSmOq4aTdpbmHu3TQ+mKMLHGM2+AbTW
7rZmmrCA+eAYwxgOhCODvdX4LEvKUbBDEaSZYBYcihlG/OtXYdm/xTSWlxFgwMctA6QICe03i3YV
wDGt+hYtBU9ktGy8C288AY75OY0B2+yq2XF2fgkTOGpu8EQ9I2ZRVdza1kRawGxZlOSqTKxnEbUt
iWuToQN1RftMI3JohBiszgzDBt+TIIIiZKcuHbbRJDjkY8pdFTPPWZElCepXD8s7cr2tyC3OTRNP
4SztCI/MqH9jZ1lkcrMSk0TzXQLS2BDiFnRzh3jAXXbEsQQHPKM1g3Z1910efHsDyqlBRojjQblq
5BzsaJnF9R1XgOKCIWT8hFxoGD17WIOEeEVK98Qkit+avtzrIJlH0TAKcwLDV4Uve+OM3k2bmh8F
00opNbvBrq7WfkOFZtMdgK8Za92wBeo8/90rlzYHswJr6hj1Ia/xQjH0IuQ9aHsLywk76Vx1G0d4
7tnE/DhOeX0YrDi6umZewZm1CEeXRLzLZAYRo+b5HEBbXRst/kG8CMV26FpzX6SNty+JxzNnjSni
TrO9HIcvk0ObdNgQgOctVsZQPXFnnPmw5ak08ATqiOcI1RFQRvEuroUwpqOXRpd2gDuOwam7zvVA
yL1DZnSaKMDY41zyqE73WVMx6BXxeWRLQi99JZ96EyGmNX7kVpRsrCI/uH1sbo2M24HTXLT715et
/f/d91yvAYpRYFFpA+vst6zNVMIEiqSaVt7AtrAo1Y+wqx/Zwt/D9CmQU4KdC0V7RaksuheDXHYS
vBEN/gknaiHG+tVZz+676bgHbAF7OwLF6zPGtluDLEpwW5Ymrv6W9lmgKfOM0OdSE13m445c0/Bv
Xo74fXZA3NZxTFKzNhgvXthvCRHT5xMoXaZXY0Xky1k2Ao1TUB+rh4eW5HpXzz580rcsSDdiHLG7
Uj13FIHcMsFlOIDGydAS/xEr/23nA2gDhXAa0vCpgMrFsRRdQCA/T0O+Caz4EJvOfTg0h65BnNVp
+GDl/rGOBBs6NvSwO9mkttV37AUevFHzx1BRIQmgZGUvlAQakO9mSOgcVHDM/utPNvD+q/eC8JRJ
fh0mXvgrU/J3MSovH8DVekBNIiG/KjpC4D0j7YUuu2o3A9LSfagof+LciQdT5PIA6wfdkaHGbNUX
G0JFZYsH7Yf3Nn23ZlxgUsOtwNjZWaGQDOw3YfykpbFHy6LmS4PRmgIwLU0xvSs0gWClu86cDmRI
253bts3WXV61N+LLC+Be/vSF+gosFe5NBUuiWqgSnNL59Uq7eQTkGW3aX/iJYE4czO4wKboAZaZb
OBVu4EUboB64qBeKBTn+xY4E2UIvjAt/oV24oy/oo3bHTcJIZZW0zn6mr5JbKV2DN9+qrH/R0pV4
/8WzH/UR44waxT0DwlmPgNsW5gaxxPguXDgcLPzjXZ9PD5NHiCxXUI+mVAP9De5DMB7Ygb50aQy3
ZScBgy2sj3ihftjgP1B3BuYogv3twgbBLGe8gwrRr2KZskySh6pYaCLewhWZQAvkwq7JG8EcwXBM
f/m4tK/F6ga2+gMvaLyJLF3CaVmI9Au/BLUGlAl5gmO60E2mhXNi+rO895UX4TzDCJABobIXLErp
NseihZQSue5XST3cA1IUC6w0vAfwbcyekpoSAx9P2cUoennoa4lBpW7br8gU92Yhn1Fl3qfBRCTm
xcdcTWs41WcbP9EaV/euoIgQcpX+BCu2x477VLvMqeY2Yu5skcc0B2tbhaB7GxEA7vdAKjELuK/b
tDuqVg3vsyQ6ZDe5dfJmi1vY791brZvoOOWgsBt+K/yc1ngeUFcpQq3NO8etmkscm9ODtlJ8R5jf
aF6T76UOehKmKfHJvDGHvcTcb6WBu3XcbDxW3M+egWlsjLqPRNgfIEqL0xRkf+BrpyMjofxm8paq
QCVvJzXZx8INsUZjL1hKTcuDKGpKTQdn1yFYHjyWxUNiej+5iP2e5BQxrXEs0f5rmPmCZWTFc/Fz
MjhBN6HOtmJ0v/tkeBRtJAHjMHh359y/kxVkLmZnSwFJ6m9ySpROiJV3E8ZkFkAu/kSymnJesm8l
sshjOVOqUrqmt4stnexVj6LRW8ubNjTtDTnx9ByLEjenoKGVyjXLuwcn2B8T/WiHKlhTIkIfkmmA
2Jv9KNvkacISuiCnxnp+HiYq11TNBtQquxvdiI62UAzcdpdfe3yIa46RJvhXzuZub9YbV2AwGHLr
YhvKWsu6/TA0i6vT2bx+KF4V6U262R1NIsSbz6B1blr2KKRfqltUnIAxpkWfGyL2vaBlYdPnqfyM
bM9fpfgxNvEwgsGxrbvBdcSuEfxE5n3ejRdzkA+98snBroONgx4Tt6MhnDYRXApDXnLBY+Z0odPM
9mPit5++l5wsHU7YFePgDu55idcISDILibmzJ97oWc6ftpjbXZVDJOCCcrYgBE0IJQYT3XFguGKg
YQ9NM61F3PlQGv8QXagx5AlUMQ/Yy/002/bV72vjmgQCH6HABhr0TLUN5tjzMtA2l9G2kRtvRufh
8wvT+MTZGlvWciLVbkxxrRP7l6njAMD1ytkV0g49wibsBDmInM4OzrhTHoJyxF2+jdporYniuPhc
DV3SzSpuaVWq3nXjPphO79zKX+dpZzla18shWyzHbbprKfBBuwb1iVcUDfomCnqTNkW72hM39DeO
r7MPMSJzu+OSJ5AAIuOJc3476PA8jigs6MWBIEs+UzyBNAABgo72RS2QyAZdFeQ7MGsfBlgpg+n1
DpTNIjIU3XDyx/S1WhSIPDPd23qiSMeSFJlAim8vaQqKrYKmresWc9bCnTPSFsWImgMS72wz+6o7
IssHjxZSSAlAzUIaSehovKIkIpcU8dBuF2FjEwErP3qLriL6wblTVsMGMmR6sQaYOn+1aSg30aLM
dL80mthLPwdkm0aN6Au9HunBDs92gyRpyz47hMg9xp+6D7PSYdGCvLI7WkoVbM+Dn4kGwJ5080ll
NQrSoiXliErBoi517Crd1h9u8Hp9lOULxghyeOz/1t2iTdVd+W7IoNxEyFZy0a8kQlbDpKa2wDs7
3bzrf8ldv5SvdNlqN6pPr6DbDMzHlHqKX5IZnzN9XNhS4ZPXNRIgpvuSjclGpD65OKkPFJb0V/qw
byYpxgeQhcnO9pwP8CE2F0ctgdOh4KGyG29JU3IiW0S+FLWvZRBGBAJ7XbFIgTWFBDtXZe/pIhPm
pV2e1C/t0KZTabn2mwNHlufZKyBPAzA3Ec0GnvJ714awWCnsvCjC2KSnfj/g7MTmhHWhik2Yd+bS
IGwSR+kVlQCiP45Zqm6oHQkvQaAYsMV6PpFb+0j6NIXY5WGcTELaR1IneXI8/ToaG89PFmwtkqo/
zBapQLfD1Ef32aK7Nh4oqIQKpvVS3wUj+5OtGiotPXTDPuZS405DxRVd2r3Dl4/xNS8R8wCpl4lo
tZ9qYZLyy76LpnhFSHIwrtjBpcnorQKx9kDfSr5Xv1TkbhGUYQu5/PCB0opFboaVifKcLyK0F1fy
QIcrM85Foi40h62e8tWIK+elRMMuFzE7dpC1GQ9fFXLIi6Wznh0E4jddMyRhdfnMxdi++otEPvwS
ywkqyDUThOqcL2K65BKelcEYJjP7NWBiHmiL9i4WFZ7WnJjhJso85vGf3qLVlxCWTEjyJk67uZ33
1qLoowsi7scJOr9aFP8iC78mYQ5Pc+afRddn52mZDZAUqG+DuXibQrN+oNFlW0gnOGQMJoTknjKX
EYP4P+ydSXMcR5ptf1HIPGaPZWdGjpiTmIhNGEAQMY8e86/v45TUplK/Hsrephe1kalUBAkmYvDv
u/eea+XXZsANbgl/ujMrSszXqrjUg+GD0GID2JkdUkXAyzVN4vLWXTkVEgSFztg5yw9W1Vwm6B29
Fj4Si26pIRlMVsLIInFlsN+exyY7MkJUCOwux+Ku/8h0a3k+V66evTKdrqCweaU88GdK7TmqB8er
hSZ0W45eKOd239eCHrJRo9SK/qFpldp7s8fHHhfXpm5YZ0dxNVak4aJkKh5datgbxqc9g0Wgmfe8
akcPE6WPMYFH3QCsIi12ix/5PPtnIhell5A/KaipVW5ycWYS0XQABWfYKXjB44nVaWwaJ2F5LmV9
PJV4HQcnLCqku1P6TNyk1z7Q5Vy4LggC1ghX2YBk1um6+lkX1+MbZNIlS2Av5b7tjXbX1me/stOz
mJ3rFmiuooPYrO+bhF/XcZgm4V9tPaGZG1PxlYqM8hBF/dxmMAzzTjAkHlQ6L1+gxqprkG/Vw2ii
9oaR6g260HmSMkrNt07UElZ3x6pj8F1ok0e77R6UOXYm2jE2Gggm1WbEQ5Js8O+jdseVy+57luNt
HRkejDvMroNrR+fVLcmQWovzYE+EwezSia8HVhl8fra4yRfoHfxV94PNSsHkRn1qIIR/VMn4xbbR
Ouvfd+PN6ScgRuoOMFluG3fC6bPE8360p/rc4QA4Vq2LPb50+UTdfqp2pevnVzwoWzusCxSNDXbn
7ptIAgepzHYei6IsGLKK5cC2Zj3mqBNh7uMYq+fonBpcKsN4T27mKy/xblTJZO5LbGw79u+kjftn
KgeeTGl0hzRBhvfi2Ael334gxZXnRuHZd5SrjabkfjxcSAIsStXglBaRwk0dRO+Rx+oixVC/EM5+
KLGu83Yuq3vetA3JW4una0xGCNoiWjw+cs5FQUv9/MYaUWrduTXvRUM1DE8SSJAxJYPM0jjJqXhh
OPQpdybG0OkOMr9YHoOIhWcCn/i5WtMjHzWOAEXVpsmRg5I9e7OsxU92I/nLaHIM4hOj4xO0LLnn
+D5O6ULoRJNvaUmsJ8YBv1cHs6dnd+Ok6120WPVraqZzCO2kP+qKznmcKS8Sg9pnE7ijdSBBICc/
4nFOXZCXiR8shhAs+pqEhYlbq7OTS52Z1028EuQI4tc5GL6I2ZydtALfDPgFn/5hKONvdeOeftWE
LrmFvy5dYAgkl76PL9Qa42TNt7qDmB62jy5pCV83epPjpbcKM0SoVC+xybp0GNo6ArdxCi/biUH0
B7NzLDxx2NIc2yMap/wNAiyoYYv0MSb60G3tp9ggrMUDkWO3fRNFgUCXRnhZC8gBgfU8RvFjag0H
ohnThgv3UpgMOHE73QVY7rlToCAaPeMNEWaiB8qEY+A6DYxUjBE23Awk5zRcVPzFAi4cp8I5tEZU
/Q87B711/yuggx2oabMphu1lm2xIPY2x+MvKwaW6S0KnIUgZL9eWSnfmwBKJkhlrG8z1tDf99FCm
zifGILrNEA1TM28Oo4GXoxMdiRPbfljsFEZ1/vFrHfJPiTCP/x9+4H+wGR9+1poHp/5uLf4/aBq2
hdY//msJZvOuWOT+wKz812KF37/qDxHG+02S8dLNxy5iDBflnyKM6f5m2xT/Bnj06Vfw0Qz+1GBM
7RYGGMR7+g9L8J8aDGXKMmDJH5gCW6UHr+Kf0WBA4/3tksN4zG4nkAF8dzcADvGPlxyStOQUD8N3
6Ok+8w3ODYKozqUPxHxMhR0d+E6x5QL0ZecwiiN3hXmYRUk9XWZ237Kp4lkyk9HwozE99Janjh0N
vOfCae0TObaXAIMxCbeF0abxgq3y1/fK4uaiEth6KXx65gKD3sRYekesos+BXp5YgzHspj4HBN2n
9PJOBYcIGCb7YkYA8guY0kjNsFlA+5/adfiQcxq8tpNf3rij32ILFirsmtonVNRGB/ri5l1Uda/C
IfTh+XI8qbmTh7IXBKvxNofYm/q7hZzbbkIX2a8LGc9EMdWDicfjJjWQvFSUzloF+URe2VvW4cgM
YEQPdMLOpCWwCihF9AS3krz1FvBtZs2oOgqOt4kFrzbH/ie6KAJePBjjC/BRtpYBzOGzmzp3co3F
KXJ7J8xad9ZbPqINy+Dml26AcbkR/MVu/A7rD+w3v35ZOGOAc/FPAQGDPupegccnqqE5sLqPPees
OufKa8dvIuVVM9rqbK20HpetCzMwuCxrfaoyvyLEYj7DxzqMLWF5wTg1TcZjSbwkXCJ/OliExlkV
k0ag1eeMHeKVpQRpwQq3SzSTOPZ0xSExVBoTyEYDbANQwhfjJXBBEbf1h1TTqxcTXO25ZBKOxgwu
BZ1zaTTdDUmCmZIK8n2+jO7FizhJAOd56WV0ZQ8EiTp72cFstx7IN12UXTzKkdAvFbK8laMk1+F3
eaRnVU/41UGxlbvyUot0T1x94kE9LoWgETSoMCW25KlOdCqzncndOMSpgyEyd8LFXXBPpQCBrOIR
m9oNzrsGDYWffR7D6glcn/Ohe58xbRNFllfUOJ2HufB2dVH9kLUe7dkeTZX/iVZxspbhSM/iVbrY
P0l6fceIe47G4XZOreJqqYn+y4m+w8VZcUiu77Hip7PquOU6xfhBrZuaA/Ck88MFHg6RgePrRH3B
pxBKh7FimNjgeVb3UdUG/mQT7kUOwD6r3oOkeANueF0nwbOMpnc3HUnwYJ3XmZtrCA23pcVhJe0D
M/SU+YJ//KeUzTX2OiqXqQ2QcQl0IFqlekyXNr2O2wSTPZHtaKmyLclJ9hyNZR84u8K9GFI/5sL2
gMRv+h5HN4Sbk5fHZQBmJVqvql4IGL0U4uGnx1Dke/fLFNBzmmMqcIShJaTkDhAPaVddIqr3Mvdp
JZdQOA3FvPHKBoG2qvfSAOjRzsmnlAhNi4E9OZqBztU+fcewZ7cL1fOnxBrog3OiJ3BIzsZsMrIC
FDsn5AL8CZqS37tftliqbec64pDlUfAAmQk084BRdtMrRSSOcoXS4aziF9gc12yiSgqkhYqYyqTF
s6hNEaRbl05jVQwhhwYqIyK7DGeQuzUVIIs9XpM9ALhWj3Q1TviC45wHzjKNxVVrQr1YWvL58Tg+
gZKP2WiSqxX65IKv/EUOpveiCvd6GAaWt8AXWBm74LZriwMKvaD0J9ne+jgX7bzvWhlGPS2E+Yqj
V28saKNmd0WUY2L2bvwUR6JlPNa597JCJpFrdqdyeeuKcieiYS8n0E6xfdNVwXcrxvETR5mzlUv8
If32O5w/b9eXzXO+GnJnjEMTAih5s4PqLRqdq9HmgWuy8RrNNT8AFEBWLQoWHWUJGQHMdRpCxQZR
PkXJ3qWR4i7Le8rqRph0pbIwgYHyf5WJc6OJ8JWdoTebCqCgm0C613W+LD2tDWal7Kkc8voSpOR3
Vbyut/nc0gVsweNiSlf0Xeqg80zvEZ9CHIRjz+5DY/npHzbDoIHyNEBwGNW9X7XpuS6Jk0ndRqx0
L/FCQbEwyajqxuJEdxe3lFw01HPiCqPXeKLgOA1oepUDvmXgaQS2mvhz0X3IQ08QzNQdyaNJW7Ln
Fd9puhuPsWKmaxzaHlSCSEGt4X7svGtb9y4Le4US7k83S2yAjGqXC4/6y4zvFuSq+pa4bNKXyH2E
H3W3ZNMuqxVyiu56tnr3McNvngzUio4xljMAjMOB08VVr7uix6A5GtXykhi0SDP/XjrdK71mJVAt
qqYH3TmdRuOtr1uoc91HPRj2W1Oy1ooW0BD8NLEsW/5TZpm8hnWjdaG7ramtYELTCDAecu+rbsAu
dBd2r1ux6UiQoTVRgacbsyFnGlRwNwe3RHJQQ/zpUWsO/YaPHD/EdaXo3paUcOfmzOBk8+5YdUe3
1B11vaxfyMi8Cd3jbWK5JHaodxce8U+eQobv3kRZ+ZCaklAdvl9dCT7qcnBb++RgurNrYN/pDtUz
WuETvIKHVVeL2255Z6ekcxVdMceOwQlVMr8YesG/6nJyl5Zyw5jbb2kaWyF266+MJnNXV5orvKEm
Hecuc9jGGTmIsxYqw4omdCLsyPg+OwtlOUeZkOunNb1dxm+rrlHPdKE6YEyyrREl67muW4+s5gPZ
2+awA5oiLzmym35DSJ+e9kQXtisxsKjydYm7T5274VFa7TrYEaqcnQ0zCN50XQCfLu5jT/UtzYpo
5z6rJl2Wh0O2tPbYyng5eH7JktgD3cT7wrGZQGtkZXIGM329tPoinB2kj1ui0gX1bI+0qXGB7rHW
BKiosffgCJ1nXW0/RFTCbnBAtHu2p8XZ89U+cSnIqeIWjnYfr1wdpB4iS/SPWVe/zFXxw/H04zt2
Q/oaZ8IedMiV40HY06Fv+ZFh6kVJsy5Ral3bInuvR/GyBiaFM6xJpsB5aYueCvW6w6DJZjzvH2G8
v5EmU2fy3JDVp+aUpdXHFADWaXBvD8WyNdHgWAk7j2plgX3VLFN14EhwQ5HueWjbp2IqgpB+HbVH
/ojA+LDbsh3gGc3Kr/IKG1DXzEKjSqcnBy45NyS98HhCdvOYX7DeVMeoUa/ZEHxGCw+w0nry4nzd
Bn5m7wptVDBstlOz4ubo3Ny7mnOoHdNY4lf3kbF8WpR5oHpQ2Ll42RA605PHSWsYCp4UQeTfY4Kc
QvqS1c4x3FPax59m5z0yT8jbKsUlPnb8/qubNIi6XRzGOaveTFU/gsm/j+uICokBqEPvFZve4tg5
Dcndv0bA/w3VnKnov5sA/+2jG9b1H3r1fn3FH9Of8xu1a6RFpWl5FuPcfwx/9m+C0gR8BZ6ly/F0
IPTP6Y9SPYY/9BWbdCY3KH/+nw488zfPD/jdHPjZcCyF909Nf+JvXEwe5oJJkj8fBhMpC18vJP6y
cJhAjdWYqvHK9057yr368vvWuTzFTe/cc2oI9imNEQdkBBw4fjef/B4tcqzZh29KOzMfCZ3jvfPg
wrRV3B9tcx2ASlGSZGYUs0MBhxFYal7YqD4Sm90pDd5wJ1Y73susrpgiQZpJljw79Lf2MOkyUumC
mR6mGhsEx32JS403Bwgdnyacqcxv+L62dAyLg4N8iIDg3UbDfMpIJxFU5b5NJ0onzJgeIJWeVNPI
/epTBtZ3tKR4tXUxva46+LGL2tBwfjN81R1WAltbJ5rwsNYP5YoPncQCJW3UoRar1k5zg3aZVf+j
6W+o09p0DjashsYQrULw2FKoE0bZcfJ19zbenLFxiZw1nC75CLeDa96bJS0puNkZ8UDoNY7Cx95T
lGY1hhlKUTwmDUfZWQKvsZu9gI+m30bsbuste2EsAITvtjGpzXCsxVsPqgW7hn6LWQPZdYXqZbbx
Li7HB+whckueN7kXipYfN0IYpSjnYTKrep/MxElko/3WcnHJriec9JIBrKGGtvYi+Vwc763LAip5
80puExCkmmXfl/D38nUHf+fRtRsAOk4vdv1AwEDNJdkElYfRuFxVM7S1VMCwqko08DRBtq3qRt6N
VdrexVGLhNTb4xxOxkwlhrGepqjLt7mAlNcm66eqYgpBXOMn0fyfNq/FpXbJ/yqL68Yf75Om77aJ
gGNV4QSHdmL1h6QQL9Zs5We3K79WTCnHaEZMLTmT7So3e2zwjnVG/CNx0y9L0rZhVa+919+mTnr0
SGnRmEHjOrpp4Yqrwk5vu3G5H6YWfoqHY1KQ8+14F89z9MlP00B7lsmO0d1+Fn5nkJ31zw03C98l
K8wD6/joeh6ynjDnMl6Grpa3TY1/zoZAtulSWn/LkbOtuRiHHGEA+lVg3Fe9x09wUupEhyr1O8WV
WIrymChFpOMdjLQk6hfbyRtuT0yLo1SnsXSPXjfedo28HWXLKFJ774WFYcXICv8wez2vvblaOb7m
JUY/Mp/5rZ/Ht/nA7dDY1+aA4wcL1WYYvA6EFU1nd4mnEvjgvoW4Lz4KSr2PdCn5PzgoyGtrpG+G
/XpxT7cP3+XqaGNDzqjPpZhyxNY6R8cP9zlwjfccmf9YDqRcUjrT93IV7YGNQxs2tB93E0FXIuyA
H4x52sQZiQuR5V+9NSZXDaEzj0voWLnjoyJ7fcAf8Ck4PN61wKg3mYUCsjjV9yxryddRmmyl59JZ
jmI1vpNupctwFfOh84C2dEph3rLb9NQOqoZ67P2YjRb1yGFwvfRjUO76ukhu6Rm0kTTIqhLru9Fv
0KqSD8rn26xtZpcmWZcQabfeM7FaRDw4Q8WyQTeo/B5RgfO+HsprIvVUYvG/uroNhU25EbfZhIAM
p4ysGM6WavZ4oqFGiZiTqN4P4NaQt0HSL+gOtRvyxhm2qAoDzwu+dCy7r8yO+xBhpdqPDogpldmv
5DyaLalenX4dm3NnYyZzTICXtB/fByZHhcJ+kd0kQh+PjV0FN0Jy5hmaotzjnp5ue8fPj82AC3Sy
B6Tl0XxJhQRRitxGcFE/+uLi4DnyIvAG7EicfouIadE9zMl9MsF9zIOdkd3AzeFbdCaypv6ZSKEz
fWo+gcOBcdxMfVhmHKK1ZwU0GNn3BgGdBfr3NvWzXWITGgvy9VOuE1ErrNOxYvelTCKeUdD5HLCz
Srd4AdJBBQiwep5bw35wXOwXtRNQwuhwQGX4Z1/fmiAOa9rZyiW75LpGj3Ijwk6OyB8qXbLXNu6j
7J2rloMpTPboXMQ1Nd/p3SQPiT0ueyfl6qOpb9aVfaWsrtKW8XLtxJcH8//FwKeMtbaZfoJKQEXq
0fYrv/owI2mGmD7zervqZsBOdwQuE4oqWECCaL1E0NsYQJg2fkapIGYULqGg+lElrvfiGbCCQZ35
bBM5Bs/1Wh1NmgkFQ+6mXrPHSpcW+jP1hQlH00OzsNJiF5ptrZXlIAV7hEVc+6Q9b8de1x8uGHg4
BbYUBMX3pa5G7AD+Di694CBW7hM3JxpNA3OYLJN/VNRvbPnRY21mc7l3dM0iJu+uK3lyyBFtJosP
SI3tt5KiVdLQvNZK3dUYmzPxDy/fA1DOjo5FkaPSlY6MOpI8LJPqlCd3nmHOx5wL5IgtA8det0q6
17gK07wDHOurI0ZLck1eW17m3HsNbMgHrs87DIHb2ho9Gbyh30UWU+MfV4gEjJyTFyfO8pynzoVv
rtivg3XBBpWEyWDczmu5Sfo5PRKoZGRQTbCpVfmicoysndkuYeYa/ivfysjDmRZMU/dhMt3uqX2h
vsuJ3oOA13RUI8iMUVGGwGTW0NO9mlNPwyZyEH5juIxn6rtTZrepA5IVlFsrXi9T0I2sbVC1WHGX
m8rBBO0PeX9tUuuZBPR7ChmDAljw4hXO9LFAYGaPJhJcDry1Mwd5PK/B2Tlj/JJU6XUvHE4S7ETe
BukZl8VMh7t4MgB9SS0OEW7OuBqGuNOImWnbd+Vb5je6vA4bsu4nLSPuAxO+9QGbdrJrp/wBgy6s
3TKOf9Zldb1WKSYueFMJDCeSCs/jzMMJn0B85+tm1Fp3pGZR/uwqaswNLNeb0R1ZdebUqTq6WDVW
03w9WXN7RO6wz7ITAt5o1Z4zE3rXSrEjiX3FQrEfWRFhjr6VAG331IVifSP5C9wZDOI0RO9lTM/J
LwLjqutecbmP93U7GqE9BWwlaYW1pr7Zws8sKbFnxVPY1muBnxThs3js88G9MS3ukyWvv48iX/Xy
ab4FdWgfjIzfsBHuW4oLcJczWO4y3VbbC1r7eJzVMM3wwftFzobI6j/mAEvQ70rfv+S0/4HBY+Gp
wGf9X+tpN+/dj+TnX7W0P77kj3HK/g2JlIGJ5icPV6QW5/6jEsqUCGyB4wG058zHqPPnPMUX/epq
QnvTdVK6LerPecr6zZOIXgDYKJli1pL/3DylYz5/aVhA4mM2Q7djv2dapv33+pgSfIOoUjbi5oLx
a6Y15xhLwXtWP+sYmYqNw0sYXzhND3RxKl7PlE6wU8vunSJr9mM5GIdev8sjzJLY8MwGtcN9nfQb
fy3tal8hnoRZPHxZfjSFmeQ0wcWL+2gc3FDq84OvTxIWL/dVny38X6eMxCSiy+NkY+szCHFT9qz6
XFJPfRuCavteOwYELH168TnGYGXtGWs42UwB60wrltZ9ndX1ntM5JyBi6niQfU5FHI+o/rtz25lS
gyI+DkrvnTm33Cp9qqorV11M3+CoRU/xj+bX6ctd0pOdrhyGWaXdwvhYj9Lu7XnLi/itN6f5Pi7a
NoJHMagX0VpEJYqpJNRdl1gQaLDkJBEh/u2ypVzlzkcoDceFk9BhJVK9NMuZSpNL1AuaxvsSAD/Q
826pTrGY4xvJQJcdYQj5t2zYnKfGjngPyrF4C2KTYJGDGdwbycYCimHAxQ8yj8vrKlMK3mMMHTw3
eAPROLqBZ21fOWRCNx5VhRuh8Zuu5ujYOf/WmPDGgMKT57F0ap1h8oomurPvBd8TMvrMOVmD8SaF
LMJoAs3fotZYnEdZvhnC+Onb+DlEbqlPGfXY9deZVE2aIaENjfLJTwfWm23zlMUMX9PvE+UUbNuV
fEzqfq3u26p38FmWKxqJUQaPqiLFZa72kxt0S8hz/aopOr/er/UsmJKYSmk7Dl3epQH+Lb2JXCNj
vUml/ZOWjip0U3Z2EUtyXNWbRkXqbBjfMm+98efyzMtwILSAghE5l6ghfwvflcOFxfpX6xmFj39h
nniZ40aP+Yc77DINQ3ISWLdUYP9YBknhRsIFGdl43WwVHONkfDB0syvT41sBXcnzsr0nYry/xvjk
ufwLZRLIldXAVKhhTCpdv5SZ3A22+bJ4kGgV0Ipt2ttvRAg416zpnSi906ToR5g03YmDnKbD4GNV
dfEYg5i1OJtaLWgrp5Pgh8BEjTX4cje7xV9FsCow3+iPfVTliu3UeRWaMbXmCdN5RfmmiIr6oc7d
5qYcm+dAJZ9eC28v17Aq4IcoEyolhFuwInQgheAtXeRN7JTmTsJQ+B75sIZkC4d3TnNGPgtS5mjh
V7FApEA8xEdnOAZQJ4BWkeZqxQrVo8FWBJ/JokXCIPjdi3cKOUme6XMMlUzonrW1ErQwnAMWzonA
DrDX2R5+lrFe8kv20CSL/K0YyIIjXBYUW7EL7gbdENEM3zzPEkALxV0MDmwuKJ6ndS3MquHDaeWr
Ke3TrP3Z+dqcUsi02wJVm20IZkX7l4+7ctpvQ8uxrZxEHUosb/B5que6DW5qaSQM59oOjiZq7yZg
O1t2lwjs2MYdB75F3SJjeIkhTqmBoLyIiUrt6B6S4j1ln/1ugEq8NRFtc1Ydv6yLQd28Y/Zjn885
rKyuSA+AEZxHf8uRih+GYVrbQREW61XnhoNTXWGpL78tKRPJpA3xDmSwDXbSnzgebryMiZAVnk8n
CyZ6W9vpe58CJRsRcRnUcByw2AG2ZBl/vS5ddY5V/MLzNb1KWFpj9QKhjnUdz+VYkqWccU4sr34J
EiWQXDJOzagIUOQymctTUqPMtj22htZmJ5aMIHJ8JEg6uoujcCJUK9c5rYZZ7KTLCmWaK56HK6W2
8eKmt7nvXIYIcT5dcVYtC8czrtNlV8QBLa2OWwHX7YptX0MtWEyE9Vakn9RXf7f7NgKMKQ4y61/7
iFVLgRMRO/sv1rHzM3f6Btv+WFzsgHR3m/Hkt8z+AeIUosewqBsLbRgBm+GkhVmy8Vq0dY/UIVGR
8RsFqtlmFdO+H/pTb+fmc2ovyS4pOW7FGP2+j0uS3GYxWq25etaV6yb2piEreu/1yEYQQDy/wsaN
kEpR7FEM8zv0iOPMI2/HognjfhN9ehV3NYyuNDSUcYyhnDapeHIz7rXB6T/GjKmDE/RPOAEr+ZB8
x+x4ZeFrP3kTNRsq6L371eIB1Kjibg2qG8wyx7mDgj77dr4tg9nf84yMdkmHBmxTDReq0UaOl9Fd
u6J+9w4H+dIcjkHJn1lLxhNTZh3OVn6SEUo5yFN8GgLxB/wZor5LWflMRwI8FSrPjCTzQzz0/G3q
6rkTlBTbAbrzqher3TAnYbb07VWJQLkFXPnD7qv1PhL1dS44VBQtPgoztqZtsFafhRdwnFa4wzAj
Hvic+dPK5noa+AaKmm/AbYmaTeBi6Ssi6BRjkd6orv7hx5Dah6X7MOWSHbwy/qQk24KryS1UkJnZ
ROweUQJTuiRXH/heXKtDBTYGUa7LjmkF0asvFnVLixfLGNN99Iss3cX2+AoqaDyjojD3NhPEeta/
W9OskK1yAKQtoIFwUulw1WOBRm1LBhKQyTzvo4S3fWfZ1sNg88EXEKK2hYffoyuxSAgj+EzX4TYp
ulOxIr6OTDDzAsd3HpOXlD0g1uz6ngUfBoFMkrbhQWSwS4LXcV/ZE8XVyrkwFIY90CyMKxHRJCch
H1R+1Hlv7iwLrd1KIyLdaemF0zLC0hvmJ2LtN2zNPvyxu1my/JsYxitOBtxyXWt4oWgxH6dGjVRO
RHYvU45fU9C/BgavRFEnSej4q+QKmhcthbr1fs7q4mia5XeOUdiLWSFzU4MZpLaZ2x5P/UEvIGph
Gldks95BbmPjNOL5EGfLtGsoSrDa+Ib0CtiNNR++ghXTVjeKaWMTO4/M4odhaLdF4W37lHilGlkb
U/7dn/yIcYitFO4lXe6YqhrjTmM8y4mnyy9HuHCXL1GKr5axalM0RnXIaWe/mVYJf58Co707zTwF
5yZ7isgfbq1oBvvU5ul5DNRE0hkGebbaxWF2eRbovtRbDpnxEZcyiyq2TaW0X/AUtMd/CVb/G8EK
WUnY/92QRejx4737/Fv17u9f9cecZf7mWGhTAdZAXLWkj/+cs+Rv2rDoC9NzHOYmR49zf85ZVO/C
PgBhit2R/0dH+P+csxx0K8gRJLO5V/Vv/U/NWf84ZfFn267nkBQ08Sza/4l4ULuUD/VYLWFX9tMV
r6N3W40LPRmsogaV7/7y2fw/0A58eP+JTUA62PV1PSBRYGkGf5PJsCIByMERyUEIjMOmjNtLbvrT
SbU2ZL/Sv7Y1XUxqzthYZSfSU9tpLs0bn/DjodNUMqX5ZNy0nEo1s4zNCPgyNZpE03nrUvPUze9N
Y8mDAHjW/04+g4FmahpaPhIYi8YnB0yayDGvRAupo0wz1PzOhzmtuWqoKLjhsD1u4YBGPey1wW0x
amgeW6JW9Y0qZjICDbg2n6jx47BY0Y5KSAKwyGWEe70lNNi5pwXSndLst6WYm71Mpmrj4VAJod9b
x4XGue1STkcbeXCTaXTQ0GfXptM9FPo0UmnanJHCncvLkSiIQ/JVETTAluRDqHNL4hDNwJFTk+uk
LPorrKfzNoXM1eDqcj5k3gG7qzT3zuIjv/bT0ry3lPlKeK3eFJqTpxymZluz86JfGD1mR+OFHxBs
vbSYHw2CWYc18d0zYcDpaGkanxxSk2ijzn1pVp/9C9tHS4u4WeS63KC7FI9lTVgVAHR97jXzz9f0
P+XnC7GTfA3lLzigOeV46b0uOE9Ohg88aomBrVtnUTz/AM2a22kt9XschDr/te5PLFDrnWtmLEWB
E+b86qtMAwurxZ0v3GhxaBiu+w0NhRegphyqZp0+HE0+VJqBmA5r/u7llG35xuzfdb9gibPmJlaa
oOgJj4llZa8Wab5i7BZ1qCyC2pGmL6aawzjqjRYW8lvQKWQNeCu/SDGS0yqFS346lVsaQoN7m/ek
uUIlDPK2uFIW7EcVSBnvkpycL+DifR+x3KDKBCzpUPxwAwNMQL7EMDzTeZuYt+w50jApAwPYpAt2
0pDTW6xRlE7V3acaTknlCTFeD3dFa418e+tkXwWJeFj8i6nBlorkQV6wKzfL50jSCJYs7Rj2tvuA
GA4Y0zbe6z46DtjQjFSTM7PphkLEUGqmJqUQxw7IpsOqcJNo7ia+43yXgOJkmQSLNzGx67Ajlp37
rPnyPn4qYXPfMg2Eq7anJONAV4xXXMyFUgc4t2BAMb+l+3SIn4BAuCFLdVIncJ4UqNpfHNGmlFdC
w0VTRSkkcRM60IyG5LCcBCxGcKSQ0fCEzKgytmuEtb0u467U8NJMY0zNxCMoodGmNakUcFHgToPC
Hw++RqBaGoYaGdV6iwrU3zmrs/u10MmyOiU8zd3l+XiH6LY0D6jzkA3TBb54Rj3Qga71eleg+fYq
r25jMgF7r3WKM+3X480AgvjVN4pjz3ONMOdw4zUuzqVgSa86skpbnwKHryFe523eDvhoOsJxDSt7
Plor+KKnzdq3uMcYV/xXJXi5V/5Akd7QEbgdnOOSctLhAJfc232pq9ByQZpoJGCMOHBLTfwI8YdY
C/avOrnJS3xBGXYq6L7OgUALESC5wATDHb6D1jtfV4l49Jih950stoWNVsCRF4Nw9Am+Ng0pGiIg
HfMEClKrOss+1eoISaK+JVrtG+JbE6hx98uM1q/pY98oe+em6Ee9Y8bYF3isSeSzn/QEvK/CuUZK
bk6lovVlGbP3TpLxFaPzHmQS9mlZstX3+IiFah7bCiMB5kC7wctgEERu3bY/GXl7WrF17foUBtwa
Z+puMofgKbdgH3jKqxGwpcvEVRGamTrcRZIUf1uZd3mA55QdBJ1Q2ltWFmzu0lyGTWu+z2XtEzzy
1fe+nx5Ez70Y9cY3RF0a2kwfsMa02ts+cMDuUaF1zSroHAM0TpslOlpeS9lY+azh3adO9pS+j23y
Je0C49vIjFgOHTmXumhfofGLM1e6+30lXLuzBsfb1527XDnAD1AjUzZchNzaWxlT/ZXyvCNkv8DD
NiDSsszrjiPYAvChJpjkNjWHUyM64yJG9mbgmBafwc1Od6Lmj8nEmtKnl7cfZkuVy2bwrCo5Z1ni
PHQ1N1uMzQqz3Zj1d5lYzFsPqOq7yxIpZLrFIZwZ31FA42O2uK+VO3FJsvTajJZkeB7eB9Z3IT3J
SFpLd9uTvdxgMQwQtDnLCjcm/+lgXYiMIb5B7aBoyR/32kjATIufMRUcxCOf2Yic+MWRs/UwT4Kk
GQCTI51BGzfI3oza+xxE+dYO9ZXh5RBQcne4ZmiiL0VKxuRkgnTvUtea2dGusHpva3YuKfnOxcg7
dBbCLbzzaU2vwWrcWHXhHgf+wrplu/qY/529M1mOG+my9Ku01bpBA+BwOGBW1YsYGREcJQ6iNjCN
mEfH/PT9gcw/i1JmKitbbdVatBayNIoZCEw+3HvOdyqSqRJr3kLLQzaRJeXOzXTC2MKmPDaCtZyG
jhbh+LGypv7kxEO0o0hK3bh0LyZhxRdzsHD2+raloTzna6R7+PUs/wpn/AGRH+/g0OidMmHeQhcn
9Mec2evDorTfhpAvr1MYugPhhDeTXQwPigu56okbvHBLQB1mgn1ziDwgiDiJ14YReLtJmdF7Cz4p
NcCJpqiUza3bTeRdEf7FfodKjjFLva66hLoB5kNKTZGetlj8+qs0sFmE9JfQQ27tdJ7XLhK40ygt
7y4NVLEj+gGb1uSC3kjfQDZbs5DZsPB5U5pFue1Tg75ZBBbDLdHDdLgPVlZDnlQDJ/mCGXANGiR8
yNrKOUgVUi6nPeqs8zrwVy22OU+OACbjzEL6POmnNHYj5sw6Nh/U4O8xAyTYZQEsBU4Dq9YZ1MFg
8F6N0s82lmmhA9ck/8hwcC6tpFaQVikahxmmlcBmp+SN6jHOgC0HTis3YYCIqm1TBeC42qddVaBH
AWzQFu5eLbZXsTAnBmZtCYKct1QY1l2mpdwMIfXJOiig2uvORtbZpTtbLRoDx60RFjJASVUV5+Tr
ZrtAsRjq5liuWA/ok6pxRxYdFE7J5HWwCqgV0DGItejN+bZrkE7wiLinVsqvxVTpDYYcWECZAUjE
WqjktdcHgP8qnlCZl3s7NqkfpKmPGhvg56FQNCOtOJOnwVnUo2WLhaCNZL2kLNXqhDiXd63RjFGB
Vd13DejGshD7uAwCtUl0XxxacGbnFmMU6HTqRoMfng86zb7OTs+M1QkiOYysehuR8XkciGJ4kl6e
AAUaADoUfW5/xOVoPE2a9FS4Xp171RTBR6QxFKSMRcxfJsbHKdPRO7PRzTrrJmKgxt5WdCwsSx3w
+KRUVXXYH0On6S9HQL/Mu4QyCzRqx4otEzamHLWBju2tFs6XMRs7Yl9V/0k6Lct7hme6Ebo6ymRy
9s8Sfg/1wFoMg0NtVg63MSVUyuNwYvd68inMON2iRmUTtfEm0CZhEYU4+5BYc4vpElSmTT2vKtBA
53pX+fO4dcgHfZc4mva/agS3IDGmc3zdsImaivoGVJ1TmzRKHwaVWORNutTanLzd2fT4j9aIMi+v
9cBtgga9YhT0cQUgSzZLl/gSCPSHgE2KZw8j9AvVPZQt6l40X4OifmJ8GBJ7Phme9ZBFofsuJ5yA
wRss+HWqO5iezgyUrMeRs1SmwuaDTIgyzMqc4E0xvg+KFAFH28lrkcCh65g0lnciOJiDoW7GqRhB
+GP5SDFZtQp3TjmBa118FzyG7CgoycHjfpeZeryLgzo5MKp672iLGF/QbjNodKPxkbZ5vXaaaboz
fFKcx4AEuJrkjMtugBCRo0bCKN/1D+RGARN3iJu2RlzArh6vKb6SU2xbVHuoe/mKVf0YxOeN7dwF
U/uOhGy7Q0OfIVfXEzpsmVnOlqK2JlG7r6KtZ07lQYPFB5424UbnurZ+igNcjEO+hfJiHovEJznZ
yaJ1VebNIXSEcb8YKt5UgQ85hHLS49iDpBmKdAIRJbsvSAjB1cPnYRneOXJdNwPDaxwytSgcUcdg
aLMDdAnt0nBq0H6PWXBD9qhL/uxsHpEOsaoVsx1c2lqmOK0W7GoRfx1aq9mNlMxgCRURVB0sLxvR
M6R1dhR97aDAvA0JrjjUxrDLEIdf2lDP3hQRW7JOyOyAzNXdW1E2XnVGlB/Bomd3dZc0F7kvoq+j
OQBtLabpZmzRisJI9+49ZyCWI0seXGG0N7LGaN4jwhgWcBhlXR7tB09UjBgdhiarIjScxerGNlr6
R4I5ee6Fs69K0W/Zm0d3UYGxvi4qhyTGptm35Nt6JnICRk3K6zyvjfoKHGJBACPV7qfMvtBd06Ay
r2+Fik498/dD15CzaXZLwW6gQyuIG2bAz9amG2/stCU4kCImcKdAbSu4SUZcf7bm8D5z3HbvjUGw
dUyi4BJ33BkuCDS2eZe48a9CMxoZyXlSssB4gwLuYS6MbWt9CHxnBCGE6tz0vHfmQh6Ip+KLExZr
nCSPcTR9MsyhWHu43WXwFvmQTTQBYQa2wlllnIy5fiPRUa6KXl1ByVHraujd7dARpeTLdjeMwwkV
7KMW48ohFBf/pQJSpq9ylKo4m+d96yQPE32g85DwvHXY066U+WCDEayYz+Fz3jZFfNmMrr+xCLEa
l9XQhDJy1VRgLlgFuut5kHgicoQq6SCOuWtcF0GKsbwZoZy1KOdMTaG2jpOvQZg8Rh60xqzVakPb
mDy3ED+cE+svedNfqIzZXUliHdsxMt57UzwdA0K5YR6xr3Et7APEpgTx2H2y2lleTFPH+9uiD/Mr
n3C2fiSBwLfQLOlTRbLF5WALBC9doW9gx2eHiD3JVwbG/sC6qn7rIURaF7DFwT343VZqPGjKr+YN
S8Nw26OjxdnWA4Riah1HRG65N+lzHgHyBGO3ZoqZsApAnSDmKyrMTY44aoUJu9wN3TOoCldpAM/w
upuLkMcxiu/HwIC2buXHoAm3wKbt2wYSOnSgnmkPBk8rMMpZSnr3eeCXK1Rv48oqfNz9XIUOxG9f
2Cefpt46rPLPXqKxkFnGsIdRGO8abtNT0kY0FKzsQF/7mHt5uIXIgUUfEcMxaNMLlSDeTmMqTj10
9Jswqvc4ycjAyWK+6DjIdYipA04BcKmsB8oU9qAgmLDPc5ZfWRisBcl7QUWOBq6aL4ye3lEE2dES
1pNvkNxDOfginFN2U7kRn8bQklfeoI2LhbRWO4QoJlUTHeKsej+CwUOkmu4gNUJbKYsBQyWwGO0S
8bWqXUUGJKqjNY9UsWwn5VrFtX2p4Ydd6gXETyknubcXOD8rZMzJ8PoDh53rtCD8nQXmX7tM4/+/
pvyqpvypBPO0RHGFcVm8VuFYFuTLv5btHNoPRGf94X/4rZi81IwXzq/pElsCih39zYtoh4IxpnhF
sRjkq1Tuks/1r2KyOkPBjWHCthwhpeP+ZzFZyDOHWjKlWNP1cdD7/whD/J1k51/F5EWyY0pbPSMx
X1kg/qSY7PqDRf63Lc5nO1niWKzo8tXF+bOSsmV/f1jbZtXtWCSFCRtcyjNY9NVhbZI9SaJpzVUV
tBq2ykAp4AAOFVW9HyQ+SVC9TtyLMpiq6ipJvFJdz8gYiPZwnKImpsGQDa8e091O9I0ntoFW1rhm
CU9uAjaGZltxbT/TFLQCGsgUrtclDqJyhy58Mp8QH5vivPKbujqaOs7xzomkKraKVtxCCwnEqUrR
K6ySyq4ew7CbPht9QnbyrM0Y85HpY2lTun/XpwkZhwO4EXtt+9HQ3CSTWb11Eyy2gDKq2T2yOMCW
KXUWCLp0vvNO4r8L9wbkcjSY5IN0jFCQqAUVRyoAFJFjy4b46/bJmg0exqqVP6VDsh5T5oSNNTex
OkUk+zYgxmABUAhsGmc4tKQ25m+0Hwf2pgx7f087trtNIsu6tomAIQjDdcynHKCqgZ1YbwyAV7SJ
dbGj+t2zZhKDepcXOVZgWWqnvAkGVUJjzMrReKuFmMS2HQTNf2r0pg27JBkTVj1W+oSrwn0cTQM0
pd24DhEKefXkVV5Dx80bPnaaOW4lZeoFmyCeOVFY/37FUD/Z+UeT/uOwdWrJSWciihIULrZFkK6B
XZEiA4qFFRQWf0OEISuiGMSvWs1TOJDMYou3PQIm/CZFJirw+WG7BSDSbuduyAQizdSvu5t4mnr6
8DlR9vxKXj+BG4rWbj1hFxZsX+D/j2o+0g0sr1Ktn+NF8/gOsbUV76h1gu2ZdJB8MvO29shhAumD
bjKz3f0o2PKt63mmZL6acqyK+7m3s5lAKW8WwXWTGP3wmUSDEZut79dJAZkmnM3qOJldXu5aR3dU
rVge6JvcLKsns0/4T9IWuPc9HlC9a+PMZhfcE3RVXnPoiUI/EAVKu4byg+Ym1ZZIb2qBIXfPfDtC
QbbHIkr2bSt4viyZm/p2BAlHw7Okud5hIbJtMdyY1DXxYFR2lF1IHnueQjddfntVmrpj5fLbD70Z
FcP56NvYlHGd8MnBPCoFeSf1XC3WWRV6VA4sIn/7eSmGhd1BUqpw3zuhQVmfpBOXHRuwROOxgXrn
0p3oeZrRwFVPfdwTFmrUA8hf6jicdSHQdzPBV94t8aCLz7PXtX6iX+BQYHQpbPKm0NgePNXC55qQ
kK8LtnXNyuia1qQMPFrpfZ81vCpmNcKUc7qShbZqoya9YYNX5XeUR+G3ou1m3KAmxgOZkKSxrF0T
vP9ObeCUmJIEwCgQR/UJPSbqBHfstEmZty6+tNqIv2aN5b9pbbA/TwTN0SHvSqvdQdQ9pin7CbTS
3oMg4MpHV6OduxCt/1XZWeZlPWXnqIpX6E9WI4C8dVQ3FLv6iY6ShQBeq0NGyZEqBMF+K8vtdnMo
78Fh9OcSRJhsES4IEH3rtu/UjR+W2U0tTYo9uRebK3cm9RyVSfDQk4dBTwzPq7qlqHhXiPxrXbJJ
WpXxKPdm1lqHbu7RBxZwH1YTOdQs7ttsXfvO8LawGAmz2C4/2zn+s3Q03Vu2rxCp4mZHyfexZ1lG
mFXkbLrZeqi88kvOjb5UNZLKyLGIzRn0fqqrAFF+9xEp4jUsXW9rt0CyiOR5C5Mah6hW08Zf7ow/
EUlhePUR9/eGxsH9gCOgQhBOak8crb14UJe9DnDq9PCWGpZ5U2xtfQ170SWoV6FzdN4hCMQe34Xx
lZ9ED4C8gC9QQstIq9qqcgn1S+LqnRVCfU/Th8KhWmsDVTKtkAKRt3chttI2azbsoZ3D5Ne7DCPT
TIVl4XGyd+zmE5qPjFXxnGO6yXhCRHsSbcYA1iVvmL2GTVPyuiJrO9oVQ2gC65xhSj7OaroTmeut
OkIKvyqkU1JNwOfK+SII+vfVjBK9WZhidU3VxnZhb1rpgLbdJ1c57MS+Q3Yyk+6FQnAT2uIzMuAD
S93zIgaHWul8egrSpo3wqXFbImjRq94sdpVlXNhJeCf8ZMdcj5jGn5AjjQ2lv8Cj47aZ4iRKadxF
3c7shXdbmz41BkRRl06IQikt/KuOlBUTBvkaMQ3cE7977Ht1a8J6XqF4vWh9ed57BYRxnFWoRRiq
R2wAVGH3YTUlKELt6WDJ6R1DJ5AVme6atgDYixwC2nwKddio/I9JD9cESxKVIZJ0F92PyVi44j0a
bn1vtCijkBUoh+zWamYM5mFrEuXe6rYnxnYqPgzUL6FYVSo3NtXYE1NCpDdtlbonSs8FztJbhTwf
CBu8R1myxHaNIXIMqxngaTtu+A50RchbMFPDMKjeVqR0dumxCcbqrmiV9cGv8/A9Ehb2hq5q/HRr
TdUFo8R03WiaH5StvXcKnNYRjWSBDFE3sNki4ge6HP7Ddqq4WuNiXVYyPQ9dQpZXTSKqZNvVtnen
q85I2PMMyFGC2TG2evDLbcDccBmFKWHINKPCjTn2+mmMWuu8MSP1vnLtekvCYHybslJkSkihtLgo
gK47y/9gyhqpXGg4gg0oZBpaYmHpfpSp31oXPpYv8AQd0GPIeiwOV8rrq32FkHo1tB2Rz9jnr2sr
HL/6dUwTsSzx5peTET9Kj5gkgLaJSwmmTMNNZ0kNdxW1TLx1AuGipXGDCCScmU3ccJZvjyZgyCvK
uQOAWpvez64wU/M2zNtxAD5UcNKoVI0NjSLjKp8jl+VV1ah91xcCnUATXeeGpfcBJc4lGD09R1Bn
Hr00pR0Fx2Pb6BZ0ZBglBHWOMIpJvaeml8U49GoTPR5NIXmrKkm629ShPHM1HapLGGRUJSKISasy
hf8mCUN6W9fTfG7zU1LmyM87mPFobypLs5eawrD/hAx/2gudWO8I3xTUiOYFl1k4I6aQIuuicwTJ
zjvdLQHVedfaOO4NH/3nXxXRc5MddWMwvHxXOw+J4Xz7e8Vco5bIVmavz78tlJNYB/30P+vjjaaB
wHRKEt5SH5/rkQ0y8SO3cYbX02GshDZvJ4cfl8ZHkfWHtukgPP5FaXw0R7bZ2TLevhTEM2ye2yRX
NLJJsbcuk7Qzjy4s6auIhgIuYz+JzW1IjuCn2tM0Cp9L3Z7fF0R8+7uubIK9ShtKM9HcaV5tVIbq
TWsQ3rsOEaLu/6x2HUl4WQcFoys4R7KA2bPKvJVv0NaeG7QBz2XqsRqiL0yf5Pg+V6YVeq3jFLGB
+OuidGRWE2vcqOnOZ6vPXpeiKVMkCOfi8RgActxRBm7vWyGMfv1cgU60mZzaMGl3uT2IJ59NTfnF
KQMi7ynS+t2pd2fA99ofHiqT2JRdlRNVRQGcKDD8vUH71utr71I0igSsLuvfsHtEIjyDJtsTQMiG
DBH/v0rBcJRK/AFLGXgwLeQLkKGjr26++FGTfLLfh8qStP2BNazNCXlj7TTkaL5UbvvB9PdVQeIX
rk8PFwFlyDWSnuljNdgVRIU0oibauPZ4DavBE0dI4nFzjrwhGwhDD0t1ohR9m7VzRGBS6pfNviEO
/RhZAoq2QwZfRCLEEfDXCHkLVKIuEZtnKvlU1Ti1N3Nr9ReSbFRjzaHqW9QCwxFlfEBUhcgwtFJz
TM00NBastrWDdR2kxMowqJcGCW4QPSakdV3Qhw4Fq5LQ8ojbT8eoctGRJmzJ8TnTvxJOvaA+O2Vv
Ap7Mc4gDH3RfTm9i/MHpbhgSLRH+4WFF6ZtdDkFhHFpG6gvor0hc+/iBdMv4xKhunbx8llck8Vlo
Sl1n7yNY3/WdJN2eUfxaDoXa2h4ossAO43s51EsmyRxty8mOLnu20+iIhPPJI8fuUbqmvkA5iNA/
MNN9UXr3icjqgzmJ9EIiGrpvyPjbzdUYY84K9d5woPoGtt2ADpBTtUmLrkaNgVh20QsPl0CGmKIB
5JZ0RmMW9TMtlg7SOiJ0sor70d3LgqYviw4Y0JsIDH13kmwet89CE+FY9IFiJvv9aNf9wSx60cJT
o2q3VDaOXuG26ZpXxkDOPyDnaBa8CSalioPGLAYr6mygWrpSPrgaindQsMdOQjpOnWxtJvFZLztI
nARBxgkjMA1vgtGl8+7Y9iVGa/UQBtNMwoKhmlVrmvN1bjbXbBYpd9V8W5QhvbMmWIQgipSgz/XY
Gp1/ChKWhYYLVxemFqguM/Ec7hZogiZu5jeA/eSmLVjF73GfpjcukWQ+XoIw5VfbigEslH4oVkpY
wFKyoRzXjRpnGFTI1YYgQyVeLvmTnQPiKopJYSCnIWp3xBiLfl1Ke3kg2VKeBjUoXNJsIy8MGJ5Q
/5EL126GcLvklXds0/noTp18Ow3TfFxSGJd6uwZfFHdU/c0psYkaZjOBdKTx+hAAElFEoy3CR4T3
9ZPMQhyTjSPeWKhFt2BRg4ONA+dYECPFA6mz/K4btEU0cTE6E9aM0v9KPTO5M02F4WFk1u1D1ruR
jXgbll/j00yiXPA4hR7qYjupxCeUeYDaWyY4lgEZe80xAplKimJ1imY7PWhEZzvMjzX02Ax9VF3D
1gYYi4gOmFu548jROqVLt7FJusNJQuyGIbEy0RjOD3poxBXiG2BERl1OK5NnZjHHFNlbPwnTy0xk
8V0OPfDKmUZkDBiRufoebkSAukHSIKcQ02gBr0XpyF6nYaHQIET4nOlM7/qsiwVuGpF+yHKDzKBw
Uh/jdhqPlayqfVIU5cFs/FhuFYZgC8FVGk80tMPhtm0Chco7wi196HpLvp3VYJPSbLfFI25Np1mX
jGMXQ2rCEmDnHLPhYzF1SqeaxJ05Qx25BA2kyPaiRSOIX+I2oUFZbYPUdt/Th8i6NfWZPNrghdJh
gqO4zWhHpLO1WzoCH4fKG+qLVA5IxhD/jOIQIaj+kBVT/cE08vl+NBHDEUxn+A2vEetSrl5kNJeD
swB2ezyuzilNp2GXJ170GLkVix/mUHM+RyWZfmVxpnlQVWRD9Y+NmCaYGXYbsCjN9Uh/5olKFIKa
FhjdScUieKxzdcf8DSbDHHT5eeiQNayBJ9aSJ2vSH1LHt49DVLD1Dp5rWTLr+e/crIpPzAt9dBgM
Q916JLjixM/d5h4VfEK1KhIJ7iPKKziT66XBGVf90fBQC6G7Ge7i1lBbTIRI4E3fih67ysuOCYwt
ehuBDD+0VUkRQRrEUCDJ7w3qCuNQiezQCa947F0b6lc0W1TSDFqn0yadojHcWkpr4i9akUWAmTz+
xgUcU5KIgBGtW/pT70cnY4JpupKqQ+QX1J28PAIzZDfSwpGISaICLxc1n/i/WfTjCPHYo2XVUxsZ
wYleSoASxUjSKt2ya+ND0KVzfCOszX6XVQrmJxrCbOvQmL/3LBQAzEz8Gu+k4OH1+5l3iODHfJmx
+HnyXGOSS50EW5BAMBoeQyKzwPklrp0dYrwqaLzSoWG2Rlee01clR7ODGkF06UgXgjJgVV7nJCFz
FkB9lyhN3Pn5KfP7QWGamgZKTEIRNb5TeZnitR/zUN+4M+HyIGZAPqOz5FpVwucjBi/gbysBy3+i
Pm2W98KGue+x3RXZfWNN3P6mrbwWvUPHLER/Y+ILjgP6+kstfbv+mBeKckseUE39rWxDrYqLZLcJ
ZZ8ub+LsIkqMWG6KWgXl1s/FkJzTFSf02ZVdMt6OQV09GVLwAYhbuUwvdRxRsV4+ofKX6HE0Grot
iEFOjo4zv+OXQ51utSQGeD/JGVUc8iOfC9WlDafUasHnt9wnqqxVVZTXBmoWG3FvauWnuqlz/ZQp
i5/gWJnLe9PusvGW4TJM9tr0HZJunIaHMmKjnl7m0+gkuLW8pEuvLIae/ILgiO4R9YxuHwp3DGB0
a3OudkOpymVCC4N235kObsUGRxqfoGe+KPYbmV0BT+JbeZ7fuQdKfka9LvKWuJB61MVV0mhGlJ7v
MJ68EQcVNSxBic7Dy0E4vVEV3TZ2S05xzBy+vm13NJ4HsGH7uJNkNWsnvzDcqV3RP3Me4tEjMq9D
O5ajeE1JCs/vnKAf3NX/NO2ooLTmSAQtAUzQwpywhVRULqtrZyis8vDs4vtxo2ARlr/2Ez9HJJLl
zYtuu7yH3+VxJUNo+1iGeGptUV8Xo4jxEOW9O8JNUU28E1aXt38TxWf/4aD8v5ikXWmxELRNd8k8
e9WaYDFddsjV8MMoo3qiUteba+zI9peG7d3G7mZ5RPEM087rF3RN1hWGsZsosqzaIa1vMeuiPgMV
LLfA7bAnj2YOGrOW72vyS2EREfcYEThXMdlPLSZgNi6td++4Rv9W1eRy+ASKHFvSwZuNj1g4f2nh
QZgGU/AnzZc/jWwTLsRlz7QJO/vums6GXVlMH9jUqGLybJdoL6K03mghx5tmcIZLYlpolpdhffcP
7ybedWFiy6WcIBYPw7cXtuZV6+OCgKg+sVlYppmLbD+MvkSyYgPh021K/uZeWvg+vn2AfBat+DTk
0nyzTAcfx+t7SfteI7WljNTkWXCFforAPGmQeJ/MEtvPojTJ01pdGxLPeeE1/opavQ7XNHa1sTPa
ciA3G0BL9zdfbDnuNw/2YgXxFP09OoOe/T14rKgbm8gqGOxZYI83Xp6PN2R6s1xszIS1wY+v+3JH
vz+YY+LxF7gGeZu+u+P+FCBV1Fa3wpPO5irKKtHBzAidw4+P8/1J0eWjp6Ys6qEmpIHvWdpTPycJ
7xR6IVNTWTepFWXbpkRWjhUVjc/fnNb3DzKHs3mObEE3lJq/v7QYX72nBQiQgvGIkNHniSceY/oM
00QRaO8FRFCtMo2zckUwjE0ReV5UFz8+XwgJ311Z+vpEwSrbkbRP3Zd/f/UV4gGoZEoPCP1pW3eP
EQkmxhZQKRLXko7LNWsOp98ayKXoDEQ6fQrmDFmtDEkQYGfWmBQHzZCKSUsD8UoD/QhWQaG8atva
qUuGjEcw8TpoxUL/Rx1Kka1l/FjX4RCzx5jt+RxpBgDL0ogmNJYM0dmKkBbbPK/CysDS3rWM/S8t
GNm3TLT0DJY1qCNoJ9ltXjRU/x3Q5zkx9++9kDzQU8FC1gafIEkZMTJ3ms6brDXbm2yA97ry9WiR
L54ShbalS0MnsCZDjEZVb/LBXkGIKvjToCA3yoyXqXcI+LvsjTLdYlOWp1oJdRuitGcUlErKVTMI
BROXEc/aD6ZcZuIkYjVg9zlfvmxauOoERvBRngg/hNVYBbs4sbxj3uAD3zg4ki8gQfhfTRExVXKN
Y9YAAR2FY9e6QfBIThv8FQBm0QMxMYuXZGqZTG1QRyjXAjpQNpV3suebigkd9wGLkBYo13weSWQ2
X2TmsIoufag6b8dEBC2YnJ7pXnfYQLAECuSFhJrGUKWEx+eImCI2PNEasZLjs6RaT03EKioVHheK
Ok28N8aEaxnQuJnPAx0aWIPzkQk6n8CjIeBa1iOyJnntOMKmIP1btJRSiRUfzXMgEWZ+GhVUCNh6
NeXrDs96ve2fP6GLHQ7S0YtJNqUeCEUciSHyz+njPV8ExUkrWt4ND03Jl51Z4wNSzvtI37SjXz3p
OWnp01RjQKWZAPAYJ9qjLRqemsSkrzEZQ30VtG2Rb4MqJZwmMLwPQTpeYpGiq+AWyXRluQ4bSHTa
k3F8WaWNQ4Jwp016kmDrPt8gJldfrTK1b7FBQIULPeVIjDrFTIJeXRV/N+19JziwLbDrbLCVz7Ar
XXfhTb4eLXwXv5hA7LuKEa0i9qJ/eMs5Mk6RAQAowaoxYXsdt+DHg8T3g6/lKodpVnF8FMj296sJ
e2B/GCCog55LdiMRoZSWEVtO482Pj/P9qgXbIYIQj78Fh/SWNIXX50frKfJholAgcLzkBIbSnXl5
lw5vVjRPfRj31t8Mf9+7AtEtUEJD2yjJoTfRc3x7RCq5Tt8mZbNCuakeIt/KvySmaOrzCN5xvgIK
x1YZhKzpnYLZKt+1vIZff3zSf5hx4N2gWvBNB60MogDMmK9PGn5iMi6Bu6s5iv3rcQrwP4Sj+OJP
DS/1j4/1hweIY0musYfU3sF6uSw1Xo31URcSwIlveTXOZfpR4pCqMWpn/MDvy2qlGm/8/KJu+OfH
hTKhXIdIDM9+XuK8Ou7sT7ZR5EiSzcEbb8qJzREFPHULgAdZiZDT5zyceLJ+fFReSM7n9arBNm3c
rajt4Axxgb+P9GYuKlxNTihLkja7Nk2t8YqYTYnpLSugJTvYPmKVjl9lXFqfpdH2GelLnv6gIxG3
S35U/RlAG1EVyEUwRNLYmzZoe7NblffivipUfuGPFB1XMWqHB2Iykg8khJntpgxA468Sim7MgP1E
fTGOwa/aYd8jw/IW1Uzsj0e4RrIEwO1PH4TsNaSXxKiTCwbNJVvDLT8ObQBnfLbs8YA8ovBuRksx
i8C6CON3pe/lWEIiMB4+1ENDEZWunre9HfO1gSwR4jb9llwFh5ZSVffFt1tGBx14c3UcytlRdLmK
3jhH88JgGkE4I1UcUvoS6bBs3/2m4ufFc83HECz3L3O24N6N0098QphVcXFltmXwJlWhRV91Hloz
P3ZuAFZPey2izryDSHJt2FghASdFpc185s83ocZEt+EpRS8yVxwpo+13WSM293bxjKIaRnRiXGs6
9G/H5/pMFGJEyGilfk7aYil8gXW/1jJvORGUMpSCJ+Zu3F3jXqYklxAzhLQGPsHXLBMAiNy0D5mP
Jw9/rVaMQxeEtlJIlrAxNlWDpfW8ROFM4ZGUb5S7RaF2U96BkJhD8U5X8fAgPSZ8yJkoU49GKeQJ
kyuZWRNcgphkFaAETbI82i2CuHP6xzhqcEQwM02J04LmHwdI9xruAlj7QZ5ehmpJ0Q6uPJ3D9OKl
VpOQy6SfKnKxuFU+8KBDFcYsk15+nwaNF57MWELyjNvGcy4UlcR3owRMrjx3rM7bafbdTQp28ImY
VffOQelCUQdp8/weZUp6KiyjxOZcGTXFbFafezn5cjcAYGp3mT9ifDXnrgsusQsH2a7JW11v0WHk
+WU8aJCC2eg6mBHQ2BjAySUP84sCZW4mvnJRtGG1d3P45KtsYkajKl0RSt/wjuQ0xpabmzSxmNeV
25T+qZzGcf/jN/+P7z2ecpPMCLSAroU+8dtxjmS1ym/HBKixT/FjRR0xNW7LtpqLj88H+m+DwP1E
XNJv33FDbhHWMyrAt92XRfapO0qt/+vfX/bSy7/elOB87mDk/p/80o8/6H98eSU8/fA5j/Eh6raJ
P7WvdaSwAhb+9TfS0+cv9fyNf/QZ2Qe+c/f5y3/8myPPYLTakoKG+fyHqSsri/C3f1Zn7Mh9xV8v
//obPOHVNfqrq/DjE3y5nD/+nR+dwMv1OXz+j38TFGJ4TH/uIogzkAnS9cCOv/z55iJYS+QUMwai
29//meP9QhfBWZYdP3sR4Kd7DjUAm1z35Q8LpldPguWccYlQPCk2ur/W2bMa+QM58R+/B+JMAIlY
5NS/3+PXZy/OLJbqtmf/qo8APfOFRPJz74E8cxngFSyvl4vArX59Eawzz2HNR6ns9yfkF3sSeEtf
Hs/vhul/NiKaLnJ3E/b/8x9erFcXQZ1R//VtKocv1+DXGxH/jHHzj18HngTK24BH7JfTZEv86iL4
Z8AYLVyZvz0IS3bDr/UkWKR/MJX93OtgnfkeHFV2sH86JthcBZeoiWXb9WudvXAQDPzs2dugYWEJ
sX3/5t5bNpYVSuaMFL/aaVNBUVQifu6mm9x0Rwjmwj8dAxdfju/4MI9+/+df694zS//sJbDPsOAw
nyATfv7z3TQgzkgL8imW/TY2sFD4tS6B7yneWDYnP/skwBnh9f7X2//tZfDPaFdZbILUbxPBy5P3
378q/AfGtL+YBr77hFe7A3Em2RtIomh+n/FfTQMMBaTk8Odfc+Ev9ySgMPu/8BjwsC/bg9+uwbc7
JMs9A/0PHdt8OdB///3/y/2h5bnyp8cC54zBkJWA+NOtkXfm02GjU/n/6uH/y5NfWsk/PRe4Zw4+
RCrm391z68z26GGK5ee/1tDHbL04RX9u4GOrRz9YoKx8Gf+5jq/feutsIbBLsVT1f62zZyz+6ZM3
yaTGbPQsfnh91g6bH4d9gfjlBjmL5vJPj3IuQzmhanDRX+451/H12RPJ5pAGQIfjV7vny2SPO+wn
n3mhzmhVKc6PT3p94s6ZRXGMvLlf7bypVPzss05gOiP7smhmQb/8+W6Yc6mJYErnof99HPivvu//
hWnw92IqCULZ5+cyavy/SbuW3gZhGPxX0C479bL7KtFp0w7bNO3RuwcRspSQipQD/fXLw9AYKBdf
m/DZGNexPoOt3BrbemvDyB8u14k7DARh+DyfbQxzOJLsK8u6Z+dIpPayxZHqi3LocrrBpWgma7yr
8cdXVF0Y4zHEhYHU/ADjqdg0LRFzhjfm8ldFHu+YmpnLb+EewKHGyjPWOXTKjKTYT6Dhr+PtDZJj
ypHNCdoZcgzvUuRn480Buy9roGmZTejwlAp48T0aNe6OqlUXhMK/LbloABEDtlTOm2fxe5M/VGI9
xMDY9LOHSrmkGNnG9soDU5q6K98ueUzZzJabp/E4LkcmYliq9Ceq2tiW1V4eEtMohS5Pc98gDkMK
/NO7ClpmZ6qUiJG7gODn3ZT6bIuyxkblNqe8Wyrl18zDCnFaUuDwrzyzkbTEnEuB3/03sY6Zgqoy
UuAjaK2K+r60jodwqv9J8b+xQs08ZUqpxNChlfosiE/kzDb42vk61dyWp+5YUFy7jKcUYUelFXT7
fwAAAP//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A1A1B-52E5-9A47-BF22-2799C134C52F}" type="datetimeFigureOut">
              <a:rPr lang="it-IT" smtClean="0"/>
              <a:t>03/02/25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10301-4018-814F-9A07-DF84560E10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0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10301-4018-814F-9A07-DF84560E103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95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10301-4018-814F-9A07-DF84560E103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88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B110F-D3C1-1F9D-B4C6-E3AD33967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EB3B23-85F6-9D8E-A710-BC7F85BBB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3C2416-14E5-BF98-44A0-38945921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A1AD-43AC-8C47-B3FB-E0BC11B3948F}" type="datetimeFigureOut">
              <a:rPr lang="it-IT" smtClean="0"/>
              <a:t>03/02/25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0E0254-7004-4760-1B9D-46E87F0E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EDB47D-F53E-284A-5F18-D7086715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6405-EA15-914B-8612-B166450C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55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1CDA9-2827-FB88-7F9C-C87CFE7C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92FDCB-5D0D-6A43-C5A8-0477CF530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80143C-433C-0828-C194-A2D010970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A1AD-43AC-8C47-B3FB-E0BC11B3948F}" type="datetimeFigureOut">
              <a:rPr lang="it-IT" smtClean="0"/>
              <a:t>03/02/25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30A33F-155F-A8DB-83C6-6F9185EC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FD2A68-8BE8-1E9A-B23B-89FD46A0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6405-EA15-914B-8612-B166450C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2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FABA0C1-9AD7-0DFE-7F4F-A63A44298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3708BA-C576-951D-540E-2484A0DD8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68DABC-47EA-3030-83CD-6421582C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A1AD-43AC-8C47-B3FB-E0BC11B3948F}" type="datetimeFigureOut">
              <a:rPr lang="it-IT" smtClean="0"/>
              <a:t>03/02/25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821223-4633-31D6-C6B8-6994A41C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A9D00E-FC6A-D824-3D25-83394033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6405-EA15-914B-8612-B166450C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85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EBFE3B-6BB4-ACF2-39E6-5F5056B6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8ED7D9-E560-41D3-24F1-7BF6F539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46CE5B-0189-36DD-73B7-11D12027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A1AD-43AC-8C47-B3FB-E0BC11B3948F}" type="datetimeFigureOut">
              <a:rPr lang="it-IT" smtClean="0"/>
              <a:t>03/02/25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FE3BB9-3D27-606C-B965-DB4D13A0B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C9F501-941A-24F1-7ADC-E1B43C7D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6405-EA15-914B-8612-B166450C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13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AF1C89-4698-A79C-8FAB-513E6E881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666ADF-1477-1AC7-7432-A713BD319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AD9EDF-0DB0-84ED-3C7E-4A76E571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A1AD-43AC-8C47-B3FB-E0BC11B3948F}" type="datetimeFigureOut">
              <a:rPr lang="it-IT" smtClean="0"/>
              <a:t>03/02/25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56CFD9-820B-BE98-27F6-730232DD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2CFCC9-455F-B8AE-9B76-AE8CA71E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6405-EA15-914B-8612-B166450C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02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8158AE-E584-8C6C-2D92-FF3C5575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2DE138-5800-965B-8ED1-5EFA93804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8A21E7-7ABC-F127-C0D1-E1E0336B3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E46A28-823C-1C51-37C0-55424691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A1AD-43AC-8C47-B3FB-E0BC11B3948F}" type="datetimeFigureOut">
              <a:rPr lang="it-IT" smtClean="0"/>
              <a:t>03/02/25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DBD642-FC68-A332-9756-F038EEF4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E5D41D-70FC-C363-AEE6-1C01FFCF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6405-EA15-914B-8612-B166450C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91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7B0CE7-B243-735D-8572-A4891ED0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A5CA32-E82B-1A28-857A-996CA5E7D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F187FD4-3D8B-3C9C-01D2-DE9AABC83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935E269-6177-6741-F114-1872F4307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878F477-6370-A16F-1A5D-DB995B09D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8B8DDD8-31B3-E4B4-8CB2-3E173234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A1AD-43AC-8C47-B3FB-E0BC11B3948F}" type="datetimeFigureOut">
              <a:rPr lang="it-IT" smtClean="0"/>
              <a:t>03/02/25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33A77B4-0BA1-5A86-C9FA-1DBB45F8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AA15B58-554A-3A62-1465-7E326262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6405-EA15-914B-8612-B166450C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24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89607-3468-9B09-1D35-7A489ADD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2DC6711-025E-9A0D-5718-BA827C2E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A1AD-43AC-8C47-B3FB-E0BC11B3948F}" type="datetimeFigureOut">
              <a:rPr lang="it-IT" smtClean="0"/>
              <a:t>03/02/25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CB5032-50C9-637F-F61D-26BCCC32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791783-0AE2-8891-CB7E-F6DBD9B7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6405-EA15-914B-8612-B166450C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46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1E6A705-26D5-578E-4F5A-31E73AA0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A1AD-43AC-8C47-B3FB-E0BC11B3948F}" type="datetimeFigureOut">
              <a:rPr lang="it-IT" smtClean="0"/>
              <a:t>03/02/25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6A7119B-72EE-D7CA-E4CD-04B20B53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A1837E-8E9F-B319-B78C-67C0135D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6405-EA15-914B-8612-B166450C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38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7F469A-DCBD-46F8-82E8-C4D1B06A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C48B5A-21E5-9658-58C0-DA82F8447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AA6431-0CFF-B49A-E197-2655D9CD4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54EA15-8415-CEBE-CE83-B20A72BD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A1AD-43AC-8C47-B3FB-E0BC11B3948F}" type="datetimeFigureOut">
              <a:rPr lang="it-IT" smtClean="0"/>
              <a:t>03/02/25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BEA639-5885-5216-9937-52F6080E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76FE45-CCD6-FF26-0494-5091DF3AD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6405-EA15-914B-8612-B166450C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46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CE50F-C572-8CC2-F80B-339E2FAA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AEAC28-F366-80F5-7749-3EDA3916C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B392E4-BE92-C210-ECC8-6627FD649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E8B219-5047-DADC-C78C-5AC03999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A1AD-43AC-8C47-B3FB-E0BC11B3948F}" type="datetimeFigureOut">
              <a:rPr lang="it-IT" smtClean="0"/>
              <a:t>03/02/25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3E7186-FF11-1876-7592-A2BB41A5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7AF2C0-E706-45A3-1184-8445969B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6405-EA15-914B-8612-B166450C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39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829515D-2800-2678-4DBF-7CB26FC9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1A9DFF-0EAB-5D16-DF00-62320B5DB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33ACEA-6DD5-DB1E-68AA-B73DF2E1A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5BA1AD-43AC-8C47-B3FB-E0BC11B3948F}" type="datetimeFigureOut">
              <a:rPr lang="it-IT" smtClean="0"/>
              <a:t>03/02/25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819251-CD71-22CC-C4EF-9262E9D7C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5FB53F-E599-5C92-B160-BB5D579AA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866405-EA15-914B-8612-B166450C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35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4/relationships/chartEx" Target="../charts/chartEx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stnazfisnucl-my.sharepoint.com/shared?id=%2Fsites%2FCC3M20232%2FShared%20Documents%2FQuestionari%20e%20Registrazioni%2FRegistrazioni%2FRegistrazioni%20%28scuole%2C%20docenti%2C%20studenti%29%2F2024%2D2025&amp;listurl=https%3A%2F%2Fistnazfisnucl%2Esharepoint%2Ecom%2Fsites%2FCC3M20232%2FShared%20Documen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074663-7784-CC15-4F5E-C238D8B8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19" y="2544664"/>
            <a:ext cx="10177256" cy="1768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Registrazione Progetti CC3M:</a:t>
            </a:r>
            <a:br>
              <a:rPr lang="en-US" sz="5400" b="1" kern="1200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5400" b="1" kern="1200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2024/2025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440E93-3339-C748-0066-7C60272EC6E2}"/>
              </a:ext>
            </a:extLst>
          </p:cNvPr>
          <p:cNvSpPr txBox="1"/>
          <p:nvPr/>
        </p:nvSpPr>
        <p:spPr>
          <a:xfrm>
            <a:off x="8167378" y="5739823"/>
            <a:ext cx="4024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Martina Bologna</a:t>
            </a:r>
          </a:p>
          <a:p>
            <a:pPr algn="just"/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3/5 febbraio 2025, CC3M Roma</a:t>
            </a:r>
          </a:p>
        </p:txBody>
      </p:sp>
    </p:spTree>
    <p:extLst>
      <p:ext uri="{BB962C8B-B14F-4D97-AF65-F5344CB8AC3E}">
        <p14:creationId xmlns:p14="http://schemas.microsoft.com/office/powerpoint/2010/main" val="224465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1E8E1B-767D-1995-1CD2-6E88FBC63428}"/>
              </a:ext>
            </a:extLst>
          </p:cNvPr>
          <p:cNvSpPr txBox="1"/>
          <p:nvPr/>
        </p:nvSpPr>
        <p:spPr>
          <a:xfrm rot="16200000">
            <a:off x="-2074763" y="2767281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SUDENTI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AE74958-4577-517D-F1C2-79C626A79126}"/>
              </a:ext>
            </a:extLst>
          </p:cNvPr>
          <p:cNvSpPr/>
          <p:nvPr/>
        </p:nvSpPr>
        <p:spPr>
          <a:xfrm>
            <a:off x="328816" y="0"/>
            <a:ext cx="1643606" cy="6858000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20BEC06-EF85-FA8C-0928-9FC6C386BE0E}"/>
              </a:ext>
            </a:extLst>
          </p:cNvPr>
          <p:cNvSpPr txBox="1"/>
          <p:nvPr/>
        </p:nvSpPr>
        <p:spPr>
          <a:xfrm rot="16200000">
            <a:off x="-2215382" y="2761879"/>
            <a:ext cx="6732001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STUDENTI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" name="Grafico 1">
                <a:extLst>
                  <a:ext uri="{FF2B5EF4-FFF2-40B4-BE49-F238E27FC236}">
                    <a16:creationId xmlns:a16="http://schemas.microsoft.com/office/drawing/2014/main" id="{58B8C079-83E5-98B0-9CA1-266340F8687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39376575"/>
                  </p:ext>
                </p:extLst>
              </p:nvPr>
            </p:nvGraphicFramePr>
            <p:xfrm>
              <a:off x="1354237" y="26893"/>
              <a:ext cx="7888620" cy="74754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Grafico 1">
                <a:extLst>
                  <a:ext uri="{FF2B5EF4-FFF2-40B4-BE49-F238E27FC236}">
                    <a16:creationId xmlns:a16="http://schemas.microsoft.com/office/drawing/2014/main" id="{58B8C079-83E5-98B0-9CA1-266340F868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4237" y="26893"/>
                <a:ext cx="7888620" cy="7475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5073EFCB-7C56-010D-7AC5-B4B1466D0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096125"/>
              </p:ext>
            </p:extLst>
          </p:nvPr>
        </p:nvGraphicFramePr>
        <p:xfrm>
          <a:off x="8577162" y="335297"/>
          <a:ext cx="3027649" cy="1856576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920903">
                  <a:extLst>
                    <a:ext uri="{9D8B030D-6E8A-4147-A177-3AD203B41FA5}">
                      <a16:colId xmlns:a16="http://schemas.microsoft.com/office/drawing/2014/main" val="204630843"/>
                    </a:ext>
                  </a:extLst>
                </a:gridCol>
                <a:gridCol w="1106746">
                  <a:extLst>
                    <a:ext uri="{9D8B030D-6E8A-4147-A177-3AD203B41FA5}">
                      <a16:colId xmlns:a16="http://schemas.microsoft.com/office/drawing/2014/main" val="3137571216"/>
                    </a:ext>
                  </a:extLst>
                </a:gridCol>
              </a:tblGrid>
              <a:tr h="23207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Province - STUDENTI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016745"/>
                  </a:ext>
                </a:extLst>
              </a:tr>
              <a:tr h="23207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Napoli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717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4557701"/>
                  </a:ext>
                </a:extLst>
              </a:tr>
              <a:tr h="23207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Roma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659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0146343"/>
                  </a:ext>
                </a:extLst>
              </a:tr>
              <a:tr h="23207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Mantova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3531369"/>
                  </a:ext>
                </a:extLst>
              </a:tr>
              <a:tr h="23207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Lecce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263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3727948"/>
                  </a:ext>
                </a:extLst>
              </a:tr>
              <a:tr h="23207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Torino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253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380078"/>
                  </a:ext>
                </a:extLst>
              </a:tr>
              <a:tr h="23207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Bari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213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0875428"/>
                  </a:ext>
                </a:extLst>
              </a:tr>
              <a:tr h="23207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Genova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201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2137346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E82D825-7321-4AFE-4479-9619BF725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23013"/>
              </p:ext>
            </p:extLst>
          </p:nvPr>
        </p:nvGraphicFramePr>
        <p:xfrm>
          <a:off x="8577163" y="2500277"/>
          <a:ext cx="3027648" cy="3929263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920902">
                  <a:extLst>
                    <a:ext uri="{9D8B030D-6E8A-4147-A177-3AD203B41FA5}">
                      <a16:colId xmlns:a16="http://schemas.microsoft.com/office/drawing/2014/main" val="2781523467"/>
                    </a:ext>
                  </a:extLst>
                </a:gridCol>
                <a:gridCol w="1106746">
                  <a:extLst>
                    <a:ext uri="{9D8B030D-6E8A-4147-A177-3AD203B41FA5}">
                      <a16:colId xmlns:a16="http://schemas.microsoft.com/office/drawing/2014/main" val="2497989113"/>
                    </a:ext>
                  </a:extLst>
                </a:gridCol>
              </a:tblGrid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Ascoli Piceno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1567630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Belluno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5490131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Bolzano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2988923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Caltanissetta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8771773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Catanzaro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1497110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Crotone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0440348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Fermo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1245032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Isernia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8183324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La spezia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9769664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Lodi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57465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Oristano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5872733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Parma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2761156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Piacenza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4140444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Ragusa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3184641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Rimini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1816641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Trapani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5325868"/>
                  </a:ext>
                </a:extLst>
              </a:tr>
              <a:tr h="28194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Verbano Cusio Ossola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7459380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Vercelli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219969"/>
                  </a:ext>
                </a:extLst>
              </a:tr>
              <a:tr h="202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Viterbo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213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4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052D621-CFAE-5637-A0B0-305CA637CBF4}"/>
              </a:ext>
            </a:extLst>
          </p:cNvPr>
          <p:cNvSpPr txBox="1"/>
          <p:nvPr/>
        </p:nvSpPr>
        <p:spPr>
          <a:xfrm rot="16200000">
            <a:off x="-2074763" y="2767281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STUDENTI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541454B-82E0-BCD8-08F7-3492B71452DD}"/>
              </a:ext>
            </a:extLst>
          </p:cNvPr>
          <p:cNvSpPr/>
          <p:nvPr/>
        </p:nvSpPr>
        <p:spPr>
          <a:xfrm>
            <a:off x="328816" y="0"/>
            <a:ext cx="1643606" cy="6858000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04FE7F-94DE-D522-FD13-8E9F25FF884D}"/>
              </a:ext>
            </a:extLst>
          </p:cNvPr>
          <p:cNvSpPr txBox="1"/>
          <p:nvPr/>
        </p:nvSpPr>
        <p:spPr>
          <a:xfrm rot="16200000">
            <a:off x="-2215382" y="2761879"/>
            <a:ext cx="6732001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STUDENTI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" name="Grafico 1">
                <a:extLst>
                  <a:ext uri="{FF2B5EF4-FFF2-40B4-BE49-F238E27FC236}">
                    <a16:creationId xmlns:a16="http://schemas.microsoft.com/office/drawing/2014/main" id="{52389487-02D7-8C37-FD95-D594C1DF720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86858368"/>
                  </p:ext>
                </p:extLst>
              </p:nvPr>
            </p:nvGraphicFramePr>
            <p:xfrm>
              <a:off x="2505567" y="57598"/>
              <a:ext cx="6329151" cy="713657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Grafico 1">
                <a:extLst>
                  <a:ext uri="{FF2B5EF4-FFF2-40B4-BE49-F238E27FC236}">
                    <a16:creationId xmlns:a16="http://schemas.microsoft.com/office/drawing/2014/main" id="{52389487-02D7-8C37-FD95-D594C1DF72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5567" y="57598"/>
                <a:ext cx="6329151" cy="7136578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4AE5221-9FE3-B8C8-5C59-8C22681C4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911111"/>
              </p:ext>
            </p:extLst>
          </p:nvPr>
        </p:nvGraphicFramePr>
        <p:xfrm>
          <a:off x="8484294" y="1571577"/>
          <a:ext cx="3218808" cy="1611203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609404">
                  <a:extLst>
                    <a:ext uri="{9D8B030D-6E8A-4147-A177-3AD203B41FA5}">
                      <a16:colId xmlns:a16="http://schemas.microsoft.com/office/drawing/2014/main" val="504245969"/>
                    </a:ext>
                  </a:extLst>
                </a:gridCol>
                <a:gridCol w="1609404">
                  <a:extLst>
                    <a:ext uri="{9D8B030D-6E8A-4147-A177-3AD203B41FA5}">
                      <a16:colId xmlns:a16="http://schemas.microsoft.com/office/drawing/2014/main" val="458186869"/>
                    </a:ext>
                  </a:extLst>
                </a:gridCol>
              </a:tblGrid>
              <a:tr h="3379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REGIONI ITALIANE - STUDENTI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60083"/>
                  </a:ext>
                </a:extLst>
              </a:tr>
              <a:tr h="23906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Puglia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881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6661432"/>
                  </a:ext>
                </a:extLst>
              </a:tr>
              <a:tr h="23906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Campania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786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4115133"/>
                  </a:ext>
                </a:extLst>
              </a:tr>
              <a:tr h="23906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Lazio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728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9429324"/>
                  </a:ext>
                </a:extLst>
              </a:tr>
              <a:tr h="31702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Lombardia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661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2293683"/>
                  </a:ext>
                </a:extLst>
              </a:tr>
              <a:tr h="23906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Piemonte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434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9569942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1A4F58AF-04BF-0133-C106-0E65A65B8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39771"/>
              </p:ext>
            </p:extLst>
          </p:nvPr>
        </p:nvGraphicFramePr>
        <p:xfrm>
          <a:off x="8484294" y="3423598"/>
          <a:ext cx="3218808" cy="1032747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609404">
                  <a:extLst>
                    <a:ext uri="{9D8B030D-6E8A-4147-A177-3AD203B41FA5}">
                      <a16:colId xmlns:a16="http://schemas.microsoft.com/office/drawing/2014/main" val="521274831"/>
                    </a:ext>
                  </a:extLst>
                </a:gridCol>
                <a:gridCol w="1609404">
                  <a:extLst>
                    <a:ext uri="{9D8B030D-6E8A-4147-A177-3AD203B41FA5}">
                      <a16:colId xmlns:a16="http://schemas.microsoft.com/office/drawing/2014/main" val="1143616125"/>
                    </a:ext>
                  </a:extLst>
                </a:gridCol>
              </a:tblGrid>
              <a:tr h="28217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Trentino-Alto Adige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1535375"/>
                  </a:ext>
                </a:extLst>
              </a:tr>
              <a:tr h="23538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Molise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1831299"/>
                  </a:ext>
                </a:extLst>
              </a:tr>
              <a:tr h="28217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Valle d'Aosta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6536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39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6418D1-7F7E-698E-624A-08EC412B5CE7}"/>
              </a:ext>
            </a:extLst>
          </p:cNvPr>
          <p:cNvSpPr txBox="1"/>
          <p:nvPr/>
        </p:nvSpPr>
        <p:spPr>
          <a:xfrm rot="16200000">
            <a:off x="-2074763" y="2767281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STUDENTI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F5EA75D-09AA-2ACE-2F56-99EFF6570BBF}"/>
              </a:ext>
            </a:extLst>
          </p:cNvPr>
          <p:cNvSpPr/>
          <p:nvPr/>
        </p:nvSpPr>
        <p:spPr>
          <a:xfrm>
            <a:off x="328816" y="0"/>
            <a:ext cx="1643606" cy="6858000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321BAB-2414-C742-3C0F-2B73BC432812}"/>
              </a:ext>
            </a:extLst>
          </p:cNvPr>
          <p:cNvSpPr txBox="1"/>
          <p:nvPr/>
        </p:nvSpPr>
        <p:spPr>
          <a:xfrm rot="16200000">
            <a:off x="-2215382" y="2761879"/>
            <a:ext cx="6732001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STUDENTI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6D55F6F-D4FD-DC9A-D6A0-A52F2C769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60292"/>
              </p:ext>
            </p:extLst>
          </p:nvPr>
        </p:nvGraphicFramePr>
        <p:xfrm>
          <a:off x="2336123" y="677997"/>
          <a:ext cx="9366979" cy="5491201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77172">
                  <a:extLst>
                    <a:ext uri="{9D8B030D-6E8A-4147-A177-3AD203B41FA5}">
                      <a16:colId xmlns:a16="http://schemas.microsoft.com/office/drawing/2014/main" val="3491167266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2480202348"/>
                    </a:ext>
                  </a:extLst>
                </a:gridCol>
                <a:gridCol w="1170393">
                  <a:extLst>
                    <a:ext uri="{9D8B030D-6E8A-4147-A177-3AD203B41FA5}">
                      <a16:colId xmlns:a16="http://schemas.microsoft.com/office/drawing/2014/main" val="1959241317"/>
                    </a:ext>
                  </a:extLst>
                </a:gridCol>
                <a:gridCol w="1317313">
                  <a:extLst>
                    <a:ext uri="{9D8B030D-6E8A-4147-A177-3AD203B41FA5}">
                      <a16:colId xmlns:a16="http://schemas.microsoft.com/office/drawing/2014/main" val="2167094988"/>
                    </a:ext>
                  </a:extLst>
                </a:gridCol>
                <a:gridCol w="753036">
                  <a:extLst>
                    <a:ext uri="{9D8B030D-6E8A-4147-A177-3AD203B41FA5}">
                      <a16:colId xmlns:a16="http://schemas.microsoft.com/office/drawing/2014/main" val="4178542762"/>
                    </a:ext>
                  </a:extLst>
                </a:gridCol>
                <a:gridCol w="605117">
                  <a:extLst>
                    <a:ext uri="{9D8B030D-6E8A-4147-A177-3AD203B41FA5}">
                      <a16:colId xmlns:a16="http://schemas.microsoft.com/office/drawing/2014/main" val="422927318"/>
                    </a:ext>
                  </a:extLst>
                </a:gridCol>
                <a:gridCol w="1348866">
                  <a:extLst>
                    <a:ext uri="{9D8B030D-6E8A-4147-A177-3AD203B41FA5}">
                      <a16:colId xmlns:a16="http://schemas.microsoft.com/office/drawing/2014/main" val="1372677363"/>
                    </a:ext>
                  </a:extLst>
                </a:gridCol>
              </a:tblGrid>
              <a:tr h="30940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DISTRIBUZIONE PER REGIONE - STUDENTI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PROGETTI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3322092487"/>
                  </a:ext>
                </a:extLst>
              </a:tr>
              <a:tr h="28226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REGIONI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A&amp;S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Aggiornamenti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ICD OCRA LNL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OCRA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PID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Totale complessivo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4148180504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Abruzzo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114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173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718676142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Basilicata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194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194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51912965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Calabria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178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3786503620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Campania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116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835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10922564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Emilia-Romagna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267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308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1698035975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Friuli-Venezia Giulia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124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3887753978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Lazio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227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774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3448014247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Liguria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235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266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1365504971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Lombardia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596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701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1942412150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Marche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702385447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Molise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1492753767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Piemonte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402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471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3519790928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Puglia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796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133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931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423368822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Sardegna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135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145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572861320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Sicilia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109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231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1768362255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Toscana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332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81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416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1585648950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Trentino-Alto Adige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3484126293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Umbria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171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186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3816924643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Valle d'Aosta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711659054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Veneto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195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305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1162893297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Totale complessivo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5065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18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1243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48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6409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661652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846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102A90C-A968-CDE9-2322-A6F0A83F545C}"/>
              </a:ext>
            </a:extLst>
          </p:cNvPr>
          <p:cNvSpPr/>
          <p:nvPr/>
        </p:nvSpPr>
        <p:spPr>
          <a:xfrm rot="10800000">
            <a:off x="9895125" y="0"/>
            <a:ext cx="1643606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0A84A30-6FAB-F758-6A03-C078236F5110}"/>
              </a:ext>
            </a:extLst>
          </p:cNvPr>
          <p:cNvSpPr txBox="1"/>
          <p:nvPr/>
        </p:nvSpPr>
        <p:spPr>
          <a:xfrm rot="5400000">
            <a:off x="7287927" y="2767281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DOCENTI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3EF7B1B-7FB5-E968-7CBC-5F6F702D5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026674"/>
              </p:ext>
            </p:extLst>
          </p:nvPr>
        </p:nvGraphicFramePr>
        <p:xfrm>
          <a:off x="3402607" y="2099981"/>
          <a:ext cx="4077761" cy="2658036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535304">
                  <a:extLst>
                    <a:ext uri="{9D8B030D-6E8A-4147-A177-3AD203B41FA5}">
                      <a16:colId xmlns:a16="http://schemas.microsoft.com/office/drawing/2014/main" val="355683344"/>
                    </a:ext>
                  </a:extLst>
                </a:gridCol>
                <a:gridCol w="1542457">
                  <a:extLst>
                    <a:ext uri="{9D8B030D-6E8A-4147-A177-3AD203B41FA5}">
                      <a16:colId xmlns:a16="http://schemas.microsoft.com/office/drawing/2014/main" val="4063796565"/>
                    </a:ext>
                  </a:extLst>
                </a:gridCol>
              </a:tblGrid>
              <a:tr h="443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Prospetto DOCENTI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15305"/>
                  </a:ext>
                </a:extLst>
              </a:tr>
              <a:tr h="443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PID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5239771"/>
                  </a:ext>
                </a:extLst>
              </a:tr>
              <a:tr h="443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Aggiornamenti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6620229"/>
                  </a:ext>
                </a:extLst>
              </a:tr>
              <a:tr h="443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ICD OCRA LNL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3053091"/>
                  </a:ext>
                </a:extLst>
              </a:tr>
              <a:tr h="443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A&amp;S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316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7256048"/>
                  </a:ext>
                </a:extLst>
              </a:tr>
              <a:tr h="443006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386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3803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29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FA58B08-8595-842E-2BB7-129B872B6765}"/>
              </a:ext>
            </a:extLst>
          </p:cNvPr>
          <p:cNvSpPr txBox="1"/>
          <p:nvPr/>
        </p:nvSpPr>
        <p:spPr>
          <a:xfrm rot="5400000">
            <a:off x="6935127" y="2767281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DOCENTI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0A719EE3-CEA9-DABD-949D-7FBA6819B260}"/>
              </a:ext>
            </a:extLst>
          </p:cNvPr>
          <p:cNvSpPr/>
          <p:nvPr/>
        </p:nvSpPr>
        <p:spPr>
          <a:xfrm rot="10800000">
            <a:off x="9895125" y="0"/>
            <a:ext cx="1643606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E6C2C79C-A5E6-96F1-5C3B-2D4A4DF1AEA4}"/>
              </a:ext>
            </a:extLst>
          </p:cNvPr>
          <p:cNvSpPr txBox="1"/>
          <p:nvPr/>
        </p:nvSpPr>
        <p:spPr>
          <a:xfrm rot="5400000">
            <a:off x="7287927" y="2767281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DOCENTI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" name="Grafico 1">
                <a:extLst>
                  <a:ext uri="{FF2B5EF4-FFF2-40B4-BE49-F238E27FC236}">
                    <a16:creationId xmlns:a16="http://schemas.microsoft.com/office/drawing/2014/main" id="{266B06C4-8ACD-D563-CFB8-153CF1F68DB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64627306"/>
                  </p:ext>
                </p:extLst>
              </p:nvPr>
            </p:nvGraphicFramePr>
            <p:xfrm>
              <a:off x="-173364" y="13446"/>
              <a:ext cx="7201088" cy="740932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Grafico 1">
                <a:extLst>
                  <a:ext uri="{FF2B5EF4-FFF2-40B4-BE49-F238E27FC236}">
                    <a16:creationId xmlns:a16="http://schemas.microsoft.com/office/drawing/2014/main" id="{266B06C4-8ACD-D563-CFB8-153CF1F68D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73364" y="13446"/>
                <a:ext cx="7201088" cy="740932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8249436-9A7E-FD6A-D9C0-B5748E99B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774026"/>
              </p:ext>
            </p:extLst>
          </p:nvPr>
        </p:nvGraphicFramePr>
        <p:xfrm>
          <a:off x="6878865" y="238124"/>
          <a:ext cx="2663458" cy="10160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689841">
                  <a:extLst>
                    <a:ext uri="{9D8B030D-6E8A-4147-A177-3AD203B41FA5}">
                      <a16:colId xmlns:a16="http://schemas.microsoft.com/office/drawing/2014/main" val="3503075699"/>
                    </a:ext>
                  </a:extLst>
                </a:gridCol>
                <a:gridCol w="973617">
                  <a:extLst>
                    <a:ext uri="{9D8B030D-6E8A-4147-A177-3AD203B41FA5}">
                      <a16:colId xmlns:a16="http://schemas.microsoft.com/office/drawing/2014/main" val="106883512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Province - DOCENTI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50418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Napoli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19788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Roma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11007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Torino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14404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Lecce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3217087"/>
                  </a:ext>
                </a:extLst>
              </a:tr>
            </a:tbl>
          </a:graphicData>
        </a:graphic>
      </p:graphicFrame>
      <p:graphicFrame>
        <p:nvGraphicFramePr>
          <p:cNvPr id="35" name="Tabella 34">
            <a:extLst>
              <a:ext uri="{FF2B5EF4-FFF2-40B4-BE49-F238E27FC236}">
                <a16:creationId xmlns:a16="http://schemas.microsoft.com/office/drawing/2014/main" id="{8B66FE32-BE40-E9B3-D1D5-BDB8BB9E5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60107"/>
              </p:ext>
            </p:extLst>
          </p:nvPr>
        </p:nvGraphicFramePr>
        <p:xfrm>
          <a:off x="6878864" y="1478804"/>
          <a:ext cx="2663459" cy="520269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689841">
                  <a:extLst>
                    <a:ext uri="{9D8B030D-6E8A-4147-A177-3AD203B41FA5}">
                      <a16:colId xmlns:a16="http://schemas.microsoft.com/office/drawing/2014/main" val="3424614099"/>
                    </a:ext>
                  </a:extLst>
                </a:gridCol>
                <a:gridCol w="973618">
                  <a:extLst>
                    <a:ext uri="{9D8B030D-6E8A-4147-A177-3AD203B41FA5}">
                      <a16:colId xmlns:a16="http://schemas.microsoft.com/office/drawing/2014/main" val="2942140330"/>
                    </a:ext>
                  </a:extLst>
                </a:gridCol>
              </a:tblGrid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Alessandria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732090815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Ascoli Piceno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3469541384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Asti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1941384842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Avellino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492688238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Belluno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3390408609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Biella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1715629817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Bolzano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3582928371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Caserta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122673374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Catanzaro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3475440121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Chieti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3767270867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Cosenza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4174237628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Cremona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786773479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Crotone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32966542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Fermo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1630499293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Forlì Cesena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1988760409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Isernia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1646683246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L'Aquila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033758161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La spezia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449547513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Latina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111304590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Lecco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683154747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Lodi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577675120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Massa e Carrara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1957000326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Messina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3326764897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Modena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4220229748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Oristano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171710098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Parma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3603331486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Pavia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3517270494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Piacenza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756893731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Pistoia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1140747107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Pordenone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619013417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Ravenna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3337817795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Reggio Emilia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642004673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Rovigo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1702206810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Siena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4047978447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Sondrio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838130812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Terni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1473127326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Trento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740886477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Trieste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499656403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Varese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3374238382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Vibo Valentia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664991500"/>
                  </a:ext>
                </a:extLst>
              </a:tr>
              <a:tr h="1253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Viterbo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53428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374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0199DEB-FB91-513E-3DAB-9F354D86B5E5}"/>
              </a:ext>
            </a:extLst>
          </p:cNvPr>
          <p:cNvSpPr txBox="1"/>
          <p:nvPr/>
        </p:nvSpPr>
        <p:spPr>
          <a:xfrm rot="5400000">
            <a:off x="6935127" y="2767281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DOCENTI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0F06E29-834B-FA90-BC68-5D18D3A4AD50}"/>
              </a:ext>
            </a:extLst>
          </p:cNvPr>
          <p:cNvSpPr txBox="1"/>
          <p:nvPr/>
        </p:nvSpPr>
        <p:spPr>
          <a:xfrm rot="5400000">
            <a:off x="7087526" y="2767281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DOCENTI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F447947-68FA-7A25-5FE0-5F12091C16DD}"/>
              </a:ext>
            </a:extLst>
          </p:cNvPr>
          <p:cNvSpPr/>
          <p:nvPr/>
        </p:nvSpPr>
        <p:spPr>
          <a:xfrm rot="10800000">
            <a:off x="9895125" y="0"/>
            <a:ext cx="1643606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413FE3-16A5-74FE-6229-EBC06A0E2494}"/>
              </a:ext>
            </a:extLst>
          </p:cNvPr>
          <p:cNvSpPr txBox="1"/>
          <p:nvPr/>
        </p:nvSpPr>
        <p:spPr>
          <a:xfrm rot="5400000">
            <a:off x="7287927" y="2767281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DOCENTI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6F73ABAE-7ADF-B66C-02BA-BE5025E39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63326"/>
              </p:ext>
            </p:extLst>
          </p:nvPr>
        </p:nvGraphicFramePr>
        <p:xfrm>
          <a:off x="6658361" y="1775011"/>
          <a:ext cx="2835387" cy="164054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798922">
                  <a:extLst>
                    <a:ext uri="{9D8B030D-6E8A-4147-A177-3AD203B41FA5}">
                      <a16:colId xmlns:a16="http://schemas.microsoft.com/office/drawing/2014/main" val="2143483541"/>
                    </a:ext>
                  </a:extLst>
                </a:gridCol>
                <a:gridCol w="1036465">
                  <a:extLst>
                    <a:ext uri="{9D8B030D-6E8A-4147-A177-3AD203B41FA5}">
                      <a16:colId xmlns:a16="http://schemas.microsoft.com/office/drawing/2014/main" val="3651057338"/>
                    </a:ext>
                  </a:extLst>
                </a:gridCol>
              </a:tblGrid>
              <a:tr h="2734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REGIONI ITALIANE - DOCENTI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46825"/>
                  </a:ext>
                </a:extLst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Puglia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7356938"/>
                  </a:ext>
                </a:extLst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Campania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5538871"/>
                  </a:ext>
                </a:extLst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Lazio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5918799"/>
                  </a:ext>
                </a:extLst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Lombardia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44737"/>
                  </a:ext>
                </a:extLst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Piemonte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5828787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4F2F3D8-DB41-E2F0-F634-6559AC17E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85973"/>
              </p:ext>
            </p:extLst>
          </p:nvPr>
        </p:nvGraphicFramePr>
        <p:xfrm>
          <a:off x="6658362" y="3644153"/>
          <a:ext cx="2835386" cy="128793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798921">
                  <a:extLst>
                    <a:ext uri="{9D8B030D-6E8A-4147-A177-3AD203B41FA5}">
                      <a16:colId xmlns:a16="http://schemas.microsoft.com/office/drawing/2014/main" val="3352971534"/>
                    </a:ext>
                  </a:extLst>
                </a:gridCol>
                <a:gridCol w="1036465">
                  <a:extLst>
                    <a:ext uri="{9D8B030D-6E8A-4147-A177-3AD203B41FA5}">
                      <a16:colId xmlns:a16="http://schemas.microsoft.com/office/drawing/2014/main" val="4252808013"/>
                    </a:ext>
                  </a:extLst>
                </a:gridCol>
              </a:tblGrid>
              <a:tr h="2575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Calabria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9007025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Friuli-Venezia Giulia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3466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Molise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4281618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Valle d'Aosta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9490424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Trentino-Alto Adige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09033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Grafico 5">
                <a:extLst>
                  <a:ext uri="{FF2B5EF4-FFF2-40B4-BE49-F238E27FC236}">
                    <a16:creationId xmlns:a16="http://schemas.microsoft.com/office/drawing/2014/main" id="{8E13E38B-B9DF-7F6C-5293-7FF83416D6A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07787411"/>
                  </p:ext>
                </p:extLst>
              </p:nvPr>
            </p:nvGraphicFramePr>
            <p:xfrm>
              <a:off x="24045" y="0"/>
              <a:ext cx="6901190" cy="743622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Grafico 5">
                <a:extLst>
                  <a:ext uri="{FF2B5EF4-FFF2-40B4-BE49-F238E27FC236}">
                    <a16:creationId xmlns:a16="http://schemas.microsoft.com/office/drawing/2014/main" id="{8E13E38B-B9DF-7F6C-5293-7FF83416D6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45" y="0"/>
                <a:ext cx="6901190" cy="74362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513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1B62AC-5591-13FF-218C-3E40BCE528D4}"/>
              </a:ext>
            </a:extLst>
          </p:cNvPr>
          <p:cNvSpPr txBox="1"/>
          <p:nvPr/>
        </p:nvSpPr>
        <p:spPr>
          <a:xfrm rot="5400000">
            <a:off x="6935127" y="2767281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DOCENTI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26D854-793B-E474-23B1-F20EA561714C}"/>
              </a:ext>
            </a:extLst>
          </p:cNvPr>
          <p:cNvSpPr txBox="1"/>
          <p:nvPr/>
        </p:nvSpPr>
        <p:spPr>
          <a:xfrm rot="5400000">
            <a:off x="7095210" y="2767280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DCENTI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8A7231E-2ADC-F1D4-72C3-AE9345A37733}"/>
              </a:ext>
            </a:extLst>
          </p:cNvPr>
          <p:cNvSpPr/>
          <p:nvPr/>
        </p:nvSpPr>
        <p:spPr>
          <a:xfrm rot="10800000">
            <a:off x="9895125" y="0"/>
            <a:ext cx="1643606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E24CA4-0CCF-E1FC-E172-AA4910B27583}"/>
              </a:ext>
            </a:extLst>
          </p:cNvPr>
          <p:cNvSpPr txBox="1"/>
          <p:nvPr/>
        </p:nvSpPr>
        <p:spPr>
          <a:xfrm rot="5400000">
            <a:off x="7287927" y="2767281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DOCENTI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2C3173FA-DE93-B387-D0B7-6C200BE16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71084"/>
              </p:ext>
            </p:extLst>
          </p:nvPr>
        </p:nvGraphicFramePr>
        <p:xfrm>
          <a:off x="349622" y="700386"/>
          <a:ext cx="9192702" cy="536423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532117">
                  <a:extLst>
                    <a:ext uri="{9D8B030D-6E8A-4147-A177-3AD203B41FA5}">
                      <a16:colId xmlns:a16="http://schemas.microsoft.com/office/drawing/2014/main" val="2874507181"/>
                    </a:ext>
                  </a:extLst>
                </a:gridCol>
                <a:gridCol w="1532117">
                  <a:extLst>
                    <a:ext uri="{9D8B030D-6E8A-4147-A177-3AD203B41FA5}">
                      <a16:colId xmlns:a16="http://schemas.microsoft.com/office/drawing/2014/main" val="2574759217"/>
                    </a:ext>
                  </a:extLst>
                </a:gridCol>
                <a:gridCol w="1532117">
                  <a:extLst>
                    <a:ext uri="{9D8B030D-6E8A-4147-A177-3AD203B41FA5}">
                      <a16:colId xmlns:a16="http://schemas.microsoft.com/office/drawing/2014/main" val="3643283320"/>
                    </a:ext>
                  </a:extLst>
                </a:gridCol>
                <a:gridCol w="1532117">
                  <a:extLst>
                    <a:ext uri="{9D8B030D-6E8A-4147-A177-3AD203B41FA5}">
                      <a16:colId xmlns:a16="http://schemas.microsoft.com/office/drawing/2014/main" val="3504768047"/>
                    </a:ext>
                  </a:extLst>
                </a:gridCol>
                <a:gridCol w="1532117">
                  <a:extLst>
                    <a:ext uri="{9D8B030D-6E8A-4147-A177-3AD203B41FA5}">
                      <a16:colId xmlns:a16="http://schemas.microsoft.com/office/drawing/2014/main" val="3346910825"/>
                    </a:ext>
                  </a:extLst>
                </a:gridCol>
                <a:gridCol w="1532117">
                  <a:extLst>
                    <a:ext uri="{9D8B030D-6E8A-4147-A177-3AD203B41FA5}">
                      <a16:colId xmlns:a16="http://schemas.microsoft.com/office/drawing/2014/main" val="3024451011"/>
                    </a:ext>
                  </a:extLst>
                </a:gridCol>
              </a:tblGrid>
              <a:tr h="36307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DISTRIBUZIONE PER REGIONI - DOCENTI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PROGETTI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3007887732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REGIONI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A&amp;S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Aggiornamenti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ICD OCRA LNL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PID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Totale complessivo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1950874821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Abruzzo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2522028479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Basilicata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2175310991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Calabria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2195558954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Campania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2569165069"/>
                  </a:ext>
                </a:extLst>
              </a:tr>
              <a:tr h="37436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Emilia-Romagna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1989652103"/>
                  </a:ext>
                </a:extLst>
              </a:tr>
              <a:tr h="25616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Friuli-Venezia Giulia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3713383512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Lazio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1210314694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Liguria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2629899933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Lombardia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2063048806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Marche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2408996292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Molise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2644736418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Piemonte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3152621578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Puglia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2032768264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Sardegna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3708652139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Sicilia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1492891522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Toscana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4183116794"/>
                  </a:ext>
                </a:extLst>
              </a:tr>
              <a:tr h="37436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Trentino-Alto Adige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3014461220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Umbria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3808885027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Valle d'Aosta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1275904696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Veneto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3760680644"/>
                  </a:ext>
                </a:extLst>
              </a:tr>
              <a:tr h="281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Totale complessivo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316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18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48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386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1737860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387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33CCCC5-BAEB-7E38-3C7A-3B600BE59CC3}"/>
              </a:ext>
            </a:extLst>
          </p:cNvPr>
          <p:cNvSpPr/>
          <p:nvPr/>
        </p:nvSpPr>
        <p:spPr>
          <a:xfrm>
            <a:off x="669257" y="-1"/>
            <a:ext cx="1643606" cy="6858000"/>
          </a:xfrm>
          <a:prstGeom prst="rect">
            <a:avLst/>
          </a:prstGeom>
          <a:solidFill>
            <a:srgbClr val="FF8AD8"/>
          </a:solidFill>
          <a:ln w="57150">
            <a:solidFill>
              <a:srgbClr val="7A8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00FF"/>
              </a:highligh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4D021E3-3C26-07F6-4639-5F60C2D73922}"/>
              </a:ext>
            </a:extLst>
          </p:cNvPr>
          <p:cNvSpPr txBox="1"/>
          <p:nvPr/>
        </p:nvSpPr>
        <p:spPr>
          <a:xfrm rot="16200000">
            <a:off x="-1937940" y="2767281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GENERE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13AE44-3680-B01C-B943-72FF637C8C3A}"/>
              </a:ext>
            </a:extLst>
          </p:cNvPr>
          <p:cNvSpPr txBox="1"/>
          <p:nvPr/>
        </p:nvSpPr>
        <p:spPr>
          <a:xfrm>
            <a:off x="5020326" y="5486388"/>
            <a:ext cx="4183292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it-IT" b="1" dirty="0">
                <a:latin typeface="Baskerville Old Face" panose="02020602080505020303" pitchFamily="18" charset="77"/>
              </a:rPr>
              <a:t>Dati Docenti Italia</a:t>
            </a:r>
          </a:p>
          <a:p>
            <a:r>
              <a:rPr lang="it-IT" dirty="0">
                <a:latin typeface="Baskerville Old Face" panose="02020602080505020303" pitchFamily="18" charset="77"/>
              </a:rPr>
              <a:t>Donne: 58%</a:t>
            </a:r>
          </a:p>
          <a:p>
            <a:r>
              <a:rPr lang="it-IT" dirty="0">
                <a:latin typeface="Baskerville Old Face" panose="02020602080505020303" pitchFamily="18" charset="77"/>
              </a:rPr>
              <a:t>Uomini: 42%</a:t>
            </a:r>
          </a:p>
          <a:p>
            <a:endParaRPr lang="it-IT" dirty="0">
              <a:latin typeface="Baskerville Old Face" panose="02020602080505020303" pitchFamily="18" charset="77"/>
            </a:endParaRPr>
          </a:p>
          <a:p>
            <a:r>
              <a:rPr lang="it-IT" b="1" dirty="0">
                <a:latin typeface="Baskerville Old Face" panose="02020602080505020303" pitchFamily="18" charset="77"/>
              </a:rPr>
              <a:t>Dati Alunni Italia</a:t>
            </a:r>
          </a:p>
          <a:p>
            <a:r>
              <a:rPr lang="it-IT" dirty="0">
                <a:latin typeface="Baskerville Old Face" panose="02020602080505020303" pitchFamily="18" charset="77"/>
              </a:rPr>
              <a:t>Donne: 49 %</a:t>
            </a:r>
          </a:p>
          <a:p>
            <a:r>
              <a:rPr lang="it-IT" dirty="0">
                <a:latin typeface="Baskerville Old Face" panose="02020602080505020303" pitchFamily="18" charset="77"/>
              </a:rPr>
              <a:t>Uomini: 51%</a:t>
            </a:r>
          </a:p>
          <a:p>
            <a:endParaRPr lang="it-IT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B46C7E3A-F730-C402-6931-CFBF2FB0E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241993"/>
              </p:ext>
            </p:extLst>
          </p:nvPr>
        </p:nvGraphicFramePr>
        <p:xfrm>
          <a:off x="2761246" y="336181"/>
          <a:ext cx="8157766" cy="489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ttore 4 7">
            <a:extLst>
              <a:ext uri="{FF2B5EF4-FFF2-40B4-BE49-F238E27FC236}">
                <a16:creationId xmlns:a16="http://schemas.microsoft.com/office/drawing/2014/main" id="{8F55623E-E96D-0699-D393-89E266B4D4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71272" y="4762491"/>
            <a:ext cx="1331263" cy="815807"/>
          </a:xfrm>
          <a:prstGeom prst="bentConnector3">
            <a:avLst>
              <a:gd name="adj1" fmla="val 9949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88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D5383E-0D08-4E9E-E5AD-ACD4FCCB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Baskerville" panose="02020502070401020303" pitchFamily="18" charset="0"/>
                <a:ea typeface="Baskerville" panose="02020502070401020303" pitchFamily="18" charset="0"/>
              </a:rPr>
              <a:t>Come è stato detto poco fa…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77C109-D341-D7A5-1937-3A9F4E45FB92}"/>
              </a:ext>
            </a:extLst>
          </p:cNvPr>
          <p:cNvSpPr txBox="1"/>
          <p:nvPr/>
        </p:nvSpPr>
        <p:spPr>
          <a:xfrm>
            <a:off x="1129553" y="1690688"/>
            <a:ext cx="9641541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L’obiettivo per l’AS 2025/2026 è avere un </a:t>
            </a:r>
            <a:r>
              <a:rPr lang="it-IT" sz="20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form</a:t>
            </a:r>
            <a:r>
              <a:rPr lang="it-IT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 di registrazione omogeneo e uniforme per tutti i progetti.</a:t>
            </a:r>
          </a:p>
          <a:p>
            <a:endParaRPr lang="it-IT" sz="2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it-IT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Per fare ciò:</a:t>
            </a: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Raccolte informazioni </a:t>
            </a:r>
            <a:r>
              <a:rPr lang="it-IT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sulle attuali tipologie di registrazione dei partecipanti per i vari progetti </a:t>
            </a: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Studio e analisi delle informazioni raccolte </a:t>
            </a: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Obiettivo futuro ➝ avere un </a:t>
            </a:r>
            <a:r>
              <a:rPr lang="it-IT" sz="20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form</a:t>
            </a:r>
            <a:r>
              <a:rPr lang="it-IT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 di registrazione con delle basi comuni a tutti i progetti per </a:t>
            </a:r>
            <a:r>
              <a:rPr lang="it-IT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ESIGENZE STATISTICHE</a:t>
            </a:r>
            <a:r>
              <a:rPr lang="it-IT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, da adattare poi alle </a:t>
            </a:r>
            <a:r>
              <a:rPr lang="it-IT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ESIGENZE  DI OGNI SINGOLO PROGETTO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8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144B22-9AA8-E625-D338-D0CBB37F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A6413A-A0FC-E1A8-CE98-911269E7E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Il 2024/2025 è una fase di TRANSIZIONE ➝ fase iniziale di uniformazione dei </a:t>
            </a:r>
            <a:r>
              <a:rPr lang="it-IT" dirty="0" err="1">
                <a:latin typeface="Baskerville" panose="02020502070401020303" pitchFamily="18" charset="0"/>
                <a:ea typeface="Baskerville" panose="02020502070401020303" pitchFamily="18" charset="0"/>
              </a:rPr>
              <a:t>form</a:t>
            </a:r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 di registrazione per avere almeno gli stessi output di informazione</a:t>
            </a:r>
          </a:p>
          <a:p>
            <a:pPr marL="0" indent="0">
              <a:buNone/>
            </a:pPr>
            <a:endParaRPr lang="it-IT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0" indent="0" algn="ctr">
              <a:buNone/>
            </a:pPr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Grazie a tutti quelli che hanno modificato e implementato il proprio </a:t>
            </a:r>
            <a:r>
              <a:rPr lang="it-IT" dirty="0" err="1">
                <a:latin typeface="Baskerville" panose="02020502070401020303" pitchFamily="18" charset="0"/>
                <a:ea typeface="Baskerville" panose="02020502070401020303" pitchFamily="18" charset="0"/>
              </a:rPr>
              <a:t>form</a:t>
            </a:r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 di registrazione</a:t>
            </a:r>
          </a:p>
        </p:txBody>
      </p:sp>
    </p:spTree>
    <p:extLst>
      <p:ext uri="{BB962C8B-B14F-4D97-AF65-F5344CB8AC3E}">
        <p14:creationId xmlns:p14="http://schemas.microsoft.com/office/powerpoint/2010/main" val="310160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E5D57D-F2AC-32D4-6FDE-AECFB8FFD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8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Visto che l’AS 2024/2025 è ancora in corso, le analisi dei dati per la distribuzione geografica sono </a:t>
            </a:r>
            <a:r>
              <a:rPr lang="it-IT" b="1" u="sng" dirty="0">
                <a:latin typeface="Baskerville" panose="02020502070401020303" pitchFamily="18" charset="0"/>
                <a:ea typeface="Baskerville" panose="02020502070401020303" pitchFamily="18" charset="0"/>
              </a:rPr>
              <a:t>PROVVISORIE</a:t>
            </a:r>
            <a:endParaRPr lang="it-IT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0" indent="0">
              <a:buNone/>
            </a:pPr>
            <a:endParaRPr lang="it-IT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Queste analisi prendono in considerazione i seguenti progetti: </a:t>
            </a:r>
          </a:p>
          <a:p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Art &amp; Science: dati aggiornati al 21 gennaio </a:t>
            </a:r>
          </a:p>
          <a:p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OCRA (dati completi)</a:t>
            </a:r>
          </a:p>
          <a:p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PID (dati completi)</a:t>
            </a:r>
          </a:p>
          <a:p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Aggiornamenti (solo edizione Torino e Cagliari)</a:t>
            </a:r>
          </a:p>
          <a:p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ICD OCRA ai LNL </a:t>
            </a:r>
          </a:p>
          <a:p>
            <a:endParaRPr lang="it-IT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0" indent="0" algn="ctr">
              <a:buNone/>
            </a:pPr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  <a:hlinkClick r:id="rId2"/>
              </a:rPr>
              <a:t>Cartella</a:t>
            </a:r>
            <a:endParaRPr lang="it-IT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ED928F-BD75-3BA5-E22C-6D0AF722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b="1" dirty="0">
                <a:latin typeface="Baskerville" panose="02020502070401020303" pitchFamily="18" charset="0"/>
                <a:ea typeface="Baskerville" panose="02020502070401020303" pitchFamily="18" charset="0"/>
              </a:rPr>
              <a:t>Analisi 2024/2025</a:t>
            </a:r>
          </a:p>
        </p:txBody>
      </p:sp>
    </p:spTree>
    <p:extLst>
      <p:ext uri="{BB962C8B-B14F-4D97-AF65-F5344CB8AC3E}">
        <p14:creationId xmlns:p14="http://schemas.microsoft.com/office/powerpoint/2010/main" val="131239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DC028F6-9DAB-FC08-D7B7-A4040B000B33}"/>
              </a:ext>
            </a:extLst>
          </p:cNvPr>
          <p:cNvSpPr/>
          <p:nvPr/>
        </p:nvSpPr>
        <p:spPr>
          <a:xfrm rot="10800000">
            <a:off x="9836440" y="0"/>
            <a:ext cx="1643606" cy="6858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3B5CD9-6616-FF37-FFC8-2BA9121EBC1C}"/>
              </a:ext>
            </a:extLst>
          </p:cNvPr>
          <p:cNvSpPr txBox="1"/>
          <p:nvPr/>
        </p:nvSpPr>
        <p:spPr>
          <a:xfrm rot="5400000">
            <a:off x="7299441" y="2754681"/>
            <a:ext cx="6717600" cy="1323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TOTALI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CA68150-C4D6-215E-C6CE-60E85DC6C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8157"/>
              </p:ext>
            </p:extLst>
          </p:nvPr>
        </p:nvGraphicFramePr>
        <p:xfrm>
          <a:off x="2756648" y="1607764"/>
          <a:ext cx="5346348" cy="3642471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898284">
                  <a:extLst>
                    <a:ext uri="{9D8B030D-6E8A-4147-A177-3AD203B41FA5}">
                      <a16:colId xmlns:a16="http://schemas.microsoft.com/office/drawing/2014/main" val="2989358741"/>
                    </a:ext>
                  </a:extLst>
                </a:gridCol>
                <a:gridCol w="2448064">
                  <a:extLst>
                    <a:ext uri="{9D8B030D-6E8A-4147-A177-3AD203B41FA5}">
                      <a16:colId xmlns:a16="http://schemas.microsoft.com/office/drawing/2014/main" val="4252785415"/>
                    </a:ext>
                  </a:extLst>
                </a:gridCol>
              </a:tblGrid>
              <a:tr h="4033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Prospetto</a:t>
                      </a:r>
                      <a:r>
                        <a:rPr lang="it-IT" sz="24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 </a:t>
                      </a:r>
                      <a:r>
                        <a:rPr lang="it-IT" sz="24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TOTALE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0180637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PID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48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1803397"/>
                  </a:ext>
                </a:extLst>
              </a:tr>
              <a:tr h="415871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Aggiornamenti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18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063479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OCRA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1243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6681318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ICD OCRA LNL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35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7338825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A&amp;S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5065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5646530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algn="l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6748016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algn="l" fontAlgn="b"/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6409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0515955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algn="l" fontAlgn="b"/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4836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48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B0CDA1E-47C0-E5D8-1E2C-0F10ECDBF39B}"/>
              </a:ext>
            </a:extLst>
          </p:cNvPr>
          <p:cNvSpPr/>
          <p:nvPr/>
        </p:nvSpPr>
        <p:spPr>
          <a:xfrm rot="10800000">
            <a:off x="9836440" y="0"/>
            <a:ext cx="1643606" cy="6858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1EC2C5-CE99-F887-0177-58BCBBB2776B}"/>
              </a:ext>
            </a:extLst>
          </p:cNvPr>
          <p:cNvSpPr txBox="1"/>
          <p:nvPr/>
        </p:nvSpPr>
        <p:spPr>
          <a:xfrm rot="5400000">
            <a:off x="7299441" y="2754681"/>
            <a:ext cx="6717600" cy="1323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TOTALI</a:t>
            </a:r>
            <a:endParaRPr lang="it-IT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" name="Grafico 1">
                <a:extLst>
                  <a:ext uri="{FF2B5EF4-FFF2-40B4-BE49-F238E27FC236}">
                    <a16:creationId xmlns:a16="http://schemas.microsoft.com/office/drawing/2014/main" id="{EBAEEEE9-1C06-CB2B-8B8D-07B263BE003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87243390"/>
                  </p:ext>
                </p:extLst>
              </p:nvPr>
            </p:nvGraphicFramePr>
            <p:xfrm>
              <a:off x="309282" y="-1"/>
              <a:ext cx="5392271" cy="779847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Grafico 1">
                <a:extLst>
                  <a:ext uri="{FF2B5EF4-FFF2-40B4-BE49-F238E27FC236}">
                    <a16:creationId xmlns:a16="http://schemas.microsoft.com/office/drawing/2014/main" id="{EBAEEEE9-1C06-CB2B-8B8D-07B263BE00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282" y="-1"/>
                <a:ext cx="5392271" cy="779847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B099711-1A7B-A5CA-B68A-32FDAC7CE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90642"/>
              </p:ext>
            </p:extLst>
          </p:nvPr>
        </p:nvGraphicFramePr>
        <p:xfrm>
          <a:off x="6096000" y="921871"/>
          <a:ext cx="3195918" cy="164528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27662">
                  <a:extLst>
                    <a:ext uri="{9D8B030D-6E8A-4147-A177-3AD203B41FA5}">
                      <a16:colId xmlns:a16="http://schemas.microsoft.com/office/drawing/2014/main" val="2133778517"/>
                    </a:ext>
                  </a:extLst>
                </a:gridCol>
                <a:gridCol w="1168256">
                  <a:extLst>
                    <a:ext uri="{9D8B030D-6E8A-4147-A177-3AD203B41FA5}">
                      <a16:colId xmlns:a16="http://schemas.microsoft.com/office/drawing/2014/main" val="120687683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PROVINCE</a:t>
                      </a:r>
                      <a:r>
                        <a:rPr lang="it-IT" sz="14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 </a:t>
                      </a:r>
                      <a:r>
                        <a:rPr lang="it-IT" sz="14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ITALIANE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12889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Napoli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762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4277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Roma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701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88307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Mantova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287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1263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Lecce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278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02424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Torino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276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15927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Bari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227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15933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Genova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213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612195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4387AA1C-0B7B-0D43-3099-1949BD511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215402"/>
              </p:ext>
            </p:extLst>
          </p:nvPr>
        </p:nvGraphicFramePr>
        <p:xfrm>
          <a:off x="6096000" y="2901577"/>
          <a:ext cx="3195918" cy="26416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27662">
                  <a:extLst>
                    <a:ext uri="{9D8B030D-6E8A-4147-A177-3AD203B41FA5}">
                      <a16:colId xmlns:a16="http://schemas.microsoft.com/office/drawing/2014/main" val="1479718049"/>
                    </a:ext>
                  </a:extLst>
                </a:gridCol>
                <a:gridCol w="1168256">
                  <a:extLst>
                    <a:ext uri="{9D8B030D-6E8A-4147-A177-3AD203B41FA5}">
                      <a16:colId xmlns:a16="http://schemas.microsoft.com/office/drawing/2014/main" val="75161546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Ascoli Piceno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23393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Belluno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0224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Bolzano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027374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Catanzaro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84888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Crotone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0603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Fermo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60080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Isernia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52957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La spezia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13184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Lodi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04967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Oristano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085803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Parma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53070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Piacenza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61405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Viterbo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5587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81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A29EBC0-EB36-3720-D496-FF454BEF4C6E}"/>
              </a:ext>
            </a:extLst>
          </p:cNvPr>
          <p:cNvSpPr/>
          <p:nvPr/>
        </p:nvSpPr>
        <p:spPr>
          <a:xfrm rot="10800000">
            <a:off x="9923923" y="0"/>
            <a:ext cx="1643606" cy="6858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2F751C-5D49-6E47-1940-69468EC12B49}"/>
              </a:ext>
            </a:extLst>
          </p:cNvPr>
          <p:cNvSpPr txBox="1"/>
          <p:nvPr/>
        </p:nvSpPr>
        <p:spPr>
          <a:xfrm rot="5400000">
            <a:off x="7386924" y="2754681"/>
            <a:ext cx="6717600" cy="1323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TOTALI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" name="Grafico 1">
                <a:extLst>
                  <a:ext uri="{FF2B5EF4-FFF2-40B4-BE49-F238E27FC236}">
                    <a16:creationId xmlns:a16="http://schemas.microsoft.com/office/drawing/2014/main" id="{1B32275B-96E1-8E07-79A1-38D9B3807E3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47581960"/>
                  </p:ext>
                </p:extLst>
              </p:nvPr>
            </p:nvGraphicFramePr>
            <p:xfrm>
              <a:off x="-900953" y="-1"/>
              <a:ext cx="8095129" cy="732391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Grafico 1">
                <a:extLst>
                  <a:ext uri="{FF2B5EF4-FFF2-40B4-BE49-F238E27FC236}">
                    <a16:creationId xmlns:a16="http://schemas.microsoft.com/office/drawing/2014/main" id="{1B32275B-96E1-8E07-79A1-38D9B3807E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00953" y="-1"/>
                <a:ext cx="8095129" cy="732391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BAA936F-B37A-6BD0-A770-4832F9859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956652"/>
              </p:ext>
            </p:extLst>
          </p:nvPr>
        </p:nvGraphicFramePr>
        <p:xfrm>
          <a:off x="6489325" y="1332753"/>
          <a:ext cx="2842934" cy="156019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759714">
                  <a:extLst>
                    <a:ext uri="{9D8B030D-6E8A-4147-A177-3AD203B41FA5}">
                      <a16:colId xmlns:a16="http://schemas.microsoft.com/office/drawing/2014/main" val="2993825457"/>
                    </a:ext>
                  </a:extLst>
                </a:gridCol>
                <a:gridCol w="1083220">
                  <a:extLst>
                    <a:ext uri="{9D8B030D-6E8A-4147-A177-3AD203B41FA5}">
                      <a16:colId xmlns:a16="http://schemas.microsoft.com/office/drawing/2014/main" val="370752024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REGIONI ITALIANE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59346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Puglia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931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181659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Campania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835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84293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Lazio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774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55692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Lombardia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701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60333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Piemonte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471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48288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Toscana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416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3846431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E9D106F-4CA2-0D9D-B1FC-661AC3DA7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204912"/>
              </p:ext>
            </p:extLst>
          </p:nvPr>
        </p:nvGraphicFramePr>
        <p:xfrm>
          <a:off x="6489325" y="3290048"/>
          <a:ext cx="2842933" cy="89154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759714">
                  <a:extLst>
                    <a:ext uri="{9D8B030D-6E8A-4147-A177-3AD203B41FA5}">
                      <a16:colId xmlns:a16="http://schemas.microsoft.com/office/drawing/2014/main" val="1561425693"/>
                    </a:ext>
                  </a:extLst>
                </a:gridCol>
                <a:gridCol w="1083219">
                  <a:extLst>
                    <a:ext uri="{9D8B030D-6E8A-4147-A177-3AD203B41FA5}">
                      <a16:colId xmlns:a16="http://schemas.microsoft.com/office/drawing/2014/main" val="25172926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Marche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543642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Trentino-Alto Adige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9486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Molise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314736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Valle d'Aosta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9727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8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6F2A42A-4DDD-2A1F-DCDA-E28A09DE16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149853"/>
              </p:ext>
            </p:extLst>
          </p:nvPr>
        </p:nvGraphicFramePr>
        <p:xfrm>
          <a:off x="253253" y="643164"/>
          <a:ext cx="11685494" cy="5571671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678206">
                  <a:extLst>
                    <a:ext uri="{9D8B030D-6E8A-4147-A177-3AD203B41FA5}">
                      <a16:colId xmlns:a16="http://schemas.microsoft.com/office/drawing/2014/main" val="1157912904"/>
                    </a:ext>
                  </a:extLst>
                </a:gridCol>
                <a:gridCol w="1437982">
                  <a:extLst>
                    <a:ext uri="{9D8B030D-6E8A-4147-A177-3AD203B41FA5}">
                      <a16:colId xmlns:a16="http://schemas.microsoft.com/office/drawing/2014/main" val="2032179583"/>
                    </a:ext>
                  </a:extLst>
                </a:gridCol>
                <a:gridCol w="1619622">
                  <a:extLst>
                    <a:ext uri="{9D8B030D-6E8A-4147-A177-3AD203B41FA5}">
                      <a16:colId xmlns:a16="http://schemas.microsoft.com/office/drawing/2014/main" val="1813925691"/>
                    </a:ext>
                  </a:extLst>
                </a:gridCol>
                <a:gridCol w="1619622">
                  <a:extLst>
                    <a:ext uri="{9D8B030D-6E8A-4147-A177-3AD203B41FA5}">
                      <a16:colId xmlns:a16="http://schemas.microsoft.com/office/drawing/2014/main" val="1443162280"/>
                    </a:ext>
                  </a:extLst>
                </a:gridCol>
                <a:gridCol w="746741">
                  <a:extLst>
                    <a:ext uri="{9D8B030D-6E8A-4147-A177-3AD203B41FA5}">
                      <a16:colId xmlns:a16="http://schemas.microsoft.com/office/drawing/2014/main" val="644181962"/>
                    </a:ext>
                  </a:extLst>
                </a:gridCol>
                <a:gridCol w="504554">
                  <a:extLst>
                    <a:ext uri="{9D8B030D-6E8A-4147-A177-3AD203B41FA5}">
                      <a16:colId xmlns:a16="http://schemas.microsoft.com/office/drawing/2014/main" val="668575797"/>
                    </a:ext>
                  </a:extLst>
                </a:gridCol>
                <a:gridCol w="2078767">
                  <a:extLst>
                    <a:ext uri="{9D8B030D-6E8A-4147-A177-3AD203B41FA5}">
                      <a16:colId xmlns:a16="http://schemas.microsoft.com/office/drawing/2014/main" val="1694360826"/>
                    </a:ext>
                  </a:extLst>
                </a:gridCol>
              </a:tblGrid>
              <a:tr h="347375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DISTRIBUZIONE PER REGIONI (TOT)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PROGETTI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314360884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REGIONI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A&amp;S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Aggiornamenti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ICD OCRA LNL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OCRA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PID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Totale complessivo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76725079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Abruzzo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114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58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173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193485654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Basilicata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194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194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67287605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Calabria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39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139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178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136443716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Campania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718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116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835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33632869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Emilia-Romagna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267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37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308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120878829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Friuli-Venezia Giulia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73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124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86018475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Lazio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539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227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774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47401479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Liguria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235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29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266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197853390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Lombardia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596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94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701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192884618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Marche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89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93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364806268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Molise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26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26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46299309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Piemonte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402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57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471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232763172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Puglia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796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133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931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378962055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Sardegna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135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9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145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220031731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Sicilia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119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109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231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341156462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Toscana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332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81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416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52924793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Trentino-Alto Adige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27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27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213114651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Umbria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171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14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186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329792453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Valle d'Aosta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25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25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367970510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Veneto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195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34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6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305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419917462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b="1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Totale complessivo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5065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18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35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1243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48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6409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8868" marR="8868" marT="8868" marB="0" anchor="b"/>
                </a:tc>
                <a:extLst>
                  <a:ext uri="{0D108BD9-81ED-4DB2-BD59-A6C34878D82A}">
                    <a16:rowId xmlns:a16="http://schemas.microsoft.com/office/drawing/2014/main" val="340130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49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DCB271E-759B-3094-CE27-86E680E4EC49}"/>
              </a:ext>
            </a:extLst>
          </p:cNvPr>
          <p:cNvSpPr/>
          <p:nvPr/>
        </p:nvSpPr>
        <p:spPr>
          <a:xfrm>
            <a:off x="328816" y="0"/>
            <a:ext cx="1643606" cy="6858000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50EA03-F31E-5D1B-CAA9-5080A8D74D92}"/>
              </a:ext>
            </a:extLst>
          </p:cNvPr>
          <p:cNvSpPr txBox="1"/>
          <p:nvPr/>
        </p:nvSpPr>
        <p:spPr>
          <a:xfrm rot="16200000">
            <a:off x="-2215382" y="2761879"/>
            <a:ext cx="6732001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STUDENTI</a:t>
            </a:r>
            <a:endParaRPr lang="it-IT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D7F1C83-37E5-0243-CEC7-8D9393816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93338"/>
              </p:ext>
            </p:extLst>
          </p:nvPr>
        </p:nvGraphicFramePr>
        <p:xfrm>
          <a:off x="4131951" y="2097717"/>
          <a:ext cx="4355353" cy="2651762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707893">
                  <a:extLst>
                    <a:ext uri="{9D8B030D-6E8A-4147-A177-3AD203B41FA5}">
                      <a16:colId xmlns:a16="http://schemas.microsoft.com/office/drawing/2014/main" val="839766939"/>
                    </a:ext>
                  </a:extLst>
                </a:gridCol>
                <a:gridCol w="1647460">
                  <a:extLst>
                    <a:ext uri="{9D8B030D-6E8A-4147-A177-3AD203B41FA5}">
                      <a16:colId xmlns:a16="http://schemas.microsoft.com/office/drawing/2014/main" val="225799835"/>
                    </a:ext>
                  </a:extLst>
                </a:gridCol>
              </a:tblGrid>
              <a:tr h="83762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Prospetto STUDENTI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2941780"/>
                  </a:ext>
                </a:extLst>
              </a:tr>
              <a:tr h="45353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OCRA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1243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7421832"/>
                  </a:ext>
                </a:extLst>
              </a:tr>
              <a:tr h="45353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ICD OCRA LNL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31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0803041"/>
                  </a:ext>
                </a:extLst>
              </a:tr>
              <a:tr h="45353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A&amp;S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4749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8862994"/>
                  </a:ext>
                </a:extLst>
              </a:tr>
              <a:tr h="453535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6023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332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257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1078</Words>
  <Application>Microsoft Macintosh PowerPoint</Application>
  <PresentationFormat>Widescreen</PresentationFormat>
  <Paragraphs>780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Baskerville</vt:lpstr>
      <vt:lpstr>Baskerville Old Face</vt:lpstr>
      <vt:lpstr>Tema di Office</vt:lpstr>
      <vt:lpstr>Registrazione Progetti CC3M: 2024/2025</vt:lpstr>
      <vt:lpstr>Come è stato detto poco fa…</vt:lpstr>
      <vt:lpstr>Presentazione standard di PowerPoint</vt:lpstr>
      <vt:lpstr>Analisi 2024/2025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Martina Bologna</dc:creator>
  <cp:lastModifiedBy>Martina Bologna</cp:lastModifiedBy>
  <cp:revision>5</cp:revision>
  <dcterms:created xsi:type="dcterms:W3CDTF">2024-11-30T17:07:51Z</dcterms:created>
  <dcterms:modified xsi:type="dcterms:W3CDTF">2025-02-03T09:18:04Z</dcterms:modified>
</cp:coreProperties>
</file>