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6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A521311-6652-644C-8A9D-86585C06BD38}" type="datetimeFigureOut">
              <a:rPr lang="it-IT" smtClean="0"/>
              <a:t>30/01/25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677EDFF-EF1C-2E4D-993B-A05FFA2E7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5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5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22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5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7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0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3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7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1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4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  <p:sldLayoutId id="2147484431" r:id="rId15"/>
    <p:sldLayoutId id="2147484432" r:id="rId16"/>
    <p:sldLayoutId id="21474844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16BB65-6408-D874-6394-46C363EB812F}"/>
              </a:ext>
            </a:extLst>
          </p:cNvPr>
          <p:cNvSpPr txBox="1"/>
          <p:nvPr/>
        </p:nvSpPr>
        <p:spPr>
          <a:xfrm>
            <a:off x="1739900" y="2367171"/>
            <a:ext cx="871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94165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NEWSLETTER CC3M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821381-8751-730B-5AA3-F40B9C438EC3}"/>
              </a:ext>
            </a:extLst>
          </p:cNvPr>
          <p:cNvSpPr txBox="1"/>
          <p:nvPr/>
        </p:nvSpPr>
        <p:spPr>
          <a:xfrm>
            <a:off x="8156574" y="352425"/>
            <a:ext cx="379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Martina Bologna, Francesca </a:t>
            </a:r>
            <a:r>
              <a:rPr lang="it-IT" dirty="0" err="1">
                <a:latin typeface="Baskerville" panose="02020502070401020303" pitchFamily="18" charset="0"/>
                <a:ea typeface="Baskerville" panose="02020502070401020303" pitchFamily="18" charset="0"/>
              </a:rPr>
              <a:t>Scianitti</a:t>
            </a:r>
            <a:endParaRPr lang="it-IT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it-IT" dirty="0">
                <a:latin typeface="Baskerville" panose="02020502070401020303" pitchFamily="18" charset="0"/>
                <a:ea typeface="Baskerville" panose="02020502070401020303" pitchFamily="18" charset="0"/>
              </a:rPr>
              <a:t>Riunione CC3M, 3/5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376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4EEB9-4A98-922A-F7AA-E465AD5F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pPr algn="ctr"/>
            <a:r>
              <a:rPr lang="it-IT" sz="6600" b="1" dirty="0">
                <a:solidFill>
                  <a:srgbClr val="94165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STEP</a:t>
            </a:r>
            <a:r>
              <a:rPr lang="it-IT" dirty="0">
                <a:latin typeface="Baskerville Old Face" panose="02020602080505020303" pitchFamily="18" charset="77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8D1F76-9707-5A27-E2C0-9174304C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100" y="2809081"/>
            <a:ext cx="7797800" cy="28455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Richiesta di informazioni verso la metà del mese</a:t>
            </a:r>
          </a:p>
          <a:p>
            <a:pPr marL="0" indent="0" algn="ctr">
              <a:buNone/>
            </a:pPr>
            <a:r>
              <a:rPr lang="it-IT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Elaborazione </a:t>
            </a:r>
          </a:p>
          <a:p>
            <a:pPr marL="0" indent="0" algn="ctr">
              <a:buNone/>
            </a:pPr>
            <a:endParaRPr lang="it-IT" sz="3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indent="0" algn="ctr">
              <a:buNone/>
            </a:pPr>
            <a:r>
              <a:rPr lang="it-IT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Invio della newsletter verso la fine del mese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447DD03-1134-450E-EFE1-BC5BFD613922}"/>
              </a:ext>
            </a:extLst>
          </p:cNvPr>
          <p:cNvCxnSpPr/>
          <p:nvPr/>
        </p:nvCxnSpPr>
        <p:spPr>
          <a:xfrm>
            <a:off x="6096000" y="3429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771E075-B8E2-142C-B3C5-935AF56D76D6}"/>
              </a:ext>
            </a:extLst>
          </p:cNvPr>
          <p:cNvCxnSpPr/>
          <p:nvPr/>
        </p:nvCxnSpPr>
        <p:spPr>
          <a:xfrm>
            <a:off x="6096000" y="44069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9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C93A59-6E85-489A-7B06-842D4910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6600" b="1" dirty="0">
                <a:solidFill>
                  <a:srgbClr val="94165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STRUTTURA</a:t>
            </a:r>
            <a:r>
              <a:rPr lang="it-IT" dirty="0">
                <a:latin typeface="Baskerville Old Face" panose="02020602080505020303" pitchFamily="18" charset="77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823D65-E93D-6252-DCD4-0E9DD1F74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Baskerville Old Face" panose="02020602080505020303" pitchFamily="18" charset="77"/>
              </a:rPr>
              <a:t>Divisa in 2 sezione:</a:t>
            </a:r>
          </a:p>
          <a:p>
            <a:pPr lvl="1"/>
            <a:r>
              <a:rPr lang="it-IT" sz="2400" dirty="0">
                <a:latin typeface="Baskerville Old Face" panose="02020602080505020303" pitchFamily="18" charset="77"/>
              </a:rPr>
              <a:t>Progetti CC3M</a:t>
            </a:r>
          </a:p>
          <a:p>
            <a:pPr lvl="1"/>
            <a:r>
              <a:rPr lang="it-IT" sz="2400" dirty="0">
                <a:latin typeface="Baskerville Old Face" panose="02020602080505020303" pitchFamily="18" charset="77"/>
              </a:rPr>
              <a:t>Sezioni e laboratori INFN </a:t>
            </a:r>
          </a:p>
          <a:p>
            <a:pPr marL="457200" lvl="1" indent="0">
              <a:buNone/>
            </a:pPr>
            <a:endParaRPr lang="it-IT" sz="2400" dirty="0"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r>
              <a:rPr lang="it-IT" sz="2400" dirty="0">
                <a:latin typeface="Baskerville Old Face" panose="02020602080505020303" pitchFamily="18" charset="77"/>
              </a:rPr>
              <a:t>Ogni sezione è ordinata in ordine alfabetico </a:t>
            </a:r>
          </a:p>
          <a:p>
            <a:pPr marL="0" indent="0">
              <a:buNone/>
            </a:pPr>
            <a:r>
              <a:rPr lang="it-IT" sz="2400" dirty="0">
                <a:latin typeface="Baskerville Old Face" panose="02020602080505020303" pitchFamily="18" charset="77"/>
              </a:rPr>
              <a:t>Ogni notizia al suo interno è ordinata in ordine cronologico </a:t>
            </a:r>
          </a:p>
          <a:p>
            <a:pPr marL="0" indent="0">
              <a:buNone/>
            </a:pPr>
            <a:endParaRPr lang="it-IT" sz="2400" dirty="0"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r>
              <a:rPr lang="it-IT" sz="2400" dirty="0">
                <a:latin typeface="Baskerville Old Face" panose="02020602080505020303" pitchFamily="18" charset="77"/>
              </a:rPr>
              <a:t>Alla fine delle 2 parti, ci sono eventuali sezioni extra (es. giornate particolari o </a:t>
            </a:r>
            <a:r>
              <a:rPr lang="it-IT" sz="2400" dirty="0" err="1">
                <a:latin typeface="Baskerville Old Face" panose="02020602080505020303" pitchFamily="18" charset="77"/>
              </a:rPr>
              <a:t>reminder</a:t>
            </a:r>
            <a:r>
              <a:rPr lang="it-IT" sz="2400" dirty="0">
                <a:latin typeface="Baskerville Old Face" panose="02020602080505020303" pitchFamily="18" charset="77"/>
              </a:rPr>
              <a:t> di scadenza) </a:t>
            </a:r>
          </a:p>
        </p:txBody>
      </p:sp>
    </p:spTree>
    <p:extLst>
      <p:ext uri="{BB962C8B-B14F-4D97-AF65-F5344CB8AC3E}">
        <p14:creationId xmlns:p14="http://schemas.microsoft.com/office/powerpoint/2010/main" val="30342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50EEE-1F96-29F0-A27B-D303512E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3E1BD6EB-F50C-FA54-DC8A-22CB98DB0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54" y="92075"/>
            <a:ext cx="5883162" cy="4822825"/>
          </a:xfrm>
        </p:spPr>
      </p:pic>
      <p:pic>
        <p:nvPicPr>
          <p:cNvPr id="7" name="Immagine 6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41B4FB7C-6C2E-0844-112B-DD56CC61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16"/>
          <a:stretch/>
        </p:blipFill>
        <p:spPr>
          <a:xfrm>
            <a:off x="5970304" y="92075"/>
            <a:ext cx="6110842" cy="4822826"/>
          </a:xfrm>
          <a:prstGeom prst="rect">
            <a:avLst/>
          </a:prstGeom>
        </p:spPr>
      </p:pic>
      <p:pic>
        <p:nvPicPr>
          <p:cNvPr id="9" name="Immagine 8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3F080312-EF1B-EA2B-2011-9F092B9A4E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6351"/>
          <a:stretch/>
        </p:blipFill>
        <p:spPr>
          <a:xfrm>
            <a:off x="2745052" y="5098693"/>
            <a:ext cx="6450504" cy="14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7CB9FB-EDF6-AF3A-7998-4E804C24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64373"/>
            <a:ext cx="91440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b="1" dirty="0">
                <a:solidFill>
                  <a:srgbClr val="94165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INFORMAZIONI</a:t>
            </a:r>
            <a:r>
              <a:rPr lang="it-IT" sz="42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it-IT" sz="6600" b="1" dirty="0">
                <a:solidFill>
                  <a:srgbClr val="94165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DA DARE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2CECB7-E912-3C8A-742B-A5951C34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Data </a:t>
            </a:r>
          </a:p>
          <a:p>
            <a:pPr lvl="1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Tipologia di attività (es. seminario, visita guidata, conferenza…) </a:t>
            </a:r>
          </a:p>
          <a:p>
            <a:pPr lvl="1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Titolo </a:t>
            </a:r>
          </a:p>
          <a:p>
            <a:pPr lvl="1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Eventuali ospiti </a:t>
            </a:r>
          </a:p>
          <a:p>
            <a:pPr lvl="1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Se appartiene a qualche progetto o festival </a:t>
            </a:r>
          </a:p>
          <a:p>
            <a:pPr lvl="1"/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Eventuale link o agenda</a:t>
            </a:r>
          </a:p>
          <a:p>
            <a:pPr marL="0" indent="0">
              <a:buNone/>
            </a:pPr>
            <a:endParaRPr lang="it-IT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Baskerville" panose="02020502070401020303" pitchFamily="18" charset="0"/>
                <a:ea typeface="Baskerville" panose="02020502070401020303" pitchFamily="18" charset="0"/>
              </a:rPr>
              <a:t>Queste informazioni sono utili per la newsletter CC3M, ma anche per il sito di Collisioni e il sito INFN</a:t>
            </a:r>
          </a:p>
          <a:p>
            <a:endParaRPr lang="it-IT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15542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69</TotalTime>
  <Words>133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Baskerville</vt:lpstr>
      <vt:lpstr>Baskerville Old Face</vt:lpstr>
      <vt:lpstr>Century Gothic</vt:lpstr>
      <vt:lpstr>Scia di vapore</vt:lpstr>
      <vt:lpstr>Presentazione standard di PowerPoint</vt:lpstr>
      <vt:lpstr>STEP </vt:lpstr>
      <vt:lpstr>STRUTTURA </vt:lpstr>
      <vt:lpstr>Presentazione standard di PowerPoint</vt:lpstr>
      <vt:lpstr>INFORMAZIONI DA DARE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Bologna</dc:creator>
  <cp:lastModifiedBy>Martina Bologna</cp:lastModifiedBy>
  <cp:revision>1</cp:revision>
  <dcterms:created xsi:type="dcterms:W3CDTF">2025-01-30T10:17:35Z</dcterms:created>
  <dcterms:modified xsi:type="dcterms:W3CDTF">2025-01-30T11:26:44Z</dcterms:modified>
</cp:coreProperties>
</file>