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316ADC-67D7-C6DA-164A-CA0370B3F575}" v="43" dt="2025-02-02T11:08:03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Marcellini" userId="S::marcelli@infn.it::a8b5fe82-9356-4600-bd95-cf3cfb97a666" providerId="AD" clId="Web-{7D316ADC-67D7-C6DA-164A-CA0370B3F575}"/>
    <pc:docChg chg="addSld modSld">
      <pc:chgData name="Stefano Marcellini" userId="S::marcelli@infn.it::a8b5fe82-9356-4600-bd95-cf3cfb97a666" providerId="AD" clId="Web-{7D316ADC-67D7-C6DA-164A-CA0370B3F575}" dt="2025-02-02T11:08:03.672" v="46"/>
      <pc:docMkLst>
        <pc:docMk/>
      </pc:docMkLst>
      <pc:sldChg chg="modSp">
        <pc:chgData name="Stefano Marcellini" userId="S::marcelli@infn.it::a8b5fe82-9356-4600-bd95-cf3cfb97a666" providerId="AD" clId="Web-{7D316ADC-67D7-C6DA-164A-CA0370B3F575}" dt="2025-02-02T10:52:31.953" v="1" actId="20577"/>
        <pc:sldMkLst>
          <pc:docMk/>
          <pc:sldMk cId="3985969309" sldId="257"/>
        </pc:sldMkLst>
        <pc:spChg chg="mod">
          <ac:chgData name="Stefano Marcellini" userId="S::marcelli@infn.it::a8b5fe82-9356-4600-bd95-cf3cfb97a666" providerId="AD" clId="Web-{7D316ADC-67D7-C6DA-164A-CA0370B3F575}" dt="2025-02-02T10:52:31.953" v="1" actId="20577"/>
          <ac:spMkLst>
            <pc:docMk/>
            <pc:sldMk cId="3985969309" sldId="257"/>
            <ac:spMk id="2" creationId="{A1F36119-995F-AFE9-A998-AEC44192C0A0}"/>
          </ac:spMkLst>
        </pc:spChg>
      </pc:sldChg>
      <pc:sldChg chg="addSp delSp modSp new">
        <pc:chgData name="Stefano Marcellini" userId="S::marcelli@infn.it::a8b5fe82-9356-4600-bd95-cf3cfb97a666" providerId="AD" clId="Web-{7D316ADC-67D7-C6DA-164A-CA0370B3F575}" dt="2025-02-02T11:08:03.672" v="46"/>
        <pc:sldMkLst>
          <pc:docMk/>
          <pc:sldMk cId="2128108921" sldId="262"/>
        </pc:sldMkLst>
        <pc:spChg chg="del">
          <ac:chgData name="Stefano Marcellini" userId="S::marcelli@infn.it::a8b5fe82-9356-4600-bd95-cf3cfb97a666" providerId="AD" clId="Web-{7D316ADC-67D7-C6DA-164A-CA0370B3F575}" dt="2025-02-02T10:55:59.131" v="3"/>
          <ac:spMkLst>
            <pc:docMk/>
            <pc:sldMk cId="2128108921" sldId="262"/>
            <ac:spMk id="2" creationId="{627067F8-C741-5AF0-13D6-2A70C3DCAD45}"/>
          </ac:spMkLst>
        </pc:spChg>
        <pc:spChg chg="del">
          <ac:chgData name="Stefano Marcellini" userId="S::marcelli@infn.it::a8b5fe82-9356-4600-bd95-cf3cfb97a666" providerId="AD" clId="Web-{7D316ADC-67D7-C6DA-164A-CA0370B3F575}" dt="2025-02-02T10:56:02.756" v="4"/>
          <ac:spMkLst>
            <pc:docMk/>
            <pc:sldMk cId="2128108921" sldId="262"/>
            <ac:spMk id="3" creationId="{91FCA454-2251-1750-222A-3A5805649EDD}"/>
          </ac:spMkLst>
        </pc:spChg>
        <pc:graphicFrameChg chg="add mod topLvl modGraphic">
          <ac:chgData name="Stefano Marcellini" userId="S::marcelli@infn.it::a8b5fe82-9356-4600-bd95-cf3cfb97a666" providerId="AD" clId="Web-{7D316ADC-67D7-C6DA-164A-CA0370B3F575}" dt="2025-02-02T11:08:03.672" v="46"/>
          <ac:graphicFrameMkLst>
            <pc:docMk/>
            <pc:sldMk cId="2128108921" sldId="262"/>
            <ac:graphicFrameMk id="4" creationId="{D2C7DCA0-BEF8-786E-A65A-68181F08FD6C}"/>
          </ac:graphicFrameMkLst>
        </pc:graphicFrameChg>
      </pc:sldChg>
    </pc:docChg>
  </pc:docChgLst>
  <pc:docChgLst>
    <pc:chgData name="Stefano Marcellini" userId="S::marcelli@infn.it::a8b5fe82-9356-4600-bd95-cf3cfb97a666" providerId="AD" clId="Web-{6B838D1F-EB9F-AC00-7D95-9760087E7329}"/>
    <pc:docChg chg="modSld">
      <pc:chgData name="Stefano Marcellini" userId="S::marcelli@infn.it::a8b5fe82-9356-4600-bd95-cf3cfb97a666" providerId="AD" clId="Web-{6B838D1F-EB9F-AC00-7D95-9760087E7329}" dt="2025-01-28T13:10:56.260" v="25" actId="20577"/>
      <pc:docMkLst>
        <pc:docMk/>
      </pc:docMkLst>
      <pc:sldChg chg="modSp">
        <pc:chgData name="Stefano Marcellini" userId="S::marcelli@infn.it::a8b5fe82-9356-4600-bd95-cf3cfb97a666" providerId="AD" clId="Web-{6B838D1F-EB9F-AC00-7D95-9760087E7329}" dt="2025-01-28T13:10:56.260" v="25" actId="20577"/>
        <pc:sldMkLst>
          <pc:docMk/>
          <pc:sldMk cId="3985969309" sldId="257"/>
        </pc:sldMkLst>
        <pc:spChg chg="mod">
          <ac:chgData name="Stefano Marcellini" userId="S::marcelli@infn.it::a8b5fe82-9356-4600-bd95-cf3cfb97a666" providerId="AD" clId="Web-{6B838D1F-EB9F-AC00-7D95-9760087E7329}" dt="2025-01-28T13:10:56.260" v="25" actId="20577"/>
          <ac:spMkLst>
            <pc:docMk/>
            <pc:sldMk cId="3985969309" sldId="257"/>
            <ac:spMk id="2" creationId="{A1F36119-995F-AFE9-A998-AEC44192C0A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stnazfisnucl-my.sharepoint.com/personal/marcelli_infn_it/Documents/INFN/C3M/Riunioni%20CC3M/Riunione%20Roma%203-4-5%20febbraio%202025/SxT%20-%20%20Roma%20-febbraio-2025_LineMark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Gruppi partecipanti al concorso per le scuole vs anno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00000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360</c:v>
                </c:pt>
                <c:pt idx="2">
                  <c:v>300</c:v>
                </c:pt>
                <c:pt idx="3">
                  <c:v>1194</c:v>
                </c:pt>
                <c:pt idx="4">
                  <c:v>2294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A7-4728-AA70-880FDB2539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Colonna2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A7-4728-AA70-880FDB2539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Colonna1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A7-4728-AA70-880FDB253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674288"/>
        <c:axId val="278669968"/>
      </c:lineChart>
      <c:catAx>
        <c:axId val="27867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8669968"/>
        <c:crosses val="autoZero"/>
        <c:auto val="1"/>
        <c:lblAlgn val="ctr"/>
        <c:lblOffset val="100"/>
        <c:noMultiLvlLbl val="0"/>
      </c:catAx>
      <c:valAx>
        <c:axId val="27866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867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02.02.2025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1BE0CD8-B0E0-EC9A-C1D6-43575C52120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12" b="11550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269A584-CA51-4D4A-98E3-09B845E5500E}"/>
              </a:ext>
            </a:extLst>
          </p:cNvPr>
          <p:cNvSpPr/>
          <p:nvPr/>
        </p:nvSpPr>
        <p:spPr>
          <a:xfrm>
            <a:off x="224737" y="88813"/>
            <a:ext cx="5444836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it-IT" sz="2800" dirty="0">
                <a:solidFill>
                  <a:srgbClr val="0070C0"/>
                </a:solidFill>
                <a:latin typeface="Avenir Next LT Pro"/>
              </a:rPr>
              <a:t>STRUTTURA</a:t>
            </a:r>
            <a:r>
              <a:rPr lang="it-IT" sz="2800" b="1" dirty="0">
                <a:solidFill>
                  <a:srgbClr val="0070C0"/>
                </a:solidFill>
                <a:latin typeface="Avenir Next LT Pro"/>
              </a:rPr>
              <a:t> 2025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EFA94E11-2F21-07C0-1505-07AA5E8BB7E8}"/>
              </a:ext>
            </a:extLst>
          </p:cNvPr>
          <p:cNvSpPr/>
          <p:nvPr/>
        </p:nvSpPr>
        <p:spPr>
          <a:xfrm>
            <a:off x="4566350" y="990546"/>
            <a:ext cx="735726" cy="7357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B0206739-ADBC-F32D-DC87-3DBEE1DB3BC9}"/>
              </a:ext>
            </a:extLst>
          </p:cNvPr>
          <p:cNvSpPr/>
          <p:nvPr/>
        </p:nvSpPr>
        <p:spPr>
          <a:xfrm>
            <a:off x="5984422" y="966951"/>
            <a:ext cx="735726" cy="7357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EDEDBCA0-4B15-66D3-D11B-7F1B5C4AD0C4}"/>
              </a:ext>
            </a:extLst>
          </p:cNvPr>
          <p:cNvSpPr/>
          <p:nvPr/>
        </p:nvSpPr>
        <p:spPr>
          <a:xfrm>
            <a:off x="1624658" y="2419421"/>
            <a:ext cx="814020" cy="791786"/>
          </a:xfrm>
          <a:prstGeom prst="ellipse">
            <a:avLst/>
          </a:prstGeom>
          <a:noFill/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4B23AC00-2992-9D63-FFF6-48AAA2B77F19}"/>
              </a:ext>
            </a:extLst>
          </p:cNvPr>
          <p:cNvSpPr/>
          <p:nvPr/>
        </p:nvSpPr>
        <p:spPr>
          <a:xfrm>
            <a:off x="2582191" y="2419421"/>
            <a:ext cx="796385" cy="791786"/>
          </a:xfrm>
          <a:prstGeom prst="ellipse">
            <a:avLst/>
          </a:prstGeom>
          <a:noFill/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88137DA0-BE9C-6B59-3BD2-52558FA32A35}"/>
              </a:ext>
            </a:extLst>
          </p:cNvPr>
          <p:cNvSpPr/>
          <p:nvPr/>
        </p:nvSpPr>
        <p:spPr>
          <a:xfrm>
            <a:off x="3534663" y="2454146"/>
            <a:ext cx="796385" cy="791786"/>
          </a:xfrm>
          <a:prstGeom prst="ellipse">
            <a:avLst/>
          </a:prstGeom>
          <a:noFill/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2DCEE5F7-8831-6B23-94DF-8D88A9A8D86B}"/>
              </a:ext>
            </a:extLst>
          </p:cNvPr>
          <p:cNvSpPr/>
          <p:nvPr/>
        </p:nvSpPr>
        <p:spPr>
          <a:xfrm>
            <a:off x="5293257" y="2465722"/>
            <a:ext cx="796385" cy="791786"/>
          </a:xfrm>
          <a:prstGeom prst="ellipse">
            <a:avLst/>
          </a:prstGeom>
          <a:noFill/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669C9EA0-2E97-9773-E719-92F68F867AAA}"/>
              </a:ext>
            </a:extLst>
          </p:cNvPr>
          <p:cNvSpPr/>
          <p:nvPr/>
        </p:nvSpPr>
        <p:spPr>
          <a:xfrm>
            <a:off x="6160002" y="2440432"/>
            <a:ext cx="796385" cy="791786"/>
          </a:xfrm>
          <a:prstGeom prst="ellipse">
            <a:avLst/>
          </a:prstGeom>
          <a:noFill/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22A814DD-AA61-AD02-9EBA-85A0A60B5AD8}"/>
              </a:ext>
            </a:extLst>
          </p:cNvPr>
          <p:cNvSpPr/>
          <p:nvPr/>
        </p:nvSpPr>
        <p:spPr>
          <a:xfrm>
            <a:off x="7042333" y="2454146"/>
            <a:ext cx="796385" cy="791786"/>
          </a:xfrm>
          <a:prstGeom prst="ellipse">
            <a:avLst/>
          </a:prstGeom>
          <a:noFill/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B6BCE5FF-C1BA-11D7-F4ED-EC35683D2949}"/>
              </a:ext>
            </a:extLst>
          </p:cNvPr>
          <p:cNvSpPr/>
          <p:nvPr/>
        </p:nvSpPr>
        <p:spPr>
          <a:xfrm>
            <a:off x="7929484" y="2454146"/>
            <a:ext cx="796385" cy="791786"/>
          </a:xfrm>
          <a:prstGeom prst="ellipse">
            <a:avLst/>
          </a:prstGeom>
          <a:noFill/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D89E8663-4719-1B96-7691-C3DAC1E809E0}"/>
              </a:ext>
            </a:extLst>
          </p:cNvPr>
          <p:cNvSpPr/>
          <p:nvPr/>
        </p:nvSpPr>
        <p:spPr>
          <a:xfrm>
            <a:off x="8834651" y="2479891"/>
            <a:ext cx="796385" cy="791786"/>
          </a:xfrm>
          <a:prstGeom prst="ellipse">
            <a:avLst/>
          </a:prstGeom>
          <a:noFill/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5E197B9-34E8-D45E-59DC-B64ED1EF93E6}"/>
              </a:ext>
            </a:extLst>
          </p:cNvPr>
          <p:cNvSpPr txBox="1"/>
          <p:nvPr/>
        </p:nvSpPr>
        <p:spPr>
          <a:xfrm>
            <a:off x="4456389" y="512259"/>
            <a:ext cx="2664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RESPONSABILI NAZIONALI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3BD69E6-83F5-C0B6-4589-2E66D3E93FE1}"/>
              </a:ext>
            </a:extLst>
          </p:cNvPr>
          <p:cNvSpPr txBox="1"/>
          <p:nvPr/>
        </p:nvSpPr>
        <p:spPr>
          <a:xfrm>
            <a:off x="4531542" y="1780086"/>
            <a:ext cx="2276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0084A7"/>
                </a:solidFill>
                <a:latin typeface="Century Gothic" panose="020B0502020202020204" pitchFamily="34" charset="0"/>
              </a:rPr>
              <a:t>COMITATO SCIENTIFICO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6750E1B-2ED3-4501-0F7A-C1F7D3ABFE0C}"/>
              </a:ext>
            </a:extLst>
          </p:cNvPr>
          <p:cNvSpPr txBox="1"/>
          <p:nvPr/>
        </p:nvSpPr>
        <p:spPr>
          <a:xfrm>
            <a:off x="2798314" y="4256212"/>
            <a:ext cx="5724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ATTIVITA’, GRUPPI DI LAVORO E RELATIVI </a:t>
            </a:r>
            <a:r>
              <a:rPr lang="it-IT" sz="16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COORDINATORI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B572920-DE04-FECB-DBB9-DD3E3EA0240B}"/>
              </a:ext>
            </a:extLst>
          </p:cNvPr>
          <p:cNvSpPr txBox="1"/>
          <p:nvPr/>
        </p:nvSpPr>
        <p:spPr>
          <a:xfrm>
            <a:off x="4868549" y="3546982"/>
            <a:ext cx="359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0CAA7"/>
                </a:solidFill>
                <a:latin typeface="Century Gothic" panose="020B0502020202020204" pitchFamily="34" charset="0"/>
              </a:rPr>
              <a:t>COORD. COMUNICAZIONE VISIVA</a:t>
            </a:r>
          </a:p>
          <a:p>
            <a:r>
              <a:rPr lang="it-IT" sz="1200" dirty="0" err="1">
                <a:latin typeface="Century Gothic" panose="020B0502020202020204" pitchFamily="34" charset="0"/>
              </a:rPr>
              <a:t>F</a:t>
            </a:r>
            <a:r>
              <a:rPr lang="it-IT" sz="1200" dirty="0">
                <a:latin typeface="Century Gothic" panose="020B0502020202020204" pitchFamily="34" charset="0"/>
              </a:rPr>
              <a:t>. Cuicchio</a:t>
            </a: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10CC3834-E7A2-4E2C-AB07-F862703442B4}"/>
              </a:ext>
            </a:extLst>
          </p:cNvPr>
          <p:cNvSpPr/>
          <p:nvPr/>
        </p:nvSpPr>
        <p:spPr>
          <a:xfrm>
            <a:off x="4071326" y="3448528"/>
            <a:ext cx="735727" cy="735727"/>
          </a:xfrm>
          <a:prstGeom prst="ellipse">
            <a:avLst/>
          </a:prstGeom>
          <a:noFill/>
          <a:ln w="38100">
            <a:solidFill>
              <a:srgbClr val="00CA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121E756B-0F84-3EE8-1BE7-6AD241B58DAA}"/>
              </a:ext>
            </a:extLst>
          </p:cNvPr>
          <p:cNvSpPr txBox="1"/>
          <p:nvPr/>
        </p:nvSpPr>
        <p:spPr>
          <a:xfrm>
            <a:off x="903851" y="5172650"/>
            <a:ext cx="1250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C00000"/>
                </a:solidFill>
                <a:latin typeface="Avenir Next LT Pro"/>
              </a:rPr>
              <a:t>programmato </a:t>
            </a:r>
          </a:p>
          <a:p>
            <a:pPr algn="ctr"/>
            <a:r>
              <a:rPr lang="it-IT" sz="1200" u="sng" dirty="0">
                <a:latin typeface="Avenir Next LT Pro"/>
              </a:rPr>
              <a:t>C. Oppedisano</a:t>
            </a:r>
            <a:endParaRPr lang="it-IT" sz="1200" u="sng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D10237F4-0ADA-C7E3-CE05-F341CFEDE0C4}"/>
              </a:ext>
            </a:extLst>
          </p:cNvPr>
          <p:cNvSpPr txBox="1"/>
          <p:nvPr/>
        </p:nvSpPr>
        <p:spPr>
          <a:xfrm>
            <a:off x="4329125" y="1207590"/>
            <a:ext cx="118013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1400" dirty="0">
                <a:latin typeface="Avenir Book" panose="02000503020000020003" pitchFamily="2" charset="0"/>
              </a:rPr>
              <a:t>D. Domenici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6467A5A-19FE-31F8-1F64-4040CA871663}"/>
              </a:ext>
            </a:extLst>
          </p:cNvPr>
          <p:cNvSpPr txBox="1"/>
          <p:nvPr/>
        </p:nvSpPr>
        <p:spPr>
          <a:xfrm>
            <a:off x="2309143" y="5172650"/>
            <a:ext cx="1135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C00000"/>
                </a:solidFill>
                <a:latin typeface="Avenir Next LT Pro"/>
              </a:rPr>
              <a:t>trimestrali</a:t>
            </a:r>
          </a:p>
          <a:p>
            <a:pPr algn="ctr"/>
            <a:r>
              <a:rPr lang="it-IT" sz="1200" u="sng" dirty="0">
                <a:latin typeface="Avenir Next LT Pro"/>
              </a:rPr>
              <a:t>M. Battaglieri</a:t>
            </a:r>
          </a:p>
          <a:p>
            <a:pPr algn="ctr"/>
            <a:r>
              <a:rPr lang="it-IT" sz="1200" dirty="0">
                <a:latin typeface="Avenir Next LT Pro"/>
              </a:rPr>
              <a:t>S. Marcellini</a:t>
            </a:r>
            <a:endParaRPr lang="it-IT" sz="12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48F6459-C276-B91D-9660-F4B1471EAACC}"/>
              </a:ext>
            </a:extLst>
          </p:cNvPr>
          <p:cNvSpPr txBox="1"/>
          <p:nvPr/>
        </p:nvSpPr>
        <p:spPr>
          <a:xfrm>
            <a:off x="3523416" y="5172650"/>
            <a:ext cx="1148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C00000"/>
                </a:solidFill>
                <a:latin typeface="Avenir Next LT Pro"/>
              </a:rPr>
              <a:t>a richiesta</a:t>
            </a:r>
          </a:p>
          <a:p>
            <a:pPr algn="ctr"/>
            <a:r>
              <a:rPr lang="it-IT" sz="1200" u="sng" dirty="0">
                <a:latin typeface="Avenir Next LT Pro"/>
              </a:rPr>
              <a:t>S. </a:t>
            </a:r>
            <a:r>
              <a:rPr lang="it-IT" sz="1200" u="sng" dirty="0" err="1">
                <a:latin typeface="Avenir Next LT Pro"/>
              </a:rPr>
              <a:t>Hemmer</a:t>
            </a:r>
            <a:r>
              <a:rPr lang="it-IT" sz="1200" dirty="0">
                <a:latin typeface="Avenir Next LT Pro"/>
              </a:rPr>
              <a:t>, </a:t>
            </a:r>
          </a:p>
          <a:p>
            <a:pPr algn="ctr"/>
            <a:r>
              <a:rPr lang="it-IT" sz="1200" dirty="0">
                <a:latin typeface="Avenir Next LT Pro"/>
              </a:rPr>
              <a:t>S. Marcellini, </a:t>
            </a:r>
          </a:p>
          <a:p>
            <a:pPr algn="ctr"/>
            <a:r>
              <a:rPr lang="it-IT" sz="1200" dirty="0">
                <a:latin typeface="Avenir Next LT Pro"/>
              </a:rPr>
              <a:t>S. Bertelli, </a:t>
            </a:r>
          </a:p>
          <a:p>
            <a:pPr algn="ctr"/>
            <a:r>
              <a:rPr lang="it-IT" sz="1200" dirty="0">
                <a:latin typeface="Avenir Next LT Pro"/>
              </a:rPr>
              <a:t>M. </a:t>
            </a:r>
            <a:r>
              <a:rPr lang="it-IT" sz="1200" dirty="0" err="1">
                <a:latin typeface="Avenir Next LT Pro"/>
              </a:rPr>
              <a:t>Cinausero</a:t>
            </a:r>
            <a:r>
              <a:rPr lang="it-IT" sz="1200" dirty="0">
                <a:latin typeface="Avenir Next LT Pro"/>
              </a:rPr>
              <a:t>, </a:t>
            </a:r>
          </a:p>
          <a:p>
            <a:pPr algn="ctr"/>
            <a:r>
              <a:rPr lang="it-IT" sz="1200" dirty="0">
                <a:latin typeface="Avenir Next LT Pro"/>
              </a:rPr>
              <a:t>D. Domenici, </a:t>
            </a:r>
          </a:p>
          <a:p>
            <a:pPr algn="ctr"/>
            <a:r>
              <a:rPr lang="it-IT" sz="1200" dirty="0">
                <a:latin typeface="Avenir Next LT Pro"/>
              </a:rPr>
              <a:t>M. Battaglieri</a:t>
            </a:r>
            <a:endParaRPr lang="it-IT" sz="12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E095A5A-DE5A-95E0-3BB6-57D86ED71466}"/>
              </a:ext>
            </a:extLst>
          </p:cNvPr>
          <p:cNvSpPr txBox="1"/>
          <p:nvPr/>
        </p:nvSpPr>
        <p:spPr>
          <a:xfrm>
            <a:off x="5748165" y="1185096"/>
            <a:ext cx="115127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1400" dirty="0">
                <a:latin typeface="Avenir Book" panose="02000503020000020003" pitchFamily="2" charset="0"/>
              </a:rPr>
              <a:t>S. Marcellini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3D1BB27-51F5-672B-0259-F710EED51DAE}"/>
              </a:ext>
            </a:extLst>
          </p:cNvPr>
          <p:cNvSpPr txBox="1"/>
          <p:nvPr/>
        </p:nvSpPr>
        <p:spPr>
          <a:xfrm>
            <a:off x="903851" y="4671114"/>
            <a:ext cx="1250196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Vite 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da Genio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3C43A6A8-6EC2-0599-D769-404D1EEEF603}"/>
              </a:ext>
            </a:extLst>
          </p:cNvPr>
          <p:cNvSpPr txBox="1"/>
          <p:nvPr/>
        </p:nvSpPr>
        <p:spPr>
          <a:xfrm>
            <a:off x="2270864" y="4671114"/>
            <a:ext cx="1135735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Letture 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consigliate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6FD2CAD5-6CB8-F6E4-6AF2-02E7B0E7A2AB}"/>
              </a:ext>
            </a:extLst>
          </p:cNvPr>
          <p:cNvSpPr txBox="1"/>
          <p:nvPr/>
        </p:nvSpPr>
        <p:spPr>
          <a:xfrm>
            <a:off x="3523416" y="4671114"/>
            <a:ext cx="1204886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Esperto</a:t>
            </a:r>
          </a:p>
          <a:p>
            <a:pPr algn="ctr"/>
            <a:endParaRPr lang="it-IT" sz="1200" dirty="0">
              <a:latin typeface="Avenir Book" panose="02000503020000020003" pitchFamily="2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BF305C2-4020-14DC-2E18-D883FFD00B28}"/>
              </a:ext>
            </a:extLst>
          </p:cNvPr>
          <p:cNvSpPr txBox="1"/>
          <p:nvPr/>
        </p:nvSpPr>
        <p:spPr>
          <a:xfrm>
            <a:off x="4845119" y="4671114"/>
            <a:ext cx="1135735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Percorsi divulgativi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F854358-44B6-27EA-2F30-9ADA1F0EC952}"/>
              </a:ext>
            </a:extLst>
          </p:cNvPr>
          <p:cNvSpPr txBox="1"/>
          <p:nvPr/>
        </p:nvSpPr>
        <p:spPr>
          <a:xfrm>
            <a:off x="6097671" y="4671114"/>
            <a:ext cx="1083951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Concorso 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Scuole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97C13BD4-0172-4A8B-60D4-35CC47301086}"/>
              </a:ext>
            </a:extLst>
          </p:cNvPr>
          <p:cNvSpPr txBox="1"/>
          <p:nvPr/>
        </p:nvSpPr>
        <p:spPr>
          <a:xfrm>
            <a:off x="7298439" y="4671114"/>
            <a:ext cx="1083951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Next LT Pro" panose="020B0504020202020204" pitchFamily="34" charset="77"/>
              </a:rPr>
              <a:t>Newsletter</a:t>
            </a:r>
          </a:p>
          <a:p>
            <a:pPr algn="ctr"/>
            <a:endParaRPr lang="it-IT" sz="1200" dirty="0">
              <a:latin typeface="Avenir Book" panose="02000503020000020003" pitchFamily="2" charset="0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366B2305-3B25-6A2B-4FEA-2C9E1162A29A}"/>
              </a:ext>
            </a:extLst>
          </p:cNvPr>
          <p:cNvSpPr txBox="1"/>
          <p:nvPr/>
        </p:nvSpPr>
        <p:spPr>
          <a:xfrm>
            <a:off x="8499207" y="4671114"/>
            <a:ext cx="105768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Instagram</a:t>
            </a:r>
          </a:p>
          <a:p>
            <a:pPr algn="ctr"/>
            <a:endParaRPr lang="it-IT" sz="1200" dirty="0">
              <a:latin typeface="Avenir Book" panose="02000503020000020003" pitchFamily="2" charset="0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D031D55C-D1F2-B346-DF90-94B4A3ADD08B}"/>
              </a:ext>
            </a:extLst>
          </p:cNvPr>
          <p:cNvSpPr txBox="1"/>
          <p:nvPr/>
        </p:nvSpPr>
        <p:spPr>
          <a:xfrm>
            <a:off x="4776912" y="5172650"/>
            <a:ext cx="1317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C00000"/>
                </a:solidFill>
                <a:latin typeface="Avenir Next LT Pro" panose="020B0504020202020204" pitchFamily="34" charset="77"/>
              </a:rPr>
              <a:t>programmato</a:t>
            </a:r>
          </a:p>
          <a:p>
            <a:pPr algn="ctr"/>
            <a:r>
              <a:rPr lang="it-IT" sz="1200" u="sng" dirty="0">
                <a:latin typeface="Avenir Next LT Pro" panose="020B0504020202020204" pitchFamily="34" charset="77"/>
              </a:rPr>
              <a:t>S. Bertelli,</a:t>
            </a:r>
            <a:r>
              <a:rPr lang="it-IT" sz="1200" dirty="0">
                <a:latin typeface="Avenir Next LT Pro" panose="020B0504020202020204" pitchFamily="34" charset="77"/>
              </a:rPr>
              <a:t> </a:t>
            </a:r>
          </a:p>
          <a:p>
            <a:pPr algn="ctr"/>
            <a:r>
              <a:rPr lang="it-IT" sz="1200" dirty="0">
                <a:latin typeface="Avenir Next LT Pro"/>
              </a:rPr>
              <a:t>M. </a:t>
            </a:r>
            <a:r>
              <a:rPr lang="it-IT" sz="1200" dirty="0" err="1">
                <a:latin typeface="Avenir Next LT Pro"/>
              </a:rPr>
              <a:t>Cinausero</a:t>
            </a:r>
            <a:r>
              <a:rPr lang="it-IT" sz="1200" dirty="0">
                <a:latin typeface="Avenir Next LT Pro"/>
              </a:rPr>
              <a:t>, </a:t>
            </a:r>
          </a:p>
          <a:p>
            <a:pPr algn="ctr"/>
            <a:r>
              <a:rPr lang="it-IT" sz="1200" dirty="0">
                <a:latin typeface="Avenir Next LT Pro"/>
              </a:rPr>
              <a:t>D. Domenici </a:t>
            </a:r>
          </a:p>
          <a:p>
            <a:pPr algn="ctr"/>
            <a:endParaRPr lang="it-IT" sz="1200" dirty="0"/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77560DF-8A1B-F502-4FF6-9FEBDD342E0C}"/>
              </a:ext>
            </a:extLst>
          </p:cNvPr>
          <p:cNvSpPr txBox="1"/>
          <p:nvPr/>
        </p:nvSpPr>
        <p:spPr>
          <a:xfrm>
            <a:off x="5945089" y="5178746"/>
            <a:ext cx="1380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C00000"/>
                </a:solidFill>
                <a:latin typeface="Avenir Next LT Pro" panose="020B0504020202020204" pitchFamily="34" charset="77"/>
              </a:rPr>
              <a:t>annuale</a:t>
            </a:r>
          </a:p>
          <a:p>
            <a:pPr algn="ctr"/>
            <a:r>
              <a:rPr lang="it-IT" sz="1200" u="sng" dirty="0">
                <a:latin typeface="Avenir Next LT Pro" panose="020B0504020202020204" pitchFamily="34" charset="77"/>
              </a:rPr>
              <a:t>C. Ruvolo</a:t>
            </a:r>
            <a:endParaRPr lang="it-IT" sz="1200" dirty="0">
              <a:latin typeface="Avenir Next LT Pro" panose="020B0504020202020204" pitchFamily="34" charset="77"/>
            </a:endParaRPr>
          </a:p>
          <a:p>
            <a:pPr algn="ctr"/>
            <a:r>
              <a:rPr lang="it-IT" sz="1200" dirty="0" err="1">
                <a:latin typeface="Avenir Next LT Pro"/>
              </a:rPr>
              <a:t>F</a:t>
            </a:r>
            <a:r>
              <a:rPr lang="it-IT" sz="1200" dirty="0">
                <a:latin typeface="Avenir Next LT Pro"/>
              </a:rPr>
              <a:t>. Cuicchio, </a:t>
            </a:r>
          </a:p>
          <a:p>
            <a:pPr algn="ctr"/>
            <a:r>
              <a:rPr lang="it-IT" sz="1200" dirty="0">
                <a:latin typeface="Avenir Next LT Pro"/>
              </a:rPr>
              <a:t>S. Bertelli, </a:t>
            </a:r>
          </a:p>
          <a:p>
            <a:pPr algn="ctr"/>
            <a:r>
              <a:rPr lang="it-IT" sz="1200" dirty="0">
                <a:latin typeface="Avenir Next LT Pro"/>
              </a:rPr>
              <a:t>C. Oppedisano </a:t>
            </a:r>
          </a:p>
          <a:p>
            <a:pPr algn="ctr"/>
            <a:r>
              <a:rPr lang="it-IT" sz="1200" dirty="0">
                <a:latin typeface="Avenir Next LT Pro"/>
              </a:rPr>
              <a:t>Giuria</a:t>
            </a:r>
          </a:p>
          <a:p>
            <a:pPr algn="ctr"/>
            <a:r>
              <a:rPr lang="it-IT" sz="1200" dirty="0">
                <a:latin typeface="Avenir Next LT Pro"/>
              </a:rPr>
              <a:t> Tutto CS</a:t>
            </a:r>
          </a:p>
          <a:p>
            <a:pPr algn="ctr"/>
            <a:r>
              <a:rPr lang="it-IT" sz="1200" dirty="0">
                <a:latin typeface="Avenir Next LT Pro"/>
              </a:rPr>
              <a:t>Anna Maragno</a:t>
            </a:r>
          </a:p>
          <a:p>
            <a:pPr algn="ctr"/>
            <a:endParaRPr lang="it-IT" sz="1200" dirty="0"/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86E98F1F-93A7-0A62-A157-A798DE2AFFA1}"/>
              </a:ext>
            </a:extLst>
          </p:cNvPr>
          <p:cNvSpPr txBox="1"/>
          <p:nvPr/>
        </p:nvSpPr>
        <p:spPr>
          <a:xfrm>
            <a:off x="7186021" y="5172650"/>
            <a:ext cx="1317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C00000"/>
                </a:solidFill>
                <a:latin typeface="Avenir Next LT Pro"/>
              </a:rPr>
              <a:t>mensile</a:t>
            </a:r>
          </a:p>
          <a:p>
            <a:pPr algn="ctr"/>
            <a:r>
              <a:rPr lang="it-IT" sz="1200" u="sng" dirty="0">
                <a:latin typeface="Avenir Next LT Pro"/>
              </a:rPr>
              <a:t>S. Bertelli, </a:t>
            </a:r>
          </a:p>
          <a:p>
            <a:pPr algn="ctr"/>
            <a:r>
              <a:rPr lang="it-IT" sz="1200" dirty="0" err="1">
                <a:latin typeface="Avenir Next LT Pro"/>
              </a:rPr>
              <a:t>F</a:t>
            </a:r>
            <a:r>
              <a:rPr lang="it-IT" sz="1200" dirty="0">
                <a:latin typeface="Avenir Next LT Pro"/>
              </a:rPr>
              <a:t>. Cuicchio</a:t>
            </a:r>
            <a:endParaRPr lang="it-IT" sz="1200" dirty="0"/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7D5ECCD2-C2BD-5E45-8AED-B34EDED39FDF}"/>
              </a:ext>
            </a:extLst>
          </p:cNvPr>
          <p:cNvSpPr txBox="1"/>
          <p:nvPr/>
        </p:nvSpPr>
        <p:spPr>
          <a:xfrm>
            <a:off x="8433886" y="5172650"/>
            <a:ext cx="1148776" cy="120032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it-IT" sz="1200" dirty="0">
                <a:solidFill>
                  <a:srgbClr val="C00000"/>
                </a:solidFill>
                <a:latin typeface="Avenir Next LT Pro" panose="020B0504020202020204" pitchFamily="34" charset="77"/>
              </a:rPr>
              <a:t>Settimanale</a:t>
            </a:r>
          </a:p>
          <a:p>
            <a:pPr algn="ctr"/>
            <a:r>
              <a:rPr lang="it-IT" sz="1200" dirty="0" err="1">
                <a:latin typeface="Avenir Next LT Pro" panose="020B0504020202020204" pitchFamily="34" charset="77"/>
              </a:rPr>
              <a:t>C.Ruvolo</a:t>
            </a:r>
            <a:endParaRPr lang="it-IT" sz="1200" dirty="0">
              <a:latin typeface="Avenir Next LT Pro" panose="020B0504020202020204" pitchFamily="34" charset="77"/>
            </a:endParaRPr>
          </a:p>
          <a:p>
            <a:pPr algn="ctr"/>
            <a:r>
              <a:rPr lang="it-IT" sz="1200" dirty="0">
                <a:latin typeface="Avenir Next LT Pro" panose="020B0504020202020204" pitchFamily="34" charset="77"/>
              </a:rPr>
              <a:t>S. Marcellini, </a:t>
            </a:r>
          </a:p>
          <a:p>
            <a:pPr algn="ctr"/>
            <a:r>
              <a:rPr lang="it-IT" sz="1200" dirty="0">
                <a:latin typeface="Avenir Next LT Pro" panose="020B0504020202020204" pitchFamily="34" charset="77"/>
              </a:rPr>
              <a:t>D. Domenici, </a:t>
            </a:r>
          </a:p>
          <a:p>
            <a:pPr algn="ctr"/>
            <a:r>
              <a:rPr lang="it-IT" sz="1200" dirty="0">
                <a:latin typeface="Avenir Next LT Pro"/>
              </a:rPr>
              <a:t>M. </a:t>
            </a:r>
            <a:r>
              <a:rPr lang="it-IT" sz="1200" dirty="0" err="1">
                <a:latin typeface="Avenir Next LT Pro"/>
              </a:rPr>
              <a:t>Cinausero</a:t>
            </a:r>
            <a:r>
              <a:rPr lang="it-IT" sz="1200" dirty="0">
                <a:latin typeface="Avenir Next LT Pro"/>
              </a:rPr>
              <a:t> </a:t>
            </a:r>
            <a:endParaRPr lang="it-IT" sz="1200" dirty="0">
              <a:latin typeface="Avenir Next LT Pro" panose="020B0504020202020204" pitchFamily="34" charset="77"/>
            </a:endParaRPr>
          </a:p>
          <a:p>
            <a:pPr algn="ctr"/>
            <a:r>
              <a:rPr lang="it-IT" sz="1200" dirty="0">
                <a:latin typeface="Avenir Next LT Pro"/>
              </a:rPr>
              <a:t>F. Cuicchio </a:t>
            </a:r>
            <a:endParaRPr lang="it-IT" sz="1200" dirty="0">
              <a:latin typeface="Avenir Next LT Pro" panose="020B0504020202020204" pitchFamily="34" charset="77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87A2E5DA-7F0E-931C-71BD-F775EA06B3A6}"/>
              </a:ext>
            </a:extLst>
          </p:cNvPr>
          <p:cNvSpPr txBox="1"/>
          <p:nvPr/>
        </p:nvSpPr>
        <p:spPr>
          <a:xfrm>
            <a:off x="1430983" y="2479891"/>
            <a:ext cx="1247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Laura 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Bandiera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FE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5A0A1820-7F55-EE96-46C9-F254F489D069}"/>
              </a:ext>
            </a:extLst>
          </p:cNvPr>
          <p:cNvSpPr txBox="1"/>
          <p:nvPr/>
        </p:nvSpPr>
        <p:spPr>
          <a:xfrm>
            <a:off x="2518357" y="2501980"/>
            <a:ext cx="94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Marco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Battaglieri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GE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DEA1C181-DFA0-961C-8CBF-8B66C88DA215}"/>
              </a:ext>
            </a:extLst>
          </p:cNvPr>
          <p:cNvSpPr txBox="1"/>
          <p:nvPr/>
        </p:nvSpPr>
        <p:spPr>
          <a:xfrm>
            <a:off x="3438684" y="2523284"/>
            <a:ext cx="102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Susanna 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Bertelli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LNF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7E5CA059-666D-0CA4-F5AC-37DFA169625E}"/>
              </a:ext>
            </a:extLst>
          </p:cNvPr>
          <p:cNvSpPr txBox="1"/>
          <p:nvPr/>
        </p:nvSpPr>
        <p:spPr>
          <a:xfrm>
            <a:off x="5184194" y="2500135"/>
            <a:ext cx="1089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Marco </a:t>
            </a:r>
          </a:p>
          <a:p>
            <a:pPr algn="ctr"/>
            <a:r>
              <a:rPr lang="it-IT" sz="1200" dirty="0" err="1">
                <a:latin typeface="Avenir Book" panose="02000503020000020003" pitchFamily="2" charset="0"/>
              </a:rPr>
              <a:t>Cinausero</a:t>
            </a:r>
            <a:endParaRPr lang="it-IT" sz="1200" dirty="0">
              <a:latin typeface="Avenir Book" panose="02000503020000020003" pitchFamily="2" charset="0"/>
            </a:endParaRP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LNL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16A2B1EC-3870-B397-B6E0-5513BE3DA5DA}"/>
              </a:ext>
            </a:extLst>
          </p:cNvPr>
          <p:cNvSpPr txBox="1"/>
          <p:nvPr/>
        </p:nvSpPr>
        <p:spPr>
          <a:xfrm>
            <a:off x="6149185" y="2487623"/>
            <a:ext cx="86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Danilo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Domenici</a:t>
            </a:r>
            <a:br>
              <a:rPr lang="it-IT" sz="1200" dirty="0">
                <a:latin typeface="Avenir Book" panose="02000503020000020003" pitchFamily="2" charset="0"/>
              </a:rPr>
            </a:br>
            <a:r>
              <a:rPr lang="it-IT" sz="1200" dirty="0">
                <a:latin typeface="Avenir Book" panose="02000503020000020003" pitchFamily="2" charset="0"/>
              </a:rPr>
              <a:t>LNF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D5D22CB0-8FFA-D652-5C2D-900D5C6D75F5}"/>
              </a:ext>
            </a:extLst>
          </p:cNvPr>
          <p:cNvSpPr txBox="1"/>
          <p:nvPr/>
        </p:nvSpPr>
        <p:spPr>
          <a:xfrm>
            <a:off x="7846810" y="2557124"/>
            <a:ext cx="922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Next LT Pro" panose="020B0504020202020204" pitchFamily="34" charset="77"/>
              </a:rPr>
              <a:t>Stefano Marcellini</a:t>
            </a:r>
          </a:p>
          <a:p>
            <a:pPr algn="ctr"/>
            <a:r>
              <a:rPr lang="it-IT" sz="1200" dirty="0">
                <a:latin typeface="Avenir Next LT Pro" panose="020B0504020202020204" pitchFamily="34" charset="77"/>
              </a:rPr>
              <a:t>BO</a:t>
            </a:r>
            <a:endParaRPr lang="it-IT" sz="1200" dirty="0">
              <a:latin typeface="Avenir Book" panose="02000503020000020003" pitchFamily="2" charset="0"/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0D8F69FC-1D46-A602-403A-872ECB97684B}"/>
              </a:ext>
            </a:extLst>
          </p:cNvPr>
          <p:cNvSpPr txBox="1"/>
          <p:nvPr/>
        </p:nvSpPr>
        <p:spPr>
          <a:xfrm>
            <a:off x="8672995" y="2514304"/>
            <a:ext cx="111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Chiara 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Oppedisano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TO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3CA7A9D9-D7EC-3895-B97F-09A873E5FBF2}"/>
              </a:ext>
            </a:extLst>
          </p:cNvPr>
          <p:cNvSpPr txBox="1"/>
          <p:nvPr/>
        </p:nvSpPr>
        <p:spPr>
          <a:xfrm>
            <a:off x="6857734" y="2557124"/>
            <a:ext cx="1230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Sabine</a:t>
            </a:r>
          </a:p>
          <a:p>
            <a:pPr algn="ctr"/>
            <a:r>
              <a:rPr lang="it-IT" sz="1200" dirty="0" err="1">
                <a:latin typeface="Avenir Book" panose="02000503020000020003" pitchFamily="2" charset="0"/>
              </a:rPr>
              <a:t>Hemmer</a:t>
            </a:r>
            <a:endParaRPr lang="it-IT" sz="1200" dirty="0">
              <a:latin typeface="Avenir Book" panose="02000503020000020003" pitchFamily="2" charset="0"/>
            </a:endParaRP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PD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20477474-146C-1CCA-6138-3D18C347494B}"/>
              </a:ext>
            </a:extLst>
          </p:cNvPr>
          <p:cNvSpPr txBox="1"/>
          <p:nvPr/>
        </p:nvSpPr>
        <p:spPr>
          <a:xfrm>
            <a:off x="9673704" y="4671114"/>
            <a:ext cx="1057680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Facebook</a:t>
            </a:r>
          </a:p>
          <a:p>
            <a:pPr algn="ctr"/>
            <a:endParaRPr lang="it-IT" sz="1200" dirty="0">
              <a:latin typeface="Avenir Book" panose="02000503020000020003" pitchFamily="2" charset="0"/>
            </a:endParaRP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66EBBCC8-C618-EF2C-4059-8F5C1AEB5AED}"/>
              </a:ext>
            </a:extLst>
          </p:cNvPr>
          <p:cNvSpPr txBox="1"/>
          <p:nvPr/>
        </p:nvSpPr>
        <p:spPr>
          <a:xfrm>
            <a:off x="9530231" y="5189031"/>
            <a:ext cx="120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C00000"/>
                </a:solidFill>
                <a:latin typeface="Avenir Next LT Pro"/>
              </a:rPr>
              <a:t>programmato</a:t>
            </a:r>
          </a:p>
          <a:p>
            <a:pPr algn="ctr"/>
            <a:r>
              <a:rPr lang="it-IT" sz="1200" u="sng" dirty="0">
                <a:latin typeface="Avenir Next LT Pro"/>
              </a:rPr>
              <a:t>L. Bandiera</a:t>
            </a:r>
            <a:endParaRPr lang="it-IT" sz="1200" dirty="0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09A0CFD9-F672-EBEF-C01D-65C9C1CF0C7B}"/>
              </a:ext>
            </a:extLst>
          </p:cNvPr>
          <p:cNvSpPr/>
          <p:nvPr/>
        </p:nvSpPr>
        <p:spPr>
          <a:xfrm>
            <a:off x="4427027" y="2454146"/>
            <a:ext cx="796385" cy="791786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2DBE7EE-8484-41A1-7A8D-8313C7360B6E}"/>
              </a:ext>
            </a:extLst>
          </p:cNvPr>
          <p:cNvSpPr txBox="1"/>
          <p:nvPr/>
        </p:nvSpPr>
        <p:spPr>
          <a:xfrm>
            <a:off x="4416210" y="2501337"/>
            <a:ext cx="86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Fabio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Chiarello</a:t>
            </a:r>
            <a:br>
              <a:rPr lang="it-IT" sz="1200" dirty="0">
                <a:latin typeface="Avenir Book" panose="02000503020000020003" pitchFamily="2" charset="0"/>
              </a:rPr>
            </a:br>
            <a:r>
              <a:rPr lang="it-IT" sz="1200" dirty="0">
                <a:latin typeface="Avenir Book" panose="02000503020000020003" pitchFamily="2" charset="0"/>
              </a:rPr>
              <a:t>CNR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3B6A4B2C-2006-2967-CBB4-ACBECFB75BA3}"/>
              </a:ext>
            </a:extLst>
          </p:cNvPr>
          <p:cNvSpPr/>
          <p:nvPr/>
        </p:nvSpPr>
        <p:spPr>
          <a:xfrm>
            <a:off x="9741954" y="2488871"/>
            <a:ext cx="796385" cy="791786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 w="28575">
            <a:solidFill>
              <a:srgbClr val="0084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4D4E6A7-970B-90AB-E5EA-A52AF7280A25}"/>
              </a:ext>
            </a:extLst>
          </p:cNvPr>
          <p:cNvSpPr txBox="1"/>
          <p:nvPr/>
        </p:nvSpPr>
        <p:spPr>
          <a:xfrm>
            <a:off x="9580298" y="2523284"/>
            <a:ext cx="111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venir Book" panose="02000503020000020003" pitchFamily="2" charset="0"/>
              </a:rPr>
              <a:t>Edwige 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Pezzulli</a:t>
            </a:r>
          </a:p>
          <a:p>
            <a:pPr algn="ctr"/>
            <a:r>
              <a:rPr lang="it-IT" sz="1200" dirty="0">
                <a:latin typeface="Avenir Book" panose="02000503020000020003" pitchFamily="2" charset="0"/>
              </a:rPr>
              <a:t>INAF</a:t>
            </a:r>
          </a:p>
        </p:txBody>
      </p:sp>
      <p:pic>
        <p:nvPicPr>
          <p:cNvPr id="24" name="Immagine 23" descr="Immagine che contiene Elementi grafici, Carattere, grafica, logo&#10;&#10;Descrizione generata automaticamente">
            <a:extLst>
              <a:ext uri="{FF2B5EF4-FFF2-40B4-BE49-F238E27FC236}">
                <a16:creationId xmlns:a16="http://schemas.microsoft.com/office/drawing/2014/main" id="{35F18058-1A37-838C-3DC6-9A10EBDB3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067" y="308947"/>
            <a:ext cx="2768387" cy="62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3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3">
            <a:extLst>
              <a:ext uri="{FF2B5EF4-FFF2-40B4-BE49-F238E27FC236}">
                <a16:creationId xmlns:a16="http://schemas.microsoft.com/office/drawing/2014/main" id="{A1F36119-995F-AFE9-A998-AEC44192C0A0}"/>
              </a:ext>
            </a:extLst>
          </p:cNvPr>
          <p:cNvSpPr txBox="1"/>
          <p:nvPr/>
        </p:nvSpPr>
        <p:spPr>
          <a:xfrm>
            <a:off x="4295526" y="1100317"/>
            <a:ext cx="7635717" cy="5572469"/>
          </a:xfrm>
          <a:prstGeom prst="rect">
            <a:avLst/>
          </a:prstGeom>
        </p:spPr>
        <p:txBody>
          <a:bodyPr rot="0" spcFirstLastPara="0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Dal 1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gennaio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Danilo Domenici e S.M.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diventano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coordinatori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progetto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riducendo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il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numero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coordinatori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3 a 2 (in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precedenza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erano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Susanna Bertelli, Chiara Oppedisano e Francesca Cuicchio)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Redazione al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momento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impegnata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dalla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preparazione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per la VQR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/>
                <a:ea typeface="Calibri"/>
                <a:cs typeface="Calibri"/>
              </a:rPr>
              <a:t>Un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dato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interessante</a:t>
            </a:r>
            <a:r>
              <a:rPr lang="en-US" sz="2000" dirty="0">
                <a:latin typeface="Calibri"/>
                <a:ea typeface="Calibri"/>
                <a:cs typeface="Calibri"/>
              </a:rPr>
              <a:t>: il 5%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dei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visitatori</a:t>
            </a:r>
            <a:r>
              <a:rPr lang="en-US" sz="2000" dirty="0">
                <a:latin typeface="Calibri"/>
                <a:ea typeface="Calibri"/>
                <a:cs typeface="Calibri"/>
              </a:rPr>
              <a:t> del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sito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resta</a:t>
            </a:r>
            <a:r>
              <a:rPr lang="en-US" sz="2000" dirty="0">
                <a:latin typeface="Calibri"/>
                <a:ea typeface="Calibri"/>
                <a:cs typeface="Calibri"/>
              </a:rPr>
              <a:t> per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almeno</a:t>
            </a:r>
            <a:r>
              <a:rPr lang="en-US" sz="2000" dirty="0">
                <a:latin typeface="Calibri"/>
                <a:ea typeface="Calibri"/>
                <a:cs typeface="Calibri"/>
              </a:rPr>
              <a:t> 10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minuti</a:t>
            </a:r>
            <a:r>
              <a:rPr lang="en-US" sz="2000" dirty="0">
                <a:latin typeface="Calibri"/>
                <a:ea typeface="Calibri"/>
                <a:cs typeface="Calibri"/>
              </a:rPr>
              <a:t>. Non male per un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sito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che</a:t>
            </a:r>
            <a:r>
              <a:rPr lang="en-US" sz="2000" dirty="0">
                <a:latin typeface="Calibri"/>
                <a:ea typeface="Calibri"/>
                <a:cs typeface="Calibri"/>
              </a:rPr>
              <a:t> non ha video, e è di sola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lettura</a:t>
            </a:r>
            <a:r>
              <a:rPr lang="en-US" sz="2000" dirty="0">
                <a:latin typeface="Calibri"/>
                <a:ea typeface="Calibri"/>
                <a:cs typeface="Calibri"/>
              </a:rPr>
              <a:t> di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contenuti</a:t>
            </a:r>
            <a:r>
              <a:rPr lang="en-US" sz="2000" dirty="0">
                <a:latin typeface="Calibri"/>
                <a:ea typeface="Calibri"/>
                <a:cs typeface="Calibri"/>
              </a:rPr>
              <a:t>.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Continuano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pubblicazioni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sulle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altre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rubriche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  (Instagram,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risposte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Chiedi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all'esperto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/>
                <a:ea typeface="Calibri"/>
                <a:cs typeface="Calibri"/>
              </a:rPr>
              <a:t>E' </a:t>
            </a:r>
            <a:r>
              <a:rPr lang="en-US" sz="2000" err="1">
                <a:latin typeface="Calibri"/>
                <a:ea typeface="Calibri"/>
                <a:cs typeface="Calibri"/>
              </a:rPr>
              <a:t>stato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deciso</a:t>
            </a:r>
            <a:r>
              <a:rPr lang="en-US" sz="2000" dirty="0">
                <a:latin typeface="Calibri"/>
                <a:ea typeface="Calibri"/>
                <a:cs typeface="Calibri"/>
              </a:rPr>
              <a:t> il </a:t>
            </a:r>
            <a:r>
              <a:rPr lang="en-US" sz="2000" err="1">
                <a:latin typeface="Calibri"/>
                <a:ea typeface="Calibri"/>
                <a:cs typeface="Calibri"/>
              </a:rPr>
              <a:t>tema</a:t>
            </a:r>
            <a:r>
              <a:rPr lang="en-US" sz="2000" dirty="0">
                <a:latin typeface="Calibri"/>
                <a:ea typeface="Calibri"/>
                <a:cs typeface="Calibri"/>
              </a:rPr>
              <a:t> del </a:t>
            </a:r>
            <a:r>
              <a:rPr lang="en-US" sz="2000" u="sng" dirty="0">
                <a:latin typeface="Calibri"/>
                <a:ea typeface="Calibri"/>
                <a:cs typeface="Calibri"/>
              </a:rPr>
              <a:t>nuovo </a:t>
            </a:r>
            <a:r>
              <a:rPr lang="en-US" sz="2000" u="sng" err="1">
                <a:latin typeface="Calibri"/>
                <a:ea typeface="Calibri"/>
                <a:cs typeface="Calibri"/>
              </a:rPr>
              <a:t>concorso</a:t>
            </a:r>
            <a:r>
              <a:rPr lang="en-US" sz="2000" u="sng" dirty="0">
                <a:latin typeface="Calibri"/>
                <a:ea typeface="Calibri"/>
                <a:cs typeface="Calibri"/>
              </a:rPr>
              <a:t> per le </a:t>
            </a:r>
            <a:r>
              <a:rPr lang="en-US" sz="2000" u="sng" err="1">
                <a:latin typeface="Calibri"/>
                <a:ea typeface="Calibri"/>
                <a:cs typeface="Calibri"/>
              </a:rPr>
              <a:t>scuole</a:t>
            </a:r>
            <a:r>
              <a:rPr lang="en-US" sz="2000" dirty="0">
                <a:latin typeface="Calibri"/>
                <a:ea typeface="Calibri"/>
                <a:cs typeface="Calibri"/>
              </a:rPr>
              <a:t> per il 2025: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596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 descr="Immagine che contiene testo, mammifero, rettile, dinosauro&#10;&#10;Il contenuto generato dall&amp;#39;intelligenza artificiale potrebbe non essere corretto.">
            <a:extLst>
              <a:ext uri="{FF2B5EF4-FFF2-40B4-BE49-F238E27FC236}">
                <a16:creationId xmlns:a16="http://schemas.microsoft.com/office/drawing/2014/main" id="{03A195EC-84AC-9845-9EBA-C7E2F5B0C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540" y="850306"/>
            <a:ext cx="7394103" cy="5157387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0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D2C7DCA0-BEF8-786E-A65A-68181F08FD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803707"/>
              </p:ext>
            </p:extLst>
          </p:nvPr>
        </p:nvGraphicFramePr>
        <p:xfrm>
          <a:off x="1219200" y="659040"/>
          <a:ext cx="8915399" cy="5539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8108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Widescreen</PresentationFormat>
  <Paragraphs>92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Marcellini</dc:creator>
  <cp:lastModifiedBy>Stefano Marcellini</cp:lastModifiedBy>
  <cp:revision>78</cp:revision>
  <dcterms:created xsi:type="dcterms:W3CDTF">2025-01-28T10:26:24Z</dcterms:created>
  <dcterms:modified xsi:type="dcterms:W3CDTF">2025-02-02T11:49:05Z</dcterms:modified>
</cp:coreProperties>
</file>