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335" r:id="rId5"/>
    <p:sldId id="391" r:id="rId6"/>
    <p:sldId id="392" r:id="rId7"/>
    <p:sldId id="383" r:id="rId8"/>
    <p:sldId id="364" r:id="rId9"/>
    <p:sldId id="388" r:id="rId10"/>
    <p:sldId id="365" r:id="rId11"/>
    <p:sldId id="360" r:id="rId12"/>
    <p:sldId id="334" r:id="rId13"/>
    <p:sldId id="374" r:id="rId14"/>
    <p:sldId id="371" r:id="rId15"/>
    <p:sldId id="375" r:id="rId16"/>
    <p:sldId id="385" r:id="rId17"/>
    <p:sldId id="393" r:id="rId18"/>
    <p:sldId id="273" r:id="rId19"/>
    <p:sldId id="395" r:id="rId20"/>
    <p:sldId id="381" r:id="rId21"/>
    <p:sldId id="386" r:id="rId22"/>
    <p:sldId id="261" r:id="rId23"/>
    <p:sldId id="382" r:id="rId24"/>
    <p:sldId id="366" r:id="rId25"/>
    <p:sldId id="389" r:id="rId26"/>
    <p:sldId id="387" r:id="rId27"/>
    <p:sldId id="390" r:id="rId28"/>
    <p:sldId id="394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176D14-3138-195D-5E17-CF3D7C96FB08}" name="Viviana Fanti" initials="VF" userId="S::vfanti@infn.it::262d9fd5-6a30-4433-91e5-99a78884899f" providerId="AD"/>
  <p188:author id="{2DE4D71F-8C98-6DD1-211D-2DE686E05461}" name="Pierluigi Paolucci" initials="PP" userId="Pierluigi Paolucci" providerId="None"/>
  <p188:author id="{F7C36A45-EAAA-9F8F-AEE9-0931813ABD7D}" name="Gaia Stirpe" initials="GS" userId="S::gstirpe@infn.it::d86ce832-9ab4-415f-8816-86c1028fce67" providerId="AD"/>
  <p188:author id="{7B398B50-26FB-18E1-9D41-1EF494C8A6AA}" name="ppierluigi2000@gmail.com" initials="p" userId="ppierluigi2000@gmail.com" providerId="None"/>
  <p188:author id="{C1622461-FCAB-FCA6-DA17-7908FCC8DB29}" name="Pierluigi Paolucci" initials="PP" userId="S::ppaolucc@infn.it::1e641287-d3fe-49cd-99c7-3a58df1e17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176"/>
    <a:srgbClr val="22365E"/>
    <a:srgbClr val="142339"/>
    <a:srgbClr val="4062C0"/>
    <a:srgbClr val="1F3963"/>
    <a:srgbClr val="203963"/>
    <a:srgbClr val="8FAADC"/>
    <a:srgbClr val="DAE3F3"/>
    <a:srgbClr val="3963AC"/>
    <a:srgbClr val="17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7DEAE-0DB3-8543-B0EB-EFB467DB33E4}" v="579" dt="2025-02-02T17:36:00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0"/>
    <p:restoredTop sz="98045"/>
  </p:normalViewPr>
  <p:slideViewPr>
    <p:cSldViewPr snapToGrid="0">
      <p:cViewPr varScale="1">
        <p:scale>
          <a:sx n="101" d="100"/>
          <a:sy n="101" d="100"/>
        </p:scale>
        <p:origin x="22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Paolucci" userId="1e641287-d3fe-49cd-99c7-3a58df1e1790" providerId="ADAL" clId="{3EB7DEAE-0DB3-8543-B0EB-EFB467DB33E4}"/>
    <pc:docChg chg="undo custSel addSld modSld">
      <pc:chgData name="Pierluigi Paolucci" userId="1e641287-d3fe-49cd-99c7-3a58df1e1790" providerId="ADAL" clId="{3EB7DEAE-0DB3-8543-B0EB-EFB467DB33E4}" dt="2025-02-02T17:36:11.641" v="2611" actId="20577"/>
      <pc:docMkLst>
        <pc:docMk/>
      </pc:docMkLst>
      <pc:sldChg chg="addSp modSp mod">
        <pc:chgData name="Pierluigi Paolucci" userId="1e641287-d3fe-49cd-99c7-3a58df1e1790" providerId="ADAL" clId="{3EB7DEAE-0DB3-8543-B0EB-EFB467DB33E4}" dt="2025-02-02T17:19:42.693" v="1083" actId="1076"/>
        <pc:sldMkLst>
          <pc:docMk/>
          <pc:sldMk cId="559388111" sldId="334"/>
        </pc:sldMkLst>
        <pc:spChg chg="add mod">
          <ac:chgData name="Pierluigi Paolucci" userId="1e641287-d3fe-49cd-99c7-3a58df1e1790" providerId="ADAL" clId="{3EB7DEAE-0DB3-8543-B0EB-EFB467DB33E4}" dt="2025-02-02T17:19:42.693" v="1083" actId="1076"/>
          <ac:spMkLst>
            <pc:docMk/>
            <pc:sldMk cId="559388111" sldId="334"/>
            <ac:spMk id="3" creationId="{4060B101-7CC4-CEA2-D3A9-71C79C94AF30}"/>
          </ac:spMkLst>
        </pc:spChg>
      </pc:sldChg>
      <pc:sldChg chg="modAnim">
        <pc:chgData name="Pierluigi Paolucci" userId="1e641287-d3fe-49cd-99c7-3a58df1e1790" providerId="ADAL" clId="{3EB7DEAE-0DB3-8543-B0EB-EFB467DB33E4}" dt="2025-02-02T17:18:50.534" v="1038"/>
        <pc:sldMkLst>
          <pc:docMk/>
          <pc:sldMk cId="274479720" sldId="365"/>
        </pc:sldMkLst>
      </pc:sldChg>
      <pc:sldChg chg="modSp mod">
        <pc:chgData name="Pierluigi Paolucci" userId="1e641287-d3fe-49cd-99c7-3a58df1e1790" providerId="ADAL" clId="{3EB7DEAE-0DB3-8543-B0EB-EFB467DB33E4}" dt="2025-02-02T17:20:55.572" v="1118" actId="20577"/>
        <pc:sldMkLst>
          <pc:docMk/>
          <pc:sldMk cId="1156702559" sldId="374"/>
        </pc:sldMkLst>
        <pc:spChg chg="mod">
          <ac:chgData name="Pierluigi Paolucci" userId="1e641287-d3fe-49cd-99c7-3a58df1e1790" providerId="ADAL" clId="{3EB7DEAE-0DB3-8543-B0EB-EFB467DB33E4}" dt="2025-02-02T17:20:55.572" v="1118" actId="20577"/>
          <ac:spMkLst>
            <pc:docMk/>
            <pc:sldMk cId="1156702559" sldId="374"/>
            <ac:spMk id="2" creationId="{117AD384-5A9A-707D-CB98-C64733DCAB34}"/>
          </ac:spMkLst>
        </pc:spChg>
      </pc:sldChg>
      <pc:sldChg chg="modSp mod">
        <pc:chgData name="Pierluigi Paolucci" userId="1e641287-d3fe-49cd-99c7-3a58df1e1790" providerId="ADAL" clId="{3EB7DEAE-0DB3-8543-B0EB-EFB467DB33E4}" dt="2025-02-02T17:25:46.396" v="1597" actId="27636"/>
        <pc:sldMkLst>
          <pc:docMk/>
          <pc:sldMk cId="3707145898" sldId="385"/>
        </pc:sldMkLst>
        <pc:spChg chg="mod">
          <ac:chgData name="Pierluigi Paolucci" userId="1e641287-d3fe-49cd-99c7-3a58df1e1790" providerId="ADAL" clId="{3EB7DEAE-0DB3-8543-B0EB-EFB467DB33E4}" dt="2025-02-02T17:24:01.437" v="1456" actId="20577"/>
          <ac:spMkLst>
            <pc:docMk/>
            <pc:sldMk cId="3707145898" sldId="385"/>
            <ac:spMk id="2" creationId="{0E7FFA80-EE2C-0F82-1E14-BA5C8FA14D4C}"/>
          </ac:spMkLst>
        </pc:spChg>
        <pc:spChg chg="mod">
          <ac:chgData name="Pierluigi Paolucci" userId="1e641287-d3fe-49cd-99c7-3a58df1e1790" providerId="ADAL" clId="{3EB7DEAE-0DB3-8543-B0EB-EFB467DB33E4}" dt="2025-02-02T17:25:46.396" v="1597" actId="27636"/>
          <ac:spMkLst>
            <pc:docMk/>
            <pc:sldMk cId="3707145898" sldId="385"/>
            <ac:spMk id="3" creationId="{05BD0A33-FDBC-0B3A-2B43-3A2B01F01368}"/>
          </ac:spMkLst>
        </pc:spChg>
      </pc:sldChg>
      <pc:sldChg chg="addSp delSp modSp new mod setBg modAnim">
        <pc:chgData name="Pierluigi Paolucci" userId="1e641287-d3fe-49cd-99c7-3a58df1e1790" providerId="ADAL" clId="{3EB7DEAE-0DB3-8543-B0EB-EFB467DB33E4}" dt="2025-02-02T17:16:42.060" v="1031"/>
        <pc:sldMkLst>
          <pc:docMk/>
          <pc:sldMk cId="3990080008" sldId="391"/>
        </pc:sldMkLst>
        <pc:spChg chg="mo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2" creationId="{1A614622-9180-857E-020E-7DFEEF0DF9B0}"/>
          </ac:spMkLst>
        </pc:spChg>
        <pc:spChg chg="mod ord">
          <ac:chgData name="Pierluigi Paolucci" userId="1e641287-d3fe-49cd-99c7-3a58df1e1790" providerId="ADAL" clId="{3EB7DEAE-0DB3-8543-B0EB-EFB467DB33E4}" dt="2025-02-02T17:16:27.384" v="1028" actId="14100"/>
          <ac:spMkLst>
            <pc:docMk/>
            <pc:sldMk cId="3990080008" sldId="391"/>
            <ac:spMk id="3" creationId="{63E1B771-76C9-2437-176F-1B2F5BBF9C5A}"/>
          </ac:spMkLst>
        </pc:spChg>
        <pc:spChg chg="mo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4" creationId="{8A44B89C-11BC-FD84-4855-DFF1EE6AFD86}"/>
          </ac:spMkLst>
        </pc:spChg>
        <pc:spChg chg="mo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5" creationId="{E17DCA68-02D2-AC5A-28F6-DDC1B00C5495}"/>
          </ac:spMkLst>
        </pc:spChg>
        <pc:spChg chg="ad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10" creationId="{09588DA8-065E-4F6F-8EFD-43104AB2E0CF}"/>
          </ac:spMkLst>
        </pc:spChg>
        <pc:spChg chg="ad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12" creationId="{C4285719-470E-454C-AF62-8323075F1F5B}"/>
          </ac:spMkLst>
        </pc:spChg>
        <pc:spChg chg="ad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16" creationId="{4300840D-0A0B-4512-BACA-B439D5B9C57C}"/>
          </ac:spMkLst>
        </pc:spChg>
        <pc:spChg chg="ad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18" creationId="{D2B78728-A580-49A7-84F9-6EF6F583ADE0}"/>
          </ac:spMkLst>
        </pc:spChg>
        <pc:spChg chg="ad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20" creationId="{38FAA1A1-D861-433F-88FA-1E9D6FD31D11}"/>
          </ac:spMkLst>
        </pc:spChg>
        <pc:spChg chg="add">
          <ac:chgData name="Pierluigi Paolucci" userId="1e641287-d3fe-49cd-99c7-3a58df1e1790" providerId="ADAL" clId="{3EB7DEAE-0DB3-8543-B0EB-EFB467DB33E4}" dt="2025-02-02T17:06:10.919" v="423" actId="26606"/>
          <ac:spMkLst>
            <pc:docMk/>
            <pc:sldMk cId="3990080008" sldId="391"/>
            <ac:spMk id="22" creationId="{8D71EDA1-87BF-4D5D-AB79-F346FD19278A}"/>
          </ac:spMkLst>
        </pc:spChg>
        <pc:graphicFrameChg chg="add del mod modGraphic">
          <ac:chgData name="Pierluigi Paolucci" userId="1e641287-d3fe-49cd-99c7-3a58df1e1790" providerId="ADAL" clId="{3EB7DEAE-0DB3-8543-B0EB-EFB467DB33E4}" dt="2025-02-02T17:03:44.634" v="128" actId="1032"/>
          <ac:graphicFrameMkLst>
            <pc:docMk/>
            <pc:sldMk cId="3990080008" sldId="391"/>
            <ac:graphicFrameMk id="6" creationId="{A063EE97-D74A-08E7-8399-3869EE46114C}"/>
          </ac:graphicFrameMkLst>
        </pc:graphicFrameChg>
      </pc:sldChg>
      <pc:sldChg chg="addSp modSp add mod modAnim">
        <pc:chgData name="Pierluigi Paolucci" userId="1e641287-d3fe-49cd-99c7-3a58df1e1790" providerId="ADAL" clId="{3EB7DEAE-0DB3-8543-B0EB-EFB467DB33E4}" dt="2025-02-02T17:17:26.345" v="1037"/>
        <pc:sldMkLst>
          <pc:docMk/>
          <pc:sldMk cId="574755648" sldId="392"/>
        </pc:sldMkLst>
        <pc:spChg chg="mod">
          <ac:chgData name="Pierluigi Paolucci" userId="1e641287-d3fe-49cd-99c7-3a58df1e1790" providerId="ADAL" clId="{3EB7DEAE-0DB3-8543-B0EB-EFB467DB33E4}" dt="2025-02-02T17:16:10.126" v="1023" actId="207"/>
          <ac:spMkLst>
            <pc:docMk/>
            <pc:sldMk cId="574755648" sldId="392"/>
            <ac:spMk id="3" creationId="{91302CE5-8FB0-6AC9-3BB8-5283164E4129}"/>
          </ac:spMkLst>
        </pc:spChg>
        <pc:spChg chg="add mod">
          <ac:chgData name="Pierluigi Paolucci" userId="1e641287-d3fe-49cd-99c7-3a58df1e1790" providerId="ADAL" clId="{3EB7DEAE-0DB3-8543-B0EB-EFB467DB33E4}" dt="2025-02-02T17:16:03.141" v="1022" actId="1076"/>
          <ac:spMkLst>
            <pc:docMk/>
            <pc:sldMk cId="574755648" sldId="392"/>
            <ac:spMk id="6" creationId="{239DF783-023E-3C18-F7D4-265E6DEAD29D}"/>
          </ac:spMkLst>
        </pc:spChg>
        <pc:spChg chg="add mod">
          <ac:chgData name="Pierluigi Paolucci" userId="1e641287-d3fe-49cd-99c7-3a58df1e1790" providerId="ADAL" clId="{3EB7DEAE-0DB3-8543-B0EB-EFB467DB33E4}" dt="2025-02-02T17:15:46.632" v="1018" actId="403"/>
          <ac:spMkLst>
            <pc:docMk/>
            <pc:sldMk cId="574755648" sldId="392"/>
            <ac:spMk id="7" creationId="{EF2CE94F-932F-A88E-0C4A-667F51DDAF35}"/>
          </ac:spMkLst>
        </pc:spChg>
        <pc:spChg chg="add mod">
          <ac:chgData name="Pierluigi Paolucci" userId="1e641287-d3fe-49cd-99c7-3a58df1e1790" providerId="ADAL" clId="{3EB7DEAE-0DB3-8543-B0EB-EFB467DB33E4}" dt="2025-02-02T17:15:56.156" v="1021" actId="403"/>
          <ac:spMkLst>
            <pc:docMk/>
            <pc:sldMk cId="574755648" sldId="392"/>
            <ac:spMk id="8" creationId="{B04B26CB-D94D-8FFE-1602-4AD350F3D7D3}"/>
          </ac:spMkLst>
        </pc:spChg>
      </pc:sldChg>
      <pc:sldChg chg="modSp add mod">
        <pc:chgData name="Pierluigi Paolucci" userId="1e641287-d3fe-49cd-99c7-3a58df1e1790" providerId="ADAL" clId="{3EB7DEAE-0DB3-8543-B0EB-EFB467DB33E4}" dt="2025-02-02T17:26:06.123" v="1612" actId="122"/>
        <pc:sldMkLst>
          <pc:docMk/>
          <pc:sldMk cId="183304756" sldId="393"/>
        </pc:sldMkLst>
        <pc:spChg chg="mod">
          <ac:chgData name="Pierluigi Paolucci" userId="1e641287-d3fe-49cd-99c7-3a58df1e1790" providerId="ADAL" clId="{3EB7DEAE-0DB3-8543-B0EB-EFB467DB33E4}" dt="2025-02-02T17:26:06.123" v="1612" actId="122"/>
          <ac:spMkLst>
            <pc:docMk/>
            <pc:sldMk cId="183304756" sldId="393"/>
            <ac:spMk id="2" creationId="{E2C6FC78-AF96-DA1B-7EAA-E693A568A5F7}"/>
          </ac:spMkLst>
        </pc:spChg>
      </pc:sldChg>
      <pc:sldChg chg="addSp modSp new mod setBg">
        <pc:chgData name="Pierluigi Paolucci" userId="1e641287-d3fe-49cd-99c7-3a58df1e1790" providerId="ADAL" clId="{3EB7DEAE-0DB3-8543-B0EB-EFB467DB33E4}" dt="2025-02-02T17:30:34.825" v="2196" actId="14100"/>
        <pc:sldMkLst>
          <pc:docMk/>
          <pc:sldMk cId="3666599184" sldId="394"/>
        </pc:sldMkLst>
        <pc:spChg chg="mod">
          <ac:chgData name="Pierluigi Paolucci" userId="1e641287-d3fe-49cd-99c7-3a58df1e1790" providerId="ADAL" clId="{3EB7DEAE-0DB3-8543-B0EB-EFB467DB33E4}" dt="2025-02-02T17:30:09.144" v="2190" actId="26606"/>
          <ac:spMkLst>
            <pc:docMk/>
            <pc:sldMk cId="3666599184" sldId="394"/>
            <ac:spMk id="2" creationId="{C4C5337C-BF2A-D436-5413-31EE4422D665}"/>
          </ac:spMkLst>
        </pc:spChg>
        <pc:spChg chg="mod ord">
          <ac:chgData name="Pierluigi Paolucci" userId="1e641287-d3fe-49cd-99c7-3a58df1e1790" providerId="ADAL" clId="{3EB7DEAE-0DB3-8543-B0EB-EFB467DB33E4}" dt="2025-02-02T17:30:34.825" v="2196" actId="14100"/>
          <ac:spMkLst>
            <pc:docMk/>
            <pc:sldMk cId="3666599184" sldId="394"/>
            <ac:spMk id="3" creationId="{088A45B7-E16C-A5DD-0444-ECEBF715AFCB}"/>
          </ac:spMkLst>
        </pc:spChg>
        <pc:spChg chg="mod ord">
          <ac:chgData name="Pierluigi Paolucci" userId="1e641287-d3fe-49cd-99c7-3a58df1e1790" providerId="ADAL" clId="{3EB7DEAE-0DB3-8543-B0EB-EFB467DB33E4}" dt="2025-02-02T17:30:09.144" v="2190" actId="26606"/>
          <ac:spMkLst>
            <pc:docMk/>
            <pc:sldMk cId="3666599184" sldId="394"/>
            <ac:spMk id="4" creationId="{D824F0EE-4ACA-9225-EDE7-D15DA3FE0540}"/>
          </ac:spMkLst>
        </pc:spChg>
        <pc:spChg chg="mod">
          <ac:chgData name="Pierluigi Paolucci" userId="1e641287-d3fe-49cd-99c7-3a58df1e1790" providerId="ADAL" clId="{3EB7DEAE-0DB3-8543-B0EB-EFB467DB33E4}" dt="2025-02-02T17:30:09.144" v="2190" actId="26606"/>
          <ac:spMkLst>
            <pc:docMk/>
            <pc:sldMk cId="3666599184" sldId="394"/>
            <ac:spMk id="5" creationId="{C18FD847-A2F9-46F1-B0F7-1CF6916225D3}"/>
          </ac:spMkLst>
        </pc:spChg>
        <pc:spChg chg="add">
          <ac:chgData name="Pierluigi Paolucci" userId="1e641287-d3fe-49cd-99c7-3a58df1e1790" providerId="ADAL" clId="{3EB7DEAE-0DB3-8543-B0EB-EFB467DB33E4}" dt="2025-02-02T17:30:09.144" v="2190" actId="26606"/>
          <ac:spMkLst>
            <pc:docMk/>
            <pc:sldMk cId="3666599184" sldId="394"/>
            <ac:spMk id="10" creationId="{70DFC902-7D23-471A-B557-B6B6917D7A0D}"/>
          </ac:spMkLst>
        </pc:spChg>
        <pc:spChg chg="add">
          <ac:chgData name="Pierluigi Paolucci" userId="1e641287-d3fe-49cd-99c7-3a58df1e1790" providerId="ADAL" clId="{3EB7DEAE-0DB3-8543-B0EB-EFB467DB33E4}" dt="2025-02-02T17:30:09.144" v="2190" actId="26606"/>
          <ac:spMkLst>
            <pc:docMk/>
            <pc:sldMk cId="3666599184" sldId="394"/>
            <ac:spMk id="12" creationId="{A55D5633-D557-4DCA-982C-FF36EB7A1C00}"/>
          </ac:spMkLst>
        </pc:spChg>
        <pc:spChg chg="add">
          <ac:chgData name="Pierluigi Paolucci" userId="1e641287-d3fe-49cd-99c7-3a58df1e1790" providerId="ADAL" clId="{3EB7DEAE-0DB3-8543-B0EB-EFB467DB33E4}" dt="2025-02-02T17:30:09.144" v="2190" actId="26606"/>
          <ac:spMkLst>
            <pc:docMk/>
            <pc:sldMk cId="3666599184" sldId="394"/>
            <ac:spMk id="14" creationId="{450D3AD2-FA80-415F-A9CE-54D884561CD7}"/>
          </ac:spMkLst>
        </pc:spChg>
      </pc:sldChg>
      <pc:sldChg chg="addSp delSp modSp new mod setBg">
        <pc:chgData name="Pierluigi Paolucci" userId="1e641287-d3fe-49cd-99c7-3a58df1e1790" providerId="ADAL" clId="{3EB7DEAE-0DB3-8543-B0EB-EFB467DB33E4}" dt="2025-02-02T17:36:11.641" v="2611" actId="20577"/>
        <pc:sldMkLst>
          <pc:docMk/>
          <pc:sldMk cId="2169160188" sldId="395"/>
        </pc:sldMkLst>
        <pc:spChg chg="mod">
          <ac:chgData name="Pierluigi Paolucci" userId="1e641287-d3fe-49cd-99c7-3a58df1e1790" providerId="ADAL" clId="{3EB7DEAE-0DB3-8543-B0EB-EFB467DB33E4}" dt="2025-02-02T17:36:11.641" v="2611" actId="20577"/>
          <ac:spMkLst>
            <pc:docMk/>
            <pc:sldMk cId="2169160188" sldId="395"/>
            <ac:spMk id="2" creationId="{6CCB7731-5F89-E232-48A5-2E709C51F089}"/>
          </ac:spMkLst>
        </pc:spChg>
        <pc:spChg chg="del mo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3" creationId="{2367500E-DE97-A68C-BD51-27CDBECCA7C8}"/>
          </ac:spMkLst>
        </pc:spChg>
        <pc:spChg chg="mo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4" creationId="{F47A4F32-4302-A19E-C594-8F5CC3361E78}"/>
          </ac:spMkLst>
        </pc:spChg>
        <pc:spChg chg="mo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5" creationId="{6C6673A6-5C8F-6A07-8F2D-6CC6130E9963}"/>
          </ac:spMkLst>
        </pc:spChg>
        <pc:spChg chg="ad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11" creationId="{BACC6370-2D7E-4714-9D71-7542949D7D5D}"/>
          </ac:spMkLst>
        </pc:spChg>
        <pc:spChg chg="ad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13" creationId="{256B2C21-A230-48C0-8DF1-C46611373C44}"/>
          </ac:spMkLst>
        </pc:spChg>
        <pc:spChg chg="ad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15" creationId="{3847E18C-932D-4C95-AABA-FEC7C9499AD7}"/>
          </ac:spMkLst>
        </pc:spChg>
        <pc:spChg chg="ad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17" creationId="{3150CB11-0C61-439E-910F-5787759E72A0}"/>
          </ac:spMkLst>
        </pc:spChg>
        <pc:spChg chg="ad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19" creationId="{43F8A58B-5155-44CE-A5FF-7647B47D0A7A}"/>
          </ac:spMkLst>
        </pc:spChg>
        <pc:spChg chg="add">
          <ac:chgData name="Pierluigi Paolucci" userId="1e641287-d3fe-49cd-99c7-3a58df1e1790" providerId="ADAL" clId="{3EB7DEAE-0DB3-8543-B0EB-EFB467DB33E4}" dt="2025-02-02T17:33:09.177" v="2536" actId="26606"/>
          <ac:spMkLst>
            <pc:docMk/>
            <pc:sldMk cId="2169160188" sldId="395"/>
            <ac:spMk id="21" creationId="{443F2ACA-E6D6-4028-82DD-F03C262D5DE6}"/>
          </ac:spMkLst>
        </pc:spChg>
        <pc:graphicFrameChg chg="mod modGraphic">
          <ac:chgData name="Pierluigi Paolucci" userId="1e641287-d3fe-49cd-99c7-3a58df1e1790" providerId="ADAL" clId="{3EB7DEAE-0DB3-8543-B0EB-EFB467DB33E4}" dt="2025-02-02T17:36:00.242" v="2608" actId="255"/>
          <ac:graphicFrameMkLst>
            <pc:docMk/>
            <pc:sldMk cId="2169160188" sldId="395"/>
            <ac:graphicFrameMk id="7" creationId="{24F69EB6-12EA-209A-9CED-2F64A6B45A5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Bandi%20Tutor/Situazione%20Tutor%20al%2015_01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/Shared%20Documents/Info%20e%20dati%20progetti/PresenzeCostiProgettiCC3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/Shared%20Documents/Info%20e%20dati%20progetti/Budget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Budget_2025/Impegni%202025/IMPEGNI_CC3M_28.1.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igi1/Desktop/IMPEGNI_CC3M_28.1.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[Situazione Tutor al 15_01_2025.xlsx]Foglio2!Tabella pivot2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TUTOR</a:t>
            </a:r>
            <a:r>
              <a:rPr lang="en-US" sz="2400" baseline="0"/>
              <a:t> 2024 x Struttura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651807133625897E-2"/>
          <c:y val="0.17112876912339339"/>
          <c:w val="0.95055636413943667"/>
          <c:h val="0.51435896682676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Foglio2!$A$4:$A$32</c:f>
              <c:strCache>
                <c:ptCount val="28"/>
                <c:pt idx="0">
                  <c:v> Bari</c:v>
                </c:pt>
                <c:pt idx="1">
                  <c:v> Cagliari</c:v>
                </c:pt>
                <c:pt idx="2">
                  <c:v> Catania</c:v>
                </c:pt>
                <c:pt idx="3">
                  <c:v> Catania </c:v>
                </c:pt>
                <c:pt idx="4">
                  <c:v> Catania  </c:v>
                </c:pt>
                <c:pt idx="5">
                  <c:v> Ferrara</c:v>
                </c:pt>
                <c:pt idx="6">
                  <c:v> Firenze</c:v>
                </c:pt>
                <c:pt idx="7">
                  <c:v> Firenze </c:v>
                </c:pt>
                <c:pt idx="8">
                  <c:v> Genova</c:v>
                </c:pt>
                <c:pt idx="9">
                  <c:v> Lecce</c:v>
                </c:pt>
                <c:pt idx="10">
                  <c:v> Milano</c:v>
                </c:pt>
                <c:pt idx="11">
                  <c:v> Milano </c:v>
                </c:pt>
                <c:pt idx="12">
                  <c:v> Milano Bicocca</c:v>
                </c:pt>
                <c:pt idx="13">
                  <c:v> Napoli</c:v>
                </c:pt>
                <c:pt idx="14">
                  <c:v> Padova</c:v>
                </c:pt>
                <c:pt idx="15">
                  <c:v> Pavia</c:v>
                </c:pt>
                <c:pt idx="16">
                  <c:v> Perugia</c:v>
                </c:pt>
                <c:pt idx="17">
                  <c:v> Perugia </c:v>
                </c:pt>
                <c:pt idx="18">
                  <c:v> Pisa</c:v>
                </c:pt>
                <c:pt idx="19">
                  <c:v> Roma</c:v>
                </c:pt>
                <c:pt idx="20">
                  <c:v> Roma  </c:v>
                </c:pt>
                <c:pt idx="21">
                  <c:v> Roma Tor Vergata</c:v>
                </c:pt>
                <c:pt idx="22">
                  <c:v> Roma Tre</c:v>
                </c:pt>
                <c:pt idx="23">
                  <c:v> Torino</c:v>
                </c:pt>
                <c:pt idx="24">
                  <c:v> Trieste </c:v>
                </c:pt>
                <c:pt idx="25">
                  <c:v>LNF</c:v>
                </c:pt>
                <c:pt idx="26">
                  <c:v>LNF </c:v>
                </c:pt>
                <c:pt idx="27">
                  <c:v>LNL</c:v>
                </c:pt>
              </c:strCache>
            </c:strRef>
          </c:cat>
          <c:val>
            <c:numRef>
              <c:f>Foglio2!$B$4:$B$32</c:f>
              <c:numCache>
                <c:formatCode>General</c:formatCode>
                <c:ptCount val="28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B-6B42-9F98-785EA6B35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3916991"/>
        <c:axId val="995299071"/>
        <c:axId val="0"/>
      </c:bar3DChart>
      <c:catAx>
        <c:axId val="162391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5299071"/>
        <c:crosses val="autoZero"/>
        <c:auto val="1"/>
        <c:lblAlgn val="ctr"/>
        <c:lblOffset val="100"/>
        <c:noMultiLvlLbl val="0"/>
      </c:catAx>
      <c:valAx>
        <c:axId val="99529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391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Fondi</a:t>
            </a:r>
            <a:r>
              <a:rPr lang="en-US" baseline="0" dirty="0"/>
              <a:t> </a:t>
            </a:r>
            <a:r>
              <a:rPr lang="en-US" baseline="0" dirty="0" err="1"/>
              <a:t>residui</a:t>
            </a:r>
            <a:r>
              <a:rPr lang="en-US" baseline="0" dirty="0"/>
              <a:t> (</a:t>
            </a:r>
            <a:r>
              <a:rPr lang="en-US" baseline="0" dirty="0" err="1"/>
              <a:t>keuro</a:t>
            </a:r>
            <a:r>
              <a:rPr lang="en-US" baseline="0" dirty="0"/>
              <a:t>) </a:t>
            </a:r>
            <a:r>
              <a:rPr lang="en-US" dirty="0"/>
              <a:t>per anno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'Storico Progetti CC3M'!$P$3:$S$3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'Storico Progetti CC3M'!$P$4:$S$4</c:f>
              <c:numCache>
                <c:formatCode>_([$€-2]\ * #,##0.00_);_([$€-2]\ * \(#,##0.00\);_([$€-2]\ * "-"??_);_(@_)</c:formatCode>
                <c:ptCount val="4"/>
                <c:pt idx="0">
                  <c:v>17.3</c:v>
                </c:pt>
                <c:pt idx="1">
                  <c:v>12.6</c:v>
                </c:pt>
                <c:pt idx="2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4B-B44D-9020-04B9446DD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917000"/>
        <c:axId val="1552919048"/>
      </c:lineChart>
      <c:catAx>
        <c:axId val="155291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919048"/>
        <c:crosses val="autoZero"/>
        <c:auto val="1"/>
        <c:lblAlgn val="ctr"/>
        <c:lblOffset val="100"/>
        <c:noMultiLvlLbl val="0"/>
      </c:catAx>
      <c:valAx>
        <c:axId val="155291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€-2]\ * #,##0.00_);_([$€-2]\ * \(#,##0.00\);_([$€-2]\ 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91700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Assegnazioni 2025 (Jan 205)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'21jan2025'!$C$4:$C$25</c:f>
              <c:strCache>
                <c:ptCount val="22"/>
                <c:pt idx="0">
                  <c:v>AGGIORNAMEN_C3M</c:v>
                </c:pt>
                <c:pt idx="1">
                  <c:v>ART_SCIENCE_C3M</c:v>
                </c:pt>
                <c:pt idx="2">
                  <c:v>ASIMOV_C3M</c:v>
                </c:pt>
                <c:pt idx="3">
                  <c:v>CC3M_PRESIDENTE</c:v>
                </c:pt>
                <c:pt idx="4">
                  <c:v>DARK_C3M</c:v>
                </c:pt>
                <c:pt idx="5">
                  <c:v>EXH_C3M</c:v>
                </c:pt>
                <c:pt idx="6">
                  <c:v>FESTIVAL_C3M</c:v>
                </c:pt>
                <c:pt idx="7">
                  <c:v>GAME_C3M</c:v>
                </c:pt>
                <c:pt idx="8">
                  <c:v>HEPSCAPE_C3M</c:v>
                </c:pt>
                <c:pt idx="9">
                  <c:v>HOPE_C3M</c:v>
                </c:pt>
                <c:pt idx="10">
                  <c:v>INFN_KIDS_C3M</c:v>
                </c:pt>
                <c:pt idx="11">
                  <c:v>ISP_C3M</c:v>
                </c:pt>
                <c:pt idx="12">
                  <c:v>L2G_C3M</c:v>
                </c:pt>
                <c:pt idx="13">
                  <c:v>MC_C3M</c:v>
                </c:pt>
                <c:pt idx="14">
                  <c:v>OCRA_C3M</c:v>
                </c:pt>
                <c:pt idx="15">
                  <c:v>PID_C3M</c:v>
                </c:pt>
                <c:pt idx="16">
                  <c:v>POS_C3M</c:v>
                </c:pt>
                <c:pt idx="17">
                  <c:v>RADIOLAB_C3M</c:v>
                </c:pt>
                <c:pt idx="18">
                  <c:v>REF3M</c:v>
                </c:pt>
                <c:pt idx="19">
                  <c:v>STAGE_C3M</c:v>
                </c:pt>
                <c:pt idx="20">
                  <c:v>SXT_C3M</c:v>
                </c:pt>
                <c:pt idx="21">
                  <c:v>TEATRO_INFN_C3M</c:v>
                </c:pt>
              </c:strCache>
            </c:strRef>
          </c:cat>
          <c:val>
            <c:numRef>
              <c:f>'21jan2025'!$AA$4:$AA$25</c:f>
              <c:numCache>
                <c:formatCode>General</c:formatCode>
                <c:ptCount val="22"/>
                <c:pt idx="0">
                  <c:v>11.5</c:v>
                </c:pt>
                <c:pt idx="1">
                  <c:v>17</c:v>
                </c:pt>
                <c:pt idx="2">
                  <c:v>16.5</c:v>
                </c:pt>
                <c:pt idx="3">
                  <c:v>20</c:v>
                </c:pt>
                <c:pt idx="4">
                  <c:v>2</c:v>
                </c:pt>
                <c:pt idx="5">
                  <c:v>0</c:v>
                </c:pt>
                <c:pt idx="6">
                  <c:v>60</c:v>
                </c:pt>
                <c:pt idx="7">
                  <c:v>5.5</c:v>
                </c:pt>
                <c:pt idx="8">
                  <c:v>9</c:v>
                </c:pt>
                <c:pt idx="9">
                  <c:v>7</c:v>
                </c:pt>
                <c:pt idx="10">
                  <c:v>14</c:v>
                </c:pt>
                <c:pt idx="11">
                  <c:v>13.5</c:v>
                </c:pt>
                <c:pt idx="12">
                  <c:v>14.5</c:v>
                </c:pt>
                <c:pt idx="13">
                  <c:v>6.5</c:v>
                </c:pt>
                <c:pt idx="14">
                  <c:v>13.5</c:v>
                </c:pt>
                <c:pt idx="15">
                  <c:v>31</c:v>
                </c:pt>
                <c:pt idx="16">
                  <c:v>7.5</c:v>
                </c:pt>
                <c:pt idx="17">
                  <c:v>21.5</c:v>
                </c:pt>
                <c:pt idx="18">
                  <c:v>25</c:v>
                </c:pt>
                <c:pt idx="19">
                  <c:v>4</c:v>
                </c:pt>
                <c:pt idx="20">
                  <c:v>9</c:v>
                </c:pt>
                <c:pt idx="2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3-D14E-B915-DE69B36D460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'21jan2025'!$C$4:$C$25</c:f>
              <c:strCache>
                <c:ptCount val="22"/>
                <c:pt idx="0">
                  <c:v>AGGIORNAMEN_C3M</c:v>
                </c:pt>
                <c:pt idx="1">
                  <c:v>ART_SCIENCE_C3M</c:v>
                </c:pt>
                <c:pt idx="2">
                  <c:v>ASIMOV_C3M</c:v>
                </c:pt>
                <c:pt idx="3">
                  <c:v>CC3M_PRESIDENTE</c:v>
                </c:pt>
                <c:pt idx="4">
                  <c:v>DARK_C3M</c:v>
                </c:pt>
                <c:pt idx="5">
                  <c:v>EXH_C3M</c:v>
                </c:pt>
                <c:pt idx="6">
                  <c:v>FESTIVAL_C3M</c:v>
                </c:pt>
                <c:pt idx="7">
                  <c:v>GAME_C3M</c:v>
                </c:pt>
                <c:pt idx="8">
                  <c:v>HEPSCAPE_C3M</c:v>
                </c:pt>
                <c:pt idx="9">
                  <c:v>HOPE_C3M</c:v>
                </c:pt>
                <c:pt idx="10">
                  <c:v>INFN_KIDS_C3M</c:v>
                </c:pt>
                <c:pt idx="11">
                  <c:v>ISP_C3M</c:v>
                </c:pt>
                <c:pt idx="12">
                  <c:v>L2G_C3M</c:v>
                </c:pt>
                <c:pt idx="13">
                  <c:v>MC_C3M</c:v>
                </c:pt>
                <c:pt idx="14">
                  <c:v>OCRA_C3M</c:v>
                </c:pt>
                <c:pt idx="15">
                  <c:v>PID_C3M</c:v>
                </c:pt>
                <c:pt idx="16">
                  <c:v>POS_C3M</c:v>
                </c:pt>
                <c:pt idx="17">
                  <c:v>RADIOLAB_C3M</c:v>
                </c:pt>
                <c:pt idx="18">
                  <c:v>REF3M</c:v>
                </c:pt>
                <c:pt idx="19">
                  <c:v>STAGE_C3M</c:v>
                </c:pt>
                <c:pt idx="20">
                  <c:v>SXT_C3M</c:v>
                </c:pt>
                <c:pt idx="21">
                  <c:v>TEATRO_INFN_C3M</c:v>
                </c:pt>
              </c:strCache>
            </c:strRef>
          </c:cat>
          <c:val>
            <c:numRef>
              <c:f>'21jan2025'!$AB$4:$AB$25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1-32F3-D14E-B915-DE69B36D4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4"/>
        <c:axId val="1564785159"/>
        <c:axId val="1564791303"/>
      </c:barChart>
      <c:catAx>
        <c:axId val="1564785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791303"/>
        <c:crosses val="autoZero"/>
        <c:auto val="1"/>
        <c:lblAlgn val="ctr"/>
        <c:lblOffset val="100"/>
        <c:noMultiLvlLbl val="0"/>
      </c:catAx>
      <c:valAx>
        <c:axId val="1564791303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785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Spesa % 2025 x progetto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fnd_gfm_9800708!$V$3:$V$24</c:f>
              <c:strCache>
                <c:ptCount val="22"/>
                <c:pt idx="0">
                  <c:v>AGGIORNAMEN_C3M Totale</c:v>
                </c:pt>
                <c:pt idx="1">
                  <c:v>ART_SCIENCE_C3M Totale</c:v>
                </c:pt>
                <c:pt idx="2">
                  <c:v>ASIMOV_C3M Totale</c:v>
                </c:pt>
                <c:pt idx="3">
                  <c:v>CC3M_PRESIDENTE Totale</c:v>
                </c:pt>
                <c:pt idx="4">
                  <c:v>DARK_C3M Totale</c:v>
                </c:pt>
                <c:pt idx="5">
                  <c:v>FESTIVAL_C3M Totale</c:v>
                </c:pt>
                <c:pt idx="6">
                  <c:v>GAME_C3M Totale</c:v>
                </c:pt>
                <c:pt idx="7">
                  <c:v>HEPSCAPE_C3M Totale</c:v>
                </c:pt>
                <c:pt idx="8">
                  <c:v>HOPE_C3M Totale</c:v>
                </c:pt>
                <c:pt idx="9">
                  <c:v>INFN_KIDS_C3M Totale</c:v>
                </c:pt>
                <c:pt idx="10">
                  <c:v>ISP_C3M Totale</c:v>
                </c:pt>
                <c:pt idx="11">
                  <c:v>L2G_C3M Totale</c:v>
                </c:pt>
                <c:pt idx="12">
                  <c:v>MC_C3M Totale</c:v>
                </c:pt>
                <c:pt idx="13">
                  <c:v>OCRA_C3M Totale</c:v>
                </c:pt>
                <c:pt idx="14">
                  <c:v>PID_C3M Totale</c:v>
                </c:pt>
                <c:pt idx="15">
                  <c:v>POS_C3M Totale</c:v>
                </c:pt>
                <c:pt idx="16">
                  <c:v>RADIOLAB_C3M Totale</c:v>
                </c:pt>
                <c:pt idx="17">
                  <c:v>REF3M Totale</c:v>
                </c:pt>
                <c:pt idx="18">
                  <c:v>STAGE_C3M Totale</c:v>
                </c:pt>
                <c:pt idx="19">
                  <c:v>SXT_C3M Totale</c:v>
                </c:pt>
                <c:pt idx="20">
                  <c:v>TEATRO_INFN_C3M Totale</c:v>
                </c:pt>
                <c:pt idx="21">
                  <c:v>C3M FONDO CENTR Totale</c:v>
                </c:pt>
              </c:strCache>
            </c:strRef>
          </c:cat>
          <c:val>
            <c:numRef>
              <c:f>fnd_gfm_9800708!$Z$3:$Z$24</c:f>
              <c:numCache>
                <c:formatCode>0%</c:formatCode>
                <c:ptCount val="22"/>
                <c:pt idx="0">
                  <c:v>6.0869565217391307E-2</c:v>
                </c:pt>
                <c:pt idx="1">
                  <c:v>0.18441176470588236</c:v>
                </c:pt>
                <c:pt idx="2">
                  <c:v>0</c:v>
                </c:pt>
                <c:pt idx="3">
                  <c:v>3.5746500000000014E-2</c:v>
                </c:pt>
                <c:pt idx="4">
                  <c:v>0.25</c:v>
                </c:pt>
                <c:pt idx="5">
                  <c:v>0.31461549999999999</c:v>
                </c:pt>
                <c:pt idx="6">
                  <c:v>9.5763636363636329E-2</c:v>
                </c:pt>
                <c:pt idx="7">
                  <c:v>0.51388888888888884</c:v>
                </c:pt>
                <c:pt idx="8">
                  <c:v>0.47477000000000003</c:v>
                </c:pt>
                <c:pt idx="9">
                  <c:v>0.39173500000000006</c:v>
                </c:pt>
                <c:pt idx="10">
                  <c:v>0.14814814814814814</c:v>
                </c:pt>
                <c:pt idx="11">
                  <c:v>0.19031379310344823</c:v>
                </c:pt>
                <c:pt idx="12">
                  <c:v>8.8892307692307715E-2</c:v>
                </c:pt>
                <c:pt idx="13">
                  <c:v>0.1154074074074074</c:v>
                </c:pt>
                <c:pt idx="14">
                  <c:v>0.30645161290322581</c:v>
                </c:pt>
                <c:pt idx="15">
                  <c:v>0</c:v>
                </c:pt>
                <c:pt idx="16">
                  <c:v>0.24404418604651165</c:v>
                </c:pt>
                <c:pt idx="17">
                  <c:v>4.8799999999999998E-3</c:v>
                </c:pt>
                <c:pt idx="18">
                  <c:v>0</c:v>
                </c:pt>
                <c:pt idx="19">
                  <c:v>5.1633333333333413E-2</c:v>
                </c:pt>
                <c:pt idx="20">
                  <c:v>-0.19555555555555557</c:v>
                </c:pt>
                <c:pt idx="2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C-B74F-A677-C4469605E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22364479"/>
        <c:axId val="791426767"/>
      </c:barChart>
      <c:catAx>
        <c:axId val="62236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426767"/>
        <c:crosses val="autoZero"/>
        <c:auto val="1"/>
        <c:lblAlgn val="ctr"/>
        <c:lblOffset val="100"/>
        <c:noMultiLvlLbl val="0"/>
      </c:catAx>
      <c:valAx>
        <c:axId val="79142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236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Stato del budget 2025 x capitoli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fnd_gfm_9800708!$R$1</c:f>
              <c:strCache>
                <c:ptCount val="1"/>
                <c:pt idx="0">
                  <c:v>Assegnato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fnd_gfm_9800708!$Q$2:$Q$8</c:f>
              <c:strCache>
                <c:ptCount val="7"/>
                <c:pt idx="0">
                  <c:v>Organizzazione e partecipazione a manifestazioni e convegni</c:v>
                </c:pt>
                <c:pt idx="1">
                  <c:v>Rimborso per viaggio e trasloco</c:v>
                </c:pt>
                <c:pt idx="2">
                  <c:v>Strumenti tecnico-specialistici non sanitari</c:v>
                </c:pt>
                <c:pt idx="3">
                  <c:v>Altri servizi diversi n.a.c.</c:v>
                </c:pt>
                <c:pt idx="4">
                  <c:v>Trasporti, traslochi e facchinaggio</c:v>
                </c:pt>
                <c:pt idx="5">
                  <c:v>Altri materiali tecnico-specialistici non sanitari</c:v>
                </c:pt>
                <c:pt idx="6">
                  <c:v>Licenze d'uso per software</c:v>
                </c:pt>
              </c:strCache>
            </c:strRef>
          </c:cat>
          <c:val>
            <c:numRef>
              <c:f>fnd_gfm_9800708!$R$2:$R$8</c:f>
              <c:numCache>
                <c:formatCode>#,##0\ "€"</c:formatCode>
                <c:ptCount val="7"/>
                <c:pt idx="0">
                  <c:v>116500</c:v>
                </c:pt>
                <c:pt idx="1">
                  <c:v>110000</c:v>
                </c:pt>
                <c:pt idx="2">
                  <c:v>80500</c:v>
                </c:pt>
                <c:pt idx="3">
                  <c:v>5000</c:v>
                </c:pt>
                <c:pt idx="4">
                  <c:v>6500</c:v>
                </c:pt>
                <c:pt idx="5">
                  <c:v>5500</c:v>
                </c:pt>
                <c:pt idx="6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9-F24F-B414-D806CEAF7A5F}"/>
            </c:ext>
          </c:extLst>
        </c:ser>
        <c:ser>
          <c:idx val="1"/>
          <c:order val="1"/>
          <c:tx>
            <c:strRef>
              <c:f>fnd_gfm_9800708!$S$1</c:f>
              <c:strCache>
                <c:ptCount val="1"/>
                <c:pt idx="0">
                  <c:v>Dispon. Effettiva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fnd_gfm_9800708!$Q$2:$Q$8</c:f>
              <c:strCache>
                <c:ptCount val="7"/>
                <c:pt idx="0">
                  <c:v>Organizzazione e partecipazione a manifestazioni e convegni</c:v>
                </c:pt>
                <c:pt idx="1">
                  <c:v>Rimborso per viaggio e trasloco</c:v>
                </c:pt>
                <c:pt idx="2">
                  <c:v>Strumenti tecnico-specialistici non sanitari</c:v>
                </c:pt>
                <c:pt idx="3">
                  <c:v>Altri servizi diversi n.a.c.</c:v>
                </c:pt>
                <c:pt idx="4">
                  <c:v>Trasporti, traslochi e facchinaggio</c:v>
                </c:pt>
                <c:pt idx="5">
                  <c:v>Altri materiali tecnico-specialistici non sanitari</c:v>
                </c:pt>
                <c:pt idx="6">
                  <c:v>Licenze d'uso per software</c:v>
                </c:pt>
              </c:strCache>
            </c:strRef>
          </c:cat>
          <c:val>
            <c:numRef>
              <c:f>fnd_gfm_9800708!$S$2:$S$8</c:f>
              <c:numCache>
                <c:formatCode>#,##0\ "€"</c:formatCode>
                <c:ptCount val="7"/>
                <c:pt idx="0">
                  <c:v>91434.53</c:v>
                </c:pt>
                <c:pt idx="1">
                  <c:v>84105.62</c:v>
                </c:pt>
                <c:pt idx="2">
                  <c:v>73604.61</c:v>
                </c:pt>
                <c:pt idx="3">
                  <c:v>5000</c:v>
                </c:pt>
                <c:pt idx="4">
                  <c:v>5500</c:v>
                </c:pt>
                <c:pt idx="5">
                  <c:v>4500</c:v>
                </c:pt>
                <c:pt idx="6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9-F24F-B414-D806CEAF7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925778943"/>
        <c:axId val="925780655"/>
      </c:barChart>
      <c:catAx>
        <c:axId val="9257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5780655"/>
        <c:crosses val="autoZero"/>
        <c:auto val="1"/>
        <c:lblAlgn val="ctr"/>
        <c:lblOffset val="100"/>
        <c:noMultiLvlLbl val="0"/>
      </c:catAx>
      <c:valAx>
        <c:axId val="92578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577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8A3EAFF-879F-4C4C-A579-E9EB954230C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rgbClr val="FF0000"/>
              </a:solidFill>
            </a:rPr>
            <a:t>Workshop sulla comunicazione </a:t>
          </a:r>
          <a:r>
            <a:rPr lang="it-IT" dirty="0"/>
            <a:t>previsto per il 26 febbraio a LNF potrebbe essere rimandato a marzo.</a:t>
          </a:r>
          <a:endParaRPr lang="en-US" dirty="0"/>
        </a:p>
      </dgm:t>
    </dgm:pt>
    <dgm:pt modelId="{3A660603-ED91-42B8-B01B-5F7004D52DEB}" type="parTrans" cxnId="{04CEBC4F-E01C-4DC2-823F-5BBE831F546E}">
      <dgm:prSet/>
      <dgm:spPr/>
      <dgm:t>
        <a:bodyPr/>
        <a:lstStyle/>
        <a:p>
          <a:endParaRPr lang="en-US"/>
        </a:p>
      </dgm:t>
    </dgm:pt>
    <dgm:pt modelId="{10B7AF08-FDD6-4629-B0BD-75044E38F6B6}" type="sibTrans" cxnId="{04CEBC4F-E01C-4DC2-823F-5BBE831F546E}">
      <dgm:prSet/>
      <dgm:spPr/>
      <dgm:t>
        <a:bodyPr/>
        <a:lstStyle/>
        <a:p>
          <a:endParaRPr lang="en-US"/>
        </a:p>
      </dgm:t>
    </dgm:pt>
    <dgm:pt modelId="{A809AF6C-A572-4E28-ACBE-CA79505A8AD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L’università di Napoli Federico II si è aggiudicato un bando PNRR a cascata (Rome Technopole) per la progettazione di una mostra itinerante sulla Meccanica Quantistica (130 keuro) – INFN partner esterno.</a:t>
          </a:r>
          <a:endParaRPr lang="en-US"/>
        </a:p>
      </dgm:t>
    </dgm:pt>
    <dgm:pt modelId="{EFC1BCE8-B807-4B3C-8E2F-DF8CA7740287}" type="parTrans" cxnId="{4411138F-7302-4FF3-A9C6-F1CF170DB6EF}">
      <dgm:prSet/>
      <dgm:spPr/>
      <dgm:t>
        <a:bodyPr/>
        <a:lstStyle/>
        <a:p>
          <a:endParaRPr lang="en-US"/>
        </a:p>
      </dgm:t>
    </dgm:pt>
    <dgm:pt modelId="{66683F48-D76E-417A-ACF2-F19ADF7805A7}" type="sibTrans" cxnId="{4411138F-7302-4FF3-A9C6-F1CF170DB6EF}">
      <dgm:prSet/>
      <dgm:spPr/>
      <dgm:t>
        <a:bodyPr/>
        <a:lstStyle/>
        <a:p>
          <a:endParaRPr lang="en-US"/>
        </a:p>
      </dgm:t>
    </dgm:pt>
    <dgm:pt modelId="{30449651-0143-4D0D-A004-7F37496110A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Bando per i 45 posti del </a:t>
          </a:r>
          <a:r>
            <a:rPr lang="it-IT" dirty="0" err="1">
              <a:solidFill>
                <a:srgbClr val="FF0000"/>
              </a:solidFill>
            </a:rPr>
            <a:t>Summer</a:t>
          </a:r>
          <a:r>
            <a:rPr lang="it-IT" dirty="0">
              <a:solidFill>
                <a:srgbClr val="FF0000"/>
              </a:solidFill>
            </a:rPr>
            <a:t> Camp </a:t>
          </a:r>
          <a:r>
            <a:rPr lang="it-IT" dirty="0"/>
            <a:t>è in fase di pubblicazione.</a:t>
          </a:r>
          <a:endParaRPr lang="en-US" dirty="0"/>
        </a:p>
      </dgm:t>
    </dgm:pt>
    <dgm:pt modelId="{6AD8FDDC-D9E7-41D4-BDE5-C746828785BA}" type="parTrans" cxnId="{B18C49C7-0857-4369-B12F-2ABDF9F44511}">
      <dgm:prSet/>
      <dgm:spPr/>
      <dgm:t>
        <a:bodyPr/>
        <a:lstStyle/>
        <a:p>
          <a:endParaRPr lang="en-US"/>
        </a:p>
      </dgm:t>
    </dgm:pt>
    <dgm:pt modelId="{E1A630C9-9A96-4BDA-86D1-271D980E41DD}" type="sibTrans" cxnId="{B18C49C7-0857-4369-B12F-2ABDF9F44511}">
      <dgm:prSet/>
      <dgm:spPr/>
      <dgm:t>
        <a:bodyPr/>
        <a:lstStyle/>
        <a:p>
          <a:endParaRPr lang="en-US"/>
        </a:p>
      </dgm:t>
    </dgm:pt>
    <dgm:pt modelId="{02ED8E82-B588-447C-A100-466B4B15F2E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Call per il </a:t>
          </a:r>
          <a:r>
            <a:rPr lang="it-IT" dirty="0">
              <a:solidFill>
                <a:srgbClr val="FF0000"/>
              </a:solidFill>
            </a:rPr>
            <a:t>Festival</a:t>
          </a:r>
          <a:r>
            <a:rPr lang="it-IT" dirty="0"/>
            <a:t> di Genova e per </a:t>
          </a:r>
          <a:r>
            <a:rPr lang="it-IT" dirty="0" err="1"/>
            <a:t>Didacta</a:t>
          </a:r>
          <a:r>
            <a:rPr lang="it-IT" dirty="0"/>
            <a:t> sono chiuse.</a:t>
          </a:r>
          <a:endParaRPr lang="en-US" dirty="0"/>
        </a:p>
      </dgm:t>
    </dgm:pt>
    <dgm:pt modelId="{5D5097D8-773D-4DA5-B5C6-715CAF737E7D}" type="parTrans" cxnId="{B8F0EE49-70BB-462E-B32B-7AC260A514B0}">
      <dgm:prSet/>
      <dgm:spPr/>
      <dgm:t>
        <a:bodyPr/>
        <a:lstStyle/>
        <a:p>
          <a:endParaRPr lang="en-US"/>
        </a:p>
      </dgm:t>
    </dgm:pt>
    <dgm:pt modelId="{C3808A3C-F1D2-45A0-B71C-0E73FC78AC96}" type="sibTrans" cxnId="{B8F0EE49-70BB-462E-B32B-7AC260A514B0}">
      <dgm:prSet/>
      <dgm:spPr/>
      <dgm:t>
        <a:bodyPr/>
        <a:lstStyle/>
        <a:p>
          <a:endParaRPr lang="en-US"/>
        </a:p>
      </dgm:t>
    </dgm:pt>
    <dgm:pt modelId="{E20B4A9C-E527-8E4D-BB80-EA62C0E8FF6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Bando per i </a:t>
          </a:r>
          <a:r>
            <a:rPr lang="it-IT" dirty="0">
              <a:solidFill>
                <a:srgbClr val="FF0000"/>
              </a:solidFill>
            </a:rPr>
            <a:t>Tutor</a:t>
          </a:r>
          <a:r>
            <a:rPr lang="it-IT" dirty="0"/>
            <a:t> 2025 è pronto. Uscirà a fine mese</a:t>
          </a:r>
        </a:p>
      </dgm:t>
    </dgm:pt>
    <dgm:pt modelId="{DEDBC258-DBBA-604E-9715-6AD5F64026C5}" type="parTrans" cxnId="{8E614704-5588-0C48-9768-59F27C1892F3}">
      <dgm:prSet/>
      <dgm:spPr/>
      <dgm:t>
        <a:bodyPr/>
        <a:lstStyle/>
        <a:p>
          <a:endParaRPr lang="it-IT"/>
        </a:p>
      </dgm:t>
    </dgm:pt>
    <dgm:pt modelId="{934314BC-EF56-F64E-832B-C96D38C70992}" type="sibTrans" cxnId="{8E614704-5588-0C48-9768-59F27C1892F3}">
      <dgm:prSet/>
      <dgm:spPr/>
      <dgm:t>
        <a:bodyPr/>
        <a:lstStyle/>
        <a:p>
          <a:endParaRPr lang="it-IT"/>
        </a:p>
      </dgm:t>
    </dgm:pt>
    <dgm:pt modelId="{C5E4D390-4756-5442-AACF-9FF920D0F23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rgbClr val="FF0000"/>
              </a:solidFill>
            </a:rPr>
            <a:t>Riunione di maggio </a:t>
          </a:r>
          <a:r>
            <a:rPr lang="it-IT" dirty="0"/>
            <a:t>19-21 si terrà a Paestum all'Hotel Ariston (per piacere registratevi al più presto)</a:t>
          </a:r>
        </a:p>
      </dgm:t>
    </dgm:pt>
    <dgm:pt modelId="{0593B08D-E0D7-0244-BC33-7230003C54F5}" type="parTrans" cxnId="{431EA944-71BB-BB43-85B5-DDC6A2A2C990}">
      <dgm:prSet/>
      <dgm:spPr/>
    </dgm:pt>
    <dgm:pt modelId="{96506240-C9C7-9A48-96DB-3DD6FFDB4512}" type="sibTrans" cxnId="{431EA944-71BB-BB43-85B5-DDC6A2A2C990}">
      <dgm:prSet/>
      <dgm:spPr/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4AAFF69F-32F5-4B45-AB22-B6B97413CDDD}" type="pres">
      <dgm:prSet presAssocID="{F8A3EAFF-879F-4C4C-A579-E9EB954230CD}" presName="compNode" presStyleCnt="0"/>
      <dgm:spPr/>
    </dgm:pt>
    <dgm:pt modelId="{93450695-D0B5-4E25-A7C4-4E90564E3741}" type="pres">
      <dgm:prSet presAssocID="{F8A3EAFF-879F-4C4C-A579-E9EB954230CD}" presName="bgRect" presStyleLbl="bgShp" presStyleIdx="0" presStyleCnt="6"/>
      <dgm:spPr/>
    </dgm:pt>
    <dgm:pt modelId="{67A8FA2B-B435-42D8-8D2B-8F1A906CE620}" type="pres">
      <dgm:prSet presAssocID="{F8A3EAFF-879F-4C4C-A579-E9EB954230C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416CD2F-4C42-4DF8-A731-82AD6EECA3F1}" type="pres">
      <dgm:prSet presAssocID="{F8A3EAFF-879F-4C4C-A579-E9EB954230CD}" presName="spaceRect" presStyleCnt="0"/>
      <dgm:spPr/>
    </dgm:pt>
    <dgm:pt modelId="{5ECE57D0-DF23-4DF0-8661-5D791C6535BF}" type="pres">
      <dgm:prSet presAssocID="{F8A3EAFF-879F-4C4C-A579-E9EB954230CD}" presName="parTx" presStyleLbl="revTx" presStyleIdx="0" presStyleCnt="6">
        <dgm:presLayoutVars>
          <dgm:chMax val="0"/>
          <dgm:chPref val="0"/>
        </dgm:presLayoutVars>
      </dgm:prSet>
      <dgm:spPr/>
    </dgm:pt>
    <dgm:pt modelId="{D8530A49-2FAF-455F-8CA7-32FF4F7B06AD}" type="pres">
      <dgm:prSet presAssocID="{10B7AF08-FDD6-4629-B0BD-75044E38F6B6}" presName="sibTrans" presStyleCnt="0"/>
      <dgm:spPr/>
    </dgm:pt>
    <dgm:pt modelId="{F2C56EAB-94FC-F449-AEF4-5F9251FA2E1E}" type="pres">
      <dgm:prSet presAssocID="{E20B4A9C-E527-8E4D-BB80-EA62C0E8FF65}" presName="compNode" presStyleCnt="0"/>
      <dgm:spPr/>
    </dgm:pt>
    <dgm:pt modelId="{D82F3F1D-339D-C943-A319-B81525AA2C6A}" type="pres">
      <dgm:prSet presAssocID="{E20B4A9C-E527-8E4D-BB80-EA62C0E8FF65}" presName="bgRect" presStyleLbl="bgShp" presStyleIdx="1" presStyleCnt="6"/>
      <dgm:spPr/>
    </dgm:pt>
    <dgm:pt modelId="{20AFBE18-1748-7E45-8448-1009B9E7079D}" type="pres">
      <dgm:prSet presAssocID="{E20B4A9C-E527-8E4D-BB80-EA62C0E8FF6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contorno"/>
        </a:ext>
      </dgm:extLst>
    </dgm:pt>
    <dgm:pt modelId="{AD0F32A7-5CDF-AD45-AAF4-ACA6FF2FCB44}" type="pres">
      <dgm:prSet presAssocID="{E20B4A9C-E527-8E4D-BB80-EA62C0E8FF65}" presName="spaceRect" presStyleCnt="0"/>
      <dgm:spPr/>
    </dgm:pt>
    <dgm:pt modelId="{9D874E42-C1D4-7441-ABDE-C20D7BDB1CBC}" type="pres">
      <dgm:prSet presAssocID="{E20B4A9C-E527-8E4D-BB80-EA62C0E8FF65}" presName="parTx" presStyleLbl="revTx" presStyleIdx="1" presStyleCnt="6">
        <dgm:presLayoutVars>
          <dgm:chMax val="0"/>
          <dgm:chPref val="0"/>
        </dgm:presLayoutVars>
      </dgm:prSet>
      <dgm:spPr/>
    </dgm:pt>
    <dgm:pt modelId="{9EB855AE-4468-E241-8BC5-9FC931109E8C}" type="pres">
      <dgm:prSet presAssocID="{934314BC-EF56-F64E-832B-C96D38C70992}" presName="sibTrans" presStyleCnt="0"/>
      <dgm:spPr/>
    </dgm:pt>
    <dgm:pt modelId="{0D967458-E0EA-4E04-9FEF-9A3338F32B90}" type="pres">
      <dgm:prSet presAssocID="{A809AF6C-A572-4E28-ACBE-CA79505A8AD9}" presName="compNode" presStyleCnt="0"/>
      <dgm:spPr/>
    </dgm:pt>
    <dgm:pt modelId="{4E56F27A-006A-42F5-B0F2-4D81710A3843}" type="pres">
      <dgm:prSet presAssocID="{A809AF6C-A572-4E28-ACBE-CA79505A8AD9}" presName="bgRect" presStyleLbl="bgShp" presStyleIdx="2" presStyleCnt="6"/>
      <dgm:spPr/>
    </dgm:pt>
    <dgm:pt modelId="{E6A0BDDB-F774-4D2B-A38C-7F7EA12750A3}" type="pres">
      <dgm:prSet presAssocID="{A809AF6C-A572-4E28-ACBE-CA79505A8AD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1C04DAE4-0F5E-4AD6-BD0D-947AC31206B4}" type="pres">
      <dgm:prSet presAssocID="{A809AF6C-A572-4E28-ACBE-CA79505A8AD9}" presName="spaceRect" presStyleCnt="0"/>
      <dgm:spPr/>
    </dgm:pt>
    <dgm:pt modelId="{6D32BB4D-ABC8-48AF-B503-97510DA5BE1C}" type="pres">
      <dgm:prSet presAssocID="{A809AF6C-A572-4E28-ACBE-CA79505A8AD9}" presName="parTx" presStyleLbl="revTx" presStyleIdx="2" presStyleCnt="6">
        <dgm:presLayoutVars>
          <dgm:chMax val="0"/>
          <dgm:chPref val="0"/>
        </dgm:presLayoutVars>
      </dgm:prSet>
      <dgm:spPr/>
    </dgm:pt>
    <dgm:pt modelId="{0F26F4F3-C002-485B-872C-0EE1321BBC35}" type="pres">
      <dgm:prSet presAssocID="{66683F48-D76E-417A-ACF2-F19ADF7805A7}" presName="sibTrans" presStyleCnt="0"/>
      <dgm:spPr/>
    </dgm:pt>
    <dgm:pt modelId="{2B61B022-12AF-48F4-9E4A-22948EE4DB76}" type="pres">
      <dgm:prSet presAssocID="{30449651-0143-4D0D-A004-7F37496110A6}" presName="compNode" presStyleCnt="0"/>
      <dgm:spPr/>
    </dgm:pt>
    <dgm:pt modelId="{141187AA-3044-43F4-87F5-5860B7FF5E41}" type="pres">
      <dgm:prSet presAssocID="{30449651-0143-4D0D-A004-7F37496110A6}" presName="bgRect" presStyleLbl="bgShp" presStyleIdx="3" presStyleCnt="6"/>
      <dgm:spPr/>
    </dgm:pt>
    <dgm:pt modelId="{3F7B2FC6-9180-4901-B542-BCF09C7DE9E5}" type="pres">
      <dgm:prSet presAssocID="{30449651-0143-4D0D-A004-7F37496110A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87019ED5-D729-4B85-91F3-CED3A51436C4}" type="pres">
      <dgm:prSet presAssocID="{30449651-0143-4D0D-A004-7F37496110A6}" presName="spaceRect" presStyleCnt="0"/>
      <dgm:spPr/>
    </dgm:pt>
    <dgm:pt modelId="{BA34FF58-5220-48D7-8CA6-0BD81C046DC1}" type="pres">
      <dgm:prSet presAssocID="{30449651-0143-4D0D-A004-7F37496110A6}" presName="parTx" presStyleLbl="revTx" presStyleIdx="3" presStyleCnt="6">
        <dgm:presLayoutVars>
          <dgm:chMax val="0"/>
          <dgm:chPref val="0"/>
        </dgm:presLayoutVars>
      </dgm:prSet>
      <dgm:spPr/>
    </dgm:pt>
    <dgm:pt modelId="{7C2A9240-DD5B-4A91-93E8-B1B17541B8D5}" type="pres">
      <dgm:prSet presAssocID="{E1A630C9-9A96-4BDA-86D1-271D980E41DD}" presName="sibTrans" presStyleCnt="0"/>
      <dgm:spPr/>
    </dgm:pt>
    <dgm:pt modelId="{81D693EC-043D-4FC6-BD42-D01A0C728D7E}" type="pres">
      <dgm:prSet presAssocID="{02ED8E82-B588-447C-A100-466B4B15F2EE}" presName="compNode" presStyleCnt="0"/>
      <dgm:spPr/>
    </dgm:pt>
    <dgm:pt modelId="{BF6BD869-7CA9-4DDC-BBB0-181B7E7F4B02}" type="pres">
      <dgm:prSet presAssocID="{02ED8E82-B588-447C-A100-466B4B15F2EE}" presName="bgRect" presStyleLbl="bgShp" presStyleIdx="4" presStyleCnt="6"/>
      <dgm:spPr/>
    </dgm:pt>
    <dgm:pt modelId="{EEED1C72-93C0-451B-BD24-ABD8756A3389}" type="pres">
      <dgm:prSet presAssocID="{02ED8E82-B588-447C-A100-466B4B15F2E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ziato contorno"/>
        </a:ext>
      </dgm:extLst>
    </dgm:pt>
    <dgm:pt modelId="{7E0F88E9-A9D9-450A-A34F-E3330B224B8C}" type="pres">
      <dgm:prSet presAssocID="{02ED8E82-B588-447C-A100-466B4B15F2EE}" presName="spaceRect" presStyleCnt="0"/>
      <dgm:spPr/>
    </dgm:pt>
    <dgm:pt modelId="{F7B47785-99F4-4523-9905-7010FC762B2C}" type="pres">
      <dgm:prSet presAssocID="{02ED8E82-B588-447C-A100-466B4B15F2EE}" presName="parTx" presStyleLbl="revTx" presStyleIdx="4" presStyleCnt="6">
        <dgm:presLayoutVars>
          <dgm:chMax val="0"/>
          <dgm:chPref val="0"/>
        </dgm:presLayoutVars>
      </dgm:prSet>
      <dgm:spPr/>
    </dgm:pt>
    <dgm:pt modelId="{A8838ACC-EABB-E143-8532-839D45F0A072}" type="pres">
      <dgm:prSet presAssocID="{C3808A3C-F1D2-45A0-B71C-0E73FC78AC96}" presName="sibTrans" presStyleCnt="0"/>
      <dgm:spPr/>
    </dgm:pt>
    <dgm:pt modelId="{98E8FAC6-134E-284D-965C-470FEF2728FC}" type="pres">
      <dgm:prSet presAssocID="{C5E4D390-4756-5442-AACF-9FF920D0F231}" presName="compNode" presStyleCnt="0"/>
      <dgm:spPr/>
    </dgm:pt>
    <dgm:pt modelId="{EB658D69-ECB8-8247-8F1B-E91F72747B0D}" type="pres">
      <dgm:prSet presAssocID="{C5E4D390-4756-5442-AACF-9FF920D0F231}" presName="bgRect" presStyleLbl="bgShp" presStyleIdx="5" presStyleCnt="6"/>
      <dgm:spPr/>
    </dgm:pt>
    <dgm:pt modelId="{CAF80706-B4A3-BF4F-A88C-468BF4D7F237}" type="pres">
      <dgm:prSet presAssocID="{C5E4D390-4756-5442-AACF-9FF920D0F23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ena tramonto contorno"/>
        </a:ext>
      </dgm:extLst>
    </dgm:pt>
    <dgm:pt modelId="{9526AC47-E498-1846-A5FE-6F9992DCFB49}" type="pres">
      <dgm:prSet presAssocID="{C5E4D390-4756-5442-AACF-9FF920D0F231}" presName="spaceRect" presStyleCnt="0"/>
      <dgm:spPr/>
    </dgm:pt>
    <dgm:pt modelId="{61AD9622-F79B-544A-8755-9900375DB80C}" type="pres">
      <dgm:prSet presAssocID="{C5E4D390-4756-5442-AACF-9FF920D0F23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E614704-5588-0C48-9768-59F27C1892F3}" srcId="{28D40E6C-B1CA-4AB7-850B-B1D7F4BBA046}" destId="{E20B4A9C-E527-8E4D-BB80-EA62C0E8FF65}" srcOrd="1" destOrd="0" parTransId="{DEDBC258-DBBA-604E-9715-6AD5F64026C5}" sibTransId="{934314BC-EF56-F64E-832B-C96D38C70992}"/>
    <dgm:cxn modelId="{C7ACF043-A6FE-5040-B691-09751737B09E}" type="presOf" srcId="{30449651-0143-4D0D-A004-7F37496110A6}" destId="{BA34FF58-5220-48D7-8CA6-0BD81C046DC1}" srcOrd="0" destOrd="0" presId="urn:microsoft.com/office/officeart/2018/2/layout/IconVerticalSolidList"/>
    <dgm:cxn modelId="{431EA944-71BB-BB43-85B5-DDC6A2A2C990}" srcId="{28D40E6C-B1CA-4AB7-850B-B1D7F4BBA046}" destId="{C5E4D390-4756-5442-AACF-9FF920D0F231}" srcOrd="5" destOrd="0" parTransId="{0593B08D-E0D7-0244-BC33-7230003C54F5}" sibTransId="{96506240-C9C7-9A48-96DB-3DD6FFDB4512}"/>
    <dgm:cxn modelId="{B8F0EE49-70BB-462E-B32B-7AC260A514B0}" srcId="{28D40E6C-B1CA-4AB7-850B-B1D7F4BBA046}" destId="{02ED8E82-B588-447C-A100-466B4B15F2EE}" srcOrd="4" destOrd="0" parTransId="{5D5097D8-773D-4DA5-B5C6-715CAF737E7D}" sibTransId="{C3808A3C-F1D2-45A0-B71C-0E73FC78AC96}"/>
    <dgm:cxn modelId="{04CEBC4F-E01C-4DC2-823F-5BBE831F546E}" srcId="{28D40E6C-B1CA-4AB7-850B-B1D7F4BBA046}" destId="{F8A3EAFF-879F-4C4C-A579-E9EB954230CD}" srcOrd="0" destOrd="0" parTransId="{3A660603-ED91-42B8-B01B-5F7004D52DEB}" sibTransId="{10B7AF08-FDD6-4629-B0BD-75044E38F6B6}"/>
    <dgm:cxn modelId="{DD5CC070-A50A-6F49-9F79-1355CE4E6589}" type="presOf" srcId="{F8A3EAFF-879F-4C4C-A579-E9EB954230CD}" destId="{5ECE57D0-DF23-4DF0-8661-5D791C6535BF}" srcOrd="0" destOrd="0" presId="urn:microsoft.com/office/officeart/2018/2/layout/IconVerticalSolidList"/>
    <dgm:cxn modelId="{4411138F-7302-4FF3-A9C6-F1CF170DB6EF}" srcId="{28D40E6C-B1CA-4AB7-850B-B1D7F4BBA046}" destId="{A809AF6C-A572-4E28-ACBE-CA79505A8AD9}" srcOrd="2" destOrd="0" parTransId="{EFC1BCE8-B807-4B3C-8E2F-DF8CA7740287}" sibTransId="{66683F48-D76E-417A-ACF2-F19ADF7805A7}"/>
    <dgm:cxn modelId="{16B1DA95-4890-0442-B48A-F1FB758A10EE}" type="presOf" srcId="{C5E4D390-4756-5442-AACF-9FF920D0F231}" destId="{61AD9622-F79B-544A-8755-9900375DB80C}" srcOrd="0" destOrd="0" presId="urn:microsoft.com/office/officeart/2018/2/layout/IconVerticalSolidList"/>
    <dgm:cxn modelId="{B18C49C7-0857-4369-B12F-2ABDF9F44511}" srcId="{28D40E6C-B1CA-4AB7-850B-B1D7F4BBA046}" destId="{30449651-0143-4D0D-A004-7F37496110A6}" srcOrd="3" destOrd="0" parTransId="{6AD8FDDC-D9E7-41D4-BDE5-C746828785BA}" sibTransId="{E1A630C9-9A96-4BDA-86D1-271D980E41DD}"/>
    <dgm:cxn modelId="{7C2547D9-847D-2E43-9755-5DE0D3BE91AA}" type="presOf" srcId="{A809AF6C-A572-4E28-ACBE-CA79505A8AD9}" destId="{6D32BB4D-ABC8-48AF-B503-97510DA5BE1C}" srcOrd="0" destOrd="0" presId="urn:microsoft.com/office/officeart/2018/2/layout/IconVerticalSolidList"/>
    <dgm:cxn modelId="{FC8244F7-157D-9944-8147-80DE8C012978}" type="presOf" srcId="{28D40E6C-B1CA-4AB7-850B-B1D7F4BBA046}" destId="{6EE511A4-24EF-42AB-9E7A-A00BB0C32176}" srcOrd="0" destOrd="0" presId="urn:microsoft.com/office/officeart/2018/2/layout/IconVerticalSolidList"/>
    <dgm:cxn modelId="{EB2B93F8-3EF9-4A40-833E-399C618E3718}" type="presOf" srcId="{02ED8E82-B588-447C-A100-466B4B15F2EE}" destId="{F7B47785-99F4-4523-9905-7010FC762B2C}" srcOrd="0" destOrd="0" presId="urn:microsoft.com/office/officeart/2018/2/layout/IconVerticalSolidList"/>
    <dgm:cxn modelId="{D6069BFB-64A0-064C-B3E0-62959C1D5C25}" type="presOf" srcId="{E20B4A9C-E527-8E4D-BB80-EA62C0E8FF65}" destId="{9D874E42-C1D4-7441-ABDE-C20D7BDB1CBC}" srcOrd="0" destOrd="0" presId="urn:microsoft.com/office/officeart/2018/2/layout/IconVerticalSolidList"/>
    <dgm:cxn modelId="{B736FF5B-4295-C84C-973F-8DB3D94FC82B}" type="presParOf" srcId="{6EE511A4-24EF-42AB-9E7A-A00BB0C32176}" destId="{4AAFF69F-32F5-4B45-AB22-B6B97413CDDD}" srcOrd="0" destOrd="0" presId="urn:microsoft.com/office/officeart/2018/2/layout/IconVerticalSolidList"/>
    <dgm:cxn modelId="{47659629-504F-C24F-AEB5-4F4054CBAB02}" type="presParOf" srcId="{4AAFF69F-32F5-4B45-AB22-B6B97413CDDD}" destId="{93450695-D0B5-4E25-A7C4-4E90564E3741}" srcOrd="0" destOrd="0" presId="urn:microsoft.com/office/officeart/2018/2/layout/IconVerticalSolidList"/>
    <dgm:cxn modelId="{3648570C-49ED-4345-9D4B-D2A6D09BD02E}" type="presParOf" srcId="{4AAFF69F-32F5-4B45-AB22-B6B97413CDDD}" destId="{67A8FA2B-B435-42D8-8D2B-8F1A906CE620}" srcOrd="1" destOrd="0" presId="urn:microsoft.com/office/officeart/2018/2/layout/IconVerticalSolidList"/>
    <dgm:cxn modelId="{B7EE8C94-D1BD-8F46-A448-079BB892C23A}" type="presParOf" srcId="{4AAFF69F-32F5-4B45-AB22-B6B97413CDDD}" destId="{7416CD2F-4C42-4DF8-A731-82AD6EECA3F1}" srcOrd="2" destOrd="0" presId="urn:microsoft.com/office/officeart/2018/2/layout/IconVerticalSolidList"/>
    <dgm:cxn modelId="{38F701A6-7902-FD41-A16C-B8593161EF1E}" type="presParOf" srcId="{4AAFF69F-32F5-4B45-AB22-B6B97413CDDD}" destId="{5ECE57D0-DF23-4DF0-8661-5D791C6535BF}" srcOrd="3" destOrd="0" presId="urn:microsoft.com/office/officeart/2018/2/layout/IconVerticalSolidList"/>
    <dgm:cxn modelId="{FDC9E05C-23F4-3D4C-907E-9BCE8AEDF65D}" type="presParOf" srcId="{6EE511A4-24EF-42AB-9E7A-A00BB0C32176}" destId="{D8530A49-2FAF-455F-8CA7-32FF4F7B06AD}" srcOrd="1" destOrd="0" presId="urn:microsoft.com/office/officeart/2018/2/layout/IconVerticalSolidList"/>
    <dgm:cxn modelId="{7FBAAD87-577C-9A4B-9225-14C427BCB962}" type="presParOf" srcId="{6EE511A4-24EF-42AB-9E7A-A00BB0C32176}" destId="{F2C56EAB-94FC-F449-AEF4-5F9251FA2E1E}" srcOrd="2" destOrd="0" presId="urn:microsoft.com/office/officeart/2018/2/layout/IconVerticalSolidList"/>
    <dgm:cxn modelId="{A183087D-796E-2C4E-B05F-453931CCE7F4}" type="presParOf" srcId="{F2C56EAB-94FC-F449-AEF4-5F9251FA2E1E}" destId="{D82F3F1D-339D-C943-A319-B81525AA2C6A}" srcOrd="0" destOrd="0" presId="urn:microsoft.com/office/officeart/2018/2/layout/IconVerticalSolidList"/>
    <dgm:cxn modelId="{921A14DC-2A44-8344-8E12-031A47424EB3}" type="presParOf" srcId="{F2C56EAB-94FC-F449-AEF4-5F9251FA2E1E}" destId="{20AFBE18-1748-7E45-8448-1009B9E7079D}" srcOrd="1" destOrd="0" presId="urn:microsoft.com/office/officeart/2018/2/layout/IconVerticalSolidList"/>
    <dgm:cxn modelId="{81B935F1-705C-E24D-9B62-DDF3121186E7}" type="presParOf" srcId="{F2C56EAB-94FC-F449-AEF4-5F9251FA2E1E}" destId="{AD0F32A7-5CDF-AD45-AAF4-ACA6FF2FCB44}" srcOrd="2" destOrd="0" presId="urn:microsoft.com/office/officeart/2018/2/layout/IconVerticalSolidList"/>
    <dgm:cxn modelId="{89516120-8A3E-104B-A324-BF1BB816FA4B}" type="presParOf" srcId="{F2C56EAB-94FC-F449-AEF4-5F9251FA2E1E}" destId="{9D874E42-C1D4-7441-ABDE-C20D7BDB1CBC}" srcOrd="3" destOrd="0" presId="urn:microsoft.com/office/officeart/2018/2/layout/IconVerticalSolidList"/>
    <dgm:cxn modelId="{1967E2BE-BB7D-6446-A847-3A4C936B32A0}" type="presParOf" srcId="{6EE511A4-24EF-42AB-9E7A-A00BB0C32176}" destId="{9EB855AE-4468-E241-8BC5-9FC931109E8C}" srcOrd="3" destOrd="0" presId="urn:microsoft.com/office/officeart/2018/2/layout/IconVerticalSolidList"/>
    <dgm:cxn modelId="{2C71029F-FE40-E646-9091-1378DB8732F8}" type="presParOf" srcId="{6EE511A4-24EF-42AB-9E7A-A00BB0C32176}" destId="{0D967458-E0EA-4E04-9FEF-9A3338F32B90}" srcOrd="4" destOrd="0" presId="urn:microsoft.com/office/officeart/2018/2/layout/IconVerticalSolidList"/>
    <dgm:cxn modelId="{5D90AFDA-BD01-E044-B838-89F8BB1117BC}" type="presParOf" srcId="{0D967458-E0EA-4E04-9FEF-9A3338F32B90}" destId="{4E56F27A-006A-42F5-B0F2-4D81710A3843}" srcOrd="0" destOrd="0" presId="urn:microsoft.com/office/officeart/2018/2/layout/IconVerticalSolidList"/>
    <dgm:cxn modelId="{0D129889-74BE-FF46-A518-ED4C8987E9A9}" type="presParOf" srcId="{0D967458-E0EA-4E04-9FEF-9A3338F32B90}" destId="{E6A0BDDB-F774-4D2B-A38C-7F7EA12750A3}" srcOrd="1" destOrd="0" presId="urn:microsoft.com/office/officeart/2018/2/layout/IconVerticalSolidList"/>
    <dgm:cxn modelId="{CBB99D83-F60E-994E-A24B-401327A17D77}" type="presParOf" srcId="{0D967458-E0EA-4E04-9FEF-9A3338F32B90}" destId="{1C04DAE4-0F5E-4AD6-BD0D-947AC31206B4}" srcOrd="2" destOrd="0" presId="urn:microsoft.com/office/officeart/2018/2/layout/IconVerticalSolidList"/>
    <dgm:cxn modelId="{E30D31F5-53D2-1D46-9E98-1AA137EF5AF9}" type="presParOf" srcId="{0D967458-E0EA-4E04-9FEF-9A3338F32B90}" destId="{6D32BB4D-ABC8-48AF-B503-97510DA5BE1C}" srcOrd="3" destOrd="0" presId="urn:microsoft.com/office/officeart/2018/2/layout/IconVerticalSolidList"/>
    <dgm:cxn modelId="{F797E24F-2CCB-F844-A190-F1D1FB53D256}" type="presParOf" srcId="{6EE511A4-24EF-42AB-9E7A-A00BB0C32176}" destId="{0F26F4F3-C002-485B-872C-0EE1321BBC35}" srcOrd="5" destOrd="0" presId="urn:microsoft.com/office/officeart/2018/2/layout/IconVerticalSolidList"/>
    <dgm:cxn modelId="{0A9A9F99-EC9A-2F41-BC7B-06098C582551}" type="presParOf" srcId="{6EE511A4-24EF-42AB-9E7A-A00BB0C32176}" destId="{2B61B022-12AF-48F4-9E4A-22948EE4DB76}" srcOrd="6" destOrd="0" presId="urn:microsoft.com/office/officeart/2018/2/layout/IconVerticalSolidList"/>
    <dgm:cxn modelId="{8B2B6806-D45F-DB44-9895-859F6D055DA4}" type="presParOf" srcId="{2B61B022-12AF-48F4-9E4A-22948EE4DB76}" destId="{141187AA-3044-43F4-87F5-5860B7FF5E41}" srcOrd="0" destOrd="0" presId="urn:microsoft.com/office/officeart/2018/2/layout/IconVerticalSolidList"/>
    <dgm:cxn modelId="{514B2D6B-48D8-A241-B71C-D866D5A6C03E}" type="presParOf" srcId="{2B61B022-12AF-48F4-9E4A-22948EE4DB76}" destId="{3F7B2FC6-9180-4901-B542-BCF09C7DE9E5}" srcOrd="1" destOrd="0" presId="urn:microsoft.com/office/officeart/2018/2/layout/IconVerticalSolidList"/>
    <dgm:cxn modelId="{F051E001-8211-DC4C-95D2-0BD731FA70EC}" type="presParOf" srcId="{2B61B022-12AF-48F4-9E4A-22948EE4DB76}" destId="{87019ED5-D729-4B85-91F3-CED3A51436C4}" srcOrd="2" destOrd="0" presId="urn:microsoft.com/office/officeart/2018/2/layout/IconVerticalSolidList"/>
    <dgm:cxn modelId="{1774FD4B-6543-2842-BCE3-26AA87CFFEC7}" type="presParOf" srcId="{2B61B022-12AF-48F4-9E4A-22948EE4DB76}" destId="{BA34FF58-5220-48D7-8CA6-0BD81C046DC1}" srcOrd="3" destOrd="0" presId="urn:microsoft.com/office/officeart/2018/2/layout/IconVerticalSolidList"/>
    <dgm:cxn modelId="{2DA86A1F-2B15-9540-A5BB-84685E507C0E}" type="presParOf" srcId="{6EE511A4-24EF-42AB-9E7A-A00BB0C32176}" destId="{7C2A9240-DD5B-4A91-93E8-B1B17541B8D5}" srcOrd="7" destOrd="0" presId="urn:microsoft.com/office/officeart/2018/2/layout/IconVerticalSolidList"/>
    <dgm:cxn modelId="{8BE5ED36-C1FD-5F48-B196-DD6E1E40912A}" type="presParOf" srcId="{6EE511A4-24EF-42AB-9E7A-A00BB0C32176}" destId="{81D693EC-043D-4FC6-BD42-D01A0C728D7E}" srcOrd="8" destOrd="0" presId="urn:microsoft.com/office/officeart/2018/2/layout/IconVerticalSolidList"/>
    <dgm:cxn modelId="{82AFF20F-BCD3-3B4B-B3DE-D48AA978AB25}" type="presParOf" srcId="{81D693EC-043D-4FC6-BD42-D01A0C728D7E}" destId="{BF6BD869-7CA9-4DDC-BBB0-181B7E7F4B02}" srcOrd="0" destOrd="0" presId="urn:microsoft.com/office/officeart/2018/2/layout/IconVerticalSolidList"/>
    <dgm:cxn modelId="{99CF94D8-9A6B-B241-9F87-4FCD102890D0}" type="presParOf" srcId="{81D693EC-043D-4FC6-BD42-D01A0C728D7E}" destId="{EEED1C72-93C0-451B-BD24-ABD8756A3389}" srcOrd="1" destOrd="0" presId="urn:microsoft.com/office/officeart/2018/2/layout/IconVerticalSolidList"/>
    <dgm:cxn modelId="{031FD981-878B-7041-9DE6-746594C88DA7}" type="presParOf" srcId="{81D693EC-043D-4FC6-BD42-D01A0C728D7E}" destId="{7E0F88E9-A9D9-450A-A34F-E3330B224B8C}" srcOrd="2" destOrd="0" presId="urn:microsoft.com/office/officeart/2018/2/layout/IconVerticalSolidList"/>
    <dgm:cxn modelId="{932C681C-5479-4447-8637-7CB0574919BB}" type="presParOf" srcId="{81D693EC-043D-4FC6-BD42-D01A0C728D7E}" destId="{F7B47785-99F4-4523-9905-7010FC762B2C}" srcOrd="3" destOrd="0" presId="urn:microsoft.com/office/officeart/2018/2/layout/IconVerticalSolidList"/>
    <dgm:cxn modelId="{1D238D12-5079-8A42-845B-46DED068207C}" type="presParOf" srcId="{6EE511A4-24EF-42AB-9E7A-A00BB0C32176}" destId="{A8838ACC-EABB-E143-8532-839D45F0A072}" srcOrd="9" destOrd="0" presId="urn:microsoft.com/office/officeart/2018/2/layout/IconVerticalSolidList"/>
    <dgm:cxn modelId="{D2656FBE-4245-EA44-B26B-412AA4E10052}" type="presParOf" srcId="{6EE511A4-24EF-42AB-9E7A-A00BB0C32176}" destId="{98E8FAC6-134E-284D-965C-470FEF2728FC}" srcOrd="10" destOrd="0" presId="urn:microsoft.com/office/officeart/2018/2/layout/IconVerticalSolidList"/>
    <dgm:cxn modelId="{2E789252-66A8-274C-B4CC-DA3F3FCCD906}" type="presParOf" srcId="{98E8FAC6-134E-284D-965C-470FEF2728FC}" destId="{EB658D69-ECB8-8247-8F1B-E91F72747B0D}" srcOrd="0" destOrd="0" presId="urn:microsoft.com/office/officeart/2018/2/layout/IconVerticalSolidList"/>
    <dgm:cxn modelId="{66599C72-B5CD-F444-BB64-2358F5A03FF9}" type="presParOf" srcId="{98E8FAC6-134E-284D-965C-470FEF2728FC}" destId="{CAF80706-B4A3-BF4F-A88C-468BF4D7F237}" srcOrd="1" destOrd="0" presId="urn:microsoft.com/office/officeart/2018/2/layout/IconVerticalSolidList"/>
    <dgm:cxn modelId="{D96430A0-EBA8-2546-ABFE-1410D31A2D89}" type="presParOf" srcId="{98E8FAC6-134E-284D-965C-470FEF2728FC}" destId="{9526AC47-E498-1846-A5FE-6F9992DCFB49}" srcOrd="2" destOrd="0" presId="urn:microsoft.com/office/officeart/2018/2/layout/IconVerticalSolidList"/>
    <dgm:cxn modelId="{4057A417-CFCE-4249-A55D-D63EEA9EC820}" type="presParOf" srcId="{98E8FAC6-134E-284D-965C-470FEF2728FC}" destId="{61AD9622-F79B-544A-8755-9900375DB8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AD4AC-065D-ED45-A05F-E07139FDAC37}" type="doc">
      <dgm:prSet loTypeId="urn:microsoft.com/office/officeart/2009/3/layout/HorizontalOrganizationChar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01962E-7B4C-394E-A040-30F8243FE303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1200" u="sng" dirty="0">
              <a:latin typeface="Euphemia UCAS" panose="020B0503040102020104" pitchFamily="34" charset="-79"/>
              <a:cs typeface="Euphemia UCAS" panose="020B0503040102020104" pitchFamily="34" charset="-79"/>
            </a:rPr>
            <a:t>Aumentare</a:t>
          </a:r>
          <a:r>
            <a:rPr lang="it-IT" sz="1200" dirty="0">
              <a:latin typeface="Euphemia UCAS" panose="020B0503040102020104" pitchFamily="34" charset="-79"/>
              <a:cs typeface="Euphemia UCAS" panose="020B0503040102020104" pitchFamily="34" charset="-79"/>
            </a:rPr>
            <a:t> la partecipazione del personale nelle attività </a:t>
          </a:r>
        </a:p>
      </dgm:t>
    </dgm:pt>
    <dgm:pt modelId="{1B08A088-5F46-B14D-B157-027C36B08AEC}" type="parTrans" cxnId="{B52B71ED-2996-634A-B987-D0419498D0E5}">
      <dgm:prSet/>
      <dgm:spPr/>
      <dgm:t>
        <a:bodyPr/>
        <a:lstStyle/>
        <a:p>
          <a:endParaRPr lang="it-IT"/>
        </a:p>
      </dgm:t>
    </dgm:pt>
    <dgm:pt modelId="{95FC0E7C-677E-054A-AB8D-6D1DEBFC565D}" type="sibTrans" cxnId="{B52B71ED-2996-634A-B987-D0419498D0E5}">
      <dgm:prSet/>
      <dgm:spPr/>
      <dgm:t>
        <a:bodyPr/>
        <a:lstStyle/>
        <a:p>
          <a:endParaRPr lang="it-IT"/>
        </a:p>
      </dgm:t>
    </dgm:pt>
    <dgm:pt modelId="{6F11691C-B31B-A04A-A934-6DB01FFA8E8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it-IT" sz="1200" u="sng" dirty="0">
              <a:latin typeface="Euphemia UCAS" panose="020B0503040102020104" pitchFamily="34" charset="-79"/>
              <a:cs typeface="Euphemia UCAS" panose="020B0503040102020104" pitchFamily="34" charset="-79"/>
            </a:rPr>
            <a:t>Valorizzare</a:t>
          </a:r>
          <a:r>
            <a:rPr lang="it-IT" sz="1200" dirty="0">
              <a:latin typeface="Euphemia UCAS" panose="020B0503040102020104" pitchFamily="34" charset="-79"/>
              <a:cs typeface="Euphemia UCAS" panose="020B0503040102020104" pitchFamily="34" charset="-79"/>
            </a:rPr>
            <a:t> il ruolo del Referente locale</a:t>
          </a:r>
        </a:p>
      </dgm:t>
    </dgm:pt>
    <dgm:pt modelId="{6A85EF82-BB7D-1341-BEEF-E3DD42EF652F}" type="parTrans" cxnId="{0951C547-47EC-7740-9547-5C6339181047}">
      <dgm:prSet/>
      <dgm:spPr/>
      <dgm:t>
        <a:bodyPr/>
        <a:lstStyle/>
        <a:p>
          <a:endParaRPr lang="it-IT"/>
        </a:p>
      </dgm:t>
    </dgm:pt>
    <dgm:pt modelId="{8E5CF413-679E-874F-A45A-F9701C7C0333}" type="sibTrans" cxnId="{0951C547-47EC-7740-9547-5C6339181047}">
      <dgm:prSet/>
      <dgm:spPr/>
      <dgm:t>
        <a:bodyPr/>
        <a:lstStyle/>
        <a:p>
          <a:endParaRPr lang="it-IT"/>
        </a:p>
      </dgm:t>
    </dgm:pt>
    <dgm:pt modelId="{12046751-F99D-B64F-BA87-65A1FE99F9FD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1400" dirty="0">
              <a:latin typeface="Euphemia UCAS" panose="020B0503040102020104" pitchFamily="34" charset="-79"/>
              <a:cs typeface="Euphemia UCAS" panose="020B0503040102020104" pitchFamily="34" charset="-79"/>
            </a:rPr>
            <a:t>Spending Review interna</a:t>
          </a:r>
          <a:endParaRPr lang="it-IT" sz="1400" u="sng" dirty="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44BCD7A7-0EEF-5B45-90E7-A89BA134C563}" type="parTrans" cxnId="{704852CE-A4C1-9C4D-A98D-4D00E1AEB8CC}">
      <dgm:prSet/>
      <dgm:spPr/>
      <dgm:t>
        <a:bodyPr/>
        <a:lstStyle/>
        <a:p>
          <a:endParaRPr lang="it-IT"/>
        </a:p>
      </dgm:t>
    </dgm:pt>
    <dgm:pt modelId="{463B5559-25BA-6C43-A56C-38534F69BC83}" type="sibTrans" cxnId="{704852CE-A4C1-9C4D-A98D-4D00E1AEB8CC}">
      <dgm:prSet/>
      <dgm:spPr/>
      <dgm:t>
        <a:bodyPr/>
        <a:lstStyle/>
        <a:p>
          <a:endParaRPr lang="it-IT"/>
        </a:p>
      </dgm:t>
    </dgm:pt>
    <dgm:pt modelId="{BB412146-4152-6540-A295-F60199273F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u="sng" dirty="0">
              <a:latin typeface="Euphemia UCAS" panose="020B0503040102020104" pitchFamily="34" charset="-79"/>
              <a:cs typeface="Euphemia UCAS" panose="020B0503040102020104" pitchFamily="34" charset="-79"/>
            </a:rPr>
            <a:t>Piano di spesa </a:t>
          </a:r>
          <a:r>
            <a:rPr lang="it-IT" sz="1200" dirty="0">
              <a:latin typeface="Euphemia UCAS" panose="020B0503040102020104" pitchFamily="34" charset="-79"/>
              <a:cs typeface="Euphemia UCAS" panose="020B0503040102020104" pitchFamily="34" charset="-79"/>
            </a:rPr>
            <a:t>definito</a:t>
          </a:r>
        </a:p>
      </dgm:t>
    </dgm:pt>
    <dgm:pt modelId="{ADD7E201-397E-0143-9AB3-D267E4A851D3}" type="parTrans" cxnId="{7D46FF5A-C377-5342-8803-C9EC582C857A}">
      <dgm:prSet/>
      <dgm:spPr/>
      <dgm:t>
        <a:bodyPr/>
        <a:lstStyle/>
        <a:p>
          <a:endParaRPr lang="it-IT"/>
        </a:p>
      </dgm:t>
    </dgm:pt>
    <dgm:pt modelId="{38B0F1C3-D7C9-5A40-AE05-3D8C14BAE024}" type="sibTrans" cxnId="{7D46FF5A-C377-5342-8803-C9EC582C857A}">
      <dgm:prSet/>
      <dgm:spPr/>
      <dgm:t>
        <a:bodyPr/>
        <a:lstStyle/>
        <a:p>
          <a:endParaRPr lang="it-IT"/>
        </a:p>
      </dgm:t>
    </dgm:pt>
    <dgm:pt modelId="{CD0D4874-382B-C248-B9AA-AAA5869889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3% per </a:t>
          </a:r>
          <a:r>
            <a:rPr lang="it-IT" sz="1200" u="sng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nuove iniziative</a:t>
          </a:r>
        </a:p>
      </dgm:t>
    </dgm:pt>
    <dgm:pt modelId="{6EC82053-C1D8-D14B-BAD1-26FF93B7E1E3}" type="parTrans" cxnId="{41F39E96-4E95-1F47-AEE6-EAC097951AC9}">
      <dgm:prSet/>
      <dgm:spPr/>
      <dgm:t>
        <a:bodyPr/>
        <a:lstStyle/>
        <a:p>
          <a:endParaRPr lang="it-IT"/>
        </a:p>
      </dgm:t>
    </dgm:pt>
    <dgm:pt modelId="{4AC512DA-84F3-5248-9059-D663A1A43E7F}" type="sibTrans" cxnId="{41F39E96-4E95-1F47-AEE6-EAC097951AC9}">
      <dgm:prSet/>
      <dgm:spPr/>
      <dgm:t>
        <a:bodyPr/>
        <a:lstStyle/>
        <a:p>
          <a:endParaRPr lang="it-IT"/>
        </a:p>
      </dgm:t>
    </dgm:pt>
    <dgm:pt modelId="{488B5DB8-1B2B-8E4A-960D-833A73D76D20}">
      <dgm:prSet custT="1"/>
      <dgm:spPr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 dirty="0">
              <a:latin typeface="Euphemia UCAS" panose="020B0503040102020104" pitchFamily="34" charset="-79"/>
              <a:cs typeface="Euphemia UCAS" panose="020B0503040102020104" pitchFamily="34" charset="-79"/>
            </a:rPr>
            <a:t>Valutazione dei progetti </a:t>
          </a:r>
        </a:p>
      </dgm:t>
    </dgm:pt>
    <dgm:pt modelId="{F25A5C46-8151-C04B-9FD2-E24AF9A08D7F}" type="parTrans" cxnId="{4535C9F0-E000-054F-A30E-B4DAF9F5E8A5}">
      <dgm:prSet/>
      <dgm:spPr/>
      <dgm:t>
        <a:bodyPr/>
        <a:lstStyle/>
        <a:p>
          <a:endParaRPr lang="it-IT"/>
        </a:p>
      </dgm:t>
    </dgm:pt>
    <dgm:pt modelId="{6E4B18D8-879A-7B41-AF58-083F317C980C}" type="sibTrans" cxnId="{4535C9F0-E000-054F-A30E-B4DAF9F5E8A5}">
      <dgm:prSet/>
      <dgm:spPr/>
      <dgm:t>
        <a:bodyPr/>
        <a:lstStyle/>
        <a:p>
          <a:endParaRPr lang="it-IT"/>
        </a:p>
      </dgm:t>
    </dgm:pt>
    <dgm:pt modelId="{422EA117-728D-684F-8143-D7424A6739B2}">
      <dgm:prSet custT="1"/>
      <dgm:spPr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 dirty="0">
              <a:latin typeface="Euphemia UCAS" panose="020B0503040102020104" pitchFamily="34" charset="-79"/>
              <a:cs typeface="Euphemia UCAS" panose="020B0503040102020104" pitchFamily="34" charset="-79"/>
            </a:rPr>
            <a:t>Identità comunicativa</a:t>
          </a:r>
        </a:p>
      </dgm:t>
    </dgm:pt>
    <dgm:pt modelId="{333362DA-3EE5-AD45-B3FF-0E2056CE1D47}" type="parTrans" cxnId="{25C33060-6E34-904C-BC91-D17E2DFBDF80}">
      <dgm:prSet/>
      <dgm:spPr/>
      <dgm:t>
        <a:bodyPr/>
        <a:lstStyle/>
        <a:p>
          <a:endParaRPr lang="it-IT"/>
        </a:p>
      </dgm:t>
    </dgm:pt>
    <dgm:pt modelId="{C72DCE5D-D564-1745-95A2-F160E105B359}" type="sibTrans" cxnId="{25C33060-6E34-904C-BC91-D17E2DFBDF80}">
      <dgm:prSet/>
      <dgm:spPr/>
      <dgm:t>
        <a:bodyPr/>
        <a:lstStyle/>
        <a:p>
          <a:endParaRPr lang="it-IT"/>
        </a:p>
      </dgm:t>
    </dgm:pt>
    <dgm:pt modelId="{BADAC22E-C7B2-1449-81B4-584AD041982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dirty="0">
              <a:latin typeface="Euphemia UCAS" panose="020B0503040102020104" pitchFamily="34" charset="-79"/>
              <a:cs typeface="Euphemia UCAS" panose="020B0503040102020104" pitchFamily="34" charset="-79"/>
            </a:rPr>
            <a:t>abbigliamento</a:t>
          </a:r>
        </a:p>
      </dgm:t>
    </dgm:pt>
    <dgm:pt modelId="{E44901C0-815F-FC43-994B-AF85EBFE1CAC}" type="parTrans" cxnId="{51499EB3-8A88-8C45-A30B-342E11688168}">
      <dgm:prSet/>
      <dgm:spPr/>
      <dgm:t>
        <a:bodyPr/>
        <a:lstStyle/>
        <a:p>
          <a:endParaRPr lang="it-IT"/>
        </a:p>
      </dgm:t>
    </dgm:pt>
    <dgm:pt modelId="{79EB4488-8DB9-D04F-8C17-813D7D9324C4}" type="sibTrans" cxnId="{51499EB3-8A88-8C45-A30B-342E11688168}">
      <dgm:prSet/>
      <dgm:spPr/>
      <dgm:t>
        <a:bodyPr/>
        <a:lstStyle/>
        <a:p>
          <a:endParaRPr lang="it-IT"/>
        </a:p>
      </dgm:t>
    </dgm:pt>
    <dgm:pt modelId="{4A146950-0431-1840-8A28-304690D3E32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dirty="0">
              <a:latin typeface="Euphemia UCAS" panose="020B0503040102020104" pitchFamily="34" charset="-79"/>
              <a:cs typeface="Euphemia UCAS" panose="020B0503040102020104" pitchFamily="34" charset="-79"/>
            </a:rPr>
            <a:t>gadget e premi</a:t>
          </a:r>
        </a:p>
      </dgm:t>
    </dgm:pt>
    <dgm:pt modelId="{BDBDC67E-F77D-684B-8979-9816AE6E0F21}" type="parTrans" cxnId="{D0DC7D37-F4B8-3F48-8800-7B6AC17E1F46}">
      <dgm:prSet/>
      <dgm:spPr/>
      <dgm:t>
        <a:bodyPr/>
        <a:lstStyle/>
        <a:p>
          <a:endParaRPr lang="it-IT"/>
        </a:p>
      </dgm:t>
    </dgm:pt>
    <dgm:pt modelId="{017EFA0D-1870-2E44-AD66-BE2147113130}" type="sibTrans" cxnId="{D0DC7D37-F4B8-3F48-8800-7B6AC17E1F46}">
      <dgm:prSet/>
      <dgm:spPr/>
      <dgm:t>
        <a:bodyPr/>
        <a:lstStyle/>
        <a:p>
          <a:endParaRPr lang="it-IT"/>
        </a:p>
      </dgm:t>
    </dgm:pt>
    <dgm:pt modelId="{1708CB3E-C08B-7C4F-8D1C-97D0CD30BF4D}">
      <dgm:prSet custT="1"/>
      <dgm:spPr>
        <a:solidFill>
          <a:srgbClr val="0070C0"/>
        </a:solidFill>
      </dgm:spPr>
      <dgm:t>
        <a:bodyPr/>
        <a:lstStyle/>
        <a:p>
          <a:r>
            <a:rPr lang="it-IT" sz="1200" dirty="0">
              <a:latin typeface="Euphemia UCAS" panose="020B0503040102020104" pitchFamily="34" charset="-79"/>
              <a:cs typeface="Euphemia UCAS" panose="020B0503040102020104" pitchFamily="34" charset="-79"/>
            </a:rPr>
            <a:t>loghi e siti WEB</a:t>
          </a:r>
        </a:p>
      </dgm:t>
    </dgm:pt>
    <dgm:pt modelId="{69C12C26-C07C-D847-974E-2812E035F7AB}" type="parTrans" cxnId="{FA3F5D4C-0E65-7041-8FF7-AA171C7DCFA8}">
      <dgm:prSet/>
      <dgm:spPr/>
      <dgm:t>
        <a:bodyPr/>
        <a:lstStyle/>
        <a:p>
          <a:endParaRPr lang="it-IT"/>
        </a:p>
      </dgm:t>
    </dgm:pt>
    <dgm:pt modelId="{B8166893-1012-DA41-AF6B-D71DA55B6FEF}" type="sibTrans" cxnId="{FA3F5D4C-0E65-7041-8FF7-AA171C7DCFA8}">
      <dgm:prSet/>
      <dgm:spPr/>
      <dgm:t>
        <a:bodyPr/>
        <a:lstStyle/>
        <a:p>
          <a:endParaRPr lang="it-IT"/>
        </a:p>
      </dgm:t>
    </dgm:pt>
    <dgm:pt modelId="{31FB7523-C65E-B04D-B557-39E8392B92AA}">
      <dgm:prSet custT="1"/>
      <dgm:spPr>
        <a:gradFill rotWithShape="0">
          <a:gsLst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 dirty="0">
              <a:latin typeface="Euphemia UCAS" panose="020B0503040102020104" pitchFamily="34" charset="-79"/>
              <a:cs typeface="Euphemia UCAS" panose="020B0503040102020104" pitchFamily="34" charset="-79"/>
            </a:rPr>
            <a:t>Fondi </a:t>
          </a:r>
          <a:r>
            <a:rPr lang="it-IT" sz="1400" u="sng" dirty="0">
              <a:latin typeface="Euphemia UCAS" panose="020B0503040102020104" pitchFamily="34" charset="-79"/>
              <a:cs typeface="Euphemia UCAS" panose="020B0503040102020104" pitchFamily="34" charset="-79"/>
            </a:rPr>
            <a:t>esterni </a:t>
          </a:r>
          <a:r>
            <a:rPr lang="it-IT" sz="1400" dirty="0">
              <a:latin typeface="Euphemia UCAS" panose="020B0503040102020104" pitchFamily="34" charset="-79"/>
              <a:cs typeface="Euphemia UCAS" panose="020B0503040102020104" pitchFamily="34" charset="-79"/>
            </a:rPr>
            <a:t>come progetti/CC3M</a:t>
          </a:r>
        </a:p>
      </dgm:t>
    </dgm:pt>
    <dgm:pt modelId="{8F526394-382A-4143-BF45-72EFA0E44064}" type="parTrans" cxnId="{68C7A8E0-E529-0D43-9C55-5610234B7FCC}">
      <dgm:prSet/>
      <dgm:spPr/>
      <dgm:t>
        <a:bodyPr/>
        <a:lstStyle/>
        <a:p>
          <a:endParaRPr lang="it-IT"/>
        </a:p>
      </dgm:t>
    </dgm:pt>
    <dgm:pt modelId="{491955CB-0FB6-D647-BB95-0FD5EB5462E9}" type="sibTrans" cxnId="{68C7A8E0-E529-0D43-9C55-5610234B7FCC}">
      <dgm:prSet/>
      <dgm:spPr/>
      <dgm:t>
        <a:bodyPr/>
        <a:lstStyle/>
        <a:p>
          <a:endParaRPr lang="it-IT"/>
        </a:p>
      </dgm:t>
    </dgm:pt>
    <dgm:pt modelId="{B411DA87-B4C5-E141-8461-2839D23F81A8}">
      <dgm:prSet custT="1"/>
      <dgm:spPr>
        <a:solidFill>
          <a:srgbClr val="0070C0"/>
        </a:solidFill>
      </dgm:spPr>
      <dgm:t>
        <a:bodyPr/>
        <a:lstStyle/>
        <a:p>
          <a:r>
            <a:rPr lang="it-IT" sz="1200" dirty="0">
              <a:latin typeface="Euphemia UCAS" panose="020B0503040102020104" pitchFamily="34" charset="-79"/>
              <a:cs typeface="Euphemia UCAS" panose="020B0503040102020104" pitchFamily="34" charset="-79"/>
            </a:rPr>
            <a:t>Sinergie tra progetti</a:t>
          </a:r>
        </a:p>
      </dgm:t>
    </dgm:pt>
    <dgm:pt modelId="{A554D69C-D943-1E44-8015-0A45EC130B9A}" type="parTrans" cxnId="{467A100D-E738-5F47-A506-9A0C54D3945B}">
      <dgm:prSet/>
      <dgm:spPr/>
      <dgm:t>
        <a:bodyPr/>
        <a:lstStyle/>
        <a:p>
          <a:endParaRPr lang="it-IT"/>
        </a:p>
      </dgm:t>
    </dgm:pt>
    <dgm:pt modelId="{57726F6D-31EC-C84B-BA8E-B14924F9E0E6}" type="sibTrans" cxnId="{467A100D-E738-5F47-A506-9A0C54D3945B}">
      <dgm:prSet/>
      <dgm:spPr/>
      <dgm:t>
        <a:bodyPr/>
        <a:lstStyle/>
        <a:p>
          <a:endParaRPr lang="it-IT"/>
        </a:p>
      </dgm:t>
    </dgm:pt>
    <dgm:pt modelId="{02A90AC0-A1AD-D440-A4A5-2CA5DB19824F}">
      <dgm:prSet custT="1"/>
      <dgm:spPr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 dirty="0">
              <a:latin typeface="Euphemia UCAS" panose="020B0503040102020104" pitchFamily="34" charset="-79"/>
              <a:cs typeface="Euphemia UCAS" panose="020B0503040102020104" pitchFamily="34" charset="-79"/>
            </a:rPr>
            <a:t>Regole preventivi</a:t>
          </a:r>
        </a:p>
      </dgm:t>
    </dgm:pt>
    <dgm:pt modelId="{634E5E8D-9F44-7643-832A-F05B3DAC2CC8}" type="parTrans" cxnId="{EE0C24BF-321D-4C4F-A277-9293B9799D1A}">
      <dgm:prSet/>
      <dgm:spPr/>
      <dgm:t>
        <a:bodyPr/>
        <a:lstStyle/>
        <a:p>
          <a:endParaRPr lang="it-IT"/>
        </a:p>
      </dgm:t>
    </dgm:pt>
    <dgm:pt modelId="{8047C321-02CD-A746-BCDF-245DF28B6913}" type="sibTrans" cxnId="{EE0C24BF-321D-4C4F-A277-9293B9799D1A}">
      <dgm:prSet/>
      <dgm:spPr/>
      <dgm:t>
        <a:bodyPr/>
        <a:lstStyle/>
        <a:p>
          <a:endParaRPr lang="it-IT"/>
        </a:p>
      </dgm:t>
    </dgm:pt>
    <dgm:pt modelId="{5142C4C3-9342-E040-971B-297FD6FB09D3}" type="pres">
      <dgm:prSet presAssocID="{2FCAD4AC-065D-ED45-A05F-E07139FDAC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8D4DCB-75A5-C944-97AC-3E945E954898}" type="pres">
      <dgm:prSet presAssocID="{1701962E-7B4C-394E-A040-30F8243FE303}" presName="hierRoot1" presStyleCnt="0">
        <dgm:presLayoutVars>
          <dgm:hierBranch val="init"/>
        </dgm:presLayoutVars>
      </dgm:prSet>
      <dgm:spPr/>
    </dgm:pt>
    <dgm:pt modelId="{73F50D60-8E8A-0D4D-84B5-888B99E0F3C9}" type="pres">
      <dgm:prSet presAssocID="{1701962E-7B4C-394E-A040-30F8243FE303}" presName="rootComposite1" presStyleCnt="0"/>
      <dgm:spPr/>
    </dgm:pt>
    <dgm:pt modelId="{A43E46F6-E712-8F48-AE9F-D75514021162}" type="pres">
      <dgm:prSet presAssocID="{1701962E-7B4C-394E-A040-30F8243FE303}" presName="rootText1" presStyleLbl="node0" presStyleIdx="0" presStyleCnt="6" custScaleY="69553" custLinFactNeighborY="13608">
        <dgm:presLayoutVars>
          <dgm:chPref val="3"/>
        </dgm:presLayoutVars>
      </dgm:prSet>
      <dgm:spPr/>
    </dgm:pt>
    <dgm:pt modelId="{0BFF8E4C-F1A3-E74F-BE03-6FBD7ABF8592}" type="pres">
      <dgm:prSet presAssocID="{1701962E-7B4C-394E-A040-30F8243FE303}" presName="rootConnector1" presStyleLbl="node1" presStyleIdx="0" presStyleCnt="0"/>
      <dgm:spPr/>
    </dgm:pt>
    <dgm:pt modelId="{E1538C99-3C57-8743-A189-E16A6ADCAD96}" type="pres">
      <dgm:prSet presAssocID="{1701962E-7B4C-394E-A040-30F8243FE303}" presName="hierChild2" presStyleCnt="0"/>
      <dgm:spPr/>
    </dgm:pt>
    <dgm:pt modelId="{DBE13AEE-995F-6341-9A34-4660F378485C}" type="pres">
      <dgm:prSet presAssocID="{A554D69C-D943-1E44-8015-0A45EC130B9A}" presName="Name64" presStyleLbl="parChTrans1D2" presStyleIdx="0" presStyleCnt="7"/>
      <dgm:spPr/>
    </dgm:pt>
    <dgm:pt modelId="{4D76FC6F-6939-1D42-995E-59475A2A5549}" type="pres">
      <dgm:prSet presAssocID="{B411DA87-B4C5-E141-8461-2839D23F81A8}" presName="hierRoot2" presStyleCnt="0">
        <dgm:presLayoutVars>
          <dgm:hierBranch val="init"/>
        </dgm:presLayoutVars>
      </dgm:prSet>
      <dgm:spPr/>
    </dgm:pt>
    <dgm:pt modelId="{FBA03BCF-317B-A744-BB4B-3B4AD6CA6477}" type="pres">
      <dgm:prSet presAssocID="{B411DA87-B4C5-E141-8461-2839D23F81A8}" presName="rootComposite" presStyleCnt="0"/>
      <dgm:spPr/>
    </dgm:pt>
    <dgm:pt modelId="{7223524A-8F71-8E48-9CDB-5203BD1644C8}" type="pres">
      <dgm:prSet presAssocID="{B411DA87-B4C5-E141-8461-2839D23F81A8}" presName="rootText" presStyleLbl="node2" presStyleIdx="0" presStyleCnt="7" custScaleX="61976" custScaleY="56851" custLinFactNeighborY="13608">
        <dgm:presLayoutVars>
          <dgm:chPref val="3"/>
        </dgm:presLayoutVars>
      </dgm:prSet>
      <dgm:spPr/>
    </dgm:pt>
    <dgm:pt modelId="{2791F4AD-5711-7D4D-A5CF-F3503BA4A5DF}" type="pres">
      <dgm:prSet presAssocID="{B411DA87-B4C5-E141-8461-2839D23F81A8}" presName="rootConnector" presStyleLbl="node2" presStyleIdx="0" presStyleCnt="7"/>
      <dgm:spPr/>
    </dgm:pt>
    <dgm:pt modelId="{F261C189-8797-534A-8AE6-C324E59D3276}" type="pres">
      <dgm:prSet presAssocID="{B411DA87-B4C5-E141-8461-2839D23F81A8}" presName="hierChild4" presStyleCnt="0"/>
      <dgm:spPr/>
    </dgm:pt>
    <dgm:pt modelId="{655F2F77-8E62-2C42-8D3A-61073A991F2C}" type="pres">
      <dgm:prSet presAssocID="{B411DA87-B4C5-E141-8461-2839D23F81A8}" presName="hierChild5" presStyleCnt="0"/>
      <dgm:spPr/>
    </dgm:pt>
    <dgm:pt modelId="{A7D9400C-3216-7E40-9037-78C41739B9D0}" type="pres">
      <dgm:prSet presAssocID="{1701962E-7B4C-394E-A040-30F8243FE303}" presName="hierChild3" presStyleCnt="0"/>
      <dgm:spPr/>
    </dgm:pt>
    <dgm:pt modelId="{A7703953-C7C6-EB42-ADA7-25A27C67D6AA}" type="pres">
      <dgm:prSet presAssocID="{6F11691C-B31B-A04A-A934-6DB01FFA8E8C}" presName="hierRoot1" presStyleCnt="0">
        <dgm:presLayoutVars>
          <dgm:hierBranch val="init"/>
        </dgm:presLayoutVars>
      </dgm:prSet>
      <dgm:spPr/>
    </dgm:pt>
    <dgm:pt modelId="{D6B03608-82C5-B445-B890-A34F920079D8}" type="pres">
      <dgm:prSet presAssocID="{6F11691C-B31B-A04A-A934-6DB01FFA8E8C}" presName="rootComposite1" presStyleCnt="0"/>
      <dgm:spPr/>
    </dgm:pt>
    <dgm:pt modelId="{E266C6A0-5CA0-C848-86D5-888520E6EC2B}" type="pres">
      <dgm:prSet presAssocID="{6F11691C-B31B-A04A-A934-6DB01FFA8E8C}" presName="rootText1" presStyleLbl="node0" presStyleIdx="1" presStyleCnt="6" custScaleY="75204">
        <dgm:presLayoutVars>
          <dgm:chPref val="3"/>
        </dgm:presLayoutVars>
      </dgm:prSet>
      <dgm:spPr/>
    </dgm:pt>
    <dgm:pt modelId="{CEDD9EDD-663E-4F44-8FD1-106B087D3B2F}" type="pres">
      <dgm:prSet presAssocID="{6F11691C-B31B-A04A-A934-6DB01FFA8E8C}" presName="rootConnector1" presStyleLbl="node1" presStyleIdx="0" presStyleCnt="0"/>
      <dgm:spPr/>
    </dgm:pt>
    <dgm:pt modelId="{E75E311B-2E61-B34E-B6D1-8EA7432907EE}" type="pres">
      <dgm:prSet presAssocID="{6F11691C-B31B-A04A-A934-6DB01FFA8E8C}" presName="hierChild2" presStyleCnt="0"/>
      <dgm:spPr/>
    </dgm:pt>
    <dgm:pt modelId="{4B475549-5882-A842-B231-F34E9669BCBA}" type="pres">
      <dgm:prSet presAssocID="{6F11691C-B31B-A04A-A934-6DB01FFA8E8C}" presName="hierChild3" presStyleCnt="0"/>
      <dgm:spPr/>
    </dgm:pt>
    <dgm:pt modelId="{A3C30FB7-EB24-334B-B14D-622078161A23}" type="pres">
      <dgm:prSet presAssocID="{12046751-F99D-B64F-BA87-65A1FE99F9FD}" presName="hierRoot1" presStyleCnt="0">
        <dgm:presLayoutVars>
          <dgm:hierBranch val="init"/>
        </dgm:presLayoutVars>
      </dgm:prSet>
      <dgm:spPr/>
    </dgm:pt>
    <dgm:pt modelId="{3FBAA1DD-64CC-0F4E-9B93-06E099068E40}" type="pres">
      <dgm:prSet presAssocID="{12046751-F99D-B64F-BA87-65A1FE99F9FD}" presName="rootComposite1" presStyleCnt="0"/>
      <dgm:spPr/>
    </dgm:pt>
    <dgm:pt modelId="{7BDB9A8D-74FE-5C45-9118-3CFE62AAF195}" type="pres">
      <dgm:prSet presAssocID="{12046751-F99D-B64F-BA87-65A1FE99F9FD}" presName="rootText1" presStyleLbl="node0" presStyleIdx="2" presStyleCnt="6" custScaleY="73088">
        <dgm:presLayoutVars>
          <dgm:chPref val="3"/>
        </dgm:presLayoutVars>
      </dgm:prSet>
      <dgm:spPr/>
    </dgm:pt>
    <dgm:pt modelId="{E65829FB-A69E-E444-B3EB-38639BA10B9E}" type="pres">
      <dgm:prSet presAssocID="{12046751-F99D-B64F-BA87-65A1FE99F9FD}" presName="rootConnector1" presStyleLbl="node1" presStyleIdx="0" presStyleCnt="0"/>
      <dgm:spPr/>
    </dgm:pt>
    <dgm:pt modelId="{0ADB69C4-0F39-2347-AC2E-7AF8118313F0}" type="pres">
      <dgm:prSet presAssocID="{12046751-F99D-B64F-BA87-65A1FE99F9FD}" presName="hierChild2" presStyleCnt="0"/>
      <dgm:spPr/>
    </dgm:pt>
    <dgm:pt modelId="{7804266C-810B-164A-9BB0-DD294D9B25A4}" type="pres">
      <dgm:prSet presAssocID="{ADD7E201-397E-0143-9AB3-D267E4A851D3}" presName="Name64" presStyleLbl="parChTrans1D2" presStyleIdx="1" presStyleCnt="7"/>
      <dgm:spPr/>
    </dgm:pt>
    <dgm:pt modelId="{09A3D6C9-37EF-814B-B014-77FDA51DBC2F}" type="pres">
      <dgm:prSet presAssocID="{BB412146-4152-6540-A295-F60199273FE9}" presName="hierRoot2" presStyleCnt="0">
        <dgm:presLayoutVars>
          <dgm:hierBranch val="init"/>
        </dgm:presLayoutVars>
      </dgm:prSet>
      <dgm:spPr/>
    </dgm:pt>
    <dgm:pt modelId="{BDCE1999-11B5-5747-B870-6130BE1A5125}" type="pres">
      <dgm:prSet presAssocID="{BB412146-4152-6540-A295-F60199273FE9}" presName="rootComposite" presStyleCnt="0"/>
      <dgm:spPr/>
    </dgm:pt>
    <dgm:pt modelId="{79827B3E-BCC8-AC40-BAE0-5D2489814036}" type="pres">
      <dgm:prSet presAssocID="{BB412146-4152-6540-A295-F60199273FE9}" presName="rootText" presStyleLbl="node2" presStyleIdx="1" presStyleCnt="7" custScaleX="82603" custScaleY="55517" custLinFactNeighborY="19366">
        <dgm:presLayoutVars>
          <dgm:chPref val="3"/>
        </dgm:presLayoutVars>
      </dgm:prSet>
      <dgm:spPr/>
    </dgm:pt>
    <dgm:pt modelId="{B4B406F5-4103-B846-BC0A-CF3452C233FF}" type="pres">
      <dgm:prSet presAssocID="{BB412146-4152-6540-A295-F60199273FE9}" presName="rootConnector" presStyleLbl="node2" presStyleIdx="1" presStyleCnt="7"/>
      <dgm:spPr/>
    </dgm:pt>
    <dgm:pt modelId="{CE6B52A6-939C-664C-B0BA-289B1665DCD1}" type="pres">
      <dgm:prSet presAssocID="{BB412146-4152-6540-A295-F60199273FE9}" presName="hierChild4" presStyleCnt="0"/>
      <dgm:spPr/>
    </dgm:pt>
    <dgm:pt modelId="{9847726C-90A8-FA42-891E-B19C700A7337}" type="pres">
      <dgm:prSet presAssocID="{BB412146-4152-6540-A295-F60199273FE9}" presName="hierChild5" presStyleCnt="0"/>
      <dgm:spPr/>
    </dgm:pt>
    <dgm:pt modelId="{AF53A9C1-EEDB-6645-9571-A3FE9C10CBD2}" type="pres">
      <dgm:prSet presAssocID="{6EC82053-C1D8-D14B-BAD1-26FF93B7E1E3}" presName="Name64" presStyleLbl="parChTrans1D2" presStyleIdx="2" presStyleCnt="7"/>
      <dgm:spPr/>
    </dgm:pt>
    <dgm:pt modelId="{1EC98F15-7771-AE4A-9831-210C207E5E11}" type="pres">
      <dgm:prSet presAssocID="{CD0D4874-382B-C248-B9AA-AAA5869889B1}" presName="hierRoot2" presStyleCnt="0">
        <dgm:presLayoutVars>
          <dgm:hierBranch val="init"/>
        </dgm:presLayoutVars>
      </dgm:prSet>
      <dgm:spPr/>
    </dgm:pt>
    <dgm:pt modelId="{0F799EE7-520E-EB42-884F-2AD1AF5EB2AD}" type="pres">
      <dgm:prSet presAssocID="{CD0D4874-382B-C248-B9AA-AAA5869889B1}" presName="rootComposite" presStyleCnt="0"/>
      <dgm:spPr/>
    </dgm:pt>
    <dgm:pt modelId="{9119A778-0D4A-7B49-9C7F-028BFD6B7F8B}" type="pres">
      <dgm:prSet presAssocID="{CD0D4874-382B-C248-B9AA-AAA5869889B1}" presName="rootText" presStyleLbl="node2" presStyleIdx="2" presStyleCnt="7" custScaleX="82603" custScaleY="49748" custLinFactNeighborY="-1684">
        <dgm:presLayoutVars>
          <dgm:chPref val="3"/>
        </dgm:presLayoutVars>
      </dgm:prSet>
      <dgm:spPr/>
    </dgm:pt>
    <dgm:pt modelId="{5035A129-5A3C-C449-846A-1CE510F636D0}" type="pres">
      <dgm:prSet presAssocID="{CD0D4874-382B-C248-B9AA-AAA5869889B1}" presName="rootConnector" presStyleLbl="node2" presStyleIdx="2" presStyleCnt="7"/>
      <dgm:spPr/>
    </dgm:pt>
    <dgm:pt modelId="{3B07BE40-A14D-F743-9151-C78C4EE617D4}" type="pres">
      <dgm:prSet presAssocID="{CD0D4874-382B-C248-B9AA-AAA5869889B1}" presName="hierChild4" presStyleCnt="0"/>
      <dgm:spPr/>
    </dgm:pt>
    <dgm:pt modelId="{EDB12575-5FFC-6E41-991A-95659A1B4565}" type="pres">
      <dgm:prSet presAssocID="{CD0D4874-382B-C248-B9AA-AAA5869889B1}" presName="hierChild5" presStyleCnt="0"/>
      <dgm:spPr/>
    </dgm:pt>
    <dgm:pt modelId="{AF515E4A-A46F-5041-8826-181B097896BB}" type="pres">
      <dgm:prSet presAssocID="{634E5E8D-9F44-7643-832A-F05B3DAC2CC8}" presName="Name64" presStyleLbl="parChTrans1D2" presStyleIdx="3" presStyleCnt="7"/>
      <dgm:spPr/>
    </dgm:pt>
    <dgm:pt modelId="{B957752F-36ED-6F4D-8F4B-2416FDB78202}" type="pres">
      <dgm:prSet presAssocID="{02A90AC0-A1AD-D440-A4A5-2CA5DB19824F}" presName="hierRoot2" presStyleCnt="0">
        <dgm:presLayoutVars>
          <dgm:hierBranch val="init"/>
        </dgm:presLayoutVars>
      </dgm:prSet>
      <dgm:spPr/>
    </dgm:pt>
    <dgm:pt modelId="{F7EC629F-807D-3F40-B6A1-C34879DA3E7D}" type="pres">
      <dgm:prSet presAssocID="{02A90AC0-A1AD-D440-A4A5-2CA5DB19824F}" presName="rootComposite" presStyleCnt="0"/>
      <dgm:spPr/>
    </dgm:pt>
    <dgm:pt modelId="{4BA4EFA3-AB3A-1A42-AB27-8DE36A82D84E}" type="pres">
      <dgm:prSet presAssocID="{02A90AC0-A1AD-D440-A4A5-2CA5DB19824F}" presName="rootText" presStyleLbl="node2" presStyleIdx="3" presStyleCnt="7" custScaleX="82603" custScaleY="51704" custLinFactNeighborY="-19029">
        <dgm:presLayoutVars>
          <dgm:chPref val="3"/>
        </dgm:presLayoutVars>
      </dgm:prSet>
      <dgm:spPr/>
    </dgm:pt>
    <dgm:pt modelId="{60114169-4F99-B442-BE16-4281CE311A93}" type="pres">
      <dgm:prSet presAssocID="{02A90AC0-A1AD-D440-A4A5-2CA5DB19824F}" presName="rootConnector" presStyleLbl="node2" presStyleIdx="3" presStyleCnt="7"/>
      <dgm:spPr/>
    </dgm:pt>
    <dgm:pt modelId="{E24D7738-3D3C-AB48-B88D-270917A5E88F}" type="pres">
      <dgm:prSet presAssocID="{02A90AC0-A1AD-D440-A4A5-2CA5DB19824F}" presName="hierChild4" presStyleCnt="0"/>
      <dgm:spPr/>
    </dgm:pt>
    <dgm:pt modelId="{269DFCFF-D48D-CE48-A016-63451ECA1F93}" type="pres">
      <dgm:prSet presAssocID="{02A90AC0-A1AD-D440-A4A5-2CA5DB19824F}" presName="hierChild5" presStyleCnt="0"/>
      <dgm:spPr/>
    </dgm:pt>
    <dgm:pt modelId="{58754378-36F3-F24F-BA62-42909464FC75}" type="pres">
      <dgm:prSet presAssocID="{12046751-F99D-B64F-BA87-65A1FE99F9FD}" presName="hierChild3" presStyleCnt="0"/>
      <dgm:spPr/>
    </dgm:pt>
    <dgm:pt modelId="{1EA99C67-A00B-CF49-A059-7EACC59F917E}" type="pres">
      <dgm:prSet presAssocID="{488B5DB8-1B2B-8E4A-960D-833A73D76D20}" presName="hierRoot1" presStyleCnt="0">
        <dgm:presLayoutVars>
          <dgm:hierBranch val="init"/>
        </dgm:presLayoutVars>
      </dgm:prSet>
      <dgm:spPr/>
    </dgm:pt>
    <dgm:pt modelId="{BBD220BF-FB4A-5845-B2C5-498D95D75DFA}" type="pres">
      <dgm:prSet presAssocID="{488B5DB8-1B2B-8E4A-960D-833A73D76D20}" presName="rootComposite1" presStyleCnt="0"/>
      <dgm:spPr/>
    </dgm:pt>
    <dgm:pt modelId="{A4A3F882-4E6B-CF44-B1DF-97CD0B11EAD2}" type="pres">
      <dgm:prSet presAssocID="{488B5DB8-1B2B-8E4A-960D-833A73D76D20}" presName="rootText1" presStyleLbl="node0" presStyleIdx="3" presStyleCnt="6" custScaleY="56633">
        <dgm:presLayoutVars>
          <dgm:chPref val="3"/>
        </dgm:presLayoutVars>
      </dgm:prSet>
      <dgm:spPr/>
    </dgm:pt>
    <dgm:pt modelId="{964EAAEE-1A8C-E246-B512-E11B63F54F1B}" type="pres">
      <dgm:prSet presAssocID="{488B5DB8-1B2B-8E4A-960D-833A73D76D20}" presName="rootConnector1" presStyleLbl="node1" presStyleIdx="0" presStyleCnt="0"/>
      <dgm:spPr/>
    </dgm:pt>
    <dgm:pt modelId="{D51C9A93-DB9B-D141-B361-21CBA4CE2A77}" type="pres">
      <dgm:prSet presAssocID="{488B5DB8-1B2B-8E4A-960D-833A73D76D20}" presName="hierChild2" presStyleCnt="0"/>
      <dgm:spPr/>
    </dgm:pt>
    <dgm:pt modelId="{9057A0E2-E297-3443-8CA3-47C2C9F3263F}" type="pres">
      <dgm:prSet presAssocID="{488B5DB8-1B2B-8E4A-960D-833A73D76D20}" presName="hierChild3" presStyleCnt="0"/>
      <dgm:spPr/>
    </dgm:pt>
    <dgm:pt modelId="{1A663ECA-C90C-DD48-88A9-E3D10B0F80E8}" type="pres">
      <dgm:prSet presAssocID="{422EA117-728D-684F-8143-D7424A6739B2}" presName="hierRoot1" presStyleCnt="0">
        <dgm:presLayoutVars>
          <dgm:hierBranch val="init"/>
        </dgm:presLayoutVars>
      </dgm:prSet>
      <dgm:spPr/>
    </dgm:pt>
    <dgm:pt modelId="{147926FF-F49D-3343-909F-C5CC0984A0FE}" type="pres">
      <dgm:prSet presAssocID="{422EA117-728D-684F-8143-D7424A6739B2}" presName="rootComposite1" presStyleCnt="0"/>
      <dgm:spPr/>
    </dgm:pt>
    <dgm:pt modelId="{71574194-8547-214E-A5FD-149328D4411E}" type="pres">
      <dgm:prSet presAssocID="{422EA117-728D-684F-8143-D7424A6739B2}" presName="rootText1" presStyleLbl="node0" presStyleIdx="4" presStyleCnt="6" custScaleY="65088" custLinFactNeighborY="-58968">
        <dgm:presLayoutVars>
          <dgm:chPref val="3"/>
        </dgm:presLayoutVars>
      </dgm:prSet>
      <dgm:spPr/>
    </dgm:pt>
    <dgm:pt modelId="{7C10CCCA-F2DD-414B-8ED0-EF33B011B79B}" type="pres">
      <dgm:prSet presAssocID="{422EA117-728D-684F-8143-D7424A6739B2}" presName="rootConnector1" presStyleLbl="node1" presStyleIdx="0" presStyleCnt="0"/>
      <dgm:spPr/>
    </dgm:pt>
    <dgm:pt modelId="{107ABED9-532E-DB49-AF68-D7A1A877CB81}" type="pres">
      <dgm:prSet presAssocID="{422EA117-728D-684F-8143-D7424A6739B2}" presName="hierChild2" presStyleCnt="0"/>
      <dgm:spPr/>
    </dgm:pt>
    <dgm:pt modelId="{1D48419C-A422-0D43-9937-CA63982C6032}" type="pres">
      <dgm:prSet presAssocID="{E44901C0-815F-FC43-994B-AF85EBFE1CAC}" presName="Name64" presStyleLbl="parChTrans1D2" presStyleIdx="4" presStyleCnt="7"/>
      <dgm:spPr/>
    </dgm:pt>
    <dgm:pt modelId="{F26375B6-FABF-2542-95D9-2C9E7886A49F}" type="pres">
      <dgm:prSet presAssocID="{BADAC22E-C7B2-1449-81B4-584AD041982D}" presName="hierRoot2" presStyleCnt="0">
        <dgm:presLayoutVars>
          <dgm:hierBranch val="init"/>
        </dgm:presLayoutVars>
      </dgm:prSet>
      <dgm:spPr/>
    </dgm:pt>
    <dgm:pt modelId="{8CB7ABE7-20BE-D748-AF42-95C000D611E1}" type="pres">
      <dgm:prSet presAssocID="{BADAC22E-C7B2-1449-81B4-584AD041982D}" presName="rootComposite" presStyleCnt="0"/>
      <dgm:spPr/>
    </dgm:pt>
    <dgm:pt modelId="{86F92077-BCCD-DE48-8C37-AEF023EA35DB}" type="pres">
      <dgm:prSet presAssocID="{BADAC22E-C7B2-1449-81B4-584AD041982D}" presName="rootText" presStyleLbl="node2" presStyleIdx="4" presStyleCnt="7" custScaleX="59226" custScaleY="40758" custLinFactNeighborX="257" custLinFactNeighborY="-29769">
        <dgm:presLayoutVars>
          <dgm:chPref val="3"/>
        </dgm:presLayoutVars>
      </dgm:prSet>
      <dgm:spPr/>
    </dgm:pt>
    <dgm:pt modelId="{08B6F13B-21AB-0245-8BA9-C9AFEBF5FD33}" type="pres">
      <dgm:prSet presAssocID="{BADAC22E-C7B2-1449-81B4-584AD041982D}" presName="rootConnector" presStyleLbl="node2" presStyleIdx="4" presStyleCnt="7"/>
      <dgm:spPr/>
    </dgm:pt>
    <dgm:pt modelId="{78460179-9A00-3E4E-9BD2-E5E56137F21E}" type="pres">
      <dgm:prSet presAssocID="{BADAC22E-C7B2-1449-81B4-584AD041982D}" presName="hierChild4" presStyleCnt="0"/>
      <dgm:spPr/>
    </dgm:pt>
    <dgm:pt modelId="{7762F34B-944F-1340-9063-7714FB5D1F59}" type="pres">
      <dgm:prSet presAssocID="{BADAC22E-C7B2-1449-81B4-584AD041982D}" presName="hierChild5" presStyleCnt="0"/>
      <dgm:spPr/>
    </dgm:pt>
    <dgm:pt modelId="{5EF2B62B-0644-4C4E-9877-F908F67C0203}" type="pres">
      <dgm:prSet presAssocID="{BDBDC67E-F77D-684B-8979-9816AE6E0F21}" presName="Name64" presStyleLbl="parChTrans1D2" presStyleIdx="5" presStyleCnt="7"/>
      <dgm:spPr/>
    </dgm:pt>
    <dgm:pt modelId="{35AB18F3-D9A1-EC4E-B399-802DEF132EEB}" type="pres">
      <dgm:prSet presAssocID="{4A146950-0431-1840-8A28-304690D3E326}" presName="hierRoot2" presStyleCnt="0">
        <dgm:presLayoutVars>
          <dgm:hierBranch val="init"/>
        </dgm:presLayoutVars>
      </dgm:prSet>
      <dgm:spPr/>
    </dgm:pt>
    <dgm:pt modelId="{F526CECE-CB29-A941-87C9-CD5B45DA6CD9}" type="pres">
      <dgm:prSet presAssocID="{4A146950-0431-1840-8A28-304690D3E326}" presName="rootComposite" presStyleCnt="0"/>
      <dgm:spPr/>
    </dgm:pt>
    <dgm:pt modelId="{F808ED6F-CB45-4249-9478-1A950DE2BD31}" type="pres">
      <dgm:prSet presAssocID="{4A146950-0431-1840-8A28-304690D3E326}" presName="rootText" presStyleLbl="node2" presStyleIdx="5" presStyleCnt="7" custScaleX="59226" custScaleY="44135" custLinFactNeighborY="-56596">
        <dgm:presLayoutVars>
          <dgm:chPref val="3"/>
        </dgm:presLayoutVars>
      </dgm:prSet>
      <dgm:spPr/>
    </dgm:pt>
    <dgm:pt modelId="{9747806E-821E-FA4D-BCDC-01E455128C21}" type="pres">
      <dgm:prSet presAssocID="{4A146950-0431-1840-8A28-304690D3E326}" presName="rootConnector" presStyleLbl="node2" presStyleIdx="5" presStyleCnt="7"/>
      <dgm:spPr/>
    </dgm:pt>
    <dgm:pt modelId="{E9523E3C-9CCC-1B42-A8E5-BA114968C3A1}" type="pres">
      <dgm:prSet presAssocID="{4A146950-0431-1840-8A28-304690D3E326}" presName="hierChild4" presStyleCnt="0"/>
      <dgm:spPr/>
    </dgm:pt>
    <dgm:pt modelId="{9F12A63B-4FC5-E745-AEF2-D8597549B3D0}" type="pres">
      <dgm:prSet presAssocID="{4A146950-0431-1840-8A28-304690D3E326}" presName="hierChild5" presStyleCnt="0"/>
      <dgm:spPr/>
    </dgm:pt>
    <dgm:pt modelId="{E1B9EB8D-8245-5E45-8302-177BA2D1038C}" type="pres">
      <dgm:prSet presAssocID="{69C12C26-C07C-D847-974E-2812E035F7AB}" presName="Name64" presStyleLbl="parChTrans1D2" presStyleIdx="6" presStyleCnt="7"/>
      <dgm:spPr/>
    </dgm:pt>
    <dgm:pt modelId="{74DE2534-F80D-7042-8B88-BA71D4F109F0}" type="pres">
      <dgm:prSet presAssocID="{1708CB3E-C08B-7C4F-8D1C-97D0CD30BF4D}" presName="hierRoot2" presStyleCnt="0">
        <dgm:presLayoutVars>
          <dgm:hierBranch val="init"/>
        </dgm:presLayoutVars>
      </dgm:prSet>
      <dgm:spPr/>
    </dgm:pt>
    <dgm:pt modelId="{630353AD-AE9A-0F42-A65E-9B4A1EAAEDD8}" type="pres">
      <dgm:prSet presAssocID="{1708CB3E-C08B-7C4F-8D1C-97D0CD30BF4D}" presName="rootComposite" presStyleCnt="0"/>
      <dgm:spPr/>
    </dgm:pt>
    <dgm:pt modelId="{2BAEB2FD-8B2D-474D-B776-008BBAFB15C7}" type="pres">
      <dgm:prSet presAssocID="{1708CB3E-C08B-7C4F-8D1C-97D0CD30BF4D}" presName="rootText" presStyleLbl="node2" presStyleIdx="6" presStyleCnt="7" custScaleX="59226" custScaleY="44474" custLinFactNeighborY="-80549">
        <dgm:presLayoutVars>
          <dgm:chPref val="3"/>
        </dgm:presLayoutVars>
      </dgm:prSet>
      <dgm:spPr/>
    </dgm:pt>
    <dgm:pt modelId="{75F4FF79-447F-1042-B13A-E30E247D180C}" type="pres">
      <dgm:prSet presAssocID="{1708CB3E-C08B-7C4F-8D1C-97D0CD30BF4D}" presName="rootConnector" presStyleLbl="node2" presStyleIdx="6" presStyleCnt="7"/>
      <dgm:spPr/>
    </dgm:pt>
    <dgm:pt modelId="{3D46022E-5653-8547-A7CE-96FD691D546C}" type="pres">
      <dgm:prSet presAssocID="{1708CB3E-C08B-7C4F-8D1C-97D0CD30BF4D}" presName="hierChild4" presStyleCnt="0"/>
      <dgm:spPr/>
    </dgm:pt>
    <dgm:pt modelId="{CFB80043-72FC-864D-B67C-8277E5A57CF1}" type="pres">
      <dgm:prSet presAssocID="{1708CB3E-C08B-7C4F-8D1C-97D0CD30BF4D}" presName="hierChild5" presStyleCnt="0"/>
      <dgm:spPr/>
    </dgm:pt>
    <dgm:pt modelId="{E7C5B4F0-37E7-0446-95BF-7D590A536005}" type="pres">
      <dgm:prSet presAssocID="{422EA117-728D-684F-8143-D7424A6739B2}" presName="hierChild3" presStyleCnt="0"/>
      <dgm:spPr/>
    </dgm:pt>
    <dgm:pt modelId="{4D18E0DE-4DA7-704A-B9D7-0BC5C8B00561}" type="pres">
      <dgm:prSet presAssocID="{31FB7523-C65E-B04D-B557-39E8392B92AA}" presName="hierRoot1" presStyleCnt="0">
        <dgm:presLayoutVars>
          <dgm:hierBranch val="init"/>
        </dgm:presLayoutVars>
      </dgm:prSet>
      <dgm:spPr/>
    </dgm:pt>
    <dgm:pt modelId="{431D7935-E485-9943-9A58-A2F50694CEE8}" type="pres">
      <dgm:prSet presAssocID="{31FB7523-C65E-B04D-B557-39E8392B92AA}" presName="rootComposite1" presStyleCnt="0"/>
      <dgm:spPr/>
    </dgm:pt>
    <dgm:pt modelId="{451A386F-E911-BC47-A3E3-1A039C1A653B}" type="pres">
      <dgm:prSet presAssocID="{31FB7523-C65E-B04D-B557-39E8392B92AA}" presName="rootText1" presStyleLbl="node0" presStyleIdx="5" presStyleCnt="6" custScaleY="54908" custLinFactNeighborY="-59305">
        <dgm:presLayoutVars>
          <dgm:chPref val="3"/>
        </dgm:presLayoutVars>
      </dgm:prSet>
      <dgm:spPr/>
    </dgm:pt>
    <dgm:pt modelId="{1DB4DD52-8106-9848-8F19-BBEC0FD289BB}" type="pres">
      <dgm:prSet presAssocID="{31FB7523-C65E-B04D-B557-39E8392B92AA}" presName="rootConnector1" presStyleLbl="node1" presStyleIdx="0" presStyleCnt="0"/>
      <dgm:spPr/>
    </dgm:pt>
    <dgm:pt modelId="{455C3CA2-6DD2-EE40-AA66-5874B1C3B519}" type="pres">
      <dgm:prSet presAssocID="{31FB7523-C65E-B04D-B557-39E8392B92AA}" presName="hierChild2" presStyleCnt="0"/>
      <dgm:spPr/>
    </dgm:pt>
    <dgm:pt modelId="{0F0DE973-B44F-DE49-A12F-A4D15A59FA39}" type="pres">
      <dgm:prSet presAssocID="{31FB7523-C65E-B04D-B557-39E8392B92AA}" presName="hierChild3" presStyleCnt="0"/>
      <dgm:spPr/>
    </dgm:pt>
  </dgm:ptLst>
  <dgm:cxnLst>
    <dgm:cxn modelId="{4FF8C202-066E-3149-B4E6-B7F576C99236}" type="presOf" srcId="{1701962E-7B4C-394E-A040-30F8243FE303}" destId="{A43E46F6-E712-8F48-AE9F-D75514021162}" srcOrd="0" destOrd="0" presId="urn:microsoft.com/office/officeart/2009/3/layout/HorizontalOrganizationChart"/>
    <dgm:cxn modelId="{E7D57B0A-CB05-824D-AA85-7F5060A6063C}" type="presOf" srcId="{CD0D4874-382B-C248-B9AA-AAA5869889B1}" destId="{5035A129-5A3C-C449-846A-1CE510F636D0}" srcOrd="1" destOrd="0" presId="urn:microsoft.com/office/officeart/2009/3/layout/HorizontalOrganizationChart"/>
    <dgm:cxn modelId="{467A100D-E738-5F47-A506-9A0C54D3945B}" srcId="{1701962E-7B4C-394E-A040-30F8243FE303}" destId="{B411DA87-B4C5-E141-8461-2839D23F81A8}" srcOrd="0" destOrd="0" parTransId="{A554D69C-D943-1E44-8015-0A45EC130B9A}" sibTransId="{57726F6D-31EC-C84B-BA8E-B14924F9E0E6}"/>
    <dgm:cxn modelId="{956B6D1C-E733-2A4B-9DD9-A9A78BE5CA3A}" type="presOf" srcId="{12046751-F99D-B64F-BA87-65A1FE99F9FD}" destId="{E65829FB-A69E-E444-B3EB-38639BA10B9E}" srcOrd="1" destOrd="0" presId="urn:microsoft.com/office/officeart/2009/3/layout/HorizontalOrganizationChart"/>
    <dgm:cxn modelId="{2C204C21-2E2B-D544-898C-1A8EEF48ED38}" type="presOf" srcId="{BDBDC67E-F77D-684B-8979-9816AE6E0F21}" destId="{5EF2B62B-0644-4C4E-9877-F908F67C0203}" srcOrd="0" destOrd="0" presId="urn:microsoft.com/office/officeart/2009/3/layout/HorizontalOrganizationChart"/>
    <dgm:cxn modelId="{675CC722-68F3-144F-88F8-A6281D968E2F}" type="presOf" srcId="{E44901C0-815F-FC43-994B-AF85EBFE1CAC}" destId="{1D48419C-A422-0D43-9937-CA63982C6032}" srcOrd="0" destOrd="0" presId="urn:microsoft.com/office/officeart/2009/3/layout/HorizontalOrganizationChart"/>
    <dgm:cxn modelId="{4A67A62F-C3EA-4A4E-B358-D5D896BE9244}" type="presOf" srcId="{BADAC22E-C7B2-1449-81B4-584AD041982D}" destId="{08B6F13B-21AB-0245-8BA9-C9AFEBF5FD33}" srcOrd="1" destOrd="0" presId="urn:microsoft.com/office/officeart/2009/3/layout/HorizontalOrganizationChart"/>
    <dgm:cxn modelId="{1783DE30-A57C-A24F-9DAB-F267D1A29C86}" type="presOf" srcId="{31FB7523-C65E-B04D-B557-39E8392B92AA}" destId="{451A386F-E911-BC47-A3E3-1A039C1A653B}" srcOrd="0" destOrd="0" presId="urn:microsoft.com/office/officeart/2009/3/layout/HorizontalOrganizationChart"/>
    <dgm:cxn modelId="{D0DC7D37-F4B8-3F48-8800-7B6AC17E1F46}" srcId="{422EA117-728D-684F-8143-D7424A6739B2}" destId="{4A146950-0431-1840-8A28-304690D3E326}" srcOrd="1" destOrd="0" parTransId="{BDBDC67E-F77D-684B-8979-9816AE6E0F21}" sibTransId="{017EFA0D-1870-2E44-AD66-BE2147113130}"/>
    <dgm:cxn modelId="{3D911340-2AA8-8D43-A3A7-7E46E1411843}" type="presOf" srcId="{BADAC22E-C7B2-1449-81B4-584AD041982D}" destId="{86F92077-BCCD-DE48-8C37-AEF023EA35DB}" srcOrd="0" destOrd="0" presId="urn:microsoft.com/office/officeart/2009/3/layout/HorizontalOrganizationChart"/>
    <dgm:cxn modelId="{68BA3040-23F0-4B4E-915D-A22EC40D33E0}" type="presOf" srcId="{69C12C26-C07C-D847-974E-2812E035F7AB}" destId="{E1B9EB8D-8245-5E45-8302-177BA2D1038C}" srcOrd="0" destOrd="0" presId="urn:microsoft.com/office/officeart/2009/3/layout/HorizontalOrganizationChart"/>
    <dgm:cxn modelId="{26DA7544-D324-C749-9A7E-083972CC6DEA}" type="presOf" srcId="{CD0D4874-382B-C248-B9AA-AAA5869889B1}" destId="{9119A778-0D4A-7B49-9C7F-028BFD6B7F8B}" srcOrd="0" destOrd="0" presId="urn:microsoft.com/office/officeart/2009/3/layout/HorizontalOrganizationChart"/>
    <dgm:cxn modelId="{0951C547-47EC-7740-9547-5C6339181047}" srcId="{2FCAD4AC-065D-ED45-A05F-E07139FDAC37}" destId="{6F11691C-B31B-A04A-A934-6DB01FFA8E8C}" srcOrd="1" destOrd="0" parTransId="{6A85EF82-BB7D-1341-BEEF-E3DD42EF652F}" sibTransId="{8E5CF413-679E-874F-A45A-F9701C7C0333}"/>
    <dgm:cxn modelId="{96C91749-B037-AF4F-8A17-BD3E271438AC}" type="presOf" srcId="{6F11691C-B31B-A04A-A934-6DB01FFA8E8C}" destId="{CEDD9EDD-663E-4F44-8FD1-106B087D3B2F}" srcOrd="1" destOrd="0" presId="urn:microsoft.com/office/officeart/2009/3/layout/HorizontalOrganizationChart"/>
    <dgm:cxn modelId="{FA3F5D4C-0E65-7041-8FF7-AA171C7DCFA8}" srcId="{422EA117-728D-684F-8143-D7424A6739B2}" destId="{1708CB3E-C08B-7C4F-8D1C-97D0CD30BF4D}" srcOrd="2" destOrd="0" parTransId="{69C12C26-C07C-D847-974E-2812E035F7AB}" sibTransId="{B8166893-1012-DA41-AF6B-D71DA55B6FEF}"/>
    <dgm:cxn modelId="{55D12955-2E11-7E41-A6E6-8D711E20746A}" type="presOf" srcId="{422EA117-728D-684F-8143-D7424A6739B2}" destId="{71574194-8547-214E-A5FD-149328D4411E}" srcOrd="0" destOrd="0" presId="urn:microsoft.com/office/officeart/2009/3/layout/HorizontalOrganizationChart"/>
    <dgm:cxn modelId="{4F175D59-CB08-DF40-B864-2C8E4CCEE76E}" type="presOf" srcId="{ADD7E201-397E-0143-9AB3-D267E4A851D3}" destId="{7804266C-810B-164A-9BB0-DD294D9B25A4}" srcOrd="0" destOrd="0" presId="urn:microsoft.com/office/officeart/2009/3/layout/HorizontalOrganizationChart"/>
    <dgm:cxn modelId="{7D46FF5A-C377-5342-8803-C9EC582C857A}" srcId="{12046751-F99D-B64F-BA87-65A1FE99F9FD}" destId="{BB412146-4152-6540-A295-F60199273FE9}" srcOrd="0" destOrd="0" parTransId="{ADD7E201-397E-0143-9AB3-D267E4A851D3}" sibTransId="{38B0F1C3-D7C9-5A40-AE05-3D8C14BAE024}"/>
    <dgm:cxn modelId="{25C33060-6E34-904C-BC91-D17E2DFBDF80}" srcId="{2FCAD4AC-065D-ED45-A05F-E07139FDAC37}" destId="{422EA117-728D-684F-8143-D7424A6739B2}" srcOrd="4" destOrd="0" parTransId="{333362DA-3EE5-AD45-B3FF-0E2056CE1D47}" sibTransId="{C72DCE5D-D564-1745-95A2-F160E105B359}"/>
    <dgm:cxn modelId="{3BFBEC71-E2E0-6F4F-A068-3F0097E108EF}" type="presOf" srcId="{4A146950-0431-1840-8A28-304690D3E326}" destId="{9747806E-821E-FA4D-BCDC-01E455128C21}" srcOrd="1" destOrd="0" presId="urn:microsoft.com/office/officeart/2009/3/layout/HorizontalOrganizationChart"/>
    <dgm:cxn modelId="{6B4B6476-78F4-ED4B-BAFA-6F221F3BB2FE}" type="presOf" srcId="{4A146950-0431-1840-8A28-304690D3E326}" destId="{F808ED6F-CB45-4249-9478-1A950DE2BD31}" srcOrd="0" destOrd="0" presId="urn:microsoft.com/office/officeart/2009/3/layout/HorizontalOrganizationChart"/>
    <dgm:cxn modelId="{732B967A-2C00-B34B-A6F0-05F4295B575C}" type="presOf" srcId="{2FCAD4AC-065D-ED45-A05F-E07139FDAC37}" destId="{5142C4C3-9342-E040-971B-297FD6FB09D3}" srcOrd="0" destOrd="0" presId="urn:microsoft.com/office/officeart/2009/3/layout/HorizontalOrganizationChart"/>
    <dgm:cxn modelId="{DE7E557C-A6D9-BE4C-A21A-560A08F40D4F}" type="presOf" srcId="{A554D69C-D943-1E44-8015-0A45EC130B9A}" destId="{DBE13AEE-995F-6341-9A34-4660F378485C}" srcOrd="0" destOrd="0" presId="urn:microsoft.com/office/officeart/2009/3/layout/HorizontalOrganizationChart"/>
    <dgm:cxn modelId="{255BAF83-C7C3-954F-92F2-C2FA5886683A}" type="presOf" srcId="{488B5DB8-1B2B-8E4A-960D-833A73D76D20}" destId="{964EAAEE-1A8C-E246-B512-E11B63F54F1B}" srcOrd="1" destOrd="0" presId="urn:microsoft.com/office/officeart/2009/3/layout/HorizontalOrganizationChart"/>
    <dgm:cxn modelId="{D32AC583-5449-7F4C-BA13-C2B40105AF4B}" type="presOf" srcId="{488B5DB8-1B2B-8E4A-960D-833A73D76D20}" destId="{A4A3F882-4E6B-CF44-B1DF-97CD0B11EAD2}" srcOrd="0" destOrd="0" presId="urn:microsoft.com/office/officeart/2009/3/layout/HorizontalOrganizationChart"/>
    <dgm:cxn modelId="{A5877089-FD64-BC4F-BC50-B832FF7141F6}" type="presOf" srcId="{12046751-F99D-B64F-BA87-65A1FE99F9FD}" destId="{7BDB9A8D-74FE-5C45-9118-3CFE62AAF195}" srcOrd="0" destOrd="0" presId="urn:microsoft.com/office/officeart/2009/3/layout/HorizontalOrganizationChart"/>
    <dgm:cxn modelId="{89D6E293-DCD8-064A-BE4D-A57A569057B5}" type="presOf" srcId="{31FB7523-C65E-B04D-B557-39E8392B92AA}" destId="{1DB4DD52-8106-9848-8F19-BBEC0FD289BB}" srcOrd="1" destOrd="0" presId="urn:microsoft.com/office/officeart/2009/3/layout/HorizontalOrganizationChart"/>
    <dgm:cxn modelId="{41F39E96-4E95-1F47-AEE6-EAC097951AC9}" srcId="{12046751-F99D-B64F-BA87-65A1FE99F9FD}" destId="{CD0D4874-382B-C248-B9AA-AAA5869889B1}" srcOrd="1" destOrd="0" parTransId="{6EC82053-C1D8-D14B-BAD1-26FF93B7E1E3}" sibTransId="{4AC512DA-84F3-5248-9059-D663A1A43E7F}"/>
    <dgm:cxn modelId="{45CCC3A0-1ECC-6741-8385-49FCC543F309}" type="presOf" srcId="{422EA117-728D-684F-8143-D7424A6739B2}" destId="{7C10CCCA-F2DD-414B-8ED0-EF33B011B79B}" srcOrd="1" destOrd="0" presId="urn:microsoft.com/office/officeart/2009/3/layout/HorizontalOrganizationChart"/>
    <dgm:cxn modelId="{04B078A2-C495-8F4D-87D6-F3541A548A2A}" type="presOf" srcId="{6EC82053-C1D8-D14B-BAD1-26FF93B7E1E3}" destId="{AF53A9C1-EEDB-6645-9571-A3FE9C10CBD2}" srcOrd="0" destOrd="0" presId="urn:microsoft.com/office/officeart/2009/3/layout/HorizontalOrganizationChart"/>
    <dgm:cxn modelId="{B592FAA5-8257-CA40-BA61-CE5A8A9D8B75}" type="presOf" srcId="{634E5E8D-9F44-7643-832A-F05B3DAC2CC8}" destId="{AF515E4A-A46F-5041-8826-181B097896BB}" srcOrd="0" destOrd="0" presId="urn:microsoft.com/office/officeart/2009/3/layout/HorizontalOrganizationChart"/>
    <dgm:cxn modelId="{D790ECAE-7F35-7B4B-93BD-4C1A66DF6AAF}" type="presOf" srcId="{1708CB3E-C08B-7C4F-8D1C-97D0CD30BF4D}" destId="{75F4FF79-447F-1042-B13A-E30E247D180C}" srcOrd="1" destOrd="0" presId="urn:microsoft.com/office/officeart/2009/3/layout/HorizontalOrganizationChart"/>
    <dgm:cxn modelId="{51499EB3-8A88-8C45-A30B-342E11688168}" srcId="{422EA117-728D-684F-8143-D7424A6739B2}" destId="{BADAC22E-C7B2-1449-81B4-584AD041982D}" srcOrd="0" destOrd="0" parTransId="{E44901C0-815F-FC43-994B-AF85EBFE1CAC}" sibTransId="{79EB4488-8DB9-D04F-8C17-813D7D9324C4}"/>
    <dgm:cxn modelId="{E52CEEB9-690C-9B4D-8B5A-208F0BEF2EB0}" type="presOf" srcId="{1708CB3E-C08B-7C4F-8D1C-97D0CD30BF4D}" destId="{2BAEB2FD-8B2D-474D-B776-008BBAFB15C7}" srcOrd="0" destOrd="0" presId="urn:microsoft.com/office/officeart/2009/3/layout/HorizontalOrganizationChart"/>
    <dgm:cxn modelId="{154667BD-CFFE-044D-B728-0A1EA91A28A4}" type="presOf" srcId="{B411DA87-B4C5-E141-8461-2839D23F81A8}" destId="{2791F4AD-5711-7D4D-A5CF-F3503BA4A5DF}" srcOrd="1" destOrd="0" presId="urn:microsoft.com/office/officeart/2009/3/layout/HorizontalOrganizationChart"/>
    <dgm:cxn modelId="{EE0C24BF-321D-4C4F-A277-9293B9799D1A}" srcId="{12046751-F99D-B64F-BA87-65A1FE99F9FD}" destId="{02A90AC0-A1AD-D440-A4A5-2CA5DB19824F}" srcOrd="2" destOrd="0" parTransId="{634E5E8D-9F44-7643-832A-F05B3DAC2CC8}" sibTransId="{8047C321-02CD-A746-BCDF-245DF28B6913}"/>
    <dgm:cxn modelId="{704852CE-A4C1-9C4D-A98D-4D00E1AEB8CC}" srcId="{2FCAD4AC-065D-ED45-A05F-E07139FDAC37}" destId="{12046751-F99D-B64F-BA87-65A1FE99F9FD}" srcOrd="2" destOrd="0" parTransId="{44BCD7A7-0EEF-5B45-90E7-A89BA134C563}" sibTransId="{463B5559-25BA-6C43-A56C-38534F69BC83}"/>
    <dgm:cxn modelId="{C3E17AD2-43A4-DB4B-9800-0752EB092332}" type="presOf" srcId="{1701962E-7B4C-394E-A040-30F8243FE303}" destId="{0BFF8E4C-F1A3-E74F-BE03-6FBD7ABF8592}" srcOrd="1" destOrd="0" presId="urn:microsoft.com/office/officeart/2009/3/layout/HorizontalOrganizationChart"/>
    <dgm:cxn modelId="{D86928D3-6572-E044-BBAB-716D065F7B7C}" type="presOf" srcId="{02A90AC0-A1AD-D440-A4A5-2CA5DB19824F}" destId="{60114169-4F99-B442-BE16-4281CE311A93}" srcOrd="1" destOrd="0" presId="urn:microsoft.com/office/officeart/2009/3/layout/HorizontalOrganizationChart"/>
    <dgm:cxn modelId="{183023D4-76D0-1B40-843D-A90CBDF196BC}" type="presOf" srcId="{02A90AC0-A1AD-D440-A4A5-2CA5DB19824F}" destId="{4BA4EFA3-AB3A-1A42-AB27-8DE36A82D84E}" srcOrd="0" destOrd="0" presId="urn:microsoft.com/office/officeart/2009/3/layout/HorizontalOrganizationChart"/>
    <dgm:cxn modelId="{68C7A8E0-E529-0D43-9C55-5610234B7FCC}" srcId="{2FCAD4AC-065D-ED45-A05F-E07139FDAC37}" destId="{31FB7523-C65E-B04D-B557-39E8392B92AA}" srcOrd="5" destOrd="0" parTransId="{8F526394-382A-4143-BF45-72EFA0E44064}" sibTransId="{491955CB-0FB6-D647-BB95-0FD5EB5462E9}"/>
    <dgm:cxn modelId="{FFDEB9E3-7646-074F-8634-302E8512EE2A}" type="presOf" srcId="{BB412146-4152-6540-A295-F60199273FE9}" destId="{B4B406F5-4103-B846-BC0A-CF3452C233FF}" srcOrd="1" destOrd="0" presId="urn:microsoft.com/office/officeart/2009/3/layout/HorizontalOrganizationChart"/>
    <dgm:cxn modelId="{718B7EEC-27D6-E04F-AB7D-839EDFA1DFBA}" type="presOf" srcId="{6F11691C-B31B-A04A-A934-6DB01FFA8E8C}" destId="{E266C6A0-5CA0-C848-86D5-888520E6EC2B}" srcOrd="0" destOrd="0" presId="urn:microsoft.com/office/officeart/2009/3/layout/HorizontalOrganizationChart"/>
    <dgm:cxn modelId="{B52B71ED-2996-634A-B987-D0419498D0E5}" srcId="{2FCAD4AC-065D-ED45-A05F-E07139FDAC37}" destId="{1701962E-7B4C-394E-A040-30F8243FE303}" srcOrd="0" destOrd="0" parTransId="{1B08A088-5F46-B14D-B157-027C36B08AEC}" sibTransId="{95FC0E7C-677E-054A-AB8D-6D1DEBFC565D}"/>
    <dgm:cxn modelId="{4535C9F0-E000-054F-A30E-B4DAF9F5E8A5}" srcId="{2FCAD4AC-065D-ED45-A05F-E07139FDAC37}" destId="{488B5DB8-1B2B-8E4A-960D-833A73D76D20}" srcOrd="3" destOrd="0" parTransId="{F25A5C46-8151-C04B-9FD2-E24AF9A08D7F}" sibTransId="{6E4B18D8-879A-7B41-AF58-083F317C980C}"/>
    <dgm:cxn modelId="{C31918F2-44AE-E549-906F-23E563EFFA39}" type="presOf" srcId="{BB412146-4152-6540-A295-F60199273FE9}" destId="{79827B3E-BCC8-AC40-BAE0-5D2489814036}" srcOrd="0" destOrd="0" presId="urn:microsoft.com/office/officeart/2009/3/layout/HorizontalOrganizationChart"/>
    <dgm:cxn modelId="{1597B3FF-333E-E74F-9962-83E0E38F980B}" type="presOf" srcId="{B411DA87-B4C5-E141-8461-2839D23F81A8}" destId="{7223524A-8F71-8E48-9CDB-5203BD1644C8}" srcOrd="0" destOrd="0" presId="urn:microsoft.com/office/officeart/2009/3/layout/HorizontalOrganizationChart"/>
    <dgm:cxn modelId="{61BA8F35-3D29-414A-8542-41ACA5C4232E}" type="presParOf" srcId="{5142C4C3-9342-E040-971B-297FD6FB09D3}" destId="{D08D4DCB-75A5-C944-97AC-3E945E954898}" srcOrd="0" destOrd="0" presId="urn:microsoft.com/office/officeart/2009/3/layout/HorizontalOrganizationChart"/>
    <dgm:cxn modelId="{156D8A11-F814-C142-804E-6CBE604F1154}" type="presParOf" srcId="{D08D4DCB-75A5-C944-97AC-3E945E954898}" destId="{73F50D60-8E8A-0D4D-84B5-888B99E0F3C9}" srcOrd="0" destOrd="0" presId="urn:microsoft.com/office/officeart/2009/3/layout/HorizontalOrganizationChart"/>
    <dgm:cxn modelId="{2DD58DA9-7931-3F48-8E29-5D190F98A86B}" type="presParOf" srcId="{73F50D60-8E8A-0D4D-84B5-888B99E0F3C9}" destId="{A43E46F6-E712-8F48-AE9F-D75514021162}" srcOrd="0" destOrd="0" presId="urn:microsoft.com/office/officeart/2009/3/layout/HorizontalOrganizationChart"/>
    <dgm:cxn modelId="{98010F21-E6D3-7547-8CB1-3EB00DB0095E}" type="presParOf" srcId="{73F50D60-8E8A-0D4D-84B5-888B99E0F3C9}" destId="{0BFF8E4C-F1A3-E74F-BE03-6FBD7ABF8592}" srcOrd="1" destOrd="0" presId="urn:microsoft.com/office/officeart/2009/3/layout/HorizontalOrganizationChart"/>
    <dgm:cxn modelId="{7E4AD513-85F7-784B-B8F4-AD52E72B5EFF}" type="presParOf" srcId="{D08D4DCB-75A5-C944-97AC-3E945E954898}" destId="{E1538C99-3C57-8743-A189-E16A6ADCAD96}" srcOrd="1" destOrd="0" presId="urn:microsoft.com/office/officeart/2009/3/layout/HorizontalOrganizationChart"/>
    <dgm:cxn modelId="{8802BC28-4A39-BD4F-95CF-D0B961C50966}" type="presParOf" srcId="{E1538C99-3C57-8743-A189-E16A6ADCAD96}" destId="{DBE13AEE-995F-6341-9A34-4660F378485C}" srcOrd="0" destOrd="0" presId="urn:microsoft.com/office/officeart/2009/3/layout/HorizontalOrganizationChart"/>
    <dgm:cxn modelId="{F2D482F5-E57B-0248-BFFB-67971372C1DB}" type="presParOf" srcId="{E1538C99-3C57-8743-A189-E16A6ADCAD96}" destId="{4D76FC6F-6939-1D42-995E-59475A2A5549}" srcOrd="1" destOrd="0" presId="urn:microsoft.com/office/officeart/2009/3/layout/HorizontalOrganizationChart"/>
    <dgm:cxn modelId="{7BD1DF85-4E7F-BD44-93E2-CD17459B8101}" type="presParOf" srcId="{4D76FC6F-6939-1D42-995E-59475A2A5549}" destId="{FBA03BCF-317B-A744-BB4B-3B4AD6CA6477}" srcOrd="0" destOrd="0" presId="urn:microsoft.com/office/officeart/2009/3/layout/HorizontalOrganizationChart"/>
    <dgm:cxn modelId="{F9F5ED75-E7B5-E444-BA0A-B432D9FF788D}" type="presParOf" srcId="{FBA03BCF-317B-A744-BB4B-3B4AD6CA6477}" destId="{7223524A-8F71-8E48-9CDB-5203BD1644C8}" srcOrd="0" destOrd="0" presId="urn:microsoft.com/office/officeart/2009/3/layout/HorizontalOrganizationChart"/>
    <dgm:cxn modelId="{0EEC34AD-BC9F-F647-8DEA-72A20721170C}" type="presParOf" srcId="{FBA03BCF-317B-A744-BB4B-3B4AD6CA6477}" destId="{2791F4AD-5711-7D4D-A5CF-F3503BA4A5DF}" srcOrd="1" destOrd="0" presId="urn:microsoft.com/office/officeart/2009/3/layout/HorizontalOrganizationChart"/>
    <dgm:cxn modelId="{3BEE786D-E6A3-1042-9D3B-5F4E42F75886}" type="presParOf" srcId="{4D76FC6F-6939-1D42-995E-59475A2A5549}" destId="{F261C189-8797-534A-8AE6-C324E59D3276}" srcOrd="1" destOrd="0" presId="urn:microsoft.com/office/officeart/2009/3/layout/HorizontalOrganizationChart"/>
    <dgm:cxn modelId="{D48E1D67-749E-D540-858B-315A2DEBBD8D}" type="presParOf" srcId="{4D76FC6F-6939-1D42-995E-59475A2A5549}" destId="{655F2F77-8E62-2C42-8D3A-61073A991F2C}" srcOrd="2" destOrd="0" presId="urn:microsoft.com/office/officeart/2009/3/layout/HorizontalOrganizationChart"/>
    <dgm:cxn modelId="{86BEE45A-F066-1944-8118-922962F81AA8}" type="presParOf" srcId="{D08D4DCB-75A5-C944-97AC-3E945E954898}" destId="{A7D9400C-3216-7E40-9037-78C41739B9D0}" srcOrd="2" destOrd="0" presId="urn:microsoft.com/office/officeart/2009/3/layout/HorizontalOrganizationChart"/>
    <dgm:cxn modelId="{611B4AC1-61C6-714D-BDCB-5AADF8A6DBB5}" type="presParOf" srcId="{5142C4C3-9342-E040-971B-297FD6FB09D3}" destId="{A7703953-C7C6-EB42-ADA7-25A27C67D6AA}" srcOrd="1" destOrd="0" presId="urn:microsoft.com/office/officeart/2009/3/layout/HorizontalOrganizationChart"/>
    <dgm:cxn modelId="{A0DF3C26-4E23-A246-B38A-947414A69B71}" type="presParOf" srcId="{A7703953-C7C6-EB42-ADA7-25A27C67D6AA}" destId="{D6B03608-82C5-B445-B890-A34F920079D8}" srcOrd="0" destOrd="0" presId="urn:microsoft.com/office/officeart/2009/3/layout/HorizontalOrganizationChart"/>
    <dgm:cxn modelId="{01CAB916-6D2A-EF41-BC3C-2B830042DA65}" type="presParOf" srcId="{D6B03608-82C5-B445-B890-A34F920079D8}" destId="{E266C6A0-5CA0-C848-86D5-888520E6EC2B}" srcOrd="0" destOrd="0" presId="urn:microsoft.com/office/officeart/2009/3/layout/HorizontalOrganizationChart"/>
    <dgm:cxn modelId="{6C2FDED0-8572-7745-BA16-81DE49F12AD2}" type="presParOf" srcId="{D6B03608-82C5-B445-B890-A34F920079D8}" destId="{CEDD9EDD-663E-4F44-8FD1-106B087D3B2F}" srcOrd="1" destOrd="0" presId="urn:microsoft.com/office/officeart/2009/3/layout/HorizontalOrganizationChart"/>
    <dgm:cxn modelId="{E543FC92-7FEE-D845-AF74-265EC8975949}" type="presParOf" srcId="{A7703953-C7C6-EB42-ADA7-25A27C67D6AA}" destId="{E75E311B-2E61-B34E-B6D1-8EA7432907EE}" srcOrd="1" destOrd="0" presId="urn:microsoft.com/office/officeart/2009/3/layout/HorizontalOrganizationChart"/>
    <dgm:cxn modelId="{9B869CDC-0272-1D48-BE6E-6683C895187F}" type="presParOf" srcId="{A7703953-C7C6-EB42-ADA7-25A27C67D6AA}" destId="{4B475549-5882-A842-B231-F34E9669BCBA}" srcOrd="2" destOrd="0" presId="urn:microsoft.com/office/officeart/2009/3/layout/HorizontalOrganizationChart"/>
    <dgm:cxn modelId="{B33506CE-5E2F-3348-9FC9-21EC485DB36D}" type="presParOf" srcId="{5142C4C3-9342-E040-971B-297FD6FB09D3}" destId="{A3C30FB7-EB24-334B-B14D-622078161A23}" srcOrd="2" destOrd="0" presId="urn:microsoft.com/office/officeart/2009/3/layout/HorizontalOrganizationChart"/>
    <dgm:cxn modelId="{1C39593C-3E7D-D149-B5F4-05092841F62F}" type="presParOf" srcId="{A3C30FB7-EB24-334B-B14D-622078161A23}" destId="{3FBAA1DD-64CC-0F4E-9B93-06E099068E40}" srcOrd="0" destOrd="0" presId="urn:microsoft.com/office/officeart/2009/3/layout/HorizontalOrganizationChart"/>
    <dgm:cxn modelId="{098A75C8-87AE-C442-888B-FFCD2F15B291}" type="presParOf" srcId="{3FBAA1DD-64CC-0F4E-9B93-06E099068E40}" destId="{7BDB9A8D-74FE-5C45-9118-3CFE62AAF195}" srcOrd="0" destOrd="0" presId="urn:microsoft.com/office/officeart/2009/3/layout/HorizontalOrganizationChart"/>
    <dgm:cxn modelId="{CA025A68-54BC-8740-965F-4CF9A89F01B3}" type="presParOf" srcId="{3FBAA1DD-64CC-0F4E-9B93-06E099068E40}" destId="{E65829FB-A69E-E444-B3EB-38639BA10B9E}" srcOrd="1" destOrd="0" presId="urn:microsoft.com/office/officeart/2009/3/layout/HorizontalOrganizationChart"/>
    <dgm:cxn modelId="{4C20791E-840B-5248-829D-12BD37849F3B}" type="presParOf" srcId="{A3C30FB7-EB24-334B-B14D-622078161A23}" destId="{0ADB69C4-0F39-2347-AC2E-7AF8118313F0}" srcOrd="1" destOrd="0" presId="urn:microsoft.com/office/officeart/2009/3/layout/HorizontalOrganizationChart"/>
    <dgm:cxn modelId="{993D227C-80B6-CD4A-BF97-F6D21DC3BC5C}" type="presParOf" srcId="{0ADB69C4-0F39-2347-AC2E-7AF8118313F0}" destId="{7804266C-810B-164A-9BB0-DD294D9B25A4}" srcOrd="0" destOrd="0" presId="urn:microsoft.com/office/officeart/2009/3/layout/HorizontalOrganizationChart"/>
    <dgm:cxn modelId="{5C811E30-1815-3D49-AF30-3D14E67A04D5}" type="presParOf" srcId="{0ADB69C4-0F39-2347-AC2E-7AF8118313F0}" destId="{09A3D6C9-37EF-814B-B014-77FDA51DBC2F}" srcOrd="1" destOrd="0" presId="urn:microsoft.com/office/officeart/2009/3/layout/HorizontalOrganizationChart"/>
    <dgm:cxn modelId="{45E06E81-6165-3F47-940F-CEB417988940}" type="presParOf" srcId="{09A3D6C9-37EF-814B-B014-77FDA51DBC2F}" destId="{BDCE1999-11B5-5747-B870-6130BE1A5125}" srcOrd="0" destOrd="0" presId="urn:microsoft.com/office/officeart/2009/3/layout/HorizontalOrganizationChart"/>
    <dgm:cxn modelId="{3612D543-B390-E944-9108-3CCC91E3834D}" type="presParOf" srcId="{BDCE1999-11B5-5747-B870-6130BE1A5125}" destId="{79827B3E-BCC8-AC40-BAE0-5D2489814036}" srcOrd="0" destOrd="0" presId="urn:microsoft.com/office/officeart/2009/3/layout/HorizontalOrganizationChart"/>
    <dgm:cxn modelId="{EA7710E2-4F2D-E543-8F66-9D9D277530A0}" type="presParOf" srcId="{BDCE1999-11B5-5747-B870-6130BE1A5125}" destId="{B4B406F5-4103-B846-BC0A-CF3452C233FF}" srcOrd="1" destOrd="0" presId="urn:microsoft.com/office/officeart/2009/3/layout/HorizontalOrganizationChart"/>
    <dgm:cxn modelId="{A2D3A415-BF29-E646-B412-73C0CDC82375}" type="presParOf" srcId="{09A3D6C9-37EF-814B-B014-77FDA51DBC2F}" destId="{CE6B52A6-939C-664C-B0BA-289B1665DCD1}" srcOrd="1" destOrd="0" presId="urn:microsoft.com/office/officeart/2009/3/layout/HorizontalOrganizationChart"/>
    <dgm:cxn modelId="{C5B0173A-1996-1345-8A2F-2F926115653C}" type="presParOf" srcId="{09A3D6C9-37EF-814B-B014-77FDA51DBC2F}" destId="{9847726C-90A8-FA42-891E-B19C700A7337}" srcOrd="2" destOrd="0" presId="urn:microsoft.com/office/officeart/2009/3/layout/HorizontalOrganizationChart"/>
    <dgm:cxn modelId="{7337DFC4-DAC5-3641-97E2-A69947622A87}" type="presParOf" srcId="{0ADB69C4-0F39-2347-AC2E-7AF8118313F0}" destId="{AF53A9C1-EEDB-6645-9571-A3FE9C10CBD2}" srcOrd="2" destOrd="0" presId="urn:microsoft.com/office/officeart/2009/3/layout/HorizontalOrganizationChart"/>
    <dgm:cxn modelId="{1DAFF8C2-B3F4-4245-A041-F68B157E0305}" type="presParOf" srcId="{0ADB69C4-0F39-2347-AC2E-7AF8118313F0}" destId="{1EC98F15-7771-AE4A-9831-210C207E5E11}" srcOrd="3" destOrd="0" presId="urn:microsoft.com/office/officeart/2009/3/layout/HorizontalOrganizationChart"/>
    <dgm:cxn modelId="{4E494AB0-AFAA-204E-B7E3-E16AE5FC8774}" type="presParOf" srcId="{1EC98F15-7771-AE4A-9831-210C207E5E11}" destId="{0F799EE7-520E-EB42-884F-2AD1AF5EB2AD}" srcOrd="0" destOrd="0" presId="urn:microsoft.com/office/officeart/2009/3/layout/HorizontalOrganizationChart"/>
    <dgm:cxn modelId="{953A44CA-29BC-2F4F-889A-A11DD6ED33BB}" type="presParOf" srcId="{0F799EE7-520E-EB42-884F-2AD1AF5EB2AD}" destId="{9119A778-0D4A-7B49-9C7F-028BFD6B7F8B}" srcOrd="0" destOrd="0" presId="urn:microsoft.com/office/officeart/2009/3/layout/HorizontalOrganizationChart"/>
    <dgm:cxn modelId="{BB4F02BF-1C0C-C441-BCA2-A173909A3E11}" type="presParOf" srcId="{0F799EE7-520E-EB42-884F-2AD1AF5EB2AD}" destId="{5035A129-5A3C-C449-846A-1CE510F636D0}" srcOrd="1" destOrd="0" presId="urn:microsoft.com/office/officeart/2009/3/layout/HorizontalOrganizationChart"/>
    <dgm:cxn modelId="{7A7C5C1C-C9FF-2448-BF61-221F445FCCB6}" type="presParOf" srcId="{1EC98F15-7771-AE4A-9831-210C207E5E11}" destId="{3B07BE40-A14D-F743-9151-C78C4EE617D4}" srcOrd="1" destOrd="0" presId="urn:microsoft.com/office/officeart/2009/3/layout/HorizontalOrganizationChart"/>
    <dgm:cxn modelId="{8FA6CDDC-95F7-674F-B0AF-9307AE17230F}" type="presParOf" srcId="{1EC98F15-7771-AE4A-9831-210C207E5E11}" destId="{EDB12575-5FFC-6E41-991A-95659A1B4565}" srcOrd="2" destOrd="0" presId="urn:microsoft.com/office/officeart/2009/3/layout/HorizontalOrganizationChart"/>
    <dgm:cxn modelId="{BB10B17F-13CA-EE43-BE1D-39D074A08E4C}" type="presParOf" srcId="{0ADB69C4-0F39-2347-AC2E-7AF8118313F0}" destId="{AF515E4A-A46F-5041-8826-181B097896BB}" srcOrd="4" destOrd="0" presId="urn:microsoft.com/office/officeart/2009/3/layout/HorizontalOrganizationChart"/>
    <dgm:cxn modelId="{FE0808F2-8DAD-4441-A343-21EF9EF3CDCD}" type="presParOf" srcId="{0ADB69C4-0F39-2347-AC2E-7AF8118313F0}" destId="{B957752F-36ED-6F4D-8F4B-2416FDB78202}" srcOrd="5" destOrd="0" presId="urn:microsoft.com/office/officeart/2009/3/layout/HorizontalOrganizationChart"/>
    <dgm:cxn modelId="{32170C3B-5E60-A746-9B10-BB770CC074A8}" type="presParOf" srcId="{B957752F-36ED-6F4D-8F4B-2416FDB78202}" destId="{F7EC629F-807D-3F40-B6A1-C34879DA3E7D}" srcOrd="0" destOrd="0" presId="urn:microsoft.com/office/officeart/2009/3/layout/HorizontalOrganizationChart"/>
    <dgm:cxn modelId="{141CA201-2043-4244-B7EC-3CA885844B42}" type="presParOf" srcId="{F7EC629F-807D-3F40-B6A1-C34879DA3E7D}" destId="{4BA4EFA3-AB3A-1A42-AB27-8DE36A82D84E}" srcOrd="0" destOrd="0" presId="urn:microsoft.com/office/officeart/2009/3/layout/HorizontalOrganizationChart"/>
    <dgm:cxn modelId="{5B0692B8-9C64-CA4B-951F-AF7879CCB45A}" type="presParOf" srcId="{F7EC629F-807D-3F40-B6A1-C34879DA3E7D}" destId="{60114169-4F99-B442-BE16-4281CE311A93}" srcOrd="1" destOrd="0" presId="urn:microsoft.com/office/officeart/2009/3/layout/HorizontalOrganizationChart"/>
    <dgm:cxn modelId="{71C998DF-A19F-1B48-9107-581865654D16}" type="presParOf" srcId="{B957752F-36ED-6F4D-8F4B-2416FDB78202}" destId="{E24D7738-3D3C-AB48-B88D-270917A5E88F}" srcOrd="1" destOrd="0" presId="urn:microsoft.com/office/officeart/2009/3/layout/HorizontalOrganizationChart"/>
    <dgm:cxn modelId="{33DFD995-A93F-C44F-B5EC-3401E68788C3}" type="presParOf" srcId="{B957752F-36ED-6F4D-8F4B-2416FDB78202}" destId="{269DFCFF-D48D-CE48-A016-63451ECA1F93}" srcOrd="2" destOrd="0" presId="urn:microsoft.com/office/officeart/2009/3/layout/HorizontalOrganizationChart"/>
    <dgm:cxn modelId="{F7793DEF-E728-A543-87DB-95E7A27EAE42}" type="presParOf" srcId="{A3C30FB7-EB24-334B-B14D-622078161A23}" destId="{58754378-36F3-F24F-BA62-42909464FC75}" srcOrd="2" destOrd="0" presId="urn:microsoft.com/office/officeart/2009/3/layout/HorizontalOrganizationChart"/>
    <dgm:cxn modelId="{3E1A9D36-2589-1041-A5F0-41C9213527AB}" type="presParOf" srcId="{5142C4C3-9342-E040-971B-297FD6FB09D3}" destId="{1EA99C67-A00B-CF49-A059-7EACC59F917E}" srcOrd="3" destOrd="0" presId="urn:microsoft.com/office/officeart/2009/3/layout/HorizontalOrganizationChart"/>
    <dgm:cxn modelId="{58643B2C-7B3B-4C40-964B-79BF8F7F8944}" type="presParOf" srcId="{1EA99C67-A00B-CF49-A059-7EACC59F917E}" destId="{BBD220BF-FB4A-5845-B2C5-498D95D75DFA}" srcOrd="0" destOrd="0" presId="urn:microsoft.com/office/officeart/2009/3/layout/HorizontalOrganizationChart"/>
    <dgm:cxn modelId="{403BFF14-58E6-EA41-B1D5-FC6FF44ABA87}" type="presParOf" srcId="{BBD220BF-FB4A-5845-B2C5-498D95D75DFA}" destId="{A4A3F882-4E6B-CF44-B1DF-97CD0B11EAD2}" srcOrd="0" destOrd="0" presId="urn:microsoft.com/office/officeart/2009/3/layout/HorizontalOrganizationChart"/>
    <dgm:cxn modelId="{D7BA261E-771F-D542-9AB0-5DCED54057C5}" type="presParOf" srcId="{BBD220BF-FB4A-5845-B2C5-498D95D75DFA}" destId="{964EAAEE-1A8C-E246-B512-E11B63F54F1B}" srcOrd="1" destOrd="0" presId="urn:microsoft.com/office/officeart/2009/3/layout/HorizontalOrganizationChart"/>
    <dgm:cxn modelId="{7172DF6E-53F7-5C4A-9402-F5DEFBD26DD6}" type="presParOf" srcId="{1EA99C67-A00B-CF49-A059-7EACC59F917E}" destId="{D51C9A93-DB9B-D141-B361-21CBA4CE2A77}" srcOrd="1" destOrd="0" presId="urn:microsoft.com/office/officeart/2009/3/layout/HorizontalOrganizationChart"/>
    <dgm:cxn modelId="{92C4A5A3-2CE1-7C48-BD38-60D6DF4094FE}" type="presParOf" srcId="{1EA99C67-A00B-CF49-A059-7EACC59F917E}" destId="{9057A0E2-E297-3443-8CA3-47C2C9F3263F}" srcOrd="2" destOrd="0" presId="urn:microsoft.com/office/officeart/2009/3/layout/HorizontalOrganizationChart"/>
    <dgm:cxn modelId="{773322FD-F8B7-8147-9F79-E5168A3D8CD3}" type="presParOf" srcId="{5142C4C3-9342-E040-971B-297FD6FB09D3}" destId="{1A663ECA-C90C-DD48-88A9-E3D10B0F80E8}" srcOrd="4" destOrd="0" presId="urn:microsoft.com/office/officeart/2009/3/layout/HorizontalOrganizationChart"/>
    <dgm:cxn modelId="{00E53C61-34B0-B24F-A571-8060852DFA7E}" type="presParOf" srcId="{1A663ECA-C90C-DD48-88A9-E3D10B0F80E8}" destId="{147926FF-F49D-3343-909F-C5CC0984A0FE}" srcOrd="0" destOrd="0" presId="urn:microsoft.com/office/officeart/2009/3/layout/HorizontalOrganizationChart"/>
    <dgm:cxn modelId="{9B3DA6C0-F44D-5244-B7A8-9390CE12D9B1}" type="presParOf" srcId="{147926FF-F49D-3343-909F-C5CC0984A0FE}" destId="{71574194-8547-214E-A5FD-149328D4411E}" srcOrd="0" destOrd="0" presId="urn:microsoft.com/office/officeart/2009/3/layout/HorizontalOrganizationChart"/>
    <dgm:cxn modelId="{1AB4F0E4-B955-E745-AC63-8E9B04DFEAAC}" type="presParOf" srcId="{147926FF-F49D-3343-909F-C5CC0984A0FE}" destId="{7C10CCCA-F2DD-414B-8ED0-EF33B011B79B}" srcOrd="1" destOrd="0" presId="urn:microsoft.com/office/officeart/2009/3/layout/HorizontalOrganizationChart"/>
    <dgm:cxn modelId="{A3F58B58-15BF-AF4B-9051-B56C844E336C}" type="presParOf" srcId="{1A663ECA-C90C-DD48-88A9-E3D10B0F80E8}" destId="{107ABED9-532E-DB49-AF68-D7A1A877CB81}" srcOrd="1" destOrd="0" presId="urn:microsoft.com/office/officeart/2009/3/layout/HorizontalOrganizationChart"/>
    <dgm:cxn modelId="{09BD5130-9D6D-4243-B4AF-0A18CE77A264}" type="presParOf" srcId="{107ABED9-532E-DB49-AF68-D7A1A877CB81}" destId="{1D48419C-A422-0D43-9937-CA63982C6032}" srcOrd="0" destOrd="0" presId="urn:microsoft.com/office/officeart/2009/3/layout/HorizontalOrganizationChart"/>
    <dgm:cxn modelId="{86614F45-4137-004A-AE9E-EAECAADF5C32}" type="presParOf" srcId="{107ABED9-532E-DB49-AF68-D7A1A877CB81}" destId="{F26375B6-FABF-2542-95D9-2C9E7886A49F}" srcOrd="1" destOrd="0" presId="urn:microsoft.com/office/officeart/2009/3/layout/HorizontalOrganizationChart"/>
    <dgm:cxn modelId="{594AFBB2-9099-CC48-A3D7-AD0236CD9AE1}" type="presParOf" srcId="{F26375B6-FABF-2542-95D9-2C9E7886A49F}" destId="{8CB7ABE7-20BE-D748-AF42-95C000D611E1}" srcOrd="0" destOrd="0" presId="urn:microsoft.com/office/officeart/2009/3/layout/HorizontalOrganizationChart"/>
    <dgm:cxn modelId="{705E3ABE-AF64-6C46-B94E-BEE5D91ECB01}" type="presParOf" srcId="{8CB7ABE7-20BE-D748-AF42-95C000D611E1}" destId="{86F92077-BCCD-DE48-8C37-AEF023EA35DB}" srcOrd="0" destOrd="0" presId="urn:microsoft.com/office/officeart/2009/3/layout/HorizontalOrganizationChart"/>
    <dgm:cxn modelId="{8A69D4E7-CEDF-BB43-96C0-CE0497D7E9C1}" type="presParOf" srcId="{8CB7ABE7-20BE-D748-AF42-95C000D611E1}" destId="{08B6F13B-21AB-0245-8BA9-C9AFEBF5FD33}" srcOrd="1" destOrd="0" presId="urn:microsoft.com/office/officeart/2009/3/layout/HorizontalOrganizationChart"/>
    <dgm:cxn modelId="{5838D03C-30DE-8544-B574-28BB3F30E1C3}" type="presParOf" srcId="{F26375B6-FABF-2542-95D9-2C9E7886A49F}" destId="{78460179-9A00-3E4E-9BD2-E5E56137F21E}" srcOrd="1" destOrd="0" presId="urn:microsoft.com/office/officeart/2009/3/layout/HorizontalOrganizationChart"/>
    <dgm:cxn modelId="{D21EC6FD-CC5A-C644-B295-D72F784EBA10}" type="presParOf" srcId="{F26375B6-FABF-2542-95D9-2C9E7886A49F}" destId="{7762F34B-944F-1340-9063-7714FB5D1F59}" srcOrd="2" destOrd="0" presId="urn:microsoft.com/office/officeart/2009/3/layout/HorizontalOrganizationChart"/>
    <dgm:cxn modelId="{426B973E-5EFF-F347-833C-164E9495928B}" type="presParOf" srcId="{107ABED9-532E-DB49-AF68-D7A1A877CB81}" destId="{5EF2B62B-0644-4C4E-9877-F908F67C0203}" srcOrd="2" destOrd="0" presId="urn:microsoft.com/office/officeart/2009/3/layout/HorizontalOrganizationChart"/>
    <dgm:cxn modelId="{FD659E84-5BB8-2F43-ADCB-5D1C90236EF6}" type="presParOf" srcId="{107ABED9-532E-DB49-AF68-D7A1A877CB81}" destId="{35AB18F3-D9A1-EC4E-B399-802DEF132EEB}" srcOrd="3" destOrd="0" presId="urn:microsoft.com/office/officeart/2009/3/layout/HorizontalOrganizationChart"/>
    <dgm:cxn modelId="{9AD58421-61ED-4748-90F4-F43C4B013D77}" type="presParOf" srcId="{35AB18F3-D9A1-EC4E-B399-802DEF132EEB}" destId="{F526CECE-CB29-A941-87C9-CD5B45DA6CD9}" srcOrd="0" destOrd="0" presId="urn:microsoft.com/office/officeart/2009/3/layout/HorizontalOrganizationChart"/>
    <dgm:cxn modelId="{3BE0F39F-EFCE-B747-98FC-38197C082BC4}" type="presParOf" srcId="{F526CECE-CB29-A941-87C9-CD5B45DA6CD9}" destId="{F808ED6F-CB45-4249-9478-1A950DE2BD31}" srcOrd="0" destOrd="0" presId="urn:microsoft.com/office/officeart/2009/3/layout/HorizontalOrganizationChart"/>
    <dgm:cxn modelId="{5074E021-AF31-6E45-AC53-0846595EDD38}" type="presParOf" srcId="{F526CECE-CB29-A941-87C9-CD5B45DA6CD9}" destId="{9747806E-821E-FA4D-BCDC-01E455128C21}" srcOrd="1" destOrd="0" presId="urn:microsoft.com/office/officeart/2009/3/layout/HorizontalOrganizationChart"/>
    <dgm:cxn modelId="{DA9CAECA-FFF2-6846-80D9-CEEA2714DF0D}" type="presParOf" srcId="{35AB18F3-D9A1-EC4E-B399-802DEF132EEB}" destId="{E9523E3C-9CCC-1B42-A8E5-BA114968C3A1}" srcOrd="1" destOrd="0" presId="urn:microsoft.com/office/officeart/2009/3/layout/HorizontalOrganizationChart"/>
    <dgm:cxn modelId="{32DB3AE8-03CD-2540-AF38-D45253AF13A6}" type="presParOf" srcId="{35AB18F3-D9A1-EC4E-B399-802DEF132EEB}" destId="{9F12A63B-4FC5-E745-AEF2-D8597549B3D0}" srcOrd="2" destOrd="0" presId="urn:microsoft.com/office/officeart/2009/3/layout/HorizontalOrganizationChart"/>
    <dgm:cxn modelId="{04650E81-3BF5-1A44-9CE4-48ABCB36847A}" type="presParOf" srcId="{107ABED9-532E-DB49-AF68-D7A1A877CB81}" destId="{E1B9EB8D-8245-5E45-8302-177BA2D1038C}" srcOrd="4" destOrd="0" presId="urn:microsoft.com/office/officeart/2009/3/layout/HorizontalOrganizationChart"/>
    <dgm:cxn modelId="{B223C41D-24F3-2348-A51C-BEEF91DB05CD}" type="presParOf" srcId="{107ABED9-532E-DB49-AF68-D7A1A877CB81}" destId="{74DE2534-F80D-7042-8B88-BA71D4F109F0}" srcOrd="5" destOrd="0" presId="urn:microsoft.com/office/officeart/2009/3/layout/HorizontalOrganizationChart"/>
    <dgm:cxn modelId="{3B6638A1-1F2D-244A-9A4C-DCC7B9752AFE}" type="presParOf" srcId="{74DE2534-F80D-7042-8B88-BA71D4F109F0}" destId="{630353AD-AE9A-0F42-A65E-9B4A1EAAEDD8}" srcOrd="0" destOrd="0" presId="urn:microsoft.com/office/officeart/2009/3/layout/HorizontalOrganizationChart"/>
    <dgm:cxn modelId="{ACF0C110-4F99-984B-A117-3BCF961497A7}" type="presParOf" srcId="{630353AD-AE9A-0F42-A65E-9B4A1EAAEDD8}" destId="{2BAEB2FD-8B2D-474D-B776-008BBAFB15C7}" srcOrd="0" destOrd="0" presId="urn:microsoft.com/office/officeart/2009/3/layout/HorizontalOrganizationChart"/>
    <dgm:cxn modelId="{C50DA8D0-BB76-AA4E-81E2-681CEB47087E}" type="presParOf" srcId="{630353AD-AE9A-0F42-A65E-9B4A1EAAEDD8}" destId="{75F4FF79-447F-1042-B13A-E30E247D180C}" srcOrd="1" destOrd="0" presId="urn:microsoft.com/office/officeart/2009/3/layout/HorizontalOrganizationChart"/>
    <dgm:cxn modelId="{FBF9A53B-29EB-1D45-AEB8-2B1CE353C1C1}" type="presParOf" srcId="{74DE2534-F80D-7042-8B88-BA71D4F109F0}" destId="{3D46022E-5653-8547-A7CE-96FD691D546C}" srcOrd="1" destOrd="0" presId="urn:microsoft.com/office/officeart/2009/3/layout/HorizontalOrganizationChart"/>
    <dgm:cxn modelId="{167EBB47-E07F-4D44-9BE8-1CBFF25056A9}" type="presParOf" srcId="{74DE2534-F80D-7042-8B88-BA71D4F109F0}" destId="{CFB80043-72FC-864D-B67C-8277E5A57CF1}" srcOrd="2" destOrd="0" presId="urn:microsoft.com/office/officeart/2009/3/layout/HorizontalOrganizationChart"/>
    <dgm:cxn modelId="{4B5BA3C8-E9AF-744A-AD06-85384E003DE1}" type="presParOf" srcId="{1A663ECA-C90C-DD48-88A9-E3D10B0F80E8}" destId="{E7C5B4F0-37E7-0446-95BF-7D590A536005}" srcOrd="2" destOrd="0" presId="urn:microsoft.com/office/officeart/2009/3/layout/HorizontalOrganizationChart"/>
    <dgm:cxn modelId="{10AE94F9-EF6D-D748-A914-2CDB4E8A715C}" type="presParOf" srcId="{5142C4C3-9342-E040-971B-297FD6FB09D3}" destId="{4D18E0DE-4DA7-704A-B9D7-0BC5C8B00561}" srcOrd="5" destOrd="0" presId="urn:microsoft.com/office/officeart/2009/3/layout/HorizontalOrganizationChart"/>
    <dgm:cxn modelId="{2CD23A05-923C-184B-9413-B7A42BE8DD71}" type="presParOf" srcId="{4D18E0DE-4DA7-704A-B9D7-0BC5C8B00561}" destId="{431D7935-E485-9943-9A58-A2F50694CEE8}" srcOrd="0" destOrd="0" presId="urn:microsoft.com/office/officeart/2009/3/layout/HorizontalOrganizationChart"/>
    <dgm:cxn modelId="{D9D1D27F-E870-DE43-96A5-4FA0EEE8682A}" type="presParOf" srcId="{431D7935-E485-9943-9A58-A2F50694CEE8}" destId="{451A386F-E911-BC47-A3E3-1A039C1A653B}" srcOrd="0" destOrd="0" presId="urn:microsoft.com/office/officeart/2009/3/layout/HorizontalOrganizationChart"/>
    <dgm:cxn modelId="{56C3AD62-D9CD-EC46-9650-FA1A39B626A1}" type="presParOf" srcId="{431D7935-E485-9943-9A58-A2F50694CEE8}" destId="{1DB4DD52-8106-9848-8F19-BBEC0FD289BB}" srcOrd="1" destOrd="0" presId="urn:microsoft.com/office/officeart/2009/3/layout/HorizontalOrganizationChart"/>
    <dgm:cxn modelId="{E57917BC-9028-D948-B48F-20667BA38D72}" type="presParOf" srcId="{4D18E0DE-4DA7-704A-B9D7-0BC5C8B00561}" destId="{455C3CA2-6DD2-EE40-AA66-5874B1C3B519}" srcOrd="1" destOrd="0" presId="urn:microsoft.com/office/officeart/2009/3/layout/HorizontalOrganizationChart"/>
    <dgm:cxn modelId="{AD4C893C-9623-E547-A0E8-D33BF9B59893}" type="presParOf" srcId="{4D18E0DE-4DA7-704A-B9D7-0BC5C8B00561}" destId="{0F0DE973-B44F-DE49-A12F-A4D15A59FA3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6D756-EE1E-4EF6-8E2D-E183940D6A9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98CAC5-7FCD-492D-9832-5A777DBDC26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solidFill>
                <a:srgbClr val="0070C0"/>
              </a:solidFill>
            </a:rPr>
            <a:t>Gadget e premi centralizzati GL)</a:t>
          </a:r>
          <a:endParaRPr lang="en-US" dirty="0">
            <a:solidFill>
              <a:srgbClr val="0070C0"/>
            </a:solidFill>
          </a:endParaRPr>
        </a:p>
      </dgm:t>
    </dgm:pt>
    <dgm:pt modelId="{5E022F7D-81E5-43E2-B302-FDAB3C21712B}" type="parTrans" cxnId="{038DAAE4-D37C-4ADB-AF50-FD84C58D73A3}">
      <dgm:prSet/>
      <dgm:spPr/>
      <dgm:t>
        <a:bodyPr/>
        <a:lstStyle/>
        <a:p>
          <a:endParaRPr lang="en-US"/>
        </a:p>
      </dgm:t>
    </dgm:pt>
    <dgm:pt modelId="{6DC73B0E-CD95-4DF0-B79A-ED854ECEF4E8}" type="sibTrans" cxnId="{038DAAE4-D37C-4ADB-AF50-FD84C58D73A3}">
      <dgm:prSet/>
      <dgm:spPr/>
      <dgm:t>
        <a:bodyPr/>
        <a:lstStyle/>
        <a:p>
          <a:endParaRPr lang="en-US"/>
        </a:p>
      </dgm:t>
    </dgm:pt>
    <dgm:pt modelId="{A70C817C-9867-4F3C-96EB-09145F4DD42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solidFill>
                <a:schemeClr val="accent5">
                  <a:lumMod val="75000"/>
                </a:schemeClr>
              </a:solidFill>
            </a:rPr>
            <a:t>Gestione dei siti WEB (GL)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23941F68-1F4C-4552-82B1-A63282A190CC}" type="parTrans" cxnId="{E5BA33CD-D7DE-414C-858B-F1A9237DE5DB}">
      <dgm:prSet/>
      <dgm:spPr/>
      <dgm:t>
        <a:bodyPr/>
        <a:lstStyle/>
        <a:p>
          <a:endParaRPr lang="en-US"/>
        </a:p>
      </dgm:t>
    </dgm:pt>
    <dgm:pt modelId="{7279372A-D0AC-4C85-A7C7-2A6E1C2F51F3}" type="sibTrans" cxnId="{E5BA33CD-D7DE-414C-858B-F1A9237DE5DB}">
      <dgm:prSet/>
      <dgm:spPr/>
      <dgm:t>
        <a:bodyPr/>
        <a:lstStyle/>
        <a:p>
          <a:endParaRPr lang="en-US"/>
        </a:p>
      </dgm:t>
    </dgm:pt>
    <dgm:pt modelId="{9E4D5C1D-4C51-475C-A289-20EBC73A02D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 err="1"/>
            <a:t>Summer</a:t>
          </a:r>
          <a:r>
            <a:rPr lang="it-IT" dirty="0"/>
            <a:t> Camp INFN (GL)</a:t>
          </a:r>
          <a:endParaRPr lang="en-US" dirty="0"/>
        </a:p>
      </dgm:t>
    </dgm:pt>
    <dgm:pt modelId="{D1AA2B7C-B8BF-499D-BC4C-3F330B9C1928}" type="parTrans" cxnId="{E5937812-951B-45D7-8EF3-A400D642BDC8}">
      <dgm:prSet/>
      <dgm:spPr/>
      <dgm:t>
        <a:bodyPr/>
        <a:lstStyle/>
        <a:p>
          <a:endParaRPr lang="en-US"/>
        </a:p>
      </dgm:t>
    </dgm:pt>
    <dgm:pt modelId="{272C2571-73F3-4A82-ABFC-088FEA12A358}" type="sibTrans" cxnId="{E5937812-951B-45D7-8EF3-A400D642BDC8}">
      <dgm:prSet/>
      <dgm:spPr/>
      <dgm:t>
        <a:bodyPr/>
        <a:lstStyle/>
        <a:p>
          <a:endParaRPr lang="en-US"/>
        </a:p>
      </dgm:t>
    </dgm:pt>
    <dgm:pt modelId="{027883D2-1171-4BA6-9ACF-2F2F0B65105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solidFill>
                <a:schemeClr val="accent5">
                  <a:lumMod val="75000"/>
                </a:schemeClr>
              </a:solidFill>
            </a:rPr>
            <a:t>Regole per i preventivi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C402D14E-4CEA-4A26-A111-BF07B3569E0D}" type="parTrans" cxnId="{D579037B-2FC0-46D9-9EAA-7C7E937FCFC4}">
      <dgm:prSet/>
      <dgm:spPr/>
      <dgm:t>
        <a:bodyPr/>
        <a:lstStyle/>
        <a:p>
          <a:endParaRPr lang="en-US"/>
        </a:p>
      </dgm:t>
    </dgm:pt>
    <dgm:pt modelId="{52D0B19B-17C9-472B-83E8-5C4555E065C8}" type="sibTrans" cxnId="{D579037B-2FC0-46D9-9EAA-7C7E937FCFC4}">
      <dgm:prSet/>
      <dgm:spPr/>
      <dgm:t>
        <a:bodyPr/>
        <a:lstStyle/>
        <a:p>
          <a:endParaRPr lang="en-US"/>
        </a:p>
      </dgm:t>
    </dgm:pt>
    <dgm:pt modelId="{C2BDDBF5-803D-E242-86F4-AD189CBCBF9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solidFill>
                <a:schemeClr val="accent5">
                  <a:lumMod val="75000"/>
                </a:schemeClr>
              </a:solidFill>
            </a:rPr>
            <a:t>Fondi Esterni (altro GL)</a:t>
          </a:r>
        </a:p>
      </dgm:t>
    </dgm:pt>
    <dgm:pt modelId="{675F5C8C-750C-A043-8D7E-E06E3D7C617F}" type="parTrans" cxnId="{6F2E0407-9A46-EC45-B9B6-1551EEFE299B}">
      <dgm:prSet/>
      <dgm:spPr/>
      <dgm:t>
        <a:bodyPr/>
        <a:lstStyle/>
        <a:p>
          <a:endParaRPr lang="it-IT"/>
        </a:p>
      </dgm:t>
    </dgm:pt>
    <dgm:pt modelId="{80B1CE2B-7D60-F448-ADBC-1D4591861C9A}" type="sibTrans" cxnId="{6F2E0407-9A46-EC45-B9B6-1551EEFE299B}">
      <dgm:prSet/>
      <dgm:spPr/>
      <dgm:t>
        <a:bodyPr/>
        <a:lstStyle/>
        <a:p>
          <a:endParaRPr lang="it-IT"/>
        </a:p>
      </dgm:t>
    </dgm:pt>
    <dgm:pt modelId="{627CF686-C8D2-574A-9AAF-1CE80A109A1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solidFill>
                <a:schemeClr val="accent5">
                  <a:lumMod val="75000"/>
                </a:schemeClr>
              </a:solidFill>
            </a:rPr>
            <a:t>Grafica centralizzata</a:t>
          </a:r>
        </a:p>
      </dgm:t>
    </dgm:pt>
    <dgm:pt modelId="{3BBF8D43-FCF5-C94F-9455-63CF3DBEED35}" type="sibTrans" cxnId="{39E79FFC-D613-D34D-B151-803C87DF00A7}">
      <dgm:prSet/>
      <dgm:spPr/>
      <dgm:t>
        <a:bodyPr/>
        <a:lstStyle/>
        <a:p>
          <a:endParaRPr lang="it-IT"/>
        </a:p>
      </dgm:t>
    </dgm:pt>
    <dgm:pt modelId="{66E49FEC-BAAC-C647-9475-2D4B52C1D214}" type="parTrans" cxnId="{39E79FFC-D613-D34D-B151-803C87DF00A7}">
      <dgm:prSet/>
      <dgm:spPr/>
      <dgm:t>
        <a:bodyPr/>
        <a:lstStyle/>
        <a:p>
          <a:endParaRPr lang="it-IT"/>
        </a:p>
      </dgm:t>
    </dgm:pt>
    <dgm:pt modelId="{C73D4947-1247-0C41-BD70-62E6DC68D27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Progetto Unico dei Festival (GL)</a:t>
          </a:r>
        </a:p>
      </dgm:t>
    </dgm:pt>
    <dgm:pt modelId="{331D0635-4923-1741-A746-E808B0EAEF2F}" type="sibTrans" cxnId="{203633F7-D445-FF41-AFE3-1B937264D630}">
      <dgm:prSet/>
      <dgm:spPr/>
      <dgm:t>
        <a:bodyPr/>
        <a:lstStyle/>
        <a:p>
          <a:endParaRPr lang="it-IT"/>
        </a:p>
      </dgm:t>
    </dgm:pt>
    <dgm:pt modelId="{03B01D70-CDFE-804C-96F1-B32ADA128D28}" type="parTrans" cxnId="{203633F7-D445-FF41-AFE3-1B937264D630}">
      <dgm:prSet/>
      <dgm:spPr/>
      <dgm:t>
        <a:bodyPr/>
        <a:lstStyle/>
        <a:p>
          <a:endParaRPr lang="it-IT"/>
        </a:p>
      </dgm:t>
    </dgm:pt>
    <dgm:pt modelId="{BC53DE37-974E-4E4A-B275-D82ED06403EC}">
      <dgm:prSet/>
      <dgm:spPr/>
      <dgm:t>
        <a:bodyPr/>
        <a:lstStyle/>
        <a:p>
          <a:r>
            <a:rPr lang="it-IT" dirty="0"/>
            <a:t>Review interne</a:t>
          </a:r>
        </a:p>
      </dgm:t>
    </dgm:pt>
    <dgm:pt modelId="{7A34871F-DAE4-0F4F-920C-B2DE145179EA}" type="parTrans" cxnId="{2C693D9E-7DB5-DA41-AC1C-D698FA901896}">
      <dgm:prSet/>
      <dgm:spPr/>
      <dgm:t>
        <a:bodyPr/>
        <a:lstStyle/>
        <a:p>
          <a:endParaRPr lang="it-IT"/>
        </a:p>
      </dgm:t>
    </dgm:pt>
    <dgm:pt modelId="{8AC7BD5E-DE7E-9443-9727-508D44DE3F51}" type="sibTrans" cxnId="{2C693D9E-7DB5-DA41-AC1C-D698FA901896}">
      <dgm:prSet/>
      <dgm:spPr/>
      <dgm:t>
        <a:bodyPr/>
        <a:lstStyle/>
        <a:p>
          <a:endParaRPr lang="it-IT"/>
        </a:p>
      </dgm:t>
    </dgm:pt>
    <dgm:pt modelId="{69649E70-C239-7C41-BB12-0BAA48DE0F54}" type="pres">
      <dgm:prSet presAssocID="{C666D756-EE1E-4EF6-8E2D-E183940D6A97}" presName="linear" presStyleCnt="0">
        <dgm:presLayoutVars>
          <dgm:animLvl val="lvl"/>
          <dgm:resizeHandles val="exact"/>
        </dgm:presLayoutVars>
      </dgm:prSet>
      <dgm:spPr/>
    </dgm:pt>
    <dgm:pt modelId="{63269EDF-2AC8-AF42-8BFB-42BB555E638F}" type="pres">
      <dgm:prSet presAssocID="{BC53DE37-974E-4E4A-B275-D82ED06403E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BDB56CC-2B10-EF42-B159-8DC07B82CF3C}" type="pres">
      <dgm:prSet presAssocID="{8AC7BD5E-DE7E-9443-9727-508D44DE3F51}" presName="spacer" presStyleCnt="0"/>
      <dgm:spPr/>
    </dgm:pt>
    <dgm:pt modelId="{EC0B305D-3CED-B246-911E-8FDEB634D3DD}" type="pres">
      <dgm:prSet presAssocID="{C73D4947-1247-0C41-BD70-62E6DC68D27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C4F50F1-039C-F543-B45C-C8618220CA5E}" type="pres">
      <dgm:prSet presAssocID="{331D0635-4923-1741-A746-E808B0EAEF2F}" presName="spacer" presStyleCnt="0"/>
      <dgm:spPr/>
    </dgm:pt>
    <dgm:pt modelId="{211FD432-149A-8045-8CE6-7A4F2F37E732}" type="pres">
      <dgm:prSet presAssocID="{9E4D5C1D-4C51-475C-A289-20EBC73A02D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E2CB9B9-106D-6244-99B0-2D34172EC9A8}" type="pres">
      <dgm:prSet presAssocID="{272C2571-73F3-4A82-ABFC-088FEA12A358}" presName="spacer" presStyleCnt="0"/>
      <dgm:spPr/>
    </dgm:pt>
    <dgm:pt modelId="{EA60DDDD-A5BC-EF43-901F-4ED37A9A5270}" type="pres">
      <dgm:prSet presAssocID="{E298CAC5-7FCD-492D-9832-5A777DBDC26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52E428A-DE3B-2B46-A288-C6C85C9F8F99}" type="pres">
      <dgm:prSet presAssocID="{6DC73B0E-CD95-4DF0-B79A-ED854ECEF4E8}" presName="spacer" presStyleCnt="0"/>
      <dgm:spPr/>
    </dgm:pt>
    <dgm:pt modelId="{B6892B5E-2C91-7A49-B57B-989AF19F3E04}" type="pres">
      <dgm:prSet presAssocID="{627CF686-C8D2-574A-9AAF-1CE80A109A1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62C7CCF-572B-FE40-807E-1D113F3A8112}" type="pres">
      <dgm:prSet presAssocID="{3BBF8D43-FCF5-C94F-9455-63CF3DBEED35}" presName="spacer" presStyleCnt="0"/>
      <dgm:spPr/>
    </dgm:pt>
    <dgm:pt modelId="{F1E9E260-9966-364B-8C5F-F9D6B8B7FB8E}" type="pres">
      <dgm:prSet presAssocID="{A70C817C-9867-4F3C-96EB-09145F4DD4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365281D-44FC-7B47-B5C9-9E7C6A4C3FE2}" type="pres">
      <dgm:prSet presAssocID="{7279372A-D0AC-4C85-A7C7-2A6E1C2F51F3}" presName="spacer" presStyleCnt="0"/>
      <dgm:spPr/>
    </dgm:pt>
    <dgm:pt modelId="{82279715-7BB7-0F4C-80C0-02266BF555F1}" type="pres">
      <dgm:prSet presAssocID="{027883D2-1171-4BA6-9ACF-2F2F0B65105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94A79E5-57B9-2944-B896-775D01C4FBD8}" type="pres">
      <dgm:prSet presAssocID="{52D0B19B-17C9-472B-83E8-5C4555E065C8}" presName="spacer" presStyleCnt="0"/>
      <dgm:spPr/>
    </dgm:pt>
    <dgm:pt modelId="{0938E292-A92C-A743-8C19-141BA206C615}" type="pres">
      <dgm:prSet presAssocID="{C2BDDBF5-803D-E242-86F4-AD189CBCBF9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F2E0407-9A46-EC45-B9B6-1551EEFE299B}" srcId="{C666D756-EE1E-4EF6-8E2D-E183940D6A97}" destId="{C2BDDBF5-803D-E242-86F4-AD189CBCBF9B}" srcOrd="7" destOrd="0" parTransId="{675F5C8C-750C-A043-8D7E-E06E3D7C617F}" sibTransId="{80B1CE2B-7D60-F448-ADBC-1D4591861C9A}"/>
    <dgm:cxn modelId="{E5937812-951B-45D7-8EF3-A400D642BDC8}" srcId="{C666D756-EE1E-4EF6-8E2D-E183940D6A97}" destId="{9E4D5C1D-4C51-475C-A289-20EBC73A02D3}" srcOrd="2" destOrd="0" parTransId="{D1AA2B7C-B8BF-499D-BC4C-3F330B9C1928}" sibTransId="{272C2571-73F3-4A82-ABFC-088FEA12A358}"/>
    <dgm:cxn modelId="{4E1A1314-E939-D54D-BCC8-89AEB50BD5DD}" type="presOf" srcId="{9E4D5C1D-4C51-475C-A289-20EBC73A02D3}" destId="{211FD432-149A-8045-8CE6-7A4F2F37E732}" srcOrd="0" destOrd="0" presId="urn:microsoft.com/office/officeart/2005/8/layout/vList2"/>
    <dgm:cxn modelId="{AD5F431D-736D-814C-A51A-CFCC6C4112FF}" type="presOf" srcId="{C73D4947-1247-0C41-BD70-62E6DC68D27B}" destId="{EC0B305D-3CED-B246-911E-8FDEB634D3DD}" srcOrd="0" destOrd="0" presId="urn:microsoft.com/office/officeart/2005/8/layout/vList2"/>
    <dgm:cxn modelId="{3FCDC161-C952-D74A-8937-9ED7642FBF69}" type="presOf" srcId="{E298CAC5-7FCD-492D-9832-5A777DBDC262}" destId="{EA60DDDD-A5BC-EF43-901F-4ED37A9A5270}" srcOrd="0" destOrd="0" presId="urn:microsoft.com/office/officeart/2005/8/layout/vList2"/>
    <dgm:cxn modelId="{0020DA79-2FE0-F54D-9914-7E699B1563F9}" type="presOf" srcId="{027883D2-1171-4BA6-9ACF-2F2F0B65105C}" destId="{82279715-7BB7-0F4C-80C0-02266BF555F1}" srcOrd="0" destOrd="0" presId="urn:microsoft.com/office/officeart/2005/8/layout/vList2"/>
    <dgm:cxn modelId="{D579037B-2FC0-46D9-9EAA-7C7E937FCFC4}" srcId="{C666D756-EE1E-4EF6-8E2D-E183940D6A97}" destId="{027883D2-1171-4BA6-9ACF-2F2F0B65105C}" srcOrd="6" destOrd="0" parTransId="{C402D14E-4CEA-4A26-A111-BF07B3569E0D}" sibTransId="{52D0B19B-17C9-472B-83E8-5C4555E065C8}"/>
    <dgm:cxn modelId="{8FAEEF7F-8874-A844-B214-08B8AFF57AD2}" type="presOf" srcId="{C666D756-EE1E-4EF6-8E2D-E183940D6A97}" destId="{69649E70-C239-7C41-BB12-0BAA48DE0F54}" srcOrd="0" destOrd="0" presId="urn:microsoft.com/office/officeart/2005/8/layout/vList2"/>
    <dgm:cxn modelId="{2C693D9E-7DB5-DA41-AC1C-D698FA901896}" srcId="{C666D756-EE1E-4EF6-8E2D-E183940D6A97}" destId="{BC53DE37-974E-4E4A-B275-D82ED06403EC}" srcOrd="0" destOrd="0" parTransId="{7A34871F-DAE4-0F4F-920C-B2DE145179EA}" sibTransId="{8AC7BD5E-DE7E-9443-9727-508D44DE3F51}"/>
    <dgm:cxn modelId="{12527BA3-3CE5-F84C-BA53-BF5BF8D2D2CA}" type="presOf" srcId="{C2BDDBF5-803D-E242-86F4-AD189CBCBF9B}" destId="{0938E292-A92C-A743-8C19-141BA206C615}" srcOrd="0" destOrd="0" presId="urn:microsoft.com/office/officeart/2005/8/layout/vList2"/>
    <dgm:cxn modelId="{E5BA33CD-D7DE-414C-858B-F1A9237DE5DB}" srcId="{C666D756-EE1E-4EF6-8E2D-E183940D6A97}" destId="{A70C817C-9867-4F3C-96EB-09145F4DD422}" srcOrd="5" destOrd="0" parTransId="{23941F68-1F4C-4552-82B1-A63282A190CC}" sibTransId="{7279372A-D0AC-4C85-A7C7-2A6E1C2F51F3}"/>
    <dgm:cxn modelId="{1BD4F5D9-901C-B345-92C1-E38661A95177}" type="presOf" srcId="{627CF686-C8D2-574A-9AAF-1CE80A109A18}" destId="{B6892B5E-2C91-7A49-B57B-989AF19F3E04}" srcOrd="0" destOrd="0" presId="urn:microsoft.com/office/officeart/2005/8/layout/vList2"/>
    <dgm:cxn modelId="{038DAAE4-D37C-4ADB-AF50-FD84C58D73A3}" srcId="{C666D756-EE1E-4EF6-8E2D-E183940D6A97}" destId="{E298CAC5-7FCD-492D-9832-5A777DBDC262}" srcOrd="3" destOrd="0" parTransId="{5E022F7D-81E5-43E2-B302-FDAB3C21712B}" sibTransId="{6DC73B0E-CD95-4DF0-B79A-ED854ECEF4E8}"/>
    <dgm:cxn modelId="{0DA76DE7-C194-5747-A6C8-BF1096949E48}" type="presOf" srcId="{A70C817C-9867-4F3C-96EB-09145F4DD422}" destId="{F1E9E260-9966-364B-8C5F-F9D6B8B7FB8E}" srcOrd="0" destOrd="0" presId="urn:microsoft.com/office/officeart/2005/8/layout/vList2"/>
    <dgm:cxn modelId="{FEE9EFF0-F8B7-E04E-A684-CC1F0A1EB8F0}" type="presOf" srcId="{BC53DE37-974E-4E4A-B275-D82ED06403EC}" destId="{63269EDF-2AC8-AF42-8BFB-42BB555E638F}" srcOrd="0" destOrd="0" presId="urn:microsoft.com/office/officeart/2005/8/layout/vList2"/>
    <dgm:cxn modelId="{203633F7-D445-FF41-AFE3-1B937264D630}" srcId="{C666D756-EE1E-4EF6-8E2D-E183940D6A97}" destId="{C73D4947-1247-0C41-BD70-62E6DC68D27B}" srcOrd="1" destOrd="0" parTransId="{03B01D70-CDFE-804C-96F1-B32ADA128D28}" sibTransId="{331D0635-4923-1741-A746-E808B0EAEF2F}"/>
    <dgm:cxn modelId="{39E79FFC-D613-D34D-B151-803C87DF00A7}" srcId="{C666D756-EE1E-4EF6-8E2D-E183940D6A97}" destId="{627CF686-C8D2-574A-9AAF-1CE80A109A18}" srcOrd="4" destOrd="0" parTransId="{66E49FEC-BAAC-C647-9475-2D4B52C1D214}" sibTransId="{3BBF8D43-FCF5-C94F-9455-63CF3DBEED35}"/>
    <dgm:cxn modelId="{38AE58BD-EEEF-B74D-BFCE-45B119EA6696}" type="presParOf" srcId="{69649E70-C239-7C41-BB12-0BAA48DE0F54}" destId="{63269EDF-2AC8-AF42-8BFB-42BB555E638F}" srcOrd="0" destOrd="0" presId="urn:microsoft.com/office/officeart/2005/8/layout/vList2"/>
    <dgm:cxn modelId="{E99FD973-A9D6-2D42-9828-850A28A6C094}" type="presParOf" srcId="{69649E70-C239-7C41-BB12-0BAA48DE0F54}" destId="{3BDB56CC-2B10-EF42-B159-8DC07B82CF3C}" srcOrd="1" destOrd="0" presId="urn:microsoft.com/office/officeart/2005/8/layout/vList2"/>
    <dgm:cxn modelId="{0E57C78D-297F-1145-B5FF-A6F5805A6710}" type="presParOf" srcId="{69649E70-C239-7C41-BB12-0BAA48DE0F54}" destId="{EC0B305D-3CED-B246-911E-8FDEB634D3DD}" srcOrd="2" destOrd="0" presId="urn:microsoft.com/office/officeart/2005/8/layout/vList2"/>
    <dgm:cxn modelId="{25F06ECB-4C0A-0443-85ED-7ECF11913D7F}" type="presParOf" srcId="{69649E70-C239-7C41-BB12-0BAA48DE0F54}" destId="{5C4F50F1-039C-F543-B45C-C8618220CA5E}" srcOrd="3" destOrd="0" presId="urn:microsoft.com/office/officeart/2005/8/layout/vList2"/>
    <dgm:cxn modelId="{32039C36-CBC5-8F4D-A603-A3739A5CF28B}" type="presParOf" srcId="{69649E70-C239-7C41-BB12-0BAA48DE0F54}" destId="{211FD432-149A-8045-8CE6-7A4F2F37E732}" srcOrd="4" destOrd="0" presId="urn:microsoft.com/office/officeart/2005/8/layout/vList2"/>
    <dgm:cxn modelId="{A9C970BE-53E6-7B4B-8FDF-D8AF6A9E9F97}" type="presParOf" srcId="{69649E70-C239-7C41-BB12-0BAA48DE0F54}" destId="{CE2CB9B9-106D-6244-99B0-2D34172EC9A8}" srcOrd="5" destOrd="0" presId="urn:microsoft.com/office/officeart/2005/8/layout/vList2"/>
    <dgm:cxn modelId="{5B00DBDE-2D73-AC4C-B0FE-4E7546B1B6C3}" type="presParOf" srcId="{69649E70-C239-7C41-BB12-0BAA48DE0F54}" destId="{EA60DDDD-A5BC-EF43-901F-4ED37A9A5270}" srcOrd="6" destOrd="0" presId="urn:microsoft.com/office/officeart/2005/8/layout/vList2"/>
    <dgm:cxn modelId="{39740179-5F6F-5D41-942F-DAB2A1BAA890}" type="presParOf" srcId="{69649E70-C239-7C41-BB12-0BAA48DE0F54}" destId="{652E428A-DE3B-2B46-A288-C6C85C9F8F99}" srcOrd="7" destOrd="0" presId="urn:microsoft.com/office/officeart/2005/8/layout/vList2"/>
    <dgm:cxn modelId="{C950A17A-72C9-7F4E-8D2D-B95B9CE99F0A}" type="presParOf" srcId="{69649E70-C239-7C41-BB12-0BAA48DE0F54}" destId="{B6892B5E-2C91-7A49-B57B-989AF19F3E04}" srcOrd="8" destOrd="0" presId="urn:microsoft.com/office/officeart/2005/8/layout/vList2"/>
    <dgm:cxn modelId="{0BD28C64-5F9A-6748-9810-1125AFA7B7A3}" type="presParOf" srcId="{69649E70-C239-7C41-BB12-0BAA48DE0F54}" destId="{B62C7CCF-572B-FE40-807E-1D113F3A8112}" srcOrd="9" destOrd="0" presId="urn:microsoft.com/office/officeart/2005/8/layout/vList2"/>
    <dgm:cxn modelId="{D1527F15-8FDA-4C42-9E7F-8CF858130D74}" type="presParOf" srcId="{69649E70-C239-7C41-BB12-0BAA48DE0F54}" destId="{F1E9E260-9966-364B-8C5F-F9D6B8B7FB8E}" srcOrd="10" destOrd="0" presId="urn:microsoft.com/office/officeart/2005/8/layout/vList2"/>
    <dgm:cxn modelId="{7AAB5DBC-F8A5-D741-9578-BC5C3D750A1F}" type="presParOf" srcId="{69649E70-C239-7C41-BB12-0BAA48DE0F54}" destId="{2365281D-44FC-7B47-B5C9-9E7C6A4C3FE2}" srcOrd="11" destOrd="0" presId="urn:microsoft.com/office/officeart/2005/8/layout/vList2"/>
    <dgm:cxn modelId="{6B7E80DA-7C4F-CE43-B3ED-D4A962E1AEA3}" type="presParOf" srcId="{69649E70-C239-7C41-BB12-0BAA48DE0F54}" destId="{82279715-7BB7-0F4C-80C0-02266BF555F1}" srcOrd="12" destOrd="0" presId="urn:microsoft.com/office/officeart/2005/8/layout/vList2"/>
    <dgm:cxn modelId="{5C85E34D-85A6-584F-A86C-B2C168D343BE}" type="presParOf" srcId="{69649E70-C239-7C41-BB12-0BAA48DE0F54}" destId="{794A79E5-57B9-2944-B896-775D01C4FBD8}" srcOrd="13" destOrd="0" presId="urn:microsoft.com/office/officeart/2005/8/layout/vList2"/>
    <dgm:cxn modelId="{8FCBB2C2-56D9-D647-BA87-8D0BAD543952}" type="presParOf" srcId="{69649E70-C239-7C41-BB12-0BAA48DE0F54}" destId="{0938E292-A92C-A743-8C19-141BA206C61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E47184-090C-4630-A35E-9F77D45E209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CF22CA-5687-454A-8CB2-9C5BB07FC11E}">
      <dgm:prSet custT="1"/>
      <dgm:spPr/>
      <dgm:t>
        <a:bodyPr/>
        <a:lstStyle/>
        <a:p>
          <a:r>
            <a:rPr lang="it-IT" sz="2600" dirty="0"/>
            <a:t>In attesa dei risultati di PANN24</a:t>
          </a:r>
          <a:endParaRPr lang="en-US" sz="2600" dirty="0"/>
        </a:p>
      </dgm:t>
    </dgm:pt>
    <dgm:pt modelId="{C63AEAB4-4E5B-4431-B0DC-FD20A312FF5E}" type="parTrans" cxnId="{43C20C0C-BF69-4432-A905-519998880A7E}">
      <dgm:prSet/>
      <dgm:spPr/>
      <dgm:t>
        <a:bodyPr/>
        <a:lstStyle/>
        <a:p>
          <a:endParaRPr lang="en-US"/>
        </a:p>
      </dgm:t>
    </dgm:pt>
    <dgm:pt modelId="{C8D93C26-CA71-41AB-B5E6-D2AD56FB5535}" type="sibTrans" cxnId="{43C20C0C-BF69-4432-A905-519998880A7E}">
      <dgm:prSet/>
      <dgm:spPr/>
      <dgm:t>
        <a:bodyPr/>
        <a:lstStyle/>
        <a:p>
          <a:endParaRPr lang="en-US"/>
        </a:p>
      </dgm:t>
    </dgm:pt>
    <dgm:pt modelId="{8DADE66B-F3EE-4FE0-AA3B-B11F08B148D6}">
      <dgm:prSet custT="1"/>
      <dgm:spPr/>
      <dgm:t>
        <a:bodyPr/>
        <a:lstStyle/>
        <a:p>
          <a:r>
            <a:rPr lang="it-IT" sz="2500" dirty="0"/>
            <a:t>Bando Roma Technopole vinto dalla Federico II</a:t>
          </a:r>
          <a:endParaRPr lang="en-US" sz="2500" dirty="0"/>
        </a:p>
      </dgm:t>
    </dgm:pt>
    <dgm:pt modelId="{FD019DF0-279F-43F3-911B-D6200650E7C1}" type="parTrans" cxnId="{FF0470A4-04A1-4B88-BFEB-6063D67BC9B2}">
      <dgm:prSet/>
      <dgm:spPr/>
      <dgm:t>
        <a:bodyPr/>
        <a:lstStyle/>
        <a:p>
          <a:endParaRPr lang="en-US"/>
        </a:p>
      </dgm:t>
    </dgm:pt>
    <dgm:pt modelId="{E10E9848-231C-43CC-BBA7-F4C60626313B}" type="sibTrans" cxnId="{FF0470A4-04A1-4B88-BFEB-6063D67BC9B2}">
      <dgm:prSet/>
      <dgm:spPr/>
      <dgm:t>
        <a:bodyPr/>
        <a:lstStyle/>
        <a:p>
          <a:endParaRPr lang="en-US"/>
        </a:p>
      </dgm:t>
    </dgm:pt>
    <dgm:pt modelId="{D8564833-9894-4A7B-866B-B7050F66AA1B}">
      <dgm:prSet custT="1"/>
      <dgm:spPr/>
      <dgm:t>
        <a:bodyPr/>
        <a:lstStyle/>
        <a:p>
          <a:r>
            <a:rPr lang="it-IT" sz="2500" dirty="0"/>
            <a:t>Stiamo cercando bandi EU per l’ERASMUS+ (scadenza marzo 2025)</a:t>
          </a:r>
          <a:endParaRPr lang="en-US" sz="2500" dirty="0"/>
        </a:p>
      </dgm:t>
    </dgm:pt>
    <dgm:pt modelId="{8D9CB3FF-B0CB-4EB4-BC9D-7E11A2FC0C6A}" type="parTrans" cxnId="{43CE2716-63DC-44CB-AA75-3F09676FF0FD}">
      <dgm:prSet/>
      <dgm:spPr/>
      <dgm:t>
        <a:bodyPr/>
        <a:lstStyle/>
        <a:p>
          <a:endParaRPr lang="en-US"/>
        </a:p>
      </dgm:t>
    </dgm:pt>
    <dgm:pt modelId="{0E200B34-5348-4CD8-AFF3-506C2E9A9D9E}" type="sibTrans" cxnId="{43CE2716-63DC-44CB-AA75-3F09676FF0FD}">
      <dgm:prSet/>
      <dgm:spPr/>
      <dgm:t>
        <a:bodyPr/>
        <a:lstStyle/>
        <a:p>
          <a:endParaRPr lang="en-US"/>
        </a:p>
      </dgm:t>
    </dgm:pt>
    <dgm:pt modelId="{0AC6279B-87BA-4170-A519-5643FC839BA0}">
      <dgm:prSet custT="1"/>
      <dgm:spPr/>
      <dgm:t>
        <a:bodyPr/>
        <a:lstStyle/>
        <a:p>
          <a:r>
            <a:rPr lang="it-IT" sz="2400" dirty="0"/>
            <a:t>Alcuni progetti stanno cercando di applicare a bandi di fondazioni bancarie</a:t>
          </a:r>
          <a:endParaRPr lang="en-US" sz="2400" dirty="0"/>
        </a:p>
      </dgm:t>
    </dgm:pt>
    <dgm:pt modelId="{E9A69B16-CE42-43A9-B0C7-0DACA952BAE1}" type="parTrans" cxnId="{24E08DE0-52A1-4424-B4DD-E9137A790447}">
      <dgm:prSet/>
      <dgm:spPr/>
      <dgm:t>
        <a:bodyPr/>
        <a:lstStyle/>
        <a:p>
          <a:endParaRPr lang="en-US"/>
        </a:p>
      </dgm:t>
    </dgm:pt>
    <dgm:pt modelId="{A6BF2E7B-CE4A-4800-9CDC-559211803B52}" type="sibTrans" cxnId="{24E08DE0-52A1-4424-B4DD-E9137A790447}">
      <dgm:prSet/>
      <dgm:spPr/>
      <dgm:t>
        <a:bodyPr/>
        <a:lstStyle/>
        <a:p>
          <a:endParaRPr lang="en-US"/>
        </a:p>
      </dgm:t>
    </dgm:pt>
    <dgm:pt modelId="{B3D51488-3041-484B-A455-C4E72B2A7670}">
      <dgm:prSet custT="1"/>
      <dgm:spPr>
        <a:gradFill rotWithShape="0">
          <a:gsLst>
            <a:gs pos="0">
              <a:srgbClr val="142339"/>
            </a:gs>
            <a:gs pos="50000">
              <a:srgbClr val="22365E"/>
            </a:gs>
            <a:gs pos="100000">
              <a:srgbClr val="244176"/>
            </a:gs>
          </a:gsLst>
        </a:gradFill>
      </dgm:spPr>
      <dgm:t>
        <a:bodyPr/>
        <a:lstStyle/>
        <a:p>
          <a:r>
            <a:rPr lang="it-IT" sz="2500" dirty="0"/>
            <a:t>Bando Cassa di Forlì (Pigi e Franca) siamo pronti.</a:t>
          </a:r>
          <a:endParaRPr lang="en-US" sz="2500" dirty="0"/>
        </a:p>
      </dgm:t>
    </dgm:pt>
    <dgm:pt modelId="{99F7CFB6-3871-4E79-A9F6-E0C9896EAC5C}" type="sibTrans" cxnId="{DDF82F0E-AEA8-410A-BBF1-44E1B9B9E459}">
      <dgm:prSet/>
      <dgm:spPr/>
      <dgm:t>
        <a:bodyPr/>
        <a:lstStyle/>
        <a:p>
          <a:endParaRPr lang="en-US"/>
        </a:p>
      </dgm:t>
    </dgm:pt>
    <dgm:pt modelId="{BADA30E7-2E73-4991-A52A-0D10CD865E15}" type="parTrans" cxnId="{DDF82F0E-AEA8-410A-BBF1-44E1B9B9E459}">
      <dgm:prSet/>
      <dgm:spPr/>
      <dgm:t>
        <a:bodyPr/>
        <a:lstStyle/>
        <a:p>
          <a:endParaRPr lang="en-US"/>
        </a:p>
      </dgm:t>
    </dgm:pt>
    <dgm:pt modelId="{AF1D723B-A522-5A45-AA33-4633B7FB88E5}">
      <dgm:prSet custT="1"/>
      <dgm:spPr>
        <a:gradFill rotWithShape="0">
          <a:gsLst>
            <a:gs pos="0">
              <a:srgbClr val="244176"/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it-IT" sz="2800" dirty="0"/>
            <a:t>Altro da parte dei progetti?</a:t>
          </a:r>
        </a:p>
      </dgm:t>
    </dgm:pt>
    <dgm:pt modelId="{458FF7B6-8F08-044D-A801-93E7788789CD}" type="parTrans" cxnId="{01923AFC-92CD-C84A-B0D1-373721E37E65}">
      <dgm:prSet/>
      <dgm:spPr/>
      <dgm:t>
        <a:bodyPr/>
        <a:lstStyle/>
        <a:p>
          <a:endParaRPr lang="it-IT"/>
        </a:p>
      </dgm:t>
    </dgm:pt>
    <dgm:pt modelId="{C468DCD4-714B-754F-B4D5-678EC4671D55}" type="sibTrans" cxnId="{01923AFC-92CD-C84A-B0D1-373721E37E65}">
      <dgm:prSet/>
      <dgm:spPr/>
      <dgm:t>
        <a:bodyPr/>
        <a:lstStyle/>
        <a:p>
          <a:endParaRPr lang="it-IT"/>
        </a:p>
      </dgm:t>
    </dgm:pt>
    <dgm:pt modelId="{8AEFE341-DA73-A64D-9F10-574594730D87}" type="pres">
      <dgm:prSet presAssocID="{B8E47184-090C-4630-A35E-9F77D45E2095}" presName="linear" presStyleCnt="0">
        <dgm:presLayoutVars>
          <dgm:animLvl val="lvl"/>
          <dgm:resizeHandles val="exact"/>
        </dgm:presLayoutVars>
      </dgm:prSet>
      <dgm:spPr/>
    </dgm:pt>
    <dgm:pt modelId="{F97860B3-B2E3-5D46-9F80-725658B2F08F}" type="pres">
      <dgm:prSet presAssocID="{77CF22CA-5687-454A-8CB2-9C5BB07FC11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ED96EE2-DC1B-9944-A37B-DF5FA277E3F0}" type="pres">
      <dgm:prSet presAssocID="{C8D93C26-CA71-41AB-B5E6-D2AD56FB5535}" presName="spacer" presStyleCnt="0"/>
      <dgm:spPr/>
    </dgm:pt>
    <dgm:pt modelId="{945C428A-C421-FE40-B43D-612173B23F7A}" type="pres">
      <dgm:prSet presAssocID="{8DADE66B-F3EE-4FE0-AA3B-B11F08B148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7724182-DA69-AD49-AA46-8F087748A838}" type="pres">
      <dgm:prSet presAssocID="{E10E9848-231C-43CC-BBA7-F4C60626313B}" presName="spacer" presStyleCnt="0"/>
      <dgm:spPr/>
    </dgm:pt>
    <dgm:pt modelId="{D927D4C6-24ED-FA43-810F-98AA0EB8B624}" type="pres">
      <dgm:prSet presAssocID="{B3D51488-3041-484B-A455-C4E72B2A767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DC5E09-C31A-5D4F-A297-D55D97EB2F52}" type="pres">
      <dgm:prSet presAssocID="{99F7CFB6-3871-4E79-A9F6-E0C9896EAC5C}" presName="spacer" presStyleCnt="0"/>
      <dgm:spPr/>
    </dgm:pt>
    <dgm:pt modelId="{3510407C-6927-DF40-82B3-6EF8D0DE85F3}" type="pres">
      <dgm:prSet presAssocID="{D8564833-9894-4A7B-866B-B7050F66AA1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457B0E7-E43C-DA4E-9524-067166A65192}" type="pres">
      <dgm:prSet presAssocID="{0E200B34-5348-4CD8-AFF3-506C2E9A9D9E}" presName="spacer" presStyleCnt="0"/>
      <dgm:spPr/>
    </dgm:pt>
    <dgm:pt modelId="{C8B2C667-C0A6-C742-9AF1-8B9DEF79E000}" type="pres">
      <dgm:prSet presAssocID="{0AC6279B-87BA-4170-A519-5643FC839B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D548AD4-9A76-364D-B266-E2D9E2A4647B}" type="pres">
      <dgm:prSet presAssocID="{A6BF2E7B-CE4A-4800-9CDC-559211803B52}" presName="spacer" presStyleCnt="0"/>
      <dgm:spPr/>
    </dgm:pt>
    <dgm:pt modelId="{3A447CDA-823D-D644-9942-0C563215144C}" type="pres">
      <dgm:prSet presAssocID="{AF1D723B-A522-5A45-AA33-4633B7FB88E5}" presName="parentText" presStyleLbl="node1" presStyleIdx="5" presStyleCnt="6" custLinFactY="1406" custLinFactNeighborY="100000">
        <dgm:presLayoutVars>
          <dgm:chMax val="0"/>
          <dgm:bulletEnabled val="1"/>
        </dgm:presLayoutVars>
      </dgm:prSet>
      <dgm:spPr/>
    </dgm:pt>
  </dgm:ptLst>
  <dgm:cxnLst>
    <dgm:cxn modelId="{43C20C0C-BF69-4432-A905-519998880A7E}" srcId="{B8E47184-090C-4630-A35E-9F77D45E2095}" destId="{77CF22CA-5687-454A-8CB2-9C5BB07FC11E}" srcOrd="0" destOrd="0" parTransId="{C63AEAB4-4E5B-4431-B0DC-FD20A312FF5E}" sibTransId="{C8D93C26-CA71-41AB-B5E6-D2AD56FB5535}"/>
    <dgm:cxn modelId="{C361780C-3881-2049-B6E1-73109A1E7151}" type="presOf" srcId="{AF1D723B-A522-5A45-AA33-4633B7FB88E5}" destId="{3A447CDA-823D-D644-9942-0C563215144C}" srcOrd="0" destOrd="0" presId="urn:microsoft.com/office/officeart/2005/8/layout/vList2"/>
    <dgm:cxn modelId="{D654F80C-486D-2543-962C-740CB50565C0}" type="presOf" srcId="{0AC6279B-87BA-4170-A519-5643FC839BA0}" destId="{C8B2C667-C0A6-C742-9AF1-8B9DEF79E000}" srcOrd="0" destOrd="0" presId="urn:microsoft.com/office/officeart/2005/8/layout/vList2"/>
    <dgm:cxn modelId="{DDF82F0E-AEA8-410A-BBF1-44E1B9B9E459}" srcId="{B8E47184-090C-4630-A35E-9F77D45E2095}" destId="{B3D51488-3041-484B-A455-C4E72B2A7670}" srcOrd="2" destOrd="0" parTransId="{BADA30E7-2E73-4991-A52A-0D10CD865E15}" sibTransId="{99F7CFB6-3871-4E79-A9F6-E0C9896EAC5C}"/>
    <dgm:cxn modelId="{43CE2716-63DC-44CB-AA75-3F09676FF0FD}" srcId="{B8E47184-090C-4630-A35E-9F77D45E2095}" destId="{D8564833-9894-4A7B-866B-B7050F66AA1B}" srcOrd="3" destOrd="0" parTransId="{8D9CB3FF-B0CB-4EB4-BC9D-7E11A2FC0C6A}" sibTransId="{0E200B34-5348-4CD8-AFF3-506C2E9A9D9E}"/>
    <dgm:cxn modelId="{BE0B0445-5705-7C41-8ECC-B94439E782F6}" type="presOf" srcId="{D8564833-9894-4A7B-866B-B7050F66AA1B}" destId="{3510407C-6927-DF40-82B3-6EF8D0DE85F3}" srcOrd="0" destOrd="0" presId="urn:microsoft.com/office/officeart/2005/8/layout/vList2"/>
    <dgm:cxn modelId="{7DE7F34B-7B1B-0548-B688-5834C592ACFE}" type="presOf" srcId="{77CF22CA-5687-454A-8CB2-9C5BB07FC11E}" destId="{F97860B3-B2E3-5D46-9F80-725658B2F08F}" srcOrd="0" destOrd="0" presId="urn:microsoft.com/office/officeart/2005/8/layout/vList2"/>
    <dgm:cxn modelId="{5D29624E-A821-FE41-BA49-8CAFC10C9C1F}" type="presOf" srcId="{B3D51488-3041-484B-A455-C4E72B2A7670}" destId="{D927D4C6-24ED-FA43-810F-98AA0EB8B624}" srcOrd="0" destOrd="0" presId="urn:microsoft.com/office/officeart/2005/8/layout/vList2"/>
    <dgm:cxn modelId="{FF0470A4-04A1-4B88-BFEB-6063D67BC9B2}" srcId="{B8E47184-090C-4630-A35E-9F77D45E2095}" destId="{8DADE66B-F3EE-4FE0-AA3B-B11F08B148D6}" srcOrd="1" destOrd="0" parTransId="{FD019DF0-279F-43F3-911B-D6200650E7C1}" sibTransId="{E10E9848-231C-43CC-BBA7-F4C60626313B}"/>
    <dgm:cxn modelId="{FDA992B2-A09D-104B-9311-7BBF3E097049}" type="presOf" srcId="{8DADE66B-F3EE-4FE0-AA3B-B11F08B148D6}" destId="{945C428A-C421-FE40-B43D-612173B23F7A}" srcOrd="0" destOrd="0" presId="urn:microsoft.com/office/officeart/2005/8/layout/vList2"/>
    <dgm:cxn modelId="{DB2A93DD-7649-1B4C-8E17-FEBAFB9EBC39}" type="presOf" srcId="{B8E47184-090C-4630-A35E-9F77D45E2095}" destId="{8AEFE341-DA73-A64D-9F10-574594730D87}" srcOrd="0" destOrd="0" presId="urn:microsoft.com/office/officeart/2005/8/layout/vList2"/>
    <dgm:cxn modelId="{24E08DE0-52A1-4424-B4DD-E9137A790447}" srcId="{B8E47184-090C-4630-A35E-9F77D45E2095}" destId="{0AC6279B-87BA-4170-A519-5643FC839BA0}" srcOrd="4" destOrd="0" parTransId="{E9A69B16-CE42-43A9-B0C7-0DACA952BAE1}" sibTransId="{A6BF2E7B-CE4A-4800-9CDC-559211803B52}"/>
    <dgm:cxn modelId="{01923AFC-92CD-C84A-B0D1-373721E37E65}" srcId="{B8E47184-090C-4630-A35E-9F77D45E2095}" destId="{AF1D723B-A522-5A45-AA33-4633B7FB88E5}" srcOrd="5" destOrd="0" parTransId="{458FF7B6-8F08-044D-A801-93E7788789CD}" sibTransId="{C468DCD4-714B-754F-B4D5-678EC4671D55}"/>
    <dgm:cxn modelId="{32AB1E8F-A8B9-774D-BD32-939B19DBACD4}" type="presParOf" srcId="{8AEFE341-DA73-A64D-9F10-574594730D87}" destId="{F97860B3-B2E3-5D46-9F80-725658B2F08F}" srcOrd="0" destOrd="0" presId="urn:microsoft.com/office/officeart/2005/8/layout/vList2"/>
    <dgm:cxn modelId="{DC9D6050-82B8-4744-BAF3-F1BECAD87FBB}" type="presParOf" srcId="{8AEFE341-DA73-A64D-9F10-574594730D87}" destId="{CED96EE2-DC1B-9944-A37B-DF5FA277E3F0}" srcOrd="1" destOrd="0" presId="urn:microsoft.com/office/officeart/2005/8/layout/vList2"/>
    <dgm:cxn modelId="{A0393645-672A-DB4B-AB94-01907CAF79E7}" type="presParOf" srcId="{8AEFE341-DA73-A64D-9F10-574594730D87}" destId="{945C428A-C421-FE40-B43D-612173B23F7A}" srcOrd="2" destOrd="0" presId="urn:microsoft.com/office/officeart/2005/8/layout/vList2"/>
    <dgm:cxn modelId="{EA9A73B5-F66B-954B-A205-CD9EEBDD968E}" type="presParOf" srcId="{8AEFE341-DA73-A64D-9F10-574594730D87}" destId="{97724182-DA69-AD49-AA46-8F087748A838}" srcOrd="3" destOrd="0" presId="urn:microsoft.com/office/officeart/2005/8/layout/vList2"/>
    <dgm:cxn modelId="{4E8C4B33-CF43-B048-AA27-1FA987965A0F}" type="presParOf" srcId="{8AEFE341-DA73-A64D-9F10-574594730D87}" destId="{D927D4C6-24ED-FA43-810F-98AA0EB8B624}" srcOrd="4" destOrd="0" presId="urn:microsoft.com/office/officeart/2005/8/layout/vList2"/>
    <dgm:cxn modelId="{15F41C40-3EA2-7E4E-BCC7-26ABBC1B037C}" type="presParOf" srcId="{8AEFE341-DA73-A64D-9F10-574594730D87}" destId="{CEDC5E09-C31A-5D4F-A297-D55D97EB2F52}" srcOrd="5" destOrd="0" presId="urn:microsoft.com/office/officeart/2005/8/layout/vList2"/>
    <dgm:cxn modelId="{40A0ADF8-0B24-DE4B-9F8B-CC86E55D4D7D}" type="presParOf" srcId="{8AEFE341-DA73-A64D-9F10-574594730D87}" destId="{3510407C-6927-DF40-82B3-6EF8D0DE85F3}" srcOrd="6" destOrd="0" presId="urn:microsoft.com/office/officeart/2005/8/layout/vList2"/>
    <dgm:cxn modelId="{B7C062AD-95AB-7049-8F3D-3B0E60C8AFFD}" type="presParOf" srcId="{8AEFE341-DA73-A64D-9F10-574594730D87}" destId="{F457B0E7-E43C-DA4E-9524-067166A65192}" srcOrd="7" destOrd="0" presId="urn:microsoft.com/office/officeart/2005/8/layout/vList2"/>
    <dgm:cxn modelId="{E81A8A68-BFF2-564B-9101-F5EA97BC9AD2}" type="presParOf" srcId="{8AEFE341-DA73-A64D-9F10-574594730D87}" destId="{C8B2C667-C0A6-C742-9AF1-8B9DEF79E000}" srcOrd="8" destOrd="0" presId="urn:microsoft.com/office/officeart/2005/8/layout/vList2"/>
    <dgm:cxn modelId="{C128E608-9A50-E04A-B035-CBE8E30E0070}" type="presParOf" srcId="{8AEFE341-DA73-A64D-9F10-574594730D87}" destId="{FD548AD4-9A76-364D-B266-E2D9E2A4647B}" srcOrd="9" destOrd="0" presId="urn:microsoft.com/office/officeart/2005/8/layout/vList2"/>
    <dgm:cxn modelId="{0C81E929-D16B-5A42-9401-684FC6AE57CA}" type="presParOf" srcId="{8AEFE341-DA73-A64D-9F10-574594730D87}" destId="{3A447CDA-823D-D644-9942-0C56321514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FC2D0-D249-449D-9653-97ED2BF15B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71CAED-9C72-414C-819C-CE7DC857E035}">
      <dgm:prSet custT="1"/>
      <dgm:spPr/>
      <dgm:t>
        <a:bodyPr/>
        <a:lstStyle/>
        <a:p>
          <a:r>
            <a:rPr lang="it-IT" sz="2000" dirty="0"/>
            <a:t>Stesso Budget centrale pari a 32.000 euro (64 cicli)</a:t>
          </a:r>
          <a:endParaRPr lang="en-US" sz="2000" dirty="0"/>
        </a:p>
      </dgm:t>
    </dgm:pt>
    <dgm:pt modelId="{6DACA406-92C0-436A-84FB-E5F9E36CB3F3}" type="parTrans" cxnId="{09C2079F-D94F-4D7E-9491-ECBAB3408C20}">
      <dgm:prSet/>
      <dgm:spPr/>
      <dgm:t>
        <a:bodyPr/>
        <a:lstStyle/>
        <a:p>
          <a:endParaRPr lang="en-US"/>
        </a:p>
      </dgm:t>
    </dgm:pt>
    <dgm:pt modelId="{7EF46688-A9C0-4F04-BAEE-B0E217A96A62}" type="sibTrans" cxnId="{09C2079F-D94F-4D7E-9491-ECBAB3408C20}">
      <dgm:prSet/>
      <dgm:spPr/>
      <dgm:t>
        <a:bodyPr/>
        <a:lstStyle/>
        <a:p>
          <a:endParaRPr lang="en-US"/>
        </a:p>
      </dgm:t>
    </dgm:pt>
    <dgm:pt modelId="{BF0392B4-7480-4F3F-9DCD-F1FF549F6412}">
      <dgm:prSet custT="1"/>
      <dgm:spPr/>
      <dgm:t>
        <a:bodyPr/>
        <a:lstStyle/>
        <a:p>
          <a:r>
            <a:rPr lang="it-IT" sz="2000" dirty="0">
              <a:solidFill>
                <a:srgbClr val="FF0000"/>
              </a:solidFill>
            </a:rPr>
            <a:t>Solo laureati triennali in fisica</a:t>
          </a:r>
          <a:endParaRPr lang="en-US" sz="2000" dirty="0">
            <a:solidFill>
              <a:srgbClr val="FF0000"/>
            </a:solidFill>
          </a:endParaRPr>
        </a:p>
      </dgm:t>
    </dgm:pt>
    <dgm:pt modelId="{EE09AA8B-6E74-42DE-A768-EF398CDAAA24}" type="parTrans" cxnId="{3BD25706-DC96-4777-A32E-B0F61705B22F}">
      <dgm:prSet/>
      <dgm:spPr/>
      <dgm:t>
        <a:bodyPr/>
        <a:lstStyle/>
        <a:p>
          <a:endParaRPr lang="en-US"/>
        </a:p>
      </dgm:t>
    </dgm:pt>
    <dgm:pt modelId="{30A45641-03E8-42EA-95AB-BE69DE3D99AE}" type="sibTrans" cxnId="{3BD25706-DC96-4777-A32E-B0F61705B22F}">
      <dgm:prSet/>
      <dgm:spPr/>
      <dgm:t>
        <a:bodyPr/>
        <a:lstStyle/>
        <a:p>
          <a:endParaRPr lang="en-US"/>
        </a:p>
      </dgm:t>
    </dgm:pt>
    <dgm:pt modelId="{27F897A1-E2D9-4F54-8CFC-036AD8A049DC}">
      <dgm:prSet custT="1"/>
      <dgm:spPr/>
      <dgm:t>
        <a:bodyPr/>
        <a:lstStyle/>
        <a:p>
          <a:r>
            <a:rPr lang="it-IT" sz="2000"/>
            <a:t>Distanza massima dalla laurea triennale di 10 anni</a:t>
          </a:r>
          <a:endParaRPr lang="en-US" sz="2000"/>
        </a:p>
      </dgm:t>
    </dgm:pt>
    <dgm:pt modelId="{FB807447-FFDA-4B1C-AF65-B1C187037E1A}" type="parTrans" cxnId="{FA9FE08C-9677-4560-9018-AE8FD2180F7E}">
      <dgm:prSet/>
      <dgm:spPr/>
      <dgm:t>
        <a:bodyPr/>
        <a:lstStyle/>
        <a:p>
          <a:endParaRPr lang="en-US"/>
        </a:p>
      </dgm:t>
    </dgm:pt>
    <dgm:pt modelId="{FE3BDD13-F7D5-46AA-99B4-862EBCCED739}" type="sibTrans" cxnId="{FA9FE08C-9677-4560-9018-AE8FD2180F7E}">
      <dgm:prSet/>
      <dgm:spPr/>
      <dgm:t>
        <a:bodyPr/>
        <a:lstStyle/>
        <a:p>
          <a:endParaRPr lang="en-US"/>
        </a:p>
      </dgm:t>
    </dgm:pt>
    <dgm:pt modelId="{83455887-4036-44A7-9468-75F322449ADB}">
      <dgm:prSet custT="1"/>
      <dgm:spPr/>
      <dgm:t>
        <a:bodyPr/>
        <a:lstStyle/>
        <a:p>
          <a:r>
            <a:rPr lang="it-IT" sz="2000"/>
            <a:t>Massimo 20 ore (a ciclo) per un totale di 500 euro</a:t>
          </a:r>
          <a:endParaRPr lang="en-US" sz="2000"/>
        </a:p>
      </dgm:t>
    </dgm:pt>
    <dgm:pt modelId="{83BE2E1E-A1F8-4FE8-A69B-A8D8BE3E342C}" type="parTrans" cxnId="{A1E17AEE-B572-4F4E-B43C-91953C1098BB}">
      <dgm:prSet/>
      <dgm:spPr/>
      <dgm:t>
        <a:bodyPr/>
        <a:lstStyle/>
        <a:p>
          <a:endParaRPr lang="en-US"/>
        </a:p>
      </dgm:t>
    </dgm:pt>
    <dgm:pt modelId="{D626752B-6518-4A9D-BC84-96C423E19211}" type="sibTrans" cxnId="{A1E17AEE-B572-4F4E-B43C-91953C1098BB}">
      <dgm:prSet/>
      <dgm:spPr/>
      <dgm:t>
        <a:bodyPr/>
        <a:lstStyle/>
        <a:p>
          <a:endParaRPr lang="en-US"/>
        </a:p>
      </dgm:t>
    </dgm:pt>
    <dgm:pt modelId="{D728205B-1152-47A0-8A33-5E7DD9BF030F}">
      <dgm:prSet custT="1"/>
      <dgm:spPr/>
      <dgm:t>
        <a:bodyPr/>
        <a:lstStyle/>
        <a:p>
          <a:r>
            <a:rPr lang="it-IT" sz="2000"/>
            <a:t>Prestazione occasionale con un massimo di 4.000 euro</a:t>
          </a:r>
          <a:endParaRPr lang="en-US" sz="2000"/>
        </a:p>
      </dgm:t>
    </dgm:pt>
    <dgm:pt modelId="{628DD272-3EC1-48A5-8023-9D689C3199D7}" type="parTrans" cxnId="{32F2FB44-EF0D-4EC4-B2FA-3308C75FEA58}">
      <dgm:prSet/>
      <dgm:spPr/>
      <dgm:t>
        <a:bodyPr/>
        <a:lstStyle/>
        <a:p>
          <a:endParaRPr lang="en-US"/>
        </a:p>
      </dgm:t>
    </dgm:pt>
    <dgm:pt modelId="{7640AF5D-6A22-4F5E-977C-09DFAD6ADD16}" type="sibTrans" cxnId="{32F2FB44-EF0D-4EC4-B2FA-3308C75FEA58}">
      <dgm:prSet/>
      <dgm:spPr/>
      <dgm:t>
        <a:bodyPr/>
        <a:lstStyle/>
        <a:p>
          <a:endParaRPr lang="en-US"/>
        </a:p>
      </dgm:t>
    </dgm:pt>
    <dgm:pt modelId="{28993B62-E72F-4624-9D0F-A901C4D2E7A6}">
      <dgm:prSet custT="1"/>
      <dgm:spPr/>
      <dgm:t>
        <a:bodyPr/>
        <a:lstStyle/>
        <a:p>
          <a:r>
            <a:rPr lang="it-IT" sz="2000" dirty="0"/>
            <a:t>Aggiungeremo xxx budget per LNGS e LNS per le guide.</a:t>
          </a:r>
          <a:endParaRPr lang="en-US" sz="2000" dirty="0"/>
        </a:p>
      </dgm:t>
    </dgm:pt>
    <dgm:pt modelId="{4217E54C-E71E-4FD8-8900-3162ECA3CD3F}" type="parTrans" cxnId="{96AEF7CB-9443-421A-A675-401B3548DFC7}">
      <dgm:prSet/>
      <dgm:spPr/>
      <dgm:t>
        <a:bodyPr/>
        <a:lstStyle/>
        <a:p>
          <a:endParaRPr lang="en-US"/>
        </a:p>
      </dgm:t>
    </dgm:pt>
    <dgm:pt modelId="{D66447C4-0894-4578-ABA1-4A9C6E2BE633}" type="sibTrans" cxnId="{96AEF7CB-9443-421A-A675-401B3548DFC7}">
      <dgm:prSet/>
      <dgm:spPr/>
      <dgm:t>
        <a:bodyPr/>
        <a:lstStyle/>
        <a:p>
          <a:endParaRPr lang="en-US"/>
        </a:p>
      </dgm:t>
    </dgm:pt>
    <dgm:pt modelId="{8C127FD1-B466-B348-B944-280729003181}">
      <dgm:prSet custT="1"/>
      <dgm:spPr/>
      <dgm:t>
        <a:bodyPr/>
        <a:lstStyle/>
        <a:p>
          <a:r>
            <a:rPr lang="it-IT" sz="2000" dirty="0">
              <a:solidFill>
                <a:srgbClr val="FF0000"/>
              </a:solidFill>
            </a:rPr>
            <a:t>Scelta di una sola sede</a:t>
          </a:r>
        </a:p>
      </dgm:t>
    </dgm:pt>
    <dgm:pt modelId="{3F0D5E7B-586E-334E-AC3B-9E00F105D296}" type="parTrans" cxnId="{D12FBC41-D49D-CF44-B900-853E31C4F118}">
      <dgm:prSet/>
      <dgm:spPr/>
      <dgm:t>
        <a:bodyPr/>
        <a:lstStyle/>
        <a:p>
          <a:endParaRPr lang="it-IT"/>
        </a:p>
      </dgm:t>
    </dgm:pt>
    <dgm:pt modelId="{86C228BE-D993-1244-A1E6-5EE243B4F8C7}" type="sibTrans" cxnId="{D12FBC41-D49D-CF44-B900-853E31C4F118}">
      <dgm:prSet/>
      <dgm:spPr/>
      <dgm:t>
        <a:bodyPr/>
        <a:lstStyle/>
        <a:p>
          <a:endParaRPr lang="it-IT"/>
        </a:p>
      </dgm:t>
    </dgm:pt>
    <dgm:pt modelId="{1ABA5B5B-08DD-494A-9460-0677101B6575}">
      <dgm:prSet custT="1"/>
      <dgm:spPr/>
      <dgm:t>
        <a:bodyPr/>
        <a:lstStyle/>
        <a:p>
          <a:r>
            <a:rPr lang="it-IT" sz="2000"/>
            <a:t>Lavoro solo in presenza</a:t>
          </a:r>
        </a:p>
      </dgm:t>
    </dgm:pt>
    <dgm:pt modelId="{3024737B-3B24-0946-B509-52E04BCBA91A}" type="parTrans" cxnId="{CAEACF17-8DC2-1C4F-A35C-179316F59FF0}">
      <dgm:prSet/>
      <dgm:spPr/>
      <dgm:t>
        <a:bodyPr/>
        <a:lstStyle/>
        <a:p>
          <a:endParaRPr lang="it-IT"/>
        </a:p>
      </dgm:t>
    </dgm:pt>
    <dgm:pt modelId="{0A4564A3-4DEC-1047-A9EA-42ABD1717C76}" type="sibTrans" cxnId="{CAEACF17-8DC2-1C4F-A35C-179316F59FF0}">
      <dgm:prSet/>
      <dgm:spPr/>
      <dgm:t>
        <a:bodyPr/>
        <a:lstStyle/>
        <a:p>
          <a:endParaRPr lang="it-IT"/>
        </a:p>
      </dgm:t>
    </dgm:pt>
    <dgm:pt modelId="{1D3A8744-CAD0-7341-86C5-0A7258578552}" type="pres">
      <dgm:prSet presAssocID="{521FC2D0-D249-449D-9653-97ED2BF15BD5}" presName="vert0" presStyleCnt="0">
        <dgm:presLayoutVars>
          <dgm:dir/>
          <dgm:animOne val="branch"/>
          <dgm:animLvl val="lvl"/>
        </dgm:presLayoutVars>
      </dgm:prSet>
      <dgm:spPr/>
    </dgm:pt>
    <dgm:pt modelId="{3850B0A9-1AD5-364F-B673-BE8D0B0CCC0E}" type="pres">
      <dgm:prSet presAssocID="{1A71CAED-9C72-414C-819C-CE7DC857E035}" presName="thickLine" presStyleLbl="alignNode1" presStyleIdx="0" presStyleCnt="8"/>
      <dgm:spPr/>
    </dgm:pt>
    <dgm:pt modelId="{40E63F53-BBE3-A846-B9D2-D6BC1031B8F3}" type="pres">
      <dgm:prSet presAssocID="{1A71CAED-9C72-414C-819C-CE7DC857E035}" presName="horz1" presStyleCnt="0"/>
      <dgm:spPr/>
    </dgm:pt>
    <dgm:pt modelId="{60CA21EE-3C5B-B946-A823-B35D66248F3A}" type="pres">
      <dgm:prSet presAssocID="{1A71CAED-9C72-414C-819C-CE7DC857E035}" presName="tx1" presStyleLbl="revTx" presStyleIdx="0" presStyleCnt="8"/>
      <dgm:spPr/>
    </dgm:pt>
    <dgm:pt modelId="{1BA1EFE2-45DC-BD4A-94DD-B0A8E170A459}" type="pres">
      <dgm:prSet presAssocID="{1A71CAED-9C72-414C-819C-CE7DC857E035}" presName="vert1" presStyleCnt="0"/>
      <dgm:spPr/>
    </dgm:pt>
    <dgm:pt modelId="{D5124EE1-244C-F244-9DB3-156AED651E96}" type="pres">
      <dgm:prSet presAssocID="{BF0392B4-7480-4F3F-9DCD-F1FF549F6412}" presName="thickLine" presStyleLbl="alignNode1" presStyleIdx="1" presStyleCnt="8"/>
      <dgm:spPr/>
    </dgm:pt>
    <dgm:pt modelId="{5904578D-8696-2041-916F-CA95E92B3237}" type="pres">
      <dgm:prSet presAssocID="{BF0392B4-7480-4F3F-9DCD-F1FF549F6412}" presName="horz1" presStyleCnt="0"/>
      <dgm:spPr/>
    </dgm:pt>
    <dgm:pt modelId="{58914787-D810-084E-B995-2136D611BCD8}" type="pres">
      <dgm:prSet presAssocID="{BF0392B4-7480-4F3F-9DCD-F1FF549F6412}" presName="tx1" presStyleLbl="revTx" presStyleIdx="1" presStyleCnt="8"/>
      <dgm:spPr/>
    </dgm:pt>
    <dgm:pt modelId="{540E53EA-2A07-AA4F-9269-30D664E6A214}" type="pres">
      <dgm:prSet presAssocID="{BF0392B4-7480-4F3F-9DCD-F1FF549F6412}" presName="vert1" presStyleCnt="0"/>
      <dgm:spPr/>
    </dgm:pt>
    <dgm:pt modelId="{2C1688B3-1DA8-FA42-9846-FAB64B4E4D83}" type="pres">
      <dgm:prSet presAssocID="{27F897A1-E2D9-4F54-8CFC-036AD8A049DC}" presName="thickLine" presStyleLbl="alignNode1" presStyleIdx="2" presStyleCnt="8"/>
      <dgm:spPr/>
    </dgm:pt>
    <dgm:pt modelId="{7058294C-D634-9943-A374-E3ECA35BA1B9}" type="pres">
      <dgm:prSet presAssocID="{27F897A1-E2D9-4F54-8CFC-036AD8A049DC}" presName="horz1" presStyleCnt="0"/>
      <dgm:spPr/>
    </dgm:pt>
    <dgm:pt modelId="{DDF16615-2AFD-064F-96A1-52C803402B6B}" type="pres">
      <dgm:prSet presAssocID="{27F897A1-E2D9-4F54-8CFC-036AD8A049DC}" presName="tx1" presStyleLbl="revTx" presStyleIdx="2" presStyleCnt="8"/>
      <dgm:spPr/>
    </dgm:pt>
    <dgm:pt modelId="{C1D5BA6D-F3E8-DF48-A0F8-E67F4FED2260}" type="pres">
      <dgm:prSet presAssocID="{27F897A1-E2D9-4F54-8CFC-036AD8A049DC}" presName="vert1" presStyleCnt="0"/>
      <dgm:spPr/>
    </dgm:pt>
    <dgm:pt modelId="{2519CD08-CF31-A940-8726-D97EB332AFA2}" type="pres">
      <dgm:prSet presAssocID="{8C127FD1-B466-B348-B944-280729003181}" presName="thickLine" presStyleLbl="alignNode1" presStyleIdx="3" presStyleCnt="8"/>
      <dgm:spPr/>
    </dgm:pt>
    <dgm:pt modelId="{6C890FE0-CEBF-FF45-BBFB-5E728C56405A}" type="pres">
      <dgm:prSet presAssocID="{8C127FD1-B466-B348-B944-280729003181}" presName="horz1" presStyleCnt="0"/>
      <dgm:spPr/>
    </dgm:pt>
    <dgm:pt modelId="{9E3EFD1C-06F7-2E4F-9812-645F1865781A}" type="pres">
      <dgm:prSet presAssocID="{8C127FD1-B466-B348-B944-280729003181}" presName="tx1" presStyleLbl="revTx" presStyleIdx="3" presStyleCnt="8"/>
      <dgm:spPr/>
    </dgm:pt>
    <dgm:pt modelId="{2BB75F9A-587F-D044-A554-715C4F747DF1}" type="pres">
      <dgm:prSet presAssocID="{8C127FD1-B466-B348-B944-280729003181}" presName="vert1" presStyleCnt="0"/>
      <dgm:spPr/>
    </dgm:pt>
    <dgm:pt modelId="{74BEF20C-5B7E-3644-BC88-C6A63DC800C2}" type="pres">
      <dgm:prSet presAssocID="{1ABA5B5B-08DD-494A-9460-0677101B6575}" presName="thickLine" presStyleLbl="alignNode1" presStyleIdx="4" presStyleCnt="8"/>
      <dgm:spPr/>
    </dgm:pt>
    <dgm:pt modelId="{4EDEF348-FB1E-0646-B9B6-8AFA6FA29693}" type="pres">
      <dgm:prSet presAssocID="{1ABA5B5B-08DD-494A-9460-0677101B6575}" presName="horz1" presStyleCnt="0"/>
      <dgm:spPr/>
    </dgm:pt>
    <dgm:pt modelId="{AE589F56-88DE-A94D-85B3-EFF5948D5D3B}" type="pres">
      <dgm:prSet presAssocID="{1ABA5B5B-08DD-494A-9460-0677101B6575}" presName="tx1" presStyleLbl="revTx" presStyleIdx="4" presStyleCnt="8"/>
      <dgm:spPr/>
    </dgm:pt>
    <dgm:pt modelId="{FDDA0645-B180-EC41-81F7-8D39C3941A2D}" type="pres">
      <dgm:prSet presAssocID="{1ABA5B5B-08DD-494A-9460-0677101B6575}" presName="vert1" presStyleCnt="0"/>
      <dgm:spPr/>
    </dgm:pt>
    <dgm:pt modelId="{92ADEC9F-FF63-8047-933D-F09BB82044DC}" type="pres">
      <dgm:prSet presAssocID="{83455887-4036-44A7-9468-75F322449ADB}" presName="thickLine" presStyleLbl="alignNode1" presStyleIdx="5" presStyleCnt="8"/>
      <dgm:spPr/>
    </dgm:pt>
    <dgm:pt modelId="{3C142851-8804-AC47-9BA6-FEDCE399745E}" type="pres">
      <dgm:prSet presAssocID="{83455887-4036-44A7-9468-75F322449ADB}" presName="horz1" presStyleCnt="0"/>
      <dgm:spPr/>
    </dgm:pt>
    <dgm:pt modelId="{7E3CBCE4-46A5-6645-9AE9-2311D329952A}" type="pres">
      <dgm:prSet presAssocID="{83455887-4036-44A7-9468-75F322449ADB}" presName="tx1" presStyleLbl="revTx" presStyleIdx="5" presStyleCnt="8"/>
      <dgm:spPr/>
    </dgm:pt>
    <dgm:pt modelId="{8B8A892F-9AC2-6845-97B7-8E650895CF39}" type="pres">
      <dgm:prSet presAssocID="{83455887-4036-44A7-9468-75F322449ADB}" presName="vert1" presStyleCnt="0"/>
      <dgm:spPr/>
    </dgm:pt>
    <dgm:pt modelId="{1FEE7C68-6091-5445-AF8B-18323A7DBE21}" type="pres">
      <dgm:prSet presAssocID="{D728205B-1152-47A0-8A33-5E7DD9BF030F}" presName="thickLine" presStyleLbl="alignNode1" presStyleIdx="6" presStyleCnt="8"/>
      <dgm:spPr/>
    </dgm:pt>
    <dgm:pt modelId="{53EDAA3A-BB0B-F54B-99C5-CFAFFE0DB056}" type="pres">
      <dgm:prSet presAssocID="{D728205B-1152-47A0-8A33-5E7DD9BF030F}" presName="horz1" presStyleCnt="0"/>
      <dgm:spPr/>
    </dgm:pt>
    <dgm:pt modelId="{2D996470-E968-3848-8A62-ACCE5B34A86B}" type="pres">
      <dgm:prSet presAssocID="{D728205B-1152-47A0-8A33-5E7DD9BF030F}" presName="tx1" presStyleLbl="revTx" presStyleIdx="6" presStyleCnt="8"/>
      <dgm:spPr/>
    </dgm:pt>
    <dgm:pt modelId="{6A038AD6-E64C-B640-887E-112F7CAF9474}" type="pres">
      <dgm:prSet presAssocID="{D728205B-1152-47A0-8A33-5E7DD9BF030F}" presName="vert1" presStyleCnt="0"/>
      <dgm:spPr/>
    </dgm:pt>
    <dgm:pt modelId="{252E013B-2474-EE45-A617-03CEFC349EA4}" type="pres">
      <dgm:prSet presAssocID="{28993B62-E72F-4624-9D0F-A901C4D2E7A6}" presName="thickLine" presStyleLbl="alignNode1" presStyleIdx="7" presStyleCnt="8"/>
      <dgm:spPr/>
    </dgm:pt>
    <dgm:pt modelId="{5A06A939-EE6B-7647-966F-46C2D0B19811}" type="pres">
      <dgm:prSet presAssocID="{28993B62-E72F-4624-9D0F-A901C4D2E7A6}" presName="horz1" presStyleCnt="0"/>
      <dgm:spPr/>
    </dgm:pt>
    <dgm:pt modelId="{22E4EC56-4EF0-AB4B-973F-35927B29F6F0}" type="pres">
      <dgm:prSet presAssocID="{28993B62-E72F-4624-9D0F-A901C4D2E7A6}" presName="tx1" presStyleLbl="revTx" presStyleIdx="7" presStyleCnt="8"/>
      <dgm:spPr/>
    </dgm:pt>
    <dgm:pt modelId="{7C48244F-0B9F-4C43-808D-CDB78539F1EB}" type="pres">
      <dgm:prSet presAssocID="{28993B62-E72F-4624-9D0F-A901C4D2E7A6}" presName="vert1" presStyleCnt="0"/>
      <dgm:spPr/>
    </dgm:pt>
  </dgm:ptLst>
  <dgm:cxnLst>
    <dgm:cxn modelId="{3BD25706-DC96-4777-A32E-B0F61705B22F}" srcId="{521FC2D0-D249-449D-9653-97ED2BF15BD5}" destId="{BF0392B4-7480-4F3F-9DCD-F1FF549F6412}" srcOrd="1" destOrd="0" parTransId="{EE09AA8B-6E74-42DE-A768-EF398CDAAA24}" sibTransId="{30A45641-03E8-42EA-95AB-BE69DE3D99AE}"/>
    <dgm:cxn modelId="{CAEACF17-8DC2-1C4F-A35C-179316F59FF0}" srcId="{521FC2D0-D249-449D-9653-97ED2BF15BD5}" destId="{1ABA5B5B-08DD-494A-9460-0677101B6575}" srcOrd="4" destOrd="0" parTransId="{3024737B-3B24-0946-B509-52E04BCBA91A}" sibTransId="{0A4564A3-4DEC-1047-A9EA-42ABD1717C76}"/>
    <dgm:cxn modelId="{3CA36C2E-68F4-7C4B-B1FF-A3FB344D4F8B}" type="presOf" srcId="{8C127FD1-B466-B348-B944-280729003181}" destId="{9E3EFD1C-06F7-2E4F-9812-645F1865781A}" srcOrd="0" destOrd="0" presId="urn:microsoft.com/office/officeart/2008/layout/LinedList"/>
    <dgm:cxn modelId="{1674A240-473C-054D-BFE5-3CDF56E87315}" type="presOf" srcId="{83455887-4036-44A7-9468-75F322449ADB}" destId="{7E3CBCE4-46A5-6645-9AE9-2311D329952A}" srcOrd="0" destOrd="0" presId="urn:microsoft.com/office/officeart/2008/layout/LinedList"/>
    <dgm:cxn modelId="{D12FBC41-D49D-CF44-B900-853E31C4F118}" srcId="{521FC2D0-D249-449D-9653-97ED2BF15BD5}" destId="{8C127FD1-B466-B348-B944-280729003181}" srcOrd="3" destOrd="0" parTransId="{3F0D5E7B-586E-334E-AC3B-9E00F105D296}" sibTransId="{86C228BE-D993-1244-A1E6-5EE243B4F8C7}"/>
    <dgm:cxn modelId="{32F2FB44-EF0D-4EC4-B2FA-3308C75FEA58}" srcId="{521FC2D0-D249-449D-9653-97ED2BF15BD5}" destId="{D728205B-1152-47A0-8A33-5E7DD9BF030F}" srcOrd="6" destOrd="0" parTransId="{628DD272-3EC1-48A5-8023-9D689C3199D7}" sibTransId="{7640AF5D-6A22-4F5E-977C-09DFAD6ADD16}"/>
    <dgm:cxn modelId="{30729647-AF89-5C4E-B2C3-68313D93C241}" type="presOf" srcId="{1ABA5B5B-08DD-494A-9460-0677101B6575}" destId="{AE589F56-88DE-A94D-85B3-EFF5948D5D3B}" srcOrd="0" destOrd="0" presId="urn:microsoft.com/office/officeart/2008/layout/LinedList"/>
    <dgm:cxn modelId="{9C3AEA4C-E337-B043-9C25-A91386D254C6}" type="presOf" srcId="{D728205B-1152-47A0-8A33-5E7DD9BF030F}" destId="{2D996470-E968-3848-8A62-ACCE5B34A86B}" srcOrd="0" destOrd="0" presId="urn:microsoft.com/office/officeart/2008/layout/LinedList"/>
    <dgm:cxn modelId="{95934950-C612-AF46-A7C5-6EB8081FC1B3}" type="presOf" srcId="{28993B62-E72F-4624-9D0F-A901C4D2E7A6}" destId="{22E4EC56-4EF0-AB4B-973F-35927B29F6F0}" srcOrd="0" destOrd="0" presId="urn:microsoft.com/office/officeart/2008/layout/LinedList"/>
    <dgm:cxn modelId="{2E67B780-469D-C34A-AF15-DB1DC0CD71CB}" type="presOf" srcId="{1A71CAED-9C72-414C-819C-CE7DC857E035}" destId="{60CA21EE-3C5B-B946-A823-B35D66248F3A}" srcOrd="0" destOrd="0" presId="urn:microsoft.com/office/officeart/2008/layout/LinedList"/>
    <dgm:cxn modelId="{FA9FE08C-9677-4560-9018-AE8FD2180F7E}" srcId="{521FC2D0-D249-449D-9653-97ED2BF15BD5}" destId="{27F897A1-E2D9-4F54-8CFC-036AD8A049DC}" srcOrd="2" destOrd="0" parTransId="{FB807447-FFDA-4B1C-AF65-B1C187037E1A}" sibTransId="{FE3BDD13-F7D5-46AA-99B4-862EBCCED739}"/>
    <dgm:cxn modelId="{A3246D97-1A9D-5045-98F6-82B926F01322}" type="presOf" srcId="{521FC2D0-D249-449D-9653-97ED2BF15BD5}" destId="{1D3A8744-CAD0-7341-86C5-0A7258578552}" srcOrd="0" destOrd="0" presId="urn:microsoft.com/office/officeart/2008/layout/LinedList"/>
    <dgm:cxn modelId="{09C2079F-D94F-4D7E-9491-ECBAB3408C20}" srcId="{521FC2D0-D249-449D-9653-97ED2BF15BD5}" destId="{1A71CAED-9C72-414C-819C-CE7DC857E035}" srcOrd="0" destOrd="0" parTransId="{6DACA406-92C0-436A-84FB-E5F9E36CB3F3}" sibTransId="{7EF46688-A9C0-4F04-BAEE-B0E217A96A62}"/>
    <dgm:cxn modelId="{325353A8-4B6C-9E4A-80C9-51E3781FEB32}" type="presOf" srcId="{BF0392B4-7480-4F3F-9DCD-F1FF549F6412}" destId="{58914787-D810-084E-B995-2136D611BCD8}" srcOrd="0" destOrd="0" presId="urn:microsoft.com/office/officeart/2008/layout/LinedList"/>
    <dgm:cxn modelId="{96AEF7CB-9443-421A-A675-401B3548DFC7}" srcId="{521FC2D0-D249-449D-9653-97ED2BF15BD5}" destId="{28993B62-E72F-4624-9D0F-A901C4D2E7A6}" srcOrd="7" destOrd="0" parTransId="{4217E54C-E71E-4FD8-8900-3162ECA3CD3F}" sibTransId="{D66447C4-0894-4578-ABA1-4A9C6E2BE633}"/>
    <dgm:cxn modelId="{4B5FD3DC-CE31-0046-9EC4-3D1DA640F563}" type="presOf" srcId="{27F897A1-E2D9-4F54-8CFC-036AD8A049DC}" destId="{DDF16615-2AFD-064F-96A1-52C803402B6B}" srcOrd="0" destOrd="0" presId="urn:microsoft.com/office/officeart/2008/layout/LinedList"/>
    <dgm:cxn modelId="{A1E17AEE-B572-4F4E-B43C-91953C1098BB}" srcId="{521FC2D0-D249-449D-9653-97ED2BF15BD5}" destId="{83455887-4036-44A7-9468-75F322449ADB}" srcOrd="5" destOrd="0" parTransId="{83BE2E1E-A1F8-4FE8-A69B-A8D8BE3E342C}" sibTransId="{D626752B-6518-4A9D-BC84-96C423E19211}"/>
    <dgm:cxn modelId="{E10F8ACB-C738-EA43-B1D6-F35083DB9A4B}" type="presParOf" srcId="{1D3A8744-CAD0-7341-86C5-0A7258578552}" destId="{3850B0A9-1AD5-364F-B673-BE8D0B0CCC0E}" srcOrd="0" destOrd="0" presId="urn:microsoft.com/office/officeart/2008/layout/LinedList"/>
    <dgm:cxn modelId="{D16673A9-A416-A249-87A9-BF82E2EFC1D4}" type="presParOf" srcId="{1D3A8744-CAD0-7341-86C5-0A7258578552}" destId="{40E63F53-BBE3-A846-B9D2-D6BC1031B8F3}" srcOrd="1" destOrd="0" presId="urn:microsoft.com/office/officeart/2008/layout/LinedList"/>
    <dgm:cxn modelId="{9B23B5AE-3CC1-0448-80E6-E00487C051E4}" type="presParOf" srcId="{40E63F53-BBE3-A846-B9D2-D6BC1031B8F3}" destId="{60CA21EE-3C5B-B946-A823-B35D66248F3A}" srcOrd="0" destOrd="0" presId="urn:microsoft.com/office/officeart/2008/layout/LinedList"/>
    <dgm:cxn modelId="{C3B9CB1D-49D9-1A4F-BCBE-63B3277DF72B}" type="presParOf" srcId="{40E63F53-BBE3-A846-B9D2-D6BC1031B8F3}" destId="{1BA1EFE2-45DC-BD4A-94DD-B0A8E170A459}" srcOrd="1" destOrd="0" presId="urn:microsoft.com/office/officeart/2008/layout/LinedList"/>
    <dgm:cxn modelId="{F011172D-8BCE-3646-9DB7-947970421848}" type="presParOf" srcId="{1D3A8744-CAD0-7341-86C5-0A7258578552}" destId="{D5124EE1-244C-F244-9DB3-156AED651E96}" srcOrd="2" destOrd="0" presId="urn:microsoft.com/office/officeart/2008/layout/LinedList"/>
    <dgm:cxn modelId="{615F415C-46A2-2E45-A92E-C58D55E0E752}" type="presParOf" srcId="{1D3A8744-CAD0-7341-86C5-0A7258578552}" destId="{5904578D-8696-2041-916F-CA95E92B3237}" srcOrd="3" destOrd="0" presId="urn:microsoft.com/office/officeart/2008/layout/LinedList"/>
    <dgm:cxn modelId="{411F4A09-5489-8243-A0CA-E64E042F16E6}" type="presParOf" srcId="{5904578D-8696-2041-916F-CA95E92B3237}" destId="{58914787-D810-084E-B995-2136D611BCD8}" srcOrd="0" destOrd="0" presId="urn:microsoft.com/office/officeart/2008/layout/LinedList"/>
    <dgm:cxn modelId="{4C8C696F-A438-494E-9C78-529AA9A6C5C4}" type="presParOf" srcId="{5904578D-8696-2041-916F-CA95E92B3237}" destId="{540E53EA-2A07-AA4F-9269-30D664E6A214}" srcOrd="1" destOrd="0" presId="urn:microsoft.com/office/officeart/2008/layout/LinedList"/>
    <dgm:cxn modelId="{7731D7FF-1FF4-9E4F-995E-CC268CF5BCD8}" type="presParOf" srcId="{1D3A8744-CAD0-7341-86C5-0A7258578552}" destId="{2C1688B3-1DA8-FA42-9846-FAB64B4E4D83}" srcOrd="4" destOrd="0" presId="urn:microsoft.com/office/officeart/2008/layout/LinedList"/>
    <dgm:cxn modelId="{1EE792F3-4A19-8C46-8F20-3DFDD7A0CCCE}" type="presParOf" srcId="{1D3A8744-CAD0-7341-86C5-0A7258578552}" destId="{7058294C-D634-9943-A374-E3ECA35BA1B9}" srcOrd="5" destOrd="0" presId="urn:microsoft.com/office/officeart/2008/layout/LinedList"/>
    <dgm:cxn modelId="{58CECBA9-CD6E-7547-968F-313510EF05CC}" type="presParOf" srcId="{7058294C-D634-9943-A374-E3ECA35BA1B9}" destId="{DDF16615-2AFD-064F-96A1-52C803402B6B}" srcOrd="0" destOrd="0" presId="urn:microsoft.com/office/officeart/2008/layout/LinedList"/>
    <dgm:cxn modelId="{D3ABF5D7-7FA5-6946-BC58-D3BE5EE881B5}" type="presParOf" srcId="{7058294C-D634-9943-A374-E3ECA35BA1B9}" destId="{C1D5BA6D-F3E8-DF48-A0F8-E67F4FED2260}" srcOrd="1" destOrd="0" presId="urn:microsoft.com/office/officeart/2008/layout/LinedList"/>
    <dgm:cxn modelId="{91DB0AB0-B38B-B64F-A12E-AA5FC48CBDA6}" type="presParOf" srcId="{1D3A8744-CAD0-7341-86C5-0A7258578552}" destId="{2519CD08-CF31-A940-8726-D97EB332AFA2}" srcOrd="6" destOrd="0" presId="urn:microsoft.com/office/officeart/2008/layout/LinedList"/>
    <dgm:cxn modelId="{A81B3CF2-8D5E-094C-B1E3-982A1A8AB9EC}" type="presParOf" srcId="{1D3A8744-CAD0-7341-86C5-0A7258578552}" destId="{6C890FE0-CEBF-FF45-BBFB-5E728C56405A}" srcOrd="7" destOrd="0" presId="urn:microsoft.com/office/officeart/2008/layout/LinedList"/>
    <dgm:cxn modelId="{AE29F336-1641-4546-AD8A-35685DB76E9A}" type="presParOf" srcId="{6C890FE0-CEBF-FF45-BBFB-5E728C56405A}" destId="{9E3EFD1C-06F7-2E4F-9812-645F1865781A}" srcOrd="0" destOrd="0" presId="urn:microsoft.com/office/officeart/2008/layout/LinedList"/>
    <dgm:cxn modelId="{47A3C609-84A0-0542-A7B7-E0E078ECBB03}" type="presParOf" srcId="{6C890FE0-CEBF-FF45-BBFB-5E728C56405A}" destId="{2BB75F9A-587F-D044-A554-715C4F747DF1}" srcOrd="1" destOrd="0" presId="urn:microsoft.com/office/officeart/2008/layout/LinedList"/>
    <dgm:cxn modelId="{FD252D2B-055B-D943-9361-84AB50779A18}" type="presParOf" srcId="{1D3A8744-CAD0-7341-86C5-0A7258578552}" destId="{74BEF20C-5B7E-3644-BC88-C6A63DC800C2}" srcOrd="8" destOrd="0" presId="urn:microsoft.com/office/officeart/2008/layout/LinedList"/>
    <dgm:cxn modelId="{A21DF759-CBC6-F54E-84FA-DE82D0024981}" type="presParOf" srcId="{1D3A8744-CAD0-7341-86C5-0A7258578552}" destId="{4EDEF348-FB1E-0646-B9B6-8AFA6FA29693}" srcOrd="9" destOrd="0" presId="urn:microsoft.com/office/officeart/2008/layout/LinedList"/>
    <dgm:cxn modelId="{31B1C313-E33E-844F-ACFC-1DCAEACCC464}" type="presParOf" srcId="{4EDEF348-FB1E-0646-B9B6-8AFA6FA29693}" destId="{AE589F56-88DE-A94D-85B3-EFF5948D5D3B}" srcOrd="0" destOrd="0" presId="urn:microsoft.com/office/officeart/2008/layout/LinedList"/>
    <dgm:cxn modelId="{66AF5F89-2BD0-1049-BCA1-5130272597E6}" type="presParOf" srcId="{4EDEF348-FB1E-0646-B9B6-8AFA6FA29693}" destId="{FDDA0645-B180-EC41-81F7-8D39C3941A2D}" srcOrd="1" destOrd="0" presId="urn:microsoft.com/office/officeart/2008/layout/LinedList"/>
    <dgm:cxn modelId="{49D84BEC-8AE6-1848-A600-213C7AFBA6F3}" type="presParOf" srcId="{1D3A8744-CAD0-7341-86C5-0A7258578552}" destId="{92ADEC9F-FF63-8047-933D-F09BB82044DC}" srcOrd="10" destOrd="0" presId="urn:microsoft.com/office/officeart/2008/layout/LinedList"/>
    <dgm:cxn modelId="{3988ECCC-A0DD-6E49-91BD-2AFFD4E645E8}" type="presParOf" srcId="{1D3A8744-CAD0-7341-86C5-0A7258578552}" destId="{3C142851-8804-AC47-9BA6-FEDCE399745E}" srcOrd="11" destOrd="0" presId="urn:microsoft.com/office/officeart/2008/layout/LinedList"/>
    <dgm:cxn modelId="{1F924C2F-9B5E-C340-9C86-F267F803EE3D}" type="presParOf" srcId="{3C142851-8804-AC47-9BA6-FEDCE399745E}" destId="{7E3CBCE4-46A5-6645-9AE9-2311D329952A}" srcOrd="0" destOrd="0" presId="urn:microsoft.com/office/officeart/2008/layout/LinedList"/>
    <dgm:cxn modelId="{A9D73164-BDEB-DF48-8245-824A6BCA29BA}" type="presParOf" srcId="{3C142851-8804-AC47-9BA6-FEDCE399745E}" destId="{8B8A892F-9AC2-6845-97B7-8E650895CF39}" srcOrd="1" destOrd="0" presId="urn:microsoft.com/office/officeart/2008/layout/LinedList"/>
    <dgm:cxn modelId="{759EAB42-9980-614F-A037-F914ABB3D62E}" type="presParOf" srcId="{1D3A8744-CAD0-7341-86C5-0A7258578552}" destId="{1FEE7C68-6091-5445-AF8B-18323A7DBE21}" srcOrd="12" destOrd="0" presId="urn:microsoft.com/office/officeart/2008/layout/LinedList"/>
    <dgm:cxn modelId="{C603130B-15FD-4948-9784-11A2BB27DB63}" type="presParOf" srcId="{1D3A8744-CAD0-7341-86C5-0A7258578552}" destId="{53EDAA3A-BB0B-F54B-99C5-CFAFFE0DB056}" srcOrd="13" destOrd="0" presId="urn:microsoft.com/office/officeart/2008/layout/LinedList"/>
    <dgm:cxn modelId="{F1E8093F-4C10-DD4C-81D2-CB25E29C4B7E}" type="presParOf" srcId="{53EDAA3A-BB0B-F54B-99C5-CFAFFE0DB056}" destId="{2D996470-E968-3848-8A62-ACCE5B34A86B}" srcOrd="0" destOrd="0" presId="urn:microsoft.com/office/officeart/2008/layout/LinedList"/>
    <dgm:cxn modelId="{122D5872-AD1C-4C42-AC85-7CF87F268717}" type="presParOf" srcId="{53EDAA3A-BB0B-F54B-99C5-CFAFFE0DB056}" destId="{6A038AD6-E64C-B640-887E-112F7CAF9474}" srcOrd="1" destOrd="0" presId="urn:microsoft.com/office/officeart/2008/layout/LinedList"/>
    <dgm:cxn modelId="{B11CDC1C-4728-B641-9757-9F26BCA2912F}" type="presParOf" srcId="{1D3A8744-CAD0-7341-86C5-0A7258578552}" destId="{252E013B-2474-EE45-A617-03CEFC349EA4}" srcOrd="14" destOrd="0" presId="urn:microsoft.com/office/officeart/2008/layout/LinedList"/>
    <dgm:cxn modelId="{D6CE3791-5177-BE4E-9316-1FAAB57CAF27}" type="presParOf" srcId="{1D3A8744-CAD0-7341-86C5-0A7258578552}" destId="{5A06A939-EE6B-7647-966F-46C2D0B19811}" srcOrd="15" destOrd="0" presId="urn:microsoft.com/office/officeart/2008/layout/LinedList"/>
    <dgm:cxn modelId="{B4AD7FAD-0529-4D4E-B708-78BF641352B6}" type="presParOf" srcId="{5A06A939-EE6B-7647-966F-46C2D0B19811}" destId="{22E4EC56-4EF0-AB4B-973F-35927B29F6F0}" srcOrd="0" destOrd="0" presId="urn:microsoft.com/office/officeart/2008/layout/LinedList"/>
    <dgm:cxn modelId="{A7489A95-9206-3E4B-978E-6233C0402A42}" type="presParOf" srcId="{5A06A939-EE6B-7647-966F-46C2D0B19811}" destId="{7C48244F-0B9F-4C43-808D-CDB78539F1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0695-D0B5-4E25-A7C4-4E90564E3741}">
      <dsp:nvSpPr>
        <dsp:cNvPr id="0" name=""/>
        <dsp:cNvSpPr/>
      </dsp:nvSpPr>
      <dsp:spPr>
        <a:xfrm>
          <a:off x="0" y="1607"/>
          <a:ext cx="10515600" cy="684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8FA2B-B435-42D8-8D2B-8F1A906CE620}">
      <dsp:nvSpPr>
        <dsp:cNvPr id="0" name=""/>
        <dsp:cNvSpPr/>
      </dsp:nvSpPr>
      <dsp:spPr>
        <a:xfrm>
          <a:off x="207209" y="155730"/>
          <a:ext cx="376744" cy="376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57D0-DF23-4DF0-8661-5D791C6535BF}">
      <dsp:nvSpPr>
        <dsp:cNvPr id="0" name=""/>
        <dsp:cNvSpPr/>
      </dsp:nvSpPr>
      <dsp:spPr>
        <a:xfrm>
          <a:off x="791164" y="1607"/>
          <a:ext cx="9724435" cy="68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95" tIns="72495" rIns="72495" bIns="7249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FF0000"/>
              </a:solidFill>
            </a:rPr>
            <a:t>Workshop sulla comunicazione </a:t>
          </a:r>
          <a:r>
            <a:rPr lang="it-IT" sz="1400" kern="1200" dirty="0"/>
            <a:t>previsto per il 26 febbraio a LNF potrebbe essere rimandato a marzo.</a:t>
          </a:r>
          <a:endParaRPr lang="en-US" sz="1400" kern="1200" dirty="0"/>
        </a:p>
      </dsp:txBody>
      <dsp:txXfrm>
        <a:off x="791164" y="1607"/>
        <a:ext cx="9724435" cy="684990"/>
      </dsp:txXfrm>
    </dsp:sp>
    <dsp:sp modelId="{D82F3F1D-339D-C943-A319-B81525AA2C6A}">
      <dsp:nvSpPr>
        <dsp:cNvPr id="0" name=""/>
        <dsp:cNvSpPr/>
      </dsp:nvSpPr>
      <dsp:spPr>
        <a:xfrm>
          <a:off x="0" y="857845"/>
          <a:ext cx="10515600" cy="684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FBE18-1748-7E45-8448-1009B9E7079D}">
      <dsp:nvSpPr>
        <dsp:cNvPr id="0" name=""/>
        <dsp:cNvSpPr/>
      </dsp:nvSpPr>
      <dsp:spPr>
        <a:xfrm>
          <a:off x="207209" y="1011968"/>
          <a:ext cx="376744" cy="376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74E42-C1D4-7441-ABDE-C20D7BDB1CBC}">
      <dsp:nvSpPr>
        <dsp:cNvPr id="0" name=""/>
        <dsp:cNvSpPr/>
      </dsp:nvSpPr>
      <dsp:spPr>
        <a:xfrm>
          <a:off x="791164" y="857845"/>
          <a:ext cx="9724435" cy="68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95" tIns="72495" rIns="72495" bIns="7249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Bando per i </a:t>
          </a:r>
          <a:r>
            <a:rPr lang="it-IT" sz="1400" kern="1200" dirty="0">
              <a:solidFill>
                <a:srgbClr val="FF0000"/>
              </a:solidFill>
            </a:rPr>
            <a:t>Tutor</a:t>
          </a:r>
          <a:r>
            <a:rPr lang="it-IT" sz="1400" kern="1200" dirty="0"/>
            <a:t> 2025 è pronto. Uscirà a fine mese</a:t>
          </a:r>
        </a:p>
      </dsp:txBody>
      <dsp:txXfrm>
        <a:off x="791164" y="857845"/>
        <a:ext cx="9724435" cy="684990"/>
      </dsp:txXfrm>
    </dsp:sp>
    <dsp:sp modelId="{4E56F27A-006A-42F5-B0F2-4D81710A3843}">
      <dsp:nvSpPr>
        <dsp:cNvPr id="0" name=""/>
        <dsp:cNvSpPr/>
      </dsp:nvSpPr>
      <dsp:spPr>
        <a:xfrm>
          <a:off x="0" y="1714084"/>
          <a:ext cx="10515600" cy="684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0BDDB-F774-4D2B-A38C-7F7EA12750A3}">
      <dsp:nvSpPr>
        <dsp:cNvPr id="0" name=""/>
        <dsp:cNvSpPr/>
      </dsp:nvSpPr>
      <dsp:spPr>
        <a:xfrm>
          <a:off x="207209" y="1868206"/>
          <a:ext cx="376744" cy="376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2BB4D-ABC8-48AF-B503-97510DA5BE1C}">
      <dsp:nvSpPr>
        <dsp:cNvPr id="0" name=""/>
        <dsp:cNvSpPr/>
      </dsp:nvSpPr>
      <dsp:spPr>
        <a:xfrm>
          <a:off x="791164" y="1714084"/>
          <a:ext cx="9724435" cy="68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95" tIns="72495" rIns="72495" bIns="7249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L’università di Napoli Federico II si è aggiudicato un bando PNRR a cascata (Rome Technopole) per la progettazione di una mostra itinerante sulla Meccanica Quantistica (130 keuro) – INFN partner esterno.</a:t>
          </a:r>
          <a:endParaRPr lang="en-US" sz="1400" kern="1200"/>
        </a:p>
      </dsp:txBody>
      <dsp:txXfrm>
        <a:off x="791164" y="1714084"/>
        <a:ext cx="9724435" cy="684990"/>
      </dsp:txXfrm>
    </dsp:sp>
    <dsp:sp modelId="{141187AA-3044-43F4-87F5-5860B7FF5E41}">
      <dsp:nvSpPr>
        <dsp:cNvPr id="0" name=""/>
        <dsp:cNvSpPr/>
      </dsp:nvSpPr>
      <dsp:spPr>
        <a:xfrm>
          <a:off x="0" y="2570322"/>
          <a:ext cx="10515600" cy="684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B2FC6-9180-4901-B542-BCF09C7DE9E5}">
      <dsp:nvSpPr>
        <dsp:cNvPr id="0" name=""/>
        <dsp:cNvSpPr/>
      </dsp:nvSpPr>
      <dsp:spPr>
        <a:xfrm>
          <a:off x="207209" y="2724445"/>
          <a:ext cx="376744" cy="3767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FF58-5220-48D7-8CA6-0BD81C046DC1}">
      <dsp:nvSpPr>
        <dsp:cNvPr id="0" name=""/>
        <dsp:cNvSpPr/>
      </dsp:nvSpPr>
      <dsp:spPr>
        <a:xfrm>
          <a:off x="791164" y="2570322"/>
          <a:ext cx="9724435" cy="68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95" tIns="72495" rIns="72495" bIns="7249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Bando per i 45 posti del </a:t>
          </a:r>
          <a:r>
            <a:rPr lang="it-IT" sz="1400" kern="1200" dirty="0" err="1">
              <a:solidFill>
                <a:srgbClr val="FF0000"/>
              </a:solidFill>
            </a:rPr>
            <a:t>Summer</a:t>
          </a:r>
          <a:r>
            <a:rPr lang="it-IT" sz="1400" kern="1200" dirty="0">
              <a:solidFill>
                <a:srgbClr val="FF0000"/>
              </a:solidFill>
            </a:rPr>
            <a:t> Camp </a:t>
          </a:r>
          <a:r>
            <a:rPr lang="it-IT" sz="1400" kern="1200" dirty="0"/>
            <a:t>è in fase di pubblicazione.</a:t>
          </a:r>
          <a:endParaRPr lang="en-US" sz="1400" kern="1200" dirty="0"/>
        </a:p>
      </dsp:txBody>
      <dsp:txXfrm>
        <a:off x="791164" y="2570322"/>
        <a:ext cx="9724435" cy="684990"/>
      </dsp:txXfrm>
    </dsp:sp>
    <dsp:sp modelId="{BF6BD869-7CA9-4DDC-BBB0-181B7E7F4B02}">
      <dsp:nvSpPr>
        <dsp:cNvPr id="0" name=""/>
        <dsp:cNvSpPr/>
      </dsp:nvSpPr>
      <dsp:spPr>
        <a:xfrm>
          <a:off x="0" y="3426560"/>
          <a:ext cx="10515600" cy="684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D1C72-93C0-451B-BD24-ABD8756A3389}">
      <dsp:nvSpPr>
        <dsp:cNvPr id="0" name=""/>
        <dsp:cNvSpPr/>
      </dsp:nvSpPr>
      <dsp:spPr>
        <a:xfrm>
          <a:off x="207209" y="3580683"/>
          <a:ext cx="376744" cy="3767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47785-99F4-4523-9905-7010FC762B2C}">
      <dsp:nvSpPr>
        <dsp:cNvPr id="0" name=""/>
        <dsp:cNvSpPr/>
      </dsp:nvSpPr>
      <dsp:spPr>
        <a:xfrm>
          <a:off x="791164" y="3426560"/>
          <a:ext cx="9724435" cy="68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95" tIns="72495" rIns="72495" bIns="7249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Call per il </a:t>
          </a:r>
          <a:r>
            <a:rPr lang="it-IT" sz="1400" kern="1200" dirty="0">
              <a:solidFill>
                <a:srgbClr val="FF0000"/>
              </a:solidFill>
            </a:rPr>
            <a:t>Festival</a:t>
          </a:r>
          <a:r>
            <a:rPr lang="it-IT" sz="1400" kern="1200" dirty="0"/>
            <a:t> di Genova e per </a:t>
          </a:r>
          <a:r>
            <a:rPr lang="it-IT" sz="1400" kern="1200" dirty="0" err="1"/>
            <a:t>Didacta</a:t>
          </a:r>
          <a:r>
            <a:rPr lang="it-IT" sz="1400" kern="1200" dirty="0"/>
            <a:t> sono chiuse.</a:t>
          </a:r>
          <a:endParaRPr lang="en-US" sz="1400" kern="1200" dirty="0"/>
        </a:p>
      </dsp:txBody>
      <dsp:txXfrm>
        <a:off x="791164" y="3426560"/>
        <a:ext cx="9724435" cy="684990"/>
      </dsp:txXfrm>
    </dsp:sp>
    <dsp:sp modelId="{EB658D69-ECB8-8247-8F1B-E91F72747B0D}">
      <dsp:nvSpPr>
        <dsp:cNvPr id="0" name=""/>
        <dsp:cNvSpPr/>
      </dsp:nvSpPr>
      <dsp:spPr>
        <a:xfrm>
          <a:off x="0" y="4282798"/>
          <a:ext cx="10515600" cy="684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0706-B4A3-BF4F-A88C-468BF4D7F237}">
      <dsp:nvSpPr>
        <dsp:cNvPr id="0" name=""/>
        <dsp:cNvSpPr/>
      </dsp:nvSpPr>
      <dsp:spPr>
        <a:xfrm>
          <a:off x="207209" y="4436921"/>
          <a:ext cx="376744" cy="3767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D9622-F79B-544A-8755-9900375DB80C}">
      <dsp:nvSpPr>
        <dsp:cNvPr id="0" name=""/>
        <dsp:cNvSpPr/>
      </dsp:nvSpPr>
      <dsp:spPr>
        <a:xfrm>
          <a:off x="791164" y="4282798"/>
          <a:ext cx="9724435" cy="68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95" tIns="72495" rIns="72495" bIns="7249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FF0000"/>
              </a:solidFill>
            </a:rPr>
            <a:t>Riunione di maggio </a:t>
          </a:r>
          <a:r>
            <a:rPr lang="it-IT" sz="1400" kern="1200" dirty="0"/>
            <a:t>19-21 si terrà a Paestum all'Hotel Ariston (per piacere registratevi al più presto)</a:t>
          </a:r>
        </a:p>
      </dsp:txBody>
      <dsp:txXfrm>
        <a:off x="791164" y="4282798"/>
        <a:ext cx="9724435" cy="68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9EB8D-8245-5E45-8302-177BA2D1038C}">
      <dsp:nvSpPr>
        <dsp:cNvPr id="0" name=""/>
        <dsp:cNvSpPr/>
      </dsp:nvSpPr>
      <dsp:spPr>
        <a:xfrm>
          <a:off x="3610896" y="4491659"/>
          <a:ext cx="625839" cy="590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919" y="0"/>
              </a:lnTo>
              <a:lnTo>
                <a:pt x="312919" y="590291"/>
              </a:lnTo>
              <a:lnTo>
                <a:pt x="625839" y="590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2B62B-0644-4C4E-9877-F908F67C0203}">
      <dsp:nvSpPr>
        <dsp:cNvPr id="0" name=""/>
        <dsp:cNvSpPr/>
      </dsp:nvSpPr>
      <dsp:spPr>
        <a:xfrm>
          <a:off x="3610896" y="4445939"/>
          <a:ext cx="625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919" y="45720"/>
              </a:lnTo>
              <a:lnTo>
                <a:pt x="312919" y="50625"/>
              </a:lnTo>
              <a:lnTo>
                <a:pt x="625839" y="50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8419C-A422-0D43-9937-CA63982C6032}">
      <dsp:nvSpPr>
        <dsp:cNvPr id="0" name=""/>
        <dsp:cNvSpPr/>
      </dsp:nvSpPr>
      <dsp:spPr>
        <a:xfrm>
          <a:off x="3610896" y="3956342"/>
          <a:ext cx="633881" cy="535317"/>
        </a:xfrm>
        <a:custGeom>
          <a:avLst/>
          <a:gdLst/>
          <a:ahLst/>
          <a:cxnLst/>
          <a:rect l="0" t="0" r="0" b="0"/>
          <a:pathLst>
            <a:path>
              <a:moveTo>
                <a:pt x="0" y="535317"/>
              </a:moveTo>
              <a:lnTo>
                <a:pt x="320961" y="535317"/>
              </a:lnTo>
              <a:lnTo>
                <a:pt x="320961" y="0"/>
              </a:lnTo>
              <a:lnTo>
                <a:pt x="6338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15E4A-A46F-5041-8826-181B097896BB}">
      <dsp:nvSpPr>
        <dsp:cNvPr id="0" name=""/>
        <dsp:cNvSpPr/>
      </dsp:nvSpPr>
      <dsp:spPr>
        <a:xfrm>
          <a:off x="3610896" y="2514600"/>
          <a:ext cx="625839" cy="711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919" y="0"/>
              </a:lnTo>
              <a:lnTo>
                <a:pt x="312919" y="711863"/>
              </a:lnTo>
              <a:lnTo>
                <a:pt x="625839" y="711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3A9C1-EEDB-6645-9571-A3FE9C10CBD2}">
      <dsp:nvSpPr>
        <dsp:cNvPr id="0" name=""/>
        <dsp:cNvSpPr/>
      </dsp:nvSpPr>
      <dsp:spPr>
        <a:xfrm>
          <a:off x="3610896" y="2468880"/>
          <a:ext cx="625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919" y="45720"/>
              </a:lnTo>
              <a:lnTo>
                <a:pt x="312919" y="47843"/>
              </a:lnTo>
              <a:lnTo>
                <a:pt x="625839" y="478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266C-810B-164A-9BB0-DD294D9B25A4}">
      <dsp:nvSpPr>
        <dsp:cNvPr id="0" name=""/>
        <dsp:cNvSpPr/>
      </dsp:nvSpPr>
      <dsp:spPr>
        <a:xfrm>
          <a:off x="3610896" y="1824149"/>
          <a:ext cx="625839" cy="690451"/>
        </a:xfrm>
        <a:custGeom>
          <a:avLst/>
          <a:gdLst/>
          <a:ahLst/>
          <a:cxnLst/>
          <a:rect l="0" t="0" r="0" b="0"/>
          <a:pathLst>
            <a:path>
              <a:moveTo>
                <a:pt x="0" y="690451"/>
              </a:moveTo>
              <a:lnTo>
                <a:pt x="312919" y="690451"/>
              </a:lnTo>
              <a:lnTo>
                <a:pt x="312919" y="0"/>
              </a:lnTo>
              <a:lnTo>
                <a:pt x="6258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13AEE-995F-6341-9A34-4660F378485C}">
      <dsp:nvSpPr>
        <dsp:cNvPr id="0" name=""/>
        <dsp:cNvSpPr/>
      </dsp:nvSpPr>
      <dsp:spPr>
        <a:xfrm>
          <a:off x="3610896" y="418018"/>
          <a:ext cx="625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583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46F6-E712-8F48-AE9F-D75514021162}">
      <dsp:nvSpPr>
        <dsp:cNvPr id="0" name=""/>
        <dsp:cNvSpPr/>
      </dsp:nvSpPr>
      <dsp:spPr>
        <a:xfrm>
          <a:off x="481698" y="131829"/>
          <a:ext cx="3129198" cy="66381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u="sng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Aumentare</a:t>
          </a:r>
          <a:r>
            <a:rPr lang="it-IT" sz="12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 la partecipazione del personale nelle attività </a:t>
          </a:r>
        </a:p>
      </dsp:txBody>
      <dsp:txXfrm>
        <a:off x="481698" y="131829"/>
        <a:ext cx="3129198" cy="663817"/>
      </dsp:txXfrm>
    </dsp:sp>
    <dsp:sp modelId="{7223524A-8F71-8E48-9CDB-5203BD1644C8}">
      <dsp:nvSpPr>
        <dsp:cNvPr id="0" name=""/>
        <dsp:cNvSpPr/>
      </dsp:nvSpPr>
      <dsp:spPr>
        <a:xfrm>
          <a:off x="4236736" y="192443"/>
          <a:ext cx="1939352" cy="54258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Sinergie tra progetti</a:t>
          </a:r>
        </a:p>
      </dsp:txBody>
      <dsp:txXfrm>
        <a:off x="4236736" y="192443"/>
        <a:ext cx="1939352" cy="542589"/>
      </dsp:txXfrm>
    </dsp:sp>
    <dsp:sp modelId="{E266C6A0-5CA0-C848-86D5-888520E6EC2B}">
      <dsp:nvSpPr>
        <dsp:cNvPr id="0" name=""/>
        <dsp:cNvSpPr/>
      </dsp:nvSpPr>
      <dsp:spPr>
        <a:xfrm>
          <a:off x="481698" y="1056921"/>
          <a:ext cx="3129198" cy="71775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u="sng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Valorizzare</a:t>
          </a:r>
          <a:r>
            <a:rPr lang="it-IT" sz="12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 il ruolo del Referente locale</a:t>
          </a:r>
        </a:p>
      </dsp:txBody>
      <dsp:txXfrm>
        <a:off x="481698" y="1056921"/>
        <a:ext cx="3129198" cy="717751"/>
      </dsp:txXfrm>
    </dsp:sp>
    <dsp:sp modelId="{7BDB9A8D-74FE-5C45-9118-3CFE62AAF195}">
      <dsp:nvSpPr>
        <dsp:cNvPr id="0" name=""/>
        <dsp:cNvSpPr/>
      </dsp:nvSpPr>
      <dsp:spPr>
        <a:xfrm>
          <a:off x="481698" y="2165822"/>
          <a:ext cx="3129198" cy="69755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Spending Review interna</a:t>
          </a:r>
          <a:endParaRPr lang="it-IT" sz="1400" u="sng" kern="1200" dirty="0">
            <a:latin typeface="Euphemia UCAS" panose="020B0503040102020104" pitchFamily="34" charset="-79"/>
            <a:cs typeface="Euphemia UCAS" panose="020B0503040102020104" pitchFamily="34" charset="-79"/>
          </a:endParaRPr>
        </a:p>
      </dsp:txBody>
      <dsp:txXfrm>
        <a:off x="481698" y="2165822"/>
        <a:ext cx="3129198" cy="697556"/>
      </dsp:txXfrm>
    </dsp:sp>
    <dsp:sp modelId="{79827B3E-BCC8-AC40-BAE0-5D2489814036}">
      <dsp:nvSpPr>
        <dsp:cNvPr id="0" name=""/>
        <dsp:cNvSpPr/>
      </dsp:nvSpPr>
      <dsp:spPr>
        <a:xfrm>
          <a:off x="4236736" y="1559220"/>
          <a:ext cx="2584812" cy="52985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u="sng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Piano di spesa </a:t>
          </a:r>
          <a:r>
            <a:rPr lang="it-IT" sz="12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definito</a:t>
          </a:r>
        </a:p>
      </dsp:txBody>
      <dsp:txXfrm>
        <a:off x="4236736" y="1559220"/>
        <a:ext cx="2584812" cy="529857"/>
      </dsp:txXfrm>
    </dsp:sp>
    <dsp:sp modelId="{9119A778-0D4A-7B49-9C7F-028BFD6B7F8B}">
      <dsp:nvSpPr>
        <dsp:cNvPr id="0" name=""/>
        <dsp:cNvSpPr/>
      </dsp:nvSpPr>
      <dsp:spPr>
        <a:xfrm>
          <a:off x="4236736" y="2279325"/>
          <a:ext cx="2584812" cy="47479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3% per </a:t>
          </a:r>
          <a:r>
            <a:rPr lang="it-IT" sz="1200" u="sng" kern="12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nuove iniziative</a:t>
          </a:r>
        </a:p>
      </dsp:txBody>
      <dsp:txXfrm>
        <a:off x="4236736" y="2279325"/>
        <a:ext cx="2584812" cy="474797"/>
      </dsp:txXfrm>
    </dsp:sp>
    <dsp:sp modelId="{4BA4EFA3-AB3A-1A42-AB27-8DE36A82D84E}">
      <dsp:nvSpPr>
        <dsp:cNvPr id="0" name=""/>
        <dsp:cNvSpPr/>
      </dsp:nvSpPr>
      <dsp:spPr>
        <a:xfrm>
          <a:off x="4236736" y="2979731"/>
          <a:ext cx="2584812" cy="493465"/>
        </a:xfrm>
        <a:prstGeom prst="rect">
          <a:avLst/>
        </a:prstGeom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Regole preventivi</a:t>
          </a:r>
        </a:p>
      </dsp:txBody>
      <dsp:txXfrm>
        <a:off x="4236736" y="2979731"/>
        <a:ext cx="2584812" cy="493465"/>
      </dsp:txXfrm>
    </dsp:sp>
    <dsp:sp modelId="{A4A3F882-4E6B-CF44-B1DF-97CD0B11EAD2}">
      <dsp:nvSpPr>
        <dsp:cNvPr id="0" name=""/>
        <dsp:cNvSpPr/>
      </dsp:nvSpPr>
      <dsp:spPr>
        <a:xfrm>
          <a:off x="481698" y="3254528"/>
          <a:ext cx="3129198" cy="540508"/>
        </a:xfrm>
        <a:prstGeom prst="rect">
          <a:avLst/>
        </a:prstGeom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Valutazione dei progetti </a:t>
          </a:r>
        </a:p>
      </dsp:txBody>
      <dsp:txXfrm>
        <a:off x="481698" y="3254528"/>
        <a:ext cx="3129198" cy="540508"/>
      </dsp:txXfrm>
    </dsp:sp>
    <dsp:sp modelId="{71574194-8547-214E-A5FD-149328D4411E}">
      <dsp:nvSpPr>
        <dsp:cNvPr id="0" name=""/>
        <dsp:cNvSpPr/>
      </dsp:nvSpPr>
      <dsp:spPr>
        <a:xfrm>
          <a:off x="481698" y="4181057"/>
          <a:ext cx="3129198" cy="621203"/>
        </a:xfrm>
        <a:prstGeom prst="rect">
          <a:avLst/>
        </a:prstGeom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Identità comunicativa</a:t>
          </a:r>
        </a:p>
      </dsp:txBody>
      <dsp:txXfrm>
        <a:off x="481698" y="4181057"/>
        <a:ext cx="3129198" cy="621203"/>
      </dsp:txXfrm>
    </dsp:sp>
    <dsp:sp modelId="{86F92077-BCCD-DE48-8C37-AEF023EA35DB}">
      <dsp:nvSpPr>
        <dsp:cNvPr id="0" name=""/>
        <dsp:cNvSpPr/>
      </dsp:nvSpPr>
      <dsp:spPr>
        <a:xfrm>
          <a:off x="4244778" y="3761843"/>
          <a:ext cx="1853299" cy="38899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abbigliamento</a:t>
          </a:r>
        </a:p>
      </dsp:txBody>
      <dsp:txXfrm>
        <a:off x="4244778" y="3761843"/>
        <a:ext cx="1853299" cy="388996"/>
      </dsp:txXfrm>
    </dsp:sp>
    <dsp:sp modelId="{F808ED6F-CB45-4249-9478-1A950DE2BD31}">
      <dsp:nvSpPr>
        <dsp:cNvPr id="0" name=""/>
        <dsp:cNvSpPr/>
      </dsp:nvSpPr>
      <dsp:spPr>
        <a:xfrm>
          <a:off x="4236736" y="4285951"/>
          <a:ext cx="1853299" cy="42122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gadget e premi</a:t>
          </a:r>
        </a:p>
      </dsp:txBody>
      <dsp:txXfrm>
        <a:off x="4236736" y="4285951"/>
        <a:ext cx="1853299" cy="421226"/>
      </dsp:txXfrm>
    </dsp:sp>
    <dsp:sp modelId="{2BAEB2FD-8B2D-474D-B776-008BBAFB15C7}">
      <dsp:nvSpPr>
        <dsp:cNvPr id="0" name=""/>
        <dsp:cNvSpPr/>
      </dsp:nvSpPr>
      <dsp:spPr>
        <a:xfrm>
          <a:off x="4236736" y="4869719"/>
          <a:ext cx="1853299" cy="42446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loghi e siti WEB</a:t>
          </a:r>
        </a:p>
      </dsp:txBody>
      <dsp:txXfrm>
        <a:off x="4236736" y="4869719"/>
        <a:ext cx="1853299" cy="424462"/>
      </dsp:txXfrm>
    </dsp:sp>
    <dsp:sp modelId="{451A386F-E911-BC47-A3E3-1A039C1A653B}">
      <dsp:nvSpPr>
        <dsp:cNvPr id="0" name=""/>
        <dsp:cNvSpPr/>
      </dsp:nvSpPr>
      <dsp:spPr>
        <a:xfrm>
          <a:off x="481698" y="5190194"/>
          <a:ext cx="3129198" cy="524045"/>
        </a:xfrm>
        <a:prstGeom prst="rect">
          <a:avLst/>
        </a:prstGeom>
        <a:gradFill rotWithShape="0">
          <a:gsLst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Fondi </a:t>
          </a:r>
          <a:r>
            <a:rPr lang="it-IT" sz="1400" u="sng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esterni </a:t>
          </a:r>
          <a:r>
            <a:rPr lang="it-IT" sz="14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come progetti/CC3M</a:t>
          </a:r>
        </a:p>
      </dsp:txBody>
      <dsp:txXfrm>
        <a:off x="481698" y="5190194"/>
        <a:ext cx="3129198" cy="524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69EDF-2AC8-AF42-8BFB-42BB555E638F}">
      <dsp:nvSpPr>
        <dsp:cNvPr id="0" name=""/>
        <dsp:cNvSpPr/>
      </dsp:nvSpPr>
      <dsp:spPr>
        <a:xfrm>
          <a:off x="0" y="76459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Review interne</a:t>
          </a:r>
        </a:p>
      </dsp:txBody>
      <dsp:txXfrm>
        <a:off x="29271" y="105730"/>
        <a:ext cx="6608291" cy="541083"/>
      </dsp:txXfrm>
    </dsp:sp>
    <dsp:sp modelId="{EC0B305D-3CED-B246-911E-8FDEB634D3DD}">
      <dsp:nvSpPr>
        <dsp:cNvPr id="0" name=""/>
        <dsp:cNvSpPr/>
      </dsp:nvSpPr>
      <dsp:spPr>
        <a:xfrm>
          <a:off x="0" y="748084"/>
          <a:ext cx="6666833" cy="5996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Progetto Unico dei Festival (GL)</a:t>
          </a:r>
        </a:p>
      </dsp:txBody>
      <dsp:txXfrm>
        <a:off x="29271" y="777355"/>
        <a:ext cx="6608291" cy="541083"/>
      </dsp:txXfrm>
    </dsp:sp>
    <dsp:sp modelId="{211FD432-149A-8045-8CE6-7A4F2F37E732}">
      <dsp:nvSpPr>
        <dsp:cNvPr id="0" name=""/>
        <dsp:cNvSpPr/>
      </dsp:nvSpPr>
      <dsp:spPr>
        <a:xfrm>
          <a:off x="0" y="1419709"/>
          <a:ext cx="6666833" cy="5996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 err="1"/>
            <a:t>Summer</a:t>
          </a:r>
          <a:r>
            <a:rPr lang="it-IT" sz="2500" kern="1200" dirty="0"/>
            <a:t> Camp INFN (GL)</a:t>
          </a:r>
          <a:endParaRPr lang="en-US" sz="2500" kern="1200" dirty="0"/>
        </a:p>
      </dsp:txBody>
      <dsp:txXfrm>
        <a:off x="29271" y="1448980"/>
        <a:ext cx="6608291" cy="541083"/>
      </dsp:txXfrm>
    </dsp:sp>
    <dsp:sp modelId="{EA60DDDD-A5BC-EF43-901F-4ED37A9A5270}">
      <dsp:nvSpPr>
        <dsp:cNvPr id="0" name=""/>
        <dsp:cNvSpPr/>
      </dsp:nvSpPr>
      <dsp:spPr>
        <a:xfrm>
          <a:off x="0" y="2091335"/>
          <a:ext cx="6666833" cy="59962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rgbClr val="0070C0"/>
              </a:solidFill>
            </a:rPr>
            <a:t>Gadget e premi centralizzati GL)</a:t>
          </a:r>
          <a:endParaRPr lang="en-US" sz="2500" kern="1200" dirty="0">
            <a:solidFill>
              <a:srgbClr val="0070C0"/>
            </a:solidFill>
          </a:endParaRPr>
        </a:p>
      </dsp:txBody>
      <dsp:txXfrm>
        <a:off x="29271" y="2120606"/>
        <a:ext cx="6608291" cy="541083"/>
      </dsp:txXfrm>
    </dsp:sp>
    <dsp:sp modelId="{B6892B5E-2C91-7A49-B57B-989AF19F3E04}">
      <dsp:nvSpPr>
        <dsp:cNvPr id="0" name=""/>
        <dsp:cNvSpPr/>
      </dsp:nvSpPr>
      <dsp:spPr>
        <a:xfrm>
          <a:off x="0" y="2762960"/>
          <a:ext cx="6666833" cy="59962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5">
                  <a:lumMod val="75000"/>
                </a:schemeClr>
              </a:solidFill>
            </a:rPr>
            <a:t>Grafica centralizzata</a:t>
          </a:r>
        </a:p>
      </dsp:txBody>
      <dsp:txXfrm>
        <a:off x="29271" y="2792231"/>
        <a:ext cx="6608291" cy="541083"/>
      </dsp:txXfrm>
    </dsp:sp>
    <dsp:sp modelId="{F1E9E260-9966-364B-8C5F-F9D6B8B7FB8E}">
      <dsp:nvSpPr>
        <dsp:cNvPr id="0" name=""/>
        <dsp:cNvSpPr/>
      </dsp:nvSpPr>
      <dsp:spPr>
        <a:xfrm>
          <a:off x="0" y="3434585"/>
          <a:ext cx="6666833" cy="59962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5">
                  <a:lumMod val="75000"/>
                </a:schemeClr>
              </a:solidFill>
            </a:rPr>
            <a:t>Gestione dei siti WEB (GL)</a:t>
          </a:r>
          <a:endParaRPr lang="en-US" sz="2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9271" y="3463856"/>
        <a:ext cx="6608291" cy="541083"/>
      </dsp:txXfrm>
    </dsp:sp>
    <dsp:sp modelId="{82279715-7BB7-0F4C-80C0-02266BF555F1}">
      <dsp:nvSpPr>
        <dsp:cNvPr id="0" name=""/>
        <dsp:cNvSpPr/>
      </dsp:nvSpPr>
      <dsp:spPr>
        <a:xfrm>
          <a:off x="0" y="4106210"/>
          <a:ext cx="6666833" cy="5996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5">
                  <a:lumMod val="75000"/>
                </a:schemeClr>
              </a:solidFill>
            </a:rPr>
            <a:t>Regole per i preventivi</a:t>
          </a:r>
          <a:endParaRPr lang="en-US" sz="2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9271" y="4135481"/>
        <a:ext cx="6608291" cy="541083"/>
      </dsp:txXfrm>
    </dsp:sp>
    <dsp:sp modelId="{0938E292-A92C-A743-8C19-141BA206C615}">
      <dsp:nvSpPr>
        <dsp:cNvPr id="0" name=""/>
        <dsp:cNvSpPr/>
      </dsp:nvSpPr>
      <dsp:spPr>
        <a:xfrm>
          <a:off x="0" y="4777834"/>
          <a:ext cx="6666833" cy="5996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5">
                  <a:lumMod val="75000"/>
                </a:schemeClr>
              </a:solidFill>
            </a:rPr>
            <a:t>Fondi Esterni (altro GL)</a:t>
          </a:r>
        </a:p>
      </dsp:txBody>
      <dsp:txXfrm>
        <a:off x="29271" y="4807105"/>
        <a:ext cx="6608291" cy="54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60B3-B2E3-5D46-9F80-725658B2F08F}">
      <dsp:nvSpPr>
        <dsp:cNvPr id="0" name=""/>
        <dsp:cNvSpPr/>
      </dsp:nvSpPr>
      <dsp:spPr>
        <a:xfrm>
          <a:off x="0" y="21563"/>
          <a:ext cx="7336850" cy="9871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In attesa dei risultati di PANN24</a:t>
          </a:r>
          <a:endParaRPr lang="en-US" sz="2600" kern="1200" dirty="0"/>
        </a:p>
      </dsp:txBody>
      <dsp:txXfrm>
        <a:off x="48190" y="69753"/>
        <a:ext cx="7240470" cy="890807"/>
      </dsp:txXfrm>
    </dsp:sp>
    <dsp:sp modelId="{945C428A-C421-FE40-B43D-612173B23F7A}">
      <dsp:nvSpPr>
        <dsp:cNvPr id="0" name=""/>
        <dsp:cNvSpPr/>
      </dsp:nvSpPr>
      <dsp:spPr>
        <a:xfrm>
          <a:off x="0" y="1043311"/>
          <a:ext cx="7336850" cy="9871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Bando Roma Technopole vinto dalla Federico II</a:t>
          </a:r>
          <a:endParaRPr lang="en-US" sz="2500" kern="1200" dirty="0"/>
        </a:p>
      </dsp:txBody>
      <dsp:txXfrm>
        <a:off x="48190" y="1091501"/>
        <a:ext cx="7240470" cy="890807"/>
      </dsp:txXfrm>
    </dsp:sp>
    <dsp:sp modelId="{D927D4C6-24ED-FA43-810F-98AA0EB8B624}">
      <dsp:nvSpPr>
        <dsp:cNvPr id="0" name=""/>
        <dsp:cNvSpPr/>
      </dsp:nvSpPr>
      <dsp:spPr>
        <a:xfrm>
          <a:off x="0" y="2065058"/>
          <a:ext cx="7336850" cy="987187"/>
        </a:xfrm>
        <a:prstGeom prst="roundRect">
          <a:avLst/>
        </a:prstGeom>
        <a:gradFill rotWithShape="0">
          <a:gsLst>
            <a:gs pos="0">
              <a:srgbClr val="142339"/>
            </a:gs>
            <a:gs pos="50000">
              <a:srgbClr val="22365E"/>
            </a:gs>
            <a:gs pos="100000">
              <a:srgbClr val="24417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Bando Cassa di Forlì (Pigi e Franca) siamo pronti.</a:t>
          </a:r>
          <a:endParaRPr lang="en-US" sz="2500" kern="1200" dirty="0"/>
        </a:p>
      </dsp:txBody>
      <dsp:txXfrm>
        <a:off x="48190" y="2113248"/>
        <a:ext cx="7240470" cy="890807"/>
      </dsp:txXfrm>
    </dsp:sp>
    <dsp:sp modelId="{3510407C-6927-DF40-82B3-6EF8D0DE85F3}">
      <dsp:nvSpPr>
        <dsp:cNvPr id="0" name=""/>
        <dsp:cNvSpPr/>
      </dsp:nvSpPr>
      <dsp:spPr>
        <a:xfrm>
          <a:off x="0" y="3086805"/>
          <a:ext cx="7336850" cy="9871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Stiamo cercando bandi EU per l’ERASMUS+ (scadenza marzo 2025)</a:t>
          </a:r>
          <a:endParaRPr lang="en-US" sz="2500" kern="1200" dirty="0"/>
        </a:p>
      </dsp:txBody>
      <dsp:txXfrm>
        <a:off x="48190" y="3134995"/>
        <a:ext cx="7240470" cy="890807"/>
      </dsp:txXfrm>
    </dsp:sp>
    <dsp:sp modelId="{C8B2C667-C0A6-C742-9AF1-8B9DEF79E000}">
      <dsp:nvSpPr>
        <dsp:cNvPr id="0" name=""/>
        <dsp:cNvSpPr/>
      </dsp:nvSpPr>
      <dsp:spPr>
        <a:xfrm>
          <a:off x="0" y="4108553"/>
          <a:ext cx="7336850" cy="9871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Alcuni progetti stanno cercando di applicare a bandi di fondazioni bancarie</a:t>
          </a:r>
          <a:endParaRPr lang="en-US" sz="2400" kern="1200" dirty="0"/>
        </a:p>
      </dsp:txBody>
      <dsp:txXfrm>
        <a:off x="48190" y="4156743"/>
        <a:ext cx="7240470" cy="890807"/>
      </dsp:txXfrm>
    </dsp:sp>
    <dsp:sp modelId="{3A447CDA-823D-D644-9942-0C563215144C}">
      <dsp:nvSpPr>
        <dsp:cNvPr id="0" name=""/>
        <dsp:cNvSpPr/>
      </dsp:nvSpPr>
      <dsp:spPr>
        <a:xfrm>
          <a:off x="0" y="5151864"/>
          <a:ext cx="7336850" cy="987187"/>
        </a:xfrm>
        <a:prstGeom prst="roundRect">
          <a:avLst/>
        </a:prstGeom>
        <a:gradFill rotWithShape="0">
          <a:gsLst>
            <a:gs pos="0">
              <a:srgbClr val="244176"/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Altro da parte dei progetti?</a:t>
          </a:r>
        </a:p>
      </dsp:txBody>
      <dsp:txXfrm>
        <a:off x="48190" y="5200054"/>
        <a:ext cx="7240470" cy="890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0B0A9-1AD5-364F-B673-BE8D0B0CCC0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A21EE-3C5B-B946-A823-B35D66248F3A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Stesso Budget centrale pari a 32.000 euro (64 cicli)</a:t>
          </a:r>
          <a:endParaRPr lang="en-US" sz="2000" kern="1200" dirty="0"/>
        </a:p>
      </dsp:txBody>
      <dsp:txXfrm>
        <a:off x="0" y="0"/>
        <a:ext cx="10515600" cy="543917"/>
      </dsp:txXfrm>
    </dsp:sp>
    <dsp:sp modelId="{D5124EE1-244C-F244-9DB3-156AED651E96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14787-D810-084E-B995-2136D611BCD8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Solo laureati triennali in fisica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0" y="543917"/>
        <a:ext cx="10515600" cy="543917"/>
      </dsp:txXfrm>
    </dsp:sp>
    <dsp:sp modelId="{2C1688B3-1DA8-FA42-9846-FAB64B4E4D83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16615-2AFD-064F-96A1-52C803402B6B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Distanza massima dalla laurea triennale di 10 anni</a:t>
          </a:r>
          <a:endParaRPr lang="en-US" sz="2000" kern="1200"/>
        </a:p>
      </dsp:txBody>
      <dsp:txXfrm>
        <a:off x="0" y="1087834"/>
        <a:ext cx="10515600" cy="543917"/>
      </dsp:txXfrm>
    </dsp:sp>
    <dsp:sp modelId="{2519CD08-CF31-A940-8726-D97EB332AFA2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EFD1C-06F7-2E4F-9812-645F1865781A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Scelta di una sola sede</a:t>
          </a:r>
        </a:p>
      </dsp:txBody>
      <dsp:txXfrm>
        <a:off x="0" y="1631751"/>
        <a:ext cx="10515600" cy="543917"/>
      </dsp:txXfrm>
    </dsp:sp>
    <dsp:sp modelId="{74BEF20C-5B7E-3644-BC88-C6A63DC800C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89F56-88DE-A94D-85B3-EFF5948D5D3B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Lavoro solo in presenza</a:t>
          </a:r>
        </a:p>
      </dsp:txBody>
      <dsp:txXfrm>
        <a:off x="0" y="2175669"/>
        <a:ext cx="10515600" cy="543917"/>
      </dsp:txXfrm>
    </dsp:sp>
    <dsp:sp modelId="{92ADEC9F-FF63-8047-933D-F09BB82044DC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BCE4-46A5-6645-9AE9-2311D329952A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Massimo 20 ore (a ciclo) per un totale di 500 euro</a:t>
          </a:r>
          <a:endParaRPr lang="en-US" sz="2000" kern="1200"/>
        </a:p>
      </dsp:txBody>
      <dsp:txXfrm>
        <a:off x="0" y="2719586"/>
        <a:ext cx="10515600" cy="543917"/>
      </dsp:txXfrm>
    </dsp:sp>
    <dsp:sp modelId="{1FEE7C68-6091-5445-AF8B-18323A7DBE2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96470-E968-3848-8A62-ACCE5B34A86B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Prestazione occasionale con un massimo di 4.000 euro</a:t>
          </a:r>
          <a:endParaRPr lang="en-US" sz="2000" kern="1200"/>
        </a:p>
      </dsp:txBody>
      <dsp:txXfrm>
        <a:off x="0" y="3263503"/>
        <a:ext cx="10515600" cy="543917"/>
      </dsp:txXfrm>
    </dsp:sp>
    <dsp:sp modelId="{252E013B-2474-EE45-A617-03CEFC349EA4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4EC56-4EF0-AB4B-973F-35927B29F6F0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Aggiungeremo xxx budget per LNGS e LNS per le guide.</a:t>
          </a:r>
          <a:endParaRPr lang="en-US" sz="2000" kern="1200" dirty="0"/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03DC-7691-2D45-9DFF-83225A8A3BE5}" type="datetimeFigureOut">
              <a:rPr lang="it-IT" smtClean="0"/>
              <a:t>02/02/25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F4C9-DA14-2E4E-AC0D-1414E07066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BF4C9-DA14-2E4E-AC0D-1414E070662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51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Pierluigi Paolucci</a:t>
            </a:r>
          </a:p>
          <a:p>
            <a:r>
              <a:rPr lang="it-IT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3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3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1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3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8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t-IT"/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algn="l"/>
            <a:r>
              <a:rPr lang="it-IT"/>
              <a:t>Pierluigi Paolucci a nome della CC3M – 3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3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tnazfisnucl.sharepoint.com/:f:/s/CC3M20232/EqgAK4mPAgRLjBg3LWm1Xn8BxjJXNS5R-R-3Z9YHZz4rzQ?e=mobAf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tnazfisnucl.sharepoint.com/:f:/s/CC3M20232/EqgAK4mPAgRLjBg3LWm1Xn8BxjJXNS5R-R-3Z9YHZz4rzQ?e=mobAf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stnazfisnucl.sharepoint.com/:x:/s/CC3M20232/EV2zsfPemk9Bt9Mu59LTwm0B0OuIpTMAMPOP4oQqsPBZFw?e=2MhwA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istnazfisnucl.sharepoint.com/:x:/s/CC3M20232/EV2zsfPemk9Bt9Mu59LTwm0B0OuIpTMAMPOP4oQqsPBZFw?e=h8SKk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istnazfisnucl.sharepoint.com/:x:/s/CC3M20232/EV2zsfPemk9Bt9Mu59LTwm0B0OuIpTMAMPOP4oQqsPBZFw?e=h8SKk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istnazfisnucl.sharepoint.com/:x:/s/CC3M20232/EV2zsfPemk9Bt9Mu59LTwm0B0OuIpTMAMPOP4oQqsPBZFw?e=h8SKk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A1DD0512-C1E0-45B4-391D-92783090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377" t="1041" r="480" b="586"/>
          <a:stretch/>
        </p:blipFill>
        <p:spPr>
          <a:xfrm rot="10800000">
            <a:off x="-3" y="22351"/>
            <a:ext cx="12248800" cy="6851860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D9B8BA32-7D23-9BA1-3188-457575ECA100}"/>
              </a:ext>
            </a:extLst>
          </p:cNvPr>
          <p:cNvSpPr txBox="1">
            <a:spLocks/>
          </p:cNvSpPr>
          <p:nvPr/>
        </p:nvSpPr>
        <p:spPr>
          <a:xfrm>
            <a:off x="1110272" y="4856228"/>
            <a:ext cx="4968792" cy="695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solidFill>
                  <a:srgbClr val="FFFFFF"/>
                </a:solidFill>
                <a:cs typeface="Euphemia UCAS"/>
              </a:rPr>
              <a:t>P. Paolucci, V. Fanti, S. Marcellini,  </a:t>
            </a:r>
            <a:r>
              <a:rPr lang="it-IT" sz="1600" dirty="0" err="1">
                <a:solidFill>
                  <a:srgbClr val="FFFFFF"/>
                </a:solidFill>
                <a:cs typeface="Euphemia UCAS"/>
              </a:rPr>
              <a:t>F</a:t>
            </a:r>
            <a:r>
              <a:rPr lang="it-IT" sz="1600" dirty="0">
                <a:solidFill>
                  <a:srgbClr val="FFFFFF"/>
                </a:solidFill>
                <a:cs typeface="Euphemia UCAS"/>
              </a:rPr>
              <a:t>. Masciulli,   </a:t>
            </a:r>
            <a:endParaRPr lang="it-IT" sz="16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solidFill>
                  <a:srgbClr val="FFFFFF"/>
                </a:solidFill>
                <a:cs typeface="Euphemia UCAS"/>
              </a:rPr>
              <a:t>M. Pallavicini e </a:t>
            </a:r>
            <a:r>
              <a:rPr lang="it-IT" sz="1600" dirty="0" err="1">
                <a:solidFill>
                  <a:srgbClr val="FFFFFF"/>
                </a:solidFill>
                <a:cs typeface="Euphemia UCAS"/>
              </a:rPr>
              <a:t>F</a:t>
            </a:r>
            <a:r>
              <a:rPr lang="it-IT" sz="1600" dirty="0">
                <a:solidFill>
                  <a:srgbClr val="FFFFFF"/>
                </a:solidFill>
                <a:cs typeface="Euphemia UCAS"/>
              </a:rPr>
              <a:t>. Scianitti 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70D509-D0E0-4769-43C7-F49EFE961E4C}"/>
              </a:ext>
            </a:extLst>
          </p:cNvPr>
          <p:cNvSpPr txBox="1"/>
          <p:nvPr/>
        </p:nvSpPr>
        <p:spPr>
          <a:xfrm>
            <a:off x="1110272" y="1849574"/>
            <a:ext cx="420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Report del Comitato di Coordinamento 3 Missione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C01C30D-74DC-2C12-E1F1-786AF02F1E15}"/>
              </a:ext>
            </a:extLst>
          </p:cNvPr>
          <p:cNvSpPr/>
          <p:nvPr/>
        </p:nvSpPr>
        <p:spPr>
          <a:xfrm>
            <a:off x="6877499" y="1586237"/>
            <a:ext cx="3527363" cy="352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7583ACE5-CCEE-A694-1898-F73E9ABE8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043" y="2540293"/>
            <a:ext cx="2591080" cy="1591085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4A96EF-889B-8F31-3DDE-6923BA1F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Pierluigi Paolucci a nome della CC3M – 3 febbraio 2025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3FB35-10C7-2CA5-4E04-956632AD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4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E2A9D-126A-D996-FCC8-3F2C1B2A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DA161AC-F476-771F-9221-6D2403F6B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6E47D-FB89-DF44-C33D-B00CF32F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D31BC-D515-3279-641D-7F7BCA1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B43DF-765F-6ECF-6CE5-C591A079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96492D-3252-6986-4F02-E621C922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AC64C-8C47-9A79-5D63-E9752DD2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7AD384-5A9A-707D-CB98-C64733DC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6" y="1683756"/>
            <a:ext cx="3592748" cy="4055055"/>
          </a:xfrm>
        </p:spPr>
        <p:txBody>
          <a:bodyPr anchor="b"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Spending Review interna 2024-2025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200" dirty="0">
                <a:solidFill>
                  <a:srgbClr val="FFFFFF"/>
                </a:solidFill>
              </a:rPr>
              <a:t>(gruppi di lavoro sono fortemente connessi)</a:t>
            </a:r>
            <a:endParaRPr lang="it-IT" sz="3600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2C600D-79C2-91D6-A752-080937DD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850335-6086-93F1-964F-ABBCDC08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A1A27279-00E5-6659-DC23-91AD8557E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453668"/>
              </p:ext>
            </p:extLst>
          </p:nvPr>
        </p:nvGraphicFramePr>
        <p:xfrm>
          <a:off x="4431989" y="892292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C5351A82-8D0A-DB42-FB23-B97FB74A160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52511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/>
              <a:t>Pierluigi Paolucci a nome della CC3M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1AA3EC-45AC-35EF-5CA4-A49D6444D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861" y="49512"/>
            <a:ext cx="7772400" cy="3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0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2E5BE8-C371-2937-F0E1-40F0D047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C5C676-94F7-3B6B-4815-92363B36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" name="Immagine 7" descr="Immagine che contiene testo, schermata, menu, Carattere&#10;&#10;Descrizione generata automaticamente">
            <a:extLst>
              <a:ext uri="{FF2B5EF4-FFF2-40B4-BE49-F238E27FC236}">
                <a16:creationId xmlns:a16="http://schemas.microsoft.com/office/drawing/2014/main" id="{23A6B4EA-7D2E-49F4-4B31-9653581E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0" y="1618973"/>
            <a:ext cx="8606972" cy="5239026"/>
          </a:xfrm>
          <a:prstGeom prst="rect">
            <a:avLst/>
          </a:prstGeom>
        </p:spPr>
      </p:pic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4C0E60F-FD15-11F9-2593-A8FCF039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7690" cy="1618973"/>
          </a:xfrm>
          <a:prstGeom prst="rect">
            <a:avLst/>
          </a:prstGeom>
        </p:spPr>
      </p:pic>
      <p:pic>
        <p:nvPicPr>
          <p:cNvPr id="14" name="Immagine 13" descr="Immagine che contiene testo, ricevuta, Carattere, algebra&#10;&#10;Descrizione generata automaticamente">
            <a:extLst>
              <a:ext uri="{FF2B5EF4-FFF2-40B4-BE49-F238E27FC236}">
                <a16:creationId xmlns:a16="http://schemas.microsoft.com/office/drawing/2014/main" id="{CD9E6458-E588-4CAB-AE42-11CB2C019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176" y="1"/>
            <a:ext cx="6699397" cy="16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6046A-F008-586D-D7CC-ED4619FF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B16A676D-88DE-E028-37C2-5B16B6BF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4BB2BBA8-29D5-A694-9859-6370AE68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A2D5627-777C-5B1E-1EAB-4F101AE99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5435D0-DCAE-15B6-B86A-4C61A7026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0C743A-FB4D-E80C-9A84-87AC0F6C0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FD0A70-55A5-9FE5-AF27-FCE51A1D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Valutazione dei progetti 2024-2025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0B5E3A-34D1-AA2B-DA98-AA7841F4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5E3A024-06DB-DFA3-6275-91EED66D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822076"/>
            <a:ext cx="11624982" cy="4503554"/>
          </a:xfrm>
        </p:spPr>
        <p:txBody>
          <a:bodyPr anchor="ctr">
            <a:normAutofit/>
          </a:bodyPr>
          <a:lstStyle/>
          <a:p>
            <a:r>
              <a:rPr lang="it-IT" sz="2400" dirty="0"/>
              <a:t>Valutazione dei progetti </a:t>
            </a:r>
          </a:p>
          <a:p>
            <a:pPr lvl="1"/>
            <a:r>
              <a:rPr lang="it-IT" sz="1800" dirty="0"/>
              <a:t>Necessaria per capire le attività da supportare, modificare o migliorare.</a:t>
            </a:r>
          </a:p>
          <a:p>
            <a:endParaRPr lang="it-IT" sz="2400" dirty="0"/>
          </a:p>
          <a:p>
            <a:r>
              <a:rPr lang="it-IT" sz="2400" dirty="0"/>
              <a:t>Metriche per la numerologia </a:t>
            </a:r>
          </a:p>
          <a:p>
            <a:r>
              <a:rPr lang="it-IT" sz="2400" dirty="0"/>
              <a:t>Introduzione di un questionario comune (GL) per l’anno 2024/2025</a:t>
            </a:r>
          </a:p>
          <a:p>
            <a:r>
              <a:rPr lang="it-IT" sz="2400" dirty="0">
                <a:solidFill>
                  <a:srgbClr val="FF0000"/>
                </a:solidFill>
              </a:rPr>
              <a:t>Analisi dei dati di Martina Bologna</a:t>
            </a:r>
            <a:endParaRPr lang="it-IT" sz="2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67FBC4-2E45-74B9-9313-170C776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7FC6BAF1-5975-37EC-FD0E-867FF3197356}"/>
              </a:ext>
            </a:extLst>
          </p:cNvPr>
          <p:cNvSpPr txBox="1">
            <a:spLocks/>
          </p:cNvSpPr>
          <p:nvPr/>
        </p:nvSpPr>
        <p:spPr>
          <a:xfrm>
            <a:off x="4038600" y="6363074"/>
            <a:ext cx="52511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/>
              <a:t>Pierluigi Paolucci a nome della CC3M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2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7FFA80-EE2C-0F82-1E14-BA5C8FA1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Report piano triennale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334BD4-040F-338C-F213-536CE137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BD0A33-FDBC-0B3A-2B43-3A2B01F0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819" y="586855"/>
            <a:ext cx="7719237" cy="5731752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400" dirty="0"/>
              <a:t>Report per il Piano Triennale completato. </a:t>
            </a:r>
          </a:p>
          <a:p>
            <a:pPr>
              <a:lnSpc>
                <a:spcPct val="120000"/>
              </a:lnSpc>
            </a:pPr>
            <a:r>
              <a:rPr lang="it-IT" sz="2400" dirty="0"/>
              <a:t>Circa 7 pagine, erano 10 nella precedente versione</a:t>
            </a:r>
          </a:p>
          <a:p>
            <a:pPr>
              <a:lnSpc>
                <a:spcPct val="120000"/>
              </a:lnSpc>
            </a:pPr>
            <a:r>
              <a:rPr lang="it-IT" sz="2400" dirty="0"/>
              <a:t>2 schede fornite dalla CC3M: Asimov e PWPGD</a:t>
            </a:r>
          </a:p>
          <a:p>
            <a:pPr marL="0" indent="0">
              <a:lnSpc>
                <a:spcPct val="120000"/>
              </a:lnSpc>
              <a:buNone/>
            </a:pPr>
            <a:endParaRPr lang="it-IT" sz="24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/>
              <a:t>Abbiamo deciso di scriverne una completamente nuova per il prossimo report che è il CVI per uniformare al meglio i tre aspetti dell’INFN</a:t>
            </a:r>
          </a:p>
          <a:p>
            <a:pPr>
              <a:lnSpc>
                <a:spcPct val="120000"/>
              </a:lnSpc>
            </a:pPr>
            <a:r>
              <a:rPr lang="it-IT" sz="2400" i="0" u="none" strike="noStrike" dirty="0">
                <a:solidFill>
                  <a:srgbClr val="FF0000"/>
                </a:solidFill>
                <a:effectLst/>
              </a:rPr>
              <a:t>Comunicazione istitu</a:t>
            </a:r>
            <a:r>
              <a:rPr lang="it-IT" sz="2400" dirty="0">
                <a:solidFill>
                  <a:srgbClr val="FF0000"/>
                </a:solidFill>
              </a:rPr>
              <a:t>zionale</a:t>
            </a:r>
          </a:p>
          <a:p>
            <a:pPr>
              <a:lnSpc>
                <a:spcPct val="120000"/>
              </a:lnSpc>
            </a:pPr>
            <a:r>
              <a:rPr lang="it-IT" sz="2400" i="0" u="none" strike="noStrike" dirty="0">
                <a:solidFill>
                  <a:srgbClr val="FF0000"/>
                </a:solidFill>
                <a:effectLst/>
              </a:rPr>
              <a:t>PE istituzionale</a:t>
            </a:r>
          </a:p>
          <a:p>
            <a:pPr>
              <a:lnSpc>
                <a:spcPct val="120000"/>
              </a:lnSpc>
            </a:pPr>
            <a:r>
              <a:rPr lang="it-IT" sz="2400" i="0" u="none" strike="noStrike" dirty="0">
                <a:solidFill>
                  <a:srgbClr val="FF0000"/>
                </a:solidFill>
                <a:effectLst/>
              </a:rPr>
              <a:t>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1177A0-F042-4019-269C-8F6BE587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01D2E5-797F-971A-2A47-2ED8A4393F28}"/>
              </a:ext>
            </a:extLst>
          </p:cNvPr>
          <p:cNvSpPr txBox="1"/>
          <p:nvPr/>
        </p:nvSpPr>
        <p:spPr>
          <a:xfrm>
            <a:off x="581744" y="5006842"/>
            <a:ext cx="3182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dirty="0">
                <a:solidFill>
                  <a:schemeClr val="bg1"/>
                </a:solidFill>
                <a:effectLst/>
              </a:rPr>
              <a:t> Link </a:t>
            </a:r>
            <a:r>
              <a:rPr lang="it-IT" sz="20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Schede Progetti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4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788F2F-7291-21C3-7550-64A2EB434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574293-5EC7-61FF-B7B0-890F92CFF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6C40B5-D069-6598-0444-672242E27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3E8603-74C9-39D6-ACF8-4B3E42DB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E3FB53-D93E-0645-18CE-B3D57BEC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3EE626-F000-ABE0-FEA2-5F4B74B7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ED5C9FB-6CAF-07E4-9585-67CB753E0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F97B9-7C5F-9383-4E75-E2EB3F5F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C6FC78-AF96-DA1B-7EAA-E693A568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VQR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2020-2024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217F18-B4A1-8B10-C248-586173C5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472DD1-3020-E26A-12F7-F96F50AF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819" y="308344"/>
            <a:ext cx="7719237" cy="641143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400" i="0" u="none" strike="noStrike" dirty="0">
                <a:effectLst/>
              </a:rPr>
              <a:t>VQR Stiamo procedendo con la scrittura delle schede: 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800" i="0" u="none" strike="noStrike" dirty="0">
              <a:effectLst/>
            </a:endParaRP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Quanto. La rivoluzione in un salto (mostra – 2024) - Cecilia (Uff. Comm)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Portale Mediateca + concorso – Cecilia (Uff. Comm) 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Proposte online per le scuole e il pubblico – Cecilia (Uff. Comm) 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Laboratori aperti: Open day, visite guidate e Visitor Centre – CC3M - Roberta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Portale Scienza per tutti - Sabine CC3M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PID/Progetti di formazione docenti – Giorgio CC3M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Asimov – gruppo Asimov e Pigi CC3M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INFN per i bambini e focus su INFN </a:t>
            </a:r>
            <a:r>
              <a:rPr lang="it-IT" sz="1800" b="0" i="0" dirty="0" err="1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kids</a:t>
            </a:r>
            <a:r>
              <a:rPr lang="it-IT" sz="18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 – Sabine CC3M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Playing with </a:t>
            </a:r>
            <a:r>
              <a:rPr lang="it-IT" sz="1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protons</a:t>
            </a:r>
            <a:r>
              <a:rPr lang="it-IT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it-IT" sz="1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goes</a:t>
            </a:r>
            <a:r>
              <a:rPr lang="it-IT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it-IT" sz="1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digital</a:t>
            </a:r>
            <a:r>
              <a:rPr lang="it-IT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 (ERASMUS+) - Pigi INFN 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it-IT" sz="18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Attività ed eventi per l’inclusione e la parità di genere - Roberta INFN </a:t>
            </a:r>
          </a:p>
          <a:p>
            <a:endParaRPr lang="it-IT" sz="7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6FFB8A-4611-5826-FC7B-51474EF6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644444-66A2-587D-D31A-91E51D47FD19}"/>
              </a:ext>
            </a:extLst>
          </p:cNvPr>
          <p:cNvSpPr txBox="1"/>
          <p:nvPr/>
        </p:nvSpPr>
        <p:spPr>
          <a:xfrm>
            <a:off x="581744" y="5006842"/>
            <a:ext cx="3182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dirty="0">
                <a:solidFill>
                  <a:schemeClr val="bg1"/>
                </a:solidFill>
                <a:effectLst/>
              </a:rPr>
              <a:t> Link </a:t>
            </a:r>
            <a:r>
              <a:rPr lang="it-IT" sz="20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Schede Progetti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573F295-C3E8-B9AF-BCF1-4A9C6DEE53B3}"/>
              </a:ext>
            </a:extLst>
          </p:cNvPr>
          <p:cNvSpPr txBox="1">
            <a:spLocks/>
          </p:cNvSpPr>
          <p:nvPr/>
        </p:nvSpPr>
        <p:spPr>
          <a:xfrm>
            <a:off x="412180" y="1378119"/>
            <a:ext cx="237147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3200" b="1" dirty="0">
                <a:solidFill>
                  <a:schemeClr val="bg1"/>
                </a:solidFill>
              </a:rPr>
              <a:t>Elenco dei progetti CC3M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6E30C8-3A34-2640-83EB-8938FCEA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" y="6118394"/>
            <a:ext cx="1404504" cy="634836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8EF9E2A-B9C3-E864-BDA0-A51642E5F7DA}"/>
              </a:ext>
            </a:extLst>
          </p:cNvPr>
          <p:cNvSpPr txBox="1">
            <a:spLocks/>
          </p:cNvSpPr>
          <p:nvPr/>
        </p:nvSpPr>
        <p:spPr>
          <a:xfrm>
            <a:off x="8831120" y="6492874"/>
            <a:ext cx="2947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Pierluigi Paolucci a nome della CC3M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E7EC71-FF0C-D137-A6DB-808B71EF6A1F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2">
                    <a:lumMod val="50000"/>
                  </a:schemeClr>
                </a:solidFill>
              </a:rPr>
              <a:t>| </a:t>
            </a:r>
            <a:fld id="{5E511011-4DC2-1B47-B448-F11B78FA5648}" type="slidenum">
              <a:rPr lang="it-IT" smtClean="0">
                <a:solidFill>
                  <a:schemeClr val="bg2">
                    <a:lumMod val="50000"/>
                  </a:schemeClr>
                </a:solidFill>
              </a:rPr>
              <a:pPr/>
              <a:t>15</a:t>
            </a:fld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BF3D30BD-2CA3-47D4-262F-AB248D697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87212"/>
              </p:ext>
            </p:extLst>
          </p:nvPr>
        </p:nvGraphicFramePr>
        <p:xfrm>
          <a:off x="4262549" y="168298"/>
          <a:ext cx="7757274" cy="6155713"/>
        </p:xfrm>
        <a:graphic>
          <a:graphicData uri="http://schemas.openxmlformats.org/drawingml/2006/table">
            <a:tbl>
              <a:tblPr/>
              <a:tblGrid>
                <a:gridCol w="365292">
                  <a:extLst>
                    <a:ext uri="{9D8B030D-6E8A-4147-A177-3AD203B41FA5}">
                      <a16:colId xmlns:a16="http://schemas.microsoft.com/office/drawing/2014/main" val="3845521016"/>
                    </a:ext>
                  </a:extLst>
                </a:gridCol>
                <a:gridCol w="1277368">
                  <a:extLst>
                    <a:ext uri="{9D8B030D-6E8A-4147-A177-3AD203B41FA5}">
                      <a16:colId xmlns:a16="http://schemas.microsoft.com/office/drawing/2014/main" val="2047894518"/>
                    </a:ext>
                  </a:extLst>
                </a:gridCol>
                <a:gridCol w="984202">
                  <a:extLst>
                    <a:ext uri="{9D8B030D-6E8A-4147-A177-3AD203B41FA5}">
                      <a16:colId xmlns:a16="http://schemas.microsoft.com/office/drawing/2014/main" val="1589168536"/>
                    </a:ext>
                  </a:extLst>
                </a:gridCol>
                <a:gridCol w="1332413">
                  <a:extLst>
                    <a:ext uri="{9D8B030D-6E8A-4147-A177-3AD203B41FA5}">
                      <a16:colId xmlns:a16="http://schemas.microsoft.com/office/drawing/2014/main" val="1219461056"/>
                    </a:ext>
                  </a:extLst>
                </a:gridCol>
                <a:gridCol w="991835">
                  <a:extLst>
                    <a:ext uri="{9D8B030D-6E8A-4147-A177-3AD203B41FA5}">
                      <a16:colId xmlns:a16="http://schemas.microsoft.com/office/drawing/2014/main" val="1392014637"/>
                    </a:ext>
                  </a:extLst>
                </a:gridCol>
                <a:gridCol w="1403082">
                  <a:extLst>
                    <a:ext uri="{9D8B030D-6E8A-4147-A177-3AD203B41FA5}">
                      <a16:colId xmlns:a16="http://schemas.microsoft.com/office/drawing/2014/main" val="2934065331"/>
                    </a:ext>
                  </a:extLst>
                </a:gridCol>
                <a:gridCol w="1403082">
                  <a:extLst>
                    <a:ext uri="{9D8B030D-6E8A-4147-A177-3AD203B41FA5}">
                      <a16:colId xmlns:a16="http://schemas.microsoft.com/office/drawing/2014/main" val="3220229466"/>
                    </a:ext>
                  </a:extLst>
                </a:gridCol>
              </a:tblGrid>
              <a:tr h="522024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650"/>
                        </a:lnSpc>
                      </a:pP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tillium Web" pitchFamily="2" charset="77"/>
                        </a:rPr>
                        <a:t>Progetto</a:t>
                      </a:r>
                      <a:endParaRPr lang="it-IT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tillium Web" pitchFamily="2" charset="77"/>
                        </a:rPr>
                        <a:t>Tipologia</a:t>
                      </a:r>
                      <a:endParaRPr lang="it-IT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tillium Web" pitchFamily="2" charset="77"/>
                        </a:rPr>
                        <a:t>Soggetti interessati</a:t>
                      </a:r>
                      <a:endParaRPr lang="it-IT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tillium Web" pitchFamily="2" charset="77"/>
                        </a:rPr>
                        <a:t>Dimensione</a:t>
                      </a:r>
                      <a:endParaRPr lang="it-IT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tillium Web" pitchFamily="2" charset="77"/>
                        </a:rPr>
                        <a:t>Durata</a:t>
                      </a:r>
                      <a:endParaRPr lang="it-IT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tillium Web" pitchFamily="2" charset="77"/>
                        </a:rPr>
                        <a:t>TIPO di SCUOLA</a:t>
                      </a:r>
                      <a:endParaRPr lang="it-IT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69809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Art &amp; Science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C55A11"/>
                          </a:solidFill>
                          <a:effectLst/>
                          <a:latin typeface="Titillium Web" pitchFamily="2" charset="77"/>
                        </a:rPr>
                        <a:t>Scuole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Studenti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8.000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biennale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Secondaria II grado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83957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2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Asimov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13.000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annuale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31423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3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Dark</a:t>
                      </a:r>
                      <a:endParaRPr lang="it-IT" sz="16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400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66980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4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Lab2go</a:t>
                      </a:r>
                      <a:endParaRPr lang="it-IT" sz="16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1.000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85512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5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Radiolab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1.000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20493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6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OCRA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3.000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26680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7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HOPE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47339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8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Master Class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35000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eventi singoli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25266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9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INFN Kids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3.000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Primaria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85571"/>
                  </a:ext>
                </a:extLst>
              </a:tr>
              <a:tr h="284489">
                <a:tc>
                  <a:txBody>
                    <a:bodyPr/>
                    <a:lstStyle/>
                    <a:p>
                      <a:pPr algn="l" fontAlgn="auto">
                        <a:lnSpc>
                          <a:spcPts val="1275"/>
                        </a:lnSpc>
                      </a:pP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</a:pP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650"/>
                        </a:lnSpc>
                      </a:pP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650"/>
                        </a:lnSpc>
                      </a:pP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425"/>
                        </a:lnSpc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425"/>
                        </a:lnSpc>
                      </a:pPr>
                      <a:endParaRPr lang="it-IT" sz="1000" b="1" i="0" u="none" strike="noStrike">
                        <a:solidFill>
                          <a:srgbClr val="FFFFFF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425"/>
                        </a:lnSpc>
                      </a:pPr>
                      <a:endParaRPr lang="it-IT" sz="1000" b="1" i="0" u="none" strike="noStrike">
                        <a:solidFill>
                          <a:srgbClr val="FFFFFF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11348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Aggiornamenti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C55A11"/>
                          </a:solidFill>
                          <a:effectLst/>
                          <a:latin typeface="Titillium Web" pitchFamily="2" charset="77"/>
                        </a:rPr>
                        <a:t>Formazione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Docenti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eventi singoli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Secondaria I grado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24944"/>
                  </a:ext>
                </a:extLst>
              </a:tr>
              <a:tr h="61515"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11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PID</a:t>
                      </a:r>
                      <a:endParaRPr lang="it-IT" sz="16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67096"/>
                  </a:ext>
                </a:extLst>
              </a:tr>
              <a:tr h="2466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settimanale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Secondaria II grado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44303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12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Inspyre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Studenti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30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235457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13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Stage</a:t>
                      </a:r>
                      <a:endParaRPr lang="it-IT" sz="16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100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61363"/>
                  </a:ext>
                </a:extLst>
              </a:tr>
              <a:tr h="284489">
                <a:tc>
                  <a:txBody>
                    <a:bodyPr/>
                    <a:lstStyle/>
                    <a:p>
                      <a:pPr algn="l" fontAlgn="auto">
                        <a:lnSpc>
                          <a:spcPts val="1275"/>
                        </a:lnSpc>
                      </a:pP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650"/>
                        </a:lnSpc>
                      </a:pP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650"/>
                        </a:lnSpc>
                      </a:pP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425"/>
                        </a:lnSpc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425"/>
                        </a:lnSpc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425"/>
                        </a:lnSpc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89279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14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Game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C55A11"/>
                          </a:solidFill>
                          <a:effectLst/>
                          <a:latin typeface="Titillium Web" pitchFamily="2" charset="77"/>
                        </a:rPr>
                        <a:t>Giochi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Pubblico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400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Eventi Singoli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auto">
                        <a:lnSpc>
                          <a:spcPts val="1425"/>
                        </a:lnSpc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itchFamily="2" charset="77"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20114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15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Hepscape</a:t>
                      </a:r>
                      <a:endParaRPr lang="it-IT" sz="16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2.000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24179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16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Festival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C55A11"/>
                          </a:solidFill>
                          <a:effectLst/>
                          <a:latin typeface="Titillium Web" pitchFamily="2" charset="77"/>
                        </a:rPr>
                        <a:t>Festival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100.000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78279"/>
                  </a:ext>
                </a:extLst>
              </a:tr>
              <a:tr h="522024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17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Scienza x Tutti</a:t>
                      </a:r>
                      <a:endParaRPr lang="it-IT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50" b="1" i="0" u="none" strike="noStrike">
                          <a:solidFill>
                            <a:srgbClr val="C55A11"/>
                          </a:solidFill>
                          <a:effectLst/>
                          <a:latin typeface="Titillium Web" pitchFamily="2" charset="77"/>
                        </a:rPr>
                        <a:t>Portale WEB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300.000</a:t>
                      </a:r>
                      <a:endParaRPr lang="it-I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itchFamily="2" charset="77"/>
                        </a:rPr>
                        <a:t>Annuale</a:t>
                      </a:r>
                      <a:endParaRPr lang="it-IT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05" marR="60005" marT="30002" marB="30002" anchor="ctr">
                    <a:lnL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7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17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CB7731-5F89-E232-48A5-2E709C51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Fondi </a:t>
            </a:r>
            <a:r>
              <a:rPr lang="it-IT">
                <a:solidFill>
                  <a:srgbClr val="FFFFFF"/>
                </a:solidFill>
              </a:rPr>
              <a:t>Esterni dove </a:t>
            </a:r>
            <a:r>
              <a:rPr lang="it-IT" dirty="0">
                <a:solidFill>
                  <a:srgbClr val="FFFFFF"/>
                </a:solidFill>
              </a:rPr>
              <a:t>siamo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7A4F32-4302-A19E-C594-8F5CC336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9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6673A6-5C8F-6A07-8F2D-6CC6130E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24F69EB6-12EA-209A-9CED-2F64A6B45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768782"/>
              </p:ext>
            </p:extLst>
          </p:nvPr>
        </p:nvGraphicFramePr>
        <p:xfrm>
          <a:off x="4537650" y="279401"/>
          <a:ext cx="7336850" cy="613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16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31BC5D-63AD-0CFF-E41B-FDB7E4B9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Tutor CC3M 2024 – situazione ad oggi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835104-0FBB-E265-8667-5401AD56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8DCA30-55B1-6B20-F80B-0C60243B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5267259"/>
            <a:ext cx="11244969" cy="1554368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it-IT" sz="1600" b="0" i="0" u="none" strike="noStrike" dirty="0">
                <a:effectLst/>
                <a:latin typeface="Avenir-Book" panose="02000503020000020003" pitchFamily="2" charset="0"/>
              </a:rPr>
              <a:t>importo disponibile € 32.000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Avenir-Book" panose="02000503020000020003" pitchFamily="2" charset="0"/>
              </a:rPr>
              <a:t>importo impegnato €26.500;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Avenir-Book" panose="02000503020000020003" pitchFamily="2" charset="0"/>
              </a:rPr>
              <a:t>n. 48 Tutor hanno accettato; </a:t>
            </a:r>
          </a:p>
          <a:p>
            <a:r>
              <a:rPr lang="it-IT" sz="1600" b="0" i="0" u="none" strike="noStrike" dirty="0">
                <a:effectLst/>
                <a:latin typeface="Avenir-Book" panose="02000503020000020003" pitchFamily="2" charset="0"/>
              </a:rPr>
              <a:t>Ti segnalo inoltre che alcune Strutture non hanno fatto richiesta, nello specifico:</a:t>
            </a:r>
            <a:r>
              <a:rPr lang="it-IT" sz="1600" b="0" i="0" u="none" strike="noStrike" dirty="0">
                <a:solidFill>
                  <a:srgbClr val="FF0000"/>
                </a:solidFill>
                <a:effectLst/>
                <a:latin typeface="Avenir-Book" panose="02000503020000020003" pitchFamily="2" charset="0"/>
              </a:rPr>
              <a:t> LNGS, Bologna </a:t>
            </a:r>
            <a:r>
              <a:rPr lang="it-IT" sz="1600" dirty="0">
                <a:solidFill>
                  <a:srgbClr val="FF0000"/>
                </a:solidFill>
                <a:latin typeface="Avenir-Book" panose="02000503020000020003" pitchFamily="2" charset="0"/>
              </a:rPr>
              <a:t>e</a:t>
            </a:r>
            <a:r>
              <a:rPr lang="it-IT" sz="1600" b="0" i="0" u="none" strike="noStrike" dirty="0">
                <a:solidFill>
                  <a:srgbClr val="FF0000"/>
                </a:solidFill>
                <a:effectLst/>
                <a:latin typeface="Avenir-Book" panose="02000503020000020003" pitchFamily="2" charset="0"/>
              </a:rPr>
              <a:t> TIFPA.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06451B-2A7B-B3F9-21DC-ACAEFF94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F64CE9F-FB71-9C8B-71EB-762729525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032688"/>
              </p:ext>
            </p:extLst>
          </p:nvPr>
        </p:nvGraphicFramePr>
        <p:xfrm>
          <a:off x="47113" y="1590741"/>
          <a:ext cx="11847068" cy="382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26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F4141C-3C7A-05A8-E75E-8F4CEF93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513"/>
            <a:ext cx="10515600" cy="638299"/>
          </a:xfrm>
        </p:spPr>
        <p:txBody>
          <a:bodyPr>
            <a:normAutofit fontScale="90000"/>
          </a:bodyPr>
          <a:lstStyle/>
          <a:p>
            <a:r>
              <a:rPr lang="it-IT" sz="5200" dirty="0"/>
              <a:t>Bando Tutor 2025-2026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3E042-FF91-5E4A-2570-3025E2CE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900"/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7488A7-E4E4-0AEE-509F-CEBB3A75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18</a:t>
            </a:fld>
            <a:endParaRPr lang="it-IT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06245DA6-77F9-5D52-83B8-9ACF5273E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739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7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F6F1BC-7B16-6E02-7616-4F9266F32A79}"/>
              </a:ext>
            </a:extLst>
          </p:cNvPr>
          <p:cNvSpPr txBox="1">
            <a:spLocks/>
          </p:cNvSpPr>
          <p:nvPr/>
        </p:nvSpPr>
        <p:spPr>
          <a:xfrm>
            <a:off x="257699" y="273867"/>
            <a:ext cx="5749366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r>
              <a:rPr lang="it-IT" sz="3200" b="1" dirty="0">
                <a:solidFill>
                  <a:srgbClr val="FFFFFF"/>
                </a:solidFill>
              </a:rPr>
              <a:t>Razionalizzare le spese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2FBA05-25F7-56D8-B736-E8AA4B03B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496" y="481297"/>
            <a:ext cx="1404504" cy="634836"/>
          </a:xfrm>
          <a:prstGeom prst="rect">
            <a:avLst/>
          </a:prstGeom>
        </p:spPr>
      </p:pic>
      <p:sp>
        <p:nvSpPr>
          <p:cNvPr id="15" name="Segnaposto piè di pagina 1">
            <a:extLst>
              <a:ext uri="{FF2B5EF4-FFF2-40B4-BE49-F238E27FC236}">
                <a16:creationId xmlns:a16="http://schemas.microsoft.com/office/drawing/2014/main" id="{6DA4091B-ACA5-3F61-CB0B-6DAAC9D3587D}"/>
              </a:ext>
            </a:extLst>
          </p:cNvPr>
          <p:cNvSpPr txBox="1">
            <a:spLocks/>
          </p:cNvSpPr>
          <p:nvPr/>
        </p:nvSpPr>
        <p:spPr>
          <a:xfrm>
            <a:off x="8831120" y="6492874"/>
            <a:ext cx="2947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>
                <a:solidFill>
                  <a:schemeClr val="bg2">
                    <a:lumMod val="50000"/>
                  </a:schemeClr>
                </a:solidFill>
              </a:rPr>
              <a:t>Pierluigi Paolucci a nome della CC3M</a:t>
            </a:r>
          </a:p>
        </p:txBody>
      </p:sp>
      <p:sp>
        <p:nvSpPr>
          <p:cNvPr id="17" name="Segnaposto numero diapositiva 2">
            <a:extLst>
              <a:ext uri="{FF2B5EF4-FFF2-40B4-BE49-F238E27FC236}">
                <a16:creationId xmlns:a16="http://schemas.microsoft.com/office/drawing/2014/main" id="{EE4EDC03-5629-0AE5-251D-23A0ACB50977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2">
                    <a:lumMod val="50000"/>
                  </a:schemeClr>
                </a:solidFill>
              </a:rPr>
              <a:t>| </a:t>
            </a:r>
            <a:fld id="{5E511011-4DC2-1B47-B448-F11B78FA5648}" type="slidenum">
              <a:rPr lang="it-IT" smtClean="0">
                <a:solidFill>
                  <a:schemeClr val="bg2">
                    <a:lumMod val="50000"/>
                  </a:schemeClr>
                </a:solidFill>
              </a:rPr>
              <a:pPr/>
              <a:t>19</a:t>
            </a:fld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B6B26C-7C9E-6CFE-6287-2508C4D1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3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82FEE2-E775-D80C-489E-C0169652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A9253FE-611A-E47E-29A6-C9321D861B02}"/>
              </a:ext>
              <a:ext uri="{147F2762-F138-4A5C-976F-8EAC2B608ADB}">
                <a16:predDERef xmlns:a16="http://schemas.microsoft.com/office/drawing/2014/main" pred="{E3B283F6-7B7E-2837-8790-025146BBE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67169"/>
              </p:ext>
            </p:extLst>
          </p:nvPr>
        </p:nvGraphicFramePr>
        <p:xfrm>
          <a:off x="42675" y="1763059"/>
          <a:ext cx="6172854" cy="420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magine 19" descr="Immagine che contiene testo, schermata, menu, numero&#10;&#10;Il contenuto generato dall'IA potrebbe non essere corretto.">
            <a:extLst>
              <a:ext uri="{FF2B5EF4-FFF2-40B4-BE49-F238E27FC236}">
                <a16:creationId xmlns:a16="http://schemas.microsoft.com/office/drawing/2014/main" id="{0FB2C370-39F6-8932-A8C1-0AD53E580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738" y="312457"/>
            <a:ext cx="5573364" cy="58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614622-9180-857E-020E-7DFEEF0D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Introduzione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44B89C-11BC-FD84-4855-DFF1EE6A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9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E1B771-76C9-2437-176F-1B2F5BBF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0" y="266700"/>
            <a:ext cx="7891463" cy="6311900"/>
          </a:xfrm>
        </p:spPr>
        <p:txBody>
          <a:bodyPr anchor="t">
            <a:normAutofit/>
          </a:bodyPr>
          <a:lstStyle/>
          <a:p>
            <a:pPr marL="138112" indent="0">
              <a:buNone/>
            </a:pPr>
            <a:r>
              <a:rPr lang="it-IT" sz="3200" dirty="0">
                <a:solidFill>
                  <a:srgbClr val="FF0000"/>
                </a:solidFill>
              </a:rPr>
              <a:t>Il passaggio da comitato a commissione è complesso</a:t>
            </a:r>
          </a:p>
          <a:p>
            <a:pPr marL="803275" lvl="2" indent="-314325"/>
            <a:r>
              <a:rPr lang="it-IT" sz="2400" dirty="0"/>
              <a:t>Preventivi con regole ben definite</a:t>
            </a:r>
          </a:p>
          <a:p>
            <a:pPr marL="803275" lvl="2" indent="-314325"/>
            <a:r>
              <a:rPr lang="it-IT" sz="2400" dirty="0"/>
              <a:t>Review, consuntivi e report</a:t>
            </a:r>
          </a:p>
          <a:p>
            <a:pPr marL="803275" lvl="2" indent="-314325"/>
            <a:r>
              <a:rPr lang="it-IT" sz="2400" dirty="0"/>
              <a:t>Valutazione oggettiva dei progetti </a:t>
            </a:r>
            <a:r>
              <a:rPr lang="it-IT" sz="2400" dirty="0">
                <a:sym typeface="Wingdings" pitchFamily="2" charset="2"/>
              </a:rPr>
              <a:t> sana competizione </a:t>
            </a:r>
          </a:p>
          <a:p>
            <a:pPr marL="595312" lvl="2" indent="0">
              <a:buNone/>
            </a:pPr>
            <a:endParaRPr lang="it-IT" sz="2400" dirty="0">
              <a:sym typeface="Wingdings" pitchFamily="2" charset="2"/>
            </a:endParaRPr>
          </a:p>
          <a:p>
            <a:pPr marL="577850" indent="-439738"/>
            <a:r>
              <a:rPr lang="it-IT" sz="32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Aggiornare i dati ed i risultati per la GE, VQR, CVI e Piano Triennale</a:t>
            </a:r>
          </a:p>
          <a:p>
            <a:pPr marL="577850" indent="-439738"/>
            <a:endParaRPr lang="it-IT" sz="3200" dirty="0">
              <a:sym typeface="Wingdings" pitchFamily="2" charset="2"/>
            </a:endParaRPr>
          </a:p>
          <a:p>
            <a:pPr marL="577850" indent="-439738"/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Partecipazione attiva++ dei referenti</a:t>
            </a:r>
          </a:p>
          <a:p>
            <a:pPr marL="854075" lvl="2" indent="-314325"/>
            <a:r>
              <a:rPr lang="it-IT" sz="2400" dirty="0">
                <a:sym typeface="Wingdings" pitchFamily="2" charset="2"/>
              </a:rPr>
              <a:t>Referee</a:t>
            </a:r>
          </a:p>
          <a:p>
            <a:pPr marL="854075" lvl="2" indent="-314325"/>
            <a:r>
              <a:rPr lang="it-IT" sz="2400" dirty="0">
                <a:sym typeface="Wingdings" pitchFamily="2" charset="2"/>
              </a:rPr>
              <a:t>Gruppi di lavoro</a:t>
            </a:r>
          </a:p>
          <a:p>
            <a:pPr marL="854075" lvl="2" indent="-314325"/>
            <a:r>
              <a:rPr lang="it-IT" sz="2400" dirty="0">
                <a:sym typeface="Wingdings" pitchFamily="2" charset="2"/>
              </a:rPr>
              <a:t>Gestione locale</a:t>
            </a:r>
          </a:p>
          <a:p>
            <a:pPr marL="577850" lvl="1" indent="-439738">
              <a:buNone/>
            </a:pPr>
            <a:endParaRPr lang="it-IT" sz="2000" dirty="0">
              <a:sym typeface="Wingdings" pitchFamily="2" charset="2"/>
            </a:endParaRPr>
          </a:p>
          <a:p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DCA68-02D2-AC5A-28F6-DDC1B00C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C4CEA-5962-AFC7-5376-22AED30DB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C11E88-4CAF-1ED7-7019-286BCC4A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+mj-lt"/>
                <a:cs typeface="+mj-cs"/>
              </a:rPr>
              <a:t>Costi totale dei progetti 2024</a:t>
            </a:r>
            <a:br>
              <a:rPr lang="en-US" sz="280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800">
                <a:solidFill>
                  <a:srgbClr val="FFFFFF"/>
                </a:solidFill>
                <a:latin typeface="+mj-lt"/>
                <a:cs typeface="+mj-cs"/>
              </a:rPr>
              <a:t>da aggiornare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F7B1B2-EC1F-1F67-03B2-1241DFC48BB3}"/>
              </a:ext>
            </a:extLst>
          </p:cNvPr>
          <p:cNvSpPr txBox="1"/>
          <p:nvPr/>
        </p:nvSpPr>
        <p:spPr>
          <a:xfrm>
            <a:off x="8571507" y="387224"/>
            <a:ext cx="3291839" cy="83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PresenzeCostiProgettiCC3M.xlsx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F0D14B-9991-6EDD-E8DD-46F0B387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3 febbraio 2025</a:t>
            </a:r>
          </a:p>
        </p:txBody>
      </p:sp>
      <p:pic>
        <p:nvPicPr>
          <p:cNvPr id="6" name="Picture 1" descr="Immagine che contiene testo, schermata, Diagramma, numero&#10;&#10;Descrizione generata automaticamente">
            <a:extLst>
              <a:ext uri="{FF2B5EF4-FFF2-40B4-BE49-F238E27FC236}">
                <a16:creationId xmlns:a16="http://schemas.microsoft.com/office/drawing/2014/main" id="{AC343528-7C21-02E6-6DD3-33394BE1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8" y="2217321"/>
            <a:ext cx="5770318" cy="35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3999DA-8D90-0CDB-45C3-6BF28055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A533F6A-0124-EAA4-411E-6F5AECAB6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61476"/>
              </p:ext>
            </p:extLst>
          </p:nvPr>
        </p:nvGraphicFramePr>
        <p:xfrm>
          <a:off x="5959011" y="1767155"/>
          <a:ext cx="6156471" cy="4703622"/>
        </p:xfrm>
        <a:graphic>
          <a:graphicData uri="http://schemas.openxmlformats.org/drawingml/2006/table">
            <a:tbl>
              <a:tblPr firstRow="1" bandRow="1"/>
              <a:tblGrid>
                <a:gridCol w="919086">
                  <a:extLst>
                    <a:ext uri="{9D8B030D-6E8A-4147-A177-3AD203B41FA5}">
                      <a16:colId xmlns:a16="http://schemas.microsoft.com/office/drawing/2014/main" val="805563998"/>
                    </a:ext>
                  </a:extLst>
                </a:gridCol>
                <a:gridCol w="1069276">
                  <a:extLst>
                    <a:ext uri="{9D8B030D-6E8A-4147-A177-3AD203B41FA5}">
                      <a16:colId xmlns:a16="http://schemas.microsoft.com/office/drawing/2014/main" val="3453727121"/>
                    </a:ext>
                  </a:extLst>
                </a:gridCol>
                <a:gridCol w="879036">
                  <a:extLst>
                    <a:ext uri="{9D8B030D-6E8A-4147-A177-3AD203B41FA5}">
                      <a16:colId xmlns:a16="http://schemas.microsoft.com/office/drawing/2014/main" val="1333745558"/>
                    </a:ext>
                  </a:extLst>
                </a:gridCol>
                <a:gridCol w="682121">
                  <a:extLst>
                    <a:ext uri="{9D8B030D-6E8A-4147-A177-3AD203B41FA5}">
                      <a16:colId xmlns:a16="http://schemas.microsoft.com/office/drawing/2014/main" val="1091915777"/>
                    </a:ext>
                  </a:extLst>
                </a:gridCol>
                <a:gridCol w="581994">
                  <a:extLst>
                    <a:ext uri="{9D8B030D-6E8A-4147-A177-3AD203B41FA5}">
                      <a16:colId xmlns:a16="http://schemas.microsoft.com/office/drawing/2014/main" val="3728987387"/>
                    </a:ext>
                  </a:extLst>
                </a:gridCol>
                <a:gridCol w="624003">
                  <a:extLst>
                    <a:ext uri="{9D8B030D-6E8A-4147-A177-3AD203B41FA5}">
                      <a16:colId xmlns:a16="http://schemas.microsoft.com/office/drawing/2014/main" val="3887152935"/>
                    </a:ext>
                  </a:extLst>
                </a:gridCol>
                <a:gridCol w="690464">
                  <a:extLst>
                    <a:ext uri="{9D8B030D-6E8A-4147-A177-3AD203B41FA5}">
                      <a16:colId xmlns:a16="http://schemas.microsoft.com/office/drawing/2014/main" val="2626576990"/>
                    </a:ext>
                  </a:extLst>
                </a:gridCol>
                <a:gridCol w="710491">
                  <a:extLst>
                    <a:ext uri="{9D8B030D-6E8A-4147-A177-3AD203B41FA5}">
                      <a16:colId xmlns:a16="http://schemas.microsoft.com/office/drawing/2014/main" val="1819607137"/>
                    </a:ext>
                  </a:extLst>
                </a:gridCol>
              </a:tblGrid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Progetto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assegnazioni CC3M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Struttura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Univ.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EU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96002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Aggiornamenti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€ 0.30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€ 12.10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€ 25.90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082227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A&amp;S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€ 84.00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€ 10.00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€ 10.00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€ 139.00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771182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ASIMOV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€ 1.30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€ 1.30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€ 0.80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€ 16.40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88704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DARK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433692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EXH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162275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HEPSCAPE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€ 3.20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€ 14.20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327213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INFN KIDS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€ 22.50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€ 7.29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€ 31.29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562061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ISP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€ 11.50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922872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L2G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€ 14.50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€ 0.90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€ 4.70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€ 20.10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553287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Masterclass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€ 18.89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€ 2.84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€ 1.98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€ 27.71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973940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OCRA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€ 13.25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€ 12.50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€ 0.60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€ 39.85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81760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PID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€ 28.50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€ 5.60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€ 34.10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94723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RADIOLAB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€ 23.50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€ 4.70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€ 31.70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343584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SXT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€ 16.50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€ 16.50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033639"/>
                  </a:ext>
                </a:extLst>
              </a:tr>
              <a:tr h="21442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€ 2.30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€ 12.30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68557"/>
                  </a:ext>
                </a:extLst>
              </a:tr>
              <a:tr h="21442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Playmo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€ 7.50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45061"/>
                  </a:ext>
                </a:extLst>
              </a:tr>
              <a:tr h="21442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FestGE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€ 12.00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€ 27.00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63946"/>
                  </a:ext>
                </a:extLst>
              </a:tr>
              <a:tr h="21442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Salto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€ 19.00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€ 19.00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277817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DIDACTA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€ 10.00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156778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Camogli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€ 10.00 </a:t>
                      </a:r>
                    </a:p>
                  </a:txBody>
                  <a:tcPr marL="5080" marR="5080" marT="5080" marB="2438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164125"/>
                  </a:ext>
                </a:extLst>
              </a:tr>
              <a:tr h="21442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€ 324.00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€ 62.23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€ 39.34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€ 24.00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€ 15.30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€ 35.68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€ 500.55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18966"/>
                  </a:ext>
                </a:extLst>
              </a:tr>
              <a:tr h="21442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€ 114.32</a:t>
                      </a: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243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82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1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17D94D0-E698-7911-0F0A-FBACEB00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3 febbraio 2025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E9F725F3-830F-22F0-07D1-DF8A7EF6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09" y="1783415"/>
            <a:ext cx="11930119" cy="36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8C07A-5D2B-20C1-09B7-D6A0B85C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323" y="0"/>
            <a:ext cx="7376675" cy="45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F29CDA-8577-22FB-D34A-B4C8F74A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CBCBAB-DFE0-D165-1340-805FBE60DA9D}"/>
              </a:ext>
            </a:extLst>
          </p:cNvPr>
          <p:cNvSpPr txBox="1"/>
          <p:nvPr/>
        </p:nvSpPr>
        <p:spPr>
          <a:xfrm>
            <a:off x="1621081" y="526613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926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54178-7673-9E46-68E9-D84C9C567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0C1A6159-060A-A771-C286-8F990B86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380CBFA9-E21D-023F-793F-F424CEED9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24398277-F5C1-14EC-3947-F2981C148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77B07E11-BA72-FF9F-6E67-58937F018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53444D-EEE0-740E-0A77-967C780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 2025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913E00-A3D6-8565-7687-6D5E69C308BD}"/>
              </a:ext>
            </a:extLst>
          </p:cNvPr>
          <p:cNvSpPr txBox="1"/>
          <p:nvPr/>
        </p:nvSpPr>
        <p:spPr>
          <a:xfrm>
            <a:off x="8320343" y="128016"/>
            <a:ext cx="3720420" cy="133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Pagina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fondi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complessivi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2025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aggiornata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voi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PresenzeCostiProgettiCC3M.xlsx</a:t>
            </a:r>
            <a:endParaRPr lang="en-US" sz="1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445C7F-ED1B-E458-C5BF-1B990372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B44FF9-6EBA-B72B-83F6-F11F41C6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5709C42-B2F0-DD8A-FEAA-5A749EFBE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100825"/>
              </p:ext>
            </p:extLst>
          </p:nvPr>
        </p:nvGraphicFramePr>
        <p:xfrm>
          <a:off x="1560827" y="1822347"/>
          <a:ext cx="9460834" cy="455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933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027551-F5A2-ED3D-F42A-96546AB0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 2025 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impegnato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il 18%)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06CF7D-1042-AB65-FBE1-12A72CDB6D9C}"/>
              </a:ext>
            </a:extLst>
          </p:cNvPr>
          <p:cNvSpPr txBox="1"/>
          <p:nvPr/>
        </p:nvSpPr>
        <p:spPr>
          <a:xfrm>
            <a:off x="8320343" y="128016"/>
            <a:ext cx="3720420" cy="133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Pagina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fondi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complessivi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2025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aggiornata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voi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PresenzeCostiProgettiCC3M.xlsx</a:t>
            </a:r>
            <a:endParaRPr lang="en-US" sz="1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A570A6-D2CD-6F0E-5073-E2778C9A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04D56A-9522-533B-D0B5-77F650A6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9C299C80-52C9-38AF-0DD0-EF9AF46FB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927489"/>
              </p:ext>
            </p:extLst>
          </p:nvPr>
        </p:nvGraphicFramePr>
        <p:xfrm>
          <a:off x="870939" y="1702326"/>
          <a:ext cx="10611411" cy="475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247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2AC39-44C1-242C-38EB-1E6132112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2820D5CE-AD1F-6929-4721-9D7DF5A35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07B47717-FA27-F3C4-DE35-E1818FCD2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F1ABAA2A-0E21-F1ED-3753-EEBFEC5B2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E823EA0D-FE42-DB6F-2016-7C666F343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2C89A1-5826-8816-8A58-0FD5E952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 2025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9EC3BA-A405-1D09-BD2F-3E337BE30F46}"/>
              </a:ext>
            </a:extLst>
          </p:cNvPr>
          <p:cNvSpPr txBox="1"/>
          <p:nvPr/>
        </p:nvSpPr>
        <p:spPr>
          <a:xfrm>
            <a:off x="8320343" y="128016"/>
            <a:ext cx="3720420" cy="133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Pagina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fondi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complessivi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2025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aggiornata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voi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PresenzeCostiProgettiCC3M.xlsx</a:t>
            </a:r>
            <a:endParaRPr lang="en-US" sz="1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C27438-9E66-50B5-A2F2-C96A389D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75CC7F-0C2A-AC10-EBC7-CE8FE2FF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8CEA830-3292-1C0D-02FD-976776433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258167"/>
              </p:ext>
            </p:extLst>
          </p:nvPr>
        </p:nvGraphicFramePr>
        <p:xfrm>
          <a:off x="319491" y="1670216"/>
          <a:ext cx="11553013" cy="495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289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C5337C-BF2A-D436-5413-31EE4422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Conclusioni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8FD847-A2F9-46F1-B0F7-1CF69162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67" y="3246439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5E511011-4DC2-1B47-B448-F11B78FA5648}" type="slidenum">
              <a:rPr lang="it-IT" sz="1400"/>
              <a:pPr algn="ctr">
                <a:spcAft>
                  <a:spcPts val="600"/>
                </a:spcAft>
              </a:pPr>
              <a:t>25</a:t>
            </a:fld>
            <a:endParaRPr lang="it-IT" sz="14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24F0EE-4ACA-9225-EDE7-D15DA3F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349845" y="5226028"/>
            <a:ext cx="1663495" cy="313512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it-IT" sz="600"/>
              <a:t>Pierluigi Paolucci a nome della CC3M – 3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A45B7-E16C-A5DD-0444-ECEBF715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10608362" cy="4472163"/>
          </a:xfrm>
        </p:spPr>
        <p:txBody>
          <a:bodyPr>
            <a:normAutofit/>
          </a:bodyPr>
          <a:lstStyle/>
          <a:p>
            <a:r>
              <a:rPr lang="it-IT" dirty="0"/>
              <a:t>Da parte mia c’è una grande soddisfazione sia per i risultati ottenuti in così poco tempo per che il contributo dei referenti e dei progetti.</a:t>
            </a:r>
          </a:p>
          <a:p>
            <a:r>
              <a:rPr lang="it-IT" dirty="0">
                <a:solidFill>
                  <a:srgbClr val="FF0000"/>
                </a:solidFill>
              </a:rPr>
              <a:t>Dopo questo sprint iniziale, complicato per tutti un clima più disteso gioverà alla discussione costruttiva sia della CC3M che tra i progetti. </a:t>
            </a:r>
          </a:p>
          <a:p>
            <a:r>
              <a:rPr lang="it-IT" dirty="0"/>
              <a:t>Un residuo 2024 di soli 2.900 euro è un grosso successo.</a:t>
            </a:r>
          </a:p>
          <a:p>
            <a:r>
              <a:rPr lang="it-IT" dirty="0"/>
              <a:t>Possiamo ancora migliorare sia nelle distribuzione che nella spesa.</a:t>
            </a:r>
          </a:p>
          <a:p>
            <a:r>
              <a:rPr lang="it-IT" dirty="0"/>
              <a:t>Abbiamo bisogno di fondi esterni </a:t>
            </a:r>
            <a:r>
              <a:rPr lang="it-IT" dirty="0">
                <a:sym typeface="Wingdings" pitchFamily="2" charset="2"/>
              </a:rPr>
              <a:t>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659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C6842-04A7-7B4C-629B-6B213A95E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684654-6895-2B7E-7321-A432AFF93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5CA469-2DAC-3A9D-600D-8DED344F8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98C0F0-CF46-6BEB-1C6C-B06B485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F4191C-00EF-3217-8D0D-5529F1373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EC327E-3569-E009-387B-631DAC152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E08E88-35BC-38F3-91BB-BB8A7FC35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2DE76F-5F8D-93E2-12A5-8188222F2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0F065F-A979-47F9-6F3F-2609CF75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Introduzione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62023E-3BCA-612E-919C-E251B95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 sz="9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02CE5-8FB0-6AC9-3BB8-5283164E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39700"/>
            <a:ext cx="7954963" cy="4406900"/>
          </a:xfrm>
        </p:spPr>
        <p:txBody>
          <a:bodyPr anchor="t"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Contributo importante dei Resp. Naz.</a:t>
            </a:r>
          </a:p>
          <a:p>
            <a:pPr lvl="1"/>
            <a:r>
              <a:rPr lang="it-IT" sz="2800" dirty="0">
                <a:sym typeface="Wingdings" pitchFamily="2" charset="2"/>
              </a:rPr>
              <a:t>Informare i referee e la CC3M</a:t>
            </a:r>
          </a:p>
          <a:p>
            <a:pPr lvl="1"/>
            <a:r>
              <a:rPr lang="it-IT" sz="2800" dirty="0">
                <a:sym typeface="Wingdings" pitchFamily="2" charset="2"/>
              </a:rPr>
              <a:t>Report e dati sempre aggiornati</a:t>
            </a:r>
          </a:p>
          <a:p>
            <a:pPr lvl="1"/>
            <a:endParaRPr lang="it-IT" sz="2800" dirty="0">
              <a:sym typeface="Wingdings" pitchFamily="2" charset="2"/>
            </a:endParaRPr>
          </a:p>
          <a:p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Cosa abbiamo fatto e cosa possiamo fare ancora</a:t>
            </a:r>
          </a:p>
          <a:p>
            <a:pPr lvl="1"/>
            <a:r>
              <a:rPr lang="it-IT" sz="2800" dirty="0">
                <a:sym typeface="Wingdings" pitchFamily="2" charset="2"/>
              </a:rPr>
              <a:t>Tutti i dati pubblici</a:t>
            </a:r>
          </a:p>
          <a:p>
            <a:pPr lvl="1"/>
            <a:r>
              <a:rPr lang="it-IT" sz="2800" u="sng" dirty="0">
                <a:sym typeface="Wingdings" pitchFamily="2" charset="2"/>
              </a:rPr>
              <a:t>Budget pubblico</a:t>
            </a:r>
          </a:p>
          <a:p>
            <a:pPr lvl="1"/>
            <a:r>
              <a:rPr lang="it-IT" sz="2800" dirty="0">
                <a:sym typeface="Wingdings" pitchFamily="2" charset="2"/>
              </a:rPr>
              <a:t>Nessuna assegnazione a sportello</a:t>
            </a:r>
          </a:p>
          <a:p>
            <a:pPr lvl="1"/>
            <a:endParaRPr lang="it-IT" sz="2000" dirty="0">
              <a:sym typeface="Wingdings" pitchFamily="2" charset="2"/>
            </a:endParaRPr>
          </a:p>
          <a:p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98AC23-D9AB-A475-5C94-74FE87D4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239DF783-023E-3C18-F7D4-265E6DEAD29D}"/>
              </a:ext>
            </a:extLst>
          </p:cNvPr>
          <p:cNvSpPr/>
          <p:nvPr/>
        </p:nvSpPr>
        <p:spPr>
          <a:xfrm>
            <a:off x="7533828" y="4464005"/>
            <a:ext cx="913640" cy="1143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F2CE94F-932F-A88E-0C4A-667F51DDAF35}"/>
              </a:ext>
            </a:extLst>
          </p:cNvPr>
          <p:cNvSpPr/>
          <p:nvPr/>
        </p:nvSpPr>
        <p:spPr>
          <a:xfrm>
            <a:off x="4419601" y="5461000"/>
            <a:ext cx="2810084" cy="10350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Condivisione</a:t>
            </a:r>
            <a:endParaRPr lang="it-IT" sz="28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04B26CB-D94D-8FFE-1602-4AD350F3D7D3}"/>
              </a:ext>
            </a:extLst>
          </p:cNvPr>
          <p:cNvSpPr/>
          <p:nvPr/>
        </p:nvSpPr>
        <p:spPr>
          <a:xfrm>
            <a:off x="8751612" y="5461000"/>
            <a:ext cx="2949660" cy="10604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Discussione</a:t>
            </a:r>
          </a:p>
        </p:txBody>
      </p:sp>
    </p:spTree>
    <p:extLst>
      <p:ext uri="{BB962C8B-B14F-4D97-AF65-F5344CB8AC3E}">
        <p14:creationId xmlns:p14="http://schemas.microsoft.com/office/powerpoint/2010/main" val="5747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47DF2D-15C2-A88C-8A00-6D289C95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ABB58F-6EB8-7416-B763-E399B92C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mtClean="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Immagine 7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2D8396FC-5AE0-2342-6262-C244E525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6" y="0"/>
            <a:ext cx="4995635" cy="6858000"/>
          </a:xfrm>
          <a:prstGeom prst="rect">
            <a:avLst/>
          </a:prstGeom>
        </p:spPr>
      </p:pic>
      <p:pic>
        <p:nvPicPr>
          <p:cNvPr id="13" name="Immagine 12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6FA3EFE6-D392-3792-CED1-767F8666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58" y="-1797"/>
            <a:ext cx="4847677" cy="6858000"/>
          </a:xfrm>
          <a:prstGeom prst="rect">
            <a:avLst/>
          </a:prstGeom>
        </p:spPr>
      </p:pic>
      <p:pic>
        <p:nvPicPr>
          <p:cNvPr id="11" name="Immagine 10" descr="Immagine che contiene testo, software, Pagina Web, Sito Web&#10;&#10;Il contenuto generato dall'IA potrebbe non essere corretto.">
            <a:extLst>
              <a:ext uri="{FF2B5EF4-FFF2-40B4-BE49-F238E27FC236}">
                <a16:creationId xmlns:a16="http://schemas.microsoft.com/office/drawing/2014/main" id="{4D5458E9-2437-566F-38B8-1E940F541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554" y="-1797"/>
            <a:ext cx="4583446" cy="285668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E89F9E-29BC-B4AE-9ADA-009397695B06}"/>
              </a:ext>
            </a:extLst>
          </p:cNvPr>
          <p:cNvSpPr txBox="1"/>
          <p:nvPr/>
        </p:nvSpPr>
        <p:spPr>
          <a:xfrm>
            <a:off x="5248180" y="327565"/>
            <a:ext cx="193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ighlight>
                  <a:srgbClr val="000080"/>
                </a:highlight>
              </a:rPr>
              <a:t>Report Progetti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6352EB-62CD-079D-EADE-D8C66AA50AF5}"/>
              </a:ext>
            </a:extLst>
          </p:cNvPr>
          <p:cNvSpPr txBox="1"/>
          <p:nvPr/>
        </p:nvSpPr>
        <p:spPr>
          <a:xfrm>
            <a:off x="2416317" y="14289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ighlight>
                  <a:srgbClr val="000080"/>
                </a:highlight>
              </a:rPr>
              <a:t>CC3M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BAD0BA-0338-98FE-E35C-8369168F6BBE}"/>
              </a:ext>
            </a:extLst>
          </p:cNvPr>
          <p:cNvSpPr txBox="1"/>
          <p:nvPr/>
        </p:nvSpPr>
        <p:spPr>
          <a:xfrm>
            <a:off x="9660812" y="1640270"/>
            <a:ext cx="204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ighlight>
                  <a:srgbClr val="000080"/>
                </a:highlight>
              </a:rPr>
              <a:t>Gruppi di lavoro</a:t>
            </a:r>
          </a:p>
          <a:p>
            <a:r>
              <a:rPr lang="it-IT" dirty="0">
                <a:solidFill>
                  <a:schemeClr val="bg1"/>
                </a:solidFill>
                <a:highlight>
                  <a:srgbClr val="000080"/>
                </a:highlight>
              </a:rPr>
              <a:t>Strutture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FF46A6C-F008-F747-AC90-35C37D31C757}"/>
              </a:ext>
            </a:extLst>
          </p:cNvPr>
          <p:cNvSpPr txBox="1"/>
          <p:nvPr/>
        </p:nvSpPr>
        <p:spPr>
          <a:xfrm>
            <a:off x="8582212" y="3197412"/>
            <a:ext cx="3243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Martina Bologna e</a:t>
            </a:r>
          </a:p>
          <a:p>
            <a:r>
              <a:rPr lang="it-IT" dirty="0">
                <a:solidFill>
                  <a:schemeClr val="bg1"/>
                </a:solidFill>
              </a:rPr>
              <a:t>Franca Masciulli scriveranno</a:t>
            </a:r>
          </a:p>
          <a:p>
            <a:r>
              <a:rPr lang="it-IT" dirty="0">
                <a:solidFill>
                  <a:schemeClr val="bg1"/>
                </a:solidFill>
              </a:rPr>
              <a:t>Le minute che troverete in allegato all’agenda.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Prepareremo una slide riassuntiva</a:t>
            </a:r>
          </a:p>
          <a:p>
            <a:r>
              <a:rPr lang="it-IT" dirty="0">
                <a:solidFill>
                  <a:schemeClr val="bg1"/>
                </a:solidFill>
              </a:rPr>
              <a:t>Da allegare alle minute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DA9C1511-4A57-3653-19F4-CF58571FB96B}"/>
              </a:ext>
            </a:extLst>
          </p:cNvPr>
          <p:cNvSpPr/>
          <p:nvPr/>
        </p:nvSpPr>
        <p:spPr>
          <a:xfrm>
            <a:off x="609600" y="884518"/>
            <a:ext cx="1763059" cy="43030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DA7CE51-D4A2-70DF-0951-06C9B2498B9E}"/>
              </a:ext>
            </a:extLst>
          </p:cNvPr>
          <p:cNvSpPr/>
          <p:nvPr/>
        </p:nvSpPr>
        <p:spPr>
          <a:xfrm>
            <a:off x="581053" y="1586807"/>
            <a:ext cx="1763059" cy="43030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BD2CDF23-EE12-626A-1C00-F98C7DAEDA70}"/>
              </a:ext>
            </a:extLst>
          </p:cNvPr>
          <p:cNvSpPr/>
          <p:nvPr/>
        </p:nvSpPr>
        <p:spPr>
          <a:xfrm>
            <a:off x="581052" y="4981389"/>
            <a:ext cx="1763059" cy="43030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88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357244-7211-DCDA-830A-8E172F65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851646"/>
          </a:xfrm>
        </p:spPr>
        <p:txBody>
          <a:bodyPr anchor="ctr">
            <a:normAutofit/>
          </a:bodyPr>
          <a:lstStyle/>
          <a:p>
            <a:r>
              <a:rPr lang="it-IT" dirty="0"/>
              <a:t>Calendario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5C05E1-BBD3-71A7-E33A-A61E0E7C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037976"/>
            <a:ext cx="6078070" cy="4202103"/>
          </a:xfrm>
        </p:spPr>
        <p:txBody>
          <a:bodyPr anchor="ctr">
            <a:normAutofit lnSpcReduction="10000"/>
          </a:bodyPr>
          <a:lstStyle/>
          <a:p>
            <a:pPr marL="0" indent="0" algn="l" rtl="0" fontAlgn="base">
              <a:lnSpc>
                <a:spcPts val="1619"/>
              </a:lnSpc>
              <a:buNone/>
            </a:pPr>
            <a:r>
              <a:rPr lang="it-IT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endParaRPr lang="it-IT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3-5 febbraio - Presidenza - oggi</a:t>
            </a:r>
            <a:endParaRPr lang="it-IT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19-21 maggio - Paestum </a:t>
            </a:r>
          </a:p>
          <a:p>
            <a:pPr lvl="1" fontAlgn="base"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</a:rPr>
              <a:t>Agenda: https://</a:t>
            </a:r>
            <a:r>
              <a:rPr lang="it-IT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agenda.infn.it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</a:rPr>
              <a:t>/event/45184/</a:t>
            </a:r>
          </a:p>
          <a:p>
            <a:pPr lvl="1" fontAlgn="base">
              <a:lnSpc>
                <a:spcPct val="150000"/>
              </a:lnSpc>
            </a:pPr>
            <a:r>
              <a:rPr lang="it-IT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Registratevi per piacere e mandate la </a:t>
            </a:r>
            <a:r>
              <a:rPr lang="it-IT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form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Hotel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b="0" i="0" dirty="0">
                <a:effectLst/>
                <a:latin typeface="Calibri" panose="020F0502020204030204" pitchFamily="34" charset="0"/>
              </a:rPr>
              <a:t>Luglio preventivi online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1-3 ottobre – Laboratori INFN </a:t>
            </a:r>
            <a:r>
              <a:rPr lang="it-IT" sz="17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(martedì-giovedì)  </a:t>
            </a:r>
            <a:endParaRPr lang="it-IT" sz="1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9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1-3 dicembre – Presidenza </a:t>
            </a:r>
            <a:endParaRPr lang="it-IT" sz="1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it-IT" sz="20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FB166C-3EF6-BB99-B983-2DC3BBE5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 fontScale="92500"/>
          </a:bodyPr>
          <a:lstStyle/>
          <a:p>
            <a:pPr algn="r">
              <a:spcAft>
                <a:spcPts val="600"/>
              </a:spcAft>
            </a:pPr>
            <a:r>
              <a:rPr lang="it-IT"/>
              <a:t>Pierluigi Paolucci a nome della CC3M – 3 febbraio 2025</a:t>
            </a:r>
          </a:p>
        </p:txBody>
      </p:sp>
      <p:pic>
        <p:nvPicPr>
          <p:cNvPr id="7" name="Picture 6" descr="Calendario">
            <a:extLst>
              <a:ext uri="{FF2B5EF4-FFF2-40B4-BE49-F238E27FC236}">
                <a16:creationId xmlns:a16="http://schemas.microsoft.com/office/drawing/2014/main" id="{44F57EBD-8B66-5DA5-A585-6A1A5E9C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52" r="2211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DA8589-9063-040E-0AB3-51FDC818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2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9886B9-0A55-587F-8740-AF94415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27341"/>
            <a:ext cx="10515600" cy="685472"/>
          </a:xfrm>
        </p:spPr>
        <p:txBody>
          <a:bodyPr>
            <a:normAutofit fontScale="90000"/>
          </a:bodyPr>
          <a:lstStyle/>
          <a:p>
            <a:r>
              <a:rPr lang="it-IT" sz="5200" dirty="0"/>
              <a:t>News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E017C1-110D-22C4-8F75-40E34762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900"/>
              <a:t>Pierluigi Paolucci a nome della CC3M – 3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BA87CE-5A45-5DFC-4C57-945F2469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11BB5FA0-B77D-F11D-2169-BA733CBD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34174"/>
              </p:ext>
            </p:extLst>
          </p:nvPr>
        </p:nvGraphicFramePr>
        <p:xfrm>
          <a:off x="838200" y="1207566"/>
          <a:ext cx="10515600" cy="496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32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A061CF-EAE8-2EB7-4858-E1407EBB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6173"/>
            <a:ext cx="3328337" cy="2891451"/>
          </a:xfrm>
        </p:spPr>
        <p:txBody>
          <a:bodyPr anchor="ctr">
            <a:normAutofit fontScale="90000"/>
          </a:bodyPr>
          <a:lstStyle/>
          <a:p>
            <a:r>
              <a:rPr lang="it-IT" sz="2800" dirty="0">
                <a:solidFill>
                  <a:srgbClr val="FFFFFF"/>
                </a:solidFill>
              </a:rPr>
              <a:t>Workshop Public Engagement INFN</a:t>
            </a:r>
            <a:br>
              <a:rPr lang="it-IT" sz="28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26 febbraio presso i laboratori di Frascati</a:t>
            </a:r>
            <a:br>
              <a:rPr lang="it-IT" sz="28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00"/>
                </a:solidFill>
              </a:rPr>
              <a:t>possibile cambio di data</a:t>
            </a:r>
            <a:br>
              <a:rPr lang="it-IT" sz="28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839566-5961-8220-E053-A0BA7809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3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19D68D-A1C0-8832-24C9-578052B4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391" y="265814"/>
            <a:ext cx="7708604" cy="618985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200" kern="100" dirty="0">
                <a:effectLst/>
                <a:ea typeface="Aptos" panose="020B0004020202020204" pitchFamily="34" charset="0"/>
              </a:rPr>
              <a:t>Introduzione alla giornata / Stato dell’arte delle attività di comunicazione e Public Engagement (CPE) all’INFN – Marco Pallavicini</a:t>
            </a:r>
          </a:p>
          <a:p>
            <a:pPr>
              <a:lnSpc>
                <a:spcPct val="100000"/>
              </a:lnSpc>
            </a:pPr>
            <a:r>
              <a:rPr lang="it-IT" sz="1200" kern="100" dirty="0">
                <a:effectLst/>
                <a:ea typeface="Aptos" panose="020B0004020202020204" pitchFamily="34" charset="0"/>
              </a:rPr>
              <a:t>Comunicazione Istituzionale, rapporto con i Media, comunicazione Interna  (A. Varaschin) </a:t>
            </a:r>
          </a:p>
          <a:p>
            <a:pPr>
              <a:lnSpc>
                <a:spcPct val="100000"/>
              </a:lnSpc>
            </a:pPr>
            <a:r>
              <a:rPr lang="it-IT" sz="1200" kern="100" dirty="0">
                <a:effectLst/>
                <a:ea typeface="Aptos" panose="020B0004020202020204" pitchFamily="34" charset="0"/>
              </a:rPr>
              <a:t>La comunicazione visiva 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(</a:t>
            </a:r>
            <a:r>
              <a:rPr lang="it-IT" sz="1100" kern="100" dirty="0" err="1">
                <a:effectLst/>
                <a:ea typeface="Aptos" panose="020B0004020202020204" pitchFamily="34" charset="0"/>
              </a:rPr>
              <a:t>F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. </a:t>
            </a:r>
            <a:r>
              <a:rPr lang="it-IT" sz="1100" kern="100" dirty="0" err="1">
                <a:effectLst/>
                <a:ea typeface="Aptos" panose="020B0004020202020204" pitchFamily="34" charset="0"/>
              </a:rPr>
              <a:t>Cuicchio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it-IT" sz="1200" kern="100" dirty="0">
                <a:effectLst/>
                <a:ea typeface="Aptos" panose="020B0004020202020204" pitchFamily="34" charset="0"/>
              </a:rPr>
              <a:t>Il Public Engagement promosso centralmente 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(</a:t>
            </a:r>
            <a:r>
              <a:rPr lang="it-IT" sz="1100" kern="100" dirty="0" err="1">
                <a:effectLst/>
                <a:ea typeface="Aptos" panose="020B0004020202020204" pitchFamily="34" charset="0"/>
              </a:rPr>
              <a:t>F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. Scianitti)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100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1200" b="1" kern="100" dirty="0">
                <a:effectLst/>
                <a:ea typeface="Aptos" panose="020B0004020202020204" pitchFamily="34" charset="0"/>
              </a:rPr>
              <a:t>Il Public Engagement promosso dalla comunità a livello nazionale 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(P. Paolucci)</a:t>
            </a:r>
          </a:p>
          <a:p>
            <a:pPr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Differenze con l’attività di PE centrale e sinergie</a:t>
            </a:r>
          </a:p>
          <a:p>
            <a:pPr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Un minimo di storia, perché è nata</a:t>
            </a:r>
          </a:p>
          <a:p>
            <a:pPr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Dove siamo oggi (dati quantitativi, contestualizzati e spiegati, trend)</a:t>
            </a:r>
          </a:p>
          <a:p>
            <a:pPr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Obiettivi futuri</a:t>
            </a:r>
          </a:p>
          <a:p>
            <a:pPr>
              <a:lnSpc>
                <a:spcPct val="100000"/>
              </a:lnSpc>
            </a:pPr>
            <a:r>
              <a:rPr lang="it-IT" sz="1200" b="1" kern="100" dirty="0">
                <a:effectLst/>
                <a:ea typeface="Aptos" panose="020B0004020202020204" pitchFamily="34" charset="0"/>
              </a:rPr>
              <a:t>Il Public Engagement e la comunicazione promossi dalle strutture / Sezioni</a:t>
            </a:r>
            <a:r>
              <a:rPr lang="it-IT" sz="1200" kern="100" dirty="0">
                <a:effectLst/>
                <a:ea typeface="Aptos" panose="020B0004020202020204" pitchFamily="34" charset="0"/>
              </a:rPr>
              <a:t> 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(Viviana Fanti ) 	Che cosa si fa nelle sezioni in modo autonomo e come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Come le sezioni interagiscono con la CC3M e con gli uffici centrali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CIMI nelle Sezioni e Eventuali criticità</a:t>
            </a:r>
          </a:p>
          <a:p>
            <a:pPr>
              <a:lnSpc>
                <a:spcPct val="100000"/>
              </a:lnSpc>
            </a:pPr>
            <a:r>
              <a:rPr lang="it-IT" sz="1200" b="1" kern="100" dirty="0">
                <a:effectLst/>
                <a:ea typeface="Aptos" panose="020B0004020202020204" pitchFamily="34" charset="0"/>
              </a:rPr>
              <a:t>Il Public Engagement e la comunicazione promossi dalle strutture / LN</a:t>
            </a:r>
            <a:r>
              <a:rPr lang="it-IT" sz="1100" b="1" kern="100" dirty="0">
                <a:ea typeface="Aptos" panose="020B0004020202020204" pitchFamily="34" charset="0"/>
              </a:rPr>
              <a:t> </a:t>
            </a:r>
            <a:r>
              <a:rPr lang="it-IT" sz="1100" kern="100" dirty="0">
                <a:effectLst/>
                <a:ea typeface="Aptos" panose="020B0004020202020204" pitchFamily="34" charset="0"/>
              </a:rPr>
              <a:t>(Roberta Antolini)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Che cosa si fa nei laboratori in modo autonomo e come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Come i laboratori interagiscono con la CC3M e con gli uffici centrali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100" kern="100" dirty="0">
                <a:effectLst/>
                <a:ea typeface="Aptos" panose="020B0004020202020204" pitchFamily="34" charset="0"/>
              </a:rPr>
              <a:t>	CIMI nei Laboratori e Eventuali criticità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A6DCE2-6F60-9387-C9FB-9042D943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CC296D3C-3482-7CC6-F293-1FBF38F1E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89157"/>
              </p:ext>
            </p:extLst>
          </p:nvPr>
        </p:nvGraphicFramePr>
        <p:xfrm>
          <a:off x="4601882" y="136525"/>
          <a:ext cx="7303247" cy="628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E3B6D6F6-74A6-63E1-4C42-8AEB04173913}"/>
              </a:ext>
            </a:extLst>
          </p:cNvPr>
          <p:cNvSpPr txBox="1">
            <a:spLocks/>
          </p:cNvSpPr>
          <p:nvPr/>
        </p:nvSpPr>
        <p:spPr>
          <a:xfrm>
            <a:off x="98615" y="1694125"/>
            <a:ext cx="357354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3200" b="1">
                <a:solidFill>
                  <a:schemeClr val="bg1"/>
                </a:solidFill>
              </a:rPr>
              <a:t>I nostri obbiettivi </a:t>
            </a:r>
          </a:p>
          <a:p>
            <a:pPr algn="r">
              <a:lnSpc>
                <a:spcPct val="100000"/>
              </a:lnSpc>
            </a:pPr>
            <a:r>
              <a:rPr lang="it-IT" sz="3200" b="1">
                <a:solidFill>
                  <a:schemeClr val="bg1"/>
                </a:solidFill>
              </a:rPr>
              <a:t>2024-2026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1FE44B-EC05-8AB2-BD7F-703B69036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" y="6118394"/>
            <a:ext cx="1404504" cy="634836"/>
          </a:xfrm>
          <a:prstGeom prst="rect">
            <a:avLst/>
          </a:prstGeom>
        </p:spPr>
      </p:pic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1ADDEF09-D692-2DBC-A99E-AE9916A7D028}"/>
              </a:ext>
            </a:extLst>
          </p:cNvPr>
          <p:cNvSpPr txBox="1">
            <a:spLocks/>
          </p:cNvSpPr>
          <p:nvPr/>
        </p:nvSpPr>
        <p:spPr>
          <a:xfrm>
            <a:off x="8831120" y="6492874"/>
            <a:ext cx="2947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>
                <a:solidFill>
                  <a:schemeClr val="bg2">
                    <a:lumMod val="50000"/>
                  </a:schemeClr>
                </a:solidFill>
              </a:rPr>
              <a:t>Pierluigi Paolucci a nome della CC3M</a:t>
            </a:r>
          </a:p>
        </p:txBody>
      </p:sp>
      <p:sp>
        <p:nvSpPr>
          <p:cNvPr id="15" name="Segnaposto numero diapositiva 2">
            <a:extLst>
              <a:ext uri="{FF2B5EF4-FFF2-40B4-BE49-F238E27FC236}">
                <a16:creationId xmlns:a16="http://schemas.microsoft.com/office/drawing/2014/main" id="{4A17AFD8-DB4B-3174-9A66-6B03E992595E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2">
                    <a:lumMod val="50000"/>
                  </a:schemeClr>
                </a:solidFill>
              </a:rPr>
              <a:t>| </a:t>
            </a:r>
            <a:fld id="{5E511011-4DC2-1B47-B448-F11B78FA5648}" type="slidenum">
              <a:rPr lang="it-IT" smtClean="0">
                <a:solidFill>
                  <a:schemeClr val="bg2">
                    <a:lumMod val="50000"/>
                  </a:schemeClr>
                </a:solidFill>
              </a:rPr>
              <a:pPr/>
              <a:t>8</a:t>
            </a:fld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Obiettivi SMART per pianificare un progetto">
            <a:extLst>
              <a:ext uri="{FF2B5EF4-FFF2-40B4-BE49-F238E27FC236}">
                <a16:creationId xmlns:a16="http://schemas.microsoft.com/office/drawing/2014/main" id="{E56FA12B-ECCA-814F-0257-C24F0DD0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-10147"/>
            <a:ext cx="4037835" cy="22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9F3D3F4-D01C-8E4A-35A7-AFDE32F7741D}"/>
              </a:ext>
            </a:extLst>
          </p:cNvPr>
          <p:cNvSpPr txBox="1"/>
          <p:nvPr/>
        </p:nvSpPr>
        <p:spPr>
          <a:xfrm>
            <a:off x="2956869" y="5543307"/>
            <a:ext cx="62940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fatto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03A4F08-E1E7-6952-A38D-3D946FFCC720}"/>
              </a:ext>
            </a:extLst>
          </p:cNvPr>
          <p:cNvSpPr txBox="1"/>
          <p:nvPr/>
        </p:nvSpPr>
        <p:spPr>
          <a:xfrm>
            <a:off x="2432371" y="5966742"/>
            <a:ext cx="116491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 corso</a:t>
            </a:r>
          </a:p>
        </p:txBody>
      </p:sp>
      <p:sp>
        <p:nvSpPr>
          <p:cNvPr id="28" name="Segnaposto piè di pagina 27">
            <a:extLst>
              <a:ext uri="{FF2B5EF4-FFF2-40B4-BE49-F238E27FC236}">
                <a16:creationId xmlns:a16="http://schemas.microsoft.com/office/drawing/2014/main" id="{C8F0B68B-5A64-0203-ED5C-7502F5B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3 febbraio 2025</a:t>
            </a:r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9EBF8B8F-4C48-68A4-BD32-81BBB9B8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8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8A2A2-6627-336F-ECFF-71879AB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j-lt"/>
                <a:cs typeface="+mj-cs"/>
              </a:rPr>
              <a:t>Gruppi di Lavoro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606BE-5096-B255-400F-6D3F5BD7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3 febbraio 2025</a:t>
            </a:r>
          </a:p>
        </p:txBody>
      </p:sp>
      <p:pic>
        <p:nvPicPr>
          <p:cNvPr id="7" name="Picture 6" descr="Tavolo con stetoscopio e tastiera di computer">
            <a:extLst>
              <a:ext uri="{FF2B5EF4-FFF2-40B4-BE49-F238E27FC236}">
                <a16:creationId xmlns:a16="http://schemas.microsoft.com/office/drawing/2014/main" id="{80C97B9A-DE33-8A2B-819D-74D43EE21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8620489" y="2127692"/>
            <a:ext cx="3203890" cy="412565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8CEBD7-E567-3B37-00E3-AADEA8C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9" name="Immagine 8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A84C3DC-628D-C12A-5748-FD5509773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55335"/>
            <a:ext cx="7772400" cy="34235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60B101-7CC4-CEA2-D3A9-71C79C94AF30}"/>
              </a:ext>
            </a:extLst>
          </p:cNvPr>
          <p:cNvSpPr txBox="1"/>
          <p:nvPr/>
        </p:nvSpPr>
        <p:spPr>
          <a:xfrm>
            <a:off x="1788849" y="1758360"/>
            <a:ext cx="504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 dei Ref. Non è in un gruppo di lavoro?</a:t>
            </a:r>
          </a:p>
        </p:txBody>
      </p:sp>
    </p:spTree>
    <p:extLst>
      <p:ext uri="{BB962C8B-B14F-4D97-AF65-F5344CB8AC3E}">
        <p14:creationId xmlns:p14="http://schemas.microsoft.com/office/powerpoint/2010/main" val="559388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FC4211E-F008-E24A-97F0-7AFAB18CE687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FF86BE3-74FD-834C-B394-7E0E216497B3}">
  <we:reference id="wa200005669" version="2.0.0.0" store="it-IT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c7854f-9315-459f-9f4d-fc2279ea0122">
      <Terms xmlns="http://schemas.microsoft.com/office/infopath/2007/PartnerControls"/>
    </lcf76f155ced4ddcb4097134ff3c332f>
    <SharedWithUsers xmlns="960daa33-c5e4-4e6b-bca9-5fff9353fea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40708283E2A442A9231381508CC452" ma:contentTypeVersion="12" ma:contentTypeDescription="Creare un nuovo documento." ma:contentTypeScope="" ma:versionID="34049c1b8b3c6d69962faf782b3e2577">
  <xsd:schema xmlns:xsd="http://www.w3.org/2001/XMLSchema" xmlns:xs="http://www.w3.org/2001/XMLSchema" xmlns:p="http://schemas.microsoft.com/office/2006/metadata/properties" xmlns:ns2="960daa33-c5e4-4e6b-bca9-5fff9353feaa" xmlns:ns3="40c7854f-9315-459f-9f4d-fc2279ea0122" targetNamespace="http://schemas.microsoft.com/office/2006/metadata/properties" ma:root="true" ma:fieldsID="5e5405ee76fa49e218842db47b042633" ns2:_="" ns3:_="">
    <xsd:import namespace="960daa33-c5e4-4e6b-bca9-5fff9353feaa"/>
    <xsd:import namespace="40c7854f-9315-459f-9f4d-fc2279ea01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a33-c5e4-4e6b-bca9-5fff9353fe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7854f-9315-459f-9f4d-fc2279ea0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33EA1-B601-4A15-8997-1574339EA8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D5328-E262-430A-97FB-269A9422F6BF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60daa33-c5e4-4e6b-bca9-5fff9353feaa"/>
    <ds:schemaRef ds:uri="http://schemas.microsoft.com/office/2006/documentManagement/types"/>
    <ds:schemaRef ds:uri="40c7854f-9315-459f-9f4d-fc2279ea0122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0CE222-67AD-40AD-88AB-03332824D9BB}">
  <ds:schemaRefs>
    <ds:schemaRef ds:uri="40c7854f-9315-459f-9f4d-fc2279ea0122"/>
    <ds:schemaRef ds:uri="960daa33-c5e4-4e6b-bca9-5fff9353fe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</TotalTime>
  <Words>1881</Words>
  <Application>Microsoft Macintosh PowerPoint</Application>
  <PresentationFormat>Widescreen</PresentationFormat>
  <Paragraphs>414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American Typewriter</vt:lpstr>
      <vt:lpstr>Aptos</vt:lpstr>
      <vt:lpstr>Arial</vt:lpstr>
      <vt:lpstr>Avenir-Book</vt:lpstr>
      <vt:lpstr>Calibri</vt:lpstr>
      <vt:lpstr>Euphemia UCAS</vt:lpstr>
      <vt:lpstr>Titillium Web</vt:lpstr>
      <vt:lpstr>Wingdings</vt:lpstr>
      <vt:lpstr>Tema di Office</vt:lpstr>
      <vt:lpstr>Presentazione standard di PowerPoint</vt:lpstr>
      <vt:lpstr>Introduzione </vt:lpstr>
      <vt:lpstr>Introduzione </vt:lpstr>
      <vt:lpstr>Presentazione standard di PowerPoint</vt:lpstr>
      <vt:lpstr>Calendario 2025</vt:lpstr>
      <vt:lpstr>News</vt:lpstr>
      <vt:lpstr>Workshop Public Engagement INFN 26 febbraio presso i laboratori di Frascati possibile cambio di data  </vt:lpstr>
      <vt:lpstr>Presentazione standard di PowerPoint</vt:lpstr>
      <vt:lpstr>Gruppi di Lavoro CC3M</vt:lpstr>
      <vt:lpstr>Spending Review interna 2024-2025 (gruppi di lavoro sono fortemente connessi)</vt:lpstr>
      <vt:lpstr>Presentazione standard di PowerPoint</vt:lpstr>
      <vt:lpstr>Valutazione dei progetti 2024-2025</vt:lpstr>
      <vt:lpstr>Report piano triennale</vt:lpstr>
      <vt:lpstr>VQR  2020-2024</vt:lpstr>
      <vt:lpstr>Presentazione standard di PowerPoint</vt:lpstr>
      <vt:lpstr>Fondi Esterni dove siamo</vt:lpstr>
      <vt:lpstr>Tutor CC3M 2024 – situazione ad oggi</vt:lpstr>
      <vt:lpstr>Bando Tutor 2025-2026</vt:lpstr>
      <vt:lpstr>Presentazione standard di PowerPoint</vt:lpstr>
      <vt:lpstr>Costi totale dei progetti 2024 da aggiornare</vt:lpstr>
      <vt:lpstr>Presentazione standard di PowerPoint</vt:lpstr>
      <vt:lpstr>Budget 2025</vt:lpstr>
      <vt:lpstr>Budget 2025 (impegnato il 18%)</vt:lpstr>
      <vt:lpstr>Budget 2025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 Paolucci</dc:creator>
  <cp:lastModifiedBy>Pierluigi Paolucci</cp:lastModifiedBy>
  <cp:revision>5</cp:revision>
  <dcterms:created xsi:type="dcterms:W3CDTF">2023-10-19T14:47:26Z</dcterms:created>
  <dcterms:modified xsi:type="dcterms:W3CDTF">2025-02-02T17:36:16Z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0x0101005640708283E2A442A9231381508CC452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