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62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D316ADC-67D7-C6DA-164A-CA0370B3F575}" v="43" dt="2025-02-02T11:08:03.6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20" d="100"/>
          <a:sy n="120" d="100"/>
        </p:scale>
        <p:origin x="1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fano Marcellini" userId="S::marcelli@infn.it::a8b5fe82-9356-4600-bd95-cf3cfb97a666" providerId="AD" clId="Web-{7D316ADC-67D7-C6DA-164A-CA0370B3F575}"/>
    <pc:docChg chg="addSld modSld">
      <pc:chgData name="Stefano Marcellini" userId="S::marcelli@infn.it::a8b5fe82-9356-4600-bd95-cf3cfb97a666" providerId="AD" clId="Web-{7D316ADC-67D7-C6DA-164A-CA0370B3F575}" dt="2025-02-02T11:08:03.672" v="46"/>
      <pc:docMkLst>
        <pc:docMk/>
      </pc:docMkLst>
      <pc:sldChg chg="modSp">
        <pc:chgData name="Stefano Marcellini" userId="S::marcelli@infn.it::a8b5fe82-9356-4600-bd95-cf3cfb97a666" providerId="AD" clId="Web-{7D316ADC-67D7-C6DA-164A-CA0370B3F575}" dt="2025-02-02T10:52:31.953" v="1" actId="20577"/>
        <pc:sldMkLst>
          <pc:docMk/>
          <pc:sldMk cId="3985969309" sldId="257"/>
        </pc:sldMkLst>
        <pc:spChg chg="mod">
          <ac:chgData name="Stefano Marcellini" userId="S::marcelli@infn.it::a8b5fe82-9356-4600-bd95-cf3cfb97a666" providerId="AD" clId="Web-{7D316ADC-67D7-C6DA-164A-CA0370B3F575}" dt="2025-02-02T10:52:31.953" v="1" actId="20577"/>
          <ac:spMkLst>
            <pc:docMk/>
            <pc:sldMk cId="3985969309" sldId="257"/>
            <ac:spMk id="2" creationId="{A1F36119-995F-AFE9-A998-AEC44192C0A0}"/>
          </ac:spMkLst>
        </pc:spChg>
      </pc:sldChg>
      <pc:sldChg chg="addSp delSp modSp new">
        <pc:chgData name="Stefano Marcellini" userId="S::marcelli@infn.it::a8b5fe82-9356-4600-bd95-cf3cfb97a666" providerId="AD" clId="Web-{7D316ADC-67D7-C6DA-164A-CA0370B3F575}" dt="2025-02-02T11:08:03.672" v="46"/>
        <pc:sldMkLst>
          <pc:docMk/>
          <pc:sldMk cId="2128108921" sldId="262"/>
        </pc:sldMkLst>
        <pc:spChg chg="del">
          <ac:chgData name="Stefano Marcellini" userId="S::marcelli@infn.it::a8b5fe82-9356-4600-bd95-cf3cfb97a666" providerId="AD" clId="Web-{7D316ADC-67D7-C6DA-164A-CA0370B3F575}" dt="2025-02-02T10:55:59.131" v="3"/>
          <ac:spMkLst>
            <pc:docMk/>
            <pc:sldMk cId="2128108921" sldId="262"/>
            <ac:spMk id="2" creationId="{627067F8-C741-5AF0-13D6-2A70C3DCAD45}"/>
          </ac:spMkLst>
        </pc:spChg>
        <pc:spChg chg="del">
          <ac:chgData name="Stefano Marcellini" userId="S::marcelli@infn.it::a8b5fe82-9356-4600-bd95-cf3cfb97a666" providerId="AD" clId="Web-{7D316ADC-67D7-C6DA-164A-CA0370B3F575}" dt="2025-02-02T10:56:02.756" v="4"/>
          <ac:spMkLst>
            <pc:docMk/>
            <pc:sldMk cId="2128108921" sldId="262"/>
            <ac:spMk id="3" creationId="{91FCA454-2251-1750-222A-3A5805649EDD}"/>
          </ac:spMkLst>
        </pc:spChg>
        <pc:graphicFrameChg chg="add mod topLvl modGraphic">
          <ac:chgData name="Stefano Marcellini" userId="S::marcelli@infn.it::a8b5fe82-9356-4600-bd95-cf3cfb97a666" providerId="AD" clId="Web-{7D316ADC-67D7-C6DA-164A-CA0370B3F575}" dt="2025-02-02T11:08:03.672" v="46"/>
          <ac:graphicFrameMkLst>
            <pc:docMk/>
            <pc:sldMk cId="2128108921" sldId="262"/>
            <ac:graphicFrameMk id="4" creationId="{D2C7DCA0-BEF8-786E-A65A-68181F08FD6C}"/>
          </ac:graphicFrameMkLst>
        </pc:graphicFrameChg>
      </pc:sldChg>
    </pc:docChg>
  </pc:docChgLst>
  <pc:docChgLst>
    <pc:chgData name="Stefano Marcellini" userId="S::marcelli@infn.it::a8b5fe82-9356-4600-bd95-cf3cfb97a666" providerId="AD" clId="Web-{6B838D1F-EB9F-AC00-7D95-9760087E7329}"/>
    <pc:docChg chg="modSld">
      <pc:chgData name="Stefano Marcellini" userId="S::marcelli@infn.it::a8b5fe82-9356-4600-bd95-cf3cfb97a666" providerId="AD" clId="Web-{6B838D1F-EB9F-AC00-7D95-9760087E7329}" dt="2025-01-28T13:10:56.260" v="25" actId="20577"/>
      <pc:docMkLst>
        <pc:docMk/>
      </pc:docMkLst>
      <pc:sldChg chg="modSp">
        <pc:chgData name="Stefano Marcellini" userId="S::marcelli@infn.it::a8b5fe82-9356-4600-bd95-cf3cfb97a666" providerId="AD" clId="Web-{6B838D1F-EB9F-AC00-7D95-9760087E7329}" dt="2025-01-28T13:10:56.260" v="25" actId="20577"/>
        <pc:sldMkLst>
          <pc:docMk/>
          <pc:sldMk cId="3985969309" sldId="257"/>
        </pc:sldMkLst>
        <pc:spChg chg="mod">
          <ac:chgData name="Stefano Marcellini" userId="S::marcelli@infn.it::a8b5fe82-9356-4600-bd95-cf3cfb97a666" providerId="AD" clId="Web-{6B838D1F-EB9F-AC00-7D95-9760087E7329}" dt="2025-01-28T13:10:56.260" v="25" actId="20577"/>
          <ac:spMkLst>
            <pc:docMk/>
            <pc:sldMk cId="3985969309" sldId="257"/>
            <ac:spMk id="2" creationId="{A1F36119-995F-AFE9-A998-AEC44192C0A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istnazfisnucl-my.sharepoint.com/personal/marcelli_infn_it/Documents/INFN/C3M/Riunioni%20CC3M/Riunione%20Roma%203-4-5%20febbraio%202025/SxT%20-%20%20Roma%20-febbraio-2025_LineMarker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Gruppi partecipanti al concorso per le scuole vs anno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28575" cap="rnd">
              <a:solidFill>
                <a:srgbClr val="000000"/>
              </a:solidFill>
              <a:prstDash val="solid"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Sheet1!$A$2:$A$6</c:f>
              <c:numCache>
                <c:formatCode>General</c:formatCode>
                <c:ptCount val="5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100</c:v>
                </c:pt>
                <c:pt idx="1">
                  <c:v>360</c:v>
                </c:pt>
                <c:pt idx="2">
                  <c:v>300</c:v>
                </c:pt>
                <c:pt idx="3">
                  <c:v>1194</c:v>
                </c:pt>
                <c:pt idx="4">
                  <c:v>2294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FA7-4728-AA70-880FDB25391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Colonna2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Sheet1!$A$2:$A$6</c:f>
              <c:numCache>
                <c:formatCode>General</c:formatCode>
                <c:ptCount val="5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FA7-4728-AA70-880FDB25391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Colonna1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numRef>
              <c:f>Sheet1!$A$2:$A$6</c:f>
              <c:numCache>
                <c:formatCode>General</c:formatCode>
                <c:ptCount val="5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</c:numCache>
            </c:numRef>
          </c:cat>
          <c:val>
            <c:numRef>
              <c:f>Sheet1!$D$2:$D$6</c:f>
              <c:numCache>
                <c:formatCode>General</c:formatCode>
                <c:ptCount val="5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FA7-4728-AA70-880FDB2539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78674288"/>
        <c:axId val="278669968"/>
      </c:lineChart>
      <c:catAx>
        <c:axId val="2786742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78669968"/>
        <c:crosses val="autoZero"/>
        <c:auto val="1"/>
        <c:lblAlgn val="ctr"/>
        <c:lblOffset val="100"/>
        <c:noMultiLvlLbl val="0"/>
      </c:catAx>
      <c:valAx>
        <c:axId val="2786699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786742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02.02.2025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6192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02.02.2025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24469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02.02.2025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6842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02.02.2025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318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02.02.2025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7393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02.02.2025</a:t>
            </a:fld>
            <a:endParaRPr lang="de-DE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4089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02.02.2025</a:t>
            </a:fld>
            <a:endParaRPr lang="de-DE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7982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02.02.2025</a:t>
            </a:fld>
            <a:endParaRPr lang="de-DE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782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02.02.2025</a:t>
            </a:fld>
            <a:endParaRPr lang="de-DE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4095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02.02.2025</a:t>
            </a:fld>
            <a:endParaRPr lang="de-DE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5816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02.02.2025</a:t>
            </a:fld>
            <a:endParaRPr lang="de-DE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8576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64A8E5F-40E5-4553-9F3C-699F1A5B8145}" type="datetimeFigureOut">
              <a:rPr lang="de-DE" smtClean="0"/>
              <a:t>02.02.2025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1931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71BE0CD8-B0E0-EC9A-C1D6-43575C52120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612" b="11550"/>
          <a:stretch/>
        </p:blipFill>
        <p:spPr>
          <a:xfrm>
            <a:off x="457200" y="457200"/>
            <a:ext cx="11277600" cy="594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583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id="{0269A584-CA51-4D4A-98E3-09B845E5500E}"/>
              </a:ext>
            </a:extLst>
          </p:cNvPr>
          <p:cNvSpPr/>
          <p:nvPr/>
        </p:nvSpPr>
        <p:spPr>
          <a:xfrm>
            <a:off x="224737" y="88813"/>
            <a:ext cx="5444836" cy="76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it-IT" sz="2800" dirty="0">
                <a:solidFill>
                  <a:srgbClr val="0070C0"/>
                </a:solidFill>
                <a:latin typeface="Avenir Next LT Pro"/>
              </a:rPr>
              <a:t>STRUTTURA</a:t>
            </a:r>
            <a:r>
              <a:rPr lang="it-IT" sz="2800" b="1" dirty="0">
                <a:solidFill>
                  <a:srgbClr val="0070C0"/>
                </a:solidFill>
                <a:latin typeface="Avenir Next LT Pro"/>
              </a:rPr>
              <a:t> 2025</a:t>
            </a:r>
          </a:p>
        </p:txBody>
      </p:sp>
      <p:sp>
        <p:nvSpPr>
          <p:cNvPr id="3" name="Ovale 2">
            <a:extLst>
              <a:ext uri="{FF2B5EF4-FFF2-40B4-BE49-F238E27FC236}">
                <a16:creationId xmlns:a16="http://schemas.microsoft.com/office/drawing/2014/main" id="{EFA94E11-2F21-07C0-1505-07AA5E8BB7E8}"/>
              </a:ext>
            </a:extLst>
          </p:cNvPr>
          <p:cNvSpPr/>
          <p:nvPr/>
        </p:nvSpPr>
        <p:spPr>
          <a:xfrm>
            <a:off x="4566350" y="990546"/>
            <a:ext cx="735726" cy="7357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6" name="Ovale 5">
            <a:extLst>
              <a:ext uri="{FF2B5EF4-FFF2-40B4-BE49-F238E27FC236}">
                <a16:creationId xmlns:a16="http://schemas.microsoft.com/office/drawing/2014/main" id="{B0206739-ADBC-F32D-DC87-3DBEE1DB3BC9}"/>
              </a:ext>
            </a:extLst>
          </p:cNvPr>
          <p:cNvSpPr/>
          <p:nvPr/>
        </p:nvSpPr>
        <p:spPr>
          <a:xfrm>
            <a:off x="5984422" y="966951"/>
            <a:ext cx="735726" cy="7357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Ovale 6">
            <a:extLst>
              <a:ext uri="{FF2B5EF4-FFF2-40B4-BE49-F238E27FC236}">
                <a16:creationId xmlns:a16="http://schemas.microsoft.com/office/drawing/2014/main" id="{EDEDBCA0-4B15-66D3-D11B-7F1B5C4AD0C4}"/>
              </a:ext>
            </a:extLst>
          </p:cNvPr>
          <p:cNvSpPr/>
          <p:nvPr/>
        </p:nvSpPr>
        <p:spPr>
          <a:xfrm>
            <a:off x="1624658" y="2419421"/>
            <a:ext cx="814020" cy="791786"/>
          </a:xfrm>
          <a:prstGeom prst="ellipse">
            <a:avLst/>
          </a:prstGeom>
          <a:noFill/>
          <a:ln w="28575">
            <a:solidFill>
              <a:srgbClr val="0084A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Ovale 7">
            <a:extLst>
              <a:ext uri="{FF2B5EF4-FFF2-40B4-BE49-F238E27FC236}">
                <a16:creationId xmlns:a16="http://schemas.microsoft.com/office/drawing/2014/main" id="{4B23AC00-2992-9D63-FFF6-48AAA2B77F19}"/>
              </a:ext>
            </a:extLst>
          </p:cNvPr>
          <p:cNvSpPr/>
          <p:nvPr/>
        </p:nvSpPr>
        <p:spPr>
          <a:xfrm>
            <a:off x="2582191" y="2419421"/>
            <a:ext cx="796385" cy="791786"/>
          </a:xfrm>
          <a:prstGeom prst="ellipse">
            <a:avLst/>
          </a:prstGeom>
          <a:noFill/>
          <a:ln w="28575">
            <a:solidFill>
              <a:srgbClr val="0084A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Ovale 8">
            <a:extLst>
              <a:ext uri="{FF2B5EF4-FFF2-40B4-BE49-F238E27FC236}">
                <a16:creationId xmlns:a16="http://schemas.microsoft.com/office/drawing/2014/main" id="{88137DA0-BE9C-6B59-3BD2-52558FA32A35}"/>
              </a:ext>
            </a:extLst>
          </p:cNvPr>
          <p:cNvSpPr/>
          <p:nvPr/>
        </p:nvSpPr>
        <p:spPr>
          <a:xfrm>
            <a:off x="3534663" y="2454146"/>
            <a:ext cx="796385" cy="791786"/>
          </a:xfrm>
          <a:prstGeom prst="ellipse">
            <a:avLst/>
          </a:prstGeom>
          <a:noFill/>
          <a:ln w="28575">
            <a:solidFill>
              <a:srgbClr val="0084A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Ovale 9">
            <a:extLst>
              <a:ext uri="{FF2B5EF4-FFF2-40B4-BE49-F238E27FC236}">
                <a16:creationId xmlns:a16="http://schemas.microsoft.com/office/drawing/2014/main" id="{2DCEE5F7-8831-6B23-94DF-8D88A9A8D86B}"/>
              </a:ext>
            </a:extLst>
          </p:cNvPr>
          <p:cNvSpPr/>
          <p:nvPr/>
        </p:nvSpPr>
        <p:spPr>
          <a:xfrm>
            <a:off x="5293257" y="2465722"/>
            <a:ext cx="796385" cy="791786"/>
          </a:xfrm>
          <a:prstGeom prst="ellipse">
            <a:avLst/>
          </a:prstGeom>
          <a:noFill/>
          <a:ln w="28575">
            <a:solidFill>
              <a:srgbClr val="0084A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Ovale 10">
            <a:extLst>
              <a:ext uri="{FF2B5EF4-FFF2-40B4-BE49-F238E27FC236}">
                <a16:creationId xmlns:a16="http://schemas.microsoft.com/office/drawing/2014/main" id="{669C9EA0-2E97-9773-E719-92F68F867AAA}"/>
              </a:ext>
            </a:extLst>
          </p:cNvPr>
          <p:cNvSpPr/>
          <p:nvPr/>
        </p:nvSpPr>
        <p:spPr>
          <a:xfrm>
            <a:off x="6160002" y="2440432"/>
            <a:ext cx="796385" cy="791786"/>
          </a:xfrm>
          <a:prstGeom prst="ellipse">
            <a:avLst/>
          </a:prstGeom>
          <a:noFill/>
          <a:ln w="28575">
            <a:solidFill>
              <a:srgbClr val="0084A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Ovale 11">
            <a:extLst>
              <a:ext uri="{FF2B5EF4-FFF2-40B4-BE49-F238E27FC236}">
                <a16:creationId xmlns:a16="http://schemas.microsoft.com/office/drawing/2014/main" id="{22A814DD-AA61-AD02-9EBA-85A0A60B5AD8}"/>
              </a:ext>
            </a:extLst>
          </p:cNvPr>
          <p:cNvSpPr/>
          <p:nvPr/>
        </p:nvSpPr>
        <p:spPr>
          <a:xfrm>
            <a:off x="7042333" y="2454146"/>
            <a:ext cx="796385" cy="791786"/>
          </a:xfrm>
          <a:prstGeom prst="ellipse">
            <a:avLst/>
          </a:prstGeom>
          <a:noFill/>
          <a:ln w="28575">
            <a:solidFill>
              <a:srgbClr val="0084A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Ovale 12">
            <a:extLst>
              <a:ext uri="{FF2B5EF4-FFF2-40B4-BE49-F238E27FC236}">
                <a16:creationId xmlns:a16="http://schemas.microsoft.com/office/drawing/2014/main" id="{B6BCE5FF-C1BA-11D7-F4ED-EC35683D2949}"/>
              </a:ext>
            </a:extLst>
          </p:cNvPr>
          <p:cNvSpPr/>
          <p:nvPr/>
        </p:nvSpPr>
        <p:spPr>
          <a:xfrm>
            <a:off x="7929484" y="2454146"/>
            <a:ext cx="796385" cy="791786"/>
          </a:xfrm>
          <a:prstGeom prst="ellipse">
            <a:avLst/>
          </a:prstGeom>
          <a:noFill/>
          <a:ln w="28575">
            <a:solidFill>
              <a:srgbClr val="0084A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Ovale 13">
            <a:extLst>
              <a:ext uri="{FF2B5EF4-FFF2-40B4-BE49-F238E27FC236}">
                <a16:creationId xmlns:a16="http://schemas.microsoft.com/office/drawing/2014/main" id="{D89E8663-4719-1B96-7691-C3DAC1E809E0}"/>
              </a:ext>
            </a:extLst>
          </p:cNvPr>
          <p:cNvSpPr/>
          <p:nvPr/>
        </p:nvSpPr>
        <p:spPr>
          <a:xfrm>
            <a:off x="8834651" y="2479891"/>
            <a:ext cx="796385" cy="791786"/>
          </a:xfrm>
          <a:prstGeom prst="ellipse">
            <a:avLst/>
          </a:prstGeom>
          <a:noFill/>
          <a:ln w="28575">
            <a:solidFill>
              <a:srgbClr val="0084A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85E197B9-34E8-D45E-59DC-B64ED1EF93E6}"/>
              </a:ext>
            </a:extLst>
          </p:cNvPr>
          <p:cNvSpPr txBox="1"/>
          <p:nvPr/>
        </p:nvSpPr>
        <p:spPr>
          <a:xfrm>
            <a:off x="4456389" y="512259"/>
            <a:ext cx="26645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b="1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RESPONSABILI NAZIONALI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D3BD69E6-83F5-C0B6-4589-2E66D3E93FE1}"/>
              </a:ext>
            </a:extLst>
          </p:cNvPr>
          <p:cNvSpPr txBox="1"/>
          <p:nvPr/>
        </p:nvSpPr>
        <p:spPr>
          <a:xfrm>
            <a:off x="4531542" y="1780086"/>
            <a:ext cx="22760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>
                <a:solidFill>
                  <a:srgbClr val="0084A7"/>
                </a:solidFill>
                <a:latin typeface="Century Gothic" panose="020B0502020202020204" pitchFamily="34" charset="0"/>
              </a:rPr>
              <a:t>COMITATO SCIENTIFICO</a:t>
            </a:r>
          </a:p>
        </p:txBody>
      </p:sp>
      <p:sp>
        <p:nvSpPr>
          <p:cNvPr id="27" name="CasellaDiTesto 26">
            <a:extLst>
              <a:ext uri="{FF2B5EF4-FFF2-40B4-BE49-F238E27FC236}">
                <a16:creationId xmlns:a16="http://schemas.microsoft.com/office/drawing/2014/main" id="{66750E1B-2ED3-4501-0F7A-C1F7D3ABFE0C}"/>
              </a:ext>
            </a:extLst>
          </p:cNvPr>
          <p:cNvSpPr txBox="1"/>
          <p:nvPr/>
        </p:nvSpPr>
        <p:spPr>
          <a:xfrm>
            <a:off x="2798314" y="4256212"/>
            <a:ext cx="57246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ATTIVITA’, GRUPPI DI LAVORO E RELATIVI </a:t>
            </a:r>
            <a:r>
              <a:rPr lang="it-IT" sz="1600" b="1" u="sng" dirty="0">
                <a:solidFill>
                  <a:srgbClr val="C00000"/>
                </a:solidFill>
                <a:latin typeface="Century Gothic" panose="020B0502020202020204" pitchFamily="34" charset="0"/>
              </a:rPr>
              <a:t>COORDINATORI</a:t>
            </a:r>
          </a:p>
        </p:txBody>
      </p:sp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8B572920-DE04-FECB-DBB9-DD3E3EA0240B}"/>
              </a:ext>
            </a:extLst>
          </p:cNvPr>
          <p:cNvSpPr txBox="1"/>
          <p:nvPr/>
        </p:nvSpPr>
        <p:spPr>
          <a:xfrm>
            <a:off x="4868549" y="3546982"/>
            <a:ext cx="35917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>
                <a:solidFill>
                  <a:srgbClr val="00CAA7"/>
                </a:solidFill>
                <a:latin typeface="Century Gothic" panose="020B0502020202020204" pitchFamily="34" charset="0"/>
              </a:rPr>
              <a:t>COORD. COMUNICAZIONE VISIVA</a:t>
            </a:r>
          </a:p>
          <a:p>
            <a:r>
              <a:rPr lang="it-IT" sz="1200" dirty="0" err="1">
                <a:latin typeface="Century Gothic" panose="020B0502020202020204" pitchFamily="34" charset="0"/>
              </a:rPr>
              <a:t>F</a:t>
            </a:r>
            <a:r>
              <a:rPr lang="it-IT" sz="1200" dirty="0">
                <a:latin typeface="Century Gothic" panose="020B0502020202020204" pitchFamily="34" charset="0"/>
              </a:rPr>
              <a:t>. Cuicchio</a:t>
            </a:r>
          </a:p>
        </p:txBody>
      </p:sp>
      <p:sp>
        <p:nvSpPr>
          <p:cNvPr id="29" name="Ovale 28">
            <a:extLst>
              <a:ext uri="{FF2B5EF4-FFF2-40B4-BE49-F238E27FC236}">
                <a16:creationId xmlns:a16="http://schemas.microsoft.com/office/drawing/2014/main" id="{10CC3834-E7A2-4E2C-AB07-F862703442B4}"/>
              </a:ext>
            </a:extLst>
          </p:cNvPr>
          <p:cNvSpPr/>
          <p:nvPr/>
        </p:nvSpPr>
        <p:spPr>
          <a:xfrm>
            <a:off x="4071326" y="3448528"/>
            <a:ext cx="735727" cy="735727"/>
          </a:xfrm>
          <a:prstGeom prst="ellipse">
            <a:avLst/>
          </a:prstGeom>
          <a:noFill/>
          <a:ln w="38100">
            <a:solidFill>
              <a:srgbClr val="00CAA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0" name="CasellaDiTesto 29">
            <a:extLst>
              <a:ext uri="{FF2B5EF4-FFF2-40B4-BE49-F238E27FC236}">
                <a16:creationId xmlns:a16="http://schemas.microsoft.com/office/drawing/2014/main" id="{121E756B-0F84-3EE8-1BE7-6AD241B58DAA}"/>
              </a:ext>
            </a:extLst>
          </p:cNvPr>
          <p:cNvSpPr txBox="1"/>
          <p:nvPr/>
        </p:nvSpPr>
        <p:spPr>
          <a:xfrm>
            <a:off x="903851" y="5172650"/>
            <a:ext cx="12501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>
                <a:solidFill>
                  <a:srgbClr val="C00000"/>
                </a:solidFill>
                <a:latin typeface="Avenir Next LT Pro"/>
              </a:rPr>
              <a:t>programmato </a:t>
            </a:r>
          </a:p>
          <a:p>
            <a:pPr algn="ctr"/>
            <a:r>
              <a:rPr lang="it-IT" sz="1200" u="sng" dirty="0">
                <a:latin typeface="Avenir Next LT Pro"/>
              </a:rPr>
              <a:t>C. Oppedisano</a:t>
            </a:r>
            <a:endParaRPr lang="it-IT" sz="1200" u="sng" dirty="0"/>
          </a:p>
        </p:txBody>
      </p:sp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D10237F4-0ADA-C7E3-CE05-F341CFEDE0C4}"/>
              </a:ext>
            </a:extLst>
          </p:cNvPr>
          <p:cNvSpPr txBox="1"/>
          <p:nvPr/>
        </p:nvSpPr>
        <p:spPr>
          <a:xfrm>
            <a:off x="4329125" y="1207590"/>
            <a:ext cx="1180130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it-IT" sz="1400" dirty="0">
                <a:latin typeface="Avenir Book" panose="02000503020000020003" pitchFamily="2" charset="0"/>
              </a:rPr>
              <a:t>D. Domenici</a:t>
            </a:r>
          </a:p>
        </p:txBody>
      </p:sp>
      <p:sp>
        <p:nvSpPr>
          <p:cNvPr id="32" name="CasellaDiTesto 31">
            <a:extLst>
              <a:ext uri="{FF2B5EF4-FFF2-40B4-BE49-F238E27FC236}">
                <a16:creationId xmlns:a16="http://schemas.microsoft.com/office/drawing/2014/main" id="{36467A5A-19FE-31F8-1F64-4040CA871663}"/>
              </a:ext>
            </a:extLst>
          </p:cNvPr>
          <p:cNvSpPr txBox="1"/>
          <p:nvPr/>
        </p:nvSpPr>
        <p:spPr>
          <a:xfrm>
            <a:off x="2309143" y="5172650"/>
            <a:ext cx="11357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>
                <a:solidFill>
                  <a:srgbClr val="C00000"/>
                </a:solidFill>
                <a:latin typeface="Avenir Next LT Pro"/>
              </a:rPr>
              <a:t>trimestrali</a:t>
            </a:r>
          </a:p>
          <a:p>
            <a:pPr algn="ctr"/>
            <a:r>
              <a:rPr lang="it-IT" sz="1200" u="sng" dirty="0">
                <a:latin typeface="Avenir Next LT Pro"/>
              </a:rPr>
              <a:t>M. Battaglieri</a:t>
            </a:r>
          </a:p>
          <a:p>
            <a:pPr algn="ctr"/>
            <a:r>
              <a:rPr lang="it-IT" sz="1200" dirty="0">
                <a:latin typeface="Avenir Next LT Pro"/>
              </a:rPr>
              <a:t>S. Marcellini</a:t>
            </a:r>
            <a:endParaRPr lang="it-IT" sz="1200" dirty="0"/>
          </a:p>
        </p:txBody>
      </p:sp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748F6459-C276-B91D-9660-F4B1471EAACC}"/>
              </a:ext>
            </a:extLst>
          </p:cNvPr>
          <p:cNvSpPr txBox="1"/>
          <p:nvPr/>
        </p:nvSpPr>
        <p:spPr>
          <a:xfrm>
            <a:off x="3523416" y="5172650"/>
            <a:ext cx="114877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>
                <a:solidFill>
                  <a:srgbClr val="C00000"/>
                </a:solidFill>
                <a:latin typeface="Avenir Next LT Pro"/>
              </a:rPr>
              <a:t>a richiesta</a:t>
            </a:r>
          </a:p>
          <a:p>
            <a:pPr algn="ctr"/>
            <a:r>
              <a:rPr lang="it-IT" sz="1200" u="sng" dirty="0">
                <a:latin typeface="Avenir Next LT Pro"/>
              </a:rPr>
              <a:t>S. </a:t>
            </a:r>
            <a:r>
              <a:rPr lang="it-IT" sz="1200" u="sng" dirty="0" err="1">
                <a:latin typeface="Avenir Next LT Pro"/>
              </a:rPr>
              <a:t>Hemmer</a:t>
            </a:r>
            <a:r>
              <a:rPr lang="it-IT" sz="1200" dirty="0">
                <a:latin typeface="Avenir Next LT Pro"/>
              </a:rPr>
              <a:t>, </a:t>
            </a:r>
          </a:p>
          <a:p>
            <a:pPr algn="ctr"/>
            <a:r>
              <a:rPr lang="it-IT" sz="1200" dirty="0">
                <a:latin typeface="Avenir Next LT Pro"/>
              </a:rPr>
              <a:t>S. Marcellini, </a:t>
            </a:r>
          </a:p>
          <a:p>
            <a:pPr algn="ctr"/>
            <a:r>
              <a:rPr lang="it-IT" sz="1200" dirty="0">
                <a:latin typeface="Avenir Next LT Pro"/>
              </a:rPr>
              <a:t>S. Bertelli, </a:t>
            </a:r>
          </a:p>
          <a:p>
            <a:pPr algn="ctr"/>
            <a:r>
              <a:rPr lang="it-IT" sz="1200" dirty="0">
                <a:latin typeface="Avenir Next LT Pro"/>
              </a:rPr>
              <a:t>M. </a:t>
            </a:r>
            <a:r>
              <a:rPr lang="it-IT" sz="1200" dirty="0" err="1">
                <a:latin typeface="Avenir Next LT Pro"/>
              </a:rPr>
              <a:t>Cinausero</a:t>
            </a:r>
            <a:r>
              <a:rPr lang="it-IT" sz="1200" dirty="0">
                <a:latin typeface="Avenir Next LT Pro"/>
              </a:rPr>
              <a:t>, </a:t>
            </a:r>
          </a:p>
          <a:p>
            <a:pPr algn="ctr"/>
            <a:r>
              <a:rPr lang="it-IT" sz="1200" dirty="0">
                <a:latin typeface="Avenir Next LT Pro"/>
              </a:rPr>
              <a:t>D. Domenici, </a:t>
            </a:r>
          </a:p>
          <a:p>
            <a:pPr algn="ctr"/>
            <a:r>
              <a:rPr lang="it-IT" sz="1200" dirty="0">
                <a:latin typeface="Avenir Next LT Pro"/>
              </a:rPr>
              <a:t>M. Battaglieri</a:t>
            </a:r>
            <a:endParaRPr lang="it-IT" sz="1200" dirty="0"/>
          </a:p>
        </p:txBody>
      </p:sp>
      <p:sp>
        <p:nvSpPr>
          <p:cNvPr id="35" name="CasellaDiTesto 34">
            <a:extLst>
              <a:ext uri="{FF2B5EF4-FFF2-40B4-BE49-F238E27FC236}">
                <a16:creationId xmlns:a16="http://schemas.microsoft.com/office/drawing/2014/main" id="{3E095A5A-DE5A-95E0-3BB6-57D86ED71466}"/>
              </a:ext>
            </a:extLst>
          </p:cNvPr>
          <p:cNvSpPr txBox="1"/>
          <p:nvPr/>
        </p:nvSpPr>
        <p:spPr>
          <a:xfrm>
            <a:off x="5748165" y="1185096"/>
            <a:ext cx="1151277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it-IT" sz="1400" dirty="0">
                <a:latin typeface="Avenir Book" panose="02000503020000020003" pitchFamily="2" charset="0"/>
              </a:rPr>
              <a:t>S. Marcellini</a:t>
            </a:r>
          </a:p>
        </p:txBody>
      </p:sp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A3D1BB27-51F5-672B-0259-F710EED51DAE}"/>
              </a:ext>
            </a:extLst>
          </p:cNvPr>
          <p:cNvSpPr txBox="1"/>
          <p:nvPr/>
        </p:nvSpPr>
        <p:spPr>
          <a:xfrm>
            <a:off x="903851" y="4671114"/>
            <a:ext cx="1250196" cy="461665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200" dirty="0">
                <a:latin typeface="Avenir Book" panose="02000503020000020003" pitchFamily="2" charset="0"/>
              </a:rPr>
              <a:t>Vite </a:t>
            </a:r>
          </a:p>
          <a:p>
            <a:pPr algn="ctr"/>
            <a:r>
              <a:rPr lang="it-IT" sz="1200" dirty="0">
                <a:latin typeface="Avenir Book" panose="02000503020000020003" pitchFamily="2" charset="0"/>
              </a:rPr>
              <a:t>da Genio</a:t>
            </a:r>
          </a:p>
        </p:txBody>
      </p:sp>
      <p:sp>
        <p:nvSpPr>
          <p:cNvPr id="37" name="CasellaDiTesto 36">
            <a:extLst>
              <a:ext uri="{FF2B5EF4-FFF2-40B4-BE49-F238E27FC236}">
                <a16:creationId xmlns:a16="http://schemas.microsoft.com/office/drawing/2014/main" id="{3C43A6A8-6EC2-0599-D769-404D1EEEF603}"/>
              </a:ext>
            </a:extLst>
          </p:cNvPr>
          <p:cNvSpPr txBox="1"/>
          <p:nvPr/>
        </p:nvSpPr>
        <p:spPr>
          <a:xfrm>
            <a:off x="2270864" y="4671114"/>
            <a:ext cx="1135735" cy="461665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200" dirty="0">
                <a:latin typeface="Avenir Book" panose="02000503020000020003" pitchFamily="2" charset="0"/>
              </a:rPr>
              <a:t>Letture </a:t>
            </a:r>
          </a:p>
          <a:p>
            <a:pPr algn="ctr"/>
            <a:r>
              <a:rPr lang="it-IT" sz="1200" dirty="0">
                <a:latin typeface="Avenir Book" panose="02000503020000020003" pitchFamily="2" charset="0"/>
              </a:rPr>
              <a:t>consigliate</a:t>
            </a:r>
          </a:p>
        </p:txBody>
      </p:sp>
      <p:sp>
        <p:nvSpPr>
          <p:cNvPr id="38" name="CasellaDiTesto 37">
            <a:extLst>
              <a:ext uri="{FF2B5EF4-FFF2-40B4-BE49-F238E27FC236}">
                <a16:creationId xmlns:a16="http://schemas.microsoft.com/office/drawing/2014/main" id="{6FD2CAD5-6CB8-F6E4-6AF2-02E7B0E7A2AB}"/>
              </a:ext>
            </a:extLst>
          </p:cNvPr>
          <p:cNvSpPr txBox="1"/>
          <p:nvPr/>
        </p:nvSpPr>
        <p:spPr>
          <a:xfrm>
            <a:off x="3523416" y="4671114"/>
            <a:ext cx="1204886" cy="461665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200" dirty="0">
                <a:latin typeface="Avenir Book" panose="02000503020000020003" pitchFamily="2" charset="0"/>
              </a:rPr>
              <a:t>Esperto</a:t>
            </a:r>
          </a:p>
          <a:p>
            <a:pPr algn="ctr"/>
            <a:endParaRPr lang="it-IT" sz="1200" dirty="0">
              <a:latin typeface="Avenir Book" panose="02000503020000020003" pitchFamily="2" charset="0"/>
            </a:endParaRPr>
          </a:p>
        </p:txBody>
      </p:sp>
      <p:sp>
        <p:nvSpPr>
          <p:cNvPr id="40" name="CasellaDiTesto 39">
            <a:extLst>
              <a:ext uri="{FF2B5EF4-FFF2-40B4-BE49-F238E27FC236}">
                <a16:creationId xmlns:a16="http://schemas.microsoft.com/office/drawing/2014/main" id="{CBF305C2-4020-14DC-2E18-D883FFD00B28}"/>
              </a:ext>
            </a:extLst>
          </p:cNvPr>
          <p:cNvSpPr txBox="1"/>
          <p:nvPr/>
        </p:nvSpPr>
        <p:spPr>
          <a:xfrm>
            <a:off x="4845119" y="4671114"/>
            <a:ext cx="1135735" cy="461665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200" dirty="0">
                <a:latin typeface="Avenir Book" panose="02000503020000020003" pitchFamily="2" charset="0"/>
              </a:rPr>
              <a:t>Percorsi divulgativi</a:t>
            </a:r>
          </a:p>
        </p:txBody>
      </p:sp>
      <p:sp>
        <p:nvSpPr>
          <p:cNvPr id="41" name="CasellaDiTesto 40">
            <a:extLst>
              <a:ext uri="{FF2B5EF4-FFF2-40B4-BE49-F238E27FC236}">
                <a16:creationId xmlns:a16="http://schemas.microsoft.com/office/drawing/2014/main" id="{FF854358-44B6-27EA-2F30-9ADA1F0EC952}"/>
              </a:ext>
            </a:extLst>
          </p:cNvPr>
          <p:cNvSpPr txBox="1"/>
          <p:nvPr/>
        </p:nvSpPr>
        <p:spPr>
          <a:xfrm>
            <a:off x="6097671" y="4671114"/>
            <a:ext cx="1083951" cy="461665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200" dirty="0">
                <a:latin typeface="Avenir Book" panose="02000503020000020003" pitchFamily="2" charset="0"/>
              </a:rPr>
              <a:t>Concorso </a:t>
            </a:r>
          </a:p>
          <a:p>
            <a:pPr algn="ctr"/>
            <a:r>
              <a:rPr lang="it-IT" sz="1200" dirty="0">
                <a:latin typeface="Avenir Book" panose="02000503020000020003" pitchFamily="2" charset="0"/>
              </a:rPr>
              <a:t>Scuole</a:t>
            </a:r>
          </a:p>
        </p:txBody>
      </p:sp>
      <p:sp>
        <p:nvSpPr>
          <p:cNvPr id="42" name="CasellaDiTesto 41">
            <a:extLst>
              <a:ext uri="{FF2B5EF4-FFF2-40B4-BE49-F238E27FC236}">
                <a16:creationId xmlns:a16="http://schemas.microsoft.com/office/drawing/2014/main" id="{97C13BD4-0172-4A8B-60D4-35CC47301086}"/>
              </a:ext>
            </a:extLst>
          </p:cNvPr>
          <p:cNvSpPr txBox="1"/>
          <p:nvPr/>
        </p:nvSpPr>
        <p:spPr>
          <a:xfrm>
            <a:off x="7298439" y="4671114"/>
            <a:ext cx="1083951" cy="461665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200" dirty="0">
                <a:latin typeface="Avenir Next LT Pro" panose="020B0504020202020204" pitchFamily="34" charset="77"/>
              </a:rPr>
              <a:t>Newsletter</a:t>
            </a:r>
          </a:p>
          <a:p>
            <a:pPr algn="ctr"/>
            <a:endParaRPr lang="it-IT" sz="1200" dirty="0">
              <a:latin typeface="Avenir Book" panose="02000503020000020003" pitchFamily="2" charset="0"/>
            </a:endParaRPr>
          </a:p>
        </p:txBody>
      </p:sp>
      <p:sp>
        <p:nvSpPr>
          <p:cNvPr id="43" name="CasellaDiTesto 42">
            <a:extLst>
              <a:ext uri="{FF2B5EF4-FFF2-40B4-BE49-F238E27FC236}">
                <a16:creationId xmlns:a16="http://schemas.microsoft.com/office/drawing/2014/main" id="{366B2305-3B25-6A2B-4FEA-2C9E1162A29A}"/>
              </a:ext>
            </a:extLst>
          </p:cNvPr>
          <p:cNvSpPr txBox="1"/>
          <p:nvPr/>
        </p:nvSpPr>
        <p:spPr>
          <a:xfrm>
            <a:off x="8499207" y="4671114"/>
            <a:ext cx="1057680" cy="461665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200" dirty="0">
                <a:latin typeface="Avenir Book" panose="02000503020000020003" pitchFamily="2" charset="0"/>
              </a:rPr>
              <a:t>Instagram</a:t>
            </a:r>
          </a:p>
          <a:p>
            <a:pPr algn="ctr"/>
            <a:endParaRPr lang="it-IT" sz="1200" dirty="0">
              <a:latin typeface="Avenir Book" panose="02000503020000020003" pitchFamily="2" charset="0"/>
            </a:endParaRPr>
          </a:p>
        </p:txBody>
      </p:sp>
      <p:sp>
        <p:nvSpPr>
          <p:cNvPr id="53" name="CasellaDiTesto 52">
            <a:extLst>
              <a:ext uri="{FF2B5EF4-FFF2-40B4-BE49-F238E27FC236}">
                <a16:creationId xmlns:a16="http://schemas.microsoft.com/office/drawing/2014/main" id="{D031D55C-D1F2-B346-DF90-94B4A3ADD08B}"/>
              </a:ext>
            </a:extLst>
          </p:cNvPr>
          <p:cNvSpPr txBox="1"/>
          <p:nvPr/>
        </p:nvSpPr>
        <p:spPr>
          <a:xfrm>
            <a:off x="4776912" y="5172650"/>
            <a:ext cx="13179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>
                <a:solidFill>
                  <a:srgbClr val="C00000"/>
                </a:solidFill>
                <a:latin typeface="Avenir Next LT Pro" panose="020B0504020202020204" pitchFamily="34" charset="77"/>
              </a:rPr>
              <a:t>programmato</a:t>
            </a:r>
          </a:p>
          <a:p>
            <a:pPr algn="ctr"/>
            <a:r>
              <a:rPr lang="it-IT" sz="1200" u="sng" dirty="0">
                <a:latin typeface="Avenir Next LT Pro" panose="020B0504020202020204" pitchFamily="34" charset="77"/>
              </a:rPr>
              <a:t>S. Bertelli,</a:t>
            </a:r>
            <a:r>
              <a:rPr lang="it-IT" sz="1200" dirty="0">
                <a:latin typeface="Avenir Next LT Pro" panose="020B0504020202020204" pitchFamily="34" charset="77"/>
              </a:rPr>
              <a:t> </a:t>
            </a:r>
          </a:p>
          <a:p>
            <a:pPr algn="ctr"/>
            <a:r>
              <a:rPr lang="it-IT" sz="1200" dirty="0">
                <a:latin typeface="Avenir Next LT Pro"/>
              </a:rPr>
              <a:t>M. </a:t>
            </a:r>
            <a:r>
              <a:rPr lang="it-IT" sz="1200" dirty="0" err="1">
                <a:latin typeface="Avenir Next LT Pro"/>
              </a:rPr>
              <a:t>Cinausero</a:t>
            </a:r>
            <a:r>
              <a:rPr lang="it-IT" sz="1200" dirty="0">
                <a:latin typeface="Avenir Next LT Pro"/>
              </a:rPr>
              <a:t>, </a:t>
            </a:r>
          </a:p>
          <a:p>
            <a:pPr algn="ctr"/>
            <a:r>
              <a:rPr lang="it-IT" sz="1200" dirty="0">
                <a:latin typeface="Avenir Next LT Pro"/>
              </a:rPr>
              <a:t>D. Domenici </a:t>
            </a:r>
          </a:p>
          <a:p>
            <a:pPr algn="ctr"/>
            <a:endParaRPr lang="it-IT" sz="1200" dirty="0"/>
          </a:p>
        </p:txBody>
      </p:sp>
      <p:sp>
        <p:nvSpPr>
          <p:cNvPr id="54" name="CasellaDiTesto 53">
            <a:extLst>
              <a:ext uri="{FF2B5EF4-FFF2-40B4-BE49-F238E27FC236}">
                <a16:creationId xmlns:a16="http://schemas.microsoft.com/office/drawing/2014/main" id="{577560DF-8A1B-F502-4FF6-9FEBDD342E0C}"/>
              </a:ext>
            </a:extLst>
          </p:cNvPr>
          <p:cNvSpPr txBox="1"/>
          <p:nvPr/>
        </p:nvSpPr>
        <p:spPr>
          <a:xfrm>
            <a:off x="5945089" y="5178746"/>
            <a:ext cx="13803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>
                <a:solidFill>
                  <a:srgbClr val="C00000"/>
                </a:solidFill>
                <a:latin typeface="Avenir Next LT Pro" panose="020B0504020202020204" pitchFamily="34" charset="77"/>
              </a:rPr>
              <a:t>annuale</a:t>
            </a:r>
          </a:p>
          <a:p>
            <a:pPr algn="ctr"/>
            <a:r>
              <a:rPr lang="it-IT" sz="1200" u="sng" dirty="0">
                <a:latin typeface="Avenir Next LT Pro" panose="020B0504020202020204" pitchFamily="34" charset="77"/>
              </a:rPr>
              <a:t>C. Ruvolo</a:t>
            </a:r>
            <a:endParaRPr lang="it-IT" sz="1200" dirty="0">
              <a:latin typeface="Avenir Next LT Pro" panose="020B0504020202020204" pitchFamily="34" charset="77"/>
            </a:endParaRPr>
          </a:p>
          <a:p>
            <a:pPr algn="ctr"/>
            <a:r>
              <a:rPr lang="it-IT" sz="1200" dirty="0" err="1">
                <a:latin typeface="Avenir Next LT Pro"/>
              </a:rPr>
              <a:t>F</a:t>
            </a:r>
            <a:r>
              <a:rPr lang="it-IT" sz="1200" dirty="0">
                <a:latin typeface="Avenir Next LT Pro"/>
              </a:rPr>
              <a:t>. Cuicchio, </a:t>
            </a:r>
          </a:p>
          <a:p>
            <a:pPr algn="ctr"/>
            <a:r>
              <a:rPr lang="it-IT" sz="1200" dirty="0">
                <a:latin typeface="Avenir Next LT Pro"/>
              </a:rPr>
              <a:t>S. Bertelli, </a:t>
            </a:r>
          </a:p>
          <a:p>
            <a:pPr algn="ctr"/>
            <a:r>
              <a:rPr lang="it-IT" sz="1200" dirty="0">
                <a:latin typeface="Avenir Next LT Pro"/>
              </a:rPr>
              <a:t>C. Oppedisano </a:t>
            </a:r>
          </a:p>
          <a:p>
            <a:pPr algn="ctr"/>
            <a:r>
              <a:rPr lang="it-IT" sz="1200" dirty="0">
                <a:latin typeface="Avenir Next LT Pro"/>
              </a:rPr>
              <a:t>Giuria</a:t>
            </a:r>
          </a:p>
          <a:p>
            <a:pPr algn="ctr"/>
            <a:r>
              <a:rPr lang="it-IT" sz="1200" dirty="0">
                <a:latin typeface="Avenir Next LT Pro"/>
              </a:rPr>
              <a:t> Tutto CS</a:t>
            </a:r>
          </a:p>
          <a:p>
            <a:pPr algn="ctr"/>
            <a:r>
              <a:rPr lang="it-IT" sz="1200" dirty="0">
                <a:latin typeface="Avenir Next LT Pro"/>
              </a:rPr>
              <a:t>Anna Maragno</a:t>
            </a:r>
          </a:p>
          <a:p>
            <a:pPr algn="ctr"/>
            <a:endParaRPr lang="it-IT" sz="1200" dirty="0"/>
          </a:p>
        </p:txBody>
      </p:sp>
      <p:sp>
        <p:nvSpPr>
          <p:cNvPr id="55" name="CasellaDiTesto 54">
            <a:extLst>
              <a:ext uri="{FF2B5EF4-FFF2-40B4-BE49-F238E27FC236}">
                <a16:creationId xmlns:a16="http://schemas.microsoft.com/office/drawing/2014/main" id="{86E98F1F-93A7-0A62-A157-A798DE2AFFA1}"/>
              </a:ext>
            </a:extLst>
          </p:cNvPr>
          <p:cNvSpPr txBox="1"/>
          <p:nvPr/>
        </p:nvSpPr>
        <p:spPr>
          <a:xfrm>
            <a:off x="7186021" y="5172650"/>
            <a:ext cx="13179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>
                <a:solidFill>
                  <a:srgbClr val="C00000"/>
                </a:solidFill>
                <a:latin typeface="Avenir Next LT Pro"/>
              </a:rPr>
              <a:t>mensile</a:t>
            </a:r>
          </a:p>
          <a:p>
            <a:pPr algn="ctr"/>
            <a:r>
              <a:rPr lang="it-IT" sz="1200" u="sng" dirty="0">
                <a:latin typeface="Avenir Next LT Pro"/>
              </a:rPr>
              <a:t>S. Bertelli, </a:t>
            </a:r>
          </a:p>
          <a:p>
            <a:pPr algn="ctr"/>
            <a:r>
              <a:rPr lang="it-IT" sz="1200" dirty="0" err="1">
                <a:latin typeface="Avenir Next LT Pro"/>
              </a:rPr>
              <a:t>F</a:t>
            </a:r>
            <a:r>
              <a:rPr lang="it-IT" sz="1200" dirty="0">
                <a:latin typeface="Avenir Next LT Pro"/>
              </a:rPr>
              <a:t>. Cuicchio</a:t>
            </a:r>
            <a:endParaRPr lang="it-IT" sz="1200" dirty="0"/>
          </a:p>
        </p:txBody>
      </p:sp>
      <p:sp>
        <p:nvSpPr>
          <p:cNvPr id="56" name="CasellaDiTesto 55">
            <a:extLst>
              <a:ext uri="{FF2B5EF4-FFF2-40B4-BE49-F238E27FC236}">
                <a16:creationId xmlns:a16="http://schemas.microsoft.com/office/drawing/2014/main" id="{7D5ECCD2-C2BD-5E45-8AED-B34EDED39FDF}"/>
              </a:ext>
            </a:extLst>
          </p:cNvPr>
          <p:cNvSpPr txBox="1"/>
          <p:nvPr/>
        </p:nvSpPr>
        <p:spPr>
          <a:xfrm>
            <a:off x="8433886" y="5172650"/>
            <a:ext cx="1148776" cy="1200329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pPr algn="ctr"/>
            <a:r>
              <a:rPr lang="it-IT" sz="1200" dirty="0">
                <a:solidFill>
                  <a:srgbClr val="C00000"/>
                </a:solidFill>
                <a:latin typeface="Avenir Next LT Pro" panose="020B0504020202020204" pitchFamily="34" charset="77"/>
              </a:rPr>
              <a:t>Settimanale</a:t>
            </a:r>
          </a:p>
          <a:p>
            <a:pPr algn="ctr"/>
            <a:r>
              <a:rPr lang="it-IT" sz="1200" dirty="0" err="1">
                <a:latin typeface="Avenir Next LT Pro" panose="020B0504020202020204" pitchFamily="34" charset="77"/>
              </a:rPr>
              <a:t>C.Ruvolo</a:t>
            </a:r>
            <a:endParaRPr lang="it-IT" sz="1200" dirty="0">
              <a:latin typeface="Avenir Next LT Pro" panose="020B0504020202020204" pitchFamily="34" charset="77"/>
            </a:endParaRPr>
          </a:p>
          <a:p>
            <a:pPr algn="ctr"/>
            <a:r>
              <a:rPr lang="it-IT" sz="1200" dirty="0">
                <a:latin typeface="Avenir Next LT Pro" panose="020B0504020202020204" pitchFamily="34" charset="77"/>
              </a:rPr>
              <a:t>S. Marcellini, </a:t>
            </a:r>
          </a:p>
          <a:p>
            <a:pPr algn="ctr"/>
            <a:r>
              <a:rPr lang="it-IT" sz="1200" dirty="0">
                <a:latin typeface="Avenir Next LT Pro" panose="020B0504020202020204" pitchFamily="34" charset="77"/>
              </a:rPr>
              <a:t>D. Domenici, </a:t>
            </a:r>
          </a:p>
          <a:p>
            <a:pPr algn="ctr"/>
            <a:r>
              <a:rPr lang="it-IT" sz="1200" dirty="0">
                <a:latin typeface="Avenir Next LT Pro"/>
              </a:rPr>
              <a:t>M. </a:t>
            </a:r>
            <a:r>
              <a:rPr lang="it-IT" sz="1200" dirty="0" err="1">
                <a:latin typeface="Avenir Next LT Pro"/>
              </a:rPr>
              <a:t>Cinausero</a:t>
            </a:r>
            <a:r>
              <a:rPr lang="it-IT" sz="1200" dirty="0">
                <a:latin typeface="Avenir Next LT Pro"/>
              </a:rPr>
              <a:t> </a:t>
            </a:r>
            <a:endParaRPr lang="it-IT" sz="1200" dirty="0">
              <a:latin typeface="Avenir Next LT Pro" panose="020B0504020202020204" pitchFamily="34" charset="77"/>
            </a:endParaRPr>
          </a:p>
          <a:p>
            <a:pPr algn="ctr"/>
            <a:r>
              <a:rPr lang="it-IT" sz="1200" dirty="0">
                <a:latin typeface="Avenir Next LT Pro"/>
              </a:rPr>
              <a:t>F. Cuicchio </a:t>
            </a:r>
            <a:endParaRPr lang="it-IT" sz="1200" dirty="0">
              <a:latin typeface="Avenir Next LT Pro" panose="020B0504020202020204" pitchFamily="34" charset="77"/>
            </a:endParaRPr>
          </a:p>
        </p:txBody>
      </p:sp>
      <p:sp>
        <p:nvSpPr>
          <p:cNvPr id="57" name="CasellaDiTesto 56">
            <a:extLst>
              <a:ext uri="{FF2B5EF4-FFF2-40B4-BE49-F238E27FC236}">
                <a16:creationId xmlns:a16="http://schemas.microsoft.com/office/drawing/2014/main" id="{87A2E5DA-7F0E-931C-71BD-F775EA06B3A6}"/>
              </a:ext>
            </a:extLst>
          </p:cNvPr>
          <p:cNvSpPr txBox="1"/>
          <p:nvPr/>
        </p:nvSpPr>
        <p:spPr>
          <a:xfrm>
            <a:off x="1430983" y="2479891"/>
            <a:ext cx="12477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>
                <a:latin typeface="Avenir Book" panose="02000503020000020003" pitchFamily="2" charset="0"/>
              </a:rPr>
              <a:t>Laura </a:t>
            </a:r>
          </a:p>
          <a:p>
            <a:pPr algn="ctr"/>
            <a:r>
              <a:rPr lang="it-IT" sz="1200" dirty="0">
                <a:latin typeface="Avenir Book" panose="02000503020000020003" pitchFamily="2" charset="0"/>
              </a:rPr>
              <a:t>Bandiera</a:t>
            </a:r>
          </a:p>
          <a:p>
            <a:pPr algn="ctr"/>
            <a:r>
              <a:rPr lang="it-IT" sz="1200" dirty="0">
                <a:latin typeface="Avenir Book" panose="02000503020000020003" pitchFamily="2" charset="0"/>
              </a:rPr>
              <a:t>FE</a:t>
            </a:r>
          </a:p>
        </p:txBody>
      </p:sp>
      <p:sp>
        <p:nvSpPr>
          <p:cNvPr id="58" name="CasellaDiTesto 57">
            <a:extLst>
              <a:ext uri="{FF2B5EF4-FFF2-40B4-BE49-F238E27FC236}">
                <a16:creationId xmlns:a16="http://schemas.microsoft.com/office/drawing/2014/main" id="{5A0A1820-7F55-EE96-46C9-F254F489D069}"/>
              </a:ext>
            </a:extLst>
          </p:cNvPr>
          <p:cNvSpPr txBox="1"/>
          <p:nvPr/>
        </p:nvSpPr>
        <p:spPr>
          <a:xfrm>
            <a:off x="2518357" y="2501980"/>
            <a:ext cx="9472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>
                <a:latin typeface="Avenir Book" panose="02000503020000020003" pitchFamily="2" charset="0"/>
              </a:rPr>
              <a:t>Marco</a:t>
            </a:r>
          </a:p>
          <a:p>
            <a:pPr algn="ctr"/>
            <a:r>
              <a:rPr lang="it-IT" sz="1200" dirty="0">
                <a:latin typeface="Avenir Book" panose="02000503020000020003" pitchFamily="2" charset="0"/>
              </a:rPr>
              <a:t>Battaglieri</a:t>
            </a:r>
          </a:p>
          <a:p>
            <a:pPr algn="ctr"/>
            <a:r>
              <a:rPr lang="it-IT" sz="1200" dirty="0">
                <a:latin typeface="Avenir Book" panose="02000503020000020003" pitchFamily="2" charset="0"/>
              </a:rPr>
              <a:t>GE</a:t>
            </a:r>
          </a:p>
        </p:txBody>
      </p:sp>
      <p:sp>
        <p:nvSpPr>
          <p:cNvPr id="59" name="CasellaDiTesto 58">
            <a:extLst>
              <a:ext uri="{FF2B5EF4-FFF2-40B4-BE49-F238E27FC236}">
                <a16:creationId xmlns:a16="http://schemas.microsoft.com/office/drawing/2014/main" id="{DEA1C181-DFA0-961C-8CBF-8B66C88DA215}"/>
              </a:ext>
            </a:extLst>
          </p:cNvPr>
          <p:cNvSpPr txBox="1"/>
          <p:nvPr/>
        </p:nvSpPr>
        <p:spPr>
          <a:xfrm>
            <a:off x="3438684" y="2523284"/>
            <a:ext cx="1026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>
                <a:latin typeface="Avenir Book" panose="02000503020000020003" pitchFamily="2" charset="0"/>
              </a:rPr>
              <a:t>Susanna </a:t>
            </a:r>
          </a:p>
          <a:p>
            <a:pPr algn="ctr"/>
            <a:r>
              <a:rPr lang="it-IT" sz="1200" dirty="0">
                <a:latin typeface="Avenir Book" panose="02000503020000020003" pitchFamily="2" charset="0"/>
              </a:rPr>
              <a:t>Bertelli</a:t>
            </a:r>
          </a:p>
          <a:p>
            <a:pPr algn="ctr"/>
            <a:r>
              <a:rPr lang="it-IT" sz="1200" dirty="0">
                <a:latin typeface="Avenir Book" panose="02000503020000020003" pitchFamily="2" charset="0"/>
              </a:rPr>
              <a:t>LNF</a:t>
            </a:r>
          </a:p>
        </p:txBody>
      </p:sp>
      <p:sp>
        <p:nvSpPr>
          <p:cNvPr id="60" name="CasellaDiTesto 59">
            <a:extLst>
              <a:ext uri="{FF2B5EF4-FFF2-40B4-BE49-F238E27FC236}">
                <a16:creationId xmlns:a16="http://schemas.microsoft.com/office/drawing/2014/main" id="{7E5CA059-666D-0CA4-F5AC-37DFA169625E}"/>
              </a:ext>
            </a:extLst>
          </p:cNvPr>
          <p:cNvSpPr txBox="1"/>
          <p:nvPr/>
        </p:nvSpPr>
        <p:spPr>
          <a:xfrm>
            <a:off x="5184194" y="2500135"/>
            <a:ext cx="10891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>
                <a:latin typeface="Avenir Book" panose="02000503020000020003" pitchFamily="2" charset="0"/>
              </a:rPr>
              <a:t>Marco </a:t>
            </a:r>
          </a:p>
          <a:p>
            <a:pPr algn="ctr"/>
            <a:r>
              <a:rPr lang="it-IT" sz="1200" dirty="0" err="1">
                <a:latin typeface="Avenir Book" panose="02000503020000020003" pitchFamily="2" charset="0"/>
              </a:rPr>
              <a:t>Cinausero</a:t>
            </a:r>
            <a:endParaRPr lang="it-IT" sz="1200" dirty="0">
              <a:latin typeface="Avenir Book" panose="02000503020000020003" pitchFamily="2" charset="0"/>
            </a:endParaRPr>
          </a:p>
          <a:p>
            <a:pPr algn="ctr"/>
            <a:r>
              <a:rPr lang="it-IT" sz="1200" dirty="0">
                <a:latin typeface="Avenir Book" panose="02000503020000020003" pitchFamily="2" charset="0"/>
              </a:rPr>
              <a:t>LNL</a:t>
            </a:r>
          </a:p>
        </p:txBody>
      </p:sp>
      <p:sp>
        <p:nvSpPr>
          <p:cNvPr id="61" name="CasellaDiTesto 60">
            <a:extLst>
              <a:ext uri="{FF2B5EF4-FFF2-40B4-BE49-F238E27FC236}">
                <a16:creationId xmlns:a16="http://schemas.microsoft.com/office/drawing/2014/main" id="{16A2B1EC-3870-B397-B6E0-5513BE3DA5DA}"/>
              </a:ext>
            </a:extLst>
          </p:cNvPr>
          <p:cNvSpPr txBox="1"/>
          <p:nvPr/>
        </p:nvSpPr>
        <p:spPr>
          <a:xfrm>
            <a:off x="6149185" y="2487623"/>
            <a:ext cx="8631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>
                <a:latin typeface="Avenir Book" panose="02000503020000020003" pitchFamily="2" charset="0"/>
              </a:rPr>
              <a:t>Danilo</a:t>
            </a:r>
          </a:p>
          <a:p>
            <a:pPr algn="ctr"/>
            <a:r>
              <a:rPr lang="it-IT" sz="1200" dirty="0">
                <a:latin typeface="Avenir Book" panose="02000503020000020003" pitchFamily="2" charset="0"/>
              </a:rPr>
              <a:t>Domenici</a:t>
            </a:r>
            <a:br>
              <a:rPr lang="it-IT" sz="1200" dirty="0">
                <a:latin typeface="Avenir Book" panose="02000503020000020003" pitchFamily="2" charset="0"/>
              </a:rPr>
            </a:br>
            <a:r>
              <a:rPr lang="it-IT" sz="1200" dirty="0">
                <a:latin typeface="Avenir Book" panose="02000503020000020003" pitchFamily="2" charset="0"/>
              </a:rPr>
              <a:t>LNF</a:t>
            </a:r>
          </a:p>
        </p:txBody>
      </p:sp>
      <p:sp>
        <p:nvSpPr>
          <p:cNvPr id="62" name="CasellaDiTesto 61">
            <a:extLst>
              <a:ext uri="{FF2B5EF4-FFF2-40B4-BE49-F238E27FC236}">
                <a16:creationId xmlns:a16="http://schemas.microsoft.com/office/drawing/2014/main" id="{D5D22CB0-8FFA-D652-5C2D-900D5C6D75F5}"/>
              </a:ext>
            </a:extLst>
          </p:cNvPr>
          <p:cNvSpPr txBox="1"/>
          <p:nvPr/>
        </p:nvSpPr>
        <p:spPr>
          <a:xfrm>
            <a:off x="7846810" y="2557124"/>
            <a:ext cx="922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>
                <a:latin typeface="Avenir Next LT Pro" panose="020B0504020202020204" pitchFamily="34" charset="77"/>
              </a:rPr>
              <a:t>Stefano Marcellini</a:t>
            </a:r>
          </a:p>
          <a:p>
            <a:pPr algn="ctr"/>
            <a:r>
              <a:rPr lang="it-IT" sz="1200" dirty="0">
                <a:latin typeface="Avenir Next LT Pro" panose="020B0504020202020204" pitchFamily="34" charset="77"/>
              </a:rPr>
              <a:t>BO</a:t>
            </a:r>
            <a:endParaRPr lang="it-IT" sz="1200" dirty="0">
              <a:latin typeface="Avenir Book" panose="02000503020000020003" pitchFamily="2" charset="0"/>
            </a:endParaRPr>
          </a:p>
        </p:txBody>
      </p:sp>
      <p:sp>
        <p:nvSpPr>
          <p:cNvPr id="63" name="CasellaDiTesto 62">
            <a:extLst>
              <a:ext uri="{FF2B5EF4-FFF2-40B4-BE49-F238E27FC236}">
                <a16:creationId xmlns:a16="http://schemas.microsoft.com/office/drawing/2014/main" id="{0D8F69FC-1D46-A602-403A-872ECB97684B}"/>
              </a:ext>
            </a:extLst>
          </p:cNvPr>
          <p:cNvSpPr txBox="1"/>
          <p:nvPr/>
        </p:nvSpPr>
        <p:spPr>
          <a:xfrm>
            <a:off x="8672995" y="2514304"/>
            <a:ext cx="11157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>
                <a:latin typeface="Avenir Book" panose="02000503020000020003" pitchFamily="2" charset="0"/>
              </a:rPr>
              <a:t>Chiara </a:t>
            </a:r>
          </a:p>
          <a:p>
            <a:pPr algn="ctr"/>
            <a:r>
              <a:rPr lang="it-IT" sz="1200" dirty="0">
                <a:latin typeface="Avenir Book" panose="02000503020000020003" pitchFamily="2" charset="0"/>
              </a:rPr>
              <a:t>Oppedisano</a:t>
            </a:r>
          </a:p>
          <a:p>
            <a:pPr algn="ctr"/>
            <a:r>
              <a:rPr lang="it-IT" sz="1200" dirty="0">
                <a:latin typeface="Avenir Book" panose="02000503020000020003" pitchFamily="2" charset="0"/>
              </a:rPr>
              <a:t>TO</a:t>
            </a:r>
          </a:p>
        </p:txBody>
      </p:sp>
      <p:sp>
        <p:nvSpPr>
          <p:cNvPr id="64" name="CasellaDiTesto 63">
            <a:extLst>
              <a:ext uri="{FF2B5EF4-FFF2-40B4-BE49-F238E27FC236}">
                <a16:creationId xmlns:a16="http://schemas.microsoft.com/office/drawing/2014/main" id="{3CA7A9D9-D7EC-3895-B97F-09A873E5FBF2}"/>
              </a:ext>
            </a:extLst>
          </p:cNvPr>
          <p:cNvSpPr txBox="1"/>
          <p:nvPr/>
        </p:nvSpPr>
        <p:spPr>
          <a:xfrm>
            <a:off x="6857734" y="2557124"/>
            <a:ext cx="12308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>
                <a:latin typeface="Avenir Book" panose="02000503020000020003" pitchFamily="2" charset="0"/>
              </a:rPr>
              <a:t>Sabine</a:t>
            </a:r>
          </a:p>
          <a:p>
            <a:pPr algn="ctr"/>
            <a:r>
              <a:rPr lang="it-IT" sz="1200" dirty="0" err="1">
                <a:latin typeface="Avenir Book" panose="02000503020000020003" pitchFamily="2" charset="0"/>
              </a:rPr>
              <a:t>Hemmer</a:t>
            </a:r>
            <a:endParaRPr lang="it-IT" sz="1200" dirty="0">
              <a:latin typeface="Avenir Book" panose="02000503020000020003" pitchFamily="2" charset="0"/>
            </a:endParaRPr>
          </a:p>
          <a:p>
            <a:pPr algn="ctr"/>
            <a:r>
              <a:rPr lang="it-IT" sz="1200" dirty="0">
                <a:latin typeface="Avenir Book" panose="02000503020000020003" pitchFamily="2" charset="0"/>
              </a:rPr>
              <a:t>PD</a:t>
            </a:r>
          </a:p>
        </p:txBody>
      </p:sp>
      <p:sp>
        <p:nvSpPr>
          <p:cNvPr id="67" name="CasellaDiTesto 66">
            <a:extLst>
              <a:ext uri="{FF2B5EF4-FFF2-40B4-BE49-F238E27FC236}">
                <a16:creationId xmlns:a16="http://schemas.microsoft.com/office/drawing/2014/main" id="{20477474-146C-1CCA-6138-3D18C347494B}"/>
              </a:ext>
            </a:extLst>
          </p:cNvPr>
          <p:cNvSpPr txBox="1"/>
          <p:nvPr/>
        </p:nvSpPr>
        <p:spPr>
          <a:xfrm>
            <a:off x="9673704" y="4671114"/>
            <a:ext cx="1057680" cy="461665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200" dirty="0">
                <a:latin typeface="Avenir Book" panose="02000503020000020003" pitchFamily="2" charset="0"/>
              </a:rPr>
              <a:t>Facebook</a:t>
            </a:r>
          </a:p>
          <a:p>
            <a:pPr algn="ctr"/>
            <a:endParaRPr lang="it-IT" sz="1200" dirty="0">
              <a:latin typeface="Avenir Book" panose="02000503020000020003" pitchFamily="2" charset="0"/>
            </a:endParaRPr>
          </a:p>
        </p:txBody>
      </p:sp>
      <p:sp>
        <p:nvSpPr>
          <p:cNvPr id="72" name="CasellaDiTesto 71">
            <a:extLst>
              <a:ext uri="{FF2B5EF4-FFF2-40B4-BE49-F238E27FC236}">
                <a16:creationId xmlns:a16="http://schemas.microsoft.com/office/drawing/2014/main" id="{66EBBCC8-C618-EF2C-4059-8F5C1AEB5AED}"/>
              </a:ext>
            </a:extLst>
          </p:cNvPr>
          <p:cNvSpPr txBox="1"/>
          <p:nvPr/>
        </p:nvSpPr>
        <p:spPr>
          <a:xfrm>
            <a:off x="9530231" y="5189031"/>
            <a:ext cx="12011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>
                <a:solidFill>
                  <a:srgbClr val="C00000"/>
                </a:solidFill>
                <a:latin typeface="Avenir Next LT Pro"/>
              </a:rPr>
              <a:t>programmato</a:t>
            </a:r>
          </a:p>
          <a:p>
            <a:pPr algn="ctr"/>
            <a:r>
              <a:rPr lang="it-IT" sz="1200" u="sng" dirty="0">
                <a:latin typeface="Avenir Next LT Pro"/>
              </a:rPr>
              <a:t>L. Bandiera</a:t>
            </a:r>
            <a:endParaRPr lang="it-IT" sz="1200" dirty="0"/>
          </a:p>
        </p:txBody>
      </p:sp>
      <p:sp>
        <p:nvSpPr>
          <p:cNvPr id="19" name="Ovale 18">
            <a:extLst>
              <a:ext uri="{FF2B5EF4-FFF2-40B4-BE49-F238E27FC236}">
                <a16:creationId xmlns:a16="http://schemas.microsoft.com/office/drawing/2014/main" id="{09A0CFD9-F672-EBEF-C01D-65C9C1CF0C7B}"/>
              </a:ext>
            </a:extLst>
          </p:cNvPr>
          <p:cNvSpPr/>
          <p:nvPr/>
        </p:nvSpPr>
        <p:spPr>
          <a:xfrm>
            <a:off x="4427027" y="2454146"/>
            <a:ext cx="796385" cy="791786"/>
          </a:xfrm>
          <a:prstGeom prst="ellipse">
            <a:avLst/>
          </a:prstGeom>
          <a:solidFill>
            <a:schemeClr val="tx2">
              <a:lumMod val="25000"/>
              <a:lumOff val="75000"/>
            </a:schemeClr>
          </a:solidFill>
          <a:ln w="28575">
            <a:solidFill>
              <a:srgbClr val="0084A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72DBE7EE-8484-41A1-7A8D-8313C7360B6E}"/>
              </a:ext>
            </a:extLst>
          </p:cNvPr>
          <p:cNvSpPr txBox="1"/>
          <p:nvPr/>
        </p:nvSpPr>
        <p:spPr>
          <a:xfrm>
            <a:off x="4416210" y="2501337"/>
            <a:ext cx="8631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>
                <a:latin typeface="Avenir Book" panose="02000503020000020003" pitchFamily="2" charset="0"/>
              </a:rPr>
              <a:t>Fabio</a:t>
            </a:r>
          </a:p>
          <a:p>
            <a:pPr algn="ctr"/>
            <a:r>
              <a:rPr lang="it-IT" sz="1200" dirty="0">
                <a:latin typeface="Avenir Book" panose="02000503020000020003" pitchFamily="2" charset="0"/>
              </a:rPr>
              <a:t>Chiarello</a:t>
            </a:r>
            <a:br>
              <a:rPr lang="it-IT" sz="1200" dirty="0">
                <a:latin typeface="Avenir Book" panose="02000503020000020003" pitchFamily="2" charset="0"/>
              </a:rPr>
            </a:br>
            <a:r>
              <a:rPr lang="it-IT" sz="1200" dirty="0">
                <a:latin typeface="Avenir Book" panose="02000503020000020003" pitchFamily="2" charset="0"/>
              </a:rPr>
              <a:t>CNR</a:t>
            </a:r>
          </a:p>
        </p:txBody>
      </p:sp>
      <p:sp>
        <p:nvSpPr>
          <p:cNvPr id="21" name="Ovale 20">
            <a:extLst>
              <a:ext uri="{FF2B5EF4-FFF2-40B4-BE49-F238E27FC236}">
                <a16:creationId xmlns:a16="http://schemas.microsoft.com/office/drawing/2014/main" id="{3B6A4B2C-2006-2967-CBB4-ACBECFB75BA3}"/>
              </a:ext>
            </a:extLst>
          </p:cNvPr>
          <p:cNvSpPr/>
          <p:nvPr/>
        </p:nvSpPr>
        <p:spPr>
          <a:xfrm>
            <a:off x="9741954" y="2488871"/>
            <a:ext cx="796385" cy="791786"/>
          </a:xfrm>
          <a:prstGeom prst="ellipse">
            <a:avLst/>
          </a:prstGeom>
          <a:solidFill>
            <a:schemeClr val="tx2">
              <a:lumMod val="25000"/>
              <a:lumOff val="75000"/>
            </a:schemeClr>
          </a:solidFill>
          <a:ln w="28575">
            <a:solidFill>
              <a:srgbClr val="0084A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24D4E6A7-970B-90AB-E5EA-A52AF7280A25}"/>
              </a:ext>
            </a:extLst>
          </p:cNvPr>
          <p:cNvSpPr txBox="1"/>
          <p:nvPr/>
        </p:nvSpPr>
        <p:spPr>
          <a:xfrm>
            <a:off x="9580298" y="2523284"/>
            <a:ext cx="11157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>
                <a:latin typeface="Avenir Book" panose="02000503020000020003" pitchFamily="2" charset="0"/>
              </a:rPr>
              <a:t>Edwige </a:t>
            </a:r>
          </a:p>
          <a:p>
            <a:pPr algn="ctr"/>
            <a:r>
              <a:rPr lang="it-IT" sz="1200" dirty="0">
                <a:latin typeface="Avenir Book" panose="02000503020000020003" pitchFamily="2" charset="0"/>
              </a:rPr>
              <a:t>Pezzulli</a:t>
            </a:r>
          </a:p>
          <a:p>
            <a:pPr algn="ctr"/>
            <a:r>
              <a:rPr lang="it-IT" sz="1200" dirty="0">
                <a:latin typeface="Avenir Book" panose="02000503020000020003" pitchFamily="2" charset="0"/>
              </a:rPr>
              <a:t>INAF</a:t>
            </a:r>
          </a:p>
        </p:txBody>
      </p:sp>
      <p:pic>
        <p:nvPicPr>
          <p:cNvPr id="24" name="Immagine 23" descr="Immagine che contiene Elementi grafici, Carattere, grafica, logo&#10;&#10;Descrizione generata automaticamente">
            <a:extLst>
              <a:ext uri="{FF2B5EF4-FFF2-40B4-BE49-F238E27FC236}">
                <a16:creationId xmlns:a16="http://schemas.microsoft.com/office/drawing/2014/main" id="{35F18058-1A37-838C-3DC6-9A10EBDB3B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15067" y="308947"/>
            <a:ext cx="2768387" cy="628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25336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asellaDiTesto 3">
            <a:extLst>
              <a:ext uri="{FF2B5EF4-FFF2-40B4-BE49-F238E27FC236}">
                <a16:creationId xmlns:a16="http://schemas.microsoft.com/office/drawing/2014/main" id="{A1F36119-995F-AFE9-A998-AEC44192C0A0}"/>
              </a:ext>
            </a:extLst>
          </p:cNvPr>
          <p:cNvSpPr txBox="1"/>
          <p:nvPr/>
        </p:nvSpPr>
        <p:spPr>
          <a:xfrm>
            <a:off x="4295526" y="1100317"/>
            <a:ext cx="7635717" cy="5572469"/>
          </a:xfrm>
          <a:prstGeom prst="rect">
            <a:avLst/>
          </a:prstGeom>
        </p:spPr>
        <p:txBody>
          <a:bodyPr rot="0" spcFirstLastPara="0" vert="horz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Dal 1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gennaio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Danilo Domenici e S.M.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diventano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coordinatori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del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progetto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riducendo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il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numero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di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coordinatori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da 3 a 2 (in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precedenza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erano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Susanna Bertelli, Chiara Oppedisano e Francesca Cuicchio) </a:t>
            </a:r>
          </a:p>
          <a:p>
            <a:pPr marL="57150">
              <a:lnSpc>
                <a:spcPct val="90000"/>
              </a:lnSpc>
              <a:spcAft>
                <a:spcPts val="600"/>
              </a:spcAft>
            </a:pPr>
            <a:endParaRPr lang="it-IT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Redazione al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momento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impegnata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dalla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preparazione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del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documento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per la VQR </a:t>
            </a:r>
          </a:p>
          <a:p>
            <a:pPr marL="57150">
              <a:lnSpc>
                <a:spcPct val="90000"/>
              </a:lnSpc>
              <a:spcAft>
                <a:spcPts val="600"/>
              </a:spcAft>
            </a:pPr>
            <a:endParaRPr lang="it-IT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Calibri"/>
                <a:ea typeface="Calibri"/>
                <a:cs typeface="Calibri"/>
              </a:rPr>
              <a:t>Un </a:t>
            </a:r>
            <a:r>
              <a:rPr lang="en-US" sz="2000" dirty="0" err="1">
                <a:latin typeface="Calibri"/>
                <a:ea typeface="Calibri"/>
                <a:cs typeface="Calibri"/>
              </a:rPr>
              <a:t>dato</a:t>
            </a:r>
            <a:r>
              <a:rPr lang="en-US" sz="2000" dirty="0">
                <a:latin typeface="Calibri"/>
                <a:ea typeface="Calibri"/>
                <a:cs typeface="Calibri"/>
              </a:rPr>
              <a:t> </a:t>
            </a:r>
            <a:r>
              <a:rPr lang="en-US" sz="2000" dirty="0" err="1">
                <a:latin typeface="Calibri"/>
                <a:ea typeface="Calibri"/>
                <a:cs typeface="Calibri"/>
              </a:rPr>
              <a:t>interessante</a:t>
            </a:r>
            <a:r>
              <a:rPr lang="en-US" sz="2000" dirty="0">
                <a:latin typeface="Calibri"/>
                <a:ea typeface="Calibri"/>
                <a:cs typeface="Calibri"/>
              </a:rPr>
              <a:t>: il 5% </a:t>
            </a:r>
            <a:r>
              <a:rPr lang="en-US" sz="2000" dirty="0" err="1">
                <a:latin typeface="Calibri"/>
                <a:ea typeface="Calibri"/>
                <a:cs typeface="Calibri"/>
              </a:rPr>
              <a:t>dei</a:t>
            </a:r>
            <a:r>
              <a:rPr lang="en-US" sz="2000" dirty="0">
                <a:latin typeface="Calibri"/>
                <a:ea typeface="Calibri"/>
                <a:cs typeface="Calibri"/>
              </a:rPr>
              <a:t> </a:t>
            </a:r>
            <a:r>
              <a:rPr lang="en-US" sz="2000" dirty="0" err="1">
                <a:latin typeface="Calibri"/>
                <a:ea typeface="Calibri"/>
                <a:cs typeface="Calibri"/>
              </a:rPr>
              <a:t>visitatori</a:t>
            </a:r>
            <a:r>
              <a:rPr lang="en-US" sz="2000" dirty="0">
                <a:latin typeface="Calibri"/>
                <a:ea typeface="Calibri"/>
                <a:cs typeface="Calibri"/>
              </a:rPr>
              <a:t> del </a:t>
            </a:r>
            <a:r>
              <a:rPr lang="en-US" sz="2000" dirty="0" err="1">
                <a:latin typeface="Calibri"/>
                <a:ea typeface="Calibri"/>
                <a:cs typeface="Calibri"/>
              </a:rPr>
              <a:t>sito</a:t>
            </a:r>
            <a:r>
              <a:rPr lang="en-US" sz="2000" dirty="0">
                <a:latin typeface="Calibri"/>
                <a:ea typeface="Calibri"/>
                <a:cs typeface="Calibri"/>
              </a:rPr>
              <a:t> </a:t>
            </a:r>
            <a:r>
              <a:rPr lang="en-US" sz="2000" dirty="0" err="1">
                <a:latin typeface="Calibri"/>
                <a:ea typeface="Calibri"/>
                <a:cs typeface="Calibri"/>
              </a:rPr>
              <a:t>resta</a:t>
            </a:r>
            <a:r>
              <a:rPr lang="en-US" sz="2000" dirty="0">
                <a:latin typeface="Calibri"/>
                <a:ea typeface="Calibri"/>
                <a:cs typeface="Calibri"/>
              </a:rPr>
              <a:t> per </a:t>
            </a:r>
            <a:r>
              <a:rPr lang="en-US" sz="2000" dirty="0" err="1">
                <a:latin typeface="Calibri"/>
                <a:ea typeface="Calibri"/>
                <a:cs typeface="Calibri"/>
              </a:rPr>
              <a:t>almeno</a:t>
            </a:r>
            <a:r>
              <a:rPr lang="en-US" sz="2000" dirty="0">
                <a:latin typeface="Calibri"/>
                <a:ea typeface="Calibri"/>
                <a:cs typeface="Calibri"/>
              </a:rPr>
              <a:t> 10 </a:t>
            </a:r>
            <a:r>
              <a:rPr lang="en-US" sz="2000" dirty="0" err="1">
                <a:latin typeface="Calibri"/>
                <a:ea typeface="Calibri"/>
                <a:cs typeface="Calibri"/>
              </a:rPr>
              <a:t>minuti</a:t>
            </a:r>
            <a:r>
              <a:rPr lang="en-US" sz="2000" dirty="0">
                <a:latin typeface="Calibri"/>
                <a:ea typeface="Calibri"/>
                <a:cs typeface="Calibri"/>
              </a:rPr>
              <a:t>. Non male per un </a:t>
            </a:r>
            <a:r>
              <a:rPr lang="en-US" sz="2000" dirty="0" err="1">
                <a:latin typeface="Calibri"/>
                <a:ea typeface="Calibri"/>
                <a:cs typeface="Calibri"/>
              </a:rPr>
              <a:t>sito</a:t>
            </a:r>
            <a:r>
              <a:rPr lang="en-US" sz="2000" dirty="0">
                <a:latin typeface="Calibri"/>
                <a:ea typeface="Calibri"/>
                <a:cs typeface="Calibri"/>
              </a:rPr>
              <a:t> </a:t>
            </a:r>
            <a:r>
              <a:rPr lang="en-US" sz="2000" dirty="0" err="1">
                <a:latin typeface="Calibri"/>
                <a:ea typeface="Calibri"/>
                <a:cs typeface="Calibri"/>
              </a:rPr>
              <a:t>che</a:t>
            </a:r>
            <a:r>
              <a:rPr lang="en-US" sz="2000" dirty="0">
                <a:latin typeface="Calibri"/>
                <a:ea typeface="Calibri"/>
                <a:cs typeface="Calibri"/>
              </a:rPr>
              <a:t> non ha video, e è di sola </a:t>
            </a:r>
            <a:r>
              <a:rPr lang="en-US" sz="2000" dirty="0" err="1">
                <a:latin typeface="Calibri"/>
                <a:ea typeface="Calibri"/>
                <a:cs typeface="Calibri"/>
              </a:rPr>
              <a:t>lettura</a:t>
            </a:r>
            <a:r>
              <a:rPr lang="en-US" sz="2000" dirty="0">
                <a:latin typeface="Calibri"/>
                <a:ea typeface="Calibri"/>
                <a:cs typeface="Calibri"/>
              </a:rPr>
              <a:t> di </a:t>
            </a:r>
            <a:r>
              <a:rPr lang="en-US" sz="2000" dirty="0" err="1">
                <a:latin typeface="Calibri"/>
                <a:ea typeface="Calibri"/>
                <a:cs typeface="Calibri"/>
              </a:rPr>
              <a:t>contenuti</a:t>
            </a:r>
            <a:r>
              <a:rPr lang="en-US" sz="2000" dirty="0">
                <a:latin typeface="Calibri"/>
                <a:ea typeface="Calibri"/>
                <a:cs typeface="Calibri"/>
              </a:rPr>
              <a:t>.</a:t>
            </a:r>
          </a:p>
          <a:p>
            <a:pPr marL="57150">
              <a:lnSpc>
                <a:spcPct val="90000"/>
              </a:lnSpc>
              <a:spcAft>
                <a:spcPts val="600"/>
              </a:spcAft>
            </a:pP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Continuano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le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pubblicazioni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sulle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altre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rubriche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  (Instagram,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risposte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a Chiedi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all'esperto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etc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57150">
              <a:lnSpc>
                <a:spcPct val="90000"/>
              </a:lnSpc>
              <a:spcAft>
                <a:spcPts val="600"/>
              </a:spcAft>
            </a:pP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Calibri"/>
                <a:ea typeface="Calibri"/>
                <a:cs typeface="Calibri"/>
              </a:rPr>
              <a:t>E' </a:t>
            </a:r>
            <a:r>
              <a:rPr lang="en-US" sz="2000" err="1">
                <a:latin typeface="Calibri"/>
                <a:ea typeface="Calibri"/>
                <a:cs typeface="Calibri"/>
              </a:rPr>
              <a:t>stato</a:t>
            </a:r>
            <a:r>
              <a:rPr lang="en-US" sz="2000" dirty="0">
                <a:latin typeface="Calibri"/>
                <a:ea typeface="Calibri"/>
                <a:cs typeface="Calibri"/>
              </a:rPr>
              <a:t> </a:t>
            </a:r>
            <a:r>
              <a:rPr lang="en-US" sz="2000" err="1">
                <a:latin typeface="Calibri"/>
                <a:ea typeface="Calibri"/>
                <a:cs typeface="Calibri"/>
              </a:rPr>
              <a:t>deciso</a:t>
            </a:r>
            <a:r>
              <a:rPr lang="en-US" sz="2000" dirty="0">
                <a:latin typeface="Calibri"/>
                <a:ea typeface="Calibri"/>
                <a:cs typeface="Calibri"/>
              </a:rPr>
              <a:t> il </a:t>
            </a:r>
            <a:r>
              <a:rPr lang="en-US" sz="2000" err="1">
                <a:latin typeface="Calibri"/>
                <a:ea typeface="Calibri"/>
                <a:cs typeface="Calibri"/>
              </a:rPr>
              <a:t>tema</a:t>
            </a:r>
            <a:r>
              <a:rPr lang="en-US" sz="2000" dirty="0">
                <a:latin typeface="Calibri"/>
                <a:ea typeface="Calibri"/>
                <a:cs typeface="Calibri"/>
              </a:rPr>
              <a:t> del </a:t>
            </a:r>
            <a:r>
              <a:rPr lang="en-US" sz="2000" u="sng" dirty="0">
                <a:latin typeface="Calibri"/>
                <a:ea typeface="Calibri"/>
                <a:cs typeface="Calibri"/>
              </a:rPr>
              <a:t>nuovo </a:t>
            </a:r>
            <a:r>
              <a:rPr lang="en-US" sz="2000" u="sng" err="1">
                <a:latin typeface="Calibri"/>
                <a:ea typeface="Calibri"/>
                <a:cs typeface="Calibri"/>
              </a:rPr>
              <a:t>concorso</a:t>
            </a:r>
            <a:r>
              <a:rPr lang="en-US" sz="2000" u="sng" dirty="0">
                <a:latin typeface="Calibri"/>
                <a:ea typeface="Calibri"/>
                <a:cs typeface="Calibri"/>
              </a:rPr>
              <a:t> per le </a:t>
            </a:r>
            <a:r>
              <a:rPr lang="en-US" sz="2000" u="sng" err="1">
                <a:latin typeface="Calibri"/>
                <a:ea typeface="Calibri"/>
                <a:cs typeface="Calibri"/>
              </a:rPr>
              <a:t>scuole</a:t>
            </a:r>
            <a:r>
              <a:rPr lang="en-US" sz="2000" dirty="0">
                <a:latin typeface="Calibri"/>
                <a:ea typeface="Calibri"/>
                <a:cs typeface="Calibri"/>
              </a:rPr>
              <a:t> per il 2025: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859693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8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: Shape 10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12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14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magine 3" descr="Immagine che contiene testo, mammifero, rettile, dinosauro&#10;&#10;Il contenuto generato dall&amp;#39;intelligenza artificiale potrebbe non essere corretto.">
            <a:extLst>
              <a:ext uri="{FF2B5EF4-FFF2-40B4-BE49-F238E27FC236}">
                <a16:creationId xmlns:a16="http://schemas.microsoft.com/office/drawing/2014/main" id="{03A195EC-84AC-9845-9EBA-C7E2F5B0C4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2540" y="850306"/>
            <a:ext cx="7394103" cy="5157387"/>
          </a:xfrm>
          <a:prstGeom prst="rect">
            <a:avLst/>
          </a:prstGeom>
          <a:ln>
            <a:noFill/>
          </a:ln>
        </p:spPr>
      </p:pic>
      <p:sp>
        <p:nvSpPr>
          <p:cNvPr id="21" name="Isosceles Triangle 20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2022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>
            <a:extLst>
              <a:ext uri="{FF2B5EF4-FFF2-40B4-BE49-F238E27FC236}">
                <a16:creationId xmlns:a16="http://schemas.microsoft.com/office/drawing/2014/main" id="{D2C7DCA0-BEF8-786E-A65A-68181F08FD6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58803707"/>
              </p:ext>
            </p:extLst>
          </p:nvPr>
        </p:nvGraphicFramePr>
        <p:xfrm>
          <a:off x="1219200" y="659040"/>
          <a:ext cx="8915399" cy="55399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2810892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250</Words>
  <Application>Microsoft Office PowerPoint</Application>
  <PresentationFormat>Widescreen</PresentationFormat>
  <Paragraphs>92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Stefano Marcellini</dc:creator>
  <cp:lastModifiedBy>Stefano Marcellini</cp:lastModifiedBy>
  <cp:revision>78</cp:revision>
  <dcterms:created xsi:type="dcterms:W3CDTF">2025-01-28T10:26:24Z</dcterms:created>
  <dcterms:modified xsi:type="dcterms:W3CDTF">2025-02-02T11:49:05Z</dcterms:modified>
</cp:coreProperties>
</file>