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86"/>
  </p:notesMasterIdLst>
  <p:sldIdLst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76" r:id="rId15"/>
    <p:sldId id="277" r:id="rId16"/>
    <p:sldId id="353" r:id="rId17"/>
    <p:sldId id="352" r:id="rId18"/>
    <p:sldId id="351" r:id="rId19"/>
    <p:sldId id="268" r:id="rId20"/>
    <p:sldId id="269" r:id="rId21"/>
    <p:sldId id="270" r:id="rId22"/>
    <p:sldId id="272" r:id="rId23"/>
    <p:sldId id="273" r:id="rId24"/>
    <p:sldId id="274" r:id="rId25"/>
    <p:sldId id="354" r:id="rId26"/>
    <p:sldId id="278" r:id="rId27"/>
    <p:sldId id="279" r:id="rId28"/>
    <p:sldId id="280" r:id="rId29"/>
    <p:sldId id="281" r:id="rId30"/>
    <p:sldId id="355" r:id="rId31"/>
    <p:sldId id="370" r:id="rId32"/>
    <p:sldId id="371" r:id="rId33"/>
    <p:sldId id="372" r:id="rId34"/>
    <p:sldId id="356" r:id="rId35"/>
    <p:sldId id="380" r:id="rId36"/>
    <p:sldId id="381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2" r:id="rId45"/>
    <p:sldId id="383" r:id="rId46"/>
    <p:sldId id="384" r:id="rId47"/>
    <p:sldId id="385" r:id="rId48"/>
    <p:sldId id="388" r:id="rId49"/>
    <p:sldId id="387" r:id="rId50"/>
    <p:sldId id="389" r:id="rId51"/>
    <p:sldId id="390" r:id="rId52"/>
    <p:sldId id="391" r:id="rId53"/>
    <p:sldId id="392" r:id="rId54"/>
    <p:sldId id="393" r:id="rId55"/>
    <p:sldId id="394" r:id="rId56"/>
    <p:sldId id="395" r:id="rId57"/>
    <p:sldId id="396" r:id="rId58"/>
    <p:sldId id="397" r:id="rId59"/>
    <p:sldId id="398" r:id="rId60"/>
    <p:sldId id="399" r:id="rId61"/>
    <p:sldId id="400" r:id="rId62"/>
    <p:sldId id="401" r:id="rId63"/>
    <p:sldId id="402" r:id="rId64"/>
    <p:sldId id="403" r:id="rId65"/>
    <p:sldId id="404" r:id="rId66"/>
    <p:sldId id="405" r:id="rId67"/>
    <p:sldId id="406" r:id="rId68"/>
    <p:sldId id="407" r:id="rId69"/>
    <p:sldId id="408" r:id="rId70"/>
    <p:sldId id="409" r:id="rId71"/>
    <p:sldId id="410" r:id="rId72"/>
    <p:sldId id="411" r:id="rId73"/>
    <p:sldId id="412" r:id="rId74"/>
    <p:sldId id="413" r:id="rId75"/>
    <p:sldId id="414" r:id="rId76"/>
    <p:sldId id="415" r:id="rId77"/>
    <p:sldId id="416" r:id="rId78"/>
    <p:sldId id="417" r:id="rId79"/>
    <p:sldId id="418" r:id="rId80"/>
    <p:sldId id="419" r:id="rId81"/>
    <p:sldId id="420" r:id="rId82"/>
    <p:sldId id="421" r:id="rId83"/>
    <p:sldId id="422" r:id="rId84"/>
    <p:sldId id="311" r:id="rId85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E1651C-9624-3CBD-6A88-0B6889D451D6}" v="67" dt="2024-07-12T10:01:05.440"/>
    <p1510:client id="{EE810335-11B5-4E97-6C5A-D7239FB329BA}" v="670" dt="2024-07-12T12:29:00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08" d="100"/>
          <a:sy n="108" d="100"/>
        </p:scale>
        <p:origin x="6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theme" Target="theme/theme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tableStyles" Target="tableStyles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viewProps" Target="viewProps.xml"/><Relationship Id="rId9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D0F77-DB1A-431A-A02D-65C5CD1A70A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32CAFE-EF67-4ABC-9CE0-1CF45F9731B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F72D93C2-A138-495C-8E17-23519F09AF74}" type="parTrans" cxnId="{25EE0E0D-20F3-4E80-81C9-855511AAFEC5}">
      <dgm:prSet/>
      <dgm:spPr/>
      <dgm:t>
        <a:bodyPr/>
        <a:lstStyle/>
        <a:p>
          <a:endParaRPr lang="en-US"/>
        </a:p>
      </dgm:t>
    </dgm:pt>
    <dgm:pt modelId="{DF3CB2F9-A795-4FDA-938E-9AB3F2B6B22F}" type="sibTrans" cxnId="{25EE0E0D-20F3-4E80-81C9-855511AAFEC5}">
      <dgm:prSet/>
      <dgm:spPr/>
      <dgm:t>
        <a:bodyPr/>
        <a:lstStyle/>
        <a:p>
          <a:endParaRPr lang="en-US"/>
        </a:p>
      </dgm:t>
    </dgm:pt>
    <dgm:pt modelId="{3BA8E9E0-A266-441F-8427-303E56E6EC8A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4 ore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scoperta</a:t>
          </a:r>
          <a:endParaRPr lang="en-US" dirty="0"/>
        </a:p>
      </dgm:t>
    </dgm:pt>
    <dgm:pt modelId="{4A79342C-A957-41D7-BDA4-79765BB8A3A9}" type="parTrans" cxnId="{30199D9F-5932-4432-AA9B-5D068305B4C3}">
      <dgm:prSet/>
      <dgm:spPr/>
      <dgm:t>
        <a:bodyPr/>
        <a:lstStyle/>
        <a:p>
          <a:endParaRPr lang="en-US"/>
        </a:p>
      </dgm:t>
    </dgm:pt>
    <dgm:pt modelId="{4D13A1D4-2B9E-48A7-AEA2-475F228A0CEE}" type="sibTrans" cxnId="{30199D9F-5932-4432-AA9B-5D068305B4C3}">
      <dgm:prSet/>
      <dgm:spPr/>
      <dgm:t>
        <a:bodyPr/>
        <a:lstStyle/>
        <a:p>
          <a:endParaRPr lang="en-US"/>
        </a:p>
      </dgm:t>
    </dgm:pt>
    <dgm:pt modelId="{00801805-0132-486E-BA65-DACC7FD8B293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Isolamento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sistemi</a:t>
          </a:r>
          <a:r>
            <a:rPr lang="en-US" dirty="0">
              <a:latin typeface="Calibri Light" panose="020F0302020204030204"/>
            </a:rPr>
            <a:t> coinvolti</a:t>
          </a:r>
          <a:endParaRPr lang="en-US" dirty="0"/>
        </a:p>
      </dgm:t>
    </dgm:pt>
    <dgm:pt modelId="{A7FE2C3E-2D94-4E2B-A329-E8AF68B512B2}" type="parTrans" cxnId="{0247ABDE-5988-4CA6-B7DA-7BE58A31F53C}">
      <dgm:prSet/>
      <dgm:spPr/>
      <dgm:t>
        <a:bodyPr/>
        <a:lstStyle/>
        <a:p>
          <a:endParaRPr lang="en-US"/>
        </a:p>
      </dgm:t>
    </dgm:pt>
    <dgm:pt modelId="{0CEEDE52-3C9F-4E04-991B-C3EA0477E8E9}" type="sibTrans" cxnId="{0247ABDE-5988-4CA6-B7DA-7BE58A31F53C}">
      <dgm:prSet/>
      <dgm:spPr/>
      <dgm:t>
        <a:bodyPr/>
        <a:lstStyle/>
        <a:p>
          <a:endParaRPr lang="en-US"/>
        </a:p>
      </dgm:t>
    </dgm:pt>
    <dgm:pt modelId="{B8F7BD45-993C-4F68-9D29-9398B82D6EE6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1 </a:t>
          </a:r>
          <a:r>
            <a:rPr lang="en-US" dirty="0" err="1">
              <a:latin typeface="Calibri Light" panose="020F0302020204030204"/>
            </a:rPr>
            <a:t>giorno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lavorativo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scoperta</a:t>
          </a:r>
          <a:endParaRPr lang="en-US" dirty="0"/>
        </a:p>
      </dgm:t>
    </dgm:pt>
    <dgm:pt modelId="{60BA7FC1-2B4D-4FD8-BE1E-DE5199936623}" type="parTrans" cxnId="{9F9ABE54-CCBF-452C-B36A-17250950BE80}">
      <dgm:prSet/>
      <dgm:spPr/>
      <dgm:t>
        <a:bodyPr/>
        <a:lstStyle/>
        <a:p>
          <a:endParaRPr lang="en-US"/>
        </a:p>
      </dgm:t>
    </dgm:pt>
    <dgm:pt modelId="{9A601EE3-35B8-4431-9A2A-B81BC7F3759E}" type="sibTrans" cxnId="{9F9ABE54-CCBF-452C-B36A-17250950BE80}">
      <dgm:prSet/>
      <dgm:spPr/>
      <dgm:t>
        <a:bodyPr/>
        <a:lstStyle/>
        <a:p>
          <a:endParaRPr lang="en-US"/>
        </a:p>
      </dgm:t>
    </dgm:pt>
    <dgm:pt modelId="{5F06FAB4-4C82-4895-AC94-EA53818C017F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Analisi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50BDB3A3-0389-4E19-AF2D-6B6D8E858B50}" type="parTrans" cxnId="{B73872FE-7803-4CCA-BC34-2EA8B25B0151}">
      <dgm:prSet/>
      <dgm:spPr/>
      <dgm:t>
        <a:bodyPr/>
        <a:lstStyle/>
        <a:p>
          <a:endParaRPr lang="en-US"/>
        </a:p>
      </dgm:t>
    </dgm:pt>
    <dgm:pt modelId="{C7026320-0038-4A62-90C3-30509421B1A8}" type="sibTrans" cxnId="{B73872FE-7803-4CCA-BC34-2EA8B25B0151}">
      <dgm:prSet/>
      <dgm:spPr/>
      <dgm:t>
        <a:bodyPr/>
        <a:lstStyle/>
        <a:p>
          <a:endParaRPr lang="en-US"/>
        </a:p>
      </dgm:t>
    </dgm:pt>
    <dgm:pt modelId="{D88306BD-B6F7-4504-B501-004023B7780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iniziale</a:t>
          </a:r>
          <a:endParaRPr lang="en-US" dirty="0"/>
        </a:p>
      </dgm:t>
    </dgm:pt>
    <dgm:pt modelId="{87AFA49D-676A-43B4-AD12-432FBEB5A7E6}" type="parTrans" cxnId="{25397FE3-D9EC-49B4-9A9B-45A29BF9061C}">
      <dgm:prSet/>
      <dgm:spPr/>
      <dgm:t>
        <a:bodyPr/>
        <a:lstStyle/>
        <a:p>
          <a:endParaRPr lang="en-US"/>
        </a:p>
      </dgm:t>
    </dgm:pt>
    <dgm:pt modelId="{6DBA0007-6D7B-4AB6-9760-0292E2976F97}" type="sibTrans" cxnId="{25397FE3-D9EC-49B4-9A9B-45A29BF9061C}">
      <dgm:prSet/>
      <dgm:spPr/>
      <dgm:t>
        <a:bodyPr/>
        <a:lstStyle/>
        <a:p>
          <a:endParaRPr lang="en-US"/>
        </a:p>
      </dgm:t>
    </dgm:pt>
    <dgm:pt modelId="{C0F5EDFF-BDD3-48DC-8FE6-BAA7725DC77C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Chiusura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</a:p>
      </dgm:t>
    </dgm:pt>
    <dgm:pt modelId="{62535C69-59AA-4D5D-832F-BA04C8F88FFF}" type="parTrans" cxnId="{E000B739-7A07-4F27-A788-34D331231F4D}">
      <dgm:prSet/>
      <dgm:spPr/>
    </dgm:pt>
    <dgm:pt modelId="{62CBB5DC-C2E2-49B0-962F-E76C8C82FB05}" type="sibTrans" cxnId="{E000B739-7A07-4F27-A788-34D331231F4D}">
      <dgm:prSet/>
      <dgm:spPr/>
      <dgm:t>
        <a:bodyPr/>
        <a:lstStyle/>
        <a:p>
          <a:endParaRPr lang="en-US"/>
        </a:p>
      </dgm:t>
    </dgm:pt>
    <dgm:pt modelId="{A62B1CF0-D498-4B8B-A6C8-C3779123C360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  <a:endParaRPr lang="en-US" dirty="0">
            <a:latin typeface="Calibri Light" panose="020F0302020204030204"/>
          </a:endParaRPr>
        </a:p>
      </dgm:t>
    </dgm:pt>
    <dgm:pt modelId="{48F31B1A-0E42-44C2-A8D0-C69E92F65CFE}" type="parTrans" cxnId="{98F8FED4-4584-48B5-AE59-5E923F4DFE3E}">
      <dgm:prSet/>
      <dgm:spPr/>
    </dgm:pt>
    <dgm:pt modelId="{BDC8B823-CA21-4156-B66D-61B31688A5DC}" type="sibTrans" cxnId="{98F8FED4-4584-48B5-AE59-5E923F4DFE3E}">
      <dgm:prSet/>
      <dgm:spPr/>
    </dgm:pt>
    <dgm:pt modelId="{B2E387E9-FEE1-44B6-96A7-7BB9F93909DE}" type="pres">
      <dgm:prSet presAssocID="{621D0F77-DB1A-431A-A02D-65C5CD1A70AC}" presName="linearFlow" presStyleCnt="0">
        <dgm:presLayoutVars>
          <dgm:dir/>
          <dgm:animLvl val="lvl"/>
          <dgm:resizeHandles val="exact"/>
        </dgm:presLayoutVars>
      </dgm:prSet>
      <dgm:spPr/>
    </dgm:pt>
    <dgm:pt modelId="{29D000EF-20D6-4498-AFDB-E5D8D0CA2393}" type="pres">
      <dgm:prSet presAssocID="{3F32CAFE-EF67-4ABC-9CE0-1CF45F9731B8}" presName="composite" presStyleCnt="0"/>
      <dgm:spPr/>
    </dgm:pt>
    <dgm:pt modelId="{FAD4E381-3397-4201-854F-00D303D22035}" type="pres">
      <dgm:prSet presAssocID="{3F32CAFE-EF67-4ABC-9CE0-1CF45F9731B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C2F898C-E4CE-49ED-8829-C8C974B9F75B}" type="pres">
      <dgm:prSet presAssocID="{3F32CAFE-EF67-4ABC-9CE0-1CF45F9731B8}" presName="parSh" presStyleLbl="node1" presStyleIdx="0" presStyleCnt="4"/>
      <dgm:spPr/>
    </dgm:pt>
    <dgm:pt modelId="{E9AB5390-0D67-4128-8E75-D5643D882E0F}" type="pres">
      <dgm:prSet presAssocID="{3F32CAFE-EF67-4ABC-9CE0-1CF45F9731B8}" presName="desTx" presStyleLbl="fgAcc1" presStyleIdx="0" presStyleCnt="4">
        <dgm:presLayoutVars>
          <dgm:bulletEnabled val="1"/>
        </dgm:presLayoutVars>
      </dgm:prSet>
      <dgm:spPr/>
    </dgm:pt>
    <dgm:pt modelId="{B83F9220-EE95-4252-815D-C10B4B878E09}" type="pres">
      <dgm:prSet presAssocID="{DF3CB2F9-A795-4FDA-938E-9AB3F2B6B22F}" presName="sibTrans" presStyleLbl="sibTrans2D1" presStyleIdx="0" presStyleCnt="3"/>
      <dgm:spPr/>
    </dgm:pt>
    <dgm:pt modelId="{CFE32F40-041D-43BC-99F1-BE4F217BB526}" type="pres">
      <dgm:prSet presAssocID="{DF3CB2F9-A795-4FDA-938E-9AB3F2B6B22F}" presName="connTx" presStyleLbl="sibTrans2D1" presStyleIdx="0" presStyleCnt="3"/>
      <dgm:spPr/>
    </dgm:pt>
    <dgm:pt modelId="{761DAA43-B2AE-41DD-9DF5-D14C9517D52C}" type="pres">
      <dgm:prSet presAssocID="{00801805-0132-486E-BA65-DACC7FD8B293}" presName="composite" presStyleCnt="0"/>
      <dgm:spPr/>
    </dgm:pt>
    <dgm:pt modelId="{87B00E29-8D1B-4EC8-999F-148E94C561CD}" type="pres">
      <dgm:prSet presAssocID="{00801805-0132-486E-BA65-DACC7FD8B29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A0E24DF-1E83-4D80-BE2A-DE9118BD0A00}" type="pres">
      <dgm:prSet presAssocID="{00801805-0132-486E-BA65-DACC7FD8B293}" presName="parSh" presStyleLbl="node1" presStyleIdx="1" presStyleCnt="4"/>
      <dgm:spPr/>
    </dgm:pt>
    <dgm:pt modelId="{19998C3F-A06C-4B5B-910C-DC84AE0CCB43}" type="pres">
      <dgm:prSet presAssocID="{00801805-0132-486E-BA65-DACC7FD8B293}" presName="desTx" presStyleLbl="fgAcc1" presStyleIdx="1" presStyleCnt="4">
        <dgm:presLayoutVars>
          <dgm:bulletEnabled val="1"/>
        </dgm:presLayoutVars>
      </dgm:prSet>
      <dgm:spPr/>
    </dgm:pt>
    <dgm:pt modelId="{B7A22D01-72DB-4FE4-943D-3A75A6AB5B68}" type="pres">
      <dgm:prSet presAssocID="{0CEEDE52-3C9F-4E04-991B-C3EA0477E8E9}" presName="sibTrans" presStyleLbl="sibTrans2D1" presStyleIdx="1" presStyleCnt="3"/>
      <dgm:spPr/>
    </dgm:pt>
    <dgm:pt modelId="{0E40EDF5-58EC-4A0D-A127-673632926332}" type="pres">
      <dgm:prSet presAssocID="{0CEEDE52-3C9F-4E04-991B-C3EA0477E8E9}" presName="connTx" presStyleLbl="sibTrans2D1" presStyleIdx="1" presStyleCnt="3"/>
      <dgm:spPr/>
    </dgm:pt>
    <dgm:pt modelId="{87308C50-DC36-4FFA-8245-945DC95047D6}" type="pres">
      <dgm:prSet presAssocID="{5F06FAB4-4C82-4895-AC94-EA53818C017F}" presName="composite" presStyleCnt="0"/>
      <dgm:spPr/>
    </dgm:pt>
    <dgm:pt modelId="{4CAE956E-54DE-41E2-9741-07C31ACE6A33}" type="pres">
      <dgm:prSet presAssocID="{5F06FAB4-4C82-4895-AC94-EA53818C017F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F81546-A976-4E63-AF16-16B1220926B9}" type="pres">
      <dgm:prSet presAssocID="{5F06FAB4-4C82-4895-AC94-EA53818C017F}" presName="parSh" presStyleLbl="node1" presStyleIdx="2" presStyleCnt="4"/>
      <dgm:spPr/>
    </dgm:pt>
    <dgm:pt modelId="{3DE8441A-9967-4D9F-9C75-770D79FFE4B8}" type="pres">
      <dgm:prSet presAssocID="{5F06FAB4-4C82-4895-AC94-EA53818C017F}" presName="desTx" presStyleLbl="fgAcc1" presStyleIdx="2" presStyleCnt="4">
        <dgm:presLayoutVars>
          <dgm:bulletEnabled val="1"/>
        </dgm:presLayoutVars>
      </dgm:prSet>
      <dgm:spPr/>
    </dgm:pt>
    <dgm:pt modelId="{86577C8C-F4F0-4B1D-8E2D-E3C2F9B2EF54}" type="pres">
      <dgm:prSet presAssocID="{C7026320-0038-4A62-90C3-30509421B1A8}" presName="sibTrans" presStyleLbl="sibTrans2D1" presStyleIdx="2" presStyleCnt="3"/>
      <dgm:spPr/>
    </dgm:pt>
    <dgm:pt modelId="{F99A22C2-F73D-4546-A53F-1E2E806280A6}" type="pres">
      <dgm:prSet presAssocID="{C7026320-0038-4A62-90C3-30509421B1A8}" presName="connTx" presStyleLbl="sibTrans2D1" presStyleIdx="2" presStyleCnt="3"/>
      <dgm:spPr/>
    </dgm:pt>
    <dgm:pt modelId="{2ACC8B93-DD35-4ED5-AC8A-4271E71EE7A3}" type="pres">
      <dgm:prSet presAssocID="{C0F5EDFF-BDD3-48DC-8FE6-BAA7725DC77C}" presName="composite" presStyleCnt="0"/>
      <dgm:spPr/>
    </dgm:pt>
    <dgm:pt modelId="{466445C3-A53E-4FA6-940C-347D1E490FA1}" type="pres">
      <dgm:prSet presAssocID="{C0F5EDFF-BDD3-48DC-8FE6-BAA7725DC77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5DB9E50-EE69-4D55-8200-044ECF44C562}" type="pres">
      <dgm:prSet presAssocID="{C0F5EDFF-BDD3-48DC-8FE6-BAA7725DC77C}" presName="parSh" presStyleLbl="node1" presStyleIdx="3" presStyleCnt="4"/>
      <dgm:spPr/>
    </dgm:pt>
    <dgm:pt modelId="{DDA9321E-A91A-4EEF-95A1-1101C58C8F44}" type="pres">
      <dgm:prSet presAssocID="{C0F5EDFF-BDD3-48DC-8FE6-BAA7725DC77C}" presName="desTx" presStyleLbl="fgAcc1" presStyleIdx="3" presStyleCnt="4">
        <dgm:presLayoutVars>
          <dgm:bulletEnabled val="1"/>
        </dgm:presLayoutVars>
      </dgm:prSet>
      <dgm:spPr/>
    </dgm:pt>
  </dgm:ptLst>
  <dgm:cxnLst>
    <dgm:cxn modelId="{25EE0E0D-20F3-4E80-81C9-855511AAFEC5}" srcId="{621D0F77-DB1A-431A-A02D-65C5CD1A70AC}" destId="{3F32CAFE-EF67-4ABC-9CE0-1CF45F9731B8}" srcOrd="0" destOrd="0" parTransId="{F72D93C2-A138-495C-8E17-23519F09AF74}" sibTransId="{DF3CB2F9-A795-4FDA-938E-9AB3F2B6B22F}"/>
    <dgm:cxn modelId="{A3C22818-9BCC-4575-8D50-7F13DDEDC5A3}" type="presOf" srcId="{3F32CAFE-EF67-4ABC-9CE0-1CF45F9731B8}" destId="{FAD4E381-3397-4201-854F-00D303D22035}" srcOrd="0" destOrd="0" presId="urn:microsoft.com/office/officeart/2005/8/layout/process3"/>
    <dgm:cxn modelId="{5D8B211A-D747-45EE-8EAC-C2BAD4A772BF}" type="presOf" srcId="{DF3CB2F9-A795-4FDA-938E-9AB3F2B6B22F}" destId="{B83F9220-EE95-4252-815D-C10B4B878E09}" srcOrd="0" destOrd="0" presId="urn:microsoft.com/office/officeart/2005/8/layout/process3"/>
    <dgm:cxn modelId="{E000B739-7A07-4F27-A788-34D331231F4D}" srcId="{621D0F77-DB1A-431A-A02D-65C5CD1A70AC}" destId="{C0F5EDFF-BDD3-48DC-8FE6-BAA7725DC77C}" srcOrd="3" destOrd="0" parTransId="{62535C69-59AA-4D5D-832F-BA04C8F88FFF}" sibTransId="{62CBB5DC-C2E2-49B0-962F-E76C8C82FB05}"/>
    <dgm:cxn modelId="{E12EF33E-7814-4830-A4F2-85E64F7DED81}" type="presOf" srcId="{DF3CB2F9-A795-4FDA-938E-9AB3F2B6B22F}" destId="{CFE32F40-041D-43BC-99F1-BE4F217BB526}" srcOrd="1" destOrd="0" presId="urn:microsoft.com/office/officeart/2005/8/layout/process3"/>
    <dgm:cxn modelId="{E134014B-A3B4-45CC-81A4-EDDD5F32D270}" type="presOf" srcId="{B8F7BD45-993C-4F68-9D29-9398B82D6EE6}" destId="{19998C3F-A06C-4B5B-910C-DC84AE0CCB43}" srcOrd="0" destOrd="0" presId="urn:microsoft.com/office/officeart/2005/8/layout/process3"/>
    <dgm:cxn modelId="{C1A7DB4B-D3F3-4577-8AB2-7F8F9B98B42E}" type="presOf" srcId="{A62B1CF0-D498-4B8B-A6C8-C3779123C360}" destId="{DDA9321E-A91A-4EEF-95A1-1101C58C8F44}" srcOrd="0" destOrd="0" presId="urn:microsoft.com/office/officeart/2005/8/layout/process3"/>
    <dgm:cxn modelId="{9F9ABE54-CCBF-452C-B36A-17250950BE80}" srcId="{00801805-0132-486E-BA65-DACC7FD8B293}" destId="{B8F7BD45-993C-4F68-9D29-9398B82D6EE6}" srcOrd="0" destOrd="0" parTransId="{60BA7FC1-2B4D-4FD8-BE1E-DE5199936623}" sibTransId="{9A601EE3-35B8-4431-9A2A-B81BC7F3759E}"/>
    <dgm:cxn modelId="{1E804E79-E613-4419-8FFC-F45A1BD81C88}" type="presOf" srcId="{D88306BD-B6F7-4504-B501-004023B77808}" destId="{3DE8441A-9967-4D9F-9C75-770D79FFE4B8}" srcOrd="0" destOrd="0" presId="urn:microsoft.com/office/officeart/2005/8/layout/process3"/>
    <dgm:cxn modelId="{AE10F286-53E2-4A91-9A54-7978DD940F1A}" type="presOf" srcId="{5F06FAB4-4C82-4895-AC94-EA53818C017F}" destId="{4CAE956E-54DE-41E2-9741-07C31ACE6A33}" srcOrd="0" destOrd="0" presId="urn:microsoft.com/office/officeart/2005/8/layout/process3"/>
    <dgm:cxn modelId="{E391D494-5D4E-4A1E-BE2B-AC9FDC430554}" type="presOf" srcId="{3F32CAFE-EF67-4ABC-9CE0-1CF45F9731B8}" destId="{5C2F898C-E4CE-49ED-8829-C8C974B9F75B}" srcOrd="1" destOrd="0" presId="urn:microsoft.com/office/officeart/2005/8/layout/process3"/>
    <dgm:cxn modelId="{CEBF2F95-D9BD-4406-B958-A8A804877568}" type="presOf" srcId="{5F06FAB4-4C82-4895-AC94-EA53818C017F}" destId="{8EF81546-A976-4E63-AF16-16B1220926B9}" srcOrd="1" destOrd="0" presId="urn:microsoft.com/office/officeart/2005/8/layout/process3"/>
    <dgm:cxn modelId="{7FBE6F95-E48E-418C-9831-CBD71CBFC331}" type="presOf" srcId="{C0F5EDFF-BDD3-48DC-8FE6-BAA7725DC77C}" destId="{35DB9E50-EE69-4D55-8200-044ECF44C562}" srcOrd="1" destOrd="0" presId="urn:microsoft.com/office/officeart/2005/8/layout/process3"/>
    <dgm:cxn modelId="{B08CE899-A9A4-4B55-A4CC-5ACDCC529711}" type="presOf" srcId="{0CEEDE52-3C9F-4E04-991B-C3EA0477E8E9}" destId="{0E40EDF5-58EC-4A0D-A127-673632926332}" srcOrd="1" destOrd="0" presId="urn:microsoft.com/office/officeart/2005/8/layout/process3"/>
    <dgm:cxn modelId="{30199D9F-5932-4432-AA9B-5D068305B4C3}" srcId="{3F32CAFE-EF67-4ABC-9CE0-1CF45F9731B8}" destId="{3BA8E9E0-A266-441F-8427-303E56E6EC8A}" srcOrd="0" destOrd="0" parTransId="{4A79342C-A957-41D7-BDA4-79765BB8A3A9}" sibTransId="{4D13A1D4-2B9E-48A7-AEA2-475F228A0CEE}"/>
    <dgm:cxn modelId="{2BE358AF-96BF-4590-B7C3-7A292A2BB365}" type="presOf" srcId="{00801805-0132-486E-BA65-DACC7FD8B293}" destId="{6A0E24DF-1E83-4D80-BE2A-DE9118BD0A00}" srcOrd="1" destOrd="0" presId="urn:microsoft.com/office/officeart/2005/8/layout/process3"/>
    <dgm:cxn modelId="{5327C3C4-B4A9-4EC3-9ACA-1F3C18570ED6}" type="presOf" srcId="{621D0F77-DB1A-431A-A02D-65C5CD1A70AC}" destId="{B2E387E9-FEE1-44B6-96A7-7BB9F93909DE}" srcOrd="0" destOrd="0" presId="urn:microsoft.com/office/officeart/2005/8/layout/process3"/>
    <dgm:cxn modelId="{424479CB-85AE-48DA-91C9-D08AB56CE5B3}" type="presOf" srcId="{C7026320-0038-4A62-90C3-30509421B1A8}" destId="{86577C8C-F4F0-4B1D-8E2D-E3C2F9B2EF54}" srcOrd="0" destOrd="0" presId="urn:microsoft.com/office/officeart/2005/8/layout/process3"/>
    <dgm:cxn modelId="{C73FCED0-3844-41D6-A801-571663717E06}" type="presOf" srcId="{3BA8E9E0-A266-441F-8427-303E56E6EC8A}" destId="{E9AB5390-0D67-4128-8E75-D5643D882E0F}" srcOrd="0" destOrd="0" presId="urn:microsoft.com/office/officeart/2005/8/layout/process3"/>
    <dgm:cxn modelId="{98F8FED4-4584-48B5-AE59-5E923F4DFE3E}" srcId="{C0F5EDFF-BDD3-48DC-8FE6-BAA7725DC77C}" destId="{A62B1CF0-D498-4B8B-A6C8-C3779123C360}" srcOrd="0" destOrd="0" parTransId="{48F31B1A-0E42-44C2-A8D0-C69E92F65CFE}" sibTransId="{BDC8B823-CA21-4156-B66D-61B31688A5DC}"/>
    <dgm:cxn modelId="{0247ABDE-5988-4CA6-B7DA-7BE58A31F53C}" srcId="{621D0F77-DB1A-431A-A02D-65C5CD1A70AC}" destId="{00801805-0132-486E-BA65-DACC7FD8B293}" srcOrd="1" destOrd="0" parTransId="{A7FE2C3E-2D94-4E2B-A329-E8AF68B512B2}" sibTransId="{0CEEDE52-3C9F-4E04-991B-C3EA0477E8E9}"/>
    <dgm:cxn modelId="{5CC69CE0-B6AC-4FCD-8AE2-EE6EC4CBC269}" type="presOf" srcId="{00801805-0132-486E-BA65-DACC7FD8B293}" destId="{87B00E29-8D1B-4EC8-999F-148E94C561CD}" srcOrd="0" destOrd="0" presId="urn:microsoft.com/office/officeart/2005/8/layout/process3"/>
    <dgm:cxn modelId="{C95B0CE3-5390-4B8E-9926-8AA8CD3E6A0E}" type="presOf" srcId="{0CEEDE52-3C9F-4E04-991B-C3EA0477E8E9}" destId="{B7A22D01-72DB-4FE4-943D-3A75A6AB5B68}" srcOrd="0" destOrd="0" presId="urn:microsoft.com/office/officeart/2005/8/layout/process3"/>
    <dgm:cxn modelId="{25397FE3-D9EC-49B4-9A9B-45A29BF9061C}" srcId="{5F06FAB4-4C82-4895-AC94-EA53818C017F}" destId="{D88306BD-B6F7-4504-B501-004023B77808}" srcOrd="0" destOrd="0" parTransId="{87AFA49D-676A-43B4-AD12-432FBEB5A7E6}" sibTransId="{6DBA0007-6D7B-4AB6-9760-0292E2976F97}"/>
    <dgm:cxn modelId="{AE3F2DE6-1D09-47E1-9258-705345A94F32}" type="presOf" srcId="{C7026320-0038-4A62-90C3-30509421B1A8}" destId="{F99A22C2-F73D-4546-A53F-1E2E806280A6}" srcOrd="1" destOrd="0" presId="urn:microsoft.com/office/officeart/2005/8/layout/process3"/>
    <dgm:cxn modelId="{05BA29F0-B57B-484F-814E-4253035171A5}" type="presOf" srcId="{C0F5EDFF-BDD3-48DC-8FE6-BAA7725DC77C}" destId="{466445C3-A53E-4FA6-940C-347D1E490FA1}" srcOrd="0" destOrd="0" presId="urn:microsoft.com/office/officeart/2005/8/layout/process3"/>
    <dgm:cxn modelId="{B73872FE-7803-4CCA-BC34-2EA8B25B0151}" srcId="{621D0F77-DB1A-431A-A02D-65C5CD1A70AC}" destId="{5F06FAB4-4C82-4895-AC94-EA53818C017F}" srcOrd="2" destOrd="0" parTransId="{50BDB3A3-0389-4E19-AF2D-6B6D8E858B50}" sibTransId="{C7026320-0038-4A62-90C3-30509421B1A8}"/>
    <dgm:cxn modelId="{685AB65A-02E4-480F-8837-FAD5B533EF5D}" type="presParOf" srcId="{B2E387E9-FEE1-44B6-96A7-7BB9F93909DE}" destId="{29D000EF-20D6-4498-AFDB-E5D8D0CA2393}" srcOrd="0" destOrd="0" presId="urn:microsoft.com/office/officeart/2005/8/layout/process3"/>
    <dgm:cxn modelId="{D9D075F4-C979-4E15-876A-EF1374F816D0}" type="presParOf" srcId="{29D000EF-20D6-4498-AFDB-E5D8D0CA2393}" destId="{FAD4E381-3397-4201-854F-00D303D22035}" srcOrd="0" destOrd="0" presId="urn:microsoft.com/office/officeart/2005/8/layout/process3"/>
    <dgm:cxn modelId="{B89FF692-2FCB-47DE-994F-FB561617EE9B}" type="presParOf" srcId="{29D000EF-20D6-4498-AFDB-E5D8D0CA2393}" destId="{5C2F898C-E4CE-49ED-8829-C8C974B9F75B}" srcOrd="1" destOrd="0" presId="urn:microsoft.com/office/officeart/2005/8/layout/process3"/>
    <dgm:cxn modelId="{37A26DD6-1B8F-40A2-8024-8B4532C74592}" type="presParOf" srcId="{29D000EF-20D6-4498-AFDB-E5D8D0CA2393}" destId="{E9AB5390-0D67-4128-8E75-D5643D882E0F}" srcOrd="2" destOrd="0" presId="urn:microsoft.com/office/officeart/2005/8/layout/process3"/>
    <dgm:cxn modelId="{466D7C25-49E8-45CF-9213-BD44E127B645}" type="presParOf" srcId="{B2E387E9-FEE1-44B6-96A7-7BB9F93909DE}" destId="{B83F9220-EE95-4252-815D-C10B4B878E09}" srcOrd="1" destOrd="0" presId="urn:microsoft.com/office/officeart/2005/8/layout/process3"/>
    <dgm:cxn modelId="{B5F57B3D-B02F-4215-9431-6CC303A5ADAB}" type="presParOf" srcId="{B83F9220-EE95-4252-815D-C10B4B878E09}" destId="{CFE32F40-041D-43BC-99F1-BE4F217BB526}" srcOrd="0" destOrd="0" presId="urn:microsoft.com/office/officeart/2005/8/layout/process3"/>
    <dgm:cxn modelId="{0BD7D9DD-0A91-428B-9D89-A96B6D28F402}" type="presParOf" srcId="{B2E387E9-FEE1-44B6-96A7-7BB9F93909DE}" destId="{761DAA43-B2AE-41DD-9DF5-D14C9517D52C}" srcOrd="2" destOrd="0" presId="urn:microsoft.com/office/officeart/2005/8/layout/process3"/>
    <dgm:cxn modelId="{263ED9F8-E6C6-42DD-8966-EBEB1104CC84}" type="presParOf" srcId="{761DAA43-B2AE-41DD-9DF5-D14C9517D52C}" destId="{87B00E29-8D1B-4EC8-999F-148E94C561CD}" srcOrd="0" destOrd="0" presId="urn:microsoft.com/office/officeart/2005/8/layout/process3"/>
    <dgm:cxn modelId="{1108CC61-08C3-4A4E-A148-3FB196662737}" type="presParOf" srcId="{761DAA43-B2AE-41DD-9DF5-D14C9517D52C}" destId="{6A0E24DF-1E83-4D80-BE2A-DE9118BD0A00}" srcOrd="1" destOrd="0" presId="urn:microsoft.com/office/officeart/2005/8/layout/process3"/>
    <dgm:cxn modelId="{86D41671-75B7-4648-A3BC-154DF68E6869}" type="presParOf" srcId="{761DAA43-B2AE-41DD-9DF5-D14C9517D52C}" destId="{19998C3F-A06C-4B5B-910C-DC84AE0CCB43}" srcOrd="2" destOrd="0" presId="urn:microsoft.com/office/officeart/2005/8/layout/process3"/>
    <dgm:cxn modelId="{0A92201E-A19C-4CAA-ADB6-5BA73B52FF08}" type="presParOf" srcId="{B2E387E9-FEE1-44B6-96A7-7BB9F93909DE}" destId="{B7A22D01-72DB-4FE4-943D-3A75A6AB5B68}" srcOrd="3" destOrd="0" presId="urn:microsoft.com/office/officeart/2005/8/layout/process3"/>
    <dgm:cxn modelId="{DE7E8B00-5A6A-4946-889D-48919CC6166A}" type="presParOf" srcId="{B7A22D01-72DB-4FE4-943D-3A75A6AB5B68}" destId="{0E40EDF5-58EC-4A0D-A127-673632926332}" srcOrd="0" destOrd="0" presId="urn:microsoft.com/office/officeart/2005/8/layout/process3"/>
    <dgm:cxn modelId="{208DE9B5-7492-474A-A833-FD5A8C431469}" type="presParOf" srcId="{B2E387E9-FEE1-44B6-96A7-7BB9F93909DE}" destId="{87308C50-DC36-4FFA-8245-945DC95047D6}" srcOrd="4" destOrd="0" presId="urn:microsoft.com/office/officeart/2005/8/layout/process3"/>
    <dgm:cxn modelId="{D33BBFAC-EED5-4B33-88A7-9E1ED75B86B5}" type="presParOf" srcId="{87308C50-DC36-4FFA-8245-945DC95047D6}" destId="{4CAE956E-54DE-41E2-9741-07C31ACE6A33}" srcOrd="0" destOrd="0" presId="urn:microsoft.com/office/officeart/2005/8/layout/process3"/>
    <dgm:cxn modelId="{DEA7BE3A-E2B9-4028-93FA-0B8F4E73B324}" type="presParOf" srcId="{87308C50-DC36-4FFA-8245-945DC95047D6}" destId="{8EF81546-A976-4E63-AF16-16B1220926B9}" srcOrd="1" destOrd="0" presId="urn:microsoft.com/office/officeart/2005/8/layout/process3"/>
    <dgm:cxn modelId="{67B91AC5-54CF-48B3-989E-871D680CA449}" type="presParOf" srcId="{87308C50-DC36-4FFA-8245-945DC95047D6}" destId="{3DE8441A-9967-4D9F-9C75-770D79FFE4B8}" srcOrd="2" destOrd="0" presId="urn:microsoft.com/office/officeart/2005/8/layout/process3"/>
    <dgm:cxn modelId="{AD0AEE15-7181-4413-8E69-CBC08C8F2A93}" type="presParOf" srcId="{B2E387E9-FEE1-44B6-96A7-7BB9F93909DE}" destId="{86577C8C-F4F0-4B1D-8E2D-E3C2F9B2EF54}" srcOrd="5" destOrd="0" presId="urn:microsoft.com/office/officeart/2005/8/layout/process3"/>
    <dgm:cxn modelId="{C8619F3B-9E22-46C7-899F-E4F4F0C4B568}" type="presParOf" srcId="{86577C8C-F4F0-4B1D-8E2D-E3C2F9B2EF54}" destId="{F99A22C2-F73D-4546-A53F-1E2E806280A6}" srcOrd="0" destOrd="0" presId="urn:microsoft.com/office/officeart/2005/8/layout/process3"/>
    <dgm:cxn modelId="{88979525-859A-48C0-BD23-6096D5327986}" type="presParOf" srcId="{B2E387E9-FEE1-44B6-96A7-7BB9F93909DE}" destId="{2ACC8B93-DD35-4ED5-AC8A-4271E71EE7A3}" srcOrd="6" destOrd="0" presId="urn:microsoft.com/office/officeart/2005/8/layout/process3"/>
    <dgm:cxn modelId="{611F3583-8B62-4B57-B178-31EEC08690FA}" type="presParOf" srcId="{2ACC8B93-DD35-4ED5-AC8A-4271E71EE7A3}" destId="{466445C3-A53E-4FA6-940C-347D1E490FA1}" srcOrd="0" destOrd="0" presId="urn:microsoft.com/office/officeart/2005/8/layout/process3"/>
    <dgm:cxn modelId="{DE463C73-CFAA-4037-B116-476CBB9E6157}" type="presParOf" srcId="{2ACC8B93-DD35-4ED5-AC8A-4271E71EE7A3}" destId="{35DB9E50-EE69-4D55-8200-044ECF44C562}" srcOrd="1" destOrd="0" presId="urn:microsoft.com/office/officeart/2005/8/layout/process3"/>
    <dgm:cxn modelId="{3DF5F041-30D4-4C86-AD28-3B582DC6D346}" type="presParOf" srcId="{2ACC8B93-DD35-4ED5-AC8A-4271E71EE7A3}" destId="{DDA9321E-A91A-4EEF-95A1-1101C58C8F4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1D0F77-DB1A-431A-A02D-65C5CD1A70A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32CAFE-EF67-4ABC-9CE0-1CF45F9731B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F72D93C2-A138-495C-8E17-23519F09AF74}" type="parTrans" cxnId="{25EE0E0D-20F3-4E80-81C9-855511AAFEC5}">
      <dgm:prSet/>
      <dgm:spPr/>
      <dgm:t>
        <a:bodyPr/>
        <a:lstStyle/>
        <a:p>
          <a:endParaRPr lang="en-US"/>
        </a:p>
      </dgm:t>
    </dgm:pt>
    <dgm:pt modelId="{DF3CB2F9-A795-4FDA-938E-9AB3F2B6B22F}" type="sibTrans" cxnId="{25EE0E0D-20F3-4E80-81C9-855511AAFEC5}">
      <dgm:prSet/>
      <dgm:spPr/>
      <dgm:t>
        <a:bodyPr/>
        <a:lstStyle/>
        <a:p>
          <a:endParaRPr lang="en-US"/>
        </a:p>
      </dgm:t>
    </dgm:pt>
    <dgm:pt modelId="{3BA8E9E0-A266-441F-8427-303E56E6EC8A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4 ore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scoperta</a:t>
          </a:r>
          <a:endParaRPr lang="en-US" dirty="0"/>
        </a:p>
      </dgm:t>
    </dgm:pt>
    <dgm:pt modelId="{4A79342C-A957-41D7-BDA4-79765BB8A3A9}" type="parTrans" cxnId="{30199D9F-5932-4432-AA9B-5D068305B4C3}">
      <dgm:prSet/>
      <dgm:spPr/>
      <dgm:t>
        <a:bodyPr/>
        <a:lstStyle/>
        <a:p>
          <a:endParaRPr lang="en-US"/>
        </a:p>
      </dgm:t>
    </dgm:pt>
    <dgm:pt modelId="{4D13A1D4-2B9E-48A7-AEA2-475F228A0CEE}" type="sibTrans" cxnId="{30199D9F-5932-4432-AA9B-5D068305B4C3}">
      <dgm:prSet/>
      <dgm:spPr/>
      <dgm:t>
        <a:bodyPr/>
        <a:lstStyle/>
        <a:p>
          <a:endParaRPr lang="en-US"/>
        </a:p>
      </dgm:t>
    </dgm:pt>
    <dgm:pt modelId="{00801805-0132-486E-BA65-DACC7FD8B293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Isolamento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sistemi</a:t>
          </a:r>
          <a:r>
            <a:rPr lang="en-US" dirty="0">
              <a:latin typeface="Calibri Light" panose="020F0302020204030204"/>
            </a:rPr>
            <a:t> coinvolti</a:t>
          </a:r>
          <a:endParaRPr lang="en-US" dirty="0"/>
        </a:p>
      </dgm:t>
    </dgm:pt>
    <dgm:pt modelId="{A7FE2C3E-2D94-4E2B-A329-E8AF68B512B2}" type="parTrans" cxnId="{0247ABDE-5988-4CA6-B7DA-7BE58A31F53C}">
      <dgm:prSet/>
      <dgm:spPr/>
      <dgm:t>
        <a:bodyPr/>
        <a:lstStyle/>
        <a:p>
          <a:endParaRPr lang="en-US"/>
        </a:p>
      </dgm:t>
    </dgm:pt>
    <dgm:pt modelId="{0CEEDE52-3C9F-4E04-991B-C3EA0477E8E9}" type="sibTrans" cxnId="{0247ABDE-5988-4CA6-B7DA-7BE58A31F53C}">
      <dgm:prSet/>
      <dgm:spPr/>
      <dgm:t>
        <a:bodyPr/>
        <a:lstStyle/>
        <a:p>
          <a:endParaRPr lang="en-US"/>
        </a:p>
      </dgm:t>
    </dgm:pt>
    <dgm:pt modelId="{B8F7BD45-993C-4F68-9D29-9398B82D6EE6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1 </a:t>
          </a:r>
          <a:r>
            <a:rPr lang="en-US" dirty="0" err="1">
              <a:latin typeface="Calibri Light" panose="020F0302020204030204"/>
            </a:rPr>
            <a:t>giorno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lavorativo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scoperta</a:t>
          </a:r>
          <a:endParaRPr lang="en-US" dirty="0"/>
        </a:p>
      </dgm:t>
    </dgm:pt>
    <dgm:pt modelId="{60BA7FC1-2B4D-4FD8-BE1E-DE5199936623}" type="parTrans" cxnId="{9F9ABE54-CCBF-452C-B36A-17250950BE80}">
      <dgm:prSet/>
      <dgm:spPr/>
      <dgm:t>
        <a:bodyPr/>
        <a:lstStyle/>
        <a:p>
          <a:endParaRPr lang="en-US"/>
        </a:p>
      </dgm:t>
    </dgm:pt>
    <dgm:pt modelId="{9A601EE3-35B8-4431-9A2A-B81BC7F3759E}" type="sibTrans" cxnId="{9F9ABE54-CCBF-452C-B36A-17250950BE80}">
      <dgm:prSet/>
      <dgm:spPr/>
      <dgm:t>
        <a:bodyPr/>
        <a:lstStyle/>
        <a:p>
          <a:endParaRPr lang="en-US"/>
        </a:p>
      </dgm:t>
    </dgm:pt>
    <dgm:pt modelId="{5F06FAB4-4C82-4895-AC94-EA53818C017F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Analisi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50BDB3A3-0389-4E19-AF2D-6B6D8E858B50}" type="parTrans" cxnId="{B73872FE-7803-4CCA-BC34-2EA8B25B0151}">
      <dgm:prSet/>
      <dgm:spPr/>
      <dgm:t>
        <a:bodyPr/>
        <a:lstStyle/>
        <a:p>
          <a:endParaRPr lang="en-US"/>
        </a:p>
      </dgm:t>
    </dgm:pt>
    <dgm:pt modelId="{C7026320-0038-4A62-90C3-30509421B1A8}" type="sibTrans" cxnId="{B73872FE-7803-4CCA-BC34-2EA8B25B0151}">
      <dgm:prSet/>
      <dgm:spPr/>
      <dgm:t>
        <a:bodyPr/>
        <a:lstStyle/>
        <a:p>
          <a:endParaRPr lang="en-US"/>
        </a:p>
      </dgm:t>
    </dgm:pt>
    <dgm:pt modelId="{D88306BD-B6F7-4504-B501-004023B7780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iniziale</a:t>
          </a:r>
          <a:endParaRPr lang="en-US" dirty="0"/>
        </a:p>
      </dgm:t>
    </dgm:pt>
    <dgm:pt modelId="{87AFA49D-676A-43B4-AD12-432FBEB5A7E6}" type="parTrans" cxnId="{25397FE3-D9EC-49B4-9A9B-45A29BF9061C}">
      <dgm:prSet/>
      <dgm:spPr/>
      <dgm:t>
        <a:bodyPr/>
        <a:lstStyle/>
        <a:p>
          <a:endParaRPr lang="en-US"/>
        </a:p>
      </dgm:t>
    </dgm:pt>
    <dgm:pt modelId="{6DBA0007-6D7B-4AB6-9760-0292E2976F97}" type="sibTrans" cxnId="{25397FE3-D9EC-49B4-9A9B-45A29BF9061C}">
      <dgm:prSet/>
      <dgm:spPr/>
      <dgm:t>
        <a:bodyPr/>
        <a:lstStyle/>
        <a:p>
          <a:endParaRPr lang="en-US"/>
        </a:p>
      </dgm:t>
    </dgm:pt>
    <dgm:pt modelId="{C0F5EDFF-BDD3-48DC-8FE6-BAA7725DC77C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Chiusura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</a:p>
      </dgm:t>
    </dgm:pt>
    <dgm:pt modelId="{62535C69-59AA-4D5D-832F-BA04C8F88FFF}" type="parTrans" cxnId="{E000B739-7A07-4F27-A788-34D331231F4D}">
      <dgm:prSet/>
      <dgm:spPr/>
    </dgm:pt>
    <dgm:pt modelId="{62CBB5DC-C2E2-49B0-962F-E76C8C82FB05}" type="sibTrans" cxnId="{E000B739-7A07-4F27-A788-34D331231F4D}">
      <dgm:prSet/>
      <dgm:spPr/>
      <dgm:t>
        <a:bodyPr/>
        <a:lstStyle/>
        <a:p>
          <a:endParaRPr lang="en-US"/>
        </a:p>
      </dgm:t>
    </dgm:pt>
    <dgm:pt modelId="{479DF9BA-438F-47AB-A5D5-3987148EE3C0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</a:p>
      </dgm:t>
    </dgm:pt>
    <dgm:pt modelId="{E05AF400-F2E4-483A-A2A8-C23E883C007F}" type="parTrans" cxnId="{89859465-4CF5-46B6-96AB-7EAFF5F4F3A4}">
      <dgm:prSet/>
      <dgm:spPr/>
    </dgm:pt>
    <dgm:pt modelId="{A85B0672-6BF1-4017-8D1A-68B09B569B07}" type="sibTrans" cxnId="{89859465-4CF5-46B6-96AB-7EAFF5F4F3A4}">
      <dgm:prSet/>
      <dgm:spPr/>
    </dgm:pt>
    <dgm:pt modelId="{B2E387E9-FEE1-44B6-96A7-7BB9F93909DE}" type="pres">
      <dgm:prSet presAssocID="{621D0F77-DB1A-431A-A02D-65C5CD1A70AC}" presName="linearFlow" presStyleCnt="0">
        <dgm:presLayoutVars>
          <dgm:dir/>
          <dgm:animLvl val="lvl"/>
          <dgm:resizeHandles val="exact"/>
        </dgm:presLayoutVars>
      </dgm:prSet>
      <dgm:spPr/>
    </dgm:pt>
    <dgm:pt modelId="{29D000EF-20D6-4498-AFDB-E5D8D0CA2393}" type="pres">
      <dgm:prSet presAssocID="{3F32CAFE-EF67-4ABC-9CE0-1CF45F9731B8}" presName="composite" presStyleCnt="0"/>
      <dgm:spPr/>
    </dgm:pt>
    <dgm:pt modelId="{FAD4E381-3397-4201-854F-00D303D22035}" type="pres">
      <dgm:prSet presAssocID="{3F32CAFE-EF67-4ABC-9CE0-1CF45F9731B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C2F898C-E4CE-49ED-8829-C8C974B9F75B}" type="pres">
      <dgm:prSet presAssocID="{3F32CAFE-EF67-4ABC-9CE0-1CF45F9731B8}" presName="parSh" presStyleLbl="node1" presStyleIdx="0" presStyleCnt="4"/>
      <dgm:spPr/>
    </dgm:pt>
    <dgm:pt modelId="{E9AB5390-0D67-4128-8E75-D5643D882E0F}" type="pres">
      <dgm:prSet presAssocID="{3F32CAFE-EF67-4ABC-9CE0-1CF45F9731B8}" presName="desTx" presStyleLbl="fgAcc1" presStyleIdx="0" presStyleCnt="4">
        <dgm:presLayoutVars>
          <dgm:bulletEnabled val="1"/>
        </dgm:presLayoutVars>
      </dgm:prSet>
      <dgm:spPr/>
    </dgm:pt>
    <dgm:pt modelId="{B83F9220-EE95-4252-815D-C10B4B878E09}" type="pres">
      <dgm:prSet presAssocID="{DF3CB2F9-A795-4FDA-938E-9AB3F2B6B22F}" presName="sibTrans" presStyleLbl="sibTrans2D1" presStyleIdx="0" presStyleCnt="3"/>
      <dgm:spPr/>
    </dgm:pt>
    <dgm:pt modelId="{CFE32F40-041D-43BC-99F1-BE4F217BB526}" type="pres">
      <dgm:prSet presAssocID="{DF3CB2F9-A795-4FDA-938E-9AB3F2B6B22F}" presName="connTx" presStyleLbl="sibTrans2D1" presStyleIdx="0" presStyleCnt="3"/>
      <dgm:spPr/>
    </dgm:pt>
    <dgm:pt modelId="{761DAA43-B2AE-41DD-9DF5-D14C9517D52C}" type="pres">
      <dgm:prSet presAssocID="{00801805-0132-486E-BA65-DACC7FD8B293}" presName="composite" presStyleCnt="0"/>
      <dgm:spPr/>
    </dgm:pt>
    <dgm:pt modelId="{87B00E29-8D1B-4EC8-999F-148E94C561CD}" type="pres">
      <dgm:prSet presAssocID="{00801805-0132-486E-BA65-DACC7FD8B29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A0E24DF-1E83-4D80-BE2A-DE9118BD0A00}" type="pres">
      <dgm:prSet presAssocID="{00801805-0132-486E-BA65-DACC7FD8B293}" presName="parSh" presStyleLbl="node1" presStyleIdx="1" presStyleCnt="4"/>
      <dgm:spPr/>
    </dgm:pt>
    <dgm:pt modelId="{19998C3F-A06C-4B5B-910C-DC84AE0CCB43}" type="pres">
      <dgm:prSet presAssocID="{00801805-0132-486E-BA65-DACC7FD8B293}" presName="desTx" presStyleLbl="fgAcc1" presStyleIdx="1" presStyleCnt="4">
        <dgm:presLayoutVars>
          <dgm:bulletEnabled val="1"/>
        </dgm:presLayoutVars>
      </dgm:prSet>
      <dgm:spPr/>
    </dgm:pt>
    <dgm:pt modelId="{B7A22D01-72DB-4FE4-943D-3A75A6AB5B68}" type="pres">
      <dgm:prSet presAssocID="{0CEEDE52-3C9F-4E04-991B-C3EA0477E8E9}" presName="sibTrans" presStyleLbl="sibTrans2D1" presStyleIdx="1" presStyleCnt="3"/>
      <dgm:spPr/>
    </dgm:pt>
    <dgm:pt modelId="{0E40EDF5-58EC-4A0D-A127-673632926332}" type="pres">
      <dgm:prSet presAssocID="{0CEEDE52-3C9F-4E04-991B-C3EA0477E8E9}" presName="connTx" presStyleLbl="sibTrans2D1" presStyleIdx="1" presStyleCnt="3"/>
      <dgm:spPr/>
    </dgm:pt>
    <dgm:pt modelId="{87308C50-DC36-4FFA-8245-945DC95047D6}" type="pres">
      <dgm:prSet presAssocID="{5F06FAB4-4C82-4895-AC94-EA53818C017F}" presName="composite" presStyleCnt="0"/>
      <dgm:spPr/>
    </dgm:pt>
    <dgm:pt modelId="{4CAE956E-54DE-41E2-9741-07C31ACE6A33}" type="pres">
      <dgm:prSet presAssocID="{5F06FAB4-4C82-4895-AC94-EA53818C017F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F81546-A976-4E63-AF16-16B1220926B9}" type="pres">
      <dgm:prSet presAssocID="{5F06FAB4-4C82-4895-AC94-EA53818C017F}" presName="parSh" presStyleLbl="node1" presStyleIdx="2" presStyleCnt="4"/>
      <dgm:spPr/>
    </dgm:pt>
    <dgm:pt modelId="{3DE8441A-9967-4D9F-9C75-770D79FFE4B8}" type="pres">
      <dgm:prSet presAssocID="{5F06FAB4-4C82-4895-AC94-EA53818C017F}" presName="desTx" presStyleLbl="fgAcc1" presStyleIdx="2" presStyleCnt="4">
        <dgm:presLayoutVars>
          <dgm:bulletEnabled val="1"/>
        </dgm:presLayoutVars>
      </dgm:prSet>
      <dgm:spPr/>
    </dgm:pt>
    <dgm:pt modelId="{86577C8C-F4F0-4B1D-8E2D-E3C2F9B2EF54}" type="pres">
      <dgm:prSet presAssocID="{C7026320-0038-4A62-90C3-30509421B1A8}" presName="sibTrans" presStyleLbl="sibTrans2D1" presStyleIdx="2" presStyleCnt="3"/>
      <dgm:spPr/>
    </dgm:pt>
    <dgm:pt modelId="{F99A22C2-F73D-4546-A53F-1E2E806280A6}" type="pres">
      <dgm:prSet presAssocID="{C7026320-0038-4A62-90C3-30509421B1A8}" presName="connTx" presStyleLbl="sibTrans2D1" presStyleIdx="2" presStyleCnt="3"/>
      <dgm:spPr/>
    </dgm:pt>
    <dgm:pt modelId="{2ACC8B93-DD35-4ED5-AC8A-4271E71EE7A3}" type="pres">
      <dgm:prSet presAssocID="{C0F5EDFF-BDD3-48DC-8FE6-BAA7725DC77C}" presName="composite" presStyleCnt="0"/>
      <dgm:spPr/>
    </dgm:pt>
    <dgm:pt modelId="{466445C3-A53E-4FA6-940C-347D1E490FA1}" type="pres">
      <dgm:prSet presAssocID="{C0F5EDFF-BDD3-48DC-8FE6-BAA7725DC77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5DB9E50-EE69-4D55-8200-044ECF44C562}" type="pres">
      <dgm:prSet presAssocID="{C0F5EDFF-BDD3-48DC-8FE6-BAA7725DC77C}" presName="parSh" presStyleLbl="node1" presStyleIdx="3" presStyleCnt="4"/>
      <dgm:spPr/>
    </dgm:pt>
    <dgm:pt modelId="{DDA9321E-A91A-4EEF-95A1-1101C58C8F44}" type="pres">
      <dgm:prSet presAssocID="{C0F5EDFF-BDD3-48DC-8FE6-BAA7725DC77C}" presName="desTx" presStyleLbl="fgAcc1" presStyleIdx="3" presStyleCnt="4">
        <dgm:presLayoutVars>
          <dgm:bulletEnabled val="1"/>
        </dgm:presLayoutVars>
      </dgm:prSet>
      <dgm:spPr/>
    </dgm:pt>
  </dgm:ptLst>
  <dgm:cxnLst>
    <dgm:cxn modelId="{2F59D407-9F60-4EB5-BA83-4B1ECF2CBD9D}" type="presOf" srcId="{C0F5EDFF-BDD3-48DC-8FE6-BAA7725DC77C}" destId="{35DB9E50-EE69-4D55-8200-044ECF44C562}" srcOrd="1" destOrd="0" presId="urn:microsoft.com/office/officeart/2005/8/layout/process3"/>
    <dgm:cxn modelId="{25EE0E0D-20F3-4E80-81C9-855511AAFEC5}" srcId="{621D0F77-DB1A-431A-A02D-65C5CD1A70AC}" destId="{3F32CAFE-EF67-4ABC-9CE0-1CF45F9731B8}" srcOrd="0" destOrd="0" parTransId="{F72D93C2-A138-495C-8E17-23519F09AF74}" sibTransId="{DF3CB2F9-A795-4FDA-938E-9AB3F2B6B22F}"/>
    <dgm:cxn modelId="{66B95D2E-46AC-45FC-B06D-E94F81A9B2EE}" type="presOf" srcId="{3BA8E9E0-A266-441F-8427-303E56E6EC8A}" destId="{E9AB5390-0D67-4128-8E75-D5643D882E0F}" srcOrd="0" destOrd="0" presId="urn:microsoft.com/office/officeart/2005/8/layout/process3"/>
    <dgm:cxn modelId="{E000B739-7A07-4F27-A788-34D331231F4D}" srcId="{621D0F77-DB1A-431A-A02D-65C5CD1A70AC}" destId="{C0F5EDFF-BDD3-48DC-8FE6-BAA7725DC77C}" srcOrd="3" destOrd="0" parTransId="{62535C69-59AA-4D5D-832F-BA04C8F88FFF}" sibTransId="{62CBB5DC-C2E2-49B0-962F-E76C8C82FB05}"/>
    <dgm:cxn modelId="{B06AB939-2199-4D67-93EF-767537E8E9A1}" type="presOf" srcId="{3F32CAFE-EF67-4ABC-9CE0-1CF45F9731B8}" destId="{FAD4E381-3397-4201-854F-00D303D22035}" srcOrd="0" destOrd="0" presId="urn:microsoft.com/office/officeart/2005/8/layout/process3"/>
    <dgm:cxn modelId="{D0C6003D-597A-44AA-AB24-18155E6154F5}" type="presOf" srcId="{3F32CAFE-EF67-4ABC-9CE0-1CF45F9731B8}" destId="{5C2F898C-E4CE-49ED-8829-C8C974B9F75B}" srcOrd="1" destOrd="0" presId="urn:microsoft.com/office/officeart/2005/8/layout/process3"/>
    <dgm:cxn modelId="{A9653761-581B-4284-92E3-89C9EAF83421}" type="presOf" srcId="{00801805-0132-486E-BA65-DACC7FD8B293}" destId="{6A0E24DF-1E83-4D80-BE2A-DE9118BD0A00}" srcOrd="1" destOrd="0" presId="urn:microsoft.com/office/officeart/2005/8/layout/process3"/>
    <dgm:cxn modelId="{3A66E862-3079-4533-96BF-AAB29BE55FE1}" type="presOf" srcId="{00801805-0132-486E-BA65-DACC7FD8B293}" destId="{87B00E29-8D1B-4EC8-999F-148E94C561CD}" srcOrd="0" destOrd="0" presId="urn:microsoft.com/office/officeart/2005/8/layout/process3"/>
    <dgm:cxn modelId="{89859465-4CF5-46B6-96AB-7EAFF5F4F3A4}" srcId="{C0F5EDFF-BDD3-48DC-8FE6-BAA7725DC77C}" destId="{479DF9BA-438F-47AB-A5D5-3987148EE3C0}" srcOrd="0" destOrd="0" parTransId="{E05AF400-F2E4-483A-A2A8-C23E883C007F}" sibTransId="{A85B0672-6BF1-4017-8D1A-68B09B569B07}"/>
    <dgm:cxn modelId="{38E13446-E5A6-4A68-AA13-02DBCF348A8E}" type="presOf" srcId="{C7026320-0038-4A62-90C3-30509421B1A8}" destId="{86577C8C-F4F0-4B1D-8E2D-E3C2F9B2EF54}" srcOrd="0" destOrd="0" presId="urn:microsoft.com/office/officeart/2005/8/layout/process3"/>
    <dgm:cxn modelId="{D6AADF4B-8C2E-421F-8721-64D0C9025DEF}" type="presOf" srcId="{0CEEDE52-3C9F-4E04-991B-C3EA0477E8E9}" destId="{B7A22D01-72DB-4FE4-943D-3A75A6AB5B68}" srcOrd="0" destOrd="0" presId="urn:microsoft.com/office/officeart/2005/8/layout/process3"/>
    <dgm:cxn modelId="{A7AF1251-0225-4821-B992-717A45BEEAF8}" type="presOf" srcId="{DF3CB2F9-A795-4FDA-938E-9AB3F2B6B22F}" destId="{B83F9220-EE95-4252-815D-C10B4B878E09}" srcOrd="0" destOrd="0" presId="urn:microsoft.com/office/officeart/2005/8/layout/process3"/>
    <dgm:cxn modelId="{9F9ABE54-CCBF-452C-B36A-17250950BE80}" srcId="{00801805-0132-486E-BA65-DACC7FD8B293}" destId="{B8F7BD45-993C-4F68-9D29-9398B82D6EE6}" srcOrd="0" destOrd="0" parTransId="{60BA7FC1-2B4D-4FD8-BE1E-DE5199936623}" sibTransId="{9A601EE3-35B8-4431-9A2A-B81BC7F3759E}"/>
    <dgm:cxn modelId="{EF158277-130C-43A2-9E10-8D94B278227D}" type="presOf" srcId="{C0F5EDFF-BDD3-48DC-8FE6-BAA7725DC77C}" destId="{466445C3-A53E-4FA6-940C-347D1E490FA1}" srcOrd="0" destOrd="0" presId="urn:microsoft.com/office/officeart/2005/8/layout/process3"/>
    <dgm:cxn modelId="{217D1E7E-2CD5-4DB5-A25B-0DBC1D2BB3AA}" type="presOf" srcId="{D88306BD-B6F7-4504-B501-004023B77808}" destId="{3DE8441A-9967-4D9F-9C75-770D79FFE4B8}" srcOrd="0" destOrd="0" presId="urn:microsoft.com/office/officeart/2005/8/layout/process3"/>
    <dgm:cxn modelId="{0847AE86-F603-4F50-BE42-C5470A6AE5FB}" type="presOf" srcId="{0CEEDE52-3C9F-4E04-991B-C3EA0477E8E9}" destId="{0E40EDF5-58EC-4A0D-A127-673632926332}" srcOrd="1" destOrd="0" presId="urn:microsoft.com/office/officeart/2005/8/layout/process3"/>
    <dgm:cxn modelId="{62068A8B-5D09-462F-9AA6-62F1887399EF}" type="presOf" srcId="{C7026320-0038-4A62-90C3-30509421B1A8}" destId="{F99A22C2-F73D-4546-A53F-1E2E806280A6}" srcOrd="1" destOrd="0" presId="urn:microsoft.com/office/officeart/2005/8/layout/process3"/>
    <dgm:cxn modelId="{30199D9F-5932-4432-AA9B-5D068305B4C3}" srcId="{3F32CAFE-EF67-4ABC-9CE0-1CF45F9731B8}" destId="{3BA8E9E0-A266-441F-8427-303E56E6EC8A}" srcOrd="0" destOrd="0" parTransId="{4A79342C-A957-41D7-BDA4-79765BB8A3A9}" sibTransId="{4D13A1D4-2B9E-48A7-AEA2-475F228A0CEE}"/>
    <dgm:cxn modelId="{2CCC00B2-6174-4419-86C4-9E114234A250}" type="presOf" srcId="{DF3CB2F9-A795-4FDA-938E-9AB3F2B6B22F}" destId="{CFE32F40-041D-43BC-99F1-BE4F217BB526}" srcOrd="1" destOrd="0" presId="urn:microsoft.com/office/officeart/2005/8/layout/process3"/>
    <dgm:cxn modelId="{1C23B4B3-AFAF-44C2-9B50-E7D6A8D7CEC8}" type="presOf" srcId="{B8F7BD45-993C-4F68-9D29-9398B82D6EE6}" destId="{19998C3F-A06C-4B5B-910C-DC84AE0CCB43}" srcOrd="0" destOrd="0" presId="urn:microsoft.com/office/officeart/2005/8/layout/process3"/>
    <dgm:cxn modelId="{C6BA44C2-208F-4123-B444-19AF83B53567}" type="presOf" srcId="{479DF9BA-438F-47AB-A5D5-3987148EE3C0}" destId="{DDA9321E-A91A-4EEF-95A1-1101C58C8F44}" srcOrd="0" destOrd="0" presId="urn:microsoft.com/office/officeart/2005/8/layout/process3"/>
    <dgm:cxn modelId="{5327C3C4-B4A9-4EC3-9ACA-1F3C18570ED6}" type="presOf" srcId="{621D0F77-DB1A-431A-A02D-65C5CD1A70AC}" destId="{B2E387E9-FEE1-44B6-96A7-7BB9F93909DE}" srcOrd="0" destOrd="0" presId="urn:microsoft.com/office/officeart/2005/8/layout/process3"/>
    <dgm:cxn modelId="{0247ABDE-5988-4CA6-B7DA-7BE58A31F53C}" srcId="{621D0F77-DB1A-431A-A02D-65C5CD1A70AC}" destId="{00801805-0132-486E-BA65-DACC7FD8B293}" srcOrd="1" destOrd="0" parTransId="{A7FE2C3E-2D94-4E2B-A329-E8AF68B512B2}" sibTransId="{0CEEDE52-3C9F-4E04-991B-C3EA0477E8E9}"/>
    <dgm:cxn modelId="{25397FE3-D9EC-49B4-9A9B-45A29BF9061C}" srcId="{5F06FAB4-4C82-4895-AC94-EA53818C017F}" destId="{D88306BD-B6F7-4504-B501-004023B77808}" srcOrd="0" destOrd="0" parTransId="{87AFA49D-676A-43B4-AD12-432FBEB5A7E6}" sibTransId="{6DBA0007-6D7B-4AB6-9760-0292E2976F97}"/>
    <dgm:cxn modelId="{084AE5F6-1E79-46D3-A497-4A4769D3BEE9}" type="presOf" srcId="{5F06FAB4-4C82-4895-AC94-EA53818C017F}" destId="{8EF81546-A976-4E63-AF16-16B1220926B9}" srcOrd="1" destOrd="0" presId="urn:microsoft.com/office/officeart/2005/8/layout/process3"/>
    <dgm:cxn modelId="{A45676FD-E9DF-42C6-B0AD-26FB991E9462}" type="presOf" srcId="{5F06FAB4-4C82-4895-AC94-EA53818C017F}" destId="{4CAE956E-54DE-41E2-9741-07C31ACE6A33}" srcOrd="0" destOrd="0" presId="urn:microsoft.com/office/officeart/2005/8/layout/process3"/>
    <dgm:cxn modelId="{B73872FE-7803-4CCA-BC34-2EA8B25B0151}" srcId="{621D0F77-DB1A-431A-A02D-65C5CD1A70AC}" destId="{5F06FAB4-4C82-4895-AC94-EA53818C017F}" srcOrd="2" destOrd="0" parTransId="{50BDB3A3-0389-4E19-AF2D-6B6D8E858B50}" sibTransId="{C7026320-0038-4A62-90C3-30509421B1A8}"/>
    <dgm:cxn modelId="{42D1CC15-0AE5-4B75-B068-C47538510558}" type="presParOf" srcId="{B2E387E9-FEE1-44B6-96A7-7BB9F93909DE}" destId="{29D000EF-20D6-4498-AFDB-E5D8D0CA2393}" srcOrd="0" destOrd="0" presId="urn:microsoft.com/office/officeart/2005/8/layout/process3"/>
    <dgm:cxn modelId="{EDCA098B-475F-4AC8-BA6E-F2819C4DD60F}" type="presParOf" srcId="{29D000EF-20D6-4498-AFDB-E5D8D0CA2393}" destId="{FAD4E381-3397-4201-854F-00D303D22035}" srcOrd="0" destOrd="0" presId="urn:microsoft.com/office/officeart/2005/8/layout/process3"/>
    <dgm:cxn modelId="{2685FC31-72B1-4242-9D41-C0BCBCE911B1}" type="presParOf" srcId="{29D000EF-20D6-4498-AFDB-E5D8D0CA2393}" destId="{5C2F898C-E4CE-49ED-8829-C8C974B9F75B}" srcOrd="1" destOrd="0" presId="urn:microsoft.com/office/officeart/2005/8/layout/process3"/>
    <dgm:cxn modelId="{C092E1A7-AE1E-47CE-992C-82A69701F7DD}" type="presParOf" srcId="{29D000EF-20D6-4498-AFDB-E5D8D0CA2393}" destId="{E9AB5390-0D67-4128-8E75-D5643D882E0F}" srcOrd="2" destOrd="0" presId="urn:microsoft.com/office/officeart/2005/8/layout/process3"/>
    <dgm:cxn modelId="{7DA7E0E2-CF34-4129-97EE-44B451BD6F91}" type="presParOf" srcId="{B2E387E9-FEE1-44B6-96A7-7BB9F93909DE}" destId="{B83F9220-EE95-4252-815D-C10B4B878E09}" srcOrd="1" destOrd="0" presId="urn:microsoft.com/office/officeart/2005/8/layout/process3"/>
    <dgm:cxn modelId="{323D6415-0282-4447-8D8D-1F80A98F1102}" type="presParOf" srcId="{B83F9220-EE95-4252-815D-C10B4B878E09}" destId="{CFE32F40-041D-43BC-99F1-BE4F217BB526}" srcOrd="0" destOrd="0" presId="urn:microsoft.com/office/officeart/2005/8/layout/process3"/>
    <dgm:cxn modelId="{46649E95-9A50-4905-8C82-3DDB1DEB26AD}" type="presParOf" srcId="{B2E387E9-FEE1-44B6-96A7-7BB9F93909DE}" destId="{761DAA43-B2AE-41DD-9DF5-D14C9517D52C}" srcOrd="2" destOrd="0" presId="urn:microsoft.com/office/officeart/2005/8/layout/process3"/>
    <dgm:cxn modelId="{96411E32-8D26-43FE-902D-621BFB18D41F}" type="presParOf" srcId="{761DAA43-B2AE-41DD-9DF5-D14C9517D52C}" destId="{87B00E29-8D1B-4EC8-999F-148E94C561CD}" srcOrd="0" destOrd="0" presId="urn:microsoft.com/office/officeart/2005/8/layout/process3"/>
    <dgm:cxn modelId="{63FA26C1-7BCF-41FE-8D34-D4DCE87C0C65}" type="presParOf" srcId="{761DAA43-B2AE-41DD-9DF5-D14C9517D52C}" destId="{6A0E24DF-1E83-4D80-BE2A-DE9118BD0A00}" srcOrd="1" destOrd="0" presId="urn:microsoft.com/office/officeart/2005/8/layout/process3"/>
    <dgm:cxn modelId="{8A471491-33F4-4132-968D-A709944BB408}" type="presParOf" srcId="{761DAA43-B2AE-41DD-9DF5-D14C9517D52C}" destId="{19998C3F-A06C-4B5B-910C-DC84AE0CCB43}" srcOrd="2" destOrd="0" presId="urn:microsoft.com/office/officeart/2005/8/layout/process3"/>
    <dgm:cxn modelId="{02BDD63C-AA27-4EF3-93B6-5F46D2CE5829}" type="presParOf" srcId="{B2E387E9-FEE1-44B6-96A7-7BB9F93909DE}" destId="{B7A22D01-72DB-4FE4-943D-3A75A6AB5B68}" srcOrd="3" destOrd="0" presId="urn:microsoft.com/office/officeart/2005/8/layout/process3"/>
    <dgm:cxn modelId="{FC25E4D6-931D-478F-8EC9-5A63469F4014}" type="presParOf" srcId="{B7A22D01-72DB-4FE4-943D-3A75A6AB5B68}" destId="{0E40EDF5-58EC-4A0D-A127-673632926332}" srcOrd="0" destOrd="0" presId="urn:microsoft.com/office/officeart/2005/8/layout/process3"/>
    <dgm:cxn modelId="{A4CA1B39-DFA5-41F1-BA9E-D262EE16DFC1}" type="presParOf" srcId="{B2E387E9-FEE1-44B6-96A7-7BB9F93909DE}" destId="{87308C50-DC36-4FFA-8245-945DC95047D6}" srcOrd="4" destOrd="0" presId="urn:microsoft.com/office/officeart/2005/8/layout/process3"/>
    <dgm:cxn modelId="{DC1F54D6-10DF-4092-A277-1BA377862C3A}" type="presParOf" srcId="{87308C50-DC36-4FFA-8245-945DC95047D6}" destId="{4CAE956E-54DE-41E2-9741-07C31ACE6A33}" srcOrd="0" destOrd="0" presId="urn:microsoft.com/office/officeart/2005/8/layout/process3"/>
    <dgm:cxn modelId="{5B1B539A-1798-4DC8-82EF-65AE9C7FB96C}" type="presParOf" srcId="{87308C50-DC36-4FFA-8245-945DC95047D6}" destId="{8EF81546-A976-4E63-AF16-16B1220926B9}" srcOrd="1" destOrd="0" presId="urn:microsoft.com/office/officeart/2005/8/layout/process3"/>
    <dgm:cxn modelId="{00A7B711-D58C-4452-97CF-01B880FED3C8}" type="presParOf" srcId="{87308C50-DC36-4FFA-8245-945DC95047D6}" destId="{3DE8441A-9967-4D9F-9C75-770D79FFE4B8}" srcOrd="2" destOrd="0" presId="urn:microsoft.com/office/officeart/2005/8/layout/process3"/>
    <dgm:cxn modelId="{BA8F8BCB-E854-4679-98C9-811A3926927B}" type="presParOf" srcId="{B2E387E9-FEE1-44B6-96A7-7BB9F93909DE}" destId="{86577C8C-F4F0-4B1D-8E2D-E3C2F9B2EF54}" srcOrd="5" destOrd="0" presId="urn:microsoft.com/office/officeart/2005/8/layout/process3"/>
    <dgm:cxn modelId="{CDD2D45D-E893-4529-83B7-1563B6F3BECB}" type="presParOf" srcId="{86577C8C-F4F0-4B1D-8E2D-E3C2F9B2EF54}" destId="{F99A22C2-F73D-4546-A53F-1E2E806280A6}" srcOrd="0" destOrd="0" presId="urn:microsoft.com/office/officeart/2005/8/layout/process3"/>
    <dgm:cxn modelId="{CB59B21C-B6F7-4382-B27F-3024B7FA22A7}" type="presParOf" srcId="{B2E387E9-FEE1-44B6-96A7-7BB9F93909DE}" destId="{2ACC8B93-DD35-4ED5-AC8A-4271E71EE7A3}" srcOrd="6" destOrd="0" presId="urn:microsoft.com/office/officeart/2005/8/layout/process3"/>
    <dgm:cxn modelId="{A333F95D-1511-4357-9F88-9B049587F950}" type="presParOf" srcId="{2ACC8B93-DD35-4ED5-AC8A-4271E71EE7A3}" destId="{466445C3-A53E-4FA6-940C-347D1E490FA1}" srcOrd="0" destOrd="0" presId="urn:microsoft.com/office/officeart/2005/8/layout/process3"/>
    <dgm:cxn modelId="{007611A1-13CE-44E1-858B-1CAA44C9C485}" type="presParOf" srcId="{2ACC8B93-DD35-4ED5-AC8A-4271E71EE7A3}" destId="{35DB9E50-EE69-4D55-8200-044ECF44C562}" srcOrd="1" destOrd="0" presId="urn:microsoft.com/office/officeart/2005/8/layout/process3"/>
    <dgm:cxn modelId="{1E47E603-53CC-4EA9-A421-0595098603C9}" type="presParOf" srcId="{2ACC8B93-DD35-4ED5-AC8A-4271E71EE7A3}" destId="{DDA9321E-A91A-4EEF-95A1-1101C58C8F4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1D0F77-DB1A-431A-A02D-65C5CD1A70A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32CAFE-EF67-4ABC-9CE0-1CF45F9731B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F72D93C2-A138-495C-8E17-23519F09AF74}" type="parTrans" cxnId="{25EE0E0D-20F3-4E80-81C9-855511AAFEC5}">
      <dgm:prSet/>
      <dgm:spPr/>
      <dgm:t>
        <a:bodyPr/>
        <a:lstStyle/>
        <a:p>
          <a:endParaRPr lang="en-US"/>
        </a:p>
      </dgm:t>
    </dgm:pt>
    <dgm:pt modelId="{DF3CB2F9-A795-4FDA-938E-9AB3F2B6B22F}" type="sibTrans" cxnId="{25EE0E0D-20F3-4E80-81C9-855511AAFEC5}">
      <dgm:prSet/>
      <dgm:spPr/>
      <dgm:t>
        <a:bodyPr/>
        <a:lstStyle/>
        <a:p>
          <a:endParaRPr lang="en-US"/>
        </a:p>
      </dgm:t>
    </dgm:pt>
    <dgm:pt modelId="{3BA8E9E0-A266-441F-8427-303E56E6EC8A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4 ore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scoperta</a:t>
          </a:r>
          <a:endParaRPr lang="en-US" dirty="0"/>
        </a:p>
      </dgm:t>
    </dgm:pt>
    <dgm:pt modelId="{4A79342C-A957-41D7-BDA4-79765BB8A3A9}" type="parTrans" cxnId="{30199D9F-5932-4432-AA9B-5D068305B4C3}">
      <dgm:prSet/>
      <dgm:spPr/>
      <dgm:t>
        <a:bodyPr/>
        <a:lstStyle/>
        <a:p>
          <a:endParaRPr lang="en-US"/>
        </a:p>
      </dgm:t>
    </dgm:pt>
    <dgm:pt modelId="{4D13A1D4-2B9E-48A7-AEA2-475F228A0CEE}" type="sibTrans" cxnId="{30199D9F-5932-4432-AA9B-5D068305B4C3}">
      <dgm:prSet/>
      <dgm:spPr/>
      <dgm:t>
        <a:bodyPr/>
        <a:lstStyle/>
        <a:p>
          <a:endParaRPr lang="en-US"/>
        </a:p>
      </dgm:t>
    </dgm:pt>
    <dgm:pt modelId="{00801805-0132-486E-BA65-DACC7FD8B293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Isolamento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sistemi</a:t>
          </a:r>
          <a:r>
            <a:rPr lang="en-US" dirty="0">
              <a:latin typeface="Calibri Light" panose="020F0302020204030204"/>
            </a:rPr>
            <a:t> coinvolti</a:t>
          </a:r>
          <a:endParaRPr lang="en-US" dirty="0"/>
        </a:p>
      </dgm:t>
    </dgm:pt>
    <dgm:pt modelId="{A7FE2C3E-2D94-4E2B-A329-E8AF68B512B2}" type="parTrans" cxnId="{0247ABDE-5988-4CA6-B7DA-7BE58A31F53C}">
      <dgm:prSet/>
      <dgm:spPr/>
      <dgm:t>
        <a:bodyPr/>
        <a:lstStyle/>
        <a:p>
          <a:endParaRPr lang="en-US"/>
        </a:p>
      </dgm:t>
    </dgm:pt>
    <dgm:pt modelId="{0CEEDE52-3C9F-4E04-991B-C3EA0477E8E9}" type="sibTrans" cxnId="{0247ABDE-5988-4CA6-B7DA-7BE58A31F53C}">
      <dgm:prSet/>
      <dgm:spPr/>
      <dgm:t>
        <a:bodyPr/>
        <a:lstStyle/>
        <a:p>
          <a:endParaRPr lang="en-US"/>
        </a:p>
      </dgm:t>
    </dgm:pt>
    <dgm:pt modelId="{B8F7BD45-993C-4F68-9D29-9398B82D6EE6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1 </a:t>
          </a:r>
          <a:r>
            <a:rPr lang="en-US" dirty="0" err="1">
              <a:latin typeface="Calibri Light" panose="020F0302020204030204"/>
            </a:rPr>
            <a:t>giorno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lavorativo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scoperta</a:t>
          </a:r>
          <a:endParaRPr lang="en-US" dirty="0"/>
        </a:p>
      </dgm:t>
    </dgm:pt>
    <dgm:pt modelId="{60BA7FC1-2B4D-4FD8-BE1E-DE5199936623}" type="parTrans" cxnId="{9F9ABE54-CCBF-452C-B36A-17250950BE80}">
      <dgm:prSet/>
      <dgm:spPr/>
      <dgm:t>
        <a:bodyPr/>
        <a:lstStyle/>
        <a:p>
          <a:endParaRPr lang="en-US"/>
        </a:p>
      </dgm:t>
    </dgm:pt>
    <dgm:pt modelId="{9A601EE3-35B8-4431-9A2A-B81BC7F3759E}" type="sibTrans" cxnId="{9F9ABE54-CCBF-452C-B36A-17250950BE80}">
      <dgm:prSet/>
      <dgm:spPr/>
      <dgm:t>
        <a:bodyPr/>
        <a:lstStyle/>
        <a:p>
          <a:endParaRPr lang="en-US"/>
        </a:p>
      </dgm:t>
    </dgm:pt>
    <dgm:pt modelId="{5F06FAB4-4C82-4895-AC94-EA53818C017F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Analisi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50BDB3A3-0389-4E19-AF2D-6B6D8E858B50}" type="parTrans" cxnId="{B73872FE-7803-4CCA-BC34-2EA8B25B0151}">
      <dgm:prSet/>
      <dgm:spPr/>
      <dgm:t>
        <a:bodyPr/>
        <a:lstStyle/>
        <a:p>
          <a:endParaRPr lang="en-US"/>
        </a:p>
      </dgm:t>
    </dgm:pt>
    <dgm:pt modelId="{C7026320-0038-4A62-90C3-30509421B1A8}" type="sibTrans" cxnId="{B73872FE-7803-4CCA-BC34-2EA8B25B0151}">
      <dgm:prSet/>
      <dgm:spPr/>
      <dgm:t>
        <a:bodyPr/>
        <a:lstStyle/>
        <a:p>
          <a:endParaRPr lang="en-US"/>
        </a:p>
      </dgm:t>
    </dgm:pt>
    <dgm:pt modelId="{D88306BD-B6F7-4504-B501-004023B7780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iniziale</a:t>
          </a:r>
          <a:endParaRPr lang="en-US" dirty="0"/>
        </a:p>
      </dgm:t>
    </dgm:pt>
    <dgm:pt modelId="{87AFA49D-676A-43B4-AD12-432FBEB5A7E6}" type="parTrans" cxnId="{25397FE3-D9EC-49B4-9A9B-45A29BF9061C}">
      <dgm:prSet/>
      <dgm:spPr/>
      <dgm:t>
        <a:bodyPr/>
        <a:lstStyle/>
        <a:p>
          <a:endParaRPr lang="en-US"/>
        </a:p>
      </dgm:t>
    </dgm:pt>
    <dgm:pt modelId="{6DBA0007-6D7B-4AB6-9760-0292E2976F97}" type="sibTrans" cxnId="{25397FE3-D9EC-49B4-9A9B-45A29BF9061C}">
      <dgm:prSet/>
      <dgm:spPr/>
      <dgm:t>
        <a:bodyPr/>
        <a:lstStyle/>
        <a:p>
          <a:endParaRPr lang="en-US"/>
        </a:p>
      </dgm:t>
    </dgm:pt>
    <dgm:pt modelId="{C0F5EDFF-BDD3-48DC-8FE6-BAA7725DC77C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Chiusura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</a:p>
      </dgm:t>
    </dgm:pt>
    <dgm:pt modelId="{62535C69-59AA-4D5D-832F-BA04C8F88FFF}" type="parTrans" cxnId="{E000B739-7A07-4F27-A788-34D331231F4D}">
      <dgm:prSet/>
      <dgm:spPr/>
    </dgm:pt>
    <dgm:pt modelId="{62CBB5DC-C2E2-49B0-962F-E76C8C82FB05}" type="sibTrans" cxnId="{E000B739-7A07-4F27-A788-34D331231F4D}">
      <dgm:prSet/>
      <dgm:spPr/>
      <dgm:t>
        <a:bodyPr/>
        <a:lstStyle/>
        <a:p>
          <a:endParaRPr lang="en-US"/>
        </a:p>
      </dgm:t>
    </dgm:pt>
    <dgm:pt modelId="{479DF9BA-438F-47AB-A5D5-3987148EE3C0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</a:p>
      </dgm:t>
    </dgm:pt>
    <dgm:pt modelId="{E05AF400-F2E4-483A-A2A8-C23E883C007F}" type="parTrans" cxnId="{89859465-4CF5-46B6-96AB-7EAFF5F4F3A4}">
      <dgm:prSet/>
      <dgm:spPr/>
    </dgm:pt>
    <dgm:pt modelId="{A85B0672-6BF1-4017-8D1A-68B09B569B07}" type="sibTrans" cxnId="{89859465-4CF5-46B6-96AB-7EAFF5F4F3A4}">
      <dgm:prSet/>
      <dgm:spPr/>
    </dgm:pt>
    <dgm:pt modelId="{B2E387E9-FEE1-44B6-96A7-7BB9F93909DE}" type="pres">
      <dgm:prSet presAssocID="{621D0F77-DB1A-431A-A02D-65C5CD1A70AC}" presName="linearFlow" presStyleCnt="0">
        <dgm:presLayoutVars>
          <dgm:dir/>
          <dgm:animLvl val="lvl"/>
          <dgm:resizeHandles val="exact"/>
        </dgm:presLayoutVars>
      </dgm:prSet>
      <dgm:spPr/>
    </dgm:pt>
    <dgm:pt modelId="{29D000EF-20D6-4498-AFDB-E5D8D0CA2393}" type="pres">
      <dgm:prSet presAssocID="{3F32CAFE-EF67-4ABC-9CE0-1CF45F9731B8}" presName="composite" presStyleCnt="0"/>
      <dgm:spPr/>
    </dgm:pt>
    <dgm:pt modelId="{FAD4E381-3397-4201-854F-00D303D22035}" type="pres">
      <dgm:prSet presAssocID="{3F32CAFE-EF67-4ABC-9CE0-1CF45F9731B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C2F898C-E4CE-49ED-8829-C8C974B9F75B}" type="pres">
      <dgm:prSet presAssocID="{3F32CAFE-EF67-4ABC-9CE0-1CF45F9731B8}" presName="parSh" presStyleLbl="node1" presStyleIdx="0" presStyleCnt="4"/>
      <dgm:spPr/>
    </dgm:pt>
    <dgm:pt modelId="{E9AB5390-0D67-4128-8E75-D5643D882E0F}" type="pres">
      <dgm:prSet presAssocID="{3F32CAFE-EF67-4ABC-9CE0-1CF45F9731B8}" presName="desTx" presStyleLbl="fgAcc1" presStyleIdx="0" presStyleCnt="4">
        <dgm:presLayoutVars>
          <dgm:bulletEnabled val="1"/>
        </dgm:presLayoutVars>
      </dgm:prSet>
      <dgm:spPr/>
    </dgm:pt>
    <dgm:pt modelId="{B83F9220-EE95-4252-815D-C10B4B878E09}" type="pres">
      <dgm:prSet presAssocID="{DF3CB2F9-A795-4FDA-938E-9AB3F2B6B22F}" presName="sibTrans" presStyleLbl="sibTrans2D1" presStyleIdx="0" presStyleCnt="3"/>
      <dgm:spPr/>
    </dgm:pt>
    <dgm:pt modelId="{CFE32F40-041D-43BC-99F1-BE4F217BB526}" type="pres">
      <dgm:prSet presAssocID="{DF3CB2F9-A795-4FDA-938E-9AB3F2B6B22F}" presName="connTx" presStyleLbl="sibTrans2D1" presStyleIdx="0" presStyleCnt="3"/>
      <dgm:spPr/>
    </dgm:pt>
    <dgm:pt modelId="{761DAA43-B2AE-41DD-9DF5-D14C9517D52C}" type="pres">
      <dgm:prSet presAssocID="{00801805-0132-486E-BA65-DACC7FD8B293}" presName="composite" presStyleCnt="0"/>
      <dgm:spPr/>
    </dgm:pt>
    <dgm:pt modelId="{87B00E29-8D1B-4EC8-999F-148E94C561CD}" type="pres">
      <dgm:prSet presAssocID="{00801805-0132-486E-BA65-DACC7FD8B29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A0E24DF-1E83-4D80-BE2A-DE9118BD0A00}" type="pres">
      <dgm:prSet presAssocID="{00801805-0132-486E-BA65-DACC7FD8B293}" presName="parSh" presStyleLbl="node1" presStyleIdx="1" presStyleCnt="4"/>
      <dgm:spPr/>
    </dgm:pt>
    <dgm:pt modelId="{19998C3F-A06C-4B5B-910C-DC84AE0CCB43}" type="pres">
      <dgm:prSet presAssocID="{00801805-0132-486E-BA65-DACC7FD8B293}" presName="desTx" presStyleLbl="fgAcc1" presStyleIdx="1" presStyleCnt="4">
        <dgm:presLayoutVars>
          <dgm:bulletEnabled val="1"/>
        </dgm:presLayoutVars>
      </dgm:prSet>
      <dgm:spPr/>
    </dgm:pt>
    <dgm:pt modelId="{B7A22D01-72DB-4FE4-943D-3A75A6AB5B68}" type="pres">
      <dgm:prSet presAssocID="{0CEEDE52-3C9F-4E04-991B-C3EA0477E8E9}" presName="sibTrans" presStyleLbl="sibTrans2D1" presStyleIdx="1" presStyleCnt="3"/>
      <dgm:spPr/>
    </dgm:pt>
    <dgm:pt modelId="{0E40EDF5-58EC-4A0D-A127-673632926332}" type="pres">
      <dgm:prSet presAssocID="{0CEEDE52-3C9F-4E04-991B-C3EA0477E8E9}" presName="connTx" presStyleLbl="sibTrans2D1" presStyleIdx="1" presStyleCnt="3"/>
      <dgm:spPr/>
    </dgm:pt>
    <dgm:pt modelId="{87308C50-DC36-4FFA-8245-945DC95047D6}" type="pres">
      <dgm:prSet presAssocID="{5F06FAB4-4C82-4895-AC94-EA53818C017F}" presName="composite" presStyleCnt="0"/>
      <dgm:spPr/>
    </dgm:pt>
    <dgm:pt modelId="{4CAE956E-54DE-41E2-9741-07C31ACE6A33}" type="pres">
      <dgm:prSet presAssocID="{5F06FAB4-4C82-4895-AC94-EA53818C017F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F81546-A976-4E63-AF16-16B1220926B9}" type="pres">
      <dgm:prSet presAssocID="{5F06FAB4-4C82-4895-AC94-EA53818C017F}" presName="parSh" presStyleLbl="node1" presStyleIdx="2" presStyleCnt="4"/>
      <dgm:spPr/>
    </dgm:pt>
    <dgm:pt modelId="{3DE8441A-9967-4D9F-9C75-770D79FFE4B8}" type="pres">
      <dgm:prSet presAssocID="{5F06FAB4-4C82-4895-AC94-EA53818C017F}" presName="desTx" presStyleLbl="fgAcc1" presStyleIdx="2" presStyleCnt="4">
        <dgm:presLayoutVars>
          <dgm:bulletEnabled val="1"/>
        </dgm:presLayoutVars>
      </dgm:prSet>
      <dgm:spPr/>
    </dgm:pt>
    <dgm:pt modelId="{86577C8C-F4F0-4B1D-8E2D-E3C2F9B2EF54}" type="pres">
      <dgm:prSet presAssocID="{C7026320-0038-4A62-90C3-30509421B1A8}" presName="sibTrans" presStyleLbl="sibTrans2D1" presStyleIdx="2" presStyleCnt="3"/>
      <dgm:spPr/>
    </dgm:pt>
    <dgm:pt modelId="{F99A22C2-F73D-4546-A53F-1E2E806280A6}" type="pres">
      <dgm:prSet presAssocID="{C7026320-0038-4A62-90C3-30509421B1A8}" presName="connTx" presStyleLbl="sibTrans2D1" presStyleIdx="2" presStyleCnt="3"/>
      <dgm:spPr/>
    </dgm:pt>
    <dgm:pt modelId="{2ACC8B93-DD35-4ED5-AC8A-4271E71EE7A3}" type="pres">
      <dgm:prSet presAssocID="{C0F5EDFF-BDD3-48DC-8FE6-BAA7725DC77C}" presName="composite" presStyleCnt="0"/>
      <dgm:spPr/>
    </dgm:pt>
    <dgm:pt modelId="{466445C3-A53E-4FA6-940C-347D1E490FA1}" type="pres">
      <dgm:prSet presAssocID="{C0F5EDFF-BDD3-48DC-8FE6-BAA7725DC77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5DB9E50-EE69-4D55-8200-044ECF44C562}" type="pres">
      <dgm:prSet presAssocID="{C0F5EDFF-BDD3-48DC-8FE6-BAA7725DC77C}" presName="parSh" presStyleLbl="node1" presStyleIdx="3" presStyleCnt="4"/>
      <dgm:spPr/>
    </dgm:pt>
    <dgm:pt modelId="{DDA9321E-A91A-4EEF-95A1-1101C58C8F44}" type="pres">
      <dgm:prSet presAssocID="{C0F5EDFF-BDD3-48DC-8FE6-BAA7725DC77C}" presName="desTx" presStyleLbl="fgAcc1" presStyleIdx="3" presStyleCnt="4">
        <dgm:presLayoutVars>
          <dgm:bulletEnabled val="1"/>
        </dgm:presLayoutVars>
      </dgm:prSet>
      <dgm:spPr/>
    </dgm:pt>
  </dgm:ptLst>
  <dgm:cxnLst>
    <dgm:cxn modelId="{2F59D407-9F60-4EB5-BA83-4B1ECF2CBD9D}" type="presOf" srcId="{C0F5EDFF-BDD3-48DC-8FE6-BAA7725DC77C}" destId="{35DB9E50-EE69-4D55-8200-044ECF44C562}" srcOrd="1" destOrd="0" presId="urn:microsoft.com/office/officeart/2005/8/layout/process3"/>
    <dgm:cxn modelId="{25EE0E0D-20F3-4E80-81C9-855511AAFEC5}" srcId="{621D0F77-DB1A-431A-A02D-65C5CD1A70AC}" destId="{3F32CAFE-EF67-4ABC-9CE0-1CF45F9731B8}" srcOrd="0" destOrd="0" parTransId="{F72D93C2-A138-495C-8E17-23519F09AF74}" sibTransId="{DF3CB2F9-A795-4FDA-938E-9AB3F2B6B22F}"/>
    <dgm:cxn modelId="{66B95D2E-46AC-45FC-B06D-E94F81A9B2EE}" type="presOf" srcId="{3BA8E9E0-A266-441F-8427-303E56E6EC8A}" destId="{E9AB5390-0D67-4128-8E75-D5643D882E0F}" srcOrd="0" destOrd="0" presId="urn:microsoft.com/office/officeart/2005/8/layout/process3"/>
    <dgm:cxn modelId="{E000B739-7A07-4F27-A788-34D331231F4D}" srcId="{621D0F77-DB1A-431A-A02D-65C5CD1A70AC}" destId="{C0F5EDFF-BDD3-48DC-8FE6-BAA7725DC77C}" srcOrd="3" destOrd="0" parTransId="{62535C69-59AA-4D5D-832F-BA04C8F88FFF}" sibTransId="{62CBB5DC-C2E2-49B0-962F-E76C8C82FB05}"/>
    <dgm:cxn modelId="{B06AB939-2199-4D67-93EF-767537E8E9A1}" type="presOf" srcId="{3F32CAFE-EF67-4ABC-9CE0-1CF45F9731B8}" destId="{FAD4E381-3397-4201-854F-00D303D22035}" srcOrd="0" destOrd="0" presId="urn:microsoft.com/office/officeart/2005/8/layout/process3"/>
    <dgm:cxn modelId="{D0C6003D-597A-44AA-AB24-18155E6154F5}" type="presOf" srcId="{3F32CAFE-EF67-4ABC-9CE0-1CF45F9731B8}" destId="{5C2F898C-E4CE-49ED-8829-C8C974B9F75B}" srcOrd="1" destOrd="0" presId="urn:microsoft.com/office/officeart/2005/8/layout/process3"/>
    <dgm:cxn modelId="{A9653761-581B-4284-92E3-89C9EAF83421}" type="presOf" srcId="{00801805-0132-486E-BA65-DACC7FD8B293}" destId="{6A0E24DF-1E83-4D80-BE2A-DE9118BD0A00}" srcOrd="1" destOrd="0" presId="urn:microsoft.com/office/officeart/2005/8/layout/process3"/>
    <dgm:cxn modelId="{3A66E862-3079-4533-96BF-AAB29BE55FE1}" type="presOf" srcId="{00801805-0132-486E-BA65-DACC7FD8B293}" destId="{87B00E29-8D1B-4EC8-999F-148E94C561CD}" srcOrd="0" destOrd="0" presId="urn:microsoft.com/office/officeart/2005/8/layout/process3"/>
    <dgm:cxn modelId="{89859465-4CF5-46B6-96AB-7EAFF5F4F3A4}" srcId="{C0F5EDFF-BDD3-48DC-8FE6-BAA7725DC77C}" destId="{479DF9BA-438F-47AB-A5D5-3987148EE3C0}" srcOrd="0" destOrd="0" parTransId="{E05AF400-F2E4-483A-A2A8-C23E883C007F}" sibTransId="{A85B0672-6BF1-4017-8D1A-68B09B569B07}"/>
    <dgm:cxn modelId="{38E13446-E5A6-4A68-AA13-02DBCF348A8E}" type="presOf" srcId="{C7026320-0038-4A62-90C3-30509421B1A8}" destId="{86577C8C-F4F0-4B1D-8E2D-E3C2F9B2EF54}" srcOrd="0" destOrd="0" presId="urn:microsoft.com/office/officeart/2005/8/layout/process3"/>
    <dgm:cxn modelId="{D6AADF4B-8C2E-421F-8721-64D0C9025DEF}" type="presOf" srcId="{0CEEDE52-3C9F-4E04-991B-C3EA0477E8E9}" destId="{B7A22D01-72DB-4FE4-943D-3A75A6AB5B68}" srcOrd="0" destOrd="0" presId="urn:microsoft.com/office/officeart/2005/8/layout/process3"/>
    <dgm:cxn modelId="{A7AF1251-0225-4821-B992-717A45BEEAF8}" type="presOf" srcId="{DF3CB2F9-A795-4FDA-938E-9AB3F2B6B22F}" destId="{B83F9220-EE95-4252-815D-C10B4B878E09}" srcOrd="0" destOrd="0" presId="urn:microsoft.com/office/officeart/2005/8/layout/process3"/>
    <dgm:cxn modelId="{9F9ABE54-CCBF-452C-B36A-17250950BE80}" srcId="{00801805-0132-486E-BA65-DACC7FD8B293}" destId="{B8F7BD45-993C-4F68-9D29-9398B82D6EE6}" srcOrd="0" destOrd="0" parTransId="{60BA7FC1-2B4D-4FD8-BE1E-DE5199936623}" sibTransId="{9A601EE3-35B8-4431-9A2A-B81BC7F3759E}"/>
    <dgm:cxn modelId="{EF158277-130C-43A2-9E10-8D94B278227D}" type="presOf" srcId="{C0F5EDFF-BDD3-48DC-8FE6-BAA7725DC77C}" destId="{466445C3-A53E-4FA6-940C-347D1E490FA1}" srcOrd="0" destOrd="0" presId="urn:microsoft.com/office/officeart/2005/8/layout/process3"/>
    <dgm:cxn modelId="{217D1E7E-2CD5-4DB5-A25B-0DBC1D2BB3AA}" type="presOf" srcId="{D88306BD-B6F7-4504-B501-004023B77808}" destId="{3DE8441A-9967-4D9F-9C75-770D79FFE4B8}" srcOrd="0" destOrd="0" presId="urn:microsoft.com/office/officeart/2005/8/layout/process3"/>
    <dgm:cxn modelId="{0847AE86-F603-4F50-BE42-C5470A6AE5FB}" type="presOf" srcId="{0CEEDE52-3C9F-4E04-991B-C3EA0477E8E9}" destId="{0E40EDF5-58EC-4A0D-A127-673632926332}" srcOrd="1" destOrd="0" presId="urn:microsoft.com/office/officeart/2005/8/layout/process3"/>
    <dgm:cxn modelId="{62068A8B-5D09-462F-9AA6-62F1887399EF}" type="presOf" srcId="{C7026320-0038-4A62-90C3-30509421B1A8}" destId="{F99A22C2-F73D-4546-A53F-1E2E806280A6}" srcOrd="1" destOrd="0" presId="urn:microsoft.com/office/officeart/2005/8/layout/process3"/>
    <dgm:cxn modelId="{30199D9F-5932-4432-AA9B-5D068305B4C3}" srcId="{3F32CAFE-EF67-4ABC-9CE0-1CF45F9731B8}" destId="{3BA8E9E0-A266-441F-8427-303E56E6EC8A}" srcOrd="0" destOrd="0" parTransId="{4A79342C-A957-41D7-BDA4-79765BB8A3A9}" sibTransId="{4D13A1D4-2B9E-48A7-AEA2-475F228A0CEE}"/>
    <dgm:cxn modelId="{2CCC00B2-6174-4419-86C4-9E114234A250}" type="presOf" srcId="{DF3CB2F9-A795-4FDA-938E-9AB3F2B6B22F}" destId="{CFE32F40-041D-43BC-99F1-BE4F217BB526}" srcOrd="1" destOrd="0" presId="urn:microsoft.com/office/officeart/2005/8/layout/process3"/>
    <dgm:cxn modelId="{1C23B4B3-AFAF-44C2-9B50-E7D6A8D7CEC8}" type="presOf" srcId="{B8F7BD45-993C-4F68-9D29-9398B82D6EE6}" destId="{19998C3F-A06C-4B5B-910C-DC84AE0CCB43}" srcOrd="0" destOrd="0" presId="urn:microsoft.com/office/officeart/2005/8/layout/process3"/>
    <dgm:cxn modelId="{C6BA44C2-208F-4123-B444-19AF83B53567}" type="presOf" srcId="{479DF9BA-438F-47AB-A5D5-3987148EE3C0}" destId="{DDA9321E-A91A-4EEF-95A1-1101C58C8F44}" srcOrd="0" destOrd="0" presId="urn:microsoft.com/office/officeart/2005/8/layout/process3"/>
    <dgm:cxn modelId="{5327C3C4-B4A9-4EC3-9ACA-1F3C18570ED6}" type="presOf" srcId="{621D0F77-DB1A-431A-A02D-65C5CD1A70AC}" destId="{B2E387E9-FEE1-44B6-96A7-7BB9F93909DE}" srcOrd="0" destOrd="0" presId="urn:microsoft.com/office/officeart/2005/8/layout/process3"/>
    <dgm:cxn modelId="{0247ABDE-5988-4CA6-B7DA-7BE58A31F53C}" srcId="{621D0F77-DB1A-431A-A02D-65C5CD1A70AC}" destId="{00801805-0132-486E-BA65-DACC7FD8B293}" srcOrd="1" destOrd="0" parTransId="{A7FE2C3E-2D94-4E2B-A329-E8AF68B512B2}" sibTransId="{0CEEDE52-3C9F-4E04-991B-C3EA0477E8E9}"/>
    <dgm:cxn modelId="{25397FE3-D9EC-49B4-9A9B-45A29BF9061C}" srcId="{5F06FAB4-4C82-4895-AC94-EA53818C017F}" destId="{D88306BD-B6F7-4504-B501-004023B77808}" srcOrd="0" destOrd="0" parTransId="{87AFA49D-676A-43B4-AD12-432FBEB5A7E6}" sibTransId="{6DBA0007-6D7B-4AB6-9760-0292E2976F97}"/>
    <dgm:cxn modelId="{084AE5F6-1E79-46D3-A497-4A4769D3BEE9}" type="presOf" srcId="{5F06FAB4-4C82-4895-AC94-EA53818C017F}" destId="{8EF81546-A976-4E63-AF16-16B1220926B9}" srcOrd="1" destOrd="0" presId="urn:microsoft.com/office/officeart/2005/8/layout/process3"/>
    <dgm:cxn modelId="{A45676FD-E9DF-42C6-B0AD-26FB991E9462}" type="presOf" srcId="{5F06FAB4-4C82-4895-AC94-EA53818C017F}" destId="{4CAE956E-54DE-41E2-9741-07C31ACE6A33}" srcOrd="0" destOrd="0" presId="urn:microsoft.com/office/officeart/2005/8/layout/process3"/>
    <dgm:cxn modelId="{B73872FE-7803-4CCA-BC34-2EA8B25B0151}" srcId="{621D0F77-DB1A-431A-A02D-65C5CD1A70AC}" destId="{5F06FAB4-4C82-4895-AC94-EA53818C017F}" srcOrd="2" destOrd="0" parTransId="{50BDB3A3-0389-4E19-AF2D-6B6D8E858B50}" sibTransId="{C7026320-0038-4A62-90C3-30509421B1A8}"/>
    <dgm:cxn modelId="{42D1CC15-0AE5-4B75-B068-C47538510558}" type="presParOf" srcId="{B2E387E9-FEE1-44B6-96A7-7BB9F93909DE}" destId="{29D000EF-20D6-4498-AFDB-E5D8D0CA2393}" srcOrd="0" destOrd="0" presId="urn:microsoft.com/office/officeart/2005/8/layout/process3"/>
    <dgm:cxn modelId="{EDCA098B-475F-4AC8-BA6E-F2819C4DD60F}" type="presParOf" srcId="{29D000EF-20D6-4498-AFDB-E5D8D0CA2393}" destId="{FAD4E381-3397-4201-854F-00D303D22035}" srcOrd="0" destOrd="0" presId="urn:microsoft.com/office/officeart/2005/8/layout/process3"/>
    <dgm:cxn modelId="{2685FC31-72B1-4242-9D41-C0BCBCE911B1}" type="presParOf" srcId="{29D000EF-20D6-4498-AFDB-E5D8D0CA2393}" destId="{5C2F898C-E4CE-49ED-8829-C8C974B9F75B}" srcOrd="1" destOrd="0" presId="urn:microsoft.com/office/officeart/2005/8/layout/process3"/>
    <dgm:cxn modelId="{C092E1A7-AE1E-47CE-992C-82A69701F7DD}" type="presParOf" srcId="{29D000EF-20D6-4498-AFDB-E5D8D0CA2393}" destId="{E9AB5390-0D67-4128-8E75-D5643D882E0F}" srcOrd="2" destOrd="0" presId="urn:microsoft.com/office/officeart/2005/8/layout/process3"/>
    <dgm:cxn modelId="{7DA7E0E2-CF34-4129-97EE-44B451BD6F91}" type="presParOf" srcId="{B2E387E9-FEE1-44B6-96A7-7BB9F93909DE}" destId="{B83F9220-EE95-4252-815D-C10B4B878E09}" srcOrd="1" destOrd="0" presId="urn:microsoft.com/office/officeart/2005/8/layout/process3"/>
    <dgm:cxn modelId="{323D6415-0282-4447-8D8D-1F80A98F1102}" type="presParOf" srcId="{B83F9220-EE95-4252-815D-C10B4B878E09}" destId="{CFE32F40-041D-43BC-99F1-BE4F217BB526}" srcOrd="0" destOrd="0" presId="urn:microsoft.com/office/officeart/2005/8/layout/process3"/>
    <dgm:cxn modelId="{46649E95-9A50-4905-8C82-3DDB1DEB26AD}" type="presParOf" srcId="{B2E387E9-FEE1-44B6-96A7-7BB9F93909DE}" destId="{761DAA43-B2AE-41DD-9DF5-D14C9517D52C}" srcOrd="2" destOrd="0" presId="urn:microsoft.com/office/officeart/2005/8/layout/process3"/>
    <dgm:cxn modelId="{96411E32-8D26-43FE-902D-621BFB18D41F}" type="presParOf" srcId="{761DAA43-B2AE-41DD-9DF5-D14C9517D52C}" destId="{87B00E29-8D1B-4EC8-999F-148E94C561CD}" srcOrd="0" destOrd="0" presId="urn:microsoft.com/office/officeart/2005/8/layout/process3"/>
    <dgm:cxn modelId="{63FA26C1-7BCF-41FE-8D34-D4DCE87C0C65}" type="presParOf" srcId="{761DAA43-B2AE-41DD-9DF5-D14C9517D52C}" destId="{6A0E24DF-1E83-4D80-BE2A-DE9118BD0A00}" srcOrd="1" destOrd="0" presId="urn:microsoft.com/office/officeart/2005/8/layout/process3"/>
    <dgm:cxn modelId="{8A471491-33F4-4132-968D-A709944BB408}" type="presParOf" srcId="{761DAA43-B2AE-41DD-9DF5-D14C9517D52C}" destId="{19998C3F-A06C-4B5B-910C-DC84AE0CCB43}" srcOrd="2" destOrd="0" presId="urn:microsoft.com/office/officeart/2005/8/layout/process3"/>
    <dgm:cxn modelId="{02BDD63C-AA27-4EF3-93B6-5F46D2CE5829}" type="presParOf" srcId="{B2E387E9-FEE1-44B6-96A7-7BB9F93909DE}" destId="{B7A22D01-72DB-4FE4-943D-3A75A6AB5B68}" srcOrd="3" destOrd="0" presId="urn:microsoft.com/office/officeart/2005/8/layout/process3"/>
    <dgm:cxn modelId="{FC25E4D6-931D-478F-8EC9-5A63469F4014}" type="presParOf" srcId="{B7A22D01-72DB-4FE4-943D-3A75A6AB5B68}" destId="{0E40EDF5-58EC-4A0D-A127-673632926332}" srcOrd="0" destOrd="0" presId="urn:microsoft.com/office/officeart/2005/8/layout/process3"/>
    <dgm:cxn modelId="{A4CA1B39-DFA5-41F1-BA9E-D262EE16DFC1}" type="presParOf" srcId="{B2E387E9-FEE1-44B6-96A7-7BB9F93909DE}" destId="{87308C50-DC36-4FFA-8245-945DC95047D6}" srcOrd="4" destOrd="0" presId="urn:microsoft.com/office/officeart/2005/8/layout/process3"/>
    <dgm:cxn modelId="{DC1F54D6-10DF-4092-A277-1BA377862C3A}" type="presParOf" srcId="{87308C50-DC36-4FFA-8245-945DC95047D6}" destId="{4CAE956E-54DE-41E2-9741-07C31ACE6A33}" srcOrd="0" destOrd="0" presId="urn:microsoft.com/office/officeart/2005/8/layout/process3"/>
    <dgm:cxn modelId="{5B1B539A-1798-4DC8-82EF-65AE9C7FB96C}" type="presParOf" srcId="{87308C50-DC36-4FFA-8245-945DC95047D6}" destId="{8EF81546-A976-4E63-AF16-16B1220926B9}" srcOrd="1" destOrd="0" presId="urn:microsoft.com/office/officeart/2005/8/layout/process3"/>
    <dgm:cxn modelId="{00A7B711-D58C-4452-97CF-01B880FED3C8}" type="presParOf" srcId="{87308C50-DC36-4FFA-8245-945DC95047D6}" destId="{3DE8441A-9967-4D9F-9C75-770D79FFE4B8}" srcOrd="2" destOrd="0" presId="urn:microsoft.com/office/officeart/2005/8/layout/process3"/>
    <dgm:cxn modelId="{BA8F8BCB-E854-4679-98C9-811A3926927B}" type="presParOf" srcId="{B2E387E9-FEE1-44B6-96A7-7BB9F93909DE}" destId="{86577C8C-F4F0-4B1D-8E2D-E3C2F9B2EF54}" srcOrd="5" destOrd="0" presId="urn:microsoft.com/office/officeart/2005/8/layout/process3"/>
    <dgm:cxn modelId="{CDD2D45D-E893-4529-83B7-1563B6F3BECB}" type="presParOf" srcId="{86577C8C-F4F0-4B1D-8E2D-E3C2F9B2EF54}" destId="{F99A22C2-F73D-4546-A53F-1E2E806280A6}" srcOrd="0" destOrd="0" presId="urn:microsoft.com/office/officeart/2005/8/layout/process3"/>
    <dgm:cxn modelId="{CB59B21C-B6F7-4382-B27F-3024B7FA22A7}" type="presParOf" srcId="{B2E387E9-FEE1-44B6-96A7-7BB9F93909DE}" destId="{2ACC8B93-DD35-4ED5-AC8A-4271E71EE7A3}" srcOrd="6" destOrd="0" presId="urn:microsoft.com/office/officeart/2005/8/layout/process3"/>
    <dgm:cxn modelId="{A333F95D-1511-4357-9F88-9B049587F950}" type="presParOf" srcId="{2ACC8B93-DD35-4ED5-AC8A-4271E71EE7A3}" destId="{466445C3-A53E-4FA6-940C-347D1E490FA1}" srcOrd="0" destOrd="0" presId="urn:microsoft.com/office/officeart/2005/8/layout/process3"/>
    <dgm:cxn modelId="{007611A1-13CE-44E1-858B-1CAA44C9C485}" type="presParOf" srcId="{2ACC8B93-DD35-4ED5-AC8A-4271E71EE7A3}" destId="{35DB9E50-EE69-4D55-8200-044ECF44C562}" srcOrd="1" destOrd="0" presId="urn:microsoft.com/office/officeart/2005/8/layout/process3"/>
    <dgm:cxn modelId="{1E47E603-53CC-4EA9-A421-0595098603C9}" type="presParOf" srcId="{2ACC8B93-DD35-4ED5-AC8A-4271E71EE7A3}" destId="{DDA9321E-A91A-4EEF-95A1-1101C58C8F4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1D0F77-DB1A-431A-A02D-65C5CD1A70A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32CAFE-EF67-4ABC-9CE0-1CF45F9731B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F72D93C2-A138-495C-8E17-23519F09AF74}" type="parTrans" cxnId="{25EE0E0D-20F3-4E80-81C9-855511AAFEC5}">
      <dgm:prSet/>
      <dgm:spPr/>
      <dgm:t>
        <a:bodyPr/>
        <a:lstStyle/>
        <a:p>
          <a:endParaRPr lang="en-US"/>
        </a:p>
      </dgm:t>
    </dgm:pt>
    <dgm:pt modelId="{DF3CB2F9-A795-4FDA-938E-9AB3F2B6B22F}" type="sibTrans" cxnId="{25EE0E0D-20F3-4E80-81C9-855511AAFEC5}">
      <dgm:prSet/>
      <dgm:spPr/>
      <dgm:t>
        <a:bodyPr/>
        <a:lstStyle/>
        <a:p>
          <a:endParaRPr lang="en-US"/>
        </a:p>
      </dgm:t>
    </dgm:pt>
    <dgm:pt modelId="{3BA8E9E0-A266-441F-8427-303E56E6EC8A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4 ore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scoperta</a:t>
          </a:r>
          <a:endParaRPr lang="en-US" dirty="0"/>
        </a:p>
      </dgm:t>
    </dgm:pt>
    <dgm:pt modelId="{4A79342C-A957-41D7-BDA4-79765BB8A3A9}" type="parTrans" cxnId="{30199D9F-5932-4432-AA9B-5D068305B4C3}">
      <dgm:prSet/>
      <dgm:spPr/>
      <dgm:t>
        <a:bodyPr/>
        <a:lstStyle/>
        <a:p>
          <a:endParaRPr lang="en-US"/>
        </a:p>
      </dgm:t>
    </dgm:pt>
    <dgm:pt modelId="{4D13A1D4-2B9E-48A7-AEA2-475F228A0CEE}" type="sibTrans" cxnId="{30199D9F-5932-4432-AA9B-5D068305B4C3}">
      <dgm:prSet/>
      <dgm:spPr/>
      <dgm:t>
        <a:bodyPr/>
        <a:lstStyle/>
        <a:p>
          <a:endParaRPr lang="en-US"/>
        </a:p>
      </dgm:t>
    </dgm:pt>
    <dgm:pt modelId="{00801805-0132-486E-BA65-DACC7FD8B293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Isolamento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sistemi</a:t>
          </a:r>
          <a:r>
            <a:rPr lang="en-US" dirty="0">
              <a:latin typeface="Calibri Light" panose="020F0302020204030204"/>
            </a:rPr>
            <a:t> coinvolti</a:t>
          </a:r>
          <a:endParaRPr lang="en-US" dirty="0"/>
        </a:p>
      </dgm:t>
    </dgm:pt>
    <dgm:pt modelId="{A7FE2C3E-2D94-4E2B-A329-E8AF68B512B2}" type="parTrans" cxnId="{0247ABDE-5988-4CA6-B7DA-7BE58A31F53C}">
      <dgm:prSet/>
      <dgm:spPr/>
      <dgm:t>
        <a:bodyPr/>
        <a:lstStyle/>
        <a:p>
          <a:endParaRPr lang="en-US"/>
        </a:p>
      </dgm:t>
    </dgm:pt>
    <dgm:pt modelId="{0CEEDE52-3C9F-4E04-991B-C3EA0477E8E9}" type="sibTrans" cxnId="{0247ABDE-5988-4CA6-B7DA-7BE58A31F53C}">
      <dgm:prSet/>
      <dgm:spPr/>
      <dgm:t>
        <a:bodyPr/>
        <a:lstStyle/>
        <a:p>
          <a:endParaRPr lang="en-US"/>
        </a:p>
      </dgm:t>
    </dgm:pt>
    <dgm:pt modelId="{B8F7BD45-993C-4F68-9D29-9398B82D6EE6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1 </a:t>
          </a:r>
          <a:r>
            <a:rPr lang="en-US" dirty="0" err="1">
              <a:latin typeface="Calibri Light" panose="020F0302020204030204"/>
            </a:rPr>
            <a:t>giorno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lavorativo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scoperta</a:t>
          </a:r>
          <a:endParaRPr lang="en-US" dirty="0"/>
        </a:p>
      </dgm:t>
    </dgm:pt>
    <dgm:pt modelId="{60BA7FC1-2B4D-4FD8-BE1E-DE5199936623}" type="parTrans" cxnId="{9F9ABE54-CCBF-452C-B36A-17250950BE80}">
      <dgm:prSet/>
      <dgm:spPr/>
      <dgm:t>
        <a:bodyPr/>
        <a:lstStyle/>
        <a:p>
          <a:endParaRPr lang="en-US"/>
        </a:p>
      </dgm:t>
    </dgm:pt>
    <dgm:pt modelId="{9A601EE3-35B8-4431-9A2A-B81BC7F3759E}" type="sibTrans" cxnId="{9F9ABE54-CCBF-452C-B36A-17250950BE80}">
      <dgm:prSet/>
      <dgm:spPr/>
      <dgm:t>
        <a:bodyPr/>
        <a:lstStyle/>
        <a:p>
          <a:endParaRPr lang="en-US"/>
        </a:p>
      </dgm:t>
    </dgm:pt>
    <dgm:pt modelId="{5F06FAB4-4C82-4895-AC94-EA53818C017F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Analisi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50BDB3A3-0389-4E19-AF2D-6B6D8E858B50}" type="parTrans" cxnId="{B73872FE-7803-4CCA-BC34-2EA8B25B0151}">
      <dgm:prSet/>
      <dgm:spPr/>
      <dgm:t>
        <a:bodyPr/>
        <a:lstStyle/>
        <a:p>
          <a:endParaRPr lang="en-US"/>
        </a:p>
      </dgm:t>
    </dgm:pt>
    <dgm:pt modelId="{C7026320-0038-4A62-90C3-30509421B1A8}" type="sibTrans" cxnId="{B73872FE-7803-4CCA-BC34-2EA8B25B0151}">
      <dgm:prSet/>
      <dgm:spPr/>
      <dgm:t>
        <a:bodyPr/>
        <a:lstStyle/>
        <a:p>
          <a:endParaRPr lang="en-US"/>
        </a:p>
      </dgm:t>
    </dgm:pt>
    <dgm:pt modelId="{D88306BD-B6F7-4504-B501-004023B7780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iniziale</a:t>
          </a:r>
          <a:endParaRPr lang="en-US" dirty="0"/>
        </a:p>
      </dgm:t>
    </dgm:pt>
    <dgm:pt modelId="{87AFA49D-676A-43B4-AD12-432FBEB5A7E6}" type="parTrans" cxnId="{25397FE3-D9EC-49B4-9A9B-45A29BF9061C}">
      <dgm:prSet/>
      <dgm:spPr/>
      <dgm:t>
        <a:bodyPr/>
        <a:lstStyle/>
        <a:p>
          <a:endParaRPr lang="en-US"/>
        </a:p>
      </dgm:t>
    </dgm:pt>
    <dgm:pt modelId="{6DBA0007-6D7B-4AB6-9760-0292E2976F97}" type="sibTrans" cxnId="{25397FE3-D9EC-49B4-9A9B-45A29BF9061C}">
      <dgm:prSet/>
      <dgm:spPr/>
      <dgm:t>
        <a:bodyPr/>
        <a:lstStyle/>
        <a:p>
          <a:endParaRPr lang="en-US"/>
        </a:p>
      </dgm:t>
    </dgm:pt>
    <dgm:pt modelId="{C0F5EDFF-BDD3-48DC-8FE6-BAA7725DC77C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Chiusura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</a:p>
      </dgm:t>
    </dgm:pt>
    <dgm:pt modelId="{62535C69-59AA-4D5D-832F-BA04C8F88FFF}" type="parTrans" cxnId="{E000B739-7A07-4F27-A788-34D331231F4D}">
      <dgm:prSet/>
      <dgm:spPr/>
    </dgm:pt>
    <dgm:pt modelId="{62CBB5DC-C2E2-49B0-962F-E76C8C82FB05}" type="sibTrans" cxnId="{E000B739-7A07-4F27-A788-34D331231F4D}">
      <dgm:prSet/>
      <dgm:spPr/>
      <dgm:t>
        <a:bodyPr/>
        <a:lstStyle/>
        <a:p>
          <a:endParaRPr lang="en-US"/>
        </a:p>
      </dgm:t>
    </dgm:pt>
    <dgm:pt modelId="{479DF9BA-438F-47AB-A5D5-3987148EE3C0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</a:p>
      </dgm:t>
    </dgm:pt>
    <dgm:pt modelId="{E05AF400-F2E4-483A-A2A8-C23E883C007F}" type="parTrans" cxnId="{89859465-4CF5-46B6-96AB-7EAFF5F4F3A4}">
      <dgm:prSet/>
      <dgm:spPr/>
    </dgm:pt>
    <dgm:pt modelId="{A85B0672-6BF1-4017-8D1A-68B09B569B07}" type="sibTrans" cxnId="{89859465-4CF5-46B6-96AB-7EAFF5F4F3A4}">
      <dgm:prSet/>
      <dgm:spPr/>
    </dgm:pt>
    <dgm:pt modelId="{B2E387E9-FEE1-44B6-96A7-7BB9F93909DE}" type="pres">
      <dgm:prSet presAssocID="{621D0F77-DB1A-431A-A02D-65C5CD1A70AC}" presName="linearFlow" presStyleCnt="0">
        <dgm:presLayoutVars>
          <dgm:dir/>
          <dgm:animLvl val="lvl"/>
          <dgm:resizeHandles val="exact"/>
        </dgm:presLayoutVars>
      </dgm:prSet>
      <dgm:spPr/>
    </dgm:pt>
    <dgm:pt modelId="{29D000EF-20D6-4498-AFDB-E5D8D0CA2393}" type="pres">
      <dgm:prSet presAssocID="{3F32CAFE-EF67-4ABC-9CE0-1CF45F9731B8}" presName="composite" presStyleCnt="0"/>
      <dgm:spPr/>
    </dgm:pt>
    <dgm:pt modelId="{FAD4E381-3397-4201-854F-00D303D22035}" type="pres">
      <dgm:prSet presAssocID="{3F32CAFE-EF67-4ABC-9CE0-1CF45F9731B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C2F898C-E4CE-49ED-8829-C8C974B9F75B}" type="pres">
      <dgm:prSet presAssocID="{3F32CAFE-EF67-4ABC-9CE0-1CF45F9731B8}" presName="parSh" presStyleLbl="node1" presStyleIdx="0" presStyleCnt="4"/>
      <dgm:spPr/>
    </dgm:pt>
    <dgm:pt modelId="{E9AB5390-0D67-4128-8E75-D5643D882E0F}" type="pres">
      <dgm:prSet presAssocID="{3F32CAFE-EF67-4ABC-9CE0-1CF45F9731B8}" presName="desTx" presStyleLbl="fgAcc1" presStyleIdx="0" presStyleCnt="4">
        <dgm:presLayoutVars>
          <dgm:bulletEnabled val="1"/>
        </dgm:presLayoutVars>
      </dgm:prSet>
      <dgm:spPr/>
    </dgm:pt>
    <dgm:pt modelId="{B83F9220-EE95-4252-815D-C10B4B878E09}" type="pres">
      <dgm:prSet presAssocID="{DF3CB2F9-A795-4FDA-938E-9AB3F2B6B22F}" presName="sibTrans" presStyleLbl="sibTrans2D1" presStyleIdx="0" presStyleCnt="3"/>
      <dgm:spPr/>
    </dgm:pt>
    <dgm:pt modelId="{CFE32F40-041D-43BC-99F1-BE4F217BB526}" type="pres">
      <dgm:prSet presAssocID="{DF3CB2F9-A795-4FDA-938E-9AB3F2B6B22F}" presName="connTx" presStyleLbl="sibTrans2D1" presStyleIdx="0" presStyleCnt="3"/>
      <dgm:spPr/>
    </dgm:pt>
    <dgm:pt modelId="{761DAA43-B2AE-41DD-9DF5-D14C9517D52C}" type="pres">
      <dgm:prSet presAssocID="{00801805-0132-486E-BA65-DACC7FD8B293}" presName="composite" presStyleCnt="0"/>
      <dgm:spPr/>
    </dgm:pt>
    <dgm:pt modelId="{87B00E29-8D1B-4EC8-999F-148E94C561CD}" type="pres">
      <dgm:prSet presAssocID="{00801805-0132-486E-BA65-DACC7FD8B29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A0E24DF-1E83-4D80-BE2A-DE9118BD0A00}" type="pres">
      <dgm:prSet presAssocID="{00801805-0132-486E-BA65-DACC7FD8B293}" presName="parSh" presStyleLbl="node1" presStyleIdx="1" presStyleCnt="4"/>
      <dgm:spPr/>
    </dgm:pt>
    <dgm:pt modelId="{19998C3F-A06C-4B5B-910C-DC84AE0CCB43}" type="pres">
      <dgm:prSet presAssocID="{00801805-0132-486E-BA65-DACC7FD8B293}" presName="desTx" presStyleLbl="fgAcc1" presStyleIdx="1" presStyleCnt="4">
        <dgm:presLayoutVars>
          <dgm:bulletEnabled val="1"/>
        </dgm:presLayoutVars>
      </dgm:prSet>
      <dgm:spPr/>
    </dgm:pt>
    <dgm:pt modelId="{B7A22D01-72DB-4FE4-943D-3A75A6AB5B68}" type="pres">
      <dgm:prSet presAssocID="{0CEEDE52-3C9F-4E04-991B-C3EA0477E8E9}" presName="sibTrans" presStyleLbl="sibTrans2D1" presStyleIdx="1" presStyleCnt="3"/>
      <dgm:spPr/>
    </dgm:pt>
    <dgm:pt modelId="{0E40EDF5-58EC-4A0D-A127-673632926332}" type="pres">
      <dgm:prSet presAssocID="{0CEEDE52-3C9F-4E04-991B-C3EA0477E8E9}" presName="connTx" presStyleLbl="sibTrans2D1" presStyleIdx="1" presStyleCnt="3"/>
      <dgm:spPr/>
    </dgm:pt>
    <dgm:pt modelId="{87308C50-DC36-4FFA-8245-945DC95047D6}" type="pres">
      <dgm:prSet presAssocID="{5F06FAB4-4C82-4895-AC94-EA53818C017F}" presName="composite" presStyleCnt="0"/>
      <dgm:spPr/>
    </dgm:pt>
    <dgm:pt modelId="{4CAE956E-54DE-41E2-9741-07C31ACE6A33}" type="pres">
      <dgm:prSet presAssocID="{5F06FAB4-4C82-4895-AC94-EA53818C017F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F81546-A976-4E63-AF16-16B1220926B9}" type="pres">
      <dgm:prSet presAssocID="{5F06FAB4-4C82-4895-AC94-EA53818C017F}" presName="parSh" presStyleLbl="node1" presStyleIdx="2" presStyleCnt="4"/>
      <dgm:spPr/>
    </dgm:pt>
    <dgm:pt modelId="{3DE8441A-9967-4D9F-9C75-770D79FFE4B8}" type="pres">
      <dgm:prSet presAssocID="{5F06FAB4-4C82-4895-AC94-EA53818C017F}" presName="desTx" presStyleLbl="fgAcc1" presStyleIdx="2" presStyleCnt="4">
        <dgm:presLayoutVars>
          <dgm:bulletEnabled val="1"/>
        </dgm:presLayoutVars>
      </dgm:prSet>
      <dgm:spPr/>
    </dgm:pt>
    <dgm:pt modelId="{86577C8C-F4F0-4B1D-8E2D-E3C2F9B2EF54}" type="pres">
      <dgm:prSet presAssocID="{C7026320-0038-4A62-90C3-30509421B1A8}" presName="sibTrans" presStyleLbl="sibTrans2D1" presStyleIdx="2" presStyleCnt="3"/>
      <dgm:spPr/>
    </dgm:pt>
    <dgm:pt modelId="{F99A22C2-F73D-4546-A53F-1E2E806280A6}" type="pres">
      <dgm:prSet presAssocID="{C7026320-0038-4A62-90C3-30509421B1A8}" presName="connTx" presStyleLbl="sibTrans2D1" presStyleIdx="2" presStyleCnt="3"/>
      <dgm:spPr/>
    </dgm:pt>
    <dgm:pt modelId="{2ACC8B93-DD35-4ED5-AC8A-4271E71EE7A3}" type="pres">
      <dgm:prSet presAssocID="{C0F5EDFF-BDD3-48DC-8FE6-BAA7725DC77C}" presName="composite" presStyleCnt="0"/>
      <dgm:spPr/>
    </dgm:pt>
    <dgm:pt modelId="{466445C3-A53E-4FA6-940C-347D1E490FA1}" type="pres">
      <dgm:prSet presAssocID="{C0F5EDFF-BDD3-48DC-8FE6-BAA7725DC77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5DB9E50-EE69-4D55-8200-044ECF44C562}" type="pres">
      <dgm:prSet presAssocID="{C0F5EDFF-BDD3-48DC-8FE6-BAA7725DC77C}" presName="parSh" presStyleLbl="node1" presStyleIdx="3" presStyleCnt="4"/>
      <dgm:spPr/>
    </dgm:pt>
    <dgm:pt modelId="{DDA9321E-A91A-4EEF-95A1-1101C58C8F44}" type="pres">
      <dgm:prSet presAssocID="{C0F5EDFF-BDD3-48DC-8FE6-BAA7725DC77C}" presName="desTx" presStyleLbl="fgAcc1" presStyleIdx="3" presStyleCnt="4">
        <dgm:presLayoutVars>
          <dgm:bulletEnabled val="1"/>
        </dgm:presLayoutVars>
      </dgm:prSet>
      <dgm:spPr/>
    </dgm:pt>
  </dgm:ptLst>
  <dgm:cxnLst>
    <dgm:cxn modelId="{BBA2D407-CFD6-461B-9377-6D455BFDA750}" type="presOf" srcId="{B8F7BD45-993C-4F68-9D29-9398B82D6EE6}" destId="{19998C3F-A06C-4B5B-910C-DC84AE0CCB43}" srcOrd="0" destOrd="0" presId="urn:microsoft.com/office/officeart/2005/8/layout/process3"/>
    <dgm:cxn modelId="{25EE0E0D-20F3-4E80-81C9-855511AAFEC5}" srcId="{621D0F77-DB1A-431A-A02D-65C5CD1A70AC}" destId="{3F32CAFE-EF67-4ABC-9CE0-1CF45F9731B8}" srcOrd="0" destOrd="0" parTransId="{F72D93C2-A138-495C-8E17-23519F09AF74}" sibTransId="{DF3CB2F9-A795-4FDA-938E-9AB3F2B6B22F}"/>
    <dgm:cxn modelId="{3C3EAE14-3990-4F89-92E8-B3851446CE4A}" type="presOf" srcId="{C7026320-0038-4A62-90C3-30509421B1A8}" destId="{F99A22C2-F73D-4546-A53F-1E2E806280A6}" srcOrd="1" destOrd="0" presId="urn:microsoft.com/office/officeart/2005/8/layout/process3"/>
    <dgm:cxn modelId="{68FC8720-7B09-4EC1-90FE-D132EC78D924}" type="presOf" srcId="{3F32CAFE-EF67-4ABC-9CE0-1CF45F9731B8}" destId="{5C2F898C-E4CE-49ED-8829-C8C974B9F75B}" srcOrd="1" destOrd="0" presId="urn:microsoft.com/office/officeart/2005/8/layout/process3"/>
    <dgm:cxn modelId="{73D7922C-231F-49F9-92B8-E0C5A0ADD307}" type="presOf" srcId="{3BA8E9E0-A266-441F-8427-303E56E6EC8A}" destId="{E9AB5390-0D67-4128-8E75-D5643D882E0F}" srcOrd="0" destOrd="0" presId="urn:microsoft.com/office/officeart/2005/8/layout/process3"/>
    <dgm:cxn modelId="{B3103736-D26B-46F5-A695-DAF020AF3170}" type="presOf" srcId="{00801805-0132-486E-BA65-DACC7FD8B293}" destId="{87B00E29-8D1B-4EC8-999F-148E94C561CD}" srcOrd="0" destOrd="0" presId="urn:microsoft.com/office/officeart/2005/8/layout/process3"/>
    <dgm:cxn modelId="{E000B739-7A07-4F27-A788-34D331231F4D}" srcId="{621D0F77-DB1A-431A-A02D-65C5CD1A70AC}" destId="{C0F5EDFF-BDD3-48DC-8FE6-BAA7725DC77C}" srcOrd="3" destOrd="0" parTransId="{62535C69-59AA-4D5D-832F-BA04C8F88FFF}" sibTransId="{62CBB5DC-C2E2-49B0-962F-E76C8C82FB05}"/>
    <dgm:cxn modelId="{9E326D5B-A6B2-4E1F-B308-66BB00DDA2FC}" type="presOf" srcId="{479DF9BA-438F-47AB-A5D5-3987148EE3C0}" destId="{DDA9321E-A91A-4EEF-95A1-1101C58C8F44}" srcOrd="0" destOrd="0" presId="urn:microsoft.com/office/officeart/2005/8/layout/process3"/>
    <dgm:cxn modelId="{89859465-4CF5-46B6-96AB-7EAFF5F4F3A4}" srcId="{C0F5EDFF-BDD3-48DC-8FE6-BAA7725DC77C}" destId="{479DF9BA-438F-47AB-A5D5-3987148EE3C0}" srcOrd="0" destOrd="0" parTransId="{E05AF400-F2E4-483A-A2A8-C23E883C007F}" sibTransId="{A85B0672-6BF1-4017-8D1A-68B09B569B07}"/>
    <dgm:cxn modelId="{4EFC0B66-DBBE-44A1-BBBE-2A2F86D1D6A2}" type="presOf" srcId="{0CEEDE52-3C9F-4E04-991B-C3EA0477E8E9}" destId="{0E40EDF5-58EC-4A0D-A127-673632926332}" srcOrd="1" destOrd="0" presId="urn:microsoft.com/office/officeart/2005/8/layout/process3"/>
    <dgm:cxn modelId="{38E13446-E5A6-4A68-AA13-02DBCF348A8E}" type="presOf" srcId="{C7026320-0038-4A62-90C3-30509421B1A8}" destId="{86577C8C-F4F0-4B1D-8E2D-E3C2F9B2EF54}" srcOrd="0" destOrd="0" presId="urn:microsoft.com/office/officeart/2005/8/layout/process3"/>
    <dgm:cxn modelId="{C2203867-138F-4E5A-8547-8843AF049040}" type="presOf" srcId="{5F06FAB4-4C82-4895-AC94-EA53818C017F}" destId="{8EF81546-A976-4E63-AF16-16B1220926B9}" srcOrd="1" destOrd="0" presId="urn:microsoft.com/office/officeart/2005/8/layout/process3"/>
    <dgm:cxn modelId="{6D6A4948-F82F-4104-80AF-C6105C94CD24}" type="presOf" srcId="{00801805-0132-486E-BA65-DACC7FD8B293}" destId="{6A0E24DF-1E83-4D80-BE2A-DE9118BD0A00}" srcOrd="1" destOrd="0" presId="urn:microsoft.com/office/officeart/2005/8/layout/process3"/>
    <dgm:cxn modelId="{D6AADF4B-8C2E-421F-8721-64D0C9025DEF}" type="presOf" srcId="{0CEEDE52-3C9F-4E04-991B-C3EA0477E8E9}" destId="{B7A22D01-72DB-4FE4-943D-3A75A6AB5B68}" srcOrd="0" destOrd="0" presId="urn:microsoft.com/office/officeart/2005/8/layout/process3"/>
    <dgm:cxn modelId="{A0EF8F6C-6637-40F3-84D9-9FF75E6CE346}" type="presOf" srcId="{5F06FAB4-4C82-4895-AC94-EA53818C017F}" destId="{4CAE956E-54DE-41E2-9741-07C31ACE6A33}" srcOrd="0" destOrd="0" presId="urn:microsoft.com/office/officeart/2005/8/layout/process3"/>
    <dgm:cxn modelId="{A7AF1251-0225-4821-B992-717A45BEEAF8}" type="presOf" srcId="{DF3CB2F9-A795-4FDA-938E-9AB3F2B6B22F}" destId="{B83F9220-EE95-4252-815D-C10B4B878E09}" srcOrd="0" destOrd="0" presId="urn:microsoft.com/office/officeart/2005/8/layout/process3"/>
    <dgm:cxn modelId="{9F9ABE54-CCBF-452C-B36A-17250950BE80}" srcId="{00801805-0132-486E-BA65-DACC7FD8B293}" destId="{B8F7BD45-993C-4F68-9D29-9398B82D6EE6}" srcOrd="0" destOrd="0" parTransId="{60BA7FC1-2B4D-4FD8-BE1E-DE5199936623}" sibTransId="{9A601EE3-35B8-4431-9A2A-B81BC7F3759E}"/>
    <dgm:cxn modelId="{30199D9F-5932-4432-AA9B-5D068305B4C3}" srcId="{3F32CAFE-EF67-4ABC-9CE0-1CF45F9731B8}" destId="{3BA8E9E0-A266-441F-8427-303E56E6EC8A}" srcOrd="0" destOrd="0" parTransId="{4A79342C-A957-41D7-BDA4-79765BB8A3A9}" sibTransId="{4D13A1D4-2B9E-48A7-AEA2-475F228A0CEE}"/>
    <dgm:cxn modelId="{CFFEABA0-4DED-48D4-92AA-709554D558F4}" type="presOf" srcId="{3F32CAFE-EF67-4ABC-9CE0-1CF45F9731B8}" destId="{FAD4E381-3397-4201-854F-00D303D22035}" srcOrd="0" destOrd="0" presId="urn:microsoft.com/office/officeart/2005/8/layout/process3"/>
    <dgm:cxn modelId="{BE3AF6A3-FF2A-4146-A48C-C57313B0A38D}" type="presOf" srcId="{C0F5EDFF-BDD3-48DC-8FE6-BAA7725DC77C}" destId="{466445C3-A53E-4FA6-940C-347D1E490FA1}" srcOrd="0" destOrd="0" presId="urn:microsoft.com/office/officeart/2005/8/layout/process3"/>
    <dgm:cxn modelId="{7EF66AC4-6F75-435E-A410-F852599336CA}" type="presOf" srcId="{C0F5EDFF-BDD3-48DC-8FE6-BAA7725DC77C}" destId="{35DB9E50-EE69-4D55-8200-044ECF44C562}" srcOrd="1" destOrd="0" presId="urn:microsoft.com/office/officeart/2005/8/layout/process3"/>
    <dgm:cxn modelId="{5327C3C4-B4A9-4EC3-9ACA-1F3C18570ED6}" type="presOf" srcId="{621D0F77-DB1A-431A-A02D-65C5CD1A70AC}" destId="{B2E387E9-FEE1-44B6-96A7-7BB9F93909DE}" srcOrd="0" destOrd="0" presId="urn:microsoft.com/office/officeart/2005/8/layout/process3"/>
    <dgm:cxn modelId="{2D9A86CD-AF4D-4448-8F57-9020C2DD5D4B}" type="presOf" srcId="{D88306BD-B6F7-4504-B501-004023B77808}" destId="{3DE8441A-9967-4D9F-9C75-770D79FFE4B8}" srcOrd="0" destOrd="0" presId="urn:microsoft.com/office/officeart/2005/8/layout/process3"/>
    <dgm:cxn modelId="{0247ABDE-5988-4CA6-B7DA-7BE58A31F53C}" srcId="{621D0F77-DB1A-431A-A02D-65C5CD1A70AC}" destId="{00801805-0132-486E-BA65-DACC7FD8B293}" srcOrd="1" destOrd="0" parTransId="{A7FE2C3E-2D94-4E2B-A329-E8AF68B512B2}" sibTransId="{0CEEDE52-3C9F-4E04-991B-C3EA0477E8E9}"/>
    <dgm:cxn modelId="{25397FE3-D9EC-49B4-9A9B-45A29BF9061C}" srcId="{5F06FAB4-4C82-4895-AC94-EA53818C017F}" destId="{D88306BD-B6F7-4504-B501-004023B77808}" srcOrd="0" destOrd="0" parTransId="{87AFA49D-676A-43B4-AD12-432FBEB5A7E6}" sibTransId="{6DBA0007-6D7B-4AB6-9760-0292E2976F97}"/>
    <dgm:cxn modelId="{A39017E9-8870-4FD1-A7F2-A9D1D3E3D53C}" type="presOf" srcId="{DF3CB2F9-A795-4FDA-938E-9AB3F2B6B22F}" destId="{CFE32F40-041D-43BC-99F1-BE4F217BB526}" srcOrd="1" destOrd="0" presId="urn:microsoft.com/office/officeart/2005/8/layout/process3"/>
    <dgm:cxn modelId="{B73872FE-7803-4CCA-BC34-2EA8B25B0151}" srcId="{621D0F77-DB1A-431A-A02D-65C5CD1A70AC}" destId="{5F06FAB4-4C82-4895-AC94-EA53818C017F}" srcOrd="2" destOrd="0" parTransId="{50BDB3A3-0389-4E19-AF2D-6B6D8E858B50}" sibTransId="{C7026320-0038-4A62-90C3-30509421B1A8}"/>
    <dgm:cxn modelId="{42D1CC15-0AE5-4B75-B068-C47538510558}" type="presParOf" srcId="{B2E387E9-FEE1-44B6-96A7-7BB9F93909DE}" destId="{29D000EF-20D6-4498-AFDB-E5D8D0CA2393}" srcOrd="0" destOrd="0" presId="urn:microsoft.com/office/officeart/2005/8/layout/process3"/>
    <dgm:cxn modelId="{2DD1AE5B-BA27-405A-A876-C2666BA247B0}" type="presParOf" srcId="{29D000EF-20D6-4498-AFDB-E5D8D0CA2393}" destId="{FAD4E381-3397-4201-854F-00D303D22035}" srcOrd="0" destOrd="0" presId="urn:microsoft.com/office/officeart/2005/8/layout/process3"/>
    <dgm:cxn modelId="{64F8A1B1-94A5-4161-88EC-6305DABDDF31}" type="presParOf" srcId="{29D000EF-20D6-4498-AFDB-E5D8D0CA2393}" destId="{5C2F898C-E4CE-49ED-8829-C8C974B9F75B}" srcOrd="1" destOrd="0" presId="urn:microsoft.com/office/officeart/2005/8/layout/process3"/>
    <dgm:cxn modelId="{3263646B-3A04-4066-AF35-A71CE4E83BF8}" type="presParOf" srcId="{29D000EF-20D6-4498-AFDB-E5D8D0CA2393}" destId="{E9AB5390-0D67-4128-8E75-D5643D882E0F}" srcOrd="2" destOrd="0" presId="urn:microsoft.com/office/officeart/2005/8/layout/process3"/>
    <dgm:cxn modelId="{7DA7E0E2-CF34-4129-97EE-44B451BD6F91}" type="presParOf" srcId="{B2E387E9-FEE1-44B6-96A7-7BB9F93909DE}" destId="{B83F9220-EE95-4252-815D-C10B4B878E09}" srcOrd="1" destOrd="0" presId="urn:microsoft.com/office/officeart/2005/8/layout/process3"/>
    <dgm:cxn modelId="{618B763F-7F2F-4A99-84EE-84FB7EFEB745}" type="presParOf" srcId="{B83F9220-EE95-4252-815D-C10B4B878E09}" destId="{CFE32F40-041D-43BC-99F1-BE4F217BB526}" srcOrd="0" destOrd="0" presId="urn:microsoft.com/office/officeart/2005/8/layout/process3"/>
    <dgm:cxn modelId="{46649E95-9A50-4905-8C82-3DDB1DEB26AD}" type="presParOf" srcId="{B2E387E9-FEE1-44B6-96A7-7BB9F93909DE}" destId="{761DAA43-B2AE-41DD-9DF5-D14C9517D52C}" srcOrd="2" destOrd="0" presId="urn:microsoft.com/office/officeart/2005/8/layout/process3"/>
    <dgm:cxn modelId="{C49C2369-6B6C-4CB4-86B9-1CD85E09D197}" type="presParOf" srcId="{761DAA43-B2AE-41DD-9DF5-D14C9517D52C}" destId="{87B00E29-8D1B-4EC8-999F-148E94C561CD}" srcOrd="0" destOrd="0" presId="urn:microsoft.com/office/officeart/2005/8/layout/process3"/>
    <dgm:cxn modelId="{47422847-9FFE-4463-B460-F8FFE9427F97}" type="presParOf" srcId="{761DAA43-B2AE-41DD-9DF5-D14C9517D52C}" destId="{6A0E24DF-1E83-4D80-BE2A-DE9118BD0A00}" srcOrd="1" destOrd="0" presId="urn:microsoft.com/office/officeart/2005/8/layout/process3"/>
    <dgm:cxn modelId="{AB64AF6E-E3EC-427B-8C52-10464F66238E}" type="presParOf" srcId="{761DAA43-B2AE-41DD-9DF5-D14C9517D52C}" destId="{19998C3F-A06C-4B5B-910C-DC84AE0CCB43}" srcOrd="2" destOrd="0" presId="urn:microsoft.com/office/officeart/2005/8/layout/process3"/>
    <dgm:cxn modelId="{02BDD63C-AA27-4EF3-93B6-5F46D2CE5829}" type="presParOf" srcId="{B2E387E9-FEE1-44B6-96A7-7BB9F93909DE}" destId="{B7A22D01-72DB-4FE4-943D-3A75A6AB5B68}" srcOrd="3" destOrd="0" presId="urn:microsoft.com/office/officeart/2005/8/layout/process3"/>
    <dgm:cxn modelId="{D69291ED-8525-4706-90E6-23F044CA530A}" type="presParOf" srcId="{B7A22D01-72DB-4FE4-943D-3A75A6AB5B68}" destId="{0E40EDF5-58EC-4A0D-A127-673632926332}" srcOrd="0" destOrd="0" presId="urn:microsoft.com/office/officeart/2005/8/layout/process3"/>
    <dgm:cxn modelId="{A4CA1B39-DFA5-41F1-BA9E-D262EE16DFC1}" type="presParOf" srcId="{B2E387E9-FEE1-44B6-96A7-7BB9F93909DE}" destId="{87308C50-DC36-4FFA-8245-945DC95047D6}" srcOrd="4" destOrd="0" presId="urn:microsoft.com/office/officeart/2005/8/layout/process3"/>
    <dgm:cxn modelId="{4536536F-59DA-42C7-9C7E-5047C49CDE9A}" type="presParOf" srcId="{87308C50-DC36-4FFA-8245-945DC95047D6}" destId="{4CAE956E-54DE-41E2-9741-07C31ACE6A33}" srcOrd="0" destOrd="0" presId="urn:microsoft.com/office/officeart/2005/8/layout/process3"/>
    <dgm:cxn modelId="{379C8989-6157-4B12-AB93-8EBD1F6C7538}" type="presParOf" srcId="{87308C50-DC36-4FFA-8245-945DC95047D6}" destId="{8EF81546-A976-4E63-AF16-16B1220926B9}" srcOrd="1" destOrd="0" presId="urn:microsoft.com/office/officeart/2005/8/layout/process3"/>
    <dgm:cxn modelId="{607A27AA-0A15-44D9-BF20-A66C055CBDDC}" type="presParOf" srcId="{87308C50-DC36-4FFA-8245-945DC95047D6}" destId="{3DE8441A-9967-4D9F-9C75-770D79FFE4B8}" srcOrd="2" destOrd="0" presId="urn:microsoft.com/office/officeart/2005/8/layout/process3"/>
    <dgm:cxn modelId="{BA8F8BCB-E854-4679-98C9-811A3926927B}" type="presParOf" srcId="{B2E387E9-FEE1-44B6-96A7-7BB9F93909DE}" destId="{86577C8C-F4F0-4B1D-8E2D-E3C2F9B2EF54}" srcOrd="5" destOrd="0" presId="urn:microsoft.com/office/officeart/2005/8/layout/process3"/>
    <dgm:cxn modelId="{D7C0ABE0-1E76-4B53-8D41-46B2E7892A34}" type="presParOf" srcId="{86577C8C-F4F0-4B1D-8E2D-E3C2F9B2EF54}" destId="{F99A22C2-F73D-4546-A53F-1E2E806280A6}" srcOrd="0" destOrd="0" presId="urn:microsoft.com/office/officeart/2005/8/layout/process3"/>
    <dgm:cxn modelId="{CB59B21C-B6F7-4382-B27F-3024B7FA22A7}" type="presParOf" srcId="{B2E387E9-FEE1-44B6-96A7-7BB9F93909DE}" destId="{2ACC8B93-DD35-4ED5-AC8A-4271E71EE7A3}" srcOrd="6" destOrd="0" presId="urn:microsoft.com/office/officeart/2005/8/layout/process3"/>
    <dgm:cxn modelId="{68BCE1B8-CFD9-4693-A849-715DEC5A2179}" type="presParOf" srcId="{2ACC8B93-DD35-4ED5-AC8A-4271E71EE7A3}" destId="{466445C3-A53E-4FA6-940C-347D1E490FA1}" srcOrd="0" destOrd="0" presId="urn:microsoft.com/office/officeart/2005/8/layout/process3"/>
    <dgm:cxn modelId="{F4C1AD3B-D9C4-4AB0-A0B2-C79C9848E11B}" type="presParOf" srcId="{2ACC8B93-DD35-4ED5-AC8A-4271E71EE7A3}" destId="{35DB9E50-EE69-4D55-8200-044ECF44C562}" srcOrd="1" destOrd="0" presId="urn:microsoft.com/office/officeart/2005/8/layout/process3"/>
    <dgm:cxn modelId="{DFA6F777-2219-4205-BC7A-6C95B2AA49F7}" type="presParOf" srcId="{2ACC8B93-DD35-4ED5-AC8A-4271E71EE7A3}" destId="{DDA9321E-A91A-4EEF-95A1-1101C58C8F4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1D0F77-DB1A-431A-A02D-65C5CD1A70A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32CAFE-EF67-4ABC-9CE0-1CF45F9731B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F72D93C2-A138-495C-8E17-23519F09AF74}" type="parTrans" cxnId="{25EE0E0D-20F3-4E80-81C9-855511AAFEC5}">
      <dgm:prSet/>
      <dgm:spPr/>
      <dgm:t>
        <a:bodyPr/>
        <a:lstStyle/>
        <a:p>
          <a:endParaRPr lang="en-US"/>
        </a:p>
      </dgm:t>
    </dgm:pt>
    <dgm:pt modelId="{DF3CB2F9-A795-4FDA-938E-9AB3F2B6B22F}" type="sibTrans" cxnId="{25EE0E0D-20F3-4E80-81C9-855511AAFEC5}">
      <dgm:prSet/>
      <dgm:spPr/>
      <dgm:t>
        <a:bodyPr/>
        <a:lstStyle/>
        <a:p>
          <a:endParaRPr lang="en-US"/>
        </a:p>
      </dgm:t>
    </dgm:pt>
    <dgm:pt modelId="{3BA8E9E0-A266-441F-8427-303E56E6EC8A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4 ore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scoperta</a:t>
          </a:r>
          <a:endParaRPr lang="en-US" dirty="0"/>
        </a:p>
      </dgm:t>
    </dgm:pt>
    <dgm:pt modelId="{4A79342C-A957-41D7-BDA4-79765BB8A3A9}" type="parTrans" cxnId="{30199D9F-5932-4432-AA9B-5D068305B4C3}">
      <dgm:prSet/>
      <dgm:spPr/>
      <dgm:t>
        <a:bodyPr/>
        <a:lstStyle/>
        <a:p>
          <a:endParaRPr lang="en-US"/>
        </a:p>
      </dgm:t>
    </dgm:pt>
    <dgm:pt modelId="{4D13A1D4-2B9E-48A7-AEA2-475F228A0CEE}" type="sibTrans" cxnId="{30199D9F-5932-4432-AA9B-5D068305B4C3}">
      <dgm:prSet/>
      <dgm:spPr/>
      <dgm:t>
        <a:bodyPr/>
        <a:lstStyle/>
        <a:p>
          <a:endParaRPr lang="en-US"/>
        </a:p>
      </dgm:t>
    </dgm:pt>
    <dgm:pt modelId="{00801805-0132-486E-BA65-DACC7FD8B293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Isolamento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sistemi</a:t>
          </a:r>
          <a:r>
            <a:rPr lang="en-US" dirty="0">
              <a:latin typeface="Calibri Light" panose="020F0302020204030204"/>
            </a:rPr>
            <a:t> coinvolti</a:t>
          </a:r>
          <a:endParaRPr lang="en-US" dirty="0"/>
        </a:p>
      </dgm:t>
    </dgm:pt>
    <dgm:pt modelId="{A7FE2C3E-2D94-4E2B-A329-E8AF68B512B2}" type="parTrans" cxnId="{0247ABDE-5988-4CA6-B7DA-7BE58A31F53C}">
      <dgm:prSet/>
      <dgm:spPr/>
      <dgm:t>
        <a:bodyPr/>
        <a:lstStyle/>
        <a:p>
          <a:endParaRPr lang="en-US"/>
        </a:p>
      </dgm:t>
    </dgm:pt>
    <dgm:pt modelId="{0CEEDE52-3C9F-4E04-991B-C3EA0477E8E9}" type="sibTrans" cxnId="{0247ABDE-5988-4CA6-B7DA-7BE58A31F53C}">
      <dgm:prSet/>
      <dgm:spPr/>
      <dgm:t>
        <a:bodyPr/>
        <a:lstStyle/>
        <a:p>
          <a:endParaRPr lang="en-US"/>
        </a:p>
      </dgm:t>
    </dgm:pt>
    <dgm:pt modelId="{B8F7BD45-993C-4F68-9D29-9398B82D6EE6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1 </a:t>
          </a:r>
          <a:r>
            <a:rPr lang="en-US" dirty="0" err="1">
              <a:latin typeface="Calibri Light" panose="020F0302020204030204"/>
            </a:rPr>
            <a:t>giorno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lavorativo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scoperta</a:t>
          </a:r>
          <a:endParaRPr lang="en-US" dirty="0"/>
        </a:p>
      </dgm:t>
    </dgm:pt>
    <dgm:pt modelId="{60BA7FC1-2B4D-4FD8-BE1E-DE5199936623}" type="parTrans" cxnId="{9F9ABE54-CCBF-452C-B36A-17250950BE80}">
      <dgm:prSet/>
      <dgm:spPr/>
      <dgm:t>
        <a:bodyPr/>
        <a:lstStyle/>
        <a:p>
          <a:endParaRPr lang="en-US"/>
        </a:p>
      </dgm:t>
    </dgm:pt>
    <dgm:pt modelId="{9A601EE3-35B8-4431-9A2A-B81BC7F3759E}" type="sibTrans" cxnId="{9F9ABE54-CCBF-452C-B36A-17250950BE80}">
      <dgm:prSet/>
      <dgm:spPr/>
      <dgm:t>
        <a:bodyPr/>
        <a:lstStyle/>
        <a:p>
          <a:endParaRPr lang="en-US"/>
        </a:p>
      </dgm:t>
    </dgm:pt>
    <dgm:pt modelId="{5F06FAB4-4C82-4895-AC94-EA53818C017F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Analisi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50BDB3A3-0389-4E19-AF2D-6B6D8E858B50}" type="parTrans" cxnId="{B73872FE-7803-4CCA-BC34-2EA8B25B0151}">
      <dgm:prSet/>
      <dgm:spPr/>
      <dgm:t>
        <a:bodyPr/>
        <a:lstStyle/>
        <a:p>
          <a:endParaRPr lang="en-US"/>
        </a:p>
      </dgm:t>
    </dgm:pt>
    <dgm:pt modelId="{C7026320-0038-4A62-90C3-30509421B1A8}" type="sibTrans" cxnId="{B73872FE-7803-4CCA-BC34-2EA8B25B0151}">
      <dgm:prSet/>
      <dgm:spPr/>
      <dgm:t>
        <a:bodyPr/>
        <a:lstStyle/>
        <a:p>
          <a:endParaRPr lang="en-US"/>
        </a:p>
      </dgm:t>
    </dgm:pt>
    <dgm:pt modelId="{D88306BD-B6F7-4504-B501-004023B7780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iniziale</a:t>
          </a:r>
          <a:endParaRPr lang="en-US" dirty="0"/>
        </a:p>
      </dgm:t>
    </dgm:pt>
    <dgm:pt modelId="{87AFA49D-676A-43B4-AD12-432FBEB5A7E6}" type="parTrans" cxnId="{25397FE3-D9EC-49B4-9A9B-45A29BF9061C}">
      <dgm:prSet/>
      <dgm:spPr/>
      <dgm:t>
        <a:bodyPr/>
        <a:lstStyle/>
        <a:p>
          <a:endParaRPr lang="en-US"/>
        </a:p>
      </dgm:t>
    </dgm:pt>
    <dgm:pt modelId="{6DBA0007-6D7B-4AB6-9760-0292E2976F97}" type="sibTrans" cxnId="{25397FE3-D9EC-49B4-9A9B-45A29BF9061C}">
      <dgm:prSet/>
      <dgm:spPr/>
      <dgm:t>
        <a:bodyPr/>
        <a:lstStyle/>
        <a:p>
          <a:endParaRPr lang="en-US"/>
        </a:p>
      </dgm:t>
    </dgm:pt>
    <dgm:pt modelId="{C0F5EDFF-BDD3-48DC-8FE6-BAA7725DC77C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Chiusura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</a:p>
      </dgm:t>
    </dgm:pt>
    <dgm:pt modelId="{62535C69-59AA-4D5D-832F-BA04C8F88FFF}" type="parTrans" cxnId="{E000B739-7A07-4F27-A788-34D331231F4D}">
      <dgm:prSet/>
      <dgm:spPr/>
    </dgm:pt>
    <dgm:pt modelId="{62CBB5DC-C2E2-49B0-962F-E76C8C82FB05}" type="sibTrans" cxnId="{E000B739-7A07-4F27-A788-34D331231F4D}">
      <dgm:prSet/>
      <dgm:spPr/>
      <dgm:t>
        <a:bodyPr/>
        <a:lstStyle/>
        <a:p>
          <a:endParaRPr lang="en-US"/>
        </a:p>
      </dgm:t>
    </dgm:pt>
    <dgm:pt modelId="{479DF9BA-438F-47AB-A5D5-3987148EE3C0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</a:p>
      </dgm:t>
    </dgm:pt>
    <dgm:pt modelId="{E05AF400-F2E4-483A-A2A8-C23E883C007F}" type="parTrans" cxnId="{89859465-4CF5-46B6-96AB-7EAFF5F4F3A4}">
      <dgm:prSet/>
      <dgm:spPr/>
    </dgm:pt>
    <dgm:pt modelId="{A85B0672-6BF1-4017-8D1A-68B09B569B07}" type="sibTrans" cxnId="{89859465-4CF5-46B6-96AB-7EAFF5F4F3A4}">
      <dgm:prSet/>
      <dgm:spPr/>
    </dgm:pt>
    <dgm:pt modelId="{B2E387E9-FEE1-44B6-96A7-7BB9F93909DE}" type="pres">
      <dgm:prSet presAssocID="{621D0F77-DB1A-431A-A02D-65C5CD1A70AC}" presName="linearFlow" presStyleCnt="0">
        <dgm:presLayoutVars>
          <dgm:dir/>
          <dgm:animLvl val="lvl"/>
          <dgm:resizeHandles val="exact"/>
        </dgm:presLayoutVars>
      </dgm:prSet>
      <dgm:spPr/>
    </dgm:pt>
    <dgm:pt modelId="{29D000EF-20D6-4498-AFDB-E5D8D0CA2393}" type="pres">
      <dgm:prSet presAssocID="{3F32CAFE-EF67-4ABC-9CE0-1CF45F9731B8}" presName="composite" presStyleCnt="0"/>
      <dgm:spPr/>
    </dgm:pt>
    <dgm:pt modelId="{FAD4E381-3397-4201-854F-00D303D22035}" type="pres">
      <dgm:prSet presAssocID="{3F32CAFE-EF67-4ABC-9CE0-1CF45F9731B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C2F898C-E4CE-49ED-8829-C8C974B9F75B}" type="pres">
      <dgm:prSet presAssocID="{3F32CAFE-EF67-4ABC-9CE0-1CF45F9731B8}" presName="parSh" presStyleLbl="node1" presStyleIdx="0" presStyleCnt="4"/>
      <dgm:spPr/>
    </dgm:pt>
    <dgm:pt modelId="{E9AB5390-0D67-4128-8E75-D5643D882E0F}" type="pres">
      <dgm:prSet presAssocID="{3F32CAFE-EF67-4ABC-9CE0-1CF45F9731B8}" presName="desTx" presStyleLbl="fgAcc1" presStyleIdx="0" presStyleCnt="4">
        <dgm:presLayoutVars>
          <dgm:bulletEnabled val="1"/>
        </dgm:presLayoutVars>
      </dgm:prSet>
      <dgm:spPr/>
    </dgm:pt>
    <dgm:pt modelId="{B83F9220-EE95-4252-815D-C10B4B878E09}" type="pres">
      <dgm:prSet presAssocID="{DF3CB2F9-A795-4FDA-938E-9AB3F2B6B22F}" presName="sibTrans" presStyleLbl="sibTrans2D1" presStyleIdx="0" presStyleCnt="3"/>
      <dgm:spPr/>
    </dgm:pt>
    <dgm:pt modelId="{CFE32F40-041D-43BC-99F1-BE4F217BB526}" type="pres">
      <dgm:prSet presAssocID="{DF3CB2F9-A795-4FDA-938E-9AB3F2B6B22F}" presName="connTx" presStyleLbl="sibTrans2D1" presStyleIdx="0" presStyleCnt="3"/>
      <dgm:spPr/>
    </dgm:pt>
    <dgm:pt modelId="{761DAA43-B2AE-41DD-9DF5-D14C9517D52C}" type="pres">
      <dgm:prSet presAssocID="{00801805-0132-486E-BA65-DACC7FD8B293}" presName="composite" presStyleCnt="0"/>
      <dgm:spPr/>
    </dgm:pt>
    <dgm:pt modelId="{87B00E29-8D1B-4EC8-999F-148E94C561CD}" type="pres">
      <dgm:prSet presAssocID="{00801805-0132-486E-BA65-DACC7FD8B29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A0E24DF-1E83-4D80-BE2A-DE9118BD0A00}" type="pres">
      <dgm:prSet presAssocID="{00801805-0132-486E-BA65-DACC7FD8B293}" presName="parSh" presStyleLbl="node1" presStyleIdx="1" presStyleCnt="4"/>
      <dgm:spPr/>
    </dgm:pt>
    <dgm:pt modelId="{19998C3F-A06C-4B5B-910C-DC84AE0CCB43}" type="pres">
      <dgm:prSet presAssocID="{00801805-0132-486E-BA65-DACC7FD8B293}" presName="desTx" presStyleLbl="fgAcc1" presStyleIdx="1" presStyleCnt="4">
        <dgm:presLayoutVars>
          <dgm:bulletEnabled val="1"/>
        </dgm:presLayoutVars>
      </dgm:prSet>
      <dgm:spPr/>
    </dgm:pt>
    <dgm:pt modelId="{B7A22D01-72DB-4FE4-943D-3A75A6AB5B68}" type="pres">
      <dgm:prSet presAssocID="{0CEEDE52-3C9F-4E04-991B-C3EA0477E8E9}" presName="sibTrans" presStyleLbl="sibTrans2D1" presStyleIdx="1" presStyleCnt="3"/>
      <dgm:spPr/>
    </dgm:pt>
    <dgm:pt modelId="{0E40EDF5-58EC-4A0D-A127-673632926332}" type="pres">
      <dgm:prSet presAssocID="{0CEEDE52-3C9F-4E04-991B-C3EA0477E8E9}" presName="connTx" presStyleLbl="sibTrans2D1" presStyleIdx="1" presStyleCnt="3"/>
      <dgm:spPr/>
    </dgm:pt>
    <dgm:pt modelId="{87308C50-DC36-4FFA-8245-945DC95047D6}" type="pres">
      <dgm:prSet presAssocID="{5F06FAB4-4C82-4895-AC94-EA53818C017F}" presName="composite" presStyleCnt="0"/>
      <dgm:spPr/>
    </dgm:pt>
    <dgm:pt modelId="{4CAE956E-54DE-41E2-9741-07C31ACE6A33}" type="pres">
      <dgm:prSet presAssocID="{5F06FAB4-4C82-4895-AC94-EA53818C017F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F81546-A976-4E63-AF16-16B1220926B9}" type="pres">
      <dgm:prSet presAssocID="{5F06FAB4-4C82-4895-AC94-EA53818C017F}" presName="parSh" presStyleLbl="node1" presStyleIdx="2" presStyleCnt="4"/>
      <dgm:spPr/>
    </dgm:pt>
    <dgm:pt modelId="{3DE8441A-9967-4D9F-9C75-770D79FFE4B8}" type="pres">
      <dgm:prSet presAssocID="{5F06FAB4-4C82-4895-AC94-EA53818C017F}" presName="desTx" presStyleLbl="fgAcc1" presStyleIdx="2" presStyleCnt="4">
        <dgm:presLayoutVars>
          <dgm:bulletEnabled val="1"/>
        </dgm:presLayoutVars>
      </dgm:prSet>
      <dgm:spPr/>
    </dgm:pt>
    <dgm:pt modelId="{86577C8C-F4F0-4B1D-8E2D-E3C2F9B2EF54}" type="pres">
      <dgm:prSet presAssocID="{C7026320-0038-4A62-90C3-30509421B1A8}" presName="sibTrans" presStyleLbl="sibTrans2D1" presStyleIdx="2" presStyleCnt="3"/>
      <dgm:spPr/>
    </dgm:pt>
    <dgm:pt modelId="{F99A22C2-F73D-4546-A53F-1E2E806280A6}" type="pres">
      <dgm:prSet presAssocID="{C7026320-0038-4A62-90C3-30509421B1A8}" presName="connTx" presStyleLbl="sibTrans2D1" presStyleIdx="2" presStyleCnt="3"/>
      <dgm:spPr/>
    </dgm:pt>
    <dgm:pt modelId="{2ACC8B93-DD35-4ED5-AC8A-4271E71EE7A3}" type="pres">
      <dgm:prSet presAssocID="{C0F5EDFF-BDD3-48DC-8FE6-BAA7725DC77C}" presName="composite" presStyleCnt="0"/>
      <dgm:spPr/>
    </dgm:pt>
    <dgm:pt modelId="{466445C3-A53E-4FA6-940C-347D1E490FA1}" type="pres">
      <dgm:prSet presAssocID="{C0F5EDFF-BDD3-48DC-8FE6-BAA7725DC77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5DB9E50-EE69-4D55-8200-044ECF44C562}" type="pres">
      <dgm:prSet presAssocID="{C0F5EDFF-BDD3-48DC-8FE6-BAA7725DC77C}" presName="parSh" presStyleLbl="node1" presStyleIdx="3" presStyleCnt="4"/>
      <dgm:spPr/>
    </dgm:pt>
    <dgm:pt modelId="{DDA9321E-A91A-4EEF-95A1-1101C58C8F44}" type="pres">
      <dgm:prSet presAssocID="{C0F5EDFF-BDD3-48DC-8FE6-BAA7725DC77C}" presName="desTx" presStyleLbl="fgAcc1" presStyleIdx="3" presStyleCnt="4">
        <dgm:presLayoutVars>
          <dgm:bulletEnabled val="1"/>
        </dgm:presLayoutVars>
      </dgm:prSet>
      <dgm:spPr/>
    </dgm:pt>
  </dgm:ptLst>
  <dgm:cxnLst>
    <dgm:cxn modelId="{BBA2D407-CFD6-461B-9377-6D455BFDA750}" type="presOf" srcId="{B8F7BD45-993C-4F68-9D29-9398B82D6EE6}" destId="{19998C3F-A06C-4B5B-910C-DC84AE0CCB43}" srcOrd="0" destOrd="0" presId="urn:microsoft.com/office/officeart/2005/8/layout/process3"/>
    <dgm:cxn modelId="{25EE0E0D-20F3-4E80-81C9-855511AAFEC5}" srcId="{621D0F77-DB1A-431A-A02D-65C5CD1A70AC}" destId="{3F32CAFE-EF67-4ABC-9CE0-1CF45F9731B8}" srcOrd="0" destOrd="0" parTransId="{F72D93C2-A138-495C-8E17-23519F09AF74}" sibTransId="{DF3CB2F9-A795-4FDA-938E-9AB3F2B6B22F}"/>
    <dgm:cxn modelId="{3C3EAE14-3990-4F89-92E8-B3851446CE4A}" type="presOf" srcId="{C7026320-0038-4A62-90C3-30509421B1A8}" destId="{F99A22C2-F73D-4546-A53F-1E2E806280A6}" srcOrd="1" destOrd="0" presId="urn:microsoft.com/office/officeart/2005/8/layout/process3"/>
    <dgm:cxn modelId="{68FC8720-7B09-4EC1-90FE-D132EC78D924}" type="presOf" srcId="{3F32CAFE-EF67-4ABC-9CE0-1CF45F9731B8}" destId="{5C2F898C-E4CE-49ED-8829-C8C974B9F75B}" srcOrd="1" destOrd="0" presId="urn:microsoft.com/office/officeart/2005/8/layout/process3"/>
    <dgm:cxn modelId="{73D7922C-231F-49F9-92B8-E0C5A0ADD307}" type="presOf" srcId="{3BA8E9E0-A266-441F-8427-303E56E6EC8A}" destId="{E9AB5390-0D67-4128-8E75-D5643D882E0F}" srcOrd="0" destOrd="0" presId="urn:microsoft.com/office/officeart/2005/8/layout/process3"/>
    <dgm:cxn modelId="{B3103736-D26B-46F5-A695-DAF020AF3170}" type="presOf" srcId="{00801805-0132-486E-BA65-DACC7FD8B293}" destId="{87B00E29-8D1B-4EC8-999F-148E94C561CD}" srcOrd="0" destOrd="0" presId="urn:microsoft.com/office/officeart/2005/8/layout/process3"/>
    <dgm:cxn modelId="{E000B739-7A07-4F27-A788-34D331231F4D}" srcId="{621D0F77-DB1A-431A-A02D-65C5CD1A70AC}" destId="{C0F5EDFF-BDD3-48DC-8FE6-BAA7725DC77C}" srcOrd="3" destOrd="0" parTransId="{62535C69-59AA-4D5D-832F-BA04C8F88FFF}" sibTransId="{62CBB5DC-C2E2-49B0-962F-E76C8C82FB05}"/>
    <dgm:cxn modelId="{9E326D5B-A6B2-4E1F-B308-66BB00DDA2FC}" type="presOf" srcId="{479DF9BA-438F-47AB-A5D5-3987148EE3C0}" destId="{DDA9321E-A91A-4EEF-95A1-1101C58C8F44}" srcOrd="0" destOrd="0" presId="urn:microsoft.com/office/officeart/2005/8/layout/process3"/>
    <dgm:cxn modelId="{89859465-4CF5-46B6-96AB-7EAFF5F4F3A4}" srcId="{C0F5EDFF-BDD3-48DC-8FE6-BAA7725DC77C}" destId="{479DF9BA-438F-47AB-A5D5-3987148EE3C0}" srcOrd="0" destOrd="0" parTransId="{E05AF400-F2E4-483A-A2A8-C23E883C007F}" sibTransId="{A85B0672-6BF1-4017-8D1A-68B09B569B07}"/>
    <dgm:cxn modelId="{4EFC0B66-DBBE-44A1-BBBE-2A2F86D1D6A2}" type="presOf" srcId="{0CEEDE52-3C9F-4E04-991B-C3EA0477E8E9}" destId="{0E40EDF5-58EC-4A0D-A127-673632926332}" srcOrd="1" destOrd="0" presId="urn:microsoft.com/office/officeart/2005/8/layout/process3"/>
    <dgm:cxn modelId="{38E13446-E5A6-4A68-AA13-02DBCF348A8E}" type="presOf" srcId="{C7026320-0038-4A62-90C3-30509421B1A8}" destId="{86577C8C-F4F0-4B1D-8E2D-E3C2F9B2EF54}" srcOrd="0" destOrd="0" presId="urn:microsoft.com/office/officeart/2005/8/layout/process3"/>
    <dgm:cxn modelId="{C2203867-138F-4E5A-8547-8843AF049040}" type="presOf" srcId="{5F06FAB4-4C82-4895-AC94-EA53818C017F}" destId="{8EF81546-A976-4E63-AF16-16B1220926B9}" srcOrd="1" destOrd="0" presId="urn:microsoft.com/office/officeart/2005/8/layout/process3"/>
    <dgm:cxn modelId="{6D6A4948-F82F-4104-80AF-C6105C94CD24}" type="presOf" srcId="{00801805-0132-486E-BA65-DACC7FD8B293}" destId="{6A0E24DF-1E83-4D80-BE2A-DE9118BD0A00}" srcOrd="1" destOrd="0" presId="urn:microsoft.com/office/officeart/2005/8/layout/process3"/>
    <dgm:cxn modelId="{D6AADF4B-8C2E-421F-8721-64D0C9025DEF}" type="presOf" srcId="{0CEEDE52-3C9F-4E04-991B-C3EA0477E8E9}" destId="{B7A22D01-72DB-4FE4-943D-3A75A6AB5B68}" srcOrd="0" destOrd="0" presId="urn:microsoft.com/office/officeart/2005/8/layout/process3"/>
    <dgm:cxn modelId="{A0EF8F6C-6637-40F3-84D9-9FF75E6CE346}" type="presOf" srcId="{5F06FAB4-4C82-4895-AC94-EA53818C017F}" destId="{4CAE956E-54DE-41E2-9741-07C31ACE6A33}" srcOrd="0" destOrd="0" presId="urn:microsoft.com/office/officeart/2005/8/layout/process3"/>
    <dgm:cxn modelId="{A7AF1251-0225-4821-B992-717A45BEEAF8}" type="presOf" srcId="{DF3CB2F9-A795-4FDA-938E-9AB3F2B6B22F}" destId="{B83F9220-EE95-4252-815D-C10B4B878E09}" srcOrd="0" destOrd="0" presId="urn:microsoft.com/office/officeart/2005/8/layout/process3"/>
    <dgm:cxn modelId="{9F9ABE54-CCBF-452C-B36A-17250950BE80}" srcId="{00801805-0132-486E-BA65-DACC7FD8B293}" destId="{B8F7BD45-993C-4F68-9D29-9398B82D6EE6}" srcOrd="0" destOrd="0" parTransId="{60BA7FC1-2B4D-4FD8-BE1E-DE5199936623}" sibTransId="{9A601EE3-35B8-4431-9A2A-B81BC7F3759E}"/>
    <dgm:cxn modelId="{30199D9F-5932-4432-AA9B-5D068305B4C3}" srcId="{3F32CAFE-EF67-4ABC-9CE0-1CF45F9731B8}" destId="{3BA8E9E0-A266-441F-8427-303E56E6EC8A}" srcOrd="0" destOrd="0" parTransId="{4A79342C-A957-41D7-BDA4-79765BB8A3A9}" sibTransId="{4D13A1D4-2B9E-48A7-AEA2-475F228A0CEE}"/>
    <dgm:cxn modelId="{CFFEABA0-4DED-48D4-92AA-709554D558F4}" type="presOf" srcId="{3F32CAFE-EF67-4ABC-9CE0-1CF45F9731B8}" destId="{FAD4E381-3397-4201-854F-00D303D22035}" srcOrd="0" destOrd="0" presId="urn:microsoft.com/office/officeart/2005/8/layout/process3"/>
    <dgm:cxn modelId="{BE3AF6A3-FF2A-4146-A48C-C57313B0A38D}" type="presOf" srcId="{C0F5EDFF-BDD3-48DC-8FE6-BAA7725DC77C}" destId="{466445C3-A53E-4FA6-940C-347D1E490FA1}" srcOrd="0" destOrd="0" presId="urn:microsoft.com/office/officeart/2005/8/layout/process3"/>
    <dgm:cxn modelId="{7EF66AC4-6F75-435E-A410-F852599336CA}" type="presOf" srcId="{C0F5EDFF-BDD3-48DC-8FE6-BAA7725DC77C}" destId="{35DB9E50-EE69-4D55-8200-044ECF44C562}" srcOrd="1" destOrd="0" presId="urn:microsoft.com/office/officeart/2005/8/layout/process3"/>
    <dgm:cxn modelId="{5327C3C4-B4A9-4EC3-9ACA-1F3C18570ED6}" type="presOf" srcId="{621D0F77-DB1A-431A-A02D-65C5CD1A70AC}" destId="{B2E387E9-FEE1-44B6-96A7-7BB9F93909DE}" srcOrd="0" destOrd="0" presId="urn:microsoft.com/office/officeart/2005/8/layout/process3"/>
    <dgm:cxn modelId="{2D9A86CD-AF4D-4448-8F57-9020C2DD5D4B}" type="presOf" srcId="{D88306BD-B6F7-4504-B501-004023B77808}" destId="{3DE8441A-9967-4D9F-9C75-770D79FFE4B8}" srcOrd="0" destOrd="0" presId="urn:microsoft.com/office/officeart/2005/8/layout/process3"/>
    <dgm:cxn modelId="{0247ABDE-5988-4CA6-B7DA-7BE58A31F53C}" srcId="{621D0F77-DB1A-431A-A02D-65C5CD1A70AC}" destId="{00801805-0132-486E-BA65-DACC7FD8B293}" srcOrd="1" destOrd="0" parTransId="{A7FE2C3E-2D94-4E2B-A329-E8AF68B512B2}" sibTransId="{0CEEDE52-3C9F-4E04-991B-C3EA0477E8E9}"/>
    <dgm:cxn modelId="{25397FE3-D9EC-49B4-9A9B-45A29BF9061C}" srcId="{5F06FAB4-4C82-4895-AC94-EA53818C017F}" destId="{D88306BD-B6F7-4504-B501-004023B77808}" srcOrd="0" destOrd="0" parTransId="{87AFA49D-676A-43B4-AD12-432FBEB5A7E6}" sibTransId="{6DBA0007-6D7B-4AB6-9760-0292E2976F97}"/>
    <dgm:cxn modelId="{A39017E9-8870-4FD1-A7F2-A9D1D3E3D53C}" type="presOf" srcId="{DF3CB2F9-A795-4FDA-938E-9AB3F2B6B22F}" destId="{CFE32F40-041D-43BC-99F1-BE4F217BB526}" srcOrd="1" destOrd="0" presId="urn:microsoft.com/office/officeart/2005/8/layout/process3"/>
    <dgm:cxn modelId="{B73872FE-7803-4CCA-BC34-2EA8B25B0151}" srcId="{621D0F77-DB1A-431A-A02D-65C5CD1A70AC}" destId="{5F06FAB4-4C82-4895-AC94-EA53818C017F}" srcOrd="2" destOrd="0" parTransId="{50BDB3A3-0389-4E19-AF2D-6B6D8E858B50}" sibTransId="{C7026320-0038-4A62-90C3-30509421B1A8}"/>
    <dgm:cxn modelId="{42D1CC15-0AE5-4B75-B068-C47538510558}" type="presParOf" srcId="{B2E387E9-FEE1-44B6-96A7-7BB9F93909DE}" destId="{29D000EF-20D6-4498-AFDB-E5D8D0CA2393}" srcOrd="0" destOrd="0" presId="urn:microsoft.com/office/officeart/2005/8/layout/process3"/>
    <dgm:cxn modelId="{2DD1AE5B-BA27-405A-A876-C2666BA247B0}" type="presParOf" srcId="{29D000EF-20D6-4498-AFDB-E5D8D0CA2393}" destId="{FAD4E381-3397-4201-854F-00D303D22035}" srcOrd="0" destOrd="0" presId="urn:microsoft.com/office/officeart/2005/8/layout/process3"/>
    <dgm:cxn modelId="{64F8A1B1-94A5-4161-88EC-6305DABDDF31}" type="presParOf" srcId="{29D000EF-20D6-4498-AFDB-E5D8D0CA2393}" destId="{5C2F898C-E4CE-49ED-8829-C8C974B9F75B}" srcOrd="1" destOrd="0" presId="urn:microsoft.com/office/officeart/2005/8/layout/process3"/>
    <dgm:cxn modelId="{3263646B-3A04-4066-AF35-A71CE4E83BF8}" type="presParOf" srcId="{29D000EF-20D6-4498-AFDB-E5D8D0CA2393}" destId="{E9AB5390-0D67-4128-8E75-D5643D882E0F}" srcOrd="2" destOrd="0" presId="urn:microsoft.com/office/officeart/2005/8/layout/process3"/>
    <dgm:cxn modelId="{7DA7E0E2-CF34-4129-97EE-44B451BD6F91}" type="presParOf" srcId="{B2E387E9-FEE1-44B6-96A7-7BB9F93909DE}" destId="{B83F9220-EE95-4252-815D-C10B4B878E09}" srcOrd="1" destOrd="0" presId="urn:microsoft.com/office/officeart/2005/8/layout/process3"/>
    <dgm:cxn modelId="{618B763F-7F2F-4A99-84EE-84FB7EFEB745}" type="presParOf" srcId="{B83F9220-EE95-4252-815D-C10B4B878E09}" destId="{CFE32F40-041D-43BC-99F1-BE4F217BB526}" srcOrd="0" destOrd="0" presId="urn:microsoft.com/office/officeart/2005/8/layout/process3"/>
    <dgm:cxn modelId="{46649E95-9A50-4905-8C82-3DDB1DEB26AD}" type="presParOf" srcId="{B2E387E9-FEE1-44B6-96A7-7BB9F93909DE}" destId="{761DAA43-B2AE-41DD-9DF5-D14C9517D52C}" srcOrd="2" destOrd="0" presId="urn:microsoft.com/office/officeart/2005/8/layout/process3"/>
    <dgm:cxn modelId="{C49C2369-6B6C-4CB4-86B9-1CD85E09D197}" type="presParOf" srcId="{761DAA43-B2AE-41DD-9DF5-D14C9517D52C}" destId="{87B00E29-8D1B-4EC8-999F-148E94C561CD}" srcOrd="0" destOrd="0" presId="urn:microsoft.com/office/officeart/2005/8/layout/process3"/>
    <dgm:cxn modelId="{47422847-9FFE-4463-B460-F8FFE9427F97}" type="presParOf" srcId="{761DAA43-B2AE-41DD-9DF5-D14C9517D52C}" destId="{6A0E24DF-1E83-4D80-BE2A-DE9118BD0A00}" srcOrd="1" destOrd="0" presId="urn:microsoft.com/office/officeart/2005/8/layout/process3"/>
    <dgm:cxn modelId="{AB64AF6E-E3EC-427B-8C52-10464F66238E}" type="presParOf" srcId="{761DAA43-B2AE-41DD-9DF5-D14C9517D52C}" destId="{19998C3F-A06C-4B5B-910C-DC84AE0CCB43}" srcOrd="2" destOrd="0" presId="urn:microsoft.com/office/officeart/2005/8/layout/process3"/>
    <dgm:cxn modelId="{02BDD63C-AA27-4EF3-93B6-5F46D2CE5829}" type="presParOf" srcId="{B2E387E9-FEE1-44B6-96A7-7BB9F93909DE}" destId="{B7A22D01-72DB-4FE4-943D-3A75A6AB5B68}" srcOrd="3" destOrd="0" presId="urn:microsoft.com/office/officeart/2005/8/layout/process3"/>
    <dgm:cxn modelId="{D69291ED-8525-4706-90E6-23F044CA530A}" type="presParOf" srcId="{B7A22D01-72DB-4FE4-943D-3A75A6AB5B68}" destId="{0E40EDF5-58EC-4A0D-A127-673632926332}" srcOrd="0" destOrd="0" presId="urn:microsoft.com/office/officeart/2005/8/layout/process3"/>
    <dgm:cxn modelId="{A4CA1B39-DFA5-41F1-BA9E-D262EE16DFC1}" type="presParOf" srcId="{B2E387E9-FEE1-44B6-96A7-7BB9F93909DE}" destId="{87308C50-DC36-4FFA-8245-945DC95047D6}" srcOrd="4" destOrd="0" presId="urn:microsoft.com/office/officeart/2005/8/layout/process3"/>
    <dgm:cxn modelId="{4536536F-59DA-42C7-9C7E-5047C49CDE9A}" type="presParOf" srcId="{87308C50-DC36-4FFA-8245-945DC95047D6}" destId="{4CAE956E-54DE-41E2-9741-07C31ACE6A33}" srcOrd="0" destOrd="0" presId="urn:microsoft.com/office/officeart/2005/8/layout/process3"/>
    <dgm:cxn modelId="{379C8989-6157-4B12-AB93-8EBD1F6C7538}" type="presParOf" srcId="{87308C50-DC36-4FFA-8245-945DC95047D6}" destId="{8EF81546-A976-4E63-AF16-16B1220926B9}" srcOrd="1" destOrd="0" presId="urn:microsoft.com/office/officeart/2005/8/layout/process3"/>
    <dgm:cxn modelId="{607A27AA-0A15-44D9-BF20-A66C055CBDDC}" type="presParOf" srcId="{87308C50-DC36-4FFA-8245-945DC95047D6}" destId="{3DE8441A-9967-4D9F-9C75-770D79FFE4B8}" srcOrd="2" destOrd="0" presId="urn:microsoft.com/office/officeart/2005/8/layout/process3"/>
    <dgm:cxn modelId="{BA8F8BCB-E854-4679-98C9-811A3926927B}" type="presParOf" srcId="{B2E387E9-FEE1-44B6-96A7-7BB9F93909DE}" destId="{86577C8C-F4F0-4B1D-8E2D-E3C2F9B2EF54}" srcOrd="5" destOrd="0" presId="urn:microsoft.com/office/officeart/2005/8/layout/process3"/>
    <dgm:cxn modelId="{D7C0ABE0-1E76-4B53-8D41-46B2E7892A34}" type="presParOf" srcId="{86577C8C-F4F0-4B1D-8E2D-E3C2F9B2EF54}" destId="{F99A22C2-F73D-4546-A53F-1E2E806280A6}" srcOrd="0" destOrd="0" presId="urn:microsoft.com/office/officeart/2005/8/layout/process3"/>
    <dgm:cxn modelId="{CB59B21C-B6F7-4382-B27F-3024B7FA22A7}" type="presParOf" srcId="{B2E387E9-FEE1-44B6-96A7-7BB9F93909DE}" destId="{2ACC8B93-DD35-4ED5-AC8A-4271E71EE7A3}" srcOrd="6" destOrd="0" presId="urn:microsoft.com/office/officeart/2005/8/layout/process3"/>
    <dgm:cxn modelId="{68BCE1B8-CFD9-4693-A849-715DEC5A2179}" type="presParOf" srcId="{2ACC8B93-DD35-4ED5-AC8A-4271E71EE7A3}" destId="{466445C3-A53E-4FA6-940C-347D1E490FA1}" srcOrd="0" destOrd="0" presId="urn:microsoft.com/office/officeart/2005/8/layout/process3"/>
    <dgm:cxn modelId="{F4C1AD3B-D9C4-4AB0-A0B2-C79C9848E11B}" type="presParOf" srcId="{2ACC8B93-DD35-4ED5-AC8A-4271E71EE7A3}" destId="{35DB9E50-EE69-4D55-8200-044ECF44C562}" srcOrd="1" destOrd="0" presId="urn:microsoft.com/office/officeart/2005/8/layout/process3"/>
    <dgm:cxn modelId="{DFA6F777-2219-4205-BC7A-6C95B2AA49F7}" type="presParOf" srcId="{2ACC8B93-DD35-4ED5-AC8A-4271E71EE7A3}" destId="{DDA9321E-A91A-4EEF-95A1-1101C58C8F4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1D0F77-DB1A-431A-A02D-65C5CD1A70A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32CAFE-EF67-4ABC-9CE0-1CF45F9731B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F72D93C2-A138-495C-8E17-23519F09AF74}" type="parTrans" cxnId="{25EE0E0D-20F3-4E80-81C9-855511AAFEC5}">
      <dgm:prSet/>
      <dgm:spPr/>
      <dgm:t>
        <a:bodyPr/>
        <a:lstStyle/>
        <a:p>
          <a:endParaRPr lang="en-US"/>
        </a:p>
      </dgm:t>
    </dgm:pt>
    <dgm:pt modelId="{DF3CB2F9-A795-4FDA-938E-9AB3F2B6B22F}" type="sibTrans" cxnId="{25EE0E0D-20F3-4E80-81C9-855511AAFEC5}">
      <dgm:prSet/>
      <dgm:spPr/>
      <dgm:t>
        <a:bodyPr/>
        <a:lstStyle/>
        <a:p>
          <a:endParaRPr lang="en-US"/>
        </a:p>
      </dgm:t>
    </dgm:pt>
    <dgm:pt modelId="{3BA8E9E0-A266-441F-8427-303E56E6EC8A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4 ore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scoperta</a:t>
          </a:r>
          <a:endParaRPr lang="en-US" dirty="0"/>
        </a:p>
      </dgm:t>
    </dgm:pt>
    <dgm:pt modelId="{4A79342C-A957-41D7-BDA4-79765BB8A3A9}" type="parTrans" cxnId="{30199D9F-5932-4432-AA9B-5D068305B4C3}">
      <dgm:prSet/>
      <dgm:spPr/>
      <dgm:t>
        <a:bodyPr/>
        <a:lstStyle/>
        <a:p>
          <a:endParaRPr lang="en-US"/>
        </a:p>
      </dgm:t>
    </dgm:pt>
    <dgm:pt modelId="{4D13A1D4-2B9E-48A7-AEA2-475F228A0CEE}" type="sibTrans" cxnId="{30199D9F-5932-4432-AA9B-5D068305B4C3}">
      <dgm:prSet/>
      <dgm:spPr/>
      <dgm:t>
        <a:bodyPr/>
        <a:lstStyle/>
        <a:p>
          <a:endParaRPr lang="en-US"/>
        </a:p>
      </dgm:t>
    </dgm:pt>
    <dgm:pt modelId="{00801805-0132-486E-BA65-DACC7FD8B293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Isolamento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sistemi</a:t>
          </a:r>
          <a:r>
            <a:rPr lang="en-US" dirty="0">
              <a:latin typeface="Calibri Light" panose="020F0302020204030204"/>
            </a:rPr>
            <a:t> coinvolti</a:t>
          </a:r>
          <a:endParaRPr lang="en-US" dirty="0"/>
        </a:p>
      </dgm:t>
    </dgm:pt>
    <dgm:pt modelId="{A7FE2C3E-2D94-4E2B-A329-E8AF68B512B2}" type="parTrans" cxnId="{0247ABDE-5988-4CA6-B7DA-7BE58A31F53C}">
      <dgm:prSet/>
      <dgm:spPr/>
      <dgm:t>
        <a:bodyPr/>
        <a:lstStyle/>
        <a:p>
          <a:endParaRPr lang="en-US"/>
        </a:p>
      </dgm:t>
    </dgm:pt>
    <dgm:pt modelId="{0CEEDE52-3C9F-4E04-991B-C3EA0477E8E9}" type="sibTrans" cxnId="{0247ABDE-5988-4CA6-B7DA-7BE58A31F53C}">
      <dgm:prSet/>
      <dgm:spPr/>
      <dgm:t>
        <a:bodyPr/>
        <a:lstStyle/>
        <a:p>
          <a:endParaRPr lang="en-US"/>
        </a:p>
      </dgm:t>
    </dgm:pt>
    <dgm:pt modelId="{B8F7BD45-993C-4F68-9D29-9398B82D6EE6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1 </a:t>
          </a:r>
          <a:r>
            <a:rPr lang="en-US" dirty="0" err="1">
              <a:latin typeface="Calibri Light" panose="020F0302020204030204"/>
            </a:rPr>
            <a:t>giorno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lavorativo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scoperta</a:t>
          </a:r>
          <a:endParaRPr lang="en-US" dirty="0"/>
        </a:p>
      </dgm:t>
    </dgm:pt>
    <dgm:pt modelId="{60BA7FC1-2B4D-4FD8-BE1E-DE5199936623}" type="parTrans" cxnId="{9F9ABE54-CCBF-452C-B36A-17250950BE80}">
      <dgm:prSet/>
      <dgm:spPr/>
      <dgm:t>
        <a:bodyPr/>
        <a:lstStyle/>
        <a:p>
          <a:endParaRPr lang="en-US"/>
        </a:p>
      </dgm:t>
    </dgm:pt>
    <dgm:pt modelId="{9A601EE3-35B8-4431-9A2A-B81BC7F3759E}" type="sibTrans" cxnId="{9F9ABE54-CCBF-452C-B36A-17250950BE80}">
      <dgm:prSet/>
      <dgm:spPr/>
      <dgm:t>
        <a:bodyPr/>
        <a:lstStyle/>
        <a:p>
          <a:endParaRPr lang="en-US"/>
        </a:p>
      </dgm:t>
    </dgm:pt>
    <dgm:pt modelId="{5F06FAB4-4C82-4895-AC94-EA53818C017F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Analisi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  <a:endParaRPr lang="en-US" dirty="0"/>
        </a:p>
      </dgm:t>
    </dgm:pt>
    <dgm:pt modelId="{50BDB3A3-0389-4E19-AF2D-6B6D8E858B50}" type="parTrans" cxnId="{B73872FE-7803-4CCA-BC34-2EA8B25B0151}">
      <dgm:prSet/>
      <dgm:spPr/>
      <dgm:t>
        <a:bodyPr/>
        <a:lstStyle/>
        <a:p>
          <a:endParaRPr lang="en-US"/>
        </a:p>
      </dgm:t>
    </dgm:pt>
    <dgm:pt modelId="{C7026320-0038-4A62-90C3-30509421B1A8}" type="sibTrans" cxnId="{B73872FE-7803-4CCA-BC34-2EA8B25B0151}">
      <dgm:prSet/>
      <dgm:spPr/>
      <dgm:t>
        <a:bodyPr/>
        <a:lstStyle/>
        <a:p>
          <a:endParaRPr lang="en-US"/>
        </a:p>
      </dgm:t>
    </dgm:pt>
    <dgm:pt modelId="{D88306BD-B6F7-4504-B501-004023B77808}">
      <dgm:prSet phldrT="[Text]"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dalla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segnalazione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iniziale</a:t>
          </a:r>
          <a:endParaRPr lang="en-US" dirty="0"/>
        </a:p>
      </dgm:t>
    </dgm:pt>
    <dgm:pt modelId="{87AFA49D-676A-43B4-AD12-432FBEB5A7E6}" type="parTrans" cxnId="{25397FE3-D9EC-49B4-9A9B-45A29BF9061C}">
      <dgm:prSet/>
      <dgm:spPr/>
      <dgm:t>
        <a:bodyPr/>
        <a:lstStyle/>
        <a:p>
          <a:endParaRPr lang="en-US"/>
        </a:p>
      </dgm:t>
    </dgm:pt>
    <dgm:pt modelId="{6DBA0007-6D7B-4AB6-9760-0292E2976F97}" type="sibTrans" cxnId="{25397FE3-D9EC-49B4-9A9B-45A29BF9061C}">
      <dgm:prSet/>
      <dgm:spPr/>
      <dgm:t>
        <a:bodyPr/>
        <a:lstStyle/>
        <a:p>
          <a:endParaRPr lang="en-US"/>
        </a:p>
      </dgm:t>
    </dgm:pt>
    <dgm:pt modelId="{C0F5EDFF-BDD3-48DC-8FE6-BAA7725DC77C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Chiusura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dell'incidente</a:t>
          </a:r>
        </a:p>
      </dgm:t>
    </dgm:pt>
    <dgm:pt modelId="{62535C69-59AA-4D5D-832F-BA04C8F88FFF}" type="parTrans" cxnId="{E000B739-7A07-4F27-A788-34D331231F4D}">
      <dgm:prSet/>
      <dgm:spPr/>
    </dgm:pt>
    <dgm:pt modelId="{62CBB5DC-C2E2-49B0-962F-E76C8C82FB05}" type="sibTrans" cxnId="{E000B739-7A07-4F27-A788-34D331231F4D}">
      <dgm:prSet/>
      <dgm:spPr/>
      <dgm:t>
        <a:bodyPr/>
        <a:lstStyle/>
        <a:p>
          <a:endParaRPr lang="en-US"/>
        </a:p>
      </dgm:t>
    </dgm:pt>
    <dgm:pt modelId="{479DF9BA-438F-47AB-A5D5-3987148EE3C0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Entro</a:t>
          </a:r>
          <a:r>
            <a:rPr lang="en-US" dirty="0">
              <a:latin typeface="Calibri Light" panose="020F0302020204030204"/>
            </a:rPr>
            <a:t> 2 </a:t>
          </a:r>
          <a:r>
            <a:rPr lang="en-US" dirty="0" err="1">
              <a:latin typeface="Calibri Light" panose="020F0302020204030204"/>
            </a:rPr>
            <a:t>settimane</a:t>
          </a:r>
        </a:p>
      </dgm:t>
    </dgm:pt>
    <dgm:pt modelId="{E05AF400-F2E4-483A-A2A8-C23E883C007F}" type="parTrans" cxnId="{89859465-4CF5-46B6-96AB-7EAFF5F4F3A4}">
      <dgm:prSet/>
      <dgm:spPr/>
    </dgm:pt>
    <dgm:pt modelId="{A85B0672-6BF1-4017-8D1A-68B09B569B07}" type="sibTrans" cxnId="{89859465-4CF5-46B6-96AB-7EAFF5F4F3A4}">
      <dgm:prSet/>
      <dgm:spPr/>
    </dgm:pt>
    <dgm:pt modelId="{B2E387E9-FEE1-44B6-96A7-7BB9F93909DE}" type="pres">
      <dgm:prSet presAssocID="{621D0F77-DB1A-431A-A02D-65C5CD1A70AC}" presName="linearFlow" presStyleCnt="0">
        <dgm:presLayoutVars>
          <dgm:dir/>
          <dgm:animLvl val="lvl"/>
          <dgm:resizeHandles val="exact"/>
        </dgm:presLayoutVars>
      </dgm:prSet>
      <dgm:spPr/>
    </dgm:pt>
    <dgm:pt modelId="{29D000EF-20D6-4498-AFDB-E5D8D0CA2393}" type="pres">
      <dgm:prSet presAssocID="{3F32CAFE-EF67-4ABC-9CE0-1CF45F9731B8}" presName="composite" presStyleCnt="0"/>
      <dgm:spPr/>
    </dgm:pt>
    <dgm:pt modelId="{FAD4E381-3397-4201-854F-00D303D22035}" type="pres">
      <dgm:prSet presAssocID="{3F32CAFE-EF67-4ABC-9CE0-1CF45F9731B8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C2F898C-E4CE-49ED-8829-C8C974B9F75B}" type="pres">
      <dgm:prSet presAssocID="{3F32CAFE-EF67-4ABC-9CE0-1CF45F9731B8}" presName="parSh" presStyleLbl="node1" presStyleIdx="0" presStyleCnt="4"/>
      <dgm:spPr/>
    </dgm:pt>
    <dgm:pt modelId="{E9AB5390-0D67-4128-8E75-D5643D882E0F}" type="pres">
      <dgm:prSet presAssocID="{3F32CAFE-EF67-4ABC-9CE0-1CF45F9731B8}" presName="desTx" presStyleLbl="fgAcc1" presStyleIdx="0" presStyleCnt="4">
        <dgm:presLayoutVars>
          <dgm:bulletEnabled val="1"/>
        </dgm:presLayoutVars>
      </dgm:prSet>
      <dgm:spPr/>
    </dgm:pt>
    <dgm:pt modelId="{B83F9220-EE95-4252-815D-C10B4B878E09}" type="pres">
      <dgm:prSet presAssocID="{DF3CB2F9-A795-4FDA-938E-9AB3F2B6B22F}" presName="sibTrans" presStyleLbl="sibTrans2D1" presStyleIdx="0" presStyleCnt="3"/>
      <dgm:spPr/>
    </dgm:pt>
    <dgm:pt modelId="{CFE32F40-041D-43BC-99F1-BE4F217BB526}" type="pres">
      <dgm:prSet presAssocID="{DF3CB2F9-A795-4FDA-938E-9AB3F2B6B22F}" presName="connTx" presStyleLbl="sibTrans2D1" presStyleIdx="0" presStyleCnt="3"/>
      <dgm:spPr/>
    </dgm:pt>
    <dgm:pt modelId="{761DAA43-B2AE-41DD-9DF5-D14C9517D52C}" type="pres">
      <dgm:prSet presAssocID="{00801805-0132-486E-BA65-DACC7FD8B293}" presName="composite" presStyleCnt="0"/>
      <dgm:spPr/>
    </dgm:pt>
    <dgm:pt modelId="{87B00E29-8D1B-4EC8-999F-148E94C561CD}" type="pres">
      <dgm:prSet presAssocID="{00801805-0132-486E-BA65-DACC7FD8B29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A0E24DF-1E83-4D80-BE2A-DE9118BD0A00}" type="pres">
      <dgm:prSet presAssocID="{00801805-0132-486E-BA65-DACC7FD8B293}" presName="parSh" presStyleLbl="node1" presStyleIdx="1" presStyleCnt="4"/>
      <dgm:spPr/>
    </dgm:pt>
    <dgm:pt modelId="{19998C3F-A06C-4B5B-910C-DC84AE0CCB43}" type="pres">
      <dgm:prSet presAssocID="{00801805-0132-486E-BA65-DACC7FD8B293}" presName="desTx" presStyleLbl="fgAcc1" presStyleIdx="1" presStyleCnt="4">
        <dgm:presLayoutVars>
          <dgm:bulletEnabled val="1"/>
        </dgm:presLayoutVars>
      </dgm:prSet>
      <dgm:spPr/>
    </dgm:pt>
    <dgm:pt modelId="{B7A22D01-72DB-4FE4-943D-3A75A6AB5B68}" type="pres">
      <dgm:prSet presAssocID="{0CEEDE52-3C9F-4E04-991B-C3EA0477E8E9}" presName="sibTrans" presStyleLbl="sibTrans2D1" presStyleIdx="1" presStyleCnt="3"/>
      <dgm:spPr/>
    </dgm:pt>
    <dgm:pt modelId="{0E40EDF5-58EC-4A0D-A127-673632926332}" type="pres">
      <dgm:prSet presAssocID="{0CEEDE52-3C9F-4E04-991B-C3EA0477E8E9}" presName="connTx" presStyleLbl="sibTrans2D1" presStyleIdx="1" presStyleCnt="3"/>
      <dgm:spPr/>
    </dgm:pt>
    <dgm:pt modelId="{87308C50-DC36-4FFA-8245-945DC95047D6}" type="pres">
      <dgm:prSet presAssocID="{5F06FAB4-4C82-4895-AC94-EA53818C017F}" presName="composite" presStyleCnt="0"/>
      <dgm:spPr/>
    </dgm:pt>
    <dgm:pt modelId="{4CAE956E-54DE-41E2-9741-07C31ACE6A33}" type="pres">
      <dgm:prSet presAssocID="{5F06FAB4-4C82-4895-AC94-EA53818C017F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EF81546-A976-4E63-AF16-16B1220926B9}" type="pres">
      <dgm:prSet presAssocID="{5F06FAB4-4C82-4895-AC94-EA53818C017F}" presName="parSh" presStyleLbl="node1" presStyleIdx="2" presStyleCnt="4"/>
      <dgm:spPr/>
    </dgm:pt>
    <dgm:pt modelId="{3DE8441A-9967-4D9F-9C75-770D79FFE4B8}" type="pres">
      <dgm:prSet presAssocID="{5F06FAB4-4C82-4895-AC94-EA53818C017F}" presName="desTx" presStyleLbl="fgAcc1" presStyleIdx="2" presStyleCnt="4">
        <dgm:presLayoutVars>
          <dgm:bulletEnabled val="1"/>
        </dgm:presLayoutVars>
      </dgm:prSet>
      <dgm:spPr/>
    </dgm:pt>
    <dgm:pt modelId="{86577C8C-F4F0-4B1D-8E2D-E3C2F9B2EF54}" type="pres">
      <dgm:prSet presAssocID="{C7026320-0038-4A62-90C3-30509421B1A8}" presName="sibTrans" presStyleLbl="sibTrans2D1" presStyleIdx="2" presStyleCnt="3"/>
      <dgm:spPr/>
    </dgm:pt>
    <dgm:pt modelId="{F99A22C2-F73D-4546-A53F-1E2E806280A6}" type="pres">
      <dgm:prSet presAssocID="{C7026320-0038-4A62-90C3-30509421B1A8}" presName="connTx" presStyleLbl="sibTrans2D1" presStyleIdx="2" presStyleCnt="3"/>
      <dgm:spPr/>
    </dgm:pt>
    <dgm:pt modelId="{2ACC8B93-DD35-4ED5-AC8A-4271E71EE7A3}" type="pres">
      <dgm:prSet presAssocID="{C0F5EDFF-BDD3-48DC-8FE6-BAA7725DC77C}" presName="composite" presStyleCnt="0"/>
      <dgm:spPr/>
    </dgm:pt>
    <dgm:pt modelId="{466445C3-A53E-4FA6-940C-347D1E490FA1}" type="pres">
      <dgm:prSet presAssocID="{C0F5EDFF-BDD3-48DC-8FE6-BAA7725DC77C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5DB9E50-EE69-4D55-8200-044ECF44C562}" type="pres">
      <dgm:prSet presAssocID="{C0F5EDFF-BDD3-48DC-8FE6-BAA7725DC77C}" presName="parSh" presStyleLbl="node1" presStyleIdx="3" presStyleCnt="4"/>
      <dgm:spPr/>
    </dgm:pt>
    <dgm:pt modelId="{DDA9321E-A91A-4EEF-95A1-1101C58C8F44}" type="pres">
      <dgm:prSet presAssocID="{C0F5EDFF-BDD3-48DC-8FE6-BAA7725DC77C}" presName="desTx" presStyleLbl="fgAcc1" presStyleIdx="3" presStyleCnt="4">
        <dgm:presLayoutVars>
          <dgm:bulletEnabled val="1"/>
        </dgm:presLayoutVars>
      </dgm:prSet>
      <dgm:spPr/>
    </dgm:pt>
  </dgm:ptLst>
  <dgm:cxnLst>
    <dgm:cxn modelId="{BBA2D407-CFD6-461B-9377-6D455BFDA750}" type="presOf" srcId="{B8F7BD45-993C-4F68-9D29-9398B82D6EE6}" destId="{19998C3F-A06C-4B5B-910C-DC84AE0CCB43}" srcOrd="0" destOrd="0" presId="urn:microsoft.com/office/officeart/2005/8/layout/process3"/>
    <dgm:cxn modelId="{25EE0E0D-20F3-4E80-81C9-855511AAFEC5}" srcId="{621D0F77-DB1A-431A-A02D-65C5CD1A70AC}" destId="{3F32CAFE-EF67-4ABC-9CE0-1CF45F9731B8}" srcOrd="0" destOrd="0" parTransId="{F72D93C2-A138-495C-8E17-23519F09AF74}" sibTransId="{DF3CB2F9-A795-4FDA-938E-9AB3F2B6B22F}"/>
    <dgm:cxn modelId="{3C3EAE14-3990-4F89-92E8-B3851446CE4A}" type="presOf" srcId="{C7026320-0038-4A62-90C3-30509421B1A8}" destId="{F99A22C2-F73D-4546-A53F-1E2E806280A6}" srcOrd="1" destOrd="0" presId="urn:microsoft.com/office/officeart/2005/8/layout/process3"/>
    <dgm:cxn modelId="{68FC8720-7B09-4EC1-90FE-D132EC78D924}" type="presOf" srcId="{3F32CAFE-EF67-4ABC-9CE0-1CF45F9731B8}" destId="{5C2F898C-E4CE-49ED-8829-C8C974B9F75B}" srcOrd="1" destOrd="0" presId="urn:microsoft.com/office/officeart/2005/8/layout/process3"/>
    <dgm:cxn modelId="{73D7922C-231F-49F9-92B8-E0C5A0ADD307}" type="presOf" srcId="{3BA8E9E0-A266-441F-8427-303E56E6EC8A}" destId="{E9AB5390-0D67-4128-8E75-D5643D882E0F}" srcOrd="0" destOrd="0" presId="urn:microsoft.com/office/officeart/2005/8/layout/process3"/>
    <dgm:cxn modelId="{B3103736-D26B-46F5-A695-DAF020AF3170}" type="presOf" srcId="{00801805-0132-486E-BA65-DACC7FD8B293}" destId="{87B00E29-8D1B-4EC8-999F-148E94C561CD}" srcOrd="0" destOrd="0" presId="urn:microsoft.com/office/officeart/2005/8/layout/process3"/>
    <dgm:cxn modelId="{E000B739-7A07-4F27-A788-34D331231F4D}" srcId="{621D0F77-DB1A-431A-A02D-65C5CD1A70AC}" destId="{C0F5EDFF-BDD3-48DC-8FE6-BAA7725DC77C}" srcOrd="3" destOrd="0" parTransId="{62535C69-59AA-4D5D-832F-BA04C8F88FFF}" sibTransId="{62CBB5DC-C2E2-49B0-962F-E76C8C82FB05}"/>
    <dgm:cxn modelId="{9E326D5B-A6B2-4E1F-B308-66BB00DDA2FC}" type="presOf" srcId="{479DF9BA-438F-47AB-A5D5-3987148EE3C0}" destId="{DDA9321E-A91A-4EEF-95A1-1101C58C8F44}" srcOrd="0" destOrd="0" presId="urn:microsoft.com/office/officeart/2005/8/layout/process3"/>
    <dgm:cxn modelId="{89859465-4CF5-46B6-96AB-7EAFF5F4F3A4}" srcId="{C0F5EDFF-BDD3-48DC-8FE6-BAA7725DC77C}" destId="{479DF9BA-438F-47AB-A5D5-3987148EE3C0}" srcOrd="0" destOrd="0" parTransId="{E05AF400-F2E4-483A-A2A8-C23E883C007F}" sibTransId="{A85B0672-6BF1-4017-8D1A-68B09B569B07}"/>
    <dgm:cxn modelId="{4EFC0B66-DBBE-44A1-BBBE-2A2F86D1D6A2}" type="presOf" srcId="{0CEEDE52-3C9F-4E04-991B-C3EA0477E8E9}" destId="{0E40EDF5-58EC-4A0D-A127-673632926332}" srcOrd="1" destOrd="0" presId="urn:microsoft.com/office/officeart/2005/8/layout/process3"/>
    <dgm:cxn modelId="{38E13446-E5A6-4A68-AA13-02DBCF348A8E}" type="presOf" srcId="{C7026320-0038-4A62-90C3-30509421B1A8}" destId="{86577C8C-F4F0-4B1D-8E2D-E3C2F9B2EF54}" srcOrd="0" destOrd="0" presId="urn:microsoft.com/office/officeart/2005/8/layout/process3"/>
    <dgm:cxn modelId="{C2203867-138F-4E5A-8547-8843AF049040}" type="presOf" srcId="{5F06FAB4-4C82-4895-AC94-EA53818C017F}" destId="{8EF81546-A976-4E63-AF16-16B1220926B9}" srcOrd="1" destOrd="0" presId="urn:microsoft.com/office/officeart/2005/8/layout/process3"/>
    <dgm:cxn modelId="{6D6A4948-F82F-4104-80AF-C6105C94CD24}" type="presOf" srcId="{00801805-0132-486E-BA65-DACC7FD8B293}" destId="{6A0E24DF-1E83-4D80-BE2A-DE9118BD0A00}" srcOrd="1" destOrd="0" presId="urn:microsoft.com/office/officeart/2005/8/layout/process3"/>
    <dgm:cxn modelId="{D6AADF4B-8C2E-421F-8721-64D0C9025DEF}" type="presOf" srcId="{0CEEDE52-3C9F-4E04-991B-C3EA0477E8E9}" destId="{B7A22D01-72DB-4FE4-943D-3A75A6AB5B68}" srcOrd="0" destOrd="0" presId="urn:microsoft.com/office/officeart/2005/8/layout/process3"/>
    <dgm:cxn modelId="{A0EF8F6C-6637-40F3-84D9-9FF75E6CE346}" type="presOf" srcId="{5F06FAB4-4C82-4895-AC94-EA53818C017F}" destId="{4CAE956E-54DE-41E2-9741-07C31ACE6A33}" srcOrd="0" destOrd="0" presId="urn:microsoft.com/office/officeart/2005/8/layout/process3"/>
    <dgm:cxn modelId="{A7AF1251-0225-4821-B992-717A45BEEAF8}" type="presOf" srcId="{DF3CB2F9-A795-4FDA-938E-9AB3F2B6B22F}" destId="{B83F9220-EE95-4252-815D-C10B4B878E09}" srcOrd="0" destOrd="0" presId="urn:microsoft.com/office/officeart/2005/8/layout/process3"/>
    <dgm:cxn modelId="{9F9ABE54-CCBF-452C-B36A-17250950BE80}" srcId="{00801805-0132-486E-BA65-DACC7FD8B293}" destId="{B8F7BD45-993C-4F68-9D29-9398B82D6EE6}" srcOrd="0" destOrd="0" parTransId="{60BA7FC1-2B4D-4FD8-BE1E-DE5199936623}" sibTransId="{9A601EE3-35B8-4431-9A2A-B81BC7F3759E}"/>
    <dgm:cxn modelId="{30199D9F-5932-4432-AA9B-5D068305B4C3}" srcId="{3F32CAFE-EF67-4ABC-9CE0-1CF45F9731B8}" destId="{3BA8E9E0-A266-441F-8427-303E56E6EC8A}" srcOrd="0" destOrd="0" parTransId="{4A79342C-A957-41D7-BDA4-79765BB8A3A9}" sibTransId="{4D13A1D4-2B9E-48A7-AEA2-475F228A0CEE}"/>
    <dgm:cxn modelId="{CFFEABA0-4DED-48D4-92AA-709554D558F4}" type="presOf" srcId="{3F32CAFE-EF67-4ABC-9CE0-1CF45F9731B8}" destId="{FAD4E381-3397-4201-854F-00D303D22035}" srcOrd="0" destOrd="0" presId="urn:microsoft.com/office/officeart/2005/8/layout/process3"/>
    <dgm:cxn modelId="{BE3AF6A3-FF2A-4146-A48C-C57313B0A38D}" type="presOf" srcId="{C0F5EDFF-BDD3-48DC-8FE6-BAA7725DC77C}" destId="{466445C3-A53E-4FA6-940C-347D1E490FA1}" srcOrd="0" destOrd="0" presId="urn:microsoft.com/office/officeart/2005/8/layout/process3"/>
    <dgm:cxn modelId="{7EF66AC4-6F75-435E-A410-F852599336CA}" type="presOf" srcId="{C0F5EDFF-BDD3-48DC-8FE6-BAA7725DC77C}" destId="{35DB9E50-EE69-4D55-8200-044ECF44C562}" srcOrd="1" destOrd="0" presId="urn:microsoft.com/office/officeart/2005/8/layout/process3"/>
    <dgm:cxn modelId="{5327C3C4-B4A9-4EC3-9ACA-1F3C18570ED6}" type="presOf" srcId="{621D0F77-DB1A-431A-A02D-65C5CD1A70AC}" destId="{B2E387E9-FEE1-44B6-96A7-7BB9F93909DE}" srcOrd="0" destOrd="0" presId="urn:microsoft.com/office/officeart/2005/8/layout/process3"/>
    <dgm:cxn modelId="{2D9A86CD-AF4D-4448-8F57-9020C2DD5D4B}" type="presOf" srcId="{D88306BD-B6F7-4504-B501-004023B77808}" destId="{3DE8441A-9967-4D9F-9C75-770D79FFE4B8}" srcOrd="0" destOrd="0" presId="urn:microsoft.com/office/officeart/2005/8/layout/process3"/>
    <dgm:cxn modelId="{0247ABDE-5988-4CA6-B7DA-7BE58A31F53C}" srcId="{621D0F77-DB1A-431A-A02D-65C5CD1A70AC}" destId="{00801805-0132-486E-BA65-DACC7FD8B293}" srcOrd="1" destOrd="0" parTransId="{A7FE2C3E-2D94-4E2B-A329-E8AF68B512B2}" sibTransId="{0CEEDE52-3C9F-4E04-991B-C3EA0477E8E9}"/>
    <dgm:cxn modelId="{25397FE3-D9EC-49B4-9A9B-45A29BF9061C}" srcId="{5F06FAB4-4C82-4895-AC94-EA53818C017F}" destId="{D88306BD-B6F7-4504-B501-004023B77808}" srcOrd="0" destOrd="0" parTransId="{87AFA49D-676A-43B4-AD12-432FBEB5A7E6}" sibTransId="{6DBA0007-6D7B-4AB6-9760-0292E2976F97}"/>
    <dgm:cxn modelId="{A39017E9-8870-4FD1-A7F2-A9D1D3E3D53C}" type="presOf" srcId="{DF3CB2F9-A795-4FDA-938E-9AB3F2B6B22F}" destId="{CFE32F40-041D-43BC-99F1-BE4F217BB526}" srcOrd="1" destOrd="0" presId="urn:microsoft.com/office/officeart/2005/8/layout/process3"/>
    <dgm:cxn modelId="{B73872FE-7803-4CCA-BC34-2EA8B25B0151}" srcId="{621D0F77-DB1A-431A-A02D-65C5CD1A70AC}" destId="{5F06FAB4-4C82-4895-AC94-EA53818C017F}" srcOrd="2" destOrd="0" parTransId="{50BDB3A3-0389-4E19-AF2D-6B6D8E858B50}" sibTransId="{C7026320-0038-4A62-90C3-30509421B1A8}"/>
    <dgm:cxn modelId="{42D1CC15-0AE5-4B75-B068-C47538510558}" type="presParOf" srcId="{B2E387E9-FEE1-44B6-96A7-7BB9F93909DE}" destId="{29D000EF-20D6-4498-AFDB-E5D8D0CA2393}" srcOrd="0" destOrd="0" presId="urn:microsoft.com/office/officeart/2005/8/layout/process3"/>
    <dgm:cxn modelId="{2DD1AE5B-BA27-405A-A876-C2666BA247B0}" type="presParOf" srcId="{29D000EF-20D6-4498-AFDB-E5D8D0CA2393}" destId="{FAD4E381-3397-4201-854F-00D303D22035}" srcOrd="0" destOrd="0" presId="urn:microsoft.com/office/officeart/2005/8/layout/process3"/>
    <dgm:cxn modelId="{64F8A1B1-94A5-4161-88EC-6305DABDDF31}" type="presParOf" srcId="{29D000EF-20D6-4498-AFDB-E5D8D0CA2393}" destId="{5C2F898C-E4CE-49ED-8829-C8C974B9F75B}" srcOrd="1" destOrd="0" presId="urn:microsoft.com/office/officeart/2005/8/layout/process3"/>
    <dgm:cxn modelId="{3263646B-3A04-4066-AF35-A71CE4E83BF8}" type="presParOf" srcId="{29D000EF-20D6-4498-AFDB-E5D8D0CA2393}" destId="{E9AB5390-0D67-4128-8E75-D5643D882E0F}" srcOrd="2" destOrd="0" presId="urn:microsoft.com/office/officeart/2005/8/layout/process3"/>
    <dgm:cxn modelId="{7DA7E0E2-CF34-4129-97EE-44B451BD6F91}" type="presParOf" srcId="{B2E387E9-FEE1-44B6-96A7-7BB9F93909DE}" destId="{B83F9220-EE95-4252-815D-C10B4B878E09}" srcOrd="1" destOrd="0" presId="urn:microsoft.com/office/officeart/2005/8/layout/process3"/>
    <dgm:cxn modelId="{618B763F-7F2F-4A99-84EE-84FB7EFEB745}" type="presParOf" srcId="{B83F9220-EE95-4252-815D-C10B4B878E09}" destId="{CFE32F40-041D-43BC-99F1-BE4F217BB526}" srcOrd="0" destOrd="0" presId="urn:microsoft.com/office/officeart/2005/8/layout/process3"/>
    <dgm:cxn modelId="{46649E95-9A50-4905-8C82-3DDB1DEB26AD}" type="presParOf" srcId="{B2E387E9-FEE1-44B6-96A7-7BB9F93909DE}" destId="{761DAA43-B2AE-41DD-9DF5-D14C9517D52C}" srcOrd="2" destOrd="0" presId="urn:microsoft.com/office/officeart/2005/8/layout/process3"/>
    <dgm:cxn modelId="{C49C2369-6B6C-4CB4-86B9-1CD85E09D197}" type="presParOf" srcId="{761DAA43-B2AE-41DD-9DF5-D14C9517D52C}" destId="{87B00E29-8D1B-4EC8-999F-148E94C561CD}" srcOrd="0" destOrd="0" presId="urn:microsoft.com/office/officeart/2005/8/layout/process3"/>
    <dgm:cxn modelId="{47422847-9FFE-4463-B460-F8FFE9427F97}" type="presParOf" srcId="{761DAA43-B2AE-41DD-9DF5-D14C9517D52C}" destId="{6A0E24DF-1E83-4D80-BE2A-DE9118BD0A00}" srcOrd="1" destOrd="0" presId="urn:microsoft.com/office/officeart/2005/8/layout/process3"/>
    <dgm:cxn modelId="{AB64AF6E-E3EC-427B-8C52-10464F66238E}" type="presParOf" srcId="{761DAA43-B2AE-41DD-9DF5-D14C9517D52C}" destId="{19998C3F-A06C-4B5B-910C-DC84AE0CCB43}" srcOrd="2" destOrd="0" presId="urn:microsoft.com/office/officeart/2005/8/layout/process3"/>
    <dgm:cxn modelId="{02BDD63C-AA27-4EF3-93B6-5F46D2CE5829}" type="presParOf" srcId="{B2E387E9-FEE1-44B6-96A7-7BB9F93909DE}" destId="{B7A22D01-72DB-4FE4-943D-3A75A6AB5B68}" srcOrd="3" destOrd="0" presId="urn:microsoft.com/office/officeart/2005/8/layout/process3"/>
    <dgm:cxn modelId="{D69291ED-8525-4706-90E6-23F044CA530A}" type="presParOf" srcId="{B7A22D01-72DB-4FE4-943D-3A75A6AB5B68}" destId="{0E40EDF5-58EC-4A0D-A127-673632926332}" srcOrd="0" destOrd="0" presId="urn:microsoft.com/office/officeart/2005/8/layout/process3"/>
    <dgm:cxn modelId="{A4CA1B39-DFA5-41F1-BA9E-D262EE16DFC1}" type="presParOf" srcId="{B2E387E9-FEE1-44B6-96A7-7BB9F93909DE}" destId="{87308C50-DC36-4FFA-8245-945DC95047D6}" srcOrd="4" destOrd="0" presId="urn:microsoft.com/office/officeart/2005/8/layout/process3"/>
    <dgm:cxn modelId="{4536536F-59DA-42C7-9C7E-5047C49CDE9A}" type="presParOf" srcId="{87308C50-DC36-4FFA-8245-945DC95047D6}" destId="{4CAE956E-54DE-41E2-9741-07C31ACE6A33}" srcOrd="0" destOrd="0" presId="urn:microsoft.com/office/officeart/2005/8/layout/process3"/>
    <dgm:cxn modelId="{379C8989-6157-4B12-AB93-8EBD1F6C7538}" type="presParOf" srcId="{87308C50-DC36-4FFA-8245-945DC95047D6}" destId="{8EF81546-A976-4E63-AF16-16B1220926B9}" srcOrd="1" destOrd="0" presId="urn:microsoft.com/office/officeart/2005/8/layout/process3"/>
    <dgm:cxn modelId="{607A27AA-0A15-44D9-BF20-A66C055CBDDC}" type="presParOf" srcId="{87308C50-DC36-4FFA-8245-945DC95047D6}" destId="{3DE8441A-9967-4D9F-9C75-770D79FFE4B8}" srcOrd="2" destOrd="0" presId="urn:microsoft.com/office/officeart/2005/8/layout/process3"/>
    <dgm:cxn modelId="{BA8F8BCB-E854-4679-98C9-811A3926927B}" type="presParOf" srcId="{B2E387E9-FEE1-44B6-96A7-7BB9F93909DE}" destId="{86577C8C-F4F0-4B1D-8E2D-E3C2F9B2EF54}" srcOrd="5" destOrd="0" presId="urn:microsoft.com/office/officeart/2005/8/layout/process3"/>
    <dgm:cxn modelId="{D7C0ABE0-1E76-4B53-8D41-46B2E7892A34}" type="presParOf" srcId="{86577C8C-F4F0-4B1D-8E2D-E3C2F9B2EF54}" destId="{F99A22C2-F73D-4546-A53F-1E2E806280A6}" srcOrd="0" destOrd="0" presId="urn:microsoft.com/office/officeart/2005/8/layout/process3"/>
    <dgm:cxn modelId="{CB59B21C-B6F7-4382-B27F-3024B7FA22A7}" type="presParOf" srcId="{B2E387E9-FEE1-44B6-96A7-7BB9F93909DE}" destId="{2ACC8B93-DD35-4ED5-AC8A-4271E71EE7A3}" srcOrd="6" destOrd="0" presId="urn:microsoft.com/office/officeart/2005/8/layout/process3"/>
    <dgm:cxn modelId="{68BCE1B8-CFD9-4693-A849-715DEC5A2179}" type="presParOf" srcId="{2ACC8B93-DD35-4ED5-AC8A-4271E71EE7A3}" destId="{466445C3-A53E-4FA6-940C-347D1E490FA1}" srcOrd="0" destOrd="0" presId="urn:microsoft.com/office/officeart/2005/8/layout/process3"/>
    <dgm:cxn modelId="{F4C1AD3B-D9C4-4AB0-A0B2-C79C9848E11B}" type="presParOf" srcId="{2ACC8B93-DD35-4ED5-AC8A-4271E71EE7A3}" destId="{35DB9E50-EE69-4D55-8200-044ECF44C562}" srcOrd="1" destOrd="0" presId="urn:microsoft.com/office/officeart/2005/8/layout/process3"/>
    <dgm:cxn modelId="{DFA6F777-2219-4205-BC7A-6C95B2AA49F7}" type="presParOf" srcId="{2ACC8B93-DD35-4ED5-AC8A-4271E71EE7A3}" destId="{DDA9321E-A91A-4EEF-95A1-1101C58C8F4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F898C-E4CE-49ED-8829-C8C974B9F75B}">
      <dsp:nvSpPr>
        <dsp:cNvPr id="0" name=""/>
        <dsp:cNvSpPr/>
      </dsp:nvSpPr>
      <dsp:spPr>
        <a:xfrm>
          <a:off x="1240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1240" y="528098"/>
        <a:ext cx="1558633" cy="623453"/>
      </dsp:txXfrm>
    </dsp:sp>
    <dsp:sp modelId="{E9AB5390-0D67-4128-8E75-D5643D882E0F}">
      <dsp:nvSpPr>
        <dsp:cNvPr id="0" name=""/>
        <dsp:cNvSpPr/>
      </dsp:nvSpPr>
      <dsp:spPr>
        <a:xfrm>
          <a:off x="320478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4 ore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scoperta</a:t>
          </a:r>
          <a:endParaRPr lang="en-US" sz="1600" kern="1200" dirty="0"/>
        </a:p>
      </dsp:txBody>
      <dsp:txXfrm>
        <a:off x="362601" y="1193674"/>
        <a:ext cx="1474387" cy="1353954"/>
      </dsp:txXfrm>
    </dsp:sp>
    <dsp:sp modelId="{B83F9220-EE95-4252-815D-C10B4B878E09}">
      <dsp:nvSpPr>
        <dsp:cNvPr id="0" name=""/>
        <dsp:cNvSpPr/>
      </dsp:nvSpPr>
      <dsp:spPr>
        <a:xfrm>
          <a:off x="1796156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796156" y="723408"/>
        <a:ext cx="384504" cy="232832"/>
      </dsp:txXfrm>
    </dsp:sp>
    <dsp:sp modelId="{6A0E24DF-1E83-4D80-BE2A-DE9118BD0A00}">
      <dsp:nvSpPr>
        <dsp:cNvPr id="0" name=""/>
        <dsp:cNvSpPr/>
      </dsp:nvSpPr>
      <dsp:spPr>
        <a:xfrm>
          <a:off x="2505006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Isolamento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sistemi</a:t>
          </a:r>
          <a:r>
            <a:rPr lang="en-US" sz="1600" kern="1200" dirty="0">
              <a:latin typeface="Calibri Light" panose="020F0302020204030204"/>
            </a:rPr>
            <a:t> coinvolti</a:t>
          </a:r>
          <a:endParaRPr lang="en-US" sz="1600" kern="1200" dirty="0"/>
        </a:p>
      </dsp:txBody>
      <dsp:txXfrm>
        <a:off x="2505006" y="528098"/>
        <a:ext cx="1558633" cy="623453"/>
      </dsp:txXfrm>
    </dsp:sp>
    <dsp:sp modelId="{19998C3F-A06C-4B5B-910C-DC84AE0CCB43}">
      <dsp:nvSpPr>
        <dsp:cNvPr id="0" name=""/>
        <dsp:cNvSpPr/>
      </dsp:nvSpPr>
      <dsp:spPr>
        <a:xfrm>
          <a:off x="2824244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1 </a:t>
          </a:r>
          <a:r>
            <a:rPr lang="en-US" sz="1600" kern="1200" dirty="0" err="1">
              <a:latin typeface="Calibri Light" panose="020F0302020204030204"/>
            </a:rPr>
            <a:t>giorno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lavorativo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scoperta</a:t>
          </a:r>
          <a:endParaRPr lang="en-US" sz="1600" kern="1200" dirty="0"/>
        </a:p>
      </dsp:txBody>
      <dsp:txXfrm>
        <a:off x="2866367" y="1193674"/>
        <a:ext cx="1474387" cy="1353954"/>
      </dsp:txXfrm>
    </dsp:sp>
    <dsp:sp modelId="{B7A22D01-72DB-4FE4-943D-3A75A6AB5B68}">
      <dsp:nvSpPr>
        <dsp:cNvPr id="0" name=""/>
        <dsp:cNvSpPr/>
      </dsp:nvSpPr>
      <dsp:spPr>
        <a:xfrm>
          <a:off x="4299922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299922" y="723408"/>
        <a:ext cx="384504" cy="232832"/>
      </dsp:txXfrm>
    </dsp:sp>
    <dsp:sp modelId="{8EF81546-A976-4E63-AF16-16B1220926B9}">
      <dsp:nvSpPr>
        <dsp:cNvPr id="0" name=""/>
        <dsp:cNvSpPr/>
      </dsp:nvSpPr>
      <dsp:spPr>
        <a:xfrm>
          <a:off x="5008772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Analisi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5008772" y="528098"/>
        <a:ext cx="1558633" cy="623453"/>
      </dsp:txXfrm>
    </dsp:sp>
    <dsp:sp modelId="{3DE8441A-9967-4D9F-9C75-770D79FFE4B8}">
      <dsp:nvSpPr>
        <dsp:cNvPr id="0" name=""/>
        <dsp:cNvSpPr/>
      </dsp:nvSpPr>
      <dsp:spPr>
        <a:xfrm>
          <a:off x="5328010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iniziale</a:t>
          </a:r>
          <a:endParaRPr lang="en-US" sz="1600" kern="1200" dirty="0"/>
        </a:p>
      </dsp:txBody>
      <dsp:txXfrm>
        <a:off x="5370133" y="1193674"/>
        <a:ext cx="1474387" cy="1353954"/>
      </dsp:txXfrm>
    </dsp:sp>
    <dsp:sp modelId="{86577C8C-F4F0-4B1D-8E2D-E3C2F9B2EF54}">
      <dsp:nvSpPr>
        <dsp:cNvPr id="0" name=""/>
        <dsp:cNvSpPr/>
      </dsp:nvSpPr>
      <dsp:spPr>
        <a:xfrm>
          <a:off x="6803688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803688" y="723408"/>
        <a:ext cx="384504" cy="232832"/>
      </dsp:txXfrm>
    </dsp:sp>
    <dsp:sp modelId="{35DB9E50-EE69-4D55-8200-044ECF44C562}">
      <dsp:nvSpPr>
        <dsp:cNvPr id="0" name=""/>
        <dsp:cNvSpPr/>
      </dsp:nvSpPr>
      <dsp:spPr>
        <a:xfrm>
          <a:off x="7512538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Chiusura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</a:p>
      </dsp:txBody>
      <dsp:txXfrm>
        <a:off x="7512538" y="528098"/>
        <a:ext cx="1558633" cy="623453"/>
      </dsp:txXfrm>
    </dsp:sp>
    <dsp:sp modelId="{DDA9321E-A91A-4EEF-95A1-1101C58C8F44}">
      <dsp:nvSpPr>
        <dsp:cNvPr id="0" name=""/>
        <dsp:cNvSpPr/>
      </dsp:nvSpPr>
      <dsp:spPr>
        <a:xfrm>
          <a:off x="7831776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  <a:endParaRPr lang="en-US" sz="1600" kern="1200" dirty="0">
            <a:latin typeface="Calibri Light" panose="020F0302020204030204"/>
          </a:endParaRPr>
        </a:p>
      </dsp:txBody>
      <dsp:txXfrm>
        <a:off x="7873899" y="1193674"/>
        <a:ext cx="1474387" cy="13539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F898C-E4CE-49ED-8829-C8C974B9F75B}">
      <dsp:nvSpPr>
        <dsp:cNvPr id="0" name=""/>
        <dsp:cNvSpPr/>
      </dsp:nvSpPr>
      <dsp:spPr>
        <a:xfrm>
          <a:off x="1240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1240" y="528098"/>
        <a:ext cx="1558633" cy="623453"/>
      </dsp:txXfrm>
    </dsp:sp>
    <dsp:sp modelId="{E9AB5390-0D67-4128-8E75-D5643D882E0F}">
      <dsp:nvSpPr>
        <dsp:cNvPr id="0" name=""/>
        <dsp:cNvSpPr/>
      </dsp:nvSpPr>
      <dsp:spPr>
        <a:xfrm>
          <a:off x="320478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4 ore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scoperta</a:t>
          </a:r>
          <a:endParaRPr lang="en-US" sz="1600" kern="1200" dirty="0"/>
        </a:p>
      </dsp:txBody>
      <dsp:txXfrm>
        <a:off x="362601" y="1193674"/>
        <a:ext cx="1474387" cy="1353954"/>
      </dsp:txXfrm>
    </dsp:sp>
    <dsp:sp modelId="{B83F9220-EE95-4252-815D-C10B4B878E09}">
      <dsp:nvSpPr>
        <dsp:cNvPr id="0" name=""/>
        <dsp:cNvSpPr/>
      </dsp:nvSpPr>
      <dsp:spPr>
        <a:xfrm>
          <a:off x="1796156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796156" y="723408"/>
        <a:ext cx="384504" cy="232832"/>
      </dsp:txXfrm>
    </dsp:sp>
    <dsp:sp modelId="{6A0E24DF-1E83-4D80-BE2A-DE9118BD0A00}">
      <dsp:nvSpPr>
        <dsp:cNvPr id="0" name=""/>
        <dsp:cNvSpPr/>
      </dsp:nvSpPr>
      <dsp:spPr>
        <a:xfrm>
          <a:off x="2505006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Isolamento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sistemi</a:t>
          </a:r>
          <a:r>
            <a:rPr lang="en-US" sz="1600" kern="1200" dirty="0">
              <a:latin typeface="Calibri Light" panose="020F0302020204030204"/>
            </a:rPr>
            <a:t> coinvolti</a:t>
          </a:r>
          <a:endParaRPr lang="en-US" sz="1600" kern="1200" dirty="0"/>
        </a:p>
      </dsp:txBody>
      <dsp:txXfrm>
        <a:off x="2505006" y="528098"/>
        <a:ext cx="1558633" cy="623453"/>
      </dsp:txXfrm>
    </dsp:sp>
    <dsp:sp modelId="{19998C3F-A06C-4B5B-910C-DC84AE0CCB43}">
      <dsp:nvSpPr>
        <dsp:cNvPr id="0" name=""/>
        <dsp:cNvSpPr/>
      </dsp:nvSpPr>
      <dsp:spPr>
        <a:xfrm>
          <a:off x="2824244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1 </a:t>
          </a:r>
          <a:r>
            <a:rPr lang="en-US" sz="1600" kern="1200" dirty="0" err="1">
              <a:latin typeface="Calibri Light" panose="020F0302020204030204"/>
            </a:rPr>
            <a:t>giorno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lavorativo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scoperta</a:t>
          </a:r>
          <a:endParaRPr lang="en-US" sz="1600" kern="1200" dirty="0"/>
        </a:p>
      </dsp:txBody>
      <dsp:txXfrm>
        <a:off x="2866367" y="1193674"/>
        <a:ext cx="1474387" cy="1353954"/>
      </dsp:txXfrm>
    </dsp:sp>
    <dsp:sp modelId="{B7A22D01-72DB-4FE4-943D-3A75A6AB5B68}">
      <dsp:nvSpPr>
        <dsp:cNvPr id="0" name=""/>
        <dsp:cNvSpPr/>
      </dsp:nvSpPr>
      <dsp:spPr>
        <a:xfrm>
          <a:off x="4299922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299922" y="723408"/>
        <a:ext cx="384504" cy="232832"/>
      </dsp:txXfrm>
    </dsp:sp>
    <dsp:sp modelId="{8EF81546-A976-4E63-AF16-16B1220926B9}">
      <dsp:nvSpPr>
        <dsp:cNvPr id="0" name=""/>
        <dsp:cNvSpPr/>
      </dsp:nvSpPr>
      <dsp:spPr>
        <a:xfrm>
          <a:off x="5008772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Analisi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5008772" y="528098"/>
        <a:ext cx="1558633" cy="623453"/>
      </dsp:txXfrm>
    </dsp:sp>
    <dsp:sp modelId="{3DE8441A-9967-4D9F-9C75-770D79FFE4B8}">
      <dsp:nvSpPr>
        <dsp:cNvPr id="0" name=""/>
        <dsp:cNvSpPr/>
      </dsp:nvSpPr>
      <dsp:spPr>
        <a:xfrm>
          <a:off x="5328010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iniziale</a:t>
          </a:r>
          <a:endParaRPr lang="en-US" sz="1600" kern="1200" dirty="0"/>
        </a:p>
      </dsp:txBody>
      <dsp:txXfrm>
        <a:off x="5370133" y="1193674"/>
        <a:ext cx="1474387" cy="1353954"/>
      </dsp:txXfrm>
    </dsp:sp>
    <dsp:sp modelId="{86577C8C-F4F0-4B1D-8E2D-E3C2F9B2EF54}">
      <dsp:nvSpPr>
        <dsp:cNvPr id="0" name=""/>
        <dsp:cNvSpPr/>
      </dsp:nvSpPr>
      <dsp:spPr>
        <a:xfrm>
          <a:off x="6803688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803688" y="723408"/>
        <a:ext cx="384504" cy="232832"/>
      </dsp:txXfrm>
    </dsp:sp>
    <dsp:sp modelId="{35DB9E50-EE69-4D55-8200-044ECF44C562}">
      <dsp:nvSpPr>
        <dsp:cNvPr id="0" name=""/>
        <dsp:cNvSpPr/>
      </dsp:nvSpPr>
      <dsp:spPr>
        <a:xfrm>
          <a:off x="7512538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Chiusura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</a:p>
      </dsp:txBody>
      <dsp:txXfrm>
        <a:off x="7512538" y="528098"/>
        <a:ext cx="1558633" cy="623453"/>
      </dsp:txXfrm>
    </dsp:sp>
    <dsp:sp modelId="{DDA9321E-A91A-4EEF-95A1-1101C58C8F44}">
      <dsp:nvSpPr>
        <dsp:cNvPr id="0" name=""/>
        <dsp:cNvSpPr/>
      </dsp:nvSpPr>
      <dsp:spPr>
        <a:xfrm>
          <a:off x="7831776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</a:p>
      </dsp:txBody>
      <dsp:txXfrm>
        <a:off x="7873899" y="1193674"/>
        <a:ext cx="1474387" cy="1353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F898C-E4CE-49ED-8829-C8C974B9F75B}">
      <dsp:nvSpPr>
        <dsp:cNvPr id="0" name=""/>
        <dsp:cNvSpPr/>
      </dsp:nvSpPr>
      <dsp:spPr>
        <a:xfrm>
          <a:off x="1240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1240" y="528098"/>
        <a:ext cx="1558633" cy="623453"/>
      </dsp:txXfrm>
    </dsp:sp>
    <dsp:sp modelId="{E9AB5390-0D67-4128-8E75-D5643D882E0F}">
      <dsp:nvSpPr>
        <dsp:cNvPr id="0" name=""/>
        <dsp:cNvSpPr/>
      </dsp:nvSpPr>
      <dsp:spPr>
        <a:xfrm>
          <a:off x="320478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4 ore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scoperta</a:t>
          </a:r>
          <a:endParaRPr lang="en-US" sz="1600" kern="1200" dirty="0"/>
        </a:p>
      </dsp:txBody>
      <dsp:txXfrm>
        <a:off x="362601" y="1193674"/>
        <a:ext cx="1474387" cy="1353954"/>
      </dsp:txXfrm>
    </dsp:sp>
    <dsp:sp modelId="{B83F9220-EE95-4252-815D-C10B4B878E09}">
      <dsp:nvSpPr>
        <dsp:cNvPr id="0" name=""/>
        <dsp:cNvSpPr/>
      </dsp:nvSpPr>
      <dsp:spPr>
        <a:xfrm>
          <a:off x="1796156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796156" y="723408"/>
        <a:ext cx="384504" cy="232832"/>
      </dsp:txXfrm>
    </dsp:sp>
    <dsp:sp modelId="{6A0E24DF-1E83-4D80-BE2A-DE9118BD0A00}">
      <dsp:nvSpPr>
        <dsp:cNvPr id="0" name=""/>
        <dsp:cNvSpPr/>
      </dsp:nvSpPr>
      <dsp:spPr>
        <a:xfrm>
          <a:off x="2505006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Isolamento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sistemi</a:t>
          </a:r>
          <a:r>
            <a:rPr lang="en-US" sz="1600" kern="1200" dirty="0">
              <a:latin typeface="Calibri Light" panose="020F0302020204030204"/>
            </a:rPr>
            <a:t> coinvolti</a:t>
          </a:r>
          <a:endParaRPr lang="en-US" sz="1600" kern="1200" dirty="0"/>
        </a:p>
      </dsp:txBody>
      <dsp:txXfrm>
        <a:off x="2505006" y="528098"/>
        <a:ext cx="1558633" cy="623453"/>
      </dsp:txXfrm>
    </dsp:sp>
    <dsp:sp modelId="{19998C3F-A06C-4B5B-910C-DC84AE0CCB43}">
      <dsp:nvSpPr>
        <dsp:cNvPr id="0" name=""/>
        <dsp:cNvSpPr/>
      </dsp:nvSpPr>
      <dsp:spPr>
        <a:xfrm>
          <a:off x="2824244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1 </a:t>
          </a:r>
          <a:r>
            <a:rPr lang="en-US" sz="1600" kern="1200" dirty="0" err="1">
              <a:latin typeface="Calibri Light" panose="020F0302020204030204"/>
            </a:rPr>
            <a:t>giorno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lavorativo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scoperta</a:t>
          </a:r>
          <a:endParaRPr lang="en-US" sz="1600" kern="1200" dirty="0"/>
        </a:p>
      </dsp:txBody>
      <dsp:txXfrm>
        <a:off x="2866367" y="1193674"/>
        <a:ext cx="1474387" cy="1353954"/>
      </dsp:txXfrm>
    </dsp:sp>
    <dsp:sp modelId="{B7A22D01-72DB-4FE4-943D-3A75A6AB5B68}">
      <dsp:nvSpPr>
        <dsp:cNvPr id="0" name=""/>
        <dsp:cNvSpPr/>
      </dsp:nvSpPr>
      <dsp:spPr>
        <a:xfrm>
          <a:off x="4299922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299922" y="723408"/>
        <a:ext cx="384504" cy="232832"/>
      </dsp:txXfrm>
    </dsp:sp>
    <dsp:sp modelId="{8EF81546-A976-4E63-AF16-16B1220926B9}">
      <dsp:nvSpPr>
        <dsp:cNvPr id="0" name=""/>
        <dsp:cNvSpPr/>
      </dsp:nvSpPr>
      <dsp:spPr>
        <a:xfrm>
          <a:off x="5008772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Analisi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5008772" y="528098"/>
        <a:ext cx="1558633" cy="623453"/>
      </dsp:txXfrm>
    </dsp:sp>
    <dsp:sp modelId="{3DE8441A-9967-4D9F-9C75-770D79FFE4B8}">
      <dsp:nvSpPr>
        <dsp:cNvPr id="0" name=""/>
        <dsp:cNvSpPr/>
      </dsp:nvSpPr>
      <dsp:spPr>
        <a:xfrm>
          <a:off x="5328010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iniziale</a:t>
          </a:r>
          <a:endParaRPr lang="en-US" sz="1600" kern="1200" dirty="0"/>
        </a:p>
      </dsp:txBody>
      <dsp:txXfrm>
        <a:off x="5370133" y="1193674"/>
        <a:ext cx="1474387" cy="1353954"/>
      </dsp:txXfrm>
    </dsp:sp>
    <dsp:sp modelId="{86577C8C-F4F0-4B1D-8E2D-E3C2F9B2EF54}">
      <dsp:nvSpPr>
        <dsp:cNvPr id="0" name=""/>
        <dsp:cNvSpPr/>
      </dsp:nvSpPr>
      <dsp:spPr>
        <a:xfrm>
          <a:off x="6803688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803688" y="723408"/>
        <a:ext cx="384504" cy="232832"/>
      </dsp:txXfrm>
    </dsp:sp>
    <dsp:sp modelId="{35DB9E50-EE69-4D55-8200-044ECF44C562}">
      <dsp:nvSpPr>
        <dsp:cNvPr id="0" name=""/>
        <dsp:cNvSpPr/>
      </dsp:nvSpPr>
      <dsp:spPr>
        <a:xfrm>
          <a:off x="7512538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Chiusura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</a:p>
      </dsp:txBody>
      <dsp:txXfrm>
        <a:off x="7512538" y="528098"/>
        <a:ext cx="1558633" cy="623453"/>
      </dsp:txXfrm>
    </dsp:sp>
    <dsp:sp modelId="{DDA9321E-A91A-4EEF-95A1-1101C58C8F44}">
      <dsp:nvSpPr>
        <dsp:cNvPr id="0" name=""/>
        <dsp:cNvSpPr/>
      </dsp:nvSpPr>
      <dsp:spPr>
        <a:xfrm>
          <a:off x="7831776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</a:p>
      </dsp:txBody>
      <dsp:txXfrm>
        <a:off x="7873899" y="1193674"/>
        <a:ext cx="1474387" cy="1353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F898C-E4CE-49ED-8829-C8C974B9F75B}">
      <dsp:nvSpPr>
        <dsp:cNvPr id="0" name=""/>
        <dsp:cNvSpPr/>
      </dsp:nvSpPr>
      <dsp:spPr>
        <a:xfrm>
          <a:off x="1240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1240" y="528098"/>
        <a:ext cx="1558633" cy="623453"/>
      </dsp:txXfrm>
    </dsp:sp>
    <dsp:sp modelId="{E9AB5390-0D67-4128-8E75-D5643D882E0F}">
      <dsp:nvSpPr>
        <dsp:cNvPr id="0" name=""/>
        <dsp:cNvSpPr/>
      </dsp:nvSpPr>
      <dsp:spPr>
        <a:xfrm>
          <a:off x="320478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4 ore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scoperta</a:t>
          </a:r>
          <a:endParaRPr lang="en-US" sz="1600" kern="1200" dirty="0"/>
        </a:p>
      </dsp:txBody>
      <dsp:txXfrm>
        <a:off x="362601" y="1193674"/>
        <a:ext cx="1474387" cy="1353954"/>
      </dsp:txXfrm>
    </dsp:sp>
    <dsp:sp modelId="{B83F9220-EE95-4252-815D-C10B4B878E09}">
      <dsp:nvSpPr>
        <dsp:cNvPr id="0" name=""/>
        <dsp:cNvSpPr/>
      </dsp:nvSpPr>
      <dsp:spPr>
        <a:xfrm>
          <a:off x="1796156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796156" y="723408"/>
        <a:ext cx="384504" cy="232832"/>
      </dsp:txXfrm>
    </dsp:sp>
    <dsp:sp modelId="{6A0E24DF-1E83-4D80-BE2A-DE9118BD0A00}">
      <dsp:nvSpPr>
        <dsp:cNvPr id="0" name=""/>
        <dsp:cNvSpPr/>
      </dsp:nvSpPr>
      <dsp:spPr>
        <a:xfrm>
          <a:off x="2505006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Isolamento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sistemi</a:t>
          </a:r>
          <a:r>
            <a:rPr lang="en-US" sz="1600" kern="1200" dirty="0">
              <a:latin typeface="Calibri Light" panose="020F0302020204030204"/>
            </a:rPr>
            <a:t> coinvolti</a:t>
          </a:r>
          <a:endParaRPr lang="en-US" sz="1600" kern="1200" dirty="0"/>
        </a:p>
      </dsp:txBody>
      <dsp:txXfrm>
        <a:off x="2505006" y="528098"/>
        <a:ext cx="1558633" cy="623453"/>
      </dsp:txXfrm>
    </dsp:sp>
    <dsp:sp modelId="{19998C3F-A06C-4B5B-910C-DC84AE0CCB43}">
      <dsp:nvSpPr>
        <dsp:cNvPr id="0" name=""/>
        <dsp:cNvSpPr/>
      </dsp:nvSpPr>
      <dsp:spPr>
        <a:xfrm>
          <a:off x="2824244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1 </a:t>
          </a:r>
          <a:r>
            <a:rPr lang="en-US" sz="1600" kern="1200" dirty="0" err="1">
              <a:latin typeface="Calibri Light" panose="020F0302020204030204"/>
            </a:rPr>
            <a:t>giorno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lavorativo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scoperta</a:t>
          </a:r>
          <a:endParaRPr lang="en-US" sz="1600" kern="1200" dirty="0"/>
        </a:p>
      </dsp:txBody>
      <dsp:txXfrm>
        <a:off x="2866367" y="1193674"/>
        <a:ext cx="1474387" cy="1353954"/>
      </dsp:txXfrm>
    </dsp:sp>
    <dsp:sp modelId="{B7A22D01-72DB-4FE4-943D-3A75A6AB5B68}">
      <dsp:nvSpPr>
        <dsp:cNvPr id="0" name=""/>
        <dsp:cNvSpPr/>
      </dsp:nvSpPr>
      <dsp:spPr>
        <a:xfrm>
          <a:off x="4299922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299922" y="723408"/>
        <a:ext cx="384504" cy="232832"/>
      </dsp:txXfrm>
    </dsp:sp>
    <dsp:sp modelId="{8EF81546-A976-4E63-AF16-16B1220926B9}">
      <dsp:nvSpPr>
        <dsp:cNvPr id="0" name=""/>
        <dsp:cNvSpPr/>
      </dsp:nvSpPr>
      <dsp:spPr>
        <a:xfrm>
          <a:off x="5008772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Analisi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5008772" y="528098"/>
        <a:ext cx="1558633" cy="623453"/>
      </dsp:txXfrm>
    </dsp:sp>
    <dsp:sp modelId="{3DE8441A-9967-4D9F-9C75-770D79FFE4B8}">
      <dsp:nvSpPr>
        <dsp:cNvPr id="0" name=""/>
        <dsp:cNvSpPr/>
      </dsp:nvSpPr>
      <dsp:spPr>
        <a:xfrm>
          <a:off x="5328010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iniziale</a:t>
          </a:r>
          <a:endParaRPr lang="en-US" sz="1600" kern="1200" dirty="0"/>
        </a:p>
      </dsp:txBody>
      <dsp:txXfrm>
        <a:off x="5370133" y="1193674"/>
        <a:ext cx="1474387" cy="1353954"/>
      </dsp:txXfrm>
    </dsp:sp>
    <dsp:sp modelId="{86577C8C-F4F0-4B1D-8E2D-E3C2F9B2EF54}">
      <dsp:nvSpPr>
        <dsp:cNvPr id="0" name=""/>
        <dsp:cNvSpPr/>
      </dsp:nvSpPr>
      <dsp:spPr>
        <a:xfrm>
          <a:off x="6803688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803688" y="723408"/>
        <a:ext cx="384504" cy="232832"/>
      </dsp:txXfrm>
    </dsp:sp>
    <dsp:sp modelId="{35DB9E50-EE69-4D55-8200-044ECF44C562}">
      <dsp:nvSpPr>
        <dsp:cNvPr id="0" name=""/>
        <dsp:cNvSpPr/>
      </dsp:nvSpPr>
      <dsp:spPr>
        <a:xfrm>
          <a:off x="7512538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Chiusura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</a:p>
      </dsp:txBody>
      <dsp:txXfrm>
        <a:off x="7512538" y="528098"/>
        <a:ext cx="1558633" cy="623453"/>
      </dsp:txXfrm>
    </dsp:sp>
    <dsp:sp modelId="{DDA9321E-A91A-4EEF-95A1-1101C58C8F44}">
      <dsp:nvSpPr>
        <dsp:cNvPr id="0" name=""/>
        <dsp:cNvSpPr/>
      </dsp:nvSpPr>
      <dsp:spPr>
        <a:xfrm>
          <a:off x="7831776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</a:p>
      </dsp:txBody>
      <dsp:txXfrm>
        <a:off x="7873899" y="1193674"/>
        <a:ext cx="1474387" cy="13539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F898C-E4CE-49ED-8829-C8C974B9F75B}">
      <dsp:nvSpPr>
        <dsp:cNvPr id="0" name=""/>
        <dsp:cNvSpPr/>
      </dsp:nvSpPr>
      <dsp:spPr>
        <a:xfrm>
          <a:off x="1240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1240" y="528098"/>
        <a:ext cx="1558633" cy="623453"/>
      </dsp:txXfrm>
    </dsp:sp>
    <dsp:sp modelId="{E9AB5390-0D67-4128-8E75-D5643D882E0F}">
      <dsp:nvSpPr>
        <dsp:cNvPr id="0" name=""/>
        <dsp:cNvSpPr/>
      </dsp:nvSpPr>
      <dsp:spPr>
        <a:xfrm>
          <a:off x="320478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4 ore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scoperta</a:t>
          </a:r>
          <a:endParaRPr lang="en-US" sz="1600" kern="1200" dirty="0"/>
        </a:p>
      </dsp:txBody>
      <dsp:txXfrm>
        <a:off x="362601" y="1193674"/>
        <a:ext cx="1474387" cy="1353954"/>
      </dsp:txXfrm>
    </dsp:sp>
    <dsp:sp modelId="{B83F9220-EE95-4252-815D-C10B4B878E09}">
      <dsp:nvSpPr>
        <dsp:cNvPr id="0" name=""/>
        <dsp:cNvSpPr/>
      </dsp:nvSpPr>
      <dsp:spPr>
        <a:xfrm>
          <a:off x="1796156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796156" y="723408"/>
        <a:ext cx="384504" cy="232832"/>
      </dsp:txXfrm>
    </dsp:sp>
    <dsp:sp modelId="{6A0E24DF-1E83-4D80-BE2A-DE9118BD0A00}">
      <dsp:nvSpPr>
        <dsp:cNvPr id="0" name=""/>
        <dsp:cNvSpPr/>
      </dsp:nvSpPr>
      <dsp:spPr>
        <a:xfrm>
          <a:off x="2505006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Isolamento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sistemi</a:t>
          </a:r>
          <a:r>
            <a:rPr lang="en-US" sz="1600" kern="1200" dirty="0">
              <a:latin typeface="Calibri Light" panose="020F0302020204030204"/>
            </a:rPr>
            <a:t> coinvolti</a:t>
          </a:r>
          <a:endParaRPr lang="en-US" sz="1600" kern="1200" dirty="0"/>
        </a:p>
      </dsp:txBody>
      <dsp:txXfrm>
        <a:off x="2505006" y="528098"/>
        <a:ext cx="1558633" cy="623453"/>
      </dsp:txXfrm>
    </dsp:sp>
    <dsp:sp modelId="{19998C3F-A06C-4B5B-910C-DC84AE0CCB43}">
      <dsp:nvSpPr>
        <dsp:cNvPr id="0" name=""/>
        <dsp:cNvSpPr/>
      </dsp:nvSpPr>
      <dsp:spPr>
        <a:xfrm>
          <a:off x="2824244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1 </a:t>
          </a:r>
          <a:r>
            <a:rPr lang="en-US" sz="1600" kern="1200" dirty="0" err="1">
              <a:latin typeface="Calibri Light" panose="020F0302020204030204"/>
            </a:rPr>
            <a:t>giorno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lavorativo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scoperta</a:t>
          </a:r>
          <a:endParaRPr lang="en-US" sz="1600" kern="1200" dirty="0"/>
        </a:p>
      </dsp:txBody>
      <dsp:txXfrm>
        <a:off x="2866367" y="1193674"/>
        <a:ext cx="1474387" cy="1353954"/>
      </dsp:txXfrm>
    </dsp:sp>
    <dsp:sp modelId="{B7A22D01-72DB-4FE4-943D-3A75A6AB5B68}">
      <dsp:nvSpPr>
        <dsp:cNvPr id="0" name=""/>
        <dsp:cNvSpPr/>
      </dsp:nvSpPr>
      <dsp:spPr>
        <a:xfrm>
          <a:off x="4299922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299922" y="723408"/>
        <a:ext cx="384504" cy="232832"/>
      </dsp:txXfrm>
    </dsp:sp>
    <dsp:sp modelId="{8EF81546-A976-4E63-AF16-16B1220926B9}">
      <dsp:nvSpPr>
        <dsp:cNvPr id="0" name=""/>
        <dsp:cNvSpPr/>
      </dsp:nvSpPr>
      <dsp:spPr>
        <a:xfrm>
          <a:off x="5008772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Analisi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5008772" y="528098"/>
        <a:ext cx="1558633" cy="623453"/>
      </dsp:txXfrm>
    </dsp:sp>
    <dsp:sp modelId="{3DE8441A-9967-4D9F-9C75-770D79FFE4B8}">
      <dsp:nvSpPr>
        <dsp:cNvPr id="0" name=""/>
        <dsp:cNvSpPr/>
      </dsp:nvSpPr>
      <dsp:spPr>
        <a:xfrm>
          <a:off x="5328010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iniziale</a:t>
          </a:r>
          <a:endParaRPr lang="en-US" sz="1600" kern="1200" dirty="0"/>
        </a:p>
      </dsp:txBody>
      <dsp:txXfrm>
        <a:off x="5370133" y="1193674"/>
        <a:ext cx="1474387" cy="1353954"/>
      </dsp:txXfrm>
    </dsp:sp>
    <dsp:sp modelId="{86577C8C-F4F0-4B1D-8E2D-E3C2F9B2EF54}">
      <dsp:nvSpPr>
        <dsp:cNvPr id="0" name=""/>
        <dsp:cNvSpPr/>
      </dsp:nvSpPr>
      <dsp:spPr>
        <a:xfrm>
          <a:off x="6803688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803688" y="723408"/>
        <a:ext cx="384504" cy="232832"/>
      </dsp:txXfrm>
    </dsp:sp>
    <dsp:sp modelId="{35DB9E50-EE69-4D55-8200-044ECF44C562}">
      <dsp:nvSpPr>
        <dsp:cNvPr id="0" name=""/>
        <dsp:cNvSpPr/>
      </dsp:nvSpPr>
      <dsp:spPr>
        <a:xfrm>
          <a:off x="7512538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Chiusura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</a:p>
      </dsp:txBody>
      <dsp:txXfrm>
        <a:off x="7512538" y="528098"/>
        <a:ext cx="1558633" cy="623453"/>
      </dsp:txXfrm>
    </dsp:sp>
    <dsp:sp modelId="{DDA9321E-A91A-4EEF-95A1-1101C58C8F44}">
      <dsp:nvSpPr>
        <dsp:cNvPr id="0" name=""/>
        <dsp:cNvSpPr/>
      </dsp:nvSpPr>
      <dsp:spPr>
        <a:xfrm>
          <a:off x="7831776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</a:p>
      </dsp:txBody>
      <dsp:txXfrm>
        <a:off x="7873899" y="1193674"/>
        <a:ext cx="1474387" cy="13539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F898C-E4CE-49ED-8829-C8C974B9F75B}">
      <dsp:nvSpPr>
        <dsp:cNvPr id="0" name=""/>
        <dsp:cNvSpPr/>
      </dsp:nvSpPr>
      <dsp:spPr>
        <a:xfrm>
          <a:off x="1240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1240" y="528098"/>
        <a:ext cx="1558633" cy="623453"/>
      </dsp:txXfrm>
    </dsp:sp>
    <dsp:sp modelId="{E9AB5390-0D67-4128-8E75-D5643D882E0F}">
      <dsp:nvSpPr>
        <dsp:cNvPr id="0" name=""/>
        <dsp:cNvSpPr/>
      </dsp:nvSpPr>
      <dsp:spPr>
        <a:xfrm>
          <a:off x="320478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4 ore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scoperta</a:t>
          </a:r>
          <a:endParaRPr lang="en-US" sz="1600" kern="1200" dirty="0"/>
        </a:p>
      </dsp:txBody>
      <dsp:txXfrm>
        <a:off x="362601" y="1193674"/>
        <a:ext cx="1474387" cy="1353954"/>
      </dsp:txXfrm>
    </dsp:sp>
    <dsp:sp modelId="{B83F9220-EE95-4252-815D-C10B4B878E09}">
      <dsp:nvSpPr>
        <dsp:cNvPr id="0" name=""/>
        <dsp:cNvSpPr/>
      </dsp:nvSpPr>
      <dsp:spPr>
        <a:xfrm>
          <a:off x="1796156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796156" y="723408"/>
        <a:ext cx="384504" cy="232832"/>
      </dsp:txXfrm>
    </dsp:sp>
    <dsp:sp modelId="{6A0E24DF-1E83-4D80-BE2A-DE9118BD0A00}">
      <dsp:nvSpPr>
        <dsp:cNvPr id="0" name=""/>
        <dsp:cNvSpPr/>
      </dsp:nvSpPr>
      <dsp:spPr>
        <a:xfrm>
          <a:off x="2505006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Isolamento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sistemi</a:t>
          </a:r>
          <a:r>
            <a:rPr lang="en-US" sz="1600" kern="1200" dirty="0">
              <a:latin typeface="Calibri Light" panose="020F0302020204030204"/>
            </a:rPr>
            <a:t> coinvolti</a:t>
          </a:r>
          <a:endParaRPr lang="en-US" sz="1600" kern="1200" dirty="0"/>
        </a:p>
      </dsp:txBody>
      <dsp:txXfrm>
        <a:off x="2505006" y="528098"/>
        <a:ext cx="1558633" cy="623453"/>
      </dsp:txXfrm>
    </dsp:sp>
    <dsp:sp modelId="{19998C3F-A06C-4B5B-910C-DC84AE0CCB43}">
      <dsp:nvSpPr>
        <dsp:cNvPr id="0" name=""/>
        <dsp:cNvSpPr/>
      </dsp:nvSpPr>
      <dsp:spPr>
        <a:xfrm>
          <a:off x="2824244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1 </a:t>
          </a:r>
          <a:r>
            <a:rPr lang="en-US" sz="1600" kern="1200" dirty="0" err="1">
              <a:latin typeface="Calibri Light" panose="020F0302020204030204"/>
            </a:rPr>
            <a:t>giorno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lavorativo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scoperta</a:t>
          </a:r>
          <a:endParaRPr lang="en-US" sz="1600" kern="1200" dirty="0"/>
        </a:p>
      </dsp:txBody>
      <dsp:txXfrm>
        <a:off x="2866367" y="1193674"/>
        <a:ext cx="1474387" cy="1353954"/>
      </dsp:txXfrm>
    </dsp:sp>
    <dsp:sp modelId="{B7A22D01-72DB-4FE4-943D-3A75A6AB5B68}">
      <dsp:nvSpPr>
        <dsp:cNvPr id="0" name=""/>
        <dsp:cNvSpPr/>
      </dsp:nvSpPr>
      <dsp:spPr>
        <a:xfrm>
          <a:off x="4299922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299922" y="723408"/>
        <a:ext cx="384504" cy="232832"/>
      </dsp:txXfrm>
    </dsp:sp>
    <dsp:sp modelId="{8EF81546-A976-4E63-AF16-16B1220926B9}">
      <dsp:nvSpPr>
        <dsp:cNvPr id="0" name=""/>
        <dsp:cNvSpPr/>
      </dsp:nvSpPr>
      <dsp:spPr>
        <a:xfrm>
          <a:off x="5008772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Analisi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  <a:endParaRPr lang="en-US" sz="1600" kern="1200" dirty="0"/>
        </a:p>
      </dsp:txBody>
      <dsp:txXfrm>
        <a:off x="5008772" y="528098"/>
        <a:ext cx="1558633" cy="623453"/>
      </dsp:txXfrm>
    </dsp:sp>
    <dsp:sp modelId="{3DE8441A-9967-4D9F-9C75-770D79FFE4B8}">
      <dsp:nvSpPr>
        <dsp:cNvPr id="0" name=""/>
        <dsp:cNvSpPr/>
      </dsp:nvSpPr>
      <dsp:spPr>
        <a:xfrm>
          <a:off x="5328010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dalla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segnalazione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iniziale</a:t>
          </a:r>
          <a:endParaRPr lang="en-US" sz="1600" kern="1200" dirty="0"/>
        </a:p>
      </dsp:txBody>
      <dsp:txXfrm>
        <a:off x="5370133" y="1193674"/>
        <a:ext cx="1474387" cy="1353954"/>
      </dsp:txXfrm>
    </dsp:sp>
    <dsp:sp modelId="{86577C8C-F4F0-4B1D-8E2D-E3C2F9B2EF54}">
      <dsp:nvSpPr>
        <dsp:cNvPr id="0" name=""/>
        <dsp:cNvSpPr/>
      </dsp:nvSpPr>
      <dsp:spPr>
        <a:xfrm>
          <a:off x="6803688" y="645797"/>
          <a:ext cx="500920" cy="388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803688" y="723408"/>
        <a:ext cx="384504" cy="232832"/>
      </dsp:txXfrm>
    </dsp:sp>
    <dsp:sp modelId="{35DB9E50-EE69-4D55-8200-044ECF44C562}">
      <dsp:nvSpPr>
        <dsp:cNvPr id="0" name=""/>
        <dsp:cNvSpPr/>
      </dsp:nvSpPr>
      <dsp:spPr>
        <a:xfrm>
          <a:off x="7512538" y="528098"/>
          <a:ext cx="1558633" cy="935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alibri Light" panose="020F0302020204030204"/>
            </a:rPr>
            <a:t>Chiusura</a:t>
          </a:r>
          <a:r>
            <a:rPr lang="en-US" sz="1600" kern="1200" dirty="0">
              <a:latin typeface="Calibri Light" panose="020F0302020204030204"/>
            </a:rPr>
            <a:t> </a:t>
          </a:r>
          <a:r>
            <a:rPr lang="en-US" sz="1600" kern="1200" dirty="0" err="1">
              <a:latin typeface="Calibri Light" panose="020F0302020204030204"/>
            </a:rPr>
            <a:t>dell'incidente</a:t>
          </a:r>
        </a:p>
      </dsp:txBody>
      <dsp:txXfrm>
        <a:off x="7512538" y="528098"/>
        <a:ext cx="1558633" cy="623453"/>
      </dsp:txXfrm>
    </dsp:sp>
    <dsp:sp modelId="{DDA9321E-A91A-4EEF-95A1-1101C58C8F44}">
      <dsp:nvSpPr>
        <dsp:cNvPr id="0" name=""/>
        <dsp:cNvSpPr/>
      </dsp:nvSpPr>
      <dsp:spPr>
        <a:xfrm>
          <a:off x="7831776" y="1151551"/>
          <a:ext cx="1558633" cy="1438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Calibri Light" panose="020F0302020204030204"/>
            </a:rPr>
            <a:t>Entro</a:t>
          </a:r>
          <a:r>
            <a:rPr lang="en-US" sz="1600" kern="1200" dirty="0">
              <a:latin typeface="Calibri Light" panose="020F0302020204030204"/>
            </a:rPr>
            <a:t> 2 </a:t>
          </a:r>
          <a:r>
            <a:rPr lang="en-US" sz="1600" kern="1200" dirty="0" err="1">
              <a:latin typeface="Calibri Light" panose="020F0302020204030204"/>
            </a:rPr>
            <a:t>settimane</a:t>
          </a:r>
        </a:p>
      </dsp:txBody>
      <dsp:txXfrm>
        <a:off x="7873899" y="1193674"/>
        <a:ext cx="1474387" cy="1353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D4714-5444-2743-A59D-E0023CEFE185}" type="datetimeFigureOut">
              <a:rPr lang="en-IT" smtClean="0"/>
              <a:t>07/12/2024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E484B-E3D2-6D46-8374-0524B6FE818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4348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D882740-CB04-F547-A131-3C02C2B31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263" y="927550"/>
            <a:ext cx="6661777" cy="410450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E6C5ACA-B788-9C44-9BCD-3A3F23C8B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766" y="998011"/>
            <a:ext cx="6807632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20314C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GB" dirty="0"/>
              <a:t>TITOLO TITOLO</a:t>
            </a:r>
            <a:endParaRPr lang="en-IT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CEA7DE2-930F-CE44-987E-68D33FA9B6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82948" y="2803735"/>
            <a:ext cx="5930976" cy="87407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0314C"/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2pPr>
            <a:lvl3pPr marL="9144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3pPr>
            <a:lvl4pPr marL="13716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4pPr>
            <a:lvl5pPr marL="18288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5pPr>
          </a:lstStyle>
          <a:p>
            <a:pPr lvl="0"/>
            <a:r>
              <a:rPr lang="en-GB" err="1"/>
              <a:t>Sottotitolo</a:t>
            </a:r>
            <a:r>
              <a:rPr lang="en-GB"/>
              <a:t> </a:t>
            </a:r>
            <a:r>
              <a:rPr lang="en-GB" err="1"/>
              <a:t>Sottotitolo</a:t>
            </a:r>
            <a:endParaRPr lang="en-GB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16A1865D-3795-C340-8BCC-E6ECBC37993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82948" y="4157973"/>
            <a:ext cx="5930976" cy="874077"/>
          </a:xfr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rgbClr val="20314C"/>
                </a:solidFill>
                <a:latin typeface="Fira Sans" panose="020B0503050000020004" pitchFamily="34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  <a:lvl2pPr marL="4572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2pPr>
            <a:lvl3pPr marL="9144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3pPr>
            <a:lvl4pPr marL="13716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4pPr>
            <a:lvl5pPr marL="1828800" indent="0">
              <a:buNone/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5pPr>
          </a:lstStyle>
          <a:p>
            <a:pPr lvl="0"/>
            <a:r>
              <a:rPr lang="en-GB" err="1"/>
              <a:t>Autore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2">
            <a:extLst>
              <a:ext uri="{FF2B5EF4-FFF2-40B4-BE49-F238E27FC236}">
                <a16:creationId xmlns:a16="http://schemas.microsoft.com/office/drawing/2014/main" id="{1B229194-2AA2-E243-B11C-0D6631ABE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866" y="1005459"/>
            <a:ext cx="7223149" cy="44544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AC6E76-FA66-A94B-B004-E181019A86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6717" y="1335450"/>
            <a:ext cx="5875283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GB" dirty="0"/>
              <a:t>TITOLO TITOLO</a:t>
            </a:r>
            <a:endParaRPr lang="en-I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E9C8F8-9F0F-2348-B0C9-4B9D0A965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9784" y="4459066"/>
            <a:ext cx="3530600" cy="44767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GB" err="1"/>
              <a:t>Autore</a:t>
            </a:r>
            <a:endParaRPr lang="en-IT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CE5F16-4C43-8740-A7AC-976C1154DB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29784" y="3373353"/>
            <a:ext cx="4421188" cy="8064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IT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293217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 descr="Immagine che contiene computer, luce&#10;&#10;Descrizione generata automaticamente">
            <a:extLst>
              <a:ext uri="{FF2B5EF4-FFF2-40B4-BE49-F238E27FC236}">
                <a16:creationId xmlns:a16="http://schemas.microsoft.com/office/drawing/2014/main" id="{06F1BA2A-D805-6F48-A8FA-112630EF8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25"/>
            <a:ext cx="10590663" cy="6206277"/>
          </a:xfrm>
          <a:prstGeom prst="rect">
            <a:avLst/>
          </a:prstGeom>
        </p:spPr>
      </p:pic>
      <p:pic>
        <p:nvPicPr>
          <p:cNvPr id="6" name="Immagine 6" descr="Immagine che contiene computer, luce&#10;&#10;Descrizione generata automaticamente">
            <a:extLst>
              <a:ext uri="{FF2B5EF4-FFF2-40B4-BE49-F238E27FC236}">
                <a16:creationId xmlns:a16="http://schemas.microsoft.com/office/drawing/2014/main" id="{E17E4B45-FC17-D843-A0B5-A5F2D505BA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519"/>
            <a:ext cx="10590663" cy="6206277"/>
          </a:xfrm>
          <a:prstGeom prst="rect">
            <a:avLst/>
          </a:prstGeom>
        </p:spPr>
      </p:pic>
      <p:pic>
        <p:nvPicPr>
          <p:cNvPr id="7" name="Immagine 20">
            <a:extLst>
              <a:ext uri="{FF2B5EF4-FFF2-40B4-BE49-F238E27FC236}">
                <a16:creationId xmlns:a16="http://schemas.microsoft.com/office/drawing/2014/main" id="{7AE0B13E-72DE-C14B-B6A7-EFB65728E7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2" t="32029" r="24666" b="2297"/>
          <a:stretch/>
        </p:blipFill>
        <p:spPr>
          <a:xfrm>
            <a:off x="4321" y="54997"/>
            <a:ext cx="12192000" cy="6858000"/>
          </a:xfrm>
          <a:prstGeom prst="rect">
            <a:avLst/>
          </a:prstGeom>
        </p:spPr>
      </p:pic>
      <p:pic>
        <p:nvPicPr>
          <p:cNvPr id="12" name="Immagine 16">
            <a:extLst>
              <a:ext uri="{FF2B5EF4-FFF2-40B4-BE49-F238E27FC236}">
                <a16:creationId xmlns:a16="http://schemas.microsoft.com/office/drawing/2014/main" id="{6DB97FA7-6308-D540-8D14-A3505350E9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63" y="5299317"/>
            <a:ext cx="1601337" cy="986627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6FB0036-4F7F-6249-B91C-D3634987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560" y="6469867"/>
            <a:ext cx="2743200" cy="365125"/>
          </a:xfrm>
        </p:spPr>
        <p:txBody>
          <a:bodyPr/>
          <a:lstStyle/>
          <a:p>
            <a:fld id="{FB1BDD4A-95E3-C244-9024-045E4AA97E4F}" type="datetime1">
              <a:rPr lang="it-IT" smtClean="0"/>
              <a:t>12/07/2024</a:t>
            </a:fld>
            <a:endParaRPr lang="en-IT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A4DD6E4-C8DC-3945-9F31-57F16723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4844" y="6469866"/>
            <a:ext cx="5075315" cy="365125"/>
          </a:xfrm>
        </p:spPr>
        <p:txBody>
          <a:bodyPr/>
          <a:lstStyle>
            <a:lvl1pPr>
              <a:defRPr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</a:lstStyle>
          <a:p>
            <a:endParaRPr lang="en-IT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E4543AC-AF6E-4C41-AB85-3362D9A2C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21238" y="6469442"/>
            <a:ext cx="2743200" cy="365125"/>
          </a:xfrm>
        </p:spPr>
        <p:txBody>
          <a:bodyPr/>
          <a:lstStyle/>
          <a:p>
            <a:fld id="{8DC61B12-E862-CA45-A112-8753F74D8BFF}" type="slidenum">
              <a:rPr lang="en-IT" smtClean="0"/>
              <a:t>‹#›</a:t>
            </a:fld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1016E-79AD-2943-AF65-2FF2DA4D85D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17129" y="1648108"/>
            <a:ext cx="4297680" cy="1289050"/>
          </a:xfrm>
        </p:spPr>
        <p:txBody>
          <a:bodyPr>
            <a:normAutofit/>
          </a:bodyPr>
          <a:lstStyle>
            <a:lvl1pPr algn="r">
              <a:defRPr sz="2400">
                <a:solidFill>
                  <a:srgbClr val="20314C"/>
                </a:solidFill>
                <a:latin typeface="Fira Sans" panose="020B0503050000020004" pitchFamily="34" charset="0"/>
              </a:defRPr>
            </a:lvl1pPr>
            <a:lvl2pPr algn="r">
              <a:defRPr sz="2400">
                <a:solidFill>
                  <a:srgbClr val="20314C"/>
                </a:solidFill>
                <a:latin typeface="Fira Sans" panose="020B0503050000020004" pitchFamily="34" charset="0"/>
              </a:defRPr>
            </a:lvl2pPr>
          </a:lstStyle>
          <a:p>
            <a:pPr lvl="0"/>
            <a:r>
              <a:rPr lang="en-GB"/>
              <a:t>Click to edit subtitle</a:t>
            </a:r>
            <a:endParaRPr lang="en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53E325-F182-784E-9199-EFCB24CDE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4049" y="308997"/>
            <a:ext cx="6080760" cy="1325563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20314C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GB"/>
              <a:t>Click to edit title</a:t>
            </a:r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6416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dark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7" descr="Immagine che contiene computer, luce&#10;&#10;Descrizione generata automaticamente">
            <a:extLst>
              <a:ext uri="{FF2B5EF4-FFF2-40B4-BE49-F238E27FC236}">
                <a16:creationId xmlns:a16="http://schemas.microsoft.com/office/drawing/2014/main" id="{69B4554E-549A-2A45-B0E6-339ECFCC0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519"/>
            <a:ext cx="10590663" cy="6206277"/>
          </a:xfrm>
          <a:prstGeom prst="rect">
            <a:avLst/>
          </a:prstGeom>
        </p:spPr>
      </p:pic>
      <p:pic>
        <p:nvPicPr>
          <p:cNvPr id="6" name="Immagine 17" descr="Immagine che contiene computer, luce&#10;&#10;Descrizione generata automaticamente">
            <a:extLst>
              <a:ext uri="{FF2B5EF4-FFF2-40B4-BE49-F238E27FC236}">
                <a16:creationId xmlns:a16="http://schemas.microsoft.com/office/drawing/2014/main" id="{DCC123F8-EA06-9B4E-B81A-68F856279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519"/>
            <a:ext cx="10590663" cy="6206277"/>
          </a:xfrm>
          <a:prstGeom prst="rect">
            <a:avLst/>
          </a:prstGeom>
        </p:spPr>
      </p:pic>
      <p:pic>
        <p:nvPicPr>
          <p:cNvPr id="7" name="Immagine 15">
            <a:extLst>
              <a:ext uri="{FF2B5EF4-FFF2-40B4-BE49-F238E27FC236}">
                <a16:creationId xmlns:a16="http://schemas.microsoft.com/office/drawing/2014/main" id="{3AB410E3-8F25-5D41-A1F8-A9375EA2F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2" t="32029" r="24666" b="2298"/>
          <a:stretch/>
        </p:blipFill>
        <p:spPr>
          <a:xfrm>
            <a:off x="13479" y="0"/>
            <a:ext cx="12192000" cy="6858000"/>
          </a:xfrm>
          <a:prstGeom prst="rect">
            <a:avLst/>
          </a:prstGeom>
        </p:spPr>
      </p:pic>
      <p:pic>
        <p:nvPicPr>
          <p:cNvPr id="12" name="Immagine 18">
            <a:extLst>
              <a:ext uri="{FF2B5EF4-FFF2-40B4-BE49-F238E27FC236}">
                <a16:creationId xmlns:a16="http://schemas.microsoft.com/office/drawing/2014/main" id="{ECE30037-A51C-C442-9F91-3B25DC8BC5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964" y="5132317"/>
            <a:ext cx="1579191" cy="973879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6375127-0E6C-8B4A-AAC3-6C434D6E0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6830"/>
            <a:ext cx="2743200" cy="365125"/>
          </a:xfrm>
        </p:spPr>
        <p:txBody>
          <a:bodyPr/>
          <a:lstStyle>
            <a:lvl1pPr>
              <a:defRPr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</a:lstStyle>
          <a:p>
            <a:fld id="{16BAF160-FEB3-F042-AC63-422E3A798A59}" type="datetime1">
              <a:rPr lang="it-IT" smtClean="0"/>
              <a:t>12/07/2024</a:t>
            </a:fld>
            <a:endParaRPr lang="en-IT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4779512-F332-9042-9348-42C6E61A1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6830"/>
            <a:ext cx="4114800" cy="365125"/>
          </a:xfrm>
        </p:spPr>
        <p:txBody>
          <a:bodyPr/>
          <a:lstStyle>
            <a:lvl1pPr>
              <a:defRPr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</a:lstStyle>
          <a:p>
            <a:endParaRPr lang="en-IT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337D2F3-A46E-9541-AAD7-14BB0D65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6830"/>
            <a:ext cx="2743200" cy="365125"/>
          </a:xfrm>
        </p:spPr>
        <p:txBody>
          <a:bodyPr/>
          <a:lstStyle/>
          <a:p>
            <a:fld id="{8DC61B12-E862-CA45-A112-8753F74D8BFF}" type="slidenum">
              <a:rPr lang="en-IT" smtClean="0"/>
              <a:t>‹#›</a:t>
            </a:fld>
            <a:endParaRPr lang="en-IT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E17F24A-20DC-6C42-A588-B08F3182BA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95113" y="1550434"/>
            <a:ext cx="4297680" cy="1289050"/>
          </a:xfrm>
        </p:spPr>
        <p:txBody>
          <a:bodyPr>
            <a:normAutofit/>
          </a:bodyPr>
          <a:lstStyle>
            <a:lvl1pPr algn="r">
              <a:defRPr sz="2400">
                <a:solidFill>
                  <a:schemeClr val="bg1"/>
                </a:solidFill>
                <a:latin typeface="Fira Sans" panose="020B0503050000020004" pitchFamily="34" charset="0"/>
              </a:defRPr>
            </a:lvl1pPr>
            <a:lvl2pPr algn="r">
              <a:defRPr sz="2400">
                <a:solidFill>
                  <a:srgbClr val="20314C"/>
                </a:solidFill>
                <a:latin typeface="Fira Sans" panose="020B0503050000020004" pitchFamily="34" charset="0"/>
              </a:defRPr>
            </a:lvl2pPr>
          </a:lstStyle>
          <a:p>
            <a:pPr lvl="0"/>
            <a:r>
              <a:rPr lang="en-GB"/>
              <a:t>Click to edit subtitle</a:t>
            </a:r>
            <a:endParaRPr lang="en-IT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86F1EAF-8DF9-B843-9ADC-3AE2C7596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5319" y="224871"/>
            <a:ext cx="6080760" cy="1325563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GB"/>
              <a:t>Click to edit title</a:t>
            </a:r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7625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9604A2-E8ED-FC41-9D20-20427708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687" y="6356350"/>
            <a:ext cx="2743200" cy="365125"/>
          </a:xfrm>
        </p:spPr>
        <p:txBody>
          <a:bodyPr/>
          <a:lstStyle>
            <a:lvl1pPr>
              <a:defRPr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</a:lstStyle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D5A5F-26AE-1449-9BE1-97D97620C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</a:lstStyle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DF1B4-6EA2-F04F-9AB9-99549A7E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‹#›</a:t>
            </a:fld>
            <a:endParaRPr lang="en-IT"/>
          </a:p>
        </p:txBody>
      </p:sp>
      <p:pic>
        <p:nvPicPr>
          <p:cNvPr id="5" name="Immagine 10">
            <a:extLst>
              <a:ext uri="{FF2B5EF4-FFF2-40B4-BE49-F238E27FC236}">
                <a16:creationId xmlns:a16="http://schemas.microsoft.com/office/drawing/2014/main" id="{1EAF7996-00C0-7D40-B5D8-0CACACE01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58" y="317130"/>
            <a:ext cx="1601337" cy="98662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3C394F-916E-DC40-A15B-32169F11D8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6687" y="4877118"/>
            <a:ext cx="8933713" cy="721042"/>
          </a:xfrm>
        </p:spPr>
        <p:txBody>
          <a:bodyPr/>
          <a:lstStyle>
            <a:lvl1pPr>
              <a:defRPr b="1">
                <a:solidFill>
                  <a:srgbClr val="20314C"/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Testo da </a:t>
            </a:r>
            <a:r>
              <a:rPr lang="en-GB" err="1"/>
              <a:t>evidenziare</a:t>
            </a:r>
            <a:endParaRPr lang="en-GB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A54C930-59CA-1047-AE6B-4DB971AFF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687" y="207797"/>
            <a:ext cx="9390913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20314C"/>
                </a:solidFill>
                <a:effectLst/>
                <a:latin typeface="Fira Sans" panose="020B0503050000020004" pitchFamily="34" charset="0"/>
              </a:defRPr>
            </a:lvl1pPr>
          </a:lstStyle>
          <a:p>
            <a:r>
              <a:rPr lang="en-GB" dirty="0"/>
              <a:t>Click to edit slide title</a:t>
            </a:r>
            <a:endParaRPr lang="en-IT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C289C5B-DFCE-544F-9A41-74675D51AC5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5950" y="1666875"/>
            <a:ext cx="9391650" cy="3117850"/>
          </a:xfrm>
        </p:spPr>
        <p:txBody>
          <a:bodyPr/>
          <a:lstStyle>
            <a:lvl1pPr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1pPr>
            <a:lvl2pPr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2pPr>
            <a:lvl3pPr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3pPr>
            <a:lvl4pPr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4pPr>
            <a:lvl5pPr>
              <a:defRPr>
                <a:solidFill>
                  <a:srgbClr val="20314C"/>
                </a:solidFill>
                <a:latin typeface="Fira Sans" panose="020B0503050000020004" pitchFamily="34" charset="0"/>
              </a:defRPr>
            </a:lvl5pPr>
          </a:lstStyle>
          <a:p>
            <a:pPr lvl="0"/>
            <a:r>
              <a:rPr lang="en-GB" dirty="0"/>
              <a:t>Click to enter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72629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_dark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9604A2-E8ED-FC41-9D20-20427708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687" y="6356350"/>
            <a:ext cx="2743200" cy="365125"/>
          </a:xfrm>
        </p:spPr>
        <p:txBody>
          <a:bodyPr/>
          <a:lstStyle>
            <a:lvl1pPr>
              <a:defRPr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</a:lstStyle>
          <a:p>
            <a:fld id="{BE5A5ADD-E20B-FD45-A671-13D9356D7B15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7D5A5F-26AE-1449-9BE1-97D97620C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defRPr>
            </a:lvl1pPr>
          </a:lstStyle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DF1B4-6EA2-F04F-9AB9-99549A7E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‹#›</a:t>
            </a:fld>
            <a:endParaRPr lang="en-IT"/>
          </a:p>
        </p:txBody>
      </p:sp>
      <p:pic>
        <p:nvPicPr>
          <p:cNvPr id="11" name="Immagine 7">
            <a:extLst>
              <a:ext uri="{FF2B5EF4-FFF2-40B4-BE49-F238E27FC236}">
                <a16:creationId xmlns:a16="http://schemas.microsoft.com/office/drawing/2014/main" id="{E0B9F1FF-A37E-3E4D-B631-B7A8684A0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31" y="390514"/>
            <a:ext cx="1579191" cy="973879"/>
          </a:xfrm>
          <a:prstGeom prst="rect">
            <a:avLst/>
          </a:prstGeom>
        </p:spPr>
      </p:pic>
      <p:sp>
        <p:nvSpPr>
          <p:cNvPr id="9" name="Title 11">
            <a:extLst>
              <a:ext uri="{FF2B5EF4-FFF2-40B4-BE49-F238E27FC236}">
                <a16:creationId xmlns:a16="http://schemas.microsoft.com/office/drawing/2014/main" id="{CC5C5838-8B5D-8142-B587-EEB839789E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33" y="227542"/>
            <a:ext cx="9390913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GB"/>
              <a:t>Click to edit slide title</a:t>
            </a:r>
            <a:endParaRPr lang="en-IT"/>
          </a:p>
        </p:txBody>
      </p:sp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BB3FDCAD-FA93-644F-9E03-6062D90157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5950" y="1666875"/>
            <a:ext cx="9391650" cy="31178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ira Sans" panose="020B050305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Fira Sans" panose="020B050305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Fira Sans" panose="020B050305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Fira Sans" panose="020B050305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Fira Sans" panose="020B0503050000020004" pitchFamily="34" charset="0"/>
              </a:defRPr>
            </a:lvl5pPr>
          </a:lstStyle>
          <a:p>
            <a:pPr lvl="0"/>
            <a:r>
              <a:rPr lang="en-GB"/>
              <a:t>Click to enter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2D2E856-4AD1-5644-9174-F629D73FDE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6687" y="4877118"/>
            <a:ext cx="8933713" cy="7210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Fira Sans" panose="020B05030500000200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Testo da </a:t>
            </a:r>
            <a:r>
              <a:rPr lang="en-GB" err="1"/>
              <a:t>evidenziare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00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6073CC-075D-A947-A92E-8BF61CCE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F6AD0-D19D-B841-8986-6D25380A3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BD451-AF36-844F-8CF4-44EC5D691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10C47-D902-574C-99B8-4CB212169573}" type="datetime1">
              <a:rPr lang="it-IT" smtClean="0"/>
              <a:t>12/07/2024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DE517-C815-7749-8437-7533971C0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6E480-8D54-7F4A-A3A4-606F2384B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61B12-E862-CA45-A112-8753F74D8BFF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8461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7" r:id="rId2"/>
    <p:sldLayoutId id="2147483698" r:id="rId3"/>
    <p:sldLayoutId id="2147483699" r:id="rId4"/>
    <p:sldLayoutId id="2147483700" r:id="rId5"/>
    <p:sldLayoutId id="214748370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0314C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0314C"/>
          </a:solidFill>
          <a:latin typeface="Fira Sans" panose="020B05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0314C"/>
          </a:solidFill>
          <a:latin typeface="Fira Sans" panose="020B05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0314C"/>
          </a:solidFill>
          <a:latin typeface="Fira Sans" panose="020B05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0314C"/>
          </a:solidFill>
          <a:latin typeface="Fira Sans" panose="020B05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0314C"/>
          </a:solidFill>
          <a:latin typeface="Fira Sans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aas.cloud.infn.it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uides.cloud.infn.it/docs/users-guides/en/latest/users_guides/general/priv_admins.html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ofirma.dsl.infn.it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security@cloud.infn.it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baltig.infn.it/infn-cloud/users_utils/-/raw/main/enable-authenticated-scans.sh" TargetMode="Externa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dpo.infn.it/documenti-dpo/violazione-dati-personali-e-relativi-modelli" TargetMode="External"/><Relationship Id="rId2" Type="http://schemas.openxmlformats.org/officeDocument/2006/relationships/hyperlink" Target="https://www.cloud.infn.it/policies-procedures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po.infn.it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7DB49-6666-FA48-ADC6-FFD6A43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Introduzione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sicurezza</a:t>
            </a:r>
            <a:r>
              <a:rPr lang="en-US" dirty="0"/>
              <a:t> in INFN Cloud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53128-D8BF-C648-8E58-50B6082D31D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C6D06-387A-C74B-BE11-566BE984E0D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/>
              <a:t>Vincenzo Ciaschini</a:t>
            </a:r>
          </a:p>
          <a:p>
            <a:r>
              <a:rPr lang="en-US" dirty="0"/>
              <a:t>INFN CNAF</a:t>
            </a:r>
          </a:p>
          <a:p>
            <a:r>
              <a:rPr lang="en-US" dirty="0" err="1">
                <a:latin typeface="Fira Sans"/>
                <a:ea typeface="Fira Code"/>
                <a:cs typeface="Fira Code"/>
              </a:rPr>
              <a:t>Alcune</a:t>
            </a:r>
            <a:r>
              <a:rPr lang="en-US" dirty="0">
                <a:latin typeface="Fira Sans"/>
                <a:ea typeface="Fira Code"/>
                <a:cs typeface="Fira Code"/>
              </a:rPr>
              <a:t> slide create da Massimo </a:t>
            </a:r>
            <a:r>
              <a:rPr lang="en-US" dirty="0" err="1">
                <a:latin typeface="Fira Sans"/>
                <a:ea typeface="Fira Code"/>
                <a:cs typeface="Fira Code"/>
              </a:rPr>
              <a:t>Sgaravatto</a:t>
            </a:r>
            <a:r>
              <a:rPr lang="en-US" dirty="0">
                <a:latin typeface="Fira Sans"/>
                <a:ea typeface="Fira Code"/>
                <a:cs typeface="Fira Code"/>
              </a:rPr>
              <a:t>, </a:t>
            </a:r>
            <a:r>
              <a:rPr lang="en-US" dirty="0" err="1">
                <a:latin typeface="Fira Sans"/>
                <a:ea typeface="Fira Code"/>
                <a:cs typeface="Fira Code"/>
              </a:rPr>
              <a:t>usate</a:t>
            </a:r>
            <a:r>
              <a:rPr lang="en-US" dirty="0">
                <a:latin typeface="Fira Sans"/>
                <a:ea typeface="Fira Code"/>
                <a:cs typeface="Fira Code"/>
              </a:rPr>
              <a:t> con </a:t>
            </a:r>
            <a:r>
              <a:rPr lang="en-US" dirty="0" err="1">
                <a:latin typeface="Fira Sans"/>
                <a:ea typeface="Fira Code"/>
                <a:cs typeface="Fira Code"/>
              </a:rPr>
              <a:t>permesso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656665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71ACF-5218-401A-A37C-51BACB58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9B3A9-5B49-41CF-8A3C-2078DA03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CA726-CAF5-465F-9E67-566A7987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10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0E4013-FA29-4408-8D9F-1F3940BDE8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E99A1D1-4B71-48D2-893E-757BCA0E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PaaS o IaaS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D45B5F-BAA9-4FFB-B600-F1E2C2A9848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La INFN-Cloud ha come </a:t>
            </a:r>
            <a:r>
              <a:rPr lang="en-US" dirty="0" err="1"/>
              <a:t>interfaccia</a:t>
            </a:r>
            <a:r>
              <a:rPr lang="en-US" dirty="0"/>
              <a:t> </a:t>
            </a:r>
            <a:r>
              <a:rPr lang="en-US" dirty="0" err="1"/>
              <a:t>principale</a:t>
            </a:r>
            <a:r>
              <a:rPr lang="en-US" dirty="0"/>
              <a:t> la </a:t>
            </a:r>
            <a:r>
              <a:rPr lang="en-US" dirty="0" err="1"/>
              <a:t>paas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https://paas.cloud.infn.it</a:t>
            </a:r>
            <a:endParaRPr lang="en-US" dirty="0"/>
          </a:p>
          <a:p>
            <a:r>
              <a:rPr lang="en-US" dirty="0"/>
              <a:t>Ci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svariati</a:t>
            </a:r>
            <a:r>
              <a:rPr lang="en-US" dirty="0"/>
              <a:t> </a:t>
            </a:r>
            <a:r>
              <a:rPr lang="en-US" dirty="0" err="1"/>
              <a:t>servizi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gia</a:t>
            </a:r>
            <a:r>
              <a:rPr lang="en-US" dirty="0"/>
              <a:t>’ </a:t>
            </a:r>
            <a:r>
              <a:rPr lang="en-US" dirty="0" err="1"/>
              <a:t>preconfigurati</a:t>
            </a:r>
            <a:r>
              <a:rPr lang="en-US" dirty="0"/>
              <a:t> da far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partire</a:t>
            </a:r>
            <a:endParaRPr lang="it-I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A4E1D4-D4F7-4223-8F50-7CCE11EFB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543" y="2209129"/>
            <a:ext cx="5071347" cy="392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28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DC781-A37E-420E-8608-C1668726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F491F5-013A-4950-B7BD-D0A8DCB4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9DB30-FF85-4817-B857-7E7A5853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11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1AB72-335C-4C0D-A382-BBF4DC1B12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200678-D796-4178-94DC-4E01FAC6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PaaS o IaaS/2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FA4DF0-DCA5-433C-A587-7F1C057E82C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 INFN-Cloud e’ </a:t>
            </a:r>
            <a:r>
              <a:rPr lang="en-US" dirty="0" err="1"/>
              <a:t>basata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OpenStack</a:t>
            </a:r>
          </a:p>
          <a:p>
            <a:pPr lvl="1"/>
            <a:r>
              <a:rPr lang="en-US" dirty="0">
                <a:latin typeface="Fira Sans"/>
              </a:rPr>
              <a:t>E’ possible far </a:t>
            </a:r>
            <a:r>
              <a:rPr lang="en-US" dirty="0" err="1">
                <a:latin typeface="Fira Sans"/>
              </a:rPr>
              <a:t>partire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vm</a:t>
            </a:r>
            <a:r>
              <a:rPr lang="en-US" dirty="0">
                <a:latin typeface="Fira Sans"/>
              </a:rPr>
              <a:t> “</a:t>
            </a:r>
            <a:r>
              <a:rPr lang="en-US" dirty="0" err="1">
                <a:latin typeface="Fira Sans"/>
              </a:rPr>
              <a:t>lisce</a:t>
            </a:r>
            <a:r>
              <a:rPr lang="en-US" dirty="0">
                <a:latin typeface="Fira Sans"/>
              </a:rPr>
              <a:t>” </a:t>
            </a:r>
            <a:r>
              <a:rPr lang="en-US" dirty="0" err="1">
                <a:latin typeface="Fira Sans"/>
              </a:rPr>
              <a:t>direttamente</a:t>
            </a:r>
            <a:r>
              <a:rPr lang="en-US" dirty="0">
                <a:latin typeface="Fira Sans"/>
              </a:rPr>
              <a:t> da OpenStack?</a:t>
            </a:r>
          </a:p>
          <a:p>
            <a:r>
              <a:rPr lang="en-US" dirty="0" err="1"/>
              <a:t>Risposta</a:t>
            </a:r>
            <a:r>
              <a:rPr lang="en-US" dirty="0"/>
              <a:t> breve: no</a:t>
            </a:r>
          </a:p>
          <a:p>
            <a:r>
              <a:rPr lang="en-US" dirty="0" err="1"/>
              <a:t>Risposta</a:t>
            </a:r>
            <a:r>
              <a:rPr lang="en-US" dirty="0"/>
              <a:t> </a:t>
            </a:r>
            <a:r>
              <a:rPr lang="en-US" dirty="0" err="1"/>
              <a:t>lunga</a:t>
            </a:r>
            <a:r>
              <a:rPr lang="en-US" dirty="0"/>
              <a:t>: </a:t>
            </a:r>
            <a:r>
              <a:rPr lang="en-US" dirty="0" err="1"/>
              <a:t>si</a:t>
            </a:r>
            <a:r>
              <a:rPr lang="en-US" dirty="0"/>
              <a:t>, ma…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0092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3843B-64B0-4099-B599-01A6B9537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C8AC37-71AA-44E0-9072-93E15296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0C67D-024B-460C-84FA-3263CBB5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12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3E0554-8EF6-4AB6-AF79-1692CDF695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2A95D9-2CEA-4AAC-945F-1A9E786A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PaaS o IaaS/3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F30AFF-FE9B-4EC7-AA40-3B0CA4A9920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L’interfaccia</a:t>
            </a:r>
            <a:r>
              <a:rPr lang="en-US" dirty="0"/>
              <a:t> di INFN-Cloud e’ la PaaS, ed e’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l’interfaccia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tutti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usare</a:t>
            </a:r>
            <a:r>
              <a:rPr lang="en-US" dirty="0"/>
              <a:t>.</a:t>
            </a:r>
          </a:p>
          <a:p>
            <a:r>
              <a:rPr lang="en-US" dirty="0"/>
              <a:t>Si </a:t>
            </a:r>
            <a:r>
              <a:rPr lang="en-US" dirty="0" err="1"/>
              <a:t>riconosce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per </a:t>
            </a: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casi</a:t>
            </a:r>
            <a:r>
              <a:rPr lang="en-US" dirty="0"/>
              <a:t> </a:t>
            </a:r>
            <a:r>
              <a:rPr lang="en-US" dirty="0" err="1"/>
              <a:t>d’uso</a:t>
            </a:r>
            <a:r>
              <a:rPr lang="en-US" dirty="0"/>
              <a:t> </a:t>
            </a:r>
            <a:r>
              <a:rPr lang="en-US" dirty="0" err="1"/>
              <a:t>questa</a:t>
            </a:r>
            <a:r>
              <a:rPr lang="en-US" dirty="0"/>
              <a:t> non e’ </a:t>
            </a:r>
            <a:r>
              <a:rPr lang="en-US" dirty="0" err="1"/>
              <a:t>adeguata</a:t>
            </a:r>
            <a:r>
              <a:rPr lang="en-US" dirty="0"/>
              <a:t>.</a:t>
            </a:r>
          </a:p>
          <a:p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amministratori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richiedere</a:t>
            </a:r>
            <a:r>
              <a:rPr lang="en-US" dirty="0"/>
              <a:t> </a:t>
            </a:r>
            <a:r>
              <a:rPr lang="en-US" dirty="0" err="1"/>
              <a:t>l’accesso</a:t>
            </a:r>
            <a:r>
              <a:rPr lang="en-US" dirty="0"/>
              <a:t> </a:t>
            </a:r>
            <a:r>
              <a:rPr lang="en-US" dirty="0" err="1"/>
              <a:t>diretto</a:t>
            </a:r>
            <a:r>
              <a:rPr lang="en-US" dirty="0"/>
              <a:t> a OpenStack, ma </a:t>
            </a:r>
            <a:r>
              <a:rPr lang="en-US" dirty="0" err="1"/>
              <a:t>esso</a:t>
            </a:r>
            <a:r>
              <a:rPr lang="en-US" dirty="0"/>
              <a:t> verra’ </a:t>
            </a:r>
            <a:r>
              <a:rPr lang="en-US" dirty="0" err="1"/>
              <a:t>concesso</a:t>
            </a:r>
            <a:r>
              <a:rPr lang="en-US" dirty="0"/>
              <a:t> solo </a:t>
            </a:r>
            <a:r>
              <a:rPr lang="en-US" dirty="0" err="1"/>
              <a:t>dietro</a:t>
            </a:r>
            <a:r>
              <a:rPr lang="en-US" dirty="0"/>
              <a:t> </a:t>
            </a:r>
            <a:r>
              <a:rPr lang="en-US" dirty="0" err="1"/>
              <a:t>approvazione</a:t>
            </a:r>
            <a:r>
              <a:rPr lang="en-US" dirty="0"/>
              <a:t> del PMB di INFN-Cloud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060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F3EDA5-9740-47C4-B7C5-17502F06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E8DC0D-556E-CD80-364B-ED8F5F344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72DFC-B59B-6ADD-7E5A-49B51E3C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13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B6286F-1986-B51D-4CC1-1E99166D6B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BA6544-D8D9-D762-AB40-50992A6C8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ira Sans"/>
              </a:rPr>
              <a:t>Tipi di </a:t>
            </a:r>
            <a:r>
              <a:rPr lang="en-US" dirty="0" err="1">
                <a:latin typeface="Fira Sans"/>
              </a:rPr>
              <a:t>servizio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5FE58D-2486-A248-10DF-3669131F838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Fira Sans"/>
              </a:rPr>
              <a:t>Su rete </a:t>
            </a:r>
            <a:r>
              <a:rPr lang="en-US" dirty="0" err="1">
                <a:latin typeface="Fira Sans"/>
              </a:rPr>
              <a:t>pubblica</a:t>
            </a:r>
            <a:endParaRPr lang="en-US" dirty="0" err="1"/>
          </a:p>
          <a:p>
            <a:r>
              <a:rPr lang="en-US" dirty="0">
                <a:latin typeface="Fira Sans"/>
              </a:rPr>
              <a:t>Su rete </a:t>
            </a:r>
            <a:r>
              <a:rPr lang="en-US" dirty="0" err="1">
                <a:latin typeface="Fira Sans"/>
              </a:rPr>
              <a:t>privata</a:t>
            </a:r>
            <a:r>
              <a:rPr lang="en-US" dirty="0">
                <a:latin typeface="Fira Sans"/>
              </a:rPr>
              <a:t> (VPN)</a:t>
            </a:r>
          </a:p>
        </p:txBody>
      </p:sp>
    </p:spTree>
    <p:extLst>
      <p:ext uri="{BB962C8B-B14F-4D97-AF65-F5344CB8AC3E}">
        <p14:creationId xmlns:p14="http://schemas.microsoft.com/office/powerpoint/2010/main" val="712776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876755-FA37-1B6E-ED25-D3819D16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94276-030A-67DA-4D4B-7A9891F9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645BF-79D0-128F-8FF6-0143F25A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14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A67114-0AF0-2A88-5C19-4AF03F1E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ira Sans"/>
              </a:rPr>
              <a:t>Servizi </a:t>
            </a:r>
            <a:r>
              <a:rPr lang="en-US" dirty="0" err="1">
                <a:latin typeface="Fira Sans"/>
              </a:rPr>
              <a:t>su</a:t>
            </a:r>
            <a:r>
              <a:rPr lang="en-US" dirty="0">
                <a:latin typeface="Fira Sans"/>
              </a:rPr>
              <a:t> rete </a:t>
            </a:r>
            <a:r>
              <a:rPr lang="en-US" dirty="0" err="1">
                <a:latin typeface="Fira Sans"/>
              </a:rPr>
              <a:t>pubblica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A26B87-351C-ADD6-FA1C-05CF1B1AEF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72112" cy="378215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it-IT" dirty="0">
                <a:solidFill>
                  <a:srgbClr val="FF0000"/>
                </a:solidFill>
                <a:latin typeface="Fira Sans"/>
              </a:rPr>
              <a:t>Richiedono la nomina ad amministratore di sistema (con scope "INFN Cloud quale utente amministratore") </a:t>
            </a:r>
            <a:endParaRPr lang="en-US"/>
          </a:p>
          <a:p>
            <a:r>
              <a:rPr lang="it-IT" dirty="0">
                <a:solidFill>
                  <a:srgbClr val="FF0000"/>
                </a:solidFill>
                <a:latin typeface="Fira Sans"/>
              </a:rPr>
              <a:t>Chi istanza un servizio, ne diventa automaticamente amministratore </a:t>
            </a:r>
          </a:p>
          <a:p>
            <a:r>
              <a:rPr lang="it-IT" dirty="0">
                <a:latin typeface="Fira Sans"/>
              </a:rPr>
              <a:t>L'amministratore può dare accesso ai servizi che gestisce ad altri utenti, a patto di seguire i vari requisiti specificati nelle AUP</a:t>
            </a:r>
          </a:p>
          <a:p>
            <a:endParaRPr lang="it-IT" dirty="0"/>
          </a:p>
          <a:p>
            <a:pPr lvl="1" indent="-342900"/>
            <a:r>
              <a:rPr lang="it-IT" dirty="0">
                <a:latin typeface="Fira Sans"/>
              </a:rPr>
              <a:t>Per default sono aperte inbound solo le porte strettamente necessarie all'uso del servizio istanziato</a:t>
            </a:r>
          </a:p>
          <a:p>
            <a:pPr lvl="2"/>
            <a:r>
              <a:rPr lang="it-IT" dirty="0">
                <a:latin typeface="Fira Sans"/>
              </a:rPr>
              <a:t>Più quelle che avete chiesto di aprire al momento dell'istanziazione del servizio</a:t>
            </a:r>
          </a:p>
          <a:p>
            <a:pPr lvl="2"/>
            <a:r>
              <a:rPr lang="it-IT" dirty="0">
                <a:latin typeface="Fira Sans"/>
              </a:rPr>
              <a:t>La porta 22 (SSH) è sempre aperta</a:t>
            </a:r>
            <a:endParaRPr lang="en-US" dirty="0">
              <a:latin typeface="Fira Sans"/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0985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876755-FA37-1B6E-ED25-D3819D16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94276-030A-67DA-4D4B-7A9891F9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645BF-79D0-128F-8FF6-0143F25A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15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DA67114-0AF0-2A88-5C19-4AF03F1E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ira Sans"/>
              </a:rPr>
              <a:t>Servizi </a:t>
            </a:r>
            <a:r>
              <a:rPr lang="en-US" dirty="0" err="1">
                <a:latin typeface="Fira Sans"/>
              </a:rPr>
              <a:t>su</a:t>
            </a:r>
            <a:r>
              <a:rPr lang="en-US" dirty="0">
                <a:latin typeface="Fira Sans"/>
              </a:rPr>
              <a:t> rete </a:t>
            </a:r>
            <a:r>
              <a:rPr lang="en-US" dirty="0" err="1">
                <a:latin typeface="Fira Sans"/>
              </a:rPr>
              <a:t>privata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A26B87-351C-ADD6-FA1C-05CF1B1AEF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92706" cy="41116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it-IT" dirty="0">
                <a:latin typeface="Fira Sans"/>
              </a:rPr>
              <a:t>No i</a:t>
            </a:r>
            <a:r>
              <a:rPr lang="en-US" dirty="0" err="1">
                <a:latin typeface="Fira Sans"/>
              </a:rPr>
              <a:t>nbound</a:t>
            </a:r>
            <a:r>
              <a:rPr lang="en-US" dirty="0">
                <a:latin typeface="Fira Sans"/>
              </a:rPr>
              <a:t> connectivity</a:t>
            </a:r>
            <a:endParaRPr lang="en-US"/>
          </a:p>
          <a:p>
            <a:pPr lvl="1"/>
            <a:r>
              <a:rPr lang="en-US" dirty="0" err="1">
                <a:latin typeface="Fira Sans"/>
              </a:rPr>
              <a:t>L'accesso</a:t>
            </a:r>
            <a:r>
              <a:rPr lang="en-US" dirty="0">
                <a:latin typeface="Fira Sans"/>
              </a:rPr>
              <a:t> al </a:t>
            </a:r>
            <a:r>
              <a:rPr lang="en-US" dirty="0" err="1">
                <a:latin typeface="Fira Sans"/>
              </a:rPr>
              <a:t>servizio</a:t>
            </a:r>
            <a:r>
              <a:rPr lang="en-US" dirty="0">
                <a:latin typeface="Fira Sans"/>
              </a:rPr>
              <a:t> </a:t>
            </a:r>
            <a:r>
              <a:rPr lang="en-US" dirty="0" err="1">
                <a:latin typeface="Fira Sans"/>
              </a:rPr>
              <a:t>avviene</a:t>
            </a:r>
            <a:r>
              <a:rPr lang="en-US" dirty="0">
                <a:latin typeface="Fira Sans"/>
              </a:rPr>
              <a:t> </a:t>
            </a:r>
            <a:r>
              <a:rPr lang="en-US" dirty="0" err="1">
                <a:latin typeface="Fira Sans"/>
              </a:rPr>
              <a:t>attraverso</a:t>
            </a:r>
            <a:r>
              <a:rPr lang="en-US" dirty="0">
                <a:latin typeface="Fira Sans"/>
              </a:rPr>
              <a:t> </a:t>
            </a:r>
            <a:r>
              <a:rPr lang="en-US" dirty="0" err="1">
                <a:latin typeface="Fira Sans"/>
              </a:rPr>
              <a:t>una</a:t>
            </a:r>
            <a:r>
              <a:rPr lang="en-US" dirty="0">
                <a:latin typeface="Fira Sans"/>
              </a:rPr>
              <a:t> VPN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Non serve la nomina ad amministratore di sistema ma:</a:t>
            </a:r>
            <a:endParaRPr lang="it-IT" dirty="0"/>
          </a:p>
          <a:p>
            <a:pPr lvl="1"/>
            <a:r>
              <a:rPr lang="it-IT" dirty="0">
                <a:latin typeface="Fira Sans"/>
              </a:rPr>
              <a:t>NON è possibile dare accesso al servizio ad altri utenti</a:t>
            </a:r>
          </a:p>
          <a:p>
            <a:pPr lvl="1"/>
            <a:r>
              <a:rPr lang="it-IT" dirty="0">
                <a:latin typeface="Fira Sans"/>
              </a:rPr>
              <a:t>Il servizio deve trattare solo dati di tipo tecnico scientifico (il trattamento di dati personali NON deve essere significativo)</a:t>
            </a:r>
          </a:p>
          <a:p>
            <a:r>
              <a:rPr lang="it-IT" dirty="0">
                <a:latin typeface="Fira Sans"/>
              </a:rPr>
              <a:t>Guida:</a:t>
            </a:r>
          </a:p>
          <a:p>
            <a:pPr lvl="1"/>
            <a:r>
              <a:rPr lang="it-IT" dirty="0">
                <a:latin typeface="Fira Sans"/>
                <a:hlinkClick r:id="rId2"/>
              </a:rPr>
              <a:t>https://guides.cloud.infn.it/docs/users-guides/en/latest/users_guides/general/priv_admins.html</a:t>
            </a:r>
            <a:r>
              <a:rPr lang="it-IT" dirty="0">
                <a:latin typeface="Fira Sans"/>
              </a:rPr>
              <a:t> </a:t>
            </a:r>
            <a:endParaRPr lang="it-IT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9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91B187-9678-4872-A044-F1154233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9DB59A-4681-4806-B6EF-F08FFBAF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790DB-267A-4235-B580-AA7B074E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16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BC1D5B-D5F8-459A-ACB5-546B3B077E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0058079-2AC7-4B1B-B74A-6454A239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Amministratore</a:t>
            </a:r>
            <a:r>
              <a:rPr lang="en-US" dirty="0"/>
              <a:t> di Sistema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CD7365-AE85-4BCD-BB86-97D6F841A9D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err="1">
                <a:latin typeface="Fira Sans"/>
              </a:rPr>
              <a:t>L’Amministratore</a:t>
            </a:r>
            <a:r>
              <a:rPr lang="en-US" dirty="0">
                <a:latin typeface="Fira Sans"/>
              </a:rPr>
              <a:t> di Sistema e’ </a:t>
            </a:r>
            <a:r>
              <a:rPr lang="en-US" dirty="0" err="1">
                <a:latin typeface="Fira Sans"/>
              </a:rPr>
              <a:t>una</a:t>
            </a:r>
            <a:r>
              <a:rPr lang="en-US" dirty="0">
                <a:latin typeface="Fira Sans"/>
              </a:rPr>
              <a:t> persona </a:t>
            </a:r>
            <a:r>
              <a:rPr lang="en-US" dirty="0" err="1">
                <a:latin typeface="Fira Sans"/>
              </a:rPr>
              <a:t>nominata</a:t>
            </a:r>
            <a:r>
              <a:rPr lang="en-US" dirty="0">
                <a:latin typeface="Fira Sans"/>
              </a:rPr>
              <a:t> da un </a:t>
            </a:r>
            <a:r>
              <a:rPr lang="en-US" dirty="0" err="1">
                <a:latin typeface="Fira Sans"/>
              </a:rPr>
              <a:t>direttore</a:t>
            </a:r>
            <a:r>
              <a:rPr lang="en-US" dirty="0">
                <a:latin typeface="Fira Sans"/>
              </a:rPr>
              <a:t> per </a:t>
            </a:r>
            <a:r>
              <a:rPr lang="en-US" dirty="0" err="1">
                <a:latin typeface="Fira Sans"/>
              </a:rPr>
              <a:t>amministrare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risorse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informatiche</a:t>
            </a:r>
            <a:endParaRPr lang="en-US" dirty="0">
              <a:latin typeface="Fira Sans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Fira Sans"/>
              </a:rPr>
              <a:t>Deve </a:t>
            </a:r>
            <a:r>
              <a:rPr lang="en-US" dirty="0" err="1">
                <a:latin typeface="Fira Sans"/>
              </a:rPr>
              <a:t>essere</a:t>
            </a:r>
            <a:r>
              <a:rPr lang="en-US" dirty="0">
                <a:latin typeface="Fira Sans"/>
              </a:rPr>
              <a:t> INFN</a:t>
            </a:r>
          </a:p>
          <a:p>
            <a:r>
              <a:rPr lang="en-US" dirty="0" err="1">
                <a:latin typeface="Fira Sans"/>
              </a:rPr>
              <a:t>Presuppone</a:t>
            </a:r>
            <a:r>
              <a:rPr lang="en-US" dirty="0">
                <a:latin typeface="Fira Sans"/>
              </a:rPr>
              <a:t> il </a:t>
            </a:r>
            <a:r>
              <a:rPr lang="en-US" dirty="0" err="1">
                <a:latin typeface="Fira Sans"/>
              </a:rPr>
              <a:t>possesso</a:t>
            </a:r>
            <a:r>
              <a:rPr lang="en-US" dirty="0">
                <a:latin typeface="Fira Sans"/>
              </a:rPr>
              <a:t> di </a:t>
            </a:r>
            <a:r>
              <a:rPr lang="en-US" dirty="0" err="1">
                <a:latin typeface="Fira Sans"/>
              </a:rPr>
              <a:t>tutte</a:t>
            </a:r>
            <a:r>
              <a:rPr lang="en-US" dirty="0">
                <a:latin typeface="Fira Sans"/>
              </a:rPr>
              <a:t> le </a:t>
            </a:r>
            <a:r>
              <a:rPr lang="en-US" dirty="0" err="1">
                <a:latin typeface="Fira Sans"/>
              </a:rPr>
              <a:t>conoscenze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necessarie</a:t>
            </a:r>
            <a:r>
              <a:rPr lang="en-US" dirty="0">
                <a:latin typeface="Fira Sans"/>
              </a:rPr>
              <a:t> per </a:t>
            </a:r>
            <a:r>
              <a:rPr lang="en-US" dirty="0" err="1">
                <a:latin typeface="Fira Sans"/>
              </a:rPr>
              <a:t>amministrare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una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macchine</a:t>
            </a:r>
            <a:endParaRPr lang="en-US" dirty="0">
              <a:latin typeface="Fira Sans"/>
            </a:endParaRPr>
          </a:p>
          <a:p>
            <a:r>
              <a:rPr lang="en-US" dirty="0"/>
              <a:t>E’ </a:t>
            </a:r>
            <a:r>
              <a:rPr lang="en-US" dirty="0" err="1"/>
              <a:t>quindi</a:t>
            </a:r>
            <a:r>
              <a:rPr lang="en-US" dirty="0"/>
              <a:t> in </a:t>
            </a:r>
            <a:r>
              <a:rPr lang="en-US" dirty="0" err="1"/>
              <a:t>possesso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credenziali</a:t>
            </a:r>
            <a:r>
              <a:rPr lang="en-US" dirty="0"/>
              <a:t> </a:t>
            </a:r>
            <a:r>
              <a:rPr lang="en-US" dirty="0" err="1"/>
              <a:t>amministrative</a:t>
            </a:r>
            <a:endParaRPr lang="en-US" dirty="0"/>
          </a:p>
          <a:p>
            <a:r>
              <a:rPr lang="en-US" dirty="0"/>
              <a:t>E’ </a:t>
            </a:r>
            <a:r>
              <a:rPr lang="en-US" dirty="0" err="1"/>
              <a:t>responsabile</a:t>
            </a:r>
            <a:r>
              <a:rPr lang="en-US" dirty="0"/>
              <a:t> di </a:t>
            </a:r>
            <a:r>
              <a:rPr lang="en-US" dirty="0" err="1"/>
              <a:t>quello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accade</a:t>
            </a:r>
            <a:r>
              <a:rPr lang="en-US" dirty="0"/>
              <a:t> </a:t>
            </a:r>
            <a:r>
              <a:rPr lang="en-US" dirty="0" err="1"/>
              <a:t>sulle</a:t>
            </a:r>
            <a:r>
              <a:rPr lang="en-US" dirty="0"/>
              <a:t> </a:t>
            </a:r>
            <a:r>
              <a:rPr lang="en-US" dirty="0" err="1"/>
              <a:t>risorse</a:t>
            </a:r>
            <a:r>
              <a:rPr lang="en-US" dirty="0"/>
              <a:t> da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err="1"/>
              <a:t>amministrate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253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3FD7A1-8F57-40B7-8258-625DCB96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3BF35-985E-4E6A-890E-23BAE970D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7B6E9-1588-43BF-A4D5-4446F827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17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57148-55AD-4912-BEC0-4CED5F46F0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AFEC1E-9DF4-42E9-9877-B1075705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Amministratore</a:t>
            </a:r>
            <a:r>
              <a:rPr lang="en-US" dirty="0"/>
              <a:t> di Sistema/2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AED2A7-38D4-4C9F-A788-58913E2B8E3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L’INFN </a:t>
            </a:r>
            <a:r>
              <a:rPr lang="en-US" dirty="0" err="1"/>
              <a:t>richiede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servizio</a:t>
            </a:r>
            <a:r>
              <a:rPr lang="en-US" dirty="0"/>
              <a:t> </a:t>
            </a:r>
            <a:r>
              <a:rPr lang="en-US" dirty="0" err="1"/>
              <a:t>abbia</a:t>
            </a:r>
            <a:r>
              <a:rPr lang="en-US" dirty="0"/>
              <a:t> un (o piu’) </a:t>
            </a:r>
            <a:r>
              <a:rPr lang="en-US" dirty="0" err="1"/>
              <a:t>Amministratore</a:t>
            </a:r>
            <a:r>
              <a:rPr lang="en-US" dirty="0"/>
              <a:t> di Sistema </a:t>
            </a:r>
            <a:r>
              <a:rPr lang="en-US" dirty="0" err="1"/>
              <a:t>che</a:t>
            </a:r>
            <a:r>
              <a:rPr lang="en-US" dirty="0"/>
              <a:t> lo </a:t>
            </a:r>
            <a:r>
              <a:rPr lang="en-US" dirty="0" err="1"/>
              <a:t>prenda</a:t>
            </a:r>
            <a:r>
              <a:rPr lang="en-US" dirty="0"/>
              <a:t> in </a:t>
            </a:r>
            <a:r>
              <a:rPr lang="en-US" dirty="0" err="1"/>
              <a:t>carico</a:t>
            </a:r>
            <a:endParaRPr lang="en-US" dirty="0"/>
          </a:p>
          <a:p>
            <a:r>
              <a:rPr lang="en-US" dirty="0"/>
              <a:t>INFN-Cloud </a:t>
            </a:r>
            <a:r>
              <a:rPr lang="en-US" dirty="0" err="1"/>
              <a:t>richiede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per far </a:t>
            </a:r>
            <a:r>
              <a:rPr lang="en-US" dirty="0" err="1"/>
              <a:t>partire</a:t>
            </a:r>
            <a:r>
              <a:rPr lang="en-US" dirty="0"/>
              <a:t> un </a:t>
            </a:r>
            <a:r>
              <a:rPr lang="en-US" dirty="0" err="1"/>
              <a:t>servizio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debba</a:t>
            </a:r>
            <a:r>
              <a:rPr lang="en-US" dirty="0"/>
              <a:t> </a:t>
            </a:r>
            <a:r>
              <a:rPr lang="en-US" dirty="0" err="1"/>
              <a:t>necessariamente</a:t>
            </a:r>
            <a:r>
              <a:rPr lang="en-US" dirty="0"/>
              <a:t> aver </a:t>
            </a:r>
            <a:r>
              <a:rPr lang="en-US" dirty="0" err="1"/>
              <a:t>ricevuto</a:t>
            </a:r>
            <a:r>
              <a:rPr lang="en-US" dirty="0"/>
              <a:t> la </a:t>
            </a:r>
            <a:r>
              <a:rPr lang="en-US" dirty="0" err="1"/>
              <a:t>nomina</a:t>
            </a:r>
            <a:r>
              <a:rPr lang="en-US" dirty="0"/>
              <a:t> ad </a:t>
            </a:r>
            <a:r>
              <a:rPr lang="en-US" dirty="0" err="1"/>
              <a:t>Amministratore</a:t>
            </a:r>
            <a:r>
              <a:rPr lang="en-US" dirty="0"/>
              <a:t> di Sistema</a:t>
            </a:r>
          </a:p>
          <a:p>
            <a:pPr lvl="1"/>
            <a:r>
              <a:rPr lang="en-US" dirty="0" err="1"/>
              <a:t>Altrimenti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e’ </a:t>
            </a:r>
            <a:r>
              <a:rPr lang="en-US" dirty="0" err="1"/>
              <a:t>Utenti</a:t>
            </a:r>
            <a:r>
              <a:rPr lang="en-US" dirty="0"/>
              <a:t>, </a:t>
            </a:r>
            <a:r>
              <a:rPr lang="en-US" dirty="0" err="1"/>
              <a:t>ovvero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utilizzano</a:t>
            </a:r>
            <a:r>
              <a:rPr lang="en-US" dirty="0"/>
              <a:t> </a:t>
            </a:r>
            <a:r>
              <a:rPr lang="en-US" dirty="0" err="1"/>
              <a:t>servizi</a:t>
            </a:r>
            <a:r>
              <a:rPr lang="en-US" dirty="0"/>
              <a:t> </a:t>
            </a:r>
            <a:r>
              <a:rPr lang="en-US" dirty="0" err="1"/>
              <a:t>gestiti</a:t>
            </a:r>
            <a:r>
              <a:rPr lang="en-US" dirty="0"/>
              <a:t> da </a:t>
            </a:r>
            <a:r>
              <a:rPr lang="en-US" dirty="0" err="1"/>
              <a:t>altri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2539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0F8462-A137-4E09-9C38-C6F21A7FC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98CEF-9F31-4F86-B677-9F332A27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C3B2D-72FF-4940-860F-5B057019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18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F2232-692E-45F5-A91A-2F20E025BC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D34D91-07B0-4050-A87B-EF9160036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Come </a:t>
            </a:r>
            <a:r>
              <a:rPr lang="en-US" dirty="0" err="1"/>
              <a:t>diventare</a:t>
            </a:r>
            <a:r>
              <a:rPr lang="en-US" dirty="0"/>
              <a:t> </a:t>
            </a:r>
            <a:r>
              <a:rPr lang="en-US" dirty="0" err="1"/>
              <a:t>Amministratori</a:t>
            </a:r>
            <a:r>
              <a:rPr lang="en-US" dirty="0"/>
              <a:t> di Sistema	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9D8FAB-9898-46B1-9DB7-F2E7CE64E55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/>
              <a:t>Procedura</a:t>
            </a:r>
            <a:r>
              <a:rPr lang="en-US" dirty="0"/>
              <a:t> (semi)</a:t>
            </a:r>
            <a:r>
              <a:rPr lang="en-US" dirty="0" err="1"/>
              <a:t>automatica</a:t>
            </a:r>
            <a:r>
              <a:rPr lang="en-US" dirty="0"/>
              <a:t> </a:t>
            </a:r>
            <a:r>
              <a:rPr lang="en-US" dirty="0" err="1"/>
              <a:t>tramite</a:t>
            </a:r>
            <a:r>
              <a:rPr lang="en-US" dirty="0"/>
              <a:t> il </a:t>
            </a:r>
            <a:r>
              <a:rPr lang="en-US" dirty="0" err="1"/>
              <a:t>libro</a:t>
            </a:r>
            <a:r>
              <a:rPr lang="en-US" dirty="0"/>
              <a:t> </a:t>
            </a:r>
            <a:r>
              <a:rPr lang="en-US" dirty="0" err="1"/>
              <a:t>firma</a:t>
            </a:r>
            <a:r>
              <a:rPr lang="en-US" dirty="0"/>
              <a:t> </a:t>
            </a:r>
            <a:r>
              <a:rPr lang="en-US" dirty="0" err="1"/>
              <a:t>dell’INFN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https://librofirma.dsl.infn.it</a:t>
            </a:r>
            <a:endParaRPr lang="en-US" dirty="0"/>
          </a:p>
          <a:p>
            <a:r>
              <a:rPr lang="en-US" dirty="0" err="1"/>
              <a:t>Seguire</a:t>
            </a:r>
            <a:r>
              <a:rPr lang="en-US" dirty="0"/>
              <a:t> le </a:t>
            </a:r>
            <a:r>
              <a:rPr lang="en-US" dirty="0" err="1"/>
              <a:t>istruzioni</a:t>
            </a:r>
            <a:r>
              <a:rPr lang="en-US" dirty="0"/>
              <a:t> in:</a:t>
            </a:r>
          </a:p>
          <a:p>
            <a:pPr lvl="1"/>
            <a:r>
              <a:rPr lang="en-US" dirty="0">
                <a:latin typeface="Fira Sans"/>
              </a:rPr>
              <a:t>https://www.cloud.infn.it/policies-procedures</a:t>
            </a:r>
            <a:endParaRPr lang="it-IT" dirty="0"/>
          </a:p>
          <a:p>
            <a:r>
              <a:rPr lang="en-US" dirty="0" err="1"/>
              <a:t>Aprire</a:t>
            </a:r>
            <a:r>
              <a:rPr lang="en-US" dirty="0"/>
              <a:t> un ticket </a:t>
            </a:r>
            <a:r>
              <a:rPr lang="en-US" dirty="0" err="1"/>
              <a:t>su</a:t>
            </a:r>
            <a:r>
              <a:rPr lang="en-US" dirty="0"/>
              <a:t> ServiceDesk </a:t>
            </a:r>
            <a:r>
              <a:rPr lang="en-US" dirty="0" err="1"/>
              <a:t>allegando</a:t>
            </a:r>
            <a:r>
              <a:rPr lang="en-US" dirty="0"/>
              <a:t> il pdf </a:t>
            </a:r>
            <a:r>
              <a:rPr lang="en-US" dirty="0" err="1"/>
              <a:t>firmato</a:t>
            </a:r>
            <a:r>
              <a:rPr lang="en-US" dirty="0"/>
              <a:t> e </a:t>
            </a:r>
            <a:r>
              <a:rPr lang="en-US" dirty="0" err="1"/>
              <a:t>rinominato</a:t>
            </a:r>
            <a:r>
              <a:rPr lang="en-US" dirty="0"/>
              <a:t> secondo lo schema &lt;</a:t>
            </a:r>
            <a:r>
              <a:rPr lang="en-US" dirty="0" err="1"/>
              <a:t>CognomeNome</a:t>
            </a:r>
            <a:r>
              <a:rPr lang="en-US" dirty="0"/>
              <a:t>&gt;-&lt;email&gt;.pdf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3801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86FB55-8C5A-437D-AA12-CC5F46E5A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C49C6-377E-49E8-BEE3-FE7E173F4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69EBF-D340-4BB2-982D-852B343D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19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50A6A-D34C-4F40-8811-B61E5CEA09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B6356E5-D24C-4A9D-B79C-19FFE12B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Ownership e </a:t>
            </a:r>
            <a:r>
              <a:rPr lang="en-US" dirty="0" err="1"/>
              <a:t>Amministrazione</a:t>
            </a:r>
            <a:r>
              <a:rPr lang="en-US" dirty="0"/>
              <a:t> di </a:t>
            </a:r>
            <a:r>
              <a:rPr lang="en-US" dirty="0" err="1"/>
              <a:t>servizi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0BFE27-644C-47AF-B7B8-2909BB6435E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Fira Sans"/>
              </a:rPr>
              <a:t>Come </a:t>
            </a:r>
            <a:r>
              <a:rPr lang="en-US" dirty="0" err="1">
                <a:latin typeface="Fira Sans"/>
              </a:rPr>
              <a:t>detto</a:t>
            </a:r>
            <a:r>
              <a:rPr lang="en-US" dirty="0">
                <a:latin typeface="Fira Sans"/>
              </a:rPr>
              <a:t> sopra, </a:t>
            </a:r>
            <a:r>
              <a:rPr lang="en-US" dirty="0" err="1">
                <a:latin typeface="Fira Sans"/>
              </a:rPr>
              <a:t>ogni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macchina</a:t>
            </a:r>
            <a:r>
              <a:rPr lang="en-US" dirty="0">
                <a:latin typeface="Fira Sans"/>
              </a:rPr>
              <a:t> o </a:t>
            </a:r>
            <a:r>
              <a:rPr lang="en-US" dirty="0" err="1">
                <a:latin typeface="Fira Sans"/>
              </a:rPr>
              <a:t>servizio</a:t>
            </a:r>
            <a:r>
              <a:rPr lang="en-US" dirty="0">
                <a:latin typeface="Fira Sans"/>
              </a:rPr>
              <a:t> DEVE </a:t>
            </a:r>
            <a:r>
              <a:rPr lang="en-US" dirty="0" err="1">
                <a:latin typeface="Fira Sans"/>
              </a:rPr>
              <a:t>avere</a:t>
            </a:r>
            <a:r>
              <a:rPr lang="en-US" dirty="0">
                <a:latin typeface="Fira Sans"/>
              </a:rPr>
              <a:t> un </a:t>
            </a:r>
            <a:r>
              <a:rPr lang="en-US" dirty="0" err="1">
                <a:latin typeface="Fira Sans"/>
              </a:rPr>
              <a:t>amministratore</a:t>
            </a:r>
            <a:r>
              <a:rPr lang="en-US" dirty="0">
                <a:latin typeface="Fira Sans"/>
              </a:rPr>
              <a:t> (di </a:t>
            </a:r>
            <a:r>
              <a:rPr lang="en-US" dirty="0" err="1">
                <a:latin typeface="Fira Sans"/>
              </a:rPr>
              <a:t>sistema</a:t>
            </a:r>
            <a:r>
              <a:rPr lang="en-US" dirty="0">
                <a:latin typeface="Fira Sans"/>
              </a:rPr>
              <a:t> o </a:t>
            </a:r>
            <a:r>
              <a:rPr lang="en-US" dirty="0" err="1">
                <a:latin typeface="Fira Sans"/>
              </a:rPr>
              <a:t>meno</a:t>
            </a:r>
            <a:r>
              <a:rPr lang="en-US" dirty="0">
                <a:latin typeface="Fira Sans"/>
              </a:rPr>
              <a:t>)</a:t>
            </a:r>
            <a:endParaRPr lang="en-US" dirty="0"/>
          </a:p>
          <a:p>
            <a:r>
              <a:rPr lang="en-US" dirty="0">
                <a:latin typeface="Fira Sans"/>
              </a:rPr>
              <a:t>Una </a:t>
            </a:r>
            <a:r>
              <a:rPr lang="en-US" err="1">
                <a:latin typeface="Fira Sans"/>
              </a:rPr>
              <a:t>macchina</a:t>
            </a:r>
            <a:r>
              <a:rPr lang="en-US" dirty="0">
                <a:latin typeface="Fira Sans"/>
              </a:rPr>
              <a:t> o </a:t>
            </a:r>
            <a:r>
              <a:rPr lang="en-US" err="1">
                <a:latin typeface="Fira Sans"/>
              </a:rPr>
              <a:t>servizio</a:t>
            </a:r>
            <a:r>
              <a:rPr lang="en-US" dirty="0">
                <a:latin typeface="Fira Sans"/>
              </a:rPr>
              <a:t> senza </a:t>
            </a:r>
            <a:r>
              <a:rPr lang="en-US" err="1">
                <a:latin typeface="Fira Sans"/>
              </a:rPr>
              <a:t>amministratore</a:t>
            </a:r>
            <a:r>
              <a:rPr lang="en-US" dirty="0">
                <a:latin typeface="Fira Sans"/>
              </a:rPr>
              <a:t> non </a:t>
            </a:r>
            <a:r>
              <a:rPr lang="en-US" err="1">
                <a:latin typeface="Fira Sans"/>
              </a:rPr>
              <a:t>puo</a:t>
            </a:r>
            <a:r>
              <a:rPr lang="en-US" dirty="0">
                <a:latin typeface="Fira Sans"/>
              </a:rPr>
              <a:t>’ </a:t>
            </a:r>
            <a:r>
              <a:rPr lang="en-US" err="1">
                <a:latin typeface="Fira Sans"/>
              </a:rPr>
              <a:t>esistere</a:t>
            </a:r>
            <a:r>
              <a:rPr lang="en-US" dirty="0">
                <a:latin typeface="Fira Sans"/>
              </a:rPr>
              <a:t> e verra’ </a:t>
            </a:r>
            <a:r>
              <a:rPr lang="en-US" err="1">
                <a:latin typeface="Fira Sans"/>
              </a:rPr>
              <a:t>chiuso</a:t>
            </a:r>
            <a:r>
              <a:rPr lang="en-US" dirty="0">
                <a:latin typeface="Fira Sans"/>
              </a:rPr>
              <a:t> </a:t>
            </a:r>
            <a:r>
              <a:rPr lang="en-US" err="1">
                <a:latin typeface="Fira Sans"/>
              </a:rPr>
              <a:t>d’ufficio</a:t>
            </a:r>
            <a:r>
              <a:rPr lang="en-US" dirty="0">
                <a:latin typeface="Fira Sans"/>
              </a:rPr>
              <a:t> da INFN-Cloud</a:t>
            </a:r>
          </a:p>
          <a:p>
            <a:r>
              <a:rPr lang="en-US" dirty="0">
                <a:latin typeface="Fira Sans"/>
              </a:rPr>
              <a:t>Un </a:t>
            </a:r>
            <a:r>
              <a:rPr lang="en-US" dirty="0" err="1">
                <a:latin typeface="Fira Sans"/>
              </a:rPr>
              <a:t>amministratore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puo</a:t>
            </a:r>
            <a:r>
              <a:rPr lang="en-US" dirty="0">
                <a:latin typeface="Fira Sans"/>
              </a:rPr>
              <a:t>' </a:t>
            </a:r>
            <a:r>
              <a:rPr lang="en-US" dirty="0" err="1">
                <a:latin typeface="Fira Sans"/>
              </a:rPr>
              <a:t>aggiungere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nuovi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amministratori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alla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macchina</a:t>
            </a:r>
            <a:r>
              <a:rPr lang="en-US" dirty="0">
                <a:latin typeface="Fira Sans"/>
              </a:rPr>
              <a:t> o </a:t>
            </a:r>
            <a:r>
              <a:rPr lang="en-US" dirty="0" err="1">
                <a:latin typeface="Fira Sans"/>
              </a:rPr>
              <a:t>servizio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Fira Sans"/>
              </a:rPr>
              <a:t>Ma </a:t>
            </a:r>
            <a:r>
              <a:rPr lang="en-US" dirty="0" err="1">
                <a:latin typeface="Fira Sans"/>
              </a:rPr>
              <a:t>deve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comunicarlo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agli</a:t>
            </a:r>
            <a:r>
              <a:rPr lang="en-US" dirty="0">
                <a:latin typeface="Fira Sans"/>
              </a:rPr>
              <a:t> </a:t>
            </a:r>
            <a:r>
              <a:rPr lang="en-US" dirty="0" err="1">
                <a:latin typeface="Fira Sans"/>
              </a:rPr>
              <a:t>amministratori</a:t>
            </a:r>
            <a:r>
              <a:rPr lang="en-US" dirty="0">
                <a:latin typeface="Fira Sans"/>
              </a:rPr>
              <a:t> di INFN-Cloud </a:t>
            </a:r>
            <a:r>
              <a:rPr lang="en-US" dirty="0" err="1">
                <a:latin typeface="Fira Sans"/>
              </a:rPr>
              <a:t>aprendo</a:t>
            </a:r>
            <a:r>
              <a:rPr lang="en-US" dirty="0">
                <a:latin typeface="Fira Sans"/>
              </a:rPr>
              <a:t> un ticket </a:t>
            </a:r>
            <a:r>
              <a:rPr lang="en-US" dirty="0" err="1">
                <a:latin typeface="Fira Sans"/>
              </a:rPr>
              <a:t>su</a:t>
            </a:r>
            <a:r>
              <a:rPr lang="en-US" dirty="0">
                <a:latin typeface="Fira Sans"/>
              </a:rPr>
              <a:t> service desk</a:t>
            </a:r>
          </a:p>
        </p:txBody>
      </p:sp>
    </p:spTree>
    <p:extLst>
      <p:ext uri="{BB962C8B-B14F-4D97-AF65-F5344CB8AC3E}">
        <p14:creationId xmlns:p14="http://schemas.microsoft.com/office/powerpoint/2010/main" val="41625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309FED-67E3-B041-A4E4-2E278FAD50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AC34A3-F33D-C54A-BEE5-E73643F1E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Sommario</a:t>
            </a:r>
            <a:endParaRPr lang="en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65379-7D98-1D46-9F51-74BE5ECB251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Fira Sans"/>
              </a:rPr>
              <a:t>Regole di accesso</a:t>
            </a:r>
            <a:endParaRPr lang="en-IT" dirty="0"/>
          </a:p>
          <a:p>
            <a:r>
              <a:rPr lang="en-US" dirty="0">
                <a:latin typeface="Fira Sans"/>
              </a:rPr>
              <a:t>AUP</a:t>
            </a:r>
          </a:p>
          <a:p>
            <a:r>
              <a:rPr lang="en-US" dirty="0">
                <a:latin typeface="Fira Sans"/>
              </a:rPr>
              <a:t>Terms of Use</a:t>
            </a:r>
          </a:p>
          <a:p>
            <a:r>
              <a:rPr lang="en-US" dirty="0">
                <a:latin typeface="Fira Sans"/>
              </a:rPr>
              <a:t>PaaS o IaaS</a:t>
            </a:r>
          </a:p>
          <a:p>
            <a:r>
              <a:rPr lang="en-US" dirty="0" err="1">
                <a:latin typeface="Fira Sans"/>
              </a:rPr>
              <a:t>Amministratori</a:t>
            </a:r>
            <a:r>
              <a:rPr lang="en-US" dirty="0">
                <a:latin typeface="Fira Sans"/>
              </a:rPr>
              <a:t> di Sistema</a:t>
            </a:r>
          </a:p>
          <a:p>
            <a:r>
              <a:rPr lang="en-US" dirty="0">
                <a:latin typeface="Fira Sans"/>
              </a:rPr>
              <a:t>Security Recommendation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ABACE-30B4-1C4F-BAB9-B218070C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E8AF-884F-0B4A-8629-E873A9F1696E}" type="datetime1">
              <a:rPr lang="it-IT" smtClean="0"/>
              <a:t>12/07/2024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18E58-02C0-2341-842B-49210F49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E635C-2A1C-CA49-B57B-B06B766D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79047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D4F66-1668-4921-8BC6-B4090D5B9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A69F5-0D2A-4256-9684-0BF9C12E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A1210-C972-4745-8AC1-4C5CBC14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20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83D055-1661-4ED0-9D82-2DEFA49654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FB97E1-FB6E-4CAF-883B-D533CDED5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Ownership e </a:t>
            </a:r>
            <a:r>
              <a:rPr lang="en-US" dirty="0" err="1"/>
              <a:t>Amministrazione</a:t>
            </a:r>
            <a:r>
              <a:rPr lang="en-US" dirty="0"/>
              <a:t> di </a:t>
            </a:r>
            <a:r>
              <a:rPr lang="en-US" dirty="0" err="1"/>
              <a:t>Servizi</a:t>
            </a:r>
            <a:r>
              <a:rPr lang="en-US" dirty="0"/>
              <a:t>/2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E9566D-05F7-47F9-8092-F97FCA9C158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Cosa </a:t>
            </a:r>
            <a:r>
              <a:rPr lang="en-US" dirty="0" err="1"/>
              <a:t>succede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l’amministratore</a:t>
            </a:r>
            <a:r>
              <a:rPr lang="en-US" dirty="0"/>
              <a:t> di </a:t>
            </a:r>
            <a:r>
              <a:rPr lang="en-US" dirty="0" err="1"/>
              <a:t>servizio</a:t>
            </a:r>
            <a:r>
              <a:rPr lang="en-US" dirty="0"/>
              <a:t> se ne </a:t>
            </a:r>
            <a:r>
              <a:rPr lang="en-US" dirty="0" err="1"/>
              <a:t>va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Cambia </a:t>
            </a:r>
            <a:r>
              <a:rPr lang="en-US" dirty="0" err="1"/>
              <a:t>lavoro</a:t>
            </a:r>
            <a:r>
              <a:rPr lang="en-US" dirty="0"/>
              <a:t>, </a:t>
            </a:r>
            <a:r>
              <a:rPr lang="en-US" dirty="0" err="1"/>
              <a:t>passa</a:t>
            </a:r>
            <a:r>
              <a:rPr lang="en-US" dirty="0"/>
              <a:t> ad un </a:t>
            </a:r>
            <a:r>
              <a:rPr lang="en-US" dirty="0" err="1"/>
              <a:t>altro</a:t>
            </a:r>
            <a:r>
              <a:rPr lang="en-US" dirty="0"/>
              <a:t> </a:t>
            </a:r>
            <a:r>
              <a:rPr lang="en-US" dirty="0" err="1"/>
              <a:t>gruppo</a:t>
            </a:r>
            <a:r>
              <a:rPr lang="en-US" dirty="0"/>
              <a:t> di </a:t>
            </a:r>
            <a:r>
              <a:rPr lang="en-US" dirty="0" err="1"/>
              <a:t>lavoro</a:t>
            </a:r>
            <a:r>
              <a:rPr lang="en-US" dirty="0"/>
              <a:t> od </a:t>
            </a:r>
            <a:r>
              <a:rPr lang="en-US" dirty="0" err="1"/>
              <a:t>esperimento</a:t>
            </a:r>
            <a:r>
              <a:rPr lang="en-US" dirty="0"/>
              <a:t>, </a:t>
            </a:r>
            <a:r>
              <a:rPr lang="en-US" dirty="0" err="1"/>
              <a:t>va</a:t>
            </a:r>
            <a:r>
              <a:rPr lang="en-US" dirty="0"/>
              <a:t> in pensione,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Il </a:t>
            </a:r>
            <a:r>
              <a:rPr lang="en-US" dirty="0" err="1"/>
              <a:t>servizio</a:t>
            </a:r>
            <a:r>
              <a:rPr lang="en-US" dirty="0"/>
              <a:t> </a:t>
            </a:r>
            <a:r>
              <a:rPr lang="en-US" dirty="0" err="1"/>
              <a:t>rimane</a:t>
            </a:r>
            <a:r>
              <a:rPr lang="en-US" dirty="0"/>
              <a:t> senza </a:t>
            </a:r>
            <a:r>
              <a:rPr lang="en-US" dirty="0" err="1"/>
              <a:t>amministratore</a:t>
            </a:r>
            <a:endParaRPr lang="en-US" dirty="0"/>
          </a:p>
          <a:p>
            <a:pPr lvl="1"/>
            <a:r>
              <a:rPr lang="en-US" dirty="0" err="1"/>
              <a:t>Dovrebbe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chiuso</a:t>
            </a:r>
            <a:endParaRPr lang="en-US" dirty="0"/>
          </a:p>
          <a:p>
            <a:pPr lvl="1"/>
            <a:r>
              <a:rPr lang="en-US" dirty="0"/>
              <a:t>Ma se serve </a:t>
            </a:r>
            <a:r>
              <a:rPr lang="en-US" dirty="0" err="1"/>
              <a:t>ancora</a:t>
            </a:r>
            <a:r>
              <a:rPr lang="en-US" dirty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211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600222-37C0-46DB-8E6C-97A3751A2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8B309-1920-4B98-A9C2-ADF2DBDF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D76C9-F54B-437A-A0BB-6F583BA4E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21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E4DFCD-77C6-4A50-ADBC-60B4C326F0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F2DF5D2-F698-47FE-BD10-6381ECF9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Ownership e </a:t>
            </a:r>
            <a:r>
              <a:rPr lang="en-US" dirty="0" err="1"/>
              <a:t>Amministrazione</a:t>
            </a:r>
            <a:r>
              <a:rPr lang="en-US" dirty="0"/>
              <a:t> di </a:t>
            </a:r>
            <a:r>
              <a:rPr lang="en-US" dirty="0" err="1"/>
              <a:t>servizi</a:t>
            </a:r>
            <a:r>
              <a:rPr lang="en-US" dirty="0"/>
              <a:t>/3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D8881E-2BB4-4EDE-A628-E3215BD78F0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 serve </a:t>
            </a:r>
            <a:r>
              <a:rPr lang="en-US" dirty="0" err="1"/>
              <a:t>ancora</a:t>
            </a:r>
            <a:r>
              <a:rPr lang="en-US" dirty="0"/>
              <a:t>, la </a:t>
            </a:r>
            <a:r>
              <a:rPr lang="en-US" dirty="0" err="1"/>
              <a:t>soluzione</a:t>
            </a:r>
            <a:r>
              <a:rPr lang="en-US" dirty="0"/>
              <a:t> </a:t>
            </a:r>
            <a:r>
              <a:rPr lang="en-US" dirty="0" err="1"/>
              <a:t>migliore</a:t>
            </a:r>
            <a:r>
              <a:rPr lang="en-US" dirty="0"/>
              <a:t> e’ </a:t>
            </a:r>
            <a:r>
              <a:rPr lang="en-US" dirty="0" err="1"/>
              <a:t>distruggerlo</a:t>
            </a:r>
            <a:r>
              <a:rPr lang="en-US" dirty="0"/>
              <a:t> e </a:t>
            </a:r>
            <a:r>
              <a:rPr lang="en-US" dirty="0" err="1"/>
              <a:t>farlo</a:t>
            </a:r>
            <a:r>
              <a:rPr lang="en-US" dirty="0"/>
              <a:t> </a:t>
            </a:r>
            <a:r>
              <a:rPr lang="en-US" dirty="0" err="1"/>
              <a:t>ripartire</a:t>
            </a:r>
            <a:r>
              <a:rPr lang="en-US" dirty="0"/>
              <a:t> con un nuovo </a:t>
            </a:r>
            <a:r>
              <a:rPr lang="en-US" dirty="0" err="1"/>
              <a:t>amministratore</a:t>
            </a:r>
            <a:endParaRPr lang="en-US" dirty="0"/>
          </a:p>
          <a:p>
            <a:pPr lvl="1"/>
            <a:r>
              <a:rPr lang="en-US" dirty="0" err="1"/>
              <a:t>L’istanza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OpenStack e’ </a:t>
            </a:r>
            <a:r>
              <a:rPr lang="en-US" dirty="0" err="1"/>
              <a:t>legata</a:t>
            </a:r>
            <a:r>
              <a:rPr lang="en-US" dirty="0"/>
              <a:t> </a:t>
            </a:r>
            <a:r>
              <a:rPr lang="en-US" dirty="0" err="1"/>
              <a:t>all’account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la ha </a:t>
            </a:r>
            <a:r>
              <a:rPr lang="en-US" dirty="0" err="1"/>
              <a:t>fatta</a:t>
            </a:r>
            <a:r>
              <a:rPr lang="en-US" dirty="0"/>
              <a:t> </a:t>
            </a:r>
            <a:r>
              <a:rPr lang="en-US" dirty="0" err="1"/>
              <a:t>partire</a:t>
            </a:r>
            <a:endParaRPr lang="en-US" dirty="0"/>
          </a:p>
          <a:p>
            <a:r>
              <a:rPr lang="en-US" dirty="0"/>
              <a:t>Ci </a:t>
            </a:r>
            <a:r>
              <a:rPr lang="en-US" dirty="0" err="1"/>
              <a:t>rendiamo</a:t>
            </a:r>
            <a:r>
              <a:rPr lang="en-US" dirty="0"/>
              <a:t> </a:t>
            </a:r>
            <a:r>
              <a:rPr lang="en-US" dirty="0" err="1"/>
              <a:t>conto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non e’ sempre </a:t>
            </a:r>
            <a:r>
              <a:rPr lang="en-US" dirty="0" err="1"/>
              <a:t>praticabile</a:t>
            </a:r>
            <a:endParaRPr lang="en-US" dirty="0"/>
          </a:p>
          <a:p>
            <a:pPr lvl="1"/>
            <a:r>
              <a:rPr lang="it-IT" dirty="0"/>
              <a:t>In questo caso si deve contattare il supporto utenti di INFN Cloud che cerchera’ (ma senza offrire garanzie) strade alternative</a:t>
            </a:r>
          </a:p>
          <a:p>
            <a:r>
              <a:rPr lang="it-IT" dirty="0"/>
              <a:t>Rimane pero’ il punto fisso: servizi senza amministratore non possono esistere</a:t>
            </a:r>
          </a:p>
        </p:txBody>
      </p:sp>
    </p:spTree>
    <p:extLst>
      <p:ext uri="{BB962C8B-B14F-4D97-AF65-F5344CB8AC3E}">
        <p14:creationId xmlns:p14="http://schemas.microsoft.com/office/powerpoint/2010/main" val="1740396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C2870-FBC9-4C78-8029-7DEDF47C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40CDE-0BDA-44F4-BB86-3DFD7021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1C88B-095E-4D36-9A71-27604BE2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22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02D04A-3C64-4CE6-9EC1-33C777E3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Ownership e Amministrazione di servizi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42F5A1-8F3A-4DE6-B79C-73AE7A56AB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91650" cy="419199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I gestori dell'infrastruttura INFN Cloud gestiscono l'infrastruttura, ma non le VM e i servizi che gli utenti amministratori istanziano su INFN Cloud</a:t>
            </a:r>
          </a:p>
          <a:p>
            <a:endParaRPr lang="it-IT" dirty="0">
              <a:latin typeface="Fira Sans"/>
            </a:endParaRPr>
          </a:p>
          <a:p>
            <a:pPr lvl="1"/>
            <a:r>
              <a:rPr lang="it-IT" dirty="0">
                <a:latin typeface="Fira Sans"/>
              </a:rPr>
              <a:t>Non hanno nemmeno le credenziali per accedere a queste istanze</a:t>
            </a:r>
          </a:p>
          <a:p>
            <a:pPr marL="0" indent="0">
              <a:buNone/>
            </a:pPr>
            <a:endParaRPr lang="it-IT" dirty="0"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521820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B885A2-0778-41C7-A3D1-185CA89E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6BC341-2E4F-49E7-806B-DBA7123C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C83C6-9935-4F3C-8D27-2671B88B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23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DF526-8C3D-4B51-B830-7A839C8DC8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2438FB-73EF-4BA4-BAA8-7F270CEB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Recommendations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12CCAE-C5DA-4735-93CA-DD7432B7431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Poter</a:t>
            </a:r>
            <a:r>
              <a:rPr lang="en-US" dirty="0"/>
              <a:t> </a:t>
            </a:r>
            <a:r>
              <a:rPr lang="en-US" dirty="0" err="1"/>
              <a:t>avere</a:t>
            </a:r>
            <a:r>
              <a:rPr lang="en-US" dirty="0"/>
              <a:t> </a:t>
            </a:r>
            <a:r>
              <a:rPr lang="en-US" dirty="0" err="1"/>
              <a:t>macchine</a:t>
            </a:r>
            <a:r>
              <a:rPr lang="en-US" dirty="0"/>
              <a:t> </a:t>
            </a:r>
            <a:r>
              <a:rPr lang="en-US" dirty="0" err="1"/>
              <a:t>virtuali</a:t>
            </a:r>
            <a:r>
              <a:rPr lang="en-US" dirty="0"/>
              <a:t> a </a:t>
            </a:r>
            <a:r>
              <a:rPr lang="en-US" dirty="0" err="1"/>
              <a:t>disposizione</a:t>
            </a:r>
            <a:r>
              <a:rPr lang="en-US" dirty="0"/>
              <a:t> NON </a:t>
            </a:r>
            <a:r>
              <a:rPr lang="en-US" dirty="0" err="1"/>
              <a:t>significa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far west.</a:t>
            </a:r>
          </a:p>
          <a:p>
            <a:r>
              <a:rPr lang="en-US" dirty="0"/>
              <a:t>Ci </a:t>
            </a:r>
            <a:r>
              <a:rPr lang="en-US" dirty="0" err="1"/>
              <a:t>sono</a:t>
            </a:r>
            <a:r>
              <a:rPr lang="en-US" dirty="0"/>
              <a:t> un set di </a:t>
            </a:r>
            <a:r>
              <a:rPr lang="en-US" dirty="0" err="1"/>
              <a:t>raccomandazioni</a:t>
            </a:r>
            <a:r>
              <a:rPr lang="en-US" dirty="0"/>
              <a:t> MINIMO </a:t>
            </a:r>
            <a:r>
              <a:rPr lang="en-US" dirty="0" err="1"/>
              <a:t>che</a:t>
            </a:r>
            <a:r>
              <a:rPr lang="en-US" dirty="0"/>
              <a:t> DEVE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rispettato</a:t>
            </a:r>
            <a:r>
              <a:rPr lang="en-US" dirty="0"/>
              <a:t> da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servizio</a:t>
            </a:r>
            <a:r>
              <a:rPr lang="en-US" dirty="0"/>
              <a:t> </a:t>
            </a:r>
            <a:r>
              <a:rPr lang="en-US" dirty="0" err="1"/>
              <a:t>implementato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INFN-Cloud e da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amministratore</a:t>
            </a:r>
            <a:r>
              <a:rPr lang="en-US" dirty="0"/>
              <a:t>:</a:t>
            </a:r>
          </a:p>
          <a:p>
            <a:pPr lvl="1"/>
            <a:r>
              <a:rPr lang="it-IT" dirty="0"/>
              <a:t>https://www.cloud.infn.it/policies-procedures/</a:t>
            </a:r>
          </a:p>
        </p:txBody>
      </p:sp>
    </p:spTree>
    <p:extLst>
      <p:ext uri="{BB962C8B-B14F-4D97-AF65-F5344CB8AC3E}">
        <p14:creationId xmlns:p14="http://schemas.microsoft.com/office/powerpoint/2010/main" val="2463402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2D1F3-7FA7-451B-B7F2-763F1514B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48C21-09B6-42E7-9139-AEFE51A4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5E14F-9E52-484B-AE0F-6EE5486B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24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3B040C-EF95-4E33-8929-0F3739CF42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671924-07E5-42C3-B591-834B40A6A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Recommendations/2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22DACE-6244-4452-8199-34A51F9711E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Esempi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Mantenere</a:t>
            </a:r>
            <a:r>
              <a:rPr lang="en-US" dirty="0"/>
              <a:t> sempre </a:t>
            </a:r>
            <a:r>
              <a:rPr lang="en-US" dirty="0" err="1"/>
              <a:t>aggiornato</a:t>
            </a:r>
            <a:r>
              <a:rPr lang="en-US" dirty="0"/>
              <a:t> il Sistema </a:t>
            </a:r>
            <a:r>
              <a:rPr lang="en-US" dirty="0" err="1"/>
              <a:t>Operativo</a:t>
            </a:r>
            <a:endParaRPr lang="en-US" dirty="0"/>
          </a:p>
          <a:p>
            <a:pPr lvl="1"/>
            <a:r>
              <a:rPr lang="en-US" dirty="0" err="1"/>
              <a:t>Effettuare</a:t>
            </a:r>
            <a:r>
              <a:rPr lang="en-US" dirty="0"/>
              <a:t> sempre </a:t>
            </a:r>
            <a:r>
              <a:rPr lang="en-US" dirty="0" err="1"/>
              <a:t>autenticazione</a:t>
            </a:r>
            <a:r>
              <a:rPr lang="en-US" dirty="0"/>
              <a:t> ed </a:t>
            </a:r>
            <a:r>
              <a:rPr lang="en-US" dirty="0" err="1"/>
              <a:t>autorizzazione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utenti</a:t>
            </a:r>
            <a:endParaRPr lang="en-US" dirty="0"/>
          </a:p>
          <a:p>
            <a:pPr lvl="1"/>
            <a:r>
              <a:rPr lang="en-US" dirty="0"/>
              <a:t>Non </a:t>
            </a:r>
            <a:r>
              <a:rPr lang="en-US" dirty="0" err="1"/>
              <a:t>usare</a:t>
            </a:r>
            <a:r>
              <a:rPr lang="en-US" dirty="0"/>
              <a:t> </a:t>
            </a:r>
            <a:r>
              <a:rPr lang="en-US" dirty="0" err="1"/>
              <a:t>credenziali</a:t>
            </a:r>
            <a:r>
              <a:rPr lang="en-US" dirty="0"/>
              <a:t> di default</a:t>
            </a:r>
          </a:p>
          <a:p>
            <a:pPr lvl="1"/>
            <a:r>
              <a:rPr lang="en-US" dirty="0" err="1"/>
              <a:t>Crittare</a:t>
            </a:r>
            <a:r>
              <a:rPr lang="en-US" dirty="0"/>
              <a:t> </a:t>
            </a:r>
            <a:r>
              <a:rPr lang="en-US" dirty="0" err="1"/>
              <a:t>tutte</a:t>
            </a:r>
            <a:r>
              <a:rPr lang="en-US" dirty="0"/>
              <a:t> le </a:t>
            </a:r>
            <a:r>
              <a:rPr lang="en-US" dirty="0" err="1"/>
              <a:t>comunicazioni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8143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55136-9636-4DFF-892D-F8D05958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CE6646-C910-434A-BF58-712CA76E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09072-1CA8-4BF2-A71B-499EFAFA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25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5C1688-77D3-436F-A0CC-1899306F66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3E3984-C567-455C-B28B-D27FBE5A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Recommendations/3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B4E4D5-B4C5-49C2-BDA0-CABBEEDE64A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 io non </a:t>
            </a:r>
            <a:r>
              <a:rPr lang="en-US" dirty="0" err="1"/>
              <a:t>posso</a:t>
            </a:r>
            <a:r>
              <a:rPr lang="en-US" dirty="0"/>
              <a:t> </a:t>
            </a:r>
            <a:r>
              <a:rPr lang="en-US" dirty="0" err="1"/>
              <a:t>implementarla</a:t>
            </a:r>
            <a:r>
              <a:rPr lang="en-US" dirty="0"/>
              <a:t> </a:t>
            </a:r>
            <a:r>
              <a:rPr lang="en-US" dirty="0" err="1"/>
              <a:t>perche</a:t>
            </a:r>
            <a:r>
              <a:rPr lang="en-US" dirty="0"/>
              <a:t>’…</a:t>
            </a:r>
          </a:p>
          <a:p>
            <a:r>
              <a:rPr lang="en-US" dirty="0"/>
              <a:t>Le recommendation non </a:t>
            </a:r>
            <a:r>
              <a:rPr lang="en-US" dirty="0" err="1"/>
              <a:t>sono</a:t>
            </a:r>
            <a:r>
              <a:rPr lang="en-US" dirty="0"/>
              <a:t> facultative.</a:t>
            </a:r>
          </a:p>
          <a:p>
            <a:pPr lvl="1"/>
            <a:r>
              <a:rPr lang="en-US" dirty="0" err="1"/>
              <a:t>Esse</a:t>
            </a:r>
            <a:r>
              <a:rPr lang="en-US" dirty="0"/>
              <a:t> VANNO </a:t>
            </a:r>
            <a:r>
              <a:rPr lang="en-US" dirty="0" err="1"/>
              <a:t>implementate</a:t>
            </a:r>
            <a:endParaRPr lang="en-US" dirty="0"/>
          </a:p>
          <a:p>
            <a:r>
              <a:rPr lang="en-US" dirty="0"/>
              <a:t>Se proprio non </a:t>
            </a:r>
            <a:r>
              <a:rPr lang="en-US" dirty="0" err="1"/>
              <a:t>si</a:t>
            </a:r>
            <a:r>
              <a:rPr lang="en-US" dirty="0"/>
              <a:t> capisce come </a:t>
            </a:r>
            <a:r>
              <a:rPr lang="en-US" dirty="0" err="1"/>
              <a:t>farlo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contattare</a:t>
            </a:r>
            <a:r>
              <a:rPr lang="en-US" dirty="0"/>
              <a:t> il WP4 di INFN-Cloud,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discutera</a:t>
            </a:r>
            <a:r>
              <a:rPr lang="en-US" dirty="0"/>
              <a:t>’ del </a:t>
            </a:r>
            <a:r>
              <a:rPr lang="en-US" dirty="0" err="1"/>
              <a:t>problema</a:t>
            </a:r>
            <a:r>
              <a:rPr lang="en-US" dirty="0"/>
              <a:t> e </a:t>
            </a:r>
            <a:r>
              <a:rPr lang="en-US" dirty="0" err="1"/>
              <a:t>potra</a:t>
            </a:r>
            <a:r>
              <a:rPr lang="en-US" dirty="0"/>
              <a:t>’:</a:t>
            </a:r>
          </a:p>
          <a:p>
            <a:pPr lvl="1"/>
            <a:r>
              <a:rPr lang="en-US" dirty="0"/>
              <a:t>1) </a:t>
            </a:r>
            <a:r>
              <a:rPr lang="en-US" dirty="0" err="1"/>
              <a:t>suggerire</a:t>
            </a:r>
            <a:r>
              <a:rPr lang="en-US" dirty="0"/>
              <a:t> una </a:t>
            </a:r>
            <a:r>
              <a:rPr lang="en-US" dirty="0" err="1"/>
              <a:t>implementazione</a:t>
            </a:r>
            <a:r>
              <a:rPr lang="en-US" dirty="0"/>
              <a:t> </a:t>
            </a:r>
            <a:r>
              <a:rPr lang="en-US" dirty="0" err="1"/>
              <a:t>funzionante</a:t>
            </a:r>
            <a:r>
              <a:rPr lang="en-US" dirty="0"/>
              <a:t> del </a:t>
            </a:r>
            <a:r>
              <a:rPr lang="en-US" dirty="0" err="1"/>
              <a:t>requisito</a:t>
            </a:r>
            <a:endParaRPr lang="en-US" dirty="0"/>
          </a:p>
          <a:p>
            <a:pPr lvl="1"/>
            <a:r>
              <a:rPr lang="en-US" dirty="0"/>
              <a:t>2) </a:t>
            </a:r>
            <a:r>
              <a:rPr lang="en-US" dirty="0" err="1"/>
              <a:t>suggerire</a:t>
            </a:r>
            <a:r>
              <a:rPr lang="en-US" dirty="0"/>
              <a:t> una </a:t>
            </a:r>
            <a:r>
              <a:rPr lang="en-US" dirty="0" err="1"/>
              <a:t>implementazione</a:t>
            </a:r>
            <a:r>
              <a:rPr lang="en-US" dirty="0"/>
              <a:t> </a:t>
            </a:r>
            <a:r>
              <a:rPr lang="en-US" dirty="0" err="1"/>
              <a:t>alternativa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fornisca</a:t>
            </a:r>
            <a:r>
              <a:rPr lang="en-US" dirty="0"/>
              <a:t> la </a:t>
            </a:r>
            <a:r>
              <a:rPr lang="en-US" dirty="0" err="1"/>
              <a:t>stessa</a:t>
            </a:r>
            <a:r>
              <a:rPr lang="en-US" dirty="0"/>
              <a:t> </a:t>
            </a:r>
            <a:r>
              <a:rPr lang="en-US" dirty="0" err="1"/>
              <a:t>garanzia</a:t>
            </a:r>
            <a:r>
              <a:rPr lang="en-US" dirty="0"/>
              <a:t> di </a:t>
            </a:r>
            <a:r>
              <a:rPr lang="en-US" dirty="0" err="1"/>
              <a:t>sicurezza</a:t>
            </a:r>
            <a:endParaRPr lang="en-US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2769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53C3B-7BE1-4892-932C-28AC2EC8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69B392-541E-4406-9BB8-A2D96A6BD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19FC3-E375-4760-A5FC-A2A67E67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26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956047-CB75-4679-ABBE-ED4687ED58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B7F23C-892A-4F4C-B7A2-6F941A82B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Domande</a:t>
            </a:r>
            <a:r>
              <a:rPr lang="en-US"/>
              <a:t>?</a:t>
            </a:r>
            <a:endParaRPr lang="it-IT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1ABFC1-1448-40A8-ACCE-50CA5C1139E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789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C2870-FBC9-4C78-8029-7DEDF47C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40CDE-0BDA-44F4-BB86-3DFD7021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1C88B-095E-4D36-9A71-27604BE2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27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02D04A-3C64-4CE6-9EC1-33C777E3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Vulnerabilità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42F5A1-8F3A-4DE6-B79C-73AE7A56AB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91650" cy="41919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Un "difetto" in un componente del sistema che permette comportamenti che violano le proprietà di sicurezza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Tutte le vulnerabilità sono difetti, ma non tutti i difetti sono vulnerabilità</a:t>
            </a:r>
          </a:p>
          <a:p>
            <a:endParaRPr lang="it-IT" dirty="0">
              <a:latin typeface="Fira Sans"/>
            </a:endParaRP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Da qui' in avanti le slide di Massimo</a:t>
            </a:r>
          </a:p>
        </p:txBody>
      </p:sp>
    </p:spTree>
    <p:extLst>
      <p:ext uri="{BB962C8B-B14F-4D97-AF65-F5344CB8AC3E}">
        <p14:creationId xmlns:p14="http://schemas.microsoft.com/office/powerpoint/2010/main" val="1365324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79AF3-3AD0-494F-A935-B04EF103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5C700E-155F-40DE-9C0A-100EA9954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3D989-61C2-4867-AB57-E8271B32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28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E52270B-83F8-4FA6-A1E0-53096FE7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Tipi di vulnerabilità</a:t>
            </a:r>
            <a:endParaRPr lang="it-IT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515599-EDA9-4150-9447-9968D7D0FC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81624" cy="41806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In genere si fa riferimento alle vulnerabilità software</a:t>
            </a:r>
          </a:p>
          <a:p>
            <a:pPr lvl="1"/>
            <a:r>
              <a:rPr lang="it-IT" dirty="0">
                <a:latin typeface="Fira Sans"/>
              </a:rPr>
              <a:t>Nel codice o nella configurazione</a:t>
            </a:r>
          </a:p>
          <a:p>
            <a:pPr lvl="1"/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Ma esistono anche altre forme di vulnerabilità</a:t>
            </a:r>
          </a:p>
          <a:p>
            <a:pPr lvl="1"/>
            <a:r>
              <a:rPr lang="it-IT" dirty="0">
                <a:latin typeface="Fira Sans"/>
              </a:rPr>
              <a:t>Es. vulnerabilità nei protocolli</a:t>
            </a:r>
            <a:endParaRPr lang="it-IT" dirty="0"/>
          </a:p>
          <a:p>
            <a:pPr lvl="1"/>
            <a:r>
              <a:rPr lang="it-IT" dirty="0">
                <a:latin typeface="Fira Sans"/>
              </a:rPr>
              <a:t>Es. vulnerabilità "procedurali" e "organizzative"</a:t>
            </a:r>
          </a:p>
          <a:p>
            <a:pPr lvl="2"/>
            <a:r>
              <a:rPr lang="it-IT" dirty="0">
                <a:latin typeface="Fira Sans"/>
              </a:rPr>
              <a:t>Personale non adeguatamente formato</a:t>
            </a:r>
          </a:p>
          <a:p>
            <a:pPr lvl="2"/>
            <a:r>
              <a:rPr lang="it-IT" dirty="0">
                <a:latin typeface="Fira Sans"/>
              </a:rPr>
              <a:t>Password scritte su post-it  </a:t>
            </a:r>
          </a:p>
          <a:p>
            <a:pPr lvl="2"/>
            <a:r>
              <a:rPr lang="it-IT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134130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D6567-00C7-41F5-A93F-D4E956C07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BA4E4-FE2A-485F-821E-31FDF5E9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6565D-C246-472C-AF25-E70FF973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29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1F3E47-4A34-4045-A10F-0AA56640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"/>
              </a:rPr>
              <a:t>Attacchi 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EE2D30-8792-48E2-9E2A-29A5E7350C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91650" cy="41093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>
                <a:latin typeface="Fira Sans"/>
              </a:rPr>
              <a:t>Una (o più) vulnerabilità possono essere sfruttate per </a:t>
            </a:r>
            <a:r>
              <a:rPr lang="it-IT" dirty="0">
                <a:latin typeface="Fira Sans"/>
              </a:rPr>
              <a:t>attaccare un sistema </a:t>
            </a:r>
          </a:p>
          <a:p>
            <a:endParaRPr lang="it-IT" dirty="0">
              <a:latin typeface="Fira Sans"/>
            </a:endParaRPr>
          </a:p>
          <a:p>
            <a:r>
              <a:rPr lang="it-IT">
                <a:latin typeface="Fira Sans"/>
              </a:rPr>
              <a:t>L'attaccante che ha preso controllo di un sistema può:</a:t>
            </a:r>
            <a:endParaRPr lang="it-IT"/>
          </a:p>
          <a:p>
            <a:pPr lvl="1"/>
            <a:r>
              <a:rPr lang="it-IT" dirty="0">
                <a:latin typeface="Fira Sans"/>
              </a:rPr>
              <a:t>Leggere e/o modificare dati</a:t>
            </a:r>
            <a:endParaRPr lang="it-IT">
              <a:latin typeface="Fira Sans"/>
            </a:endParaRPr>
          </a:p>
          <a:p>
            <a:pPr lvl="1"/>
            <a:r>
              <a:rPr lang="it-IT" dirty="0">
                <a:latin typeface="Fira Sans"/>
              </a:rPr>
              <a:t>Modificare/compromettere il funzionamento del sistema</a:t>
            </a:r>
            <a:endParaRPr lang="it-IT">
              <a:latin typeface="Fira Sans"/>
            </a:endParaRPr>
          </a:p>
          <a:p>
            <a:pPr lvl="1"/>
            <a:r>
              <a:rPr lang="it-IT" dirty="0">
                <a:latin typeface="Fira Sans"/>
              </a:rPr>
              <a:t>Usare il sistema per attaccare altri sistemi</a:t>
            </a:r>
            <a:endParaRPr lang="it-IT">
              <a:latin typeface="Fira Sans"/>
            </a:endParaRPr>
          </a:p>
          <a:p>
            <a:pPr lvl="1"/>
            <a:r>
              <a:rPr lang="it-IT" dirty="0">
                <a:latin typeface="Fira Sans"/>
              </a:rPr>
              <a:t>...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02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4D0D3-725C-47EB-B225-BA91E99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19781-D8BA-44A3-893E-517610CB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2A5C-B961-4000-ADEE-671FE3D4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3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5803A-6BBE-479B-B161-0D256AAD96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7F9217-82BC-42A7-B86A-E80AA5F8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Regole</a:t>
            </a:r>
            <a:r>
              <a:rPr lang="en-US" dirty="0"/>
              <a:t> di accesso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F3C944-822D-4592-B6A6-23F106EE63E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INFN Cloud e’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rete INFN</a:t>
            </a:r>
          </a:p>
          <a:p>
            <a:pPr lvl="1"/>
            <a:r>
              <a:rPr lang="en-US" dirty="0"/>
              <a:t>Per </a:t>
            </a:r>
            <a:r>
              <a:rPr lang="en-US" dirty="0" err="1"/>
              <a:t>accedere</a:t>
            </a:r>
            <a:r>
              <a:rPr lang="en-US" dirty="0"/>
              <a:t> </a:t>
            </a:r>
            <a:r>
              <a:rPr lang="en-US" dirty="0" err="1"/>
              <a:t>occorre</a:t>
            </a:r>
            <a:r>
              <a:rPr lang="en-US" dirty="0"/>
              <a:t> </a:t>
            </a:r>
            <a:r>
              <a:rPr lang="en-US" dirty="0" err="1"/>
              <a:t>rispettare</a:t>
            </a:r>
            <a:r>
              <a:rPr lang="en-US" dirty="0"/>
              <a:t> </a:t>
            </a:r>
            <a:r>
              <a:rPr lang="en-US" dirty="0" err="1"/>
              <a:t>tutte</a:t>
            </a:r>
            <a:r>
              <a:rPr lang="en-US" dirty="0"/>
              <a:t> le </a:t>
            </a:r>
            <a:r>
              <a:rPr lang="en-US" dirty="0" err="1"/>
              <a:t>regole</a:t>
            </a:r>
            <a:r>
              <a:rPr lang="en-US" dirty="0"/>
              <a:t> di accesso alle </a:t>
            </a:r>
            <a:r>
              <a:rPr lang="en-US" dirty="0" err="1"/>
              <a:t>risorse</a:t>
            </a:r>
            <a:r>
              <a:rPr lang="en-US" dirty="0"/>
              <a:t> </a:t>
            </a:r>
            <a:r>
              <a:rPr lang="en-US" dirty="0" err="1"/>
              <a:t>dell’INFN</a:t>
            </a:r>
            <a:endParaRPr lang="en-US" dirty="0"/>
          </a:p>
          <a:p>
            <a:pPr lvl="1"/>
            <a:r>
              <a:rPr lang="en-US" dirty="0"/>
              <a:t>E </a:t>
            </a:r>
            <a:r>
              <a:rPr lang="en-US" dirty="0" err="1"/>
              <a:t>qualcuna</a:t>
            </a:r>
            <a:r>
              <a:rPr lang="en-US" dirty="0"/>
              <a:t> in piu’.</a:t>
            </a:r>
          </a:p>
          <a:p>
            <a:pPr lvl="1"/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dettagliate</a:t>
            </a:r>
            <a:r>
              <a:rPr lang="en-US" dirty="0"/>
              <a:t> in una AUP e </a:t>
            </a:r>
            <a:r>
              <a:rPr lang="en-US" dirty="0" err="1"/>
              <a:t>nei</a:t>
            </a:r>
            <a:r>
              <a:rPr lang="en-US" dirty="0"/>
              <a:t> Terms of Use</a:t>
            </a:r>
          </a:p>
          <a:p>
            <a:pPr lvl="1"/>
            <a:r>
              <a:rPr lang="en-US" dirty="0"/>
              <a:t>https://www.cloud.infn.it/policies-procedures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4251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D6567-00C7-41F5-A93F-D4E956C07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BA4E4-FE2A-485F-821E-31FDF5E9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6565D-C246-472C-AF25-E70FF973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30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1F3E47-4A34-4045-A10F-0AA56640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"/>
              </a:rPr>
              <a:t>Exploit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EE2D30-8792-48E2-9E2A-29A5E7350C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91650" cy="41093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Exploit: programma/sequenza di comandi che permettono di "automatizzare" l'attacco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Exploit resi pubblici permettono anche a persone con scarse competenze di compiere attacchi</a:t>
            </a:r>
          </a:p>
          <a:p>
            <a:pPr marL="0" indent="0">
              <a:buNone/>
            </a:pPr>
            <a:endParaRPr lang="it-IT" dirty="0"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308625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79AF3-3AD0-494F-A935-B04EF103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5C700E-155F-40DE-9C0A-100EA9954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3D989-61C2-4867-AB57-E8271B32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31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E52270B-83F8-4FA6-A1E0-53096FE7F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Tipi di vulnerabilità</a:t>
            </a:r>
            <a:endParaRPr lang="it-IT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515599-EDA9-4150-9447-9968D7D0FC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81624" cy="41806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In genere si fa riferimento alle vulnerabilità software</a:t>
            </a:r>
          </a:p>
          <a:p>
            <a:pPr lvl="1"/>
            <a:r>
              <a:rPr lang="it-IT" dirty="0">
                <a:latin typeface="Fira Sans"/>
              </a:rPr>
              <a:t>Nel codice o nella configurazione</a:t>
            </a:r>
          </a:p>
          <a:p>
            <a:pPr lvl="1"/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Ma esistono anche altre forme di vulnerabilità</a:t>
            </a:r>
          </a:p>
          <a:p>
            <a:pPr lvl="1"/>
            <a:r>
              <a:rPr lang="it-IT" dirty="0">
                <a:latin typeface="Fira Sans"/>
              </a:rPr>
              <a:t>Es. vulnerabilità nei protocolli</a:t>
            </a:r>
            <a:endParaRPr lang="it-IT" dirty="0"/>
          </a:p>
          <a:p>
            <a:pPr lvl="1"/>
            <a:r>
              <a:rPr lang="it-IT" dirty="0">
                <a:latin typeface="Fira Sans"/>
              </a:rPr>
              <a:t>Es. vulnerabilità "procedurali" e "organizzative"</a:t>
            </a:r>
          </a:p>
          <a:p>
            <a:pPr lvl="2"/>
            <a:r>
              <a:rPr lang="it-IT" dirty="0">
                <a:latin typeface="Fira Sans"/>
              </a:rPr>
              <a:t>Personale non adeguatamente formato</a:t>
            </a:r>
          </a:p>
          <a:p>
            <a:pPr lvl="2"/>
            <a:r>
              <a:rPr lang="it-IT" dirty="0">
                <a:latin typeface="Fira Sans"/>
              </a:rPr>
              <a:t>Password scritte su post-it  </a:t>
            </a:r>
          </a:p>
          <a:p>
            <a:pPr lvl="2"/>
            <a:r>
              <a:rPr lang="it-IT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589777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D6567-00C7-41F5-A93F-D4E956C07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BA4E4-FE2A-485F-821E-31FDF5E9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6565D-C246-472C-AF25-E70FF973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32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1F3E47-4A34-4045-A10F-0AA56640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"/>
              </a:rPr>
              <a:t>Attacchi 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EE2D30-8792-48E2-9E2A-29A5E7350C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91650" cy="41093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>
                <a:latin typeface="Fira Sans"/>
              </a:rPr>
              <a:t>Una (o più) vulnerabilità possono essere sfruttate per </a:t>
            </a:r>
            <a:r>
              <a:rPr lang="it-IT" dirty="0">
                <a:latin typeface="Fira Sans"/>
              </a:rPr>
              <a:t>attaccare un sistema </a:t>
            </a:r>
          </a:p>
          <a:p>
            <a:endParaRPr lang="it-IT" dirty="0">
              <a:latin typeface="Fira Sans"/>
            </a:endParaRPr>
          </a:p>
          <a:p>
            <a:r>
              <a:rPr lang="it-IT">
                <a:latin typeface="Fira Sans"/>
              </a:rPr>
              <a:t>L'attaccante che ha preso controllo di un sistema può:</a:t>
            </a:r>
            <a:endParaRPr lang="it-IT"/>
          </a:p>
          <a:p>
            <a:pPr lvl="1"/>
            <a:r>
              <a:rPr lang="it-IT" dirty="0">
                <a:latin typeface="Fira Sans"/>
              </a:rPr>
              <a:t>Leggere e/o modificare dati</a:t>
            </a:r>
            <a:endParaRPr lang="it-IT">
              <a:latin typeface="Fira Sans"/>
            </a:endParaRPr>
          </a:p>
          <a:p>
            <a:pPr lvl="1"/>
            <a:r>
              <a:rPr lang="it-IT" dirty="0">
                <a:latin typeface="Fira Sans"/>
              </a:rPr>
              <a:t>Modificare/compromettere il funzionamento del sistema</a:t>
            </a:r>
            <a:endParaRPr lang="it-IT">
              <a:latin typeface="Fira Sans"/>
            </a:endParaRPr>
          </a:p>
          <a:p>
            <a:pPr lvl="1"/>
            <a:r>
              <a:rPr lang="it-IT" dirty="0">
                <a:latin typeface="Fira Sans"/>
              </a:rPr>
              <a:t>Usare il sistema per attaccare altri sistemi</a:t>
            </a:r>
            <a:endParaRPr lang="it-IT">
              <a:latin typeface="Fira Sans"/>
            </a:endParaRPr>
          </a:p>
          <a:p>
            <a:pPr lvl="1"/>
            <a:r>
              <a:rPr lang="it-IT" dirty="0">
                <a:latin typeface="Fira Sans"/>
              </a:rPr>
              <a:t>...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573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D6567-00C7-41F5-A93F-D4E956C07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BA4E4-FE2A-485F-821E-31FDF5E9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6565D-C246-472C-AF25-E70FF973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33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1F3E47-4A34-4045-A10F-0AA56640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"/>
              </a:rPr>
              <a:t>Exploit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EE2D30-8792-48E2-9E2A-29A5E7350C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91650" cy="41093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Exploit: programma/sequenza di comandi che permettono di "automatizzare" l'attacco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Exploit resi pubblici permettono anche a persone con scarse competenze di compiere attacchi</a:t>
            </a:r>
          </a:p>
          <a:p>
            <a:pPr marL="0" indent="0">
              <a:buNone/>
            </a:pPr>
            <a:endParaRPr lang="it-IT" dirty="0"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415645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D6567-00C7-41F5-A93F-D4E956C07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BA4E4-FE2A-485F-821E-31FDF5E9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6565D-C246-472C-AF25-E70FF973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34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1F3E47-4A34-4045-A10F-0AA56640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Attacchi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locali</a:t>
            </a:r>
            <a:r>
              <a:rPr lang="en-US" dirty="0">
                <a:latin typeface="Fira Sans"/>
              </a:rPr>
              <a:t>/</a:t>
            </a:r>
            <a:r>
              <a:rPr lang="en-US" dirty="0" err="1">
                <a:latin typeface="Fira Sans"/>
              </a:rPr>
              <a:t>remoti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EE2D30-8792-48E2-9E2A-29A5E7350C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91650" cy="410936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it-IT" dirty="0">
                <a:latin typeface="Fira Sans"/>
              </a:rPr>
              <a:t>Attacco remoto</a:t>
            </a:r>
            <a:endParaRPr lang="en-US" dirty="0">
              <a:latin typeface="Fira Sans"/>
            </a:endParaRPr>
          </a:p>
          <a:p>
            <a:pPr lvl="1"/>
            <a:r>
              <a:rPr lang="it-IT" dirty="0">
                <a:latin typeface="Fira Sans"/>
              </a:rPr>
              <a:t>Può essere eseguito anche non disponendo di un account locale</a:t>
            </a:r>
            <a:endParaRPr lang="en-US" dirty="0">
              <a:latin typeface="Fira Sans"/>
            </a:endParaRP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Attacco locale</a:t>
            </a:r>
            <a:endParaRPr lang="it-IT" dirty="0"/>
          </a:p>
          <a:p>
            <a:pPr lvl="1"/>
            <a:r>
              <a:rPr lang="it-IT" dirty="0">
                <a:latin typeface="Fira Sans"/>
              </a:rPr>
              <a:t>Può essere eseguito solo disponendo di un account locale</a:t>
            </a:r>
            <a:endParaRPr lang="it-IT" dirty="0"/>
          </a:p>
          <a:p>
            <a:pPr lvl="1"/>
            <a:r>
              <a:rPr lang="it-IT" dirty="0">
                <a:latin typeface="Fira Sans"/>
              </a:rPr>
              <a:t>Esempio sfruttando vulnerabilità di tipo "root escalation"</a:t>
            </a:r>
            <a:endParaRPr lang="en-US" dirty="0">
              <a:latin typeface="Fira Sans"/>
            </a:endParaRPr>
          </a:p>
          <a:p>
            <a:pPr lvl="1"/>
            <a:r>
              <a:rPr lang="it-IT" dirty="0">
                <a:latin typeface="Fira Sans"/>
              </a:rPr>
              <a:t>Attenzione: l'account locale potrebbe essere ottenuto da un attaccante remoto sfruttando un'altra vulnerabilità</a:t>
            </a:r>
          </a:p>
          <a:p>
            <a:pPr lvl="2"/>
            <a:r>
              <a:rPr lang="it-IT" dirty="0">
                <a:latin typeface="Fira Sans"/>
              </a:rPr>
              <a:t>Es. password "debole"</a:t>
            </a:r>
          </a:p>
          <a:p>
            <a:pPr lvl="2"/>
            <a:r>
              <a:rPr lang="it-IT" dirty="0">
                <a:latin typeface="Fira Sans"/>
              </a:rPr>
              <a:t>Es. Password usata in un altro sito che è stato oggetto di un data </a:t>
            </a:r>
            <a:r>
              <a:rPr lang="it-IT" dirty="0" err="1">
                <a:latin typeface="Fira Sans"/>
              </a:rPr>
              <a:t>breach</a:t>
            </a:r>
            <a:endParaRPr lang="it-IT" dirty="0">
              <a:latin typeface="Fira Sans"/>
            </a:endParaRPr>
          </a:p>
          <a:p>
            <a:pPr lvl="2"/>
            <a:endParaRPr lang="it-IT" dirty="0">
              <a:latin typeface="Fira Sans"/>
            </a:endParaRPr>
          </a:p>
          <a:p>
            <a:pPr marL="914400" lvl="2" indent="0">
              <a:buNone/>
            </a:pPr>
            <a:endParaRPr lang="it-IT" dirty="0">
              <a:latin typeface="Fira Sans"/>
            </a:endParaRPr>
          </a:p>
          <a:p>
            <a:endParaRPr lang="it-IT" dirty="0"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3180478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23301D-F703-4449-801E-6C0C53CB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E112E-717B-4062-9B26-6AB21DF6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1859F-29A0-4B7F-A4FA-25B6677F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35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F263CCD-0305-4D98-85DE-CDDAB760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Vulnerabilità</a:t>
            </a:r>
            <a:endParaRPr lang="it-IT" dirty="0" err="1"/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C2C339C0-E788-406C-8FF5-17455E4A9BEE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843585" y="1258267"/>
            <a:ext cx="8019772" cy="551428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C8B6EB-390D-4119-8272-4BA0C9F18DC3}"/>
              </a:ext>
            </a:extLst>
          </p:cNvPr>
          <p:cNvSpPr txBox="1"/>
          <p:nvPr/>
        </p:nvSpPr>
        <p:spPr>
          <a:xfrm>
            <a:off x="8444671" y="2547452"/>
            <a:ext cx="2743200" cy="646331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Fase in cui la patch viene </a:t>
            </a:r>
            <a:r>
              <a:rPr lang="en-US"/>
              <a:t>applicata ai sistemi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9D187C-51ED-43D5-BA70-9C220434D900}"/>
              </a:ext>
            </a:extLst>
          </p:cNvPr>
          <p:cNvCxnSpPr/>
          <p:nvPr/>
        </p:nvCxnSpPr>
        <p:spPr>
          <a:xfrm flipH="1">
            <a:off x="6462782" y="2969728"/>
            <a:ext cx="1879600" cy="8039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813AFFB-3BE8-4CDC-A6B2-79267019F52F}"/>
              </a:ext>
            </a:extLst>
          </p:cNvPr>
          <p:cNvSpPr txBox="1"/>
          <p:nvPr/>
        </p:nvSpPr>
        <p:spPr>
          <a:xfrm>
            <a:off x="8997536" y="4789970"/>
            <a:ext cx="2743200" cy="1200329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cs typeface="Calibri"/>
              </a:rPr>
              <a:t>A volte la patch può essere resa disponibile prima della pubblicazione di un exploit (</a:t>
            </a:r>
            <a:r>
              <a:rPr lang="it-IT" dirty="0"/>
              <a:t>caso migliore)</a:t>
            </a:r>
            <a:endParaRPr lang="it-IT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401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AA797-2D80-4F15-851F-0AB962CE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6EF818-FE29-4BAA-9116-823C1AB4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C3EB4-D412-4E30-8B0C-D53A64FC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36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7DAE5B-96F0-4436-B880-9FF4F3B69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9769C4-2144-4D5A-AFC2-BACB27149F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81624" cy="38597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it-IT" dirty="0">
                <a:latin typeface="Fira Sans"/>
              </a:rPr>
              <a:t>Aggiornamento finalizzato alla correzione di una vulnerabilità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In genere disponibile sotto forma di:</a:t>
            </a:r>
            <a:endParaRPr lang="it-IT" dirty="0"/>
          </a:p>
          <a:p>
            <a:pPr lvl="1"/>
            <a:r>
              <a:rPr lang="it-IT" dirty="0">
                <a:latin typeface="Fira Sans"/>
              </a:rPr>
              <a:t>Aggiornamento software</a:t>
            </a:r>
          </a:p>
          <a:p>
            <a:pPr lvl="1"/>
            <a:r>
              <a:rPr lang="it-IT" dirty="0">
                <a:latin typeface="Fira Sans"/>
              </a:rPr>
              <a:t>Modifica nella configurazione di un servizio</a:t>
            </a:r>
          </a:p>
          <a:p>
            <a:pPr lvl="1"/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(Temporaneamente) può essere resa disponibile una "</a:t>
            </a:r>
            <a:r>
              <a:rPr lang="it-IT" dirty="0" err="1">
                <a:latin typeface="Fira Sans"/>
              </a:rPr>
              <a:t>mitigation</a:t>
            </a:r>
            <a:r>
              <a:rPr lang="it-IT" dirty="0">
                <a:latin typeface="Fira Sans"/>
              </a:rPr>
              <a:t>"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8501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55CE37-D765-4AEA-ADFD-0A49F7BD6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013FD-8DA6-427F-A2DA-F00DE9BB8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2D0D5-5D3A-46BF-B222-14E19781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37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DD1A20-04C2-4785-A762-88713192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ira Sans"/>
              </a:rPr>
              <a:t>Per </a:t>
            </a:r>
            <a:r>
              <a:rPr lang="en-US" dirty="0" err="1">
                <a:latin typeface="Fira Sans"/>
              </a:rPr>
              <a:t>ridurre</a:t>
            </a:r>
            <a:r>
              <a:rPr lang="en-US" dirty="0">
                <a:latin typeface="Fira Sans"/>
              </a:rPr>
              <a:t> il </a:t>
            </a:r>
            <a:r>
              <a:rPr lang="en-US" dirty="0" err="1">
                <a:latin typeface="Fira Sans"/>
              </a:rPr>
              <a:t>rischio</a:t>
            </a:r>
            <a:r>
              <a:rPr lang="en-US" dirty="0">
                <a:latin typeface="Fira Sans"/>
              </a:rPr>
              <a:t> serve ...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C05D31-1194-4030-A82B-733439F552E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81624" cy="39299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>
                <a:latin typeface="Fira Sans"/>
              </a:rPr>
              <a:t>Disponibilità di una patch il prima possibile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  <a:latin typeface="Fira Sans"/>
              </a:rPr>
              <a:t>Installare subito la patch appena questa è disponibile</a:t>
            </a: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  <a:latin typeface="Fira Sans"/>
              </a:rPr>
              <a:t>Applicare tutte le "buone pratiche" per mitigare il rischio associato a vulnerabilità (note o non note) per le quali una patch non è disponibile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20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55CE37-D765-4AEA-ADFD-0A49F7BD6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013FD-8DA6-427F-A2DA-F00DE9BB8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2D0D5-5D3A-46BF-B222-14E19781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38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DD1A20-04C2-4785-A762-88713192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"/>
              </a:rPr>
              <a:t>Per ridurre il rischio serve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C05D31-1194-4030-A82B-733439F552E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81624" cy="39299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>
                <a:latin typeface="Fira Sans"/>
              </a:rPr>
              <a:t>Disponibilità di una patch il prima possibile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  <a:latin typeface="Fira Sans"/>
              </a:rPr>
              <a:t>Installare subito la patch appena questa è disponibile</a:t>
            </a: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  <a:latin typeface="Fira Sans"/>
              </a:rPr>
              <a:t>Applicare tutte le "buone pratiche" per mitigare il rischio associato a vulnerabilità (note o non note) per le quali una patch non è disponibile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144809E9-281B-4323-9F43-959A49EB2943}"/>
              </a:ext>
            </a:extLst>
          </p:cNvPr>
          <p:cNvSpPr/>
          <p:nvPr/>
        </p:nvSpPr>
        <p:spPr>
          <a:xfrm>
            <a:off x="8145380" y="1378097"/>
            <a:ext cx="3047999" cy="2346156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dirty="0">
                <a:cs typeface="Calibri"/>
              </a:rPr>
              <a:t>Es. chiudere tutte le porte non strettamente necessarie</a:t>
            </a:r>
          </a:p>
          <a:p>
            <a:r>
              <a:rPr lang="it-IT" dirty="0">
                <a:cs typeface="Calibri"/>
              </a:rPr>
              <a:t>Es. evitare software EOL che non ricevono più aggiornamenti di sicurezza</a:t>
            </a:r>
          </a:p>
          <a:p>
            <a:endParaRPr lang="it-IT" dirty="0">
              <a:cs typeface="Calibri"/>
            </a:endParaRPr>
          </a:p>
          <a:p>
            <a:r>
              <a:rPr lang="it-IT" dirty="0">
                <a:cs typeface="Calibri"/>
              </a:rPr>
              <a:t>Alcune indicazioni nelle presentazioni di domani</a:t>
            </a:r>
          </a:p>
        </p:txBody>
      </p:sp>
    </p:spTree>
    <p:extLst>
      <p:ext uri="{BB962C8B-B14F-4D97-AF65-F5344CB8AC3E}">
        <p14:creationId xmlns:p14="http://schemas.microsoft.com/office/powerpoint/2010/main" val="1437482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AC34A3-F33D-C54A-BEE5-E73643F1E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58" y="207797"/>
            <a:ext cx="9650495" cy="1325563"/>
          </a:xfrm>
        </p:spPr>
        <p:txBody>
          <a:bodyPr/>
          <a:lstStyle/>
          <a:p>
            <a:r>
              <a:rPr lang="it-IT" dirty="0">
                <a:latin typeface="Fira Sans"/>
              </a:rPr>
              <a:t>Vulnerabilità e incidenti in INFN Cloud</a:t>
            </a:r>
            <a:endParaRPr lang="it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65379-7D98-1D46-9F51-74BE5ECB251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71598" cy="394000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it-IT" dirty="0">
                <a:latin typeface="Fira Sans"/>
              </a:rPr>
              <a:t>Bisogna tenere conto della specifica architettura di INFN Cloud e delle diverse responsabilità 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In INFN Cloud il coordinamento per la gestione delle vulnerabilità e incidenti di sicurezza (attacchi) è affidata all'INFN CSIRT</a:t>
            </a:r>
            <a:endParaRPr lang="it-IT" dirty="0"/>
          </a:p>
          <a:p>
            <a:pPr marL="457200" lvl="1" indent="0">
              <a:buNone/>
            </a:pPr>
            <a:r>
              <a:rPr lang="it-IT" dirty="0">
                <a:latin typeface="Fira Sans"/>
                <a:hlinkClick r:id="rId2"/>
              </a:rPr>
              <a:t>security@cloud.infn.it</a:t>
            </a:r>
            <a:r>
              <a:rPr lang="it-IT" dirty="0">
                <a:latin typeface="Fira Sans"/>
              </a:rPr>
              <a:t>, csirt@infn.it</a:t>
            </a:r>
          </a:p>
          <a:p>
            <a:pPr marL="457200" lvl="1" indent="0">
              <a:buNone/>
            </a:pPr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Implementando le procedure e direttive definite dal WP4 di INFN Cloud (Security, Policies &amp; </a:t>
            </a:r>
            <a:r>
              <a:rPr lang="it-IT" err="1">
                <a:latin typeface="Fira Sans"/>
              </a:rPr>
              <a:t>Procedures</a:t>
            </a:r>
            <a:r>
              <a:rPr lang="it-IT" dirty="0">
                <a:latin typeface="Fira Sans"/>
              </a:rPr>
              <a:t>)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In compliance con le procedure e direttive INFN sull'uso delle risorse informatiche</a:t>
            </a:r>
            <a:endParaRPr lang="it-IT" dirty="0"/>
          </a:p>
          <a:p>
            <a:endParaRPr lang="it-IT" dirty="0"/>
          </a:p>
          <a:p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ABACE-30B4-1C4F-BAB9-B218070C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E8AF-884F-0B4A-8629-E873A9F1696E}" type="datetime1">
              <a:rPr lang="it-IT" smtClean="0"/>
              <a:t>12/07/2024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18E58-02C0-2341-842B-49210F49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E635C-2A1C-CA49-B57B-B06B766D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39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7409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113AF-3292-4ACE-9C7F-3D4721CC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CD9EA-BE97-406F-B5F0-288FB116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C319A-0F0C-4D18-BC90-F31580D2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4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CC4584-7E36-4314-ADC4-B9604E2DD1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BC354F-B439-48F0-B8A5-16340026E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Regole</a:t>
            </a:r>
            <a:r>
              <a:rPr lang="en-US" dirty="0"/>
              <a:t> di accesso/2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6425A2-2C9F-467B-841C-EF4E81DAD56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Leggere</a:t>
            </a:r>
            <a:r>
              <a:rPr lang="en-US" dirty="0"/>
              <a:t> e </a:t>
            </a:r>
            <a:r>
              <a:rPr lang="en-US" dirty="0" err="1"/>
              <a:t>spiegare</a:t>
            </a:r>
            <a:r>
              <a:rPr lang="en-US" dirty="0"/>
              <a:t> la </a:t>
            </a:r>
            <a:r>
              <a:rPr lang="en-US" dirty="0" err="1"/>
              <a:t>totalita</a:t>
            </a:r>
            <a:r>
              <a:rPr lang="en-US" dirty="0"/>
              <a:t>’ di AUP e Terms of Use </a:t>
            </a:r>
            <a:r>
              <a:rPr lang="en-US" dirty="0" err="1"/>
              <a:t>richiederebbe</a:t>
            </a:r>
            <a:r>
              <a:rPr lang="en-US" dirty="0"/>
              <a:t> da solo </a:t>
            </a:r>
            <a:r>
              <a:rPr lang="en-US" dirty="0" err="1"/>
              <a:t>l’intera</a:t>
            </a:r>
            <a:r>
              <a:rPr lang="en-US" dirty="0"/>
              <a:t> </a:t>
            </a:r>
            <a:r>
              <a:rPr lang="en-US" dirty="0" err="1"/>
              <a:t>giornata</a:t>
            </a:r>
            <a:endParaRPr lang="en-US" dirty="0"/>
          </a:p>
          <a:p>
            <a:pPr lvl="1"/>
            <a:r>
              <a:rPr lang="en-US" dirty="0"/>
              <a:t>Ne verra’ </a:t>
            </a:r>
            <a:r>
              <a:rPr lang="en-US" dirty="0" err="1"/>
              <a:t>mostrato</a:t>
            </a:r>
            <a:r>
              <a:rPr lang="en-US" dirty="0"/>
              <a:t> un </a:t>
            </a:r>
            <a:r>
              <a:rPr lang="en-US" dirty="0" err="1"/>
              <a:t>estratto</a:t>
            </a:r>
            <a:endParaRPr lang="en-US" dirty="0"/>
          </a:p>
          <a:p>
            <a:pPr lvl="1"/>
            <a:r>
              <a:rPr lang="en-US" dirty="0"/>
              <a:t>La </a:t>
            </a:r>
            <a:r>
              <a:rPr lang="en-US" dirty="0" err="1"/>
              <a:t>lettura</a:t>
            </a:r>
            <a:r>
              <a:rPr lang="en-US" dirty="0"/>
              <a:t> </a:t>
            </a:r>
            <a:r>
              <a:rPr lang="en-US" dirty="0" err="1"/>
              <a:t>integrale</a:t>
            </a:r>
            <a:r>
              <a:rPr lang="en-US" dirty="0"/>
              <a:t> e’ un “</a:t>
            </a:r>
            <a:r>
              <a:rPr lang="en-US" dirty="0" err="1"/>
              <a:t>compito</a:t>
            </a:r>
            <a:r>
              <a:rPr lang="en-US" dirty="0"/>
              <a:t> per casa.”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38969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7E231-83B9-4CFA-841A-93A3E8C51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FEEC6-85CA-4155-99E7-69355468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400AE-C6E2-4798-9E29-252E2E3C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40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8BAB6FC-4156-4D96-8FB0-81C62F23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7" y="207797"/>
            <a:ext cx="9592888" cy="1325563"/>
          </a:xfrm>
        </p:spPr>
        <p:txBody>
          <a:bodyPr/>
          <a:lstStyle/>
          <a:p>
            <a:r>
              <a:rPr lang="it-IT" dirty="0">
                <a:latin typeface="Fira Sans"/>
              </a:rPr>
              <a:t>Vulnerabilità e incidenti: attori coinvolti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B8DD63-D671-4F32-854A-7F53DA02AB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7838" cy="44365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INFN CSIRT, WP4 di INFN Cloud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I gestori dell'infrastruttura INFN Cloud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Gli sviluppatori dei servizi INFN Cloud</a:t>
            </a:r>
            <a:endParaRPr lang="it-IT" dirty="0"/>
          </a:p>
          <a:p>
            <a:endParaRPr lang="it-IT" dirty="0">
              <a:solidFill>
                <a:srgbClr val="FF0000"/>
              </a:solidFill>
              <a:latin typeface="Fira Sans"/>
            </a:endParaRPr>
          </a:p>
          <a:p>
            <a:r>
              <a:rPr lang="it-IT" dirty="0">
                <a:solidFill>
                  <a:srgbClr val="FF0000"/>
                </a:solidFill>
                <a:latin typeface="Fira Sans"/>
              </a:rPr>
              <a:t>L'utente amministratore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19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7E231-83B9-4CFA-841A-93A3E8C51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FEEC6-85CA-4155-99E7-69355468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400AE-C6E2-4798-9E29-252E2E3C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41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8BAB6FC-4156-4D96-8FB0-81C62F23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7" y="207797"/>
            <a:ext cx="9592888" cy="1325563"/>
          </a:xfrm>
        </p:spPr>
        <p:txBody>
          <a:bodyPr/>
          <a:lstStyle/>
          <a:p>
            <a:r>
              <a:rPr lang="it-IT" dirty="0">
                <a:latin typeface="Fira Sans"/>
              </a:rPr>
              <a:t>Vulnerabilità e incidenti: attori coinvolti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B8DD63-D671-4F32-854A-7F53DA02AB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7838" cy="44365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INFN CSIRT, WP4 di INFN Cloud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I gestori dell'infrastruttura INFN Cloud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Gli sviluppatori dei servizi INFN Cloud</a:t>
            </a:r>
            <a:endParaRPr lang="it-IT" dirty="0"/>
          </a:p>
          <a:p>
            <a:endParaRPr lang="it-IT" dirty="0">
              <a:solidFill>
                <a:srgbClr val="FF0000"/>
              </a:solidFill>
              <a:latin typeface="Fira Sans"/>
            </a:endParaRPr>
          </a:p>
          <a:p>
            <a:r>
              <a:rPr lang="it-IT" dirty="0">
                <a:solidFill>
                  <a:srgbClr val="FF0000"/>
                </a:solidFill>
                <a:latin typeface="Fira Sans"/>
              </a:rPr>
              <a:t>L'utente amministratore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5B997FB3-5F5C-4F6E-B392-86B4FF5B4823}"/>
              </a:ext>
            </a:extLst>
          </p:cNvPr>
          <p:cNvSpPr/>
          <p:nvPr/>
        </p:nvSpPr>
        <p:spPr>
          <a:xfrm>
            <a:off x="8056449" y="-116346"/>
            <a:ext cx="4168047" cy="3084406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dirty="0">
                <a:cs typeface="Calibri"/>
              </a:rPr>
              <a:t>INFN Cloud WP1 e site admin</a:t>
            </a:r>
          </a:p>
          <a:p>
            <a:endParaRPr lang="it-IT" dirty="0">
              <a:cs typeface="Calibri"/>
            </a:endParaRPr>
          </a:p>
          <a:p>
            <a:r>
              <a:rPr lang="it-IT" dirty="0">
                <a:cs typeface="Calibri"/>
              </a:rPr>
              <a:t>Responsabili di gestire in maniera sicura e tenere aggiornati i vari servizi dell'infrastruttura</a:t>
            </a:r>
          </a:p>
          <a:p>
            <a:endParaRPr lang="it-IT" dirty="0">
              <a:cs typeface="Calibri"/>
            </a:endParaRPr>
          </a:p>
          <a:p>
            <a:r>
              <a:rPr lang="it-IT" dirty="0">
                <a:cs typeface="Calibri"/>
              </a:rPr>
              <a:t>Responsabili di fornire e tenere aggiornate le immagini che vengono usate per le istanze degli utenti, sopra le quali vengono configurati i servizi</a:t>
            </a:r>
          </a:p>
        </p:txBody>
      </p:sp>
    </p:spTree>
    <p:extLst>
      <p:ext uri="{BB962C8B-B14F-4D97-AF65-F5344CB8AC3E}">
        <p14:creationId xmlns:p14="http://schemas.microsoft.com/office/powerpoint/2010/main" val="14209164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7E231-83B9-4CFA-841A-93A3E8C51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FEEC6-85CA-4155-99E7-69355468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400AE-C6E2-4798-9E29-252E2E3C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42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8BAB6FC-4156-4D96-8FB0-81C62F23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7" y="207797"/>
            <a:ext cx="9592888" cy="1325563"/>
          </a:xfrm>
        </p:spPr>
        <p:txBody>
          <a:bodyPr/>
          <a:lstStyle/>
          <a:p>
            <a:r>
              <a:rPr lang="it-IT" dirty="0">
                <a:latin typeface="Fira Sans"/>
              </a:rPr>
              <a:t>Vulnerabilità e incidenti: attori coinvolti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B8DD63-D671-4F32-854A-7F53DA02AB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7838" cy="44365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INFN CSIRT, WP4 di INFN Cloud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I gestori dell'infrastruttura INFN Cloud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Gli sviluppatori dei servizi INFN Cloud</a:t>
            </a:r>
            <a:endParaRPr lang="it-IT" dirty="0"/>
          </a:p>
          <a:p>
            <a:endParaRPr lang="it-IT" dirty="0">
              <a:solidFill>
                <a:srgbClr val="FF0000"/>
              </a:solidFill>
              <a:latin typeface="Fira Sans"/>
            </a:endParaRPr>
          </a:p>
          <a:p>
            <a:r>
              <a:rPr lang="it-IT" dirty="0">
                <a:solidFill>
                  <a:srgbClr val="FF0000"/>
                </a:solidFill>
                <a:latin typeface="Fira Sans"/>
              </a:rPr>
              <a:t>L'utente amministratore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5B997FB3-5F5C-4F6E-B392-86B4FF5B4823}"/>
              </a:ext>
            </a:extLst>
          </p:cNvPr>
          <p:cNvSpPr/>
          <p:nvPr/>
        </p:nvSpPr>
        <p:spPr>
          <a:xfrm>
            <a:off x="5630248" y="1669481"/>
            <a:ext cx="4168047" cy="230435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dirty="0">
                <a:cs typeface="Calibri"/>
              </a:rPr>
              <a:t>INFN Cloud WP5 </a:t>
            </a:r>
            <a:endParaRPr lang="en-US"/>
          </a:p>
          <a:p>
            <a:endParaRPr lang="it-IT" dirty="0">
              <a:cs typeface="Calibri"/>
            </a:endParaRPr>
          </a:p>
          <a:p>
            <a:r>
              <a:rPr lang="it-IT" dirty="0">
                <a:cs typeface="Calibri"/>
              </a:rPr>
              <a:t>Responsabili di fornire e tenere aggiornati i vari servizi, configurandoli  nella maniera più sicura possibile</a:t>
            </a:r>
          </a:p>
        </p:txBody>
      </p:sp>
    </p:spTree>
    <p:extLst>
      <p:ext uri="{BB962C8B-B14F-4D97-AF65-F5344CB8AC3E}">
        <p14:creationId xmlns:p14="http://schemas.microsoft.com/office/powerpoint/2010/main" val="2724475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7E231-83B9-4CFA-841A-93A3E8C51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FEEC6-85CA-4155-99E7-693554689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400AE-C6E2-4798-9E29-252E2E3C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43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8BAB6FC-4156-4D96-8FB0-81C62F23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7" y="207797"/>
            <a:ext cx="9592888" cy="1325563"/>
          </a:xfrm>
        </p:spPr>
        <p:txBody>
          <a:bodyPr/>
          <a:lstStyle/>
          <a:p>
            <a:r>
              <a:rPr lang="it-IT" dirty="0">
                <a:latin typeface="Fira Sans"/>
              </a:rPr>
              <a:t>Vulnerabilità e incidenti: attori coinvolti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B8DD63-D671-4F32-854A-7F53DA02AB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7838" cy="44365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INFN CSIRT, WP4 di INFN Cloud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I gestori dell'infrastruttura INFN Cloud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Gli sviluppatori dei servizi INFN Cloud</a:t>
            </a:r>
            <a:endParaRPr lang="it-IT" dirty="0"/>
          </a:p>
          <a:p>
            <a:endParaRPr lang="it-IT" dirty="0">
              <a:solidFill>
                <a:srgbClr val="FF0000"/>
              </a:solidFill>
              <a:latin typeface="Fira Sans"/>
            </a:endParaRPr>
          </a:p>
          <a:p>
            <a:r>
              <a:rPr lang="it-IT" dirty="0">
                <a:solidFill>
                  <a:srgbClr val="FF0000"/>
                </a:solidFill>
                <a:latin typeface="Fira Sans"/>
              </a:rPr>
              <a:t>L'utente amministratore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5B997FB3-5F5C-4F6E-B392-86B4FF5B4823}"/>
              </a:ext>
            </a:extLst>
          </p:cNvPr>
          <p:cNvSpPr/>
          <p:nvPr/>
        </p:nvSpPr>
        <p:spPr>
          <a:xfrm>
            <a:off x="5625104" y="2563361"/>
            <a:ext cx="4168047" cy="230435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dirty="0">
                <a:cs typeface="Calibri"/>
              </a:rPr>
              <a:t>Responsabile di gestire in maniera sicura le istanze amministrate</a:t>
            </a:r>
          </a:p>
          <a:p>
            <a:endParaRPr lang="it-IT" dirty="0">
              <a:cs typeface="Calibri"/>
            </a:endParaRPr>
          </a:p>
          <a:p>
            <a:r>
              <a:rPr lang="it-IT" dirty="0">
                <a:cs typeface="Calibri"/>
              </a:rPr>
              <a:t>Responsabile di applicare le istruzioni comunicate dal SIT/CSIRT in caso di vulnerabilità o incidente</a:t>
            </a:r>
            <a:endParaRPr lang="en-US" dirty="0">
              <a:cs typeface="Calibri"/>
            </a:endParaRPr>
          </a:p>
          <a:p>
            <a:endParaRPr lang="it-IT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4120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F7857-04A3-4E75-8921-6198DABF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6059A-690C-42A5-9F17-AD670327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B9E26-EFC8-459A-83AC-925D00EC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44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6585EB-4B0D-49A1-AB45-5455BC92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Vulnerabilità: attività dello CSIRT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87D846-BB3E-4DA7-BBDA-3D66FEE409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0577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A5C72E2C-67C1-4F2B-8AC3-C37D925CE73F}"/>
              </a:ext>
            </a:extLst>
          </p:cNvPr>
          <p:cNvSpPr/>
          <p:nvPr/>
        </p:nvSpPr>
        <p:spPr>
          <a:xfrm>
            <a:off x="3924300" y="2047711"/>
            <a:ext cx="2177141" cy="993321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cs typeface="Calibri"/>
              </a:rPr>
              <a:t>Rileva </a:t>
            </a:r>
            <a:endParaRPr lang="it-IT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it-IT" b="1" dirty="0">
                <a:solidFill>
                  <a:schemeClr val="tx1"/>
                </a:solidFill>
                <a:cs typeface="Calibri"/>
              </a:rPr>
              <a:t> vulnerabilità</a:t>
            </a:r>
            <a:endParaRPr lang="it-IT" dirty="0" err="1">
              <a:solidFill>
                <a:schemeClr val="tx1"/>
              </a:solidFill>
              <a:cs typeface="Calibri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575862BE-E6DA-45B3-9470-0444D3A13F29}"/>
              </a:ext>
            </a:extLst>
          </p:cNvPr>
          <p:cNvSpPr/>
          <p:nvPr/>
        </p:nvSpPr>
        <p:spPr>
          <a:xfrm>
            <a:off x="3924299" y="3490068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rgbClr val="20314C"/>
                </a:solidFill>
                <a:cs typeface="Calibri"/>
              </a:rPr>
              <a:t>Le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analizza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e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classifica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8049513-55F9-4286-981E-06249E6394CF}"/>
              </a:ext>
            </a:extLst>
          </p:cNvPr>
          <p:cNvSpPr/>
          <p:nvPr/>
        </p:nvSpPr>
        <p:spPr>
          <a:xfrm>
            <a:off x="3924298" y="4905210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err="1">
                <a:solidFill>
                  <a:srgbClr val="20314C"/>
                </a:solidFill>
                <a:cs typeface="Calibri"/>
              </a:rPr>
              <a:t>Coordina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 la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risoluzione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dei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 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problemi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trovati</a:t>
            </a:r>
            <a:endParaRPr lang="en-US" b="1" dirty="0">
              <a:solidFill>
                <a:srgbClr val="20314C"/>
              </a:solidFill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6CF4F4-A3DC-4F36-BA5E-3CD9C9D515C5}"/>
              </a:ext>
            </a:extLst>
          </p:cNvPr>
          <p:cNvCxnSpPr/>
          <p:nvPr/>
        </p:nvCxnSpPr>
        <p:spPr>
          <a:xfrm>
            <a:off x="4951639" y="3046639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C011A8-8854-4CE7-8498-4F1EF458C7C5}"/>
              </a:ext>
            </a:extLst>
          </p:cNvPr>
          <p:cNvCxnSpPr>
            <a:cxnSpLocks/>
          </p:cNvCxnSpPr>
          <p:nvPr/>
        </p:nvCxnSpPr>
        <p:spPr>
          <a:xfrm>
            <a:off x="4951638" y="4488996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252072-70AE-45E2-93F7-1F916A7B82A7}"/>
              </a:ext>
            </a:extLst>
          </p:cNvPr>
          <p:cNvCxnSpPr>
            <a:cxnSpLocks/>
          </p:cNvCxnSpPr>
          <p:nvPr/>
        </p:nvCxnSpPr>
        <p:spPr>
          <a:xfrm>
            <a:off x="4938032" y="1604282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891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F7857-04A3-4E75-8921-6198DABF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6059A-690C-42A5-9F17-AD670327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B9E26-EFC8-459A-83AC-925D00EC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45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6585EB-4B0D-49A1-AB45-5455BC92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Vulnerabilità: attività dello CSIRT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87D846-BB3E-4DA7-BBDA-3D66FEE409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0577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A5C72E2C-67C1-4F2B-8AC3-C37D925CE73F}"/>
              </a:ext>
            </a:extLst>
          </p:cNvPr>
          <p:cNvSpPr/>
          <p:nvPr/>
        </p:nvSpPr>
        <p:spPr>
          <a:xfrm>
            <a:off x="3924300" y="2047711"/>
            <a:ext cx="2177141" cy="993321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cs typeface="Calibri"/>
              </a:rPr>
              <a:t>Rileva </a:t>
            </a:r>
            <a:endParaRPr lang="it-IT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it-IT" b="1" dirty="0">
                <a:solidFill>
                  <a:schemeClr val="tx1"/>
                </a:solidFill>
                <a:cs typeface="Calibri"/>
              </a:rPr>
              <a:t> vulnerabilità</a:t>
            </a:r>
            <a:endParaRPr lang="it-IT" dirty="0" err="1">
              <a:solidFill>
                <a:schemeClr val="tx1"/>
              </a:solidFill>
              <a:cs typeface="Calibri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575862BE-E6DA-45B3-9470-0444D3A13F29}"/>
              </a:ext>
            </a:extLst>
          </p:cNvPr>
          <p:cNvSpPr/>
          <p:nvPr/>
        </p:nvSpPr>
        <p:spPr>
          <a:xfrm>
            <a:off x="3924299" y="3490068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rgbClr val="20314C"/>
                </a:solidFill>
                <a:cs typeface="Calibri"/>
              </a:rPr>
              <a:t>Le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analizza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e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classifica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8049513-55F9-4286-981E-06249E6394CF}"/>
              </a:ext>
            </a:extLst>
          </p:cNvPr>
          <p:cNvSpPr/>
          <p:nvPr/>
        </p:nvSpPr>
        <p:spPr>
          <a:xfrm>
            <a:off x="3924298" y="4905210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err="1">
                <a:solidFill>
                  <a:srgbClr val="20314C"/>
                </a:solidFill>
                <a:cs typeface="Calibri"/>
              </a:rPr>
              <a:t>Coordina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la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risoluzione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dei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 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problemi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trovati</a:t>
            </a:r>
            <a:endParaRPr lang="en-US" b="1" dirty="0">
              <a:solidFill>
                <a:srgbClr val="20314C"/>
              </a:solidFill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6CF4F4-A3DC-4F36-BA5E-3CD9C9D515C5}"/>
              </a:ext>
            </a:extLst>
          </p:cNvPr>
          <p:cNvCxnSpPr/>
          <p:nvPr/>
        </p:nvCxnSpPr>
        <p:spPr>
          <a:xfrm>
            <a:off x="4951639" y="3046639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C011A8-8854-4CE7-8498-4F1EF458C7C5}"/>
              </a:ext>
            </a:extLst>
          </p:cNvPr>
          <p:cNvCxnSpPr>
            <a:cxnSpLocks/>
          </p:cNvCxnSpPr>
          <p:nvPr/>
        </p:nvCxnSpPr>
        <p:spPr>
          <a:xfrm>
            <a:off x="4951638" y="4488996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252072-70AE-45E2-93F7-1F916A7B82A7}"/>
              </a:ext>
            </a:extLst>
          </p:cNvPr>
          <p:cNvCxnSpPr>
            <a:cxnSpLocks/>
          </p:cNvCxnSpPr>
          <p:nvPr/>
        </p:nvCxnSpPr>
        <p:spPr>
          <a:xfrm>
            <a:off x="4938032" y="1604282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B221E92-C1F7-41D5-A322-C1524E422F66}"/>
              </a:ext>
            </a:extLst>
          </p:cNvPr>
          <p:cNvSpPr/>
          <p:nvPr/>
        </p:nvSpPr>
        <p:spPr>
          <a:xfrm>
            <a:off x="7190014" y="918318"/>
            <a:ext cx="2816676" cy="27486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dirty="0">
                <a:cs typeface="Calibri"/>
              </a:rPr>
              <a:t>E` veramente una vulnerabilità ?</a:t>
            </a:r>
          </a:p>
          <a:p>
            <a:pPr algn="ctr"/>
            <a:endParaRPr lang="it-IT" dirty="0">
              <a:cs typeface="Calibri"/>
            </a:endParaRPr>
          </a:p>
          <a:p>
            <a:pPr algn="ctr"/>
            <a:r>
              <a:rPr lang="it-IT" dirty="0">
                <a:cs typeface="Calibri"/>
              </a:rPr>
              <a:t>Che impatto ha ?</a:t>
            </a:r>
          </a:p>
          <a:p>
            <a:pPr algn="ctr"/>
            <a:endParaRPr lang="it-IT" dirty="0">
              <a:cs typeface="Calibri"/>
            </a:endParaRPr>
          </a:p>
          <a:p>
            <a:pPr algn="ctr"/>
            <a:r>
              <a:rPr lang="it-IT" dirty="0">
                <a:cs typeface="Calibri"/>
              </a:rPr>
              <a:t>Quanto grave è ?</a:t>
            </a:r>
          </a:p>
          <a:p>
            <a:pPr algn="ctr"/>
            <a:endParaRPr lang="it-IT" dirty="0">
              <a:cs typeface="Calibri"/>
            </a:endParaRPr>
          </a:p>
          <a:p>
            <a:pPr algn="ctr"/>
            <a:r>
              <a:rPr lang="it-IT" dirty="0">
                <a:cs typeface="Calibri"/>
              </a:rPr>
              <a:t>Riguarda una singola istanza o è un problema più generale ?</a:t>
            </a:r>
          </a:p>
        </p:txBody>
      </p:sp>
    </p:spTree>
    <p:extLst>
      <p:ext uri="{BB962C8B-B14F-4D97-AF65-F5344CB8AC3E}">
        <p14:creationId xmlns:p14="http://schemas.microsoft.com/office/powerpoint/2010/main" val="16736421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F7857-04A3-4E75-8921-6198DABF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6059A-690C-42A5-9F17-AD670327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B9E26-EFC8-459A-83AC-925D00EC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46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6585EB-4B0D-49A1-AB45-5455BC92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Vulnerabilità: attività dello CSIRT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87D846-BB3E-4DA7-BBDA-3D66FEE409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0577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A5C72E2C-67C1-4F2B-8AC3-C37D925CE73F}"/>
              </a:ext>
            </a:extLst>
          </p:cNvPr>
          <p:cNvSpPr/>
          <p:nvPr/>
        </p:nvSpPr>
        <p:spPr>
          <a:xfrm>
            <a:off x="3924300" y="2047711"/>
            <a:ext cx="2177141" cy="993321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cs typeface="Calibri"/>
              </a:rPr>
              <a:t>Rileva </a:t>
            </a:r>
            <a:endParaRPr lang="it-IT" dirty="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it-IT" b="1" dirty="0">
                <a:solidFill>
                  <a:schemeClr val="tx1"/>
                </a:solidFill>
                <a:cs typeface="Calibri"/>
              </a:rPr>
              <a:t> vulnerabilità</a:t>
            </a:r>
            <a:endParaRPr lang="it-IT" dirty="0" err="1">
              <a:solidFill>
                <a:schemeClr val="tx1"/>
              </a:solidFill>
              <a:cs typeface="Calibri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575862BE-E6DA-45B3-9470-0444D3A13F29}"/>
              </a:ext>
            </a:extLst>
          </p:cNvPr>
          <p:cNvSpPr/>
          <p:nvPr/>
        </p:nvSpPr>
        <p:spPr>
          <a:xfrm>
            <a:off x="3924299" y="3490068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rgbClr val="20314C"/>
                </a:solidFill>
                <a:cs typeface="Calibri"/>
              </a:rPr>
              <a:t>Le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analizza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e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classifica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8049513-55F9-4286-981E-06249E6394CF}"/>
              </a:ext>
            </a:extLst>
          </p:cNvPr>
          <p:cNvSpPr/>
          <p:nvPr/>
        </p:nvSpPr>
        <p:spPr>
          <a:xfrm>
            <a:off x="3924298" y="4905210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err="1">
                <a:solidFill>
                  <a:srgbClr val="20314C"/>
                </a:solidFill>
                <a:cs typeface="Calibri"/>
              </a:rPr>
              <a:t>Coordina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la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risoluzione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    </a:t>
            </a:r>
          </a:p>
          <a:p>
            <a:pPr algn="ctr"/>
            <a:r>
              <a:rPr lang="en-US" b="1" dirty="0">
                <a:solidFill>
                  <a:srgbClr val="20314C"/>
                </a:solidFill>
                <a:cs typeface="Calibri"/>
              </a:rPr>
              <a:t> 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dei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problemi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trovati</a:t>
            </a:r>
            <a:endParaRPr lang="en-US" b="1" dirty="0">
              <a:solidFill>
                <a:srgbClr val="20314C"/>
              </a:solidFill>
              <a:cs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6CF4F4-A3DC-4F36-BA5E-3CD9C9D515C5}"/>
              </a:ext>
            </a:extLst>
          </p:cNvPr>
          <p:cNvCxnSpPr/>
          <p:nvPr/>
        </p:nvCxnSpPr>
        <p:spPr>
          <a:xfrm>
            <a:off x="4951639" y="3046639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C011A8-8854-4CE7-8498-4F1EF458C7C5}"/>
              </a:ext>
            </a:extLst>
          </p:cNvPr>
          <p:cNvCxnSpPr>
            <a:cxnSpLocks/>
          </p:cNvCxnSpPr>
          <p:nvPr/>
        </p:nvCxnSpPr>
        <p:spPr>
          <a:xfrm>
            <a:off x="4951638" y="4488996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252072-70AE-45E2-93F7-1F916A7B82A7}"/>
              </a:ext>
            </a:extLst>
          </p:cNvPr>
          <p:cNvCxnSpPr>
            <a:cxnSpLocks/>
          </p:cNvCxnSpPr>
          <p:nvPr/>
        </p:nvCxnSpPr>
        <p:spPr>
          <a:xfrm>
            <a:off x="4938032" y="1604282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B221E92-C1F7-41D5-A322-C1524E422F66}"/>
              </a:ext>
            </a:extLst>
          </p:cNvPr>
          <p:cNvSpPr/>
          <p:nvPr/>
        </p:nvSpPr>
        <p:spPr>
          <a:xfrm>
            <a:off x="7190014" y="3884675"/>
            <a:ext cx="2394855" cy="1047747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cs typeface="Calibri"/>
              </a:rPr>
              <a:t>Interagendo</a:t>
            </a:r>
            <a:r>
              <a:rPr lang="en-US" dirty="0">
                <a:cs typeface="Calibri"/>
              </a:rPr>
              <a:t> con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vari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attori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803764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C2870-FBC9-4C78-8029-7DEDF47C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40CDE-0BDA-44F4-BB86-3DFD7021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1C88B-095E-4D36-9A71-27604BE2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47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02D04A-3C64-4CE6-9EC1-33C777E3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Rilevazione delle vulnerabilità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42F5A1-8F3A-4DE6-B79C-73AE7A56AB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4312" y="1666875"/>
            <a:ext cx="9364436" cy="480983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it-IT" sz="3600" dirty="0">
                <a:latin typeface="Fira Sans"/>
              </a:rPr>
              <a:t>Lo CSIRT viene a conoscenza di vulnerabilità (vere o presunte) in diversi modi:</a:t>
            </a:r>
            <a:endParaRPr lang="it-IT" sz="3600" dirty="0"/>
          </a:p>
          <a:p>
            <a:endParaRPr lang="it-IT" sz="3600" dirty="0">
              <a:latin typeface="Fira Sans"/>
            </a:endParaRPr>
          </a:p>
          <a:p>
            <a:pPr lvl="1"/>
            <a:r>
              <a:rPr lang="it-IT" sz="3200" dirty="0" err="1">
                <a:latin typeface="Fira Sans"/>
              </a:rPr>
              <a:t>Vulnerability</a:t>
            </a:r>
            <a:r>
              <a:rPr lang="it-IT" sz="3200" dirty="0">
                <a:latin typeface="Fira Sans"/>
              </a:rPr>
              <a:t> </a:t>
            </a:r>
            <a:r>
              <a:rPr lang="it-IT" sz="3200" dirty="0" err="1">
                <a:latin typeface="Fira Sans"/>
              </a:rPr>
              <a:t>scan</a:t>
            </a:r>
            <a:endParaRPr lang="it-IT" sz="3200" dirty="0" err="1"/>
          </a:p>
          <a:p>
            <a:pPr lvl="1"/>
            <a:endParaRPr lang="it-IT" sz="3200" dirty="0">
              <a:latin typeface="Fira Sans"/>
            </a:endParaRPr>
          </a:p>
          <a:p>
            <a:pPr lvl="1"/>
            <a:r>
              <a:rPr lang="it-IT" sz="3200" dirty="0">
                <a:latin typeface="Fira Sans"/>
              </a:rPr>
              <a:t>Notifiche da GARR-CERT (via APM), CERT-ITALIA, ecc.. su vulnerabilità in specifiche istanze</a:t>
            </a:r>
            <a:endParaRPr lang="it-IT" sz="3200" dirty="0"/>
          </a:p>
          <a:p>
            <a:pPr lvl="1"/>
            <a:endParaRPr lang="it-IT" sz="3200" dirty="0">
              <a:latin typeface="Fira Sans"/>
            </a:endParaRPr>
          </a:p>
          <a:p>
            <a:pPr lvl="1"/>
            <a:r>
              <a:rPr lang="it-IT" sz="3200" dirty="0">
                <a:latin typeface="Fira Sans"/>
              </a:rPr>
              <a:t>Annunci di vulnerabilità in specifici software (senza indicazione di quali sono le istanze impattate)</a:t>
            </a:r>
            <a:endParaRPr lang="it-IT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418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C2870-FBC9-4C78-8029-7DEDF47C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40CDE-0BDA-44F4-BB86-3DFD7021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1C88B-095E-4D36-9A71-27604BE2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48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02D04A-3C64-4CE6-9EC1-33C777E3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Fira Sans"/>
              </a:rPr>
              <a:t>Vulnerability</a:t>
            </a:r>
            <a:r>
              <a:rPr lang="it-IT" dirty="0">
                <a:latin typeface="Fira Sans"/>
              </a:rPr>
              <a:t> </a:t>
            </a:r>
            <a:r>
              <a:rPr lang="it-IT" dirty="0" err="1">
                <a:latin typeface="Fira Sans"/>
              </a:rPr>
              <a:t>scan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42F5A1-8F3A-4DE6-B79C-73AE7A56AB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051471" cy="41919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Il </a:t>
            </a:r>
            <a:r>
              <a:rPr lang="it-IT" dirty="0" err="1">
                <a:latin typeface="Fira Sans"/>
              </a:rPr>
              <a:t>vulnerability</a:t>
            </a:r>
            <a:r>
              <a:rPr lang="it-IT" dirty="0">
                <a:latin typeface="Fira Sans"/>
              </a:rPr>
              <a:t> scanner controlla  periodicamente tutte le istanze su INFN Cloud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 Scansione fatta almeno 1 volta a settimana, di notte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Scansione configurata in modo da minimizzare l'impatto</a:t>
            </a:r>
            <a:endParaRPr lang="it-IT" dirty="0"/>
          </a:p>
          <a:p>
            <a:endParaRPr lang="it-IT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946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003EF-CD5C-4182-B3A5-150A6811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04748-9750-4B1C-AF24-54547472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5B37B-4137-4D0D-9250-870C26F6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49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F4DC6E-DCA8-4A0A-B4F7-B476ABBC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"/>
              </a:rPr>
              <a:t>Se il vulnerability scanner trova un problema ...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62354B-CDD2-44D2-B81B-141B284137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6020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BCAA3222-1785-409F-B5B5-C7F62B77187E}"/>
              </a:ext>
            </a:extLst>
          </p:cNvPr>
          <p:cNvSpPr/>
          <p:nvPr/>
        </p:nvSpPr>
        <p:spPr>
          <a:xfrm>
            <a:off x="808265" y="1911639"/>
            <a:ext cx="2585355" cy="176892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dirty="0">
                <a:cs typeface="Calibri"/>
              </a:rPr>
              <a:t>C'è realmente un problema ?</a:t>
            </a:r>
            <a:endParaRPr lang="it-IT" dirty="0"/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425D7559-BE65-4211-B655-05E7CF7602F7}"/>
              </a:ext>
            </a:extLst>
          </p:cNvPr>
          <p:cNvSpPr/>
          <p:nvPr/>
        </p:nvSpPr>
        <p:spPr>
          <a:xfrm>
            <a:off x="4033156" y="2652194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D8C899C8-3F69-441A-ACB7-E252962127B7}"/>
              </a:ext>
            </a:extLst>
          </p:cNvPr>
          <p:cNvSpPr/>
          <p:nvPr/>
        </p:nvSpPr>
        <p:spPr>
          <a:xfrm>
            <a:off x="808265" y="4047960"/>
            <a:ext cx="2585355" cy="176892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dirty="0">
                <a:cs typeface="Calibri"/>
              </a:rPr>
              <a:t>E` solo in  questa istanza ?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AA66AB1F-D839-48E3-BB73-50F19230E818}"/>
              </a:ext>
            </a:extLst>
          </p:cNvPr>
          <p:cNvSpPr/>
          <p:nvPr/>
        </p:nvSpPr>
        <p:spPr>
          <a:xfrm>
            <a:off x="4482193" y="3435639"/>
            <a:ext cx="2027463" cy="884463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Risolvi il problema sull'istanza</a:t>
            </a:r>
            <a:endParaRPr lang="en-US"/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7D731CAB-9261-4388-82ED-B4A930B9AF27}"/>
              </a:ext>
            </a:extLst>
          </p:cNvPr>
          <p:cNvSpPr/>
          <p:nvPr/>
        </p:nvSpPr>
        <p:spPr>
          <a:xfrm>
            <a:off x="4400549" y="5041281"/>
            <a:ext cx="2408463" cy="884463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Impedisci </a:t>
            </a:r>
            <a:r>
              <a:rPr lang="en-US">
                <a:cs typeface="Calibri"/>
              </a:rPr>
              <a:t>la creazione di altre istanze vulnerabili </a:t>
            </a:r>
            <a:endParaRPr lang="en-US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C5CDA67C-8655-420F-8EB4-7933B469BA48}"/>
              </a:ext>
            </a:extLst>
          </p:cNvPr>
          <p:cNvSpPr/>
          <p:nvPr/>
        </p:nvSpPr>
        <p:spPr>
          <a:xfrm>
            <a:off x="7271658" y="5041282"/>
            <a:ext cx="2027463" cy="884463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Risolvi il problema sull'istanza</a:t>
            </a:r>
            <a:endParaRPr lang="en-US"/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8AFBEAB6-9312-49EF-92CC-06EA4F27EC35}"/>
              </a:ext>
            </a:extLst>
          </p:cNvPr>
          <p:cNvSpPr/>
          <p:nvPr/>
        </p:nvSpPr>
        <p:spPr>
          <a:xfrm>
            <a:off x="6958691" y="3727158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D00B31BD-C1E9-45E7-B34A-0C064E31DC72}"/>
              </a:ext>
            </a:extLst>
          </p:cNvPr>
          <p:cNvSpPr/>
          <p:nvPr/>
        </p:nvSpPr>
        <p:spPr>
          <a:xfrm>
            <a:off x="9788977" y="5332801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602176-16C8-465A-AF76-4312DD9BDA19}"/>
              </a:ext>
            </a:extLst>
          </p:cNvPr>
          <p:cNvCxnSpPr/>
          <p:nvPr/>
        </p:nvCxnSpPr>
        <p:spPr>
          <a:xfrm flipV="1">
            <a:off x="3393622" y="2794907"/>
            <a:ext cx="639535" cy="1360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C6BC9C-406D-4F6E-AFE3-BD412722E497}"/>
              </a:ext>
            </a:extLst>
          </p:cNvPr>
          <p:cNvCxnSpPr>
            <a:cxnSpLocks/>
          </p:cNvCxnSpPr>
          <p:nvPr/>
        </p:nvCxnSpPr>
        <p:spPr>
          <a:xfrm flipV="1">
            <a:off x="6509657" y="3883478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8FC49A-AF6B-417F-82D1-74ACBC3EDA5C}"/>
              </a:ext>
            </a:extLst>
          </p:cNvPr>
          <p:cNvCxnSpPr>
            <a:cxnSpLocks/>
          </p:cNvCxnSpPr>
          <p:nvPr/>
        </p:nvCxnSpPr>
        <p:spPr>
          <a:xfrm flipV="1">
            <a:off x="9339942" y="5489120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5EC0CE-7786-455B-A15C-6F15D57247F1}"/>
              </a:ext>
            </a:extLst>
          </p:cNvPr>
          <p:cNvCxnSpPr>
            <a:cxnSpLocks/>
          </p:cNvCxnSpPr>
          <p:nvPr/>
        </p:nvCxnSpPr>
        <p:spPr>
          <a:xfrm flipV="1">
            <a:off x="6822620" y="5421083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95EF882C-C890-469C-B063-A2C366BE5A9A}"/>
              </a:ext>
            </a:extLst>
          </p:cNvPr>
          <p:cNvCxnSpPr/>
          <p:nvPr/>
        </p:nvCxnSpPr>
        <p:spPr>
          <a:xfrm flipV="1">
            <a:off x="2107746" y="5417004"/>
            <a:ext cx="2247900" cy="40549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92496594-D4F9-4374-B67D-30559C6A763B}"/>
              </a:ext>
            </a:extLst>
          </p:cNvPr>
          <p:cNvCxnSpPr/>
          <p:nvPr/>
        </p:nvCxnSpPr>
        <p:spPr>
          <a:xfrm flipV="1">
            <a:off x="3339194" y="3886198"/>
            <a:ext cx="1132114" cy="104502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F21AC37-08F3-4968-BF5E-9579EC802E46}"/>
              </a:ext>
            </a:extLst>
          </p:cNvPr>
          <p:cNvCxnSpPr>
            <a:cxnSpLocks/>
          </p:cNvCxnSpPr>
          <p:nvPr/>
        </p:nvCxnSpPr>
        <p:spPr>
          <a:xfrm>
            <a:off x="2114550" y="3679371"/>
            <a:ext cx="13607" cy="43542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C86762-B6B5-4A31-9560-FCB61B9A55CB}"/>
              </a:ext>
            </a:extLst>
          </p:cNvPr>
          <p:cNvCxnSpPr>
            <a:cxnSpLocks/>
          </p:cNvCxnSpPr>
          <p:nvPr/>
        </p:nvCxnSpPr>
        <p:spPr>
          <a:xfrm>
            <a:off x="2100942" y="1502228"/>
            <a:ext cx="13607" cy="43542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6B1A82-CAE7-47E0-AB6D-5D9B8245355C}"/>
              </a:ext>
            </a:extLst>
          </p:cNvPr>
          <p:cNvSpPr txBox="1"/>
          <p:nvPr/>
        </p:nvSpPr>
        <p:spPr>
          <a:xfrm>
            <a:off x="3288847" y="4540704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Si`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734A90-973A-43C4-A49F-3247DB766B10}"/>
              </a:ext>
            </a:extLst>
          </p:cNvPr>
          <p:cNvSpPr txBox="1"/>
          <p:nvPr/>
        </p:nvSpPr>
        <p:spPr>
          <a:xfrm>
            <a:off x="3479346" y="2431596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F658ED-1A74-47D9-BF86-1AFF63F27378}"/>
              </a:ext>
            </a:extLst>
          </p:cNvPr>
          <p:cNvSpPr txBox="1"/>
          <p:nvPr/>
        </p:nvSpPr>
        <p:spPr>
          <a:xfrm>
            <a:off x="2118633" y="3724275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Si`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988BB-8E7F-4142-BAFB-CED43C95CA70}"/>
              </a:ext>
            </a:extLst>
          </p:cNvPr>
          <p:cNvSpPr txBox="1"/>
          <p:nvPr/>
        </p:nvSpPr>
        <p:spPr>
          <a:xfrm>
            <a:off x="2349953" y="5819774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39377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887DBA-1810-44A7-9630-94745EEE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F9233-1CC2-4336-9B13-5A00066D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E8047-01E6-4EFD-B525-1559906BB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5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6409A-71B5-4875-BEC9-6AA1E1BFBE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6174256-A5BF-4413-B13D-F51A8CEEC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AUP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FFD4E9-6F10-4283-9308-D179255790D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Definisce</a:t>
            </a:r>
            <a:r>
              <a:rPr lang="en-US" dirty="0"/>
              <a:t> chi </a:t>
            </a:r>
            <a:r>
              <a:rPr lang="en-US" dirty="0" err="1"/>
              <a:t>puo</a:t>
            </a:r>
            <a:r>
              <a:rPr lang="en-US" dirty="0"/>
              <a:t>’ </a:t>
            </a:r>
            <a:r>
              <a:rPr lang="en-US" dirty="0" err="1"/>
              <a:t>accedere</a:t>
            </a:r>
            <a:r>
              <a:rPr lang="en-US" dirty="0"/>
              <a:t> al </a:t>
            </a:r>
            <a:r>
              <a:rPr lang="en-US" dirty="0" err="1"/>
              <a:t>servizio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Dipendenti</a:t>
            </a:r>
            <a:r>
              <a:rPr lang="en-US" dirty="0"/>
              <a:t> o </a:t>
            </a:r>
            <a:r>
              <a:rPr lang="en-US" dirty="0" err="1"/>
              <a:t>associati</a:t>
            </a:r>
            <a:r>
              <a:rPr lang="en-US" dirty="0"/>
              <a:t> INFN</a:t>
            </a:r>
          </a:p>
          <a:p>
            <a:pPr lvl="1"/>
            <a:r>
              <a:rPr lang="it-IT" dirty="0"/>
              <a:t>Membri di progetti, contratti o convenzioni di cui e’ parte l’INFN</a:t>
            </a:r>
          </a:p>
          <a:p>
            <a:pPr lvl="1"/>
            <a:r>
              <a:rPr lang="it-IT" dirty="0"/>
              <a:t>Identificati tramite INFN-AAI</a:t>
            </a:r>
          </a:p>
        </p:txBody>
      </p:sp>
    </p:spTree>
    <p:extLst>
      <p:ext uri="{BB962C8B-B14F-4D97-AF65-F5344CB8AC3E}">
        <p14:creationId xmlns:p14="http://schemas.microsoft.com/office/powerpoint/2010/main" val="17615423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003EF-CD5C-4182-B3A5-150A6811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04748-9750-4B1C-AF24-54547472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5B37B-4137-4D0D-9250-870C26F6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50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F4DC6E-DCA8-4A0A-B4F7-B476ABBC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"/>
              </a:rPr>
              <a:t>Se il vulnerability scanner trova un problema ...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62354B-CDD2-44D2-B81B-141B284137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6020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BCAA3222-1785-409F-B5B5-C7F62B77187E}"/>
              </a:ext>
            </a:extLst>
          </p:cNvPr>
          <p:cNvSpPr/>
          <p:nvPr/>
        </p:nvSpPr>
        <p:spPr>
          <a:xfrm>
            <a:off x="808265" y="1911639"/>
            <a:ext cx="2585355" cy="176892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dirty="0">
                <a:cs typeface="Calibri"/>
              </a:rPr>
              <a:t>C'è realmente un problema ?</a:t>
            </a:r>
            <a:endParaRPr lang="it-IT" dirty="0"/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425D7559-BE65-4211-B655-05E7CF7602F7}"/>
              </a:ext>
            </a:extLst>
          </p:cNvPr>
          <p:cNvSpPr/>
          <p:nvPr/>
        </p:nvSpPr>
        <p:spPr>
          <a:xfrm>
            <a:off x="4033156" y="2652194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D8C899C8-3F69-441A-ACB7-E252962127B7}"/>
              </a:ext>
            </a:extLst>
          </p:cNvPr>
          <p:cNvSpPr/>
          <p:nvPr/>
        </p:nvSpPr>
        <p:spPr>
          <a:xfrm>
            <a:off x="808265" y="4047960"/>
            <a:ext cx="2585355" cy="176892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dirty="0">
                <a:cs typeface="Calibri"/>
              </a:rPr>
              <a:t>E` solo in  questa istanza ?</a:t>
            </a:r>
            <a:endParaRPr lang="it-IT" dirty="0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AA66AB1F-D839-48E3-BB73-50F19230E818}"/>
              </a:ext>
            </a:extLst>
          </p:cNvPr>
          <p:cNvSpPr/>
          <p:nvPr/>
        </p:nvSpPr>
        <p:spPr>
          <a:xfrm>
            <a:off x="4482193" y="3435639"/>
            <a:ext cx="2027463" cy="884463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Risolvi il problema sull'istanza</a:t>
            </a:r>
            <a:endParaRPr lang="en-US"/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7D731CAB-9261-4388-82ED-B4A930B9AF27}"/>
              </a:ext>
            </a:extLst>
          </p:cNvPr>
          <p:cNvSpPr/>
          <p:nvPr/>
        </p:nvSpPr>
        <p:spPr>
          <a:xfrm>
            <a:off x="4400549" y="5041281"/>
            <a:ext cx="2408463" cy="884463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Impedisci </a:t>
            </a:r>
            <a:r>
              <a:rPr lang="en-US">
                <a:cs typeface="Calibri"/>
              </a:rPr>
              <a:t>la creazione di altre istanze vulnerabili </a:t>
            </a:r>
            <a:endParaRPr lang="en-US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C5CDA67C-8655-420F-8EB4-7933B469BA48}"/>
              </a:ext>
            </a:extLst>
          </p:cNvPr>
          <p:cNvSpPr/>
          <p:nvPr/>
        </p:nvSpPr>
        <p:spPr>
          <a:xfrm>
            <a:off x="7271658" y="5041282"/>
            <a:ext cx="2027463" cy="884463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Risolvi il problema sull'istanza</a:t>
            </a:r>
            <a:endParaRPr lang="en-US"/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8AFBEAB6-9312-49EF-92CC-06EA4F27EC35}"/>
              </a:ext>
            </a:extLst>
          </p:cNvPr>
          <p:cNvSpPr/>
          <p:nvPr/>
        </p:nvSpPr>
        <p:spPr>
          <a:xfrm>
            <a:off x="6958691" y="3727158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D00B31BD-C1E9-45E7-B34A-0C064E31DC72}"/>
              </a:ext>
            </a:extLst>
          </p:cNvPr>
          <p:cNvSpPr/>
          <p:nvPr/>
        </p:nvSpPr>
        <p:spPr>
          <a:xfrm>
            <a:off x="9788977" y="5332801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602176-16C8-465A-AF76-4312DD9BDA19}"/>
              </a:ext>
            </a:extLst>
          </p:cNvPr>
          <p:cNvCxnSpPr/>
          <p:nvPr/>
        </p:nvCxnSpPr>
        <p:spPr>
          <a:xfrm flipV="1">
            <a:off x="3393622" y="2794907"/>
            <a:ext cx="639535" cy="1360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C6BC9C-406D-4F6E-AFE3-BD412722E497}"/>
              </a:ext>
            </a:extLst>
          </p:cNvPr>
          <p:cNvCxnSpPr>
            <a:cxnSpLocks/>
          </p:cNvCxnSpPr>
          <p:nvPr/>
        </p:nvCxnSpPr>
        <p:spPr>
          <a:xfrm flipV="1">
            <a:off x="6509657" y="3883478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8FC49A-AF6B-417F-82D1-74ACBC3EDA5C}"/>
              </a:ext>
            </a:extLst>
          </p:cNvPr>
          <p:cNvCxnSpPr>
            <a:cxnSpLocks/>
          </p:cNvCxnSpPr>
          <p:nvPr/>
        </p:nvCxnSpPr>
        <p:spPr>
          <a:xfrm flipV="1">
            <a:off x="9339942" y="5489120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5EC0CE-7786-455B-A15C-6F15D57247F1}"/>
              </a:ext>
            </a:extLst>
          </p:cNvPr>
          <p:cNvCxnSpPr>
            <a:cxnSpLocks/>
          </p:cNvCxnSpPr>
          <p:nvPr/>
        </p:nvCxnSpPr>
        <p:spPr>
          <a:xfrm flipV="1">
            <a:off x="6822620" y="5421083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95EF882C-C890-469C-B063-A2C366BE5A9A}"/>
              </a:ext>
            </a:extLst>
          </p:cNvPr>
          <p:cNvCxnSpPr/>
          <p:nvPr/>
        </p:nvCxnSpPr>
        <p:spPr>
          <a:xfrm flipV="1">
            <a:off x="2107746" y="5417004"/>
            <a:ext cx="2247900" cy="40549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92496594-D4F9-4374-B67D-30559C6A763B}"/>
              </a:ext>
            </a:extLst>
          </p:cNvPr>
          <p:cNvCxnSpPr/>
          <p:nvPr/>
        </p:nvCxnSpPr>
        <p:spPr>
          <a:xfrm flipV="1">
            <a:off x="3339194" y="3886198"/>
            <a:ext cx="1132114" cy="104502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F21AC37-08F3-4968-BF5E-9579EC802E46}"/>
              </a:ext>
            </a:extLst>
          </p:cNvPr>
          <p:cNvCxnSpPr>
            <a:cxnSpLocks/>
          </p:cNvCxnSpPr>
          <p:nvPr/>
        </p:nvCxnSpPr>
        <p:spPr>
          <a:xfrm>
            <a:off x="2114550" y="3679371"/>
            <a:ext cx="13607" cy="43542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C86762-B6B5-4A31-9560-FCB61B9A55CB}"/>
              </a:ext>
            </a:extLst>
          </p:cNvPr>
          <p:cNvCxnSpPr>
            <a:cxnSpLocks/>
          </p:cNvCxnSpPr>
          <p:nvPr/>
        </p:nvCxnSpPr>
        <p:spPr>
          <a:xfrm>
            <a:off x="2100942" y="1502228"/>
            <a:ext cx="13607" cy="43542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6B1A82-CAE7-47E0-AB6D-5D9B8245355C}"/>
              </a:ext>
            </a:extLst>
          </p:cNvPr>
          <p:cNvSpPr txBox="1"/>
          <p:nvPr/>
        </p:nvSpPr>
        <p:spPr>
          <a:xfrm>
            <a:off x="3288847" y="4540704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Si`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734A90-973A-43C4-A49F-3247DB766B10}"/>
              </a:ext>
            </a:extLst>
          </p:cNvPr>
          <p:cNvSpPr txBox="1"/>
          <p:nvPr/>
        </p:nvSpPr>
        <p:spPr>
          <a:xfrm>
            <a:off x="3479346" y="2431596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F658ED-1A74-47D9-BF86-1AFF63F27378}"/>
              </a:ext>
            </a:extLst>
          </p:cNvPr>
          <p:cNvSpPr txBox="1"/>
          <p:nvPr/>
        </p:nvSpPr>
        <p:spPr>
          <a:xfrm>
            <a:off x="2118633" y="3724275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Si`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988BB-8E7F-4142-BAFB-CED43C95CA70}"/>
              </a:ext>
            </a:extLst>
          </p:cNvPr>
          <p:cNvSpPr txBox="1"/>
          <p:nvPr/>
        </p:nvSpPr>
        <p:spPr>
          <a:xfrm>
            <a:off x="2349953" y="5819774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No</a:t>
            </a:r>
          </a:p>
        </p:txBody>
      </p:sp>
      <p:sp>
        <p:nvSpPr>
          <p:cNvPr id="24" name="Callout: Line 23">
            <a:extLst>
              <a:ext uri="{FF2B5EF4-FFF2-40B4-BE49-F238E27FC236}">
                <a16:creationId xmlns:a16="http://schemas.microsoft.com/office/drawing/2014/main" id="{9C228A08-54FA-4246-A4FA-6FBE759457A7}"/>
              </a:ext>
            </a:extLst>
          </p:cNvPr>
          <p:cNvSpPr/>
          <p:nvPr/>
        </p:nvSpPr>
        <p:spPr>
          <a:xfrm>
            <a:off x="4482193" y="755032"/>
            <a:ext cx="3537855" cy="156482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dirty="0">
                <a:cs typeface="Calibri"/>
              </a:rPr>
              <a:t>Lo CSIRT analizza se c'è realmente un problema da risolvere o si tratta </a:t>
            </a:r>
            <a:r>
              <a:rPr lang="it-IT">
                <a:cs typeface="Calibri"/>
              </a:rPr>
              <a:t>p.e. di un falso positivo 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3420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003EF-CD5C-4182-B3A5-150A6811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04748-9750-4B1C-AF24-54547472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5B37B-4137-4D0D-9250-870C26F6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51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F4DC6E-DCA8-4A0A-B4F7-B476ABBC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"/>
              </a:rPr>
              <a:t>Se il vulnerability scanner trova un problema ...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62354B-CDD2-44D2-B81B-141B284137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6020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BCAA3222-1785-409F-B5B5-C7F62B77187E}"/>
              </a:ext>
            </a:extLst>
          </p:cNvPr>
          <p:cNvSpPr/>
          <p:nvPr/>
        </p:nvSpPr>
        <p:spPr>
          <a:xfrm>
            <a:off x="808265" y="1911639"/>
            <a:ext cx="2585355" cy="176892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dirty="0">
                <a:cs typeface="Calibri"/>
              </a:rPr>
              <a:t>C'è realmente un problema ?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425D7559-BE65-4211-B655-05E7CF7602F7}"/>
              </a:ext>
            </a:extLst>
          </p:cNvPr>
          <p:cNvSpPr/>
          <p:nvPr/>
        </p:nvSpPr>
        <p:spPr>
          <a:xfrm>
            <a:off x="4033156" y="2652194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D8C899C8-3F69-441A-ACB7-E252962127B7}"/>
              </a:ext>
            </a:extLst>
          </p:cNvPr>
          <p:cNvSpPr/>
          <p:nvPr/>
        </p:nvSpPr>
        <p:spPr>
          <a:xfrm>
            <a:off x="808265" y="4047960"/>
            <a:ext cx="2585355" cy="176892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E` solo in </a:t>
            </a:r>
            <a:r>
              <a:rPr lang="en-US" dirty="0">
                <a:cs typeface="Calibri"/>
              </a:rPr>
              <a:t> questa istanza ?</a:t>
            </a:r>
            <a:endParaRPr lang="en-US" dirty="0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AA66AB1F-D839-48E3-BB73-50F19230E818}"/>
              </a:ext>
            </a:extLst>
          </p:cNvPr>
          <p:cNvSpPr/>
          <p:nvPr/>
        </p:nvSpPr>
        <p:spPr>
          <a:xfrm>
            <a:off x="4482193" y="3435639"/>
            <a:ext cx="2027463" cy="884463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Risolvi il problema sull'istanza</a:t>
            </a:r>
            <a:endParaRPr lang="en-US"/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7D731CAB-9261-4388-82ED-B4A930B9AF27}"/>
              </a:ext>
            </a:extLst>
          </p:cNvPr>
          <p:cNvSpPr/>
          <p:nvPr/>
        </p:nvSpPr>
        <p:spPr>
          <a:xfrm>
            <a:off x="4400549" y="5041281"/>
            <a:ext cx="2408463" cy="884463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Impedisci </a:t>
            </a:r>
            <a:r>
              <a:rPr lang="en-US">
                <a:cs typeface="Calibri"/>
              </a:rPr>
              <a:t>la creazione di altre istanze vulnerabili </a:t>
            </a:r>
            <a:endParaRPr lang="en-US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C5CDA67C-8655-420F-8EB4-7933B469BA48}"/>
              </a:ext>
            </a:extLst>
          </p:cNvPr>
          <p:cNvSpPr/>
          <p:nvPr/>
        </p:nvSpPr>
        <p:spPr>
          <a:xfrm>
            <a:off x="7271658" y="5041282"/>
            <a:ext cx="2027463" cy="884463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Risolvi il problema sull'istanza</a:t>
            </a:r>
            <a:endParaRPr lang="en-US"/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8AFBEAB6-9312-49EF-92CC-06EA4F27EC35}"/>
              </a:ext>
            </a:extLst>
          </p:cNvPr>
          <p:cNvSpPr/>
          <p:nvPr/>
        </p:nvSpPr>
        <p:spPr>
          <a:xfrm>
            <a:off x="6958691" y="3727158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D00B31BD-C1E9-45E7-B34A-0C064E31DC72}"/>
              </a:ext>
            </a:extLst>
          </p:cNvPr>
          <p:cNvSpPr/>
          <p:nvPr/>
        </p:nvSpPr>
        <p:spPr>
          <a:xfrm>
            <a:off x="9788977" y="5332801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602176-16C8-465A-AF76-4312DD9BDA19}"/>
              </a:ext>
            </a:extLst>
          </p:cNvPr>
          <p:cNvCxnSpPr/>
          <p:nvPr/>
        </p:nvCxnSpPr>
        <p:spPr>
          <a:xfrm flipV="1">
            <a:off x="3393622" y="2794907"/>
            <a:ext cx="639535" cy="1360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C6BC9C-406D-4F6E-AFE3-BD412722E497}"/>
              </a:ext>
            </a:extLst>
          </p:cNvPr>
          <p:cNvCxnSpPr>
            <a:cxnSpLocks/>
          </p:cNvCxnSpPr>
          <p:nvPr/>
        </p:nvCxnSpPr>
        <p:spPr>
          <a:xfrm flipV="1">
            <a:off x="6509657" y="3883478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8FC49A-AF6B-417F-82D1-74ACBC3EDA5C}"/>
              </a:ext>
            </a:extLst>
          </p:cNvPr>
          <p:cNvCxnSpPr>
            <a:cxnSpLocks/>
          </p:cNvCxnSpPr>
          <p:nvPr/>
        </p:nvCxnSpPr>
        <p:spPr>
          <a:xfrm flipV="1">
            <a:off x="9339942" y="5489120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5EC0CE-7786-455B-A15C-6F15D57247F1}"/>
              </a:ext>
            </a:extLst>
          </p:cNvPr>
          <p:cNvCxnSpPr>
            <a:cxnSpLocks/>
          </p:cNvCxnSpPr>
          <p:nvPr/>
        </p:nvCxnSpPr>
        <p:spPr>
          <a:xfrm flipV="1">
            <a:off x="6822620" y="5421083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95EF882C-C890-469C-B063-A2C366BE5A9A}"/>
              </a:ext>
            </a:extLst>
          </p:cNvPr>
          <p:cNvCxnSpPr/>
          <p:nvPr/>
        </p:nvCxnSpPr>
        <p:spPr>
          <a:xfrm flipV="1">
            <a:off x="2107746" y="5417004"/>
            <a:ext cx="2247900" cy="40549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92496594-D4F9-4374-B67D-30559C6A763B}"/>
              </a:ext>
            </a:extLst>
          </p:cNvPr>
          <p:cNvCxnSpPr/>
          <p:nvPr/>
        </p:nvCxnSpPr>
        <p:spPr>
          <a:xfrm flipV="1">
            <a:off x="3339194" y="3886198"/>
            <a:ext cx="1132114" cy="104502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F21AC37-08F3-4968-BF5E-9579EC802E46}"/>
              </a:ext>
            </a:extLst>
          </p:cNvPr>
          <p:cNvCxnSpPr>
            <a:cxnSpLocks/>
          </p:cNvCxnSpPr>
          <p:nvPr/>
        </p:nvCxnSpPr>
        <p:spPr>
          <a:xfrm>
            <a:off x="2114550" y="3679371"/>
            <a:ext cx="13607" cy="43542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C86762-B6B5-4A31-9560-FCB61B9A55CB}"/>
              </a:ext>
            </a:extLst>
          </p:cNvPr>
          <p:cNvCxnSpPr>
            <a:cxnSpLocks/>
          </p:cNvCxnSpPr>
          <p:nvPr/>
        </p:nvCxnSpPr>
        <p:spPr>
          <a:xfrm>
            <a:off x="2100942" y="1502228"/>
            <a:ext cx="13607" cy="43542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6B1A82-CAE7-47E0-AB6D-5D9B8245355C}"/>
              </a:ext>
            </a:extLst>
          </p:cNvPr>
          <p:cNvSpPr txBox="1"/>
          <p:nvPr/>
        </p:nvSpPr>
        <p:spPr>
          <a:xfrm>
            <a:off x="3288847" y="4540704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Si`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734A90-973A-43C4-A49F-3247DB766B10}"/>
              </a:ext>
            </a:extLst>
          </p:cNvPr>
          <p:cNvSpPr txBox="1"/>
          <p:nvPr/>
        </p:nvSpPr>
        <p:spPr>
          <a:xfrm>
            <a:off x="3479346" y="2431596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F658ED-1A74-47D9-BF86-1AFF63F27378}"/>
              </a:ext>
            </a:extLst>
          </p:cNvPr>
          <p:cNvSpPr txBox="1"/>
          <p:nvPr/>
        </p:nvSpPr>
        <p:spPr>
          <a:xfrm>
            <a:off x="2118633" y="3724275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Si`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988BB-8E7F-4142-BAFB-CED43C95CA70}"/>
              </a:ext>
            </a:extLst>
          </p:cNvPr>
          <p:cNvSpPr txBox="1"/>
          <p:nvPr/>
        </p:nvSpPr>
        <p:spPr>
          <a:xfrm>
            <a:off x="2349953" y="5819774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No</a:t>
            </a:r>
          </a:p>
        </p:txBody>
      </p:sp>
      <p:sp>
        <p:nvSpPr>
          <p:cNvPr id="24" name="Callout: Line 23">
            <a:extLst>
              <a:ext uri="{FF2B5EF4-FFF2-40B4-BE49-F238E27FC236}">
                <a16:creationId xmlns:a16="http://schemas.microsoft.com/office/drawing/2014/main" id="{9C228A08-54FA-4246-A4FA-6FBE759457A7}"/>
              </a:ext>
            </a:extLst>
          </p:cNvPr>
          <p:cNvSpPr/>
          <p:nvPr/>
        </p:nvSpPr>
        <p:spPr>
          <a:xfrm>
            <a:off x="4223657" y="2755282"/>
            <a:ext cx="3537855" cy="156482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dirty="0">
                <a:cs typeface="Calibri"/>
              </a:rPr>
              <a:t>Lo CSIRT analizza se si tratta di un problema specifico di quella istanza (es. dovuto a una configurazione fatta dall'utente amministratore) o qualcosa di più generale</a:t>
            </a:r>
          </a:p>
        </p:txBody>
      </p:sp>
    </p:spTree>
    <p:extLst>
      <p:ext uri="{BB962C8B-B14F-4D97-AF65-F5344CB8AC3E}">
        <p14:creationId xmlns:p14="http://schemas.microsoft.com/office/powerpoint/2010/main" val="8580955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003EF-CD5C-4182-B3A5-150A6811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04748-9750-4B1C-AF24-54547472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5B37B-4137-4D0D-9250-870C26F6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52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F4DC6E-DCA8-4A0A-B4F7-B476ABBC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"/>
              </a:rPr>
              <a:t>Se il vulnerability scanner trova un problema ...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62354B-CDD2-44D2-B81B-141B284137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6020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BCAA3222-1785-409F-B5B5-C7F62B77187E}"/>
              </a:ext>
            </a:extLst>
          </p:cNvPr>
          <p:cNvSpPr/>
          <p:nvPr/>
        </p:nvSpPr>
        <p:spPr>
          <a:xfrm>
            <a:off x="808265" y="1911639"/>
            <a:ext cx="2585355" cy="176892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>
                <a:ea typeface="+mn-lt"/>
                <a:cs typeface="+mn-lt"/>
              </a:rPr>
              <a:t>C'è</a:t>
            </a:r>
            <a:r>
              <a:rPr lang="it-IT" dirty="0">
                <a:cs typeface="Calibri"/>
              </a:rPr>
              <a:t> </a:t>
            </a:r>
          </a:p>
          <a:p>
            <a:pPr algn="ctr"/>
            <a:r>
              <a:rPr lang="it-IT">
                <a:cs typeface="Calibri"/>
              </a:rPr>
              <a:t> realmente </a:t>
            </a:r>
            <a:r>
              <a:rPr lang="it-IT" dirty="0">
                <a:cs typeface="Calibri"/>
              </a:rPr>
              <a:t>un problema ?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425D7559-BE65-4211-B655-05E7CF7602F7}"/>
              </a:ext>
            </a:extLst>
          </p:cNvPr>
          <p:cNvSpPr/>
          <p:nvPr/>
        </p:nvSpPr>
        <p:spPr>
          <a:xfrm>
            <a:off x="4033156" y="2652194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D8C899C8-3F69-441A-ACB7-E252962127B7}"/>
              </a:ext>
            </a:extLst>
          </p:cNvPr>
          <p:cNvSpPr/>
          <p:nvPr/>
        </p:nvSpPr>
        <p:spPr>
          <a:xfrm>
            <a:off x="808265" y="4047960"/>
            <a:ext cx="2585355" cy="176892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E` solo in </a:t>
            </a:r>
            <a:r>
              <a:rPr lang="en-US" dirty="0">
                <a:cs typeface="Calibri"/>
              </a:rPr>
              <a:t> questa istanza ?</a:t>
            </a:r>
            <a:endParaRPr lang="en-US" dirty="0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AA66AB1F-D839-48E3-BB73-50F19230E818}"/>
              </a:ext>
            </a:extLst>
          </p:cNvPr>
          <p:cNvSpPr/>
          <p:nvPr/>
        </p:nvSpPr>
        <p:spPr>
          <a:xfrm>
            <a:off x="4482193" y="3435639"/>
            <a:ext cx="2027463" cy="884463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Risolvi il problema sull'istanza</a:t>
            </a:r>
            <a:endParaRPr lang="en-US"/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7D731CAB-9261-4388-82ED-B4A930B9AF27}"/>
              </a:ext>
            </a:extLst>
          </p:cNvPr>
          <p:cNvSpPr/>
          <p:nvPr/>
        </p:nvSpPr>
        <p:spPr>
          <a:xfrm>
            <a:off x="4400549" y="5041281"/>
            <a:ext cx="2408463" cy="884463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Impedisci </a:t>
            </a:r>
            <a:r>
              <a:rPr lang="en-US">
                <a:cs typeface="Calibri"/>
              </a:rPr>
              <a:t>la creazione di altre istanze vulnerabili </a:t>
            </a:r>
            <a:endParaRPr lang="en-US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C5CDA67C-8655-420F-8EB4-7933B469BA48}"/>
              </a:ext>
            </a:extLst>
          </p:cNvPr>
          <p:cNvSpPr/>
          <p:nvPr/>
        </p:nvSpPr>
        <p:spPr>
          <a:xfrm>
            <a:off x="7271658" y="5041282"/>
            <a:ext cx="2027463" cy="884463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Risolvi il problema sull'istanza</a:t>
            </a:r>
            <a:endParaRPr lang="en-US"/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8AFBEAB6-9312-49EF-92CC-06EA4F27EC35}"/>
              </a:ext>
            </a:extLst>
          </p:cNvPr>
          <p:cNvSpPr/>
          <p:nvPr/>
        </p:nvSpPr>
        <p:spPr>
          <a:xfrm>
            <a:off x="6958691" y="3727158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D00B31BD-C1E9-45E7-B34A-0C064E31DC72}"/>
              </a:ext>
            </a:extLst>
          </p:cNvPr>
          <p:cNvSpPr/>
          <p:nvPr/>
        </p:nvSpPr>
        <p:spPr>
          <a:xfrm>
            <a:off x="9788977" y="5332801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602176-16C8-465A-AF76-4312DD9BDA19}"/>
              </a:ext>
            </a:extLst>
          </p:cNvPr>
          <p:cNvCxnSpPr/>
          <p:nvPr/>
        </p:nvCxnSpPr>
        <p:spPr>
          <a:xfrm flipV="1">
            <a:off x="3393622" y="2794907"/>
            <a:ext cx="639535" cy="1360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C6BC9C-406D-4F6E-AFE3-BD412722E497}"/>
              </a:ext>
            </a:extLst>
          </p:cNvPr>
          <p:cNvCxnSpPr>
            <a:cxnSpLocks/>
          </p:cNvCxnSpPr>
          <p:nvPr/>
        </p:nvCxnSpPr>
        <p:spPr>
          <a:xfrm flipV="1">
            <a:off x="6509657" y="3883478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8FC49A-AF6B-417F-82D1-74ACBC3EDA5C}"/>
              </a:ext>
            </a:extLst>
          </p:cNvPr>
          <p:cNvCxnSpPr>
            <a:cxnSpLocks/>
          </p:cNvCxnSpPr>
          <p:nvPr/>
        </p:nvCxnSpPr>
        <p:spPr>
          <a:xfrm flipV="1">
            <a:off x="9339942" y="5489120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5EC0CE-7786-455B-A15C-6F15D57247F1}"/>
              </a:ext>
            </a:extLst>
          </p:cNvPr>
          <p:cNvCxnSpPr>
            <a:cxnSpLocks/>
          </p:cNvCxnSpPr>
          <p:nvPr/>
        </p:nvCxnSpPr>
        <p:spPr>
          <a:xfrm flipV="1">
            <a:off x="6822620" y="5421083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95EF882C-C890-469C-B063-A2C366BE5A9A}"/>
              </a:ext>
            </a:extLst>
          </p:cNvPr>
          <p:cNvCxnSpPr/>
          <p:nvPr/>
        </p:nvCxnSpPr>
        <p:spPr>
          <a:xfrm flipV="1">
            <a:off x="2107746" y="5417004"/>
            <a:ext cx="2247900" cy="40549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92496594-D4F9-4374-B67D-30559C6A763B}"/>
              </a:ext>
            </a:extLst>
          </p:cNvPr>
          <p:cNvCxnSpPr/>
          <p:nvPr/>
        </p:nvCxnSpPr>
        <p:spPr>
          <a:xfrm flipV="1">
            <a:off x="3339194" y="3886198"/>
            <a:ext cx="1132114" cy="104502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F21AC37-08F3-4968-BF5E-9579EC802E46}"/>
              </a:ext>
            </a:extLst>
          </p:cNvPr>
          <p:cNvCxnSpPr>
            <a:cxnSpLocks/>
          </p:cNvCxnSpPr>
          <p:nvPr/>
        </p:nvCxnSpPr>
        <p:spPr>
          <a:xfrm>
            <a:off x="2114550" y="3679371"/>
            <a:ext cx="13607" cy="43542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C86762-B6B5-4A31-9560-FCB61B9A55CB}"/>
              </a:ext>
            </a:extLst>
          </p:cNvPr>
          <p:cNvCxnSpPr>
            <a:cxnSpLocks/>
          </p:cNvCxnSpPr>
          <p:nvPr/>
        </p:nvCxnSpPr>
        <p:spPr>
          <a:xfrm>
            <a:off x="2100942" y="1502228"/>
            <a:ext cx="13607" cy="43542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6B1A82-CAE7-47E0-AB6D-5D9B8245355C}"/>
              </a:ext>
            </a:extLst>
          </p:cNvPr>
          <p:cNvSpPr txBox="1"/>
          <p:nvPr/>
        </p:nvSpPr>
        <p:spPr>
          <a:xfrm>
            <a:off x="3288847" y="4540704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Si`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734A90-973A-43C4-A49F-3247DB766B10}"/>
              </a:ext>
            </a:extLst>
          </p:cNvPr>
          <p:cNvSpPr txBox="1"/>
          <p:nvPr/>
        </p:nvSpPr>
        <p:spPr>
          <a:xfrm>
            <a:off x="3479346" y="2431596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F658ED-1A74-47D9-BF86-1AFF63F27378}"/>
              </a:ext>
            </a:extLst>
          </p:cNvPr>
          <p:cNvSpPr txBox="1"/>
          <p:nvPr/>
        </p:nvSpPr>
        <p:spPr>
          <a:xfrm>
            <a:off x="2118633" y="3724275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Si`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988BB-8E7F-4142-BAFB-CED43C95CA70}"/>
              </a:ext>
            </a:extLst>
          </p:cNvPr>
          <p:cNvSpPr txBox="1"/>
          <p:nvPr/>
        </p:nvSpPr>
        <p:spPr>
          <a:xfrm>
            <a:off x="2349953" y="5819774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No</a:t>
            </a:r>
          </a:p>
        </p:txBody>
      </p:sp>
      <p:sp>
        <p:nvSpPr>
          <p:cNvPr id="24" name="Callout: Line 23">
            <a:extLst>
              <a:ext uri="{FF2B5EF4-FFF2-40B4-BE49-F238E27FC236}">
                <a16:creationId xmlns:a16="http://schemas.microsoft.com/office/drawing/2014/main" id="{9C228A08-54FA-4246-A4FA-6FBE759457A7}"/>
              </a:ext>
            </a:extLst>
          </p:cNvPr>
          <p:cNvSpPr/>
          <p:nvPr/>
        </p:nvSpPr>
        <p:spPr>
          <a:xfrm>
            <a:off x="6645728" y="1653103"/>
            <a:ext cx="3537855" cy="156482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dirty="0">
                <a:cs typeface="Calibri"/>
              </a:rPr>
              <a:t>L'utente amministratore deve "curare" la vulnerabilità nella istanza che gestisce</a:t>
            </a:r>
          </a:p>
        </p:txBody>
      </p:sp>
    </p:spTree>
    <p:extLst>
      <p:ext uri="{BB962C8B-B14F-4D97-AF65-F5344CB8AC3E}">
        <p14:creationId xmlns:p14="http://schemas.microsoft.com/office/powerpoint/2010/main" val="2832539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003EF-CD5C-4182-B3A5-150A6811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F04748-9750-4B1C-AF24-545474725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5B37B-4137-4D0D-9250-870C26F6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53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F4DC6E-DCA8-4A0A-B4F7-B476ABBC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"/>
              </a:rPr>
              <a:t>Se il vulnerability scanner trova un problema ...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62354B-CDD2-44D2-B81B-141B284137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6020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BCAA3222-1785-409F-B5B5-C7F62B77187E}"/>
              </a:ext>
            </a:extLst>
          </p:cNvPr>
          <p:cNvSpPr/>
          <p:nvPr/>
        </p:nvSpPr>
        <p:spPr>
          <a:xfrm>
            <a:off x="808265" y="1911639"/>
            <a:ext cx="2585355" cy="176892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dirty="0">
                <a:cs typeface="Calibri"/>
              </a:rPr>
              <a:t>C'è realmente un problema ?</a:t>
            </a:r>
            <a:endParaRPr lang="it-IT" dirty="0"/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425D7559-BE65-4211-B655-05E7CF7602F7}"/>
              </a:ext>
            </a:extLst>
          </p:cNvPr>
          <p:cNvSpPr/>
          <p:nvPr/>
        </p:nvSpPr>
        <p:spPr>
          <a:xfrm>
            <a:off x="4033156" y="2652194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D8C899C8-3F69-441A-ACB7-E252962127B7}"/>
              </a:ext>
            </a:extLst>
          </p:cNvPr>
          <p:cNvSpPr/>
          <p:nvPr/>
        </p:nvSpPr>
        <p:spPr>
          <a:xfrm>
            <a:off x="808265" y="4047960"/>
            <a:ext cx="2585355" cy="1768926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E` solo in </a:t>
            </a:r>
            <a:r>
              <a:rPr lang="en-US" dirty="0">
                <a:cs typeface="Calibri"/>
              </a:rPr>
              <a:t> questa istanza ?</a:t>
            </a:r>
            <a:endParaRPr lang="en-US" dirty="0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AA66AB1F-D839-48E3-BB73-50F19230E818}"/>
              </a:ext>
            </a:extLst>
          </p:cNvPr>
          <p:cNvSpPr/>
          <p:nvPr/>
        </p:nvSpPr>
        <p:spPr>
          <a:xfrm>
            <a:off x="4482193" y="3435639"/>
            <a:ext cx="2027463" cy="884463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Risolvi il problema sull'istanza</a:t>
            </a:r>
            <a:endParaRPr lang="en-US"/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7D731CAB-9261-4388-82ED-B4A930B9AF27}"/>
              </a:ext>
            </a:extLst>
          </p:cNvPr>
          <p:cNvSpPr/>
          <p:nvPr/>
        </p:nvSpPr>
        <p:spPr>
          <a:xfrm>
            <a:off x="4400549" y="5041281"/>
            <a:ext cx="2408463" cy="884463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Impedisci </a:t>
            </a:r>
            <a:r>
              <a:rPr lang="en-US">
                <a:cs typeface="Calibri"/>
              </a:rPr>
              <a:t>la creazione di altre istanze vulnerabili </a:t>
            </a:r>
            <a:endParaRPr lang="en-US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C5CDA67C-8655-420F-8EB4-7933B469BA48}"/>
              </a:ext>
            </a:extLst>
          </p:cNvPr>
          <p:cNvSpPr/>
          <p:nvPr/>
        </p:nvSpPr>
        <p:spPr>
          <a:xfrm>
            <a:off x="7271658" y="5041282"/>
            <a:ext cx="2027463" cy="884463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Risolvi il problema sull'istanza</a:t>
            </a:r>
            <a:endParaRPr lang="en-US"/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8AFBEAB6-9312-49EF-92CC-06EA4F27EC35}"/>
              </a:ext>
            </a:extLst>
          </p:cNvPr>
          <p:cNvSpPr/>
          <p:nvPr/>
        </p:nvSpPr>
        <p:spPr>
          <a:xfrm>
            <a:off x="6958691" y="3727158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D00B31BD-C1E9-45E7-B34A-0C064E31DC72}"/>
              </a:ext>
            </a:extLst>
          </p:cNvPr>
          <p:cNvSpPr/>
          <p:nvPr/>
        </p:nvSpPr>
        <p:spPr>
          <a:xfrm>
            <a:off x="9788977" y="5332801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602176-16C8-465A-AF76-4312DD9BDA19}"/>
              </a:ext>
            </a:extLst>
          </p:cNvPr>
          <p:cNvCxnSpPr/>
          <p:nvPr/>
        </p:nvCxnSpPr>
        <p:spPr>
          <a:xfrm flipV="1">
            <a:off x="3393622" y="2794907"/>
            <a:ext cx="639535" cy="1360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C6BC9C-406D-4F6E-AFE3-BD412722E497}"/>
              </a:ext>
            </a:extLst>
          </p:cNvPr>
          <p:cNvCxnSpPr>
            <a:cxnSpLocks/>
          </p:cNvCxnSpPr>
          <p:nvPr/>
        </p:nvCxnSpPr>
        <p:spPr>
          <a:xfrm flipV="1">
            <a:off x="6509657" y="3883478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8FC49A-AF6B-417F-82D1-74ACBC3EDA5C}"/>
              </a:ext>
            </a:extLst>
          </p:cNvPr>
          <p:cNvCxnSpPr>
            <a:cxnSpLocks/>
          </p:cNvCxnSpPr>
          <p:nvPr/>
        </p:nvCxnSpPr>
        <p:spPr>
          <a:xfrm flipV="1">
            <a:off x="9339942" y="5489120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5EC0CE-7786-455B-A15C-6F15D57247F1}"/>
              </a:ext>
            </a:extLst>
          </p:cNvPr>
          <p:cNvCxnSpPr>
            <a:cxnSpLocks/>
          </p:cNvCxnSpPr>
          <p:nvPr/>
        </p:nvCxnSpPr>
        <p:spPr>
          <a:xfrm flipV="1">
            <a:off x="6822620" y="5421083"/>
            <a:ext cx="449035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95EF882C-C890-469C-B063-A2C366BE5A9A}"/>
              </a:ext>
            </a:extLst>
          </p:cNvPr>
          <p:cNvCxnSpPr/>
          <p:nvPr/>
        </p:nvCxnSpPr>
        <p:spPr>
          <a:xfrm flipV="1">
            <a:off x="2107746" y="5417004"/>
            <a:ext cx="2247900" cy="40549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92496594-D4F9-4374-B67D-30559C6A763B}"/>
              </a:ext>
            </a:extLst>
          </p:cNvPr>
          <p:cNvCxnSpPr/>
          <p:nvPr/>
        </p:nvCxnSpPr>
        <p:spPr>
          <a:xfrm flipV="1">
            <a:off x="3339194" y="3886198"/>
            <a:ext cx="1132114" cy="104502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F21AC37-08F3-4968-BF5E-9579EC802E46}"/>
              </a:ext>
            </a:extLst>
          </p:cNvPr>
          <p:cNvCxnSpPr>
            <a:cxnSpLocks/>
          </p:cNvCxnSpPr>
          <p:nvPr/>
        </p:nvCxnSpPr>
        <p:spPr>
          <a:xfrm>
            <a:off x="2114550" y="3679371"/>
            <a:ext cx="13607" cy="43542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C86762-B6B5-4A31-9560-FCB61B9A55CB}"/>
              </a:ext>
            </a:extLst>
          </p:cNvPr>
          <p:cNvCxnSpPr>
            <a:cxnSpLocks/>
          </p:cNvCxnSpPr>
          <p:nvPr/>
        </p:nvCxnSpPr>
        <p:spPr>
          <a:xfrm>
            <a:off x="2100942" y="1502228"/>
            <a:ext cx="13607" cy="43542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6B1A82-CAE7-47E0-AB6D-5D9B8245355C}"/>
              </a:ext>
            </a:extLst>
          </p:cNvPr>
          <p:cNvSpPr txBox="1"/>
          <p:nvPr/>
        </p:nvSpPr>
        <p:spPr>
          <a:xfrm>
            <a:off x="3288847" y="4540704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Si`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734A90-973A-43C4-A49F-3247DB766B10}"/>
              </a:ext>
            </a:extLst>
          </p:cNvPr>
          <p:cNvSpPr txBox="1"/>
          <p:nvPr/>
        </p:nvSpPr>
        <p:spPr>
          <a:xfrm>
            <a:off x="3479346" y="2431596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F658ED-1A74-47D9-BF86-1AFF63F27378}"/>
              </a:ext>
            </a:extLst>
          </p:cNvPr>
          <p:cNvSpPr txBox="1"/>
          <p:nvPr/>
        </p:nvSpPr>
        <p:spPr>
          <a:xfrm>
            <a:off x="2118633" y="3724275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Si`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988BB-8E7F-4142-BAFB-CED43C95CA70}"/>
              </a:ext>
            </a:extLst>
          </p:cNvPr>
          <p:cNvSpPr txBox="1"/>
          <p:nvPr/>
        </p:nvSpPr>
        <p:spPr>
          <a:xfrm>
            <a:off x="2349953" y="5819774"/>
            <a:ext cx="4708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No</a:t>
            </a:r>
          </a:p>
        </p:txBody>
      </p:sp>
      <p:sp>
        <p:nvSpPr>
          <p:cNvPr id="24" name="Callout: Line 23">
            <a:extLst>
              <a:ext uri="{FF2B5EF4-FFF2-40B4-BE49-F238E27FC236}">
                <a16:creationId xmlns:a16="http://schemas.microsoft.com/office/drawing/2014/main" id="{9C228A08-54FA-4246-A4FA-6FBE759457A7}"/>
              </a:ext>
            </a:extLst>
          </p:cNvPr>
          <p:cNvSpPr/>
          <p:nvPr/>
        </p:nvSpPr>
        <p:spPr>
          <a:xfrm>
            <a:off x="6958692" y="3245139"/>
            <a:ext cx="3537855" cy="156482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dirty="0">
                <a:cs typeface="Calibri"/>
              </a:rPr>
              <a:t>Può essere necessario un aggiornamento del servizio INFN Cloud (WP5) e/o di immagini usate nei siti della federazione (WP1, Site admins)</a:t>
            </a:r>
          </a:p>
        </p:txBody>
      </p:sp>
    </p:spTree>
    <p:extLst>
      <p:ext uri="{BB962C8B-B14F-4D97-AF65-F5344CB8AC3E}">
        <p14:creationId xmlns:p14="http://schemas.microsoft.com/office/powerpoint/2010/main" val="36558146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49B990-4179-4A95-9E26-152EEB0A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F7A502-AFF0-41B8-BDBC-C063EFA4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C5F8A-E83C-4BD8-8A31-9E558132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54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8CE8A4-EC7E-4F5F-B9C9-B8A6EA14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Se c'è un problema da curare nell'istanza ...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31CC0D-8389-46E0-9DFB-D68AA4D8BD6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2336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Fira Sans"/>
              </a:rPr>
              <a:t>… Lo CSIRT apre un ticket notificando il rispettivo utente-amministratore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00B2447-91EB-4FAA-AC04-53AA19EF9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14" y="2312283"/>
            <a:ext cx="9437913" cy="419286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355EF0F-7F8E-4183-86DD-FFB69585D4CC}"/>
              </a:ext>
            </a:extLst>
          </p:cNvPr>
          <p:cNvSpPr/>
          <p:nvPr/>
        </p:nvSpPr>
        <p:spPr>
          <a:xfrm>
            <a:off x="4795157" y="2318657"/>
            <a:ext cx="1877785" cy="9116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F51B31-4313-419A-81FD-4911062183AD}"/>
              </a:ext>
            </a:extLst>
          </p:cNvPr>
          <p:cNvCxnSpPr/>
          <p:nvPr/>
        </p:nvCxnSpPr>
        <p:spPr>
          <a:xfrm flipH="1">
            <a:off x="2994932" y="5101317"/>
            <a:ext cx="704850" cy="3973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FB2D18-79A3-4EAF-9A0A-915E3BC5BC14}"/>
              </a:ext>
            </a:extLst>
          </p:cNvPr>
          <p:cNvSpPr txBox="1"/>
          <p:nvPr/>
        </p:nvSpPr>
        <p:spPr>
          <a:xfrm>
            <a:off x="3721053" y="4712941"/>
            <a:ext cx="367564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Report prodotto da OpenVAS con i dettagli del </a:t>
            </a:r>
            <a:r>
              <a:rPr lang="en-US" dirty="0">
                <a:solidFill>
                  <a:srgbClr val="FF0000"/>
                </a:solidFill>
              </a:rPr>
              <a:t>problema e come risolverlo</a:t>
            </a:r>
            <a:endParaRPr lang="en-US" dirty="0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37A956-D992-4887-BF5D-3F473CB8E603}"/>
              </a:ext>
            </a:extLst>
          </p:cNvPr>
          <p:cNvCxnSpPr/>
          <p:nvPr/>
        </p:nvCxnSpPr>
        <p:spPr>
          <a:xfrm>
            <a:off x="2583997" y="5917746"/>
            <a:ext cx="1360714" cy="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2E15761-B4B3-46C1-8F61-ECB4397C8AFB}"/>
              </a:ext>
            </a:extLst>
          </p:cNvPr>
          <p:cNvSpPr/>
          <p:nvPr/>
        </p:nvSpPr>
        <p:spPr>
          <a:xfrm>
            <a:off x="3301235" y="2639498"/>
            <a:ext cx="1336364" cy="741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64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49B990-4179-4A95-9E26-152EEB0A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F7A502-AFF0-41B8-BDBC-C063EFA4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C5F8A-E83C-4BD8-8A31-9E558132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55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8CE8A4-EC7E-4F5F-B9C9-B8A6EA14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Se c'è un problema da curare nell'istanza … (</a:t>
            </a:r>
            <a:r>
              <a:rPr lang="it-IT" dirty="0" err="1">
                <a:latin typeface="Fira Sans"/>
              </a:rPr>
              <a:t>cont.ed</a:t>
            </a:r>
            <a:r>
              <a:rPr lang="it-IT" dirty="0">
                <a:latin typeface="Fira Sans"/>
              </a:rPr>
              <a:t>)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31CC0D-8389-46E0-9DFB-D68AA4D8BD6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2336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Fira Sans"/>
              </a:rPr>
              <a:t>… se possibile/opportuno lo CSIRT mette a disposizione la ricetta per curare il problema 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5194C35-FA14-BFAB-FCD3-81DC1DB47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10" y="2499011"/>
            <a:ext cx="7515725" cy="354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861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4FE49-CC1A-4437-AB7F-CC2F06F5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E8C83-6B3E-4429-B7CE-7DADC868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E25B6-703E-4BD0-8621-25F18F99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56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11364A-20FB-45AA-8580-915FECB77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Risolvere la vulnerabilità nell'istanza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A98695-C552-48A9-876A-07C472BD687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602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E` responsabilità dell'utente-amministratore che gestisce quell'istanza 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E` l'unico che ha i privilegi amministrativi per farlo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Va fatto entro i tempi indicati nel mail mandato dallo CSIRT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694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4FE49-CC1A-4437-AB7F-CC2F06F5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E8C83-6B3E-4429-B7CE-7DADC868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E25B6-703E-4BD0-8621-25F18F99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57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11364A-20FB-45AA-8580-915FECB77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latin typeface="Fira Sans"/>
              </a:rPr>
              <a:t>Risolvere la vulnerabilità nell'istanza (</a:t>
            </a:r>
            <a:r>
              <a:rPr lang="it-IT" sz="3200" dirty="0" err="1">
                <a:latin typeface="Fira Sans"/>
              </a:rPr>
              <a:t>cont.ed</a:t>
            </a:r>
            <a:r>
              <a:rPr lang="it-IT" sz="3200" dirty="0">
                <a:latin typeface="Fira Sans"/>
              </a:rPr>
              <a:t>)</a:t>
            </a:r>
            <a:endParaRPr lang="it-IT" sz="32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A98695-C552-48A9-876A-07C472BD687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602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Va sempre fatto, anche se l'istanza non contiene dati "critici"</a:t>
            </a:r>
          </a:p>
          <a:p>
            <a:endParaRPr lang="it-IT" dirty="0">
              <a:latin typeface="Fira Sans"/>
            </a:endParaRPr>
          </a:p>
          <a:p>
            <a:pPr lvl="1"/>
            <a:r>
              <a:rPr lang="it-IT" dirty="0">
                <a:latin typeface="Fira Sans"/>
              </a:rPr>
              <a:t>La vulnerabilità può avere impatto anche su altri sistemi di altri utenti</a:t>
            </a:r>
          </a:p>
          <a:p>
            <a:pPr lvl="1"/>
            <a:endParaRPr lang="it-IT" dirty="0">
              <a:latin typeface="Fira Sans"/>
            </a:endParaRPr>
          </a:p>
          <a:p>
            <a:pPr lvl="1"/>
            <a:r>
              <a:rPr lang="it-IT" dirty="0">
                <a:latin typeface="Fira Sans"/>
              </a:rPr>
              <a:t>Un incidente di sicurezza può avere ripercussioni su INFN Cloud e sull'Ente (es. reti INFN potrebbero essere "bannate")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25872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99158E-7F68-40AF-930E-D160A5728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37BE95-D4B5-4227-9FA6-E50EAFDC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E983E-A938-4EEF-92DC-020A55E4E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58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455F37-B026-4D23-AD30-8B8E46345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Tempi di risoluzione</a:t>
            </a:r>
            <a:endParaRPr lang="it-IT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0F7EA2E-9C1D-4B3C-BD02-8616B2608FD4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615950" y="1666875"/>
          <a:ext cx="939165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550">
                  <a:extLst>
                    <a:ext uri="{9D8B030D-6E8A-4147-A177-3AD203B41FA5}">
                      <a16:colId xmlns:a16="http://schemas.microsoft.com/office/drawing/2014/main" val="2595771106"/>
                    </a:ext>
                  </a:extLst>
                </a:gridCol>
                <a:gridCol w="3130550">
                  <a:extLst>
                    <a:ext uri="{9D8B030D-6E8A-4147-A177-3AD203B41FA5}">
                      <a16:colId xmlns:a16="http://schemas.microsoft.com/office/drawing/2014/main" val="1382515445"/>
                    </a:ext>
                  </a:extLst>
                </a:gridCol>
                <a:gridCol w="3130550">
                  <a:extLst>
                    <a:ext uri="{9D8B030D-6E8A-4147-A177-3AD203B41FA5}">
                      <a16:colId xmlns:a16="http://schemas.microsoft.com/office/drawing/2014/main" val="3306411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noProof="0" dirty="0"/>
                        <a:t>Gravità</a:t>
                      </a:r>
                      <a:endParaRPr lang="it-IT" noProof="0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Vulnerabilità indicata dalla scansione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Tempo limite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834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noProof="0" dirty="0"/>
                        <a:t>Critica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9,10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&lt;= 1 settimana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055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noProof="0" dirty="0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6,7,8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6 settimane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127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noProof="0" dirty="0"/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6 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579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noProof="0" dirty="0"/>
                        <a:t>Bassa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1,2,3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 dirty="0"/>
                        <a:t>8 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12662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ED1ABF-CDC8-46EC-976D-471664DC318A}"/>
              </a:ext>
            </a:extLst>
          </p:cNvPr>
          <p:cNvSpPr txBox="1"/>
          <p:nvPr/>
        </p:nvSpPr>
        <p:spPr>
          <a:xfrm>
            <a:off x="655169" y="5079971"/>
            <a:ext cx="381601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Il tempo limite è comunque specificato nel mail inviato dallo CSIRT</a:t>
            </a:r>
            <a:endParaRPr lang="it-IT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C0E7CF-6B75-409A-B722-F9D5985DFA5B}"/>
              </a:ext>
            </a:extLst>
          </p:cNvPr>
          <p:cNvSpPr txBox="1"/>
          <p:nvPr/>
        </p:nvSpPr>
        <p:spPr>
          <a:xfrm>
            <a:off x="6927864" y="4947449"/>
            <a:ext cx="3816015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La gravit</a:t>
            </a:r>
            <a:r>
              <a:rPr lang="it-IT" dirty="0">
                <a:ea typeface="+mn-lt"/>
                <a:cs typeface="+mn-lt"/>
              </a:rPr>
              <a:t>à</a:t>
            </a:r>
            <a:r>
              <a:rPr lang="it-IT" dirty="0"/>
              <a:t> (e relativo tempo limite) di </a:t>
            </a:r>
            <a:r>
              <a:rPr lang="it-IT"/>
              <a:t>una vulnerabilit</a:t>
            </a:r>
            <a:r>
              <a:rPr lang="it-IT">
                <a:ea typeface="+mn-lt"/>
                <a:cs typeface="+mn-lt"/>
              </a:rPr>
              <a:t>à</a:t>
            </a:r>
            <a:r>
              <a:rPr lang="it-IT"/>
              <a:t> può cambiare</a:t>
            </a:r>
            <a:endParaRPr lang="it-IT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0799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4BEE6-1CDA-46F3-9AE1-C9CCF004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63796A-05C5-4FA3-B097-0C19EB18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95079-8EA6-49A7-A7BD-EEC35BBB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59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3482D3-B19A-46E0-8E97-C9631093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Risolvere la vulnerabilità nell'istanza</a:t>
            </a:r>
            <a:endParaRPr lang="it-IT" dirty="0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AF5A82CE-388A-4CFA-908E-FD3B61F50599}"/>
              </a:ext>
            </a:extLst>
          </p:cNvPr>
          <p:cNvSpPr/>
          <p:nvPr/>
        </p:nvSpPr>
        <p:spPr>
          <a:xfrm>
            <a:off x="3757075" y="1888363"/>
            <a:ext cx="1986642" cy="87228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L'utente amministratore cura il problema</a:t>
            </a:r>
            <a:endParaRPr lang="en-US"/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EFEBFF2E-2022-44B4-9815-A6F82F90E2A2}"/>
              </a:ext>
            </a:extLst>
          </p:cNvPr>
          <p:cNvSpPr/>
          <p:nvPr/>
        </p:nvSpPr>
        <p:spPr>
          <a:xfrm>
            <a:off x="3678655" y="4279283"/>
            <a:ext cx="2133455" cy="1296258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 err="1">
                <a:cs typeface="Calibri"/>
              </a:rPr>
              <a:t>Problema</a:t>
            </a:r>
            <a:r>
              <a:rPr lang="en-US" sz="1600" dirty="0">
                <a:cs typeface="Calibri"/>
              </a:rPr>
              <a:t> </a:t>
            </a:r>
          </a:p>
          <a:p>
            <a:pPr algn="ctr"/>
            <a:r>
              <a:rPr lang="en-US" sz="1600" dirty="0" err="1">
                <a:cs typeface="Calibri"/>
              </a:rPr>
              <a:t>risolto</a:t>
            </a:r>
            <a:r>
              <a:rPr lang="en-US" sz="1600" dirty="0">
                <a:cs typeface="Calibri"/>
              </a:rPr>
              <a:t> ?</a:t>
            </a: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F46F9784-7B8C-4E42-8495-CB78240DA068}"/>
              </a:ext>
            </a:extLst>
          </p:cNvPr>
          <p:cNvSpPr/>
          <p:nvPr/>
        </p:nvSpPr>
        <p:spPr>
          <a:xfrm>
            <a:off x="8667105" y="4761660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C73A11-D87E-420C-892F-A02528F819C4}"/>
              </a:ext>
            </a:extLst>
          </p:cNvPr>
          <p:cNvCxnSpPr/>
          <p:nvPr/>
        </p:nvCxnSpPr>
        <p:spPr>
          <a:xfrm>
            <a:off x="4692030" y="2735465"/>
            <a:ext cx="2722" cy="281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EA785F-3D1F-4977-846C-3197EFF61BC6}"/>
              </a:ext>
            </a:extLst>
          </p:cNvPr>
          <p:cNvCxnSpPr>
            <a:cxnSpLocks/>
          </p:cNvCxnSpPr>
          <p:nvPr/>
        </p:nvCxnSpPr>
        <p:spPr>
          <a:xfrm flipV="1">
            <a:off x="5810679" y="4920342"/>
            <a:ext cx="425975" cy="10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70ACD08-B5D4-4FD6-912A-A128DF685E5A}"/>
              </a:ext>
            </a:extLst>
          </p:cNvPr>
          <p:cNvSpPr/>
          <p:nvPr/>
        </p:nvSpPr>
        <p:spPr>
          <a:xfrm>
            <a:off x="3757074" y="3021337"/>
            <a:ext cx="1986642" cy="87228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cs typeface="Calibri"/>
              </a:rPr>
              <a:t>L'utente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amministratore</a:t>
            </a:r>
            <a:r>
              <a:rPr lang="en-US" dirty="0">
                <a:cs typeface="Calibri"/>
              </a:rPr>
              <a:t> </a:t>
            </a:r>
            <a:endParaRPr lang="en-US" dirty="0"/>
          </a:p>
          <a:p>
            <a:pPr algn="ctr"/>
            <a:r>
              <a:rPr lang="en-US" dirty="0" err="1">
                <a:cs typeface="Calibri"/>
              </a:rPr>
              <a:t>informa</a:t>
            </a:r>
            <a:r>
              <a:rPr lang="en-US" dirty="0">
                <a:cs typeface="Calibri"/>
              </a:rPr>
              <a:t> lo CSIRT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B13796-2A52-4B10-814C-A4A1F6E54B1A}"/>
              </a:ext>
            </a:extLst>
          </p:cNvPr>
          <p:cNvCxnSpPr>
            <a:cxnSpLocks/>
          </p:cNvCxnSpPr>
          <p:nvPr/>
        </p:nvCxnSpPr>
        <p:spPr>
          <a:xfrm>
            <a:off x="4752187" y="3898518"/>
            <a:ext cx="2722" cy="3815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B8EC032D-33A7-4191-A1E6-667C109E4201}"/>
              </a:ext>
            </a:extLst>
          </p:cNvPr>
          <p:cNvSpPr/>
          <p:nvPr/>
        </p:nvSpPr>
        <p:spPr>
          <a:xfrm>
            <a:off x="6233573" y="4485179"/>
            <a:ext cx="1986642" cy="872289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Il ticket </a:t>
            </a:r>
            <a:r>
              <a:rPr lang="en-US" dirty="0" err="1">
                <a:cs typeface="Calibri"/>
              </a:rPr>
              <a:t>viene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chiuso</a:t>
            </a:r>
            <a:endParaRPr lang="en-US" dirty="0" err="1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5300FB-BCCC-4260-A823-41F9DBD8B30F}"/>
              </a:ext>
            </a:extLst>
          </p:cNvPr>
          <p:cNvCxnSpPr>
            <a:cxnSpLocks/>
          </p:cNvCxnSpPr>
          <p:nvPr/>
        </p:nvCxnSpPr>
        <p:spPr>
          <a:xfrm flipV="1">
            <a:off x="8206968" y="4910316"/>
            <a:ext cx="425975" cy="10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BC706DD-C86F-4D24-9F34-CE9AC57645AB}"/>
              </a:ext>
            </a:extLst>
          </p:cNvPr>
          <p:cNvCxnSpPr/>
          <p:nvPr/>
        </p:nvCxnSpPr>
        <p:spPr>
          <a:xfrm>
            <a:off x="2485524" y="4924592"/>
            <a:ext cx="1174750" cy="0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B4773BF-EE79-4972-934C-C4399EE73AEA}"/>
              </a:ext>
            </a:extLst>
          </p:cNvPr>
          <p:cNvCxnSpPr>
            <a:cxnSpLocks/>
          </p:cNvCxnSpPr>
          <p:nvPr/>
        </p:nvCxnSpPr>
        <p:spPr>
          <a:xfrm flipH="1" flipV="1">
            <a:off x="2475579" y="2370215"/>
            <a:ext cx="16294" cy="2547189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C64DD21-EA64-41A5-A75D-DBEA68C62720}"/>
              </a:ext>
            </a:extLst>
          </p:cNvPr>
          <p:cNvCxnSpPr/>
          <p:nvPr/>
        </p:nvCxnSpPr>
        <p:spPr>
          <a:xfrm>
            <a:off x="2483180" y="2371975"/>
            <a:ext cx="1245857" cy="6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255AD58-E3DF-4EB0-BAB8-985455C4D482}"/>
              </a:ext>
            </a:extLst>
          </p:cNvPr>
          <p:cNvSpPr txBox="1"/>
          <p:nvPr/>
        </p:nvSpPr>
        <p:spPr>
          <a:xfrm>
            <a:off x="3190375" y="4574007"/>
            <a:ext cx="5273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3A540E-0747-4F8E-A7DE-D2484A1F85B7}"/>
              </a:ext>
            </a:extLst>
          </p:cNvPr>
          <p:cNvSpPr txBox="1"/>
          <p:nvPr/>
        </p:nvSpPr>
        <p:spPr>
          <a:xfrm>
            <a:off x="5807242" y="4574006"/>
            <a:ext cx="4170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Si`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BE43D7E-5C84-4DB9-AC13-E48BDE7AEE93}"/>
              </a:ext>
            </a:extLst>
          </p:cNvPr>
          <p:cNvCxnSpPr>
            <a:cxnSpLocks/>
          </p:cNvCxnSpPr>
          <p:nvPr/>
        </p:nvCxnSpPr>
        <p:spPr>
          <a:xfrm>
            <a:off x="4702056" y="1612517"/>
            <a:ext cx="2722" cy="281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29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3BFAE-A968-433A-BA3D-9CEB8CA19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22EB1F-7DDB-4EF3-B071-BA9F4E25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86E61-D6DD-4397-98C7-5D31B21FE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6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CDC65-83F9-46B3-A6B9-5ACDDB58A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75F160C-8CC0-46DF-8040-B0E552F33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AUP/2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C244F9-79E7-443C-9B1B-DA40FC3A883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err="1">
                <a:latin typeface="Fira Sans"/>
              </a:rPr>
              <a:t>Ogni</a:t>
            </a:r>
            <a:r>
              <a:rPr lang="en-US" dirty="0">
                <a:latin typeface="Fira Sans"/>
              </a:rPr>
              <a:t> </a:t>
            </a:r>
            <a:r>
              <a:rPr lang="en-US" err="1">
                <a:latin typeface="Fira Sans"/>
              </a:rPr>
              <a:t>macchina</a:t>
            </a:r>
            <a:r>
              <a:rPr lang="en-US" dirty="0">
                <a:latin typeface="Fira Sans"/>
              </a:rPr>
              <a:t> ha un </a:t>
            </a:r>
            <a:r>
              <a:rPr lang="en-US" err="1">
                <a:latin typeface="Fira Sans"/>
              </a:rPr>
              <a:t>Amministratore</a:t>
            </a:r>
            <a:r>
              <a:rPr lang="en-US" dirty="0">
                <a:latin typeface="Fira Sans"/>
              </a:rPr>
              <a:t> di </a:t>
            </a:r>
            <a:r>
              <a:rPr lang="en-US" err="1">
                <a:latin typeface="Fira Sans"/>
              </a:rPr>
              <a:t>Servizio</a:t>
            </a:r>
            <a:r>
              <a:rPr lang="en-US" dirty="0">
                <a:latin typeface="Fira Sans"/>
              </a:rPr>
              <a:t> </a:t>
            </a:r>
            <a:r>
              <a:rPr lang="en-US" err="1">
                <a:latin typeface="Fira Sans"/>
              </a:rPr>
              <a:t>che</a:t>
            </a:r>
            <a:r>
              <a:rPr lang="en-US" dirty="0">
                <a:latin typeface="Fira Sans"/>
              </a:rPr>
              <a:t> ne e’ </a:t>
            </a:r>
            <a:r>
              <a:rPr lang="en-US" err="1">
                <a:latin typeface="Fira Sans"/>
              </a:rPr>
              <a:t>responsabile</a:t>
            </a:r>
            <a:endParaRPr lang="en-US">
              <a:latin typeface="Fira Sans"/>
            </a:endParaRPr>
          </a:p>
          <a:p>
            <a:pPr lvl="1"/>
            <a:r>
              <a:rPr lang="en-US" dirty="0">
                <a:latin typeface="Fira Sans"/>
              </a:rPr>
              <a:t>Puo’ </a:t>
            </a:r>
            <a:r>
              <a:rPr lang="en-US" dirty="0" err="1">
                <a:latin typeface="Fira Sans"/>
              </a:rPr>
              <a:t>aggiungere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altri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utenti</a:t>
            </a:r>
            <a:r>
              <a:rPr lang="en-US" dirty="0">
                <a:latin typeface="Fira Sans"/>
              </a:rPr>
              <a:t> non </a:t>
            </a:r>
            <a:r>
              <a:rPr lang="en-US" dirty="0" err="1">
                <a:latin typeface="Fira Sans"/>
              </a:rPr>
              <a:t>amministratori</a:t>
            </a:r>
          </a:p>
          <a:p>
            <a:pPr lvl="1"/>
            <a:r>
              <a:rPr lang="en-US" dirty="0" err="1">
                <a:latin typeface="Fira Sans"/>
              </a:rPr>
              <a:t>Possono</a:t>
            </a:r>
            <a:r>
              <a:rPr lang="en-US" dirty="0">
                <a:latin typeface="Fira Sans"/>
              </a:rPr>
              <a:t> non </a:t>
            </a:r>
            <a:r>
              <a:rPr lang="en-US" dirty="0" err="1">
                <a:latin typeface="Fira Sans"/>
              </a:rPr>
              <a:t>usare</a:t>
            </a:r>
            <a:r>
              <a:rPr lang="en-US" dirty="0">
                <a:latin typeface="Fira Sans"/>
              </a:rPr>
              <a:t> INFN-AAI, ma </a:t>
            </a:r>
            <a:r>
              <a:rPr lang="en-US" dirty="0" err="1">
                <a:latin typeface="Fira Sans"/>
              </a:rPr>
              <a:t>dovranno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avere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equivalenti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regole</a:t>
            </a:r>
            <a:r>
              <a:rPr lang="en-US" dirty="0">
                <a:latin typeface="Fira Sans"/>
              </a:rPr>
              <a:t> di </a:t>
            </a:r>
            <a:r>
              <a:rPr lang="en-US" dirty="0" err="1">
                <a:latin typeface="Fira Sans"/>
              </a:rPr>
              <a:t>identificazione</a:t>
            </a:r>
            <a:r>
              <a:rPr lang="en-US" dirty="0">
                <a:latin typeface="Fira Sans"/>
              </a:rPr>
              <a:t> e </a:t>
            </a:r>
            <a:r>
              <a:rPr lang="en-US" dirty="0" err="1">
                <a:latin typeface="Fira Sans"/>
              </a:rPr>
              <a:t>dovranno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comunque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accettare</a:t>
            </a:r>
            <a:r>
              <a:rPr lang="en-US" dirty="0">
                <a:latin typeface="Fira Sans"/>
              </a:rPr>
              <a:t> AUP e Terms of Use</a:t>
            </a:r>
            <a:endParaRPr lang="en-US">
              <a:latin typeface="Fira Sans"/>
            </a:endParaRPr>
          </a:p>
          <a:p>
            <a:pPr lvl="1"/>
            <a:r>
              <a:rPr lang="en-US" dirty="0" err="1">
                <a:latin typeface="Fira Sans"/>
              </a:rPr>
              <a:t>Spetta</a:t>
            </a:r>
            <a:r>
              <a:rPr lang="en-US" dirty="0">
                <a:latin typeface="Fira Sans"/>
              </a:rPr>
              <a:t> a </a:t>
            </a:r>
            <a:r>
              <a:rPr lang="en-US" dirty="0" err="1">
                <a:latin typeface="Fira Sans"/>
              </a:rPr>
              <a:t>lui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conservare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prova</a:t>
            </a:r>
            <a:r>
              <a:rPr lang="en-US" dirty="0">
                <a:latin typeface="Fira Sans"/>
              </a:rPr>
              <a:t> di </a:t>
            </a:r>
            <a:r>
              <a:rPr lang="en-US" dirty="0" err="1">
                <a:latin typeface="Fira Sans"/>
              </a:rPr>
              <a:t>questo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fatto</a:t>
            </a:r>
            <a:r>
              <a:rPr lang="en-US" dirty="0">
                <a:latin typeface="Fira Sans"/>
              </a:rPr>
              <a:t>.</a:t>
            </a:r>
          </a:p>
          <a:p>
            <a:r>
              <a:rPr lang="en-US" err="1">
                <a:latin typeface="Fira Sans"/>
              </a:rPr>
              <a:t>Ogni</a:t>
            </a:r>
            <a:r>
              <a:rPr lang="en-US" dirty="0">
                <a:latin typeface="Fira Sans"/>
              </a:rPr>
              <a:t> </a:t>
            </a:r>
            <a:r>
              <a:rPr lang="en-US" err="1">
                <a:latin typeface="Fira Sans"/>
              </a:rPr>
              <a:t>macchina</a:t>
            </a:r>
            <a:r>
              <a:rPr lang="en-US" dirty="0">
                <a:latin typeface="Fira Sans"/>
              </a:rPr>
              <a:t> e’ </a:t>
            </a:r>
            <a:r>
              <a:rPr lang="en-US" err="1">
                <a:latin typeface="Fira Sans"/>
              </a:rPr>
              <a:t>soggetta</a:t>
            </a:r>
            <a:r>
              <a:rPr lang="en-US" dirty="0">
                <a:latin typeface="Fira Sans"/>
              </a:rPr>
              <a:t> a </a:t>
            </a:r>
            <a:r>
              <a:rPr lang="en-US" err="1">
                <a:latin typeface="Fira Sans"/>
              </a:rPr>
              <a:t>periodiche</a:t>
            </a:r>
            <a:r>
              <a:rPr lang="en-US" dirty="0">
                <a:latin typeface="Fira Sans"/>
              </a:rPr>
              <a:t> </a:t>
            </a:r>
            <a:r>
              <a:rPr lang="en-US" err="1">
                <a:latin typeface="Fira Sans"/>
              </a:rPr>
              <a:t>scansioni</a:t>
            </a:r>
            <a:r>
              <a:rPr lang="en-US" dirty="0">
                <a:latin typeface="Fira Sans"/>
              </a:rPr>
              <a:t> di </a:t>
            </a:r>
            <a:r>
              <a:rPr lang="en-US" err="1">
                <a:latin typeface="Fira Sans"/>
              </a:rPr>
              <a:t>sicurezza</a:t>
            </a:r>
            <a:r>
              <a:rPr lang="en-US" dirty="0">
                <a:latin typeface="Fira Sans"/>
              </a:rPr>
              <a:t> e </a:t>
            </a:r>
            <a:r>
              <a:rPr lang="en-US" err="1">
                <a:latin typeface="Fira Sans"/>
              </a:rPr>
              <a:t>ogni</a:t>
            </a:r>
            <a:r>
              <a:rPr lang="en-US" dirty="0">
                <a:latin typeface="Fira Sans"/>
              </a:rPr>
              <a:t> </a:t>
            </a:r>
            <a:r>
              <a:rPr lang="en-US" err="1">
                <a:latin typeface="Fira Sans"/>
              </a:rPr>
              <a:t>problema</a:t>
            </a:r>
            <a:r>
              <a:rPr lang="en-US" dirty="0">
                <a:latin typeface="Fira Sans"/>
              </a:rPr>
              <a:t> </a:t>
            </a:r>
            <a:r>
              <a:rPr lang="en-US" err="1">
                <a:latin typeface="Fira Sans"/>
              </a:rPr>
              <a:t>dovra</a:t>
            </a:r>
            <a:r>
              <a:rPr lang="en-US" dirty="0">
                <a:latin typeface="Fira Sans"/>
              </a:rPr>
              <a:t>’ venire </a:t>
            </a:r>
            <a:r>
              <a:rPr lang="en-US" err="1">
                <a:latin typeface="Fira Sans"/>
              </a:rPr>
              <a:t>risolto</a:t>
            </a:r>
            <a:r>
              <a:rPr lang="en-US" dirty="0">
                <a:latin typeface="Fira Sans"/>
              </a:rPr>
              <a:t> in </a:t>
            </a:r>
            <a:r>
              <a:rPr lang="en-US" err="1">
                <a:latin typeface="Fira Sans"/>
              </a:rPr>
              <a:t>fretta</a:t>
            </a:r>
            <a:r>
              <a:rPr lang="en-US" dirty="0">
                <a:latin typeface="Fira Sans"/>
              </a:rPr>
              <a:t>.</a:t>
            </a:r>
            <a:endParaRPr lang="it-IT" dirty="0">
              <a:latin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16710591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4BEE6-1CDA-46F3-9AE1-C9CCF004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63796A-05C5-4FA3-B097-0C19EB18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95079-8EA6-49A7-A7BD-EEC35BBB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60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3482D3-B19A-46E0-8E97-C9631093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Risolvere la vulnerabilità nell'istanza</a:t>
            </a:r>
            <a:endParaRPr lang="it-IT" dirty="0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AF5A82CE-388A-4CFA-908E-FD3B61F50599}"/>
              </a:ext>
            </a:extLst>
          </p:cNvPr>
          <p:cNvSpPr/>
          <p:nvPr/>
        </p:nvSpPr>
        <p:spPr>
          <a:xfrm>
            <a:off x="3757075" y="1888363"/>
            <a:ext cx="1986642" cy="87228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L'utente amministratore cura il problema</a:t>
            </a:r>
            <a:endParaRPr lang="en-US"/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EFEBFF2E-2022-44B4-9815-A6F82F90E2A2}"/>
              </a:ext>
            </a:extLst>
          </p:cNvPr>
          <p:cNvSpPr/>
          <p:nvPr/>
        </p:nvSpPr>
        <p:spPr>
          <a:xfrm>
            <a:off x="3678655" y="4279283"/>
            <a:ext cx="2133455" cy="1296258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 err="1">
                <a:cs typeface="Calibri"/>
              </a:rPr>
              <a:t>Problema</a:t>
            </a:r>
            <a:r>
              <a:rPr lang="en-US" sz="1600" dirty="0">
                <a:cs typeface="Calibri"/>
              </a:rPr>
              <a:t> </a:t>
            </a:r>
          </a:p>
          <a:p>
            <a:pPr algn="ctr"/>
            <a:r>
              <a:rPr lang="en-US" sz="1600" dirty="0" err="1">
                <a:cs typeface="Calibri"/>
              </a:rPr>
              <a:t>risolto</a:t>
            </a:r>
            <a:r>
              <a:rPr lang="en-US" sz="1600" dirty="0">
                <a:cs typeface="Calibri"/>
              </a:rPr>
              <a:t> ?</a:t>
            </a: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F46F9784-7B8C-4E42-8495-CB78240DA068}"/>
              </a:ext>
            </a:extLst>
          </p:cNvPr>
          <p:cNvSpPr/>
          <p:nvPr/>
        </p:nvSpPr>
        <p:spPr>
          <a:xfrm>
            <a:off x="8667105" y="4761660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C73A11-D87E-420C-892F-A02528F819C4}"/>
              </a:ext>
            </a:extLst>
          </p:cNvPr>
          <p:cNvCxnSpPr/>
          <p:nvPr/>
        </p:nvCxnSpPr>
        <p:spPr>
          <a:xfrm>
            <a:off x="4692030" y="2735465"/>
            <a:ext cx="2722" cy="281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EA785F-3D1F-4977-846C-3197EFF61BC6}"/>
              </a:ext>
            </a:extLst>
          </p:cNvPr>
          <p:cNvCxnSpPr>
            <a:cxnSpLocks/>
          </p:cNvCxnSpPr>
          <p:nvPr/>
        </p:nvCxnSpPr>
        <p:spPr>
          <a:xfrm flipV="1">
            <a:off x="5810679" y="4920342"/>
            <a:ext cx="425975" cy="10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70ACD08-B5D4-4FD6-912A-A128DF685E5A}"/>
              </a:ext>
            </a:extLst>
          </p:cNvPr>
          <p:cNvSpPr/>
          <p:nvPr/>
        </p:nvSpPr>
        <p:spPr>
          <a:xfrm>
            <a:off x="3757074" y="3021337"/>
            <a:ext cx="1986642" cy="87228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cs typeface="Calibri"/>
              </a:rPr>
              <a:t>L'utente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amministratore</a:t>
            </a:r>
            <a:r>
              <a:rPr lang="en-US" dirty="0">
                <a:cs typeface="Calibri"/>
              </a:rPr>
              <a:t> </a:t>
            </a:r>
            <a:endParaRPr lang="en-US" dirty="0"/>
          </a:p>
          <a:p>
            <a:pPr algn="ctr"/>
            <a:r>
              <a:rPr lang="en-US" dirty="0" err="1">
                <a:cs typeface="Calibri"/>
              </a:rPr>
              <a:t>informa</a:t>
            </a:r>
            <a:r>
              <a:rPr lang="en-US" dirty="0">
                <a:cs typeface="Calibri"/>
              </a:rPr>
              <a:t> lo CSIRT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B13796-2A52-4B10-814C-A4A1F6E54B1A}"/>
              </a:ext>
            </a:extLst>
          </p:cNvPr>
          <p:cNvCxnSpPr>
            <a:cxnSpLocks/>
          </p:cNvCxnSpPr>
          <p:nvPr/>
        </p:nvCxnSpPr>
        <p:spPr>
          <a:xfrm>
            <a:off x="4752187" y="3898518"/>
            <a:ext cx="2722" cy="3815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B8EC032D-33A7-4191-A1E6-667C109E4201}"/>
              </a:ext>
            </a:extLst>
          </p:cNvPr>
          <p:cNvSpPr/>
          <p:nvPr/>
        </p:nvSpPr>
        <p:spPr>
          <a:xfrm>
            <a:off x="6233573" y="4485179"/>
            <a:ext cx="1986642" cy="872289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Il ticket </a:t>
            </a:r>
            <a:r>
              <a:rPr lang="en-US" dirty="0" err="1">
                <a:cs typeface="Calibri"/>
              </a:rPr>
              <a:t>viene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chiuso</a:t>
            </a:r>
            <a:endParaRPr lang="en-US" dirty="0" err="1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5300FB-BCCC-4260-A823-41F9DBD8B30F}"/>
              </a:ext>
            </a:extLst>
          </p:cNvPr>
          <p:cNvCxnSpPr>
            <a:cxnSpLocks/>
          </p:cNvCxnSpPr>
          <p:nvPr/>
        </p:nvCxnSpPr>
        <p:spPr>
          <a:xfrm flipV="1">
            <a:off x="8206968" y="4910316"/>
            <a:ext cx="425975" cy="10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BC706DD-C86F-4D24-9F34-CE9AC57645AB}"/>
              </a:ext>
            </a:extLst>
          </p:cNvPr>
          <p:cNvCxnSpPr/>
          <p:nvPr/>
        </p:nvCxnSpPr>
        <p:spPr>
          <a:xfrm>
            <a:off x="2485524" y="4924592"/>
            <a:ext cx="1174750" cy="0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B4773BF-EE79-4972-934C-C4399EE73AEA}"/>
              </a:ext>
            </a:extLst>
          </p:cNvPr>
          <p:cNvCxnSpPr>
            <a:cxnSpLocks/>
          </p:cNvCxnSpPr>
          <p:nvPr/>
        </p:nvCxnSpPr>
        <p:spPr>
          <a:xfrm flipH="1" flipV="1">
            <a:off x="2475579" y="2370215"/>
            <a:ext cx="16294" cy="2547189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C64DD21-EA64-41A5-A75D-DBEA68C62720}"/>
              </a:ext>
            </a:extLst>
          </p:cNvPr>
          <p:cNvCxnSpPr/>
          <p:nvPr/>
        </p:nvCxnSpPr>
        <p:spPr>
          <a:xfrm>
            <a:off x="2483180" y="2371975"/>
            <a:ext cx="1245857" cy="6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255AD58-E3DF-4EB0-BAB8-985455C4D482}"/>
              </a:ext>
            </a:extLst>
          </p:cNvPr>
          <p:cNvSpPr txBox="1"/>
          <p:nvPr/>
        </p:nvSpPr>
        <p:spPr>
          <a:xfrm>
            <a:off x="3190375" y="4574007"/>
            <a:ext cx="5273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3A540E-0747-4F8E-A7DE-D2484A1F85B7}"/>
              </a:ext>
            </a:extLst>
          </p:cNvPr>
          <p:cNvSpPr txBox="1"/>
          <p:nvPr/>
        </p:nvSpPr>
        <p:spPr>
          <a:xfrm>
            <a:off x="5807242" y="4574006"/>
            <a:ext cx="4170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/>
              <a:t>Si`</a:t>
            </a:r>
            <a:endParaRPr lang="it-IT">
              <a:cs typeface="Calibri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BE43D7E-5C84-4DB9-AC13-E48BDE7AEE93}"/>
              </a:ext>
            </a:extLst>
          </p:cNvPr>
          <p:cNvCxnSpPr>
            <a:cxnSpLocks/>
          </p:cNvCxnSpPr>
          <p:nvPr/>
        </p:nvCxnSpPr>
        <p:spPr>
          <a:xfrm>
            <a:off x="4702056" y="1612517"/>
            <a:ext cx="2722" cy="281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allout: Line 6">
            <a:extLst>
              <a:ext uri="{FF2B5EF4-FFF2-40B4-BE49-F238E27FC236}">
                <a16:creationId xmlns:a16="http://schemas.microsoft.com/office/drawing/2014/main" id="{58D2A3F8-4128-4B0D-939B-002CCD8D7272}"/>
              </a:ext>
            </a:extLst>
          </p:cNvPr>
          <p:cNvSpPr/>
          <p:nvPr/>
        </p:nvSpPr>
        <p:spPr>
          <a:xfrm>
            <a:off x="7323221" y="205017"/>
            <a:ext cx="4031594" cy="1957454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dirty="0">
                <a:cs typeface="Calibri"/>
              </a:rPr>
              <a:t>Due possibilità:</a:t>
            </a:r>
          </a:p>
          <a:p>
            <a:pPr marL="342900" indent="-342900">
              <a:buAutoNum type="arabicPeriod"/>
            </a:pPr>
            <a:r>
              <a:rPr lang="it-IT" dirty="0">
                <a:cs typeface="Calibri"/>
              </a:rPr>
              <a:t>Distruggere l'istanza (e in caso crearne un'altra)</a:t>
            </a:r>
          </a:p>
          <a:p>
            <a:pPr marL="342900" indent="-342900">
              <a:buAutoNum type="arabicPeriod"/>
            </a:pPr>
            <a:r>
              <a:rPr lang="it-IT" dirty="0">
                <a:cs typeface="Calibri"/>
              </a:rPr>
              <a:t>Risolvere il problema facendo riferimento a quanto riportato nel report di </a:t>
            </a:r>
            <a:r>
              <a:rPr lang="it-IT" dirty="0" err="1">
                <a:cs typeface="Calibri"/>
              </a:rPr>
              <a:t>OpenVAS</a:t>
            </a:r>
            <a:r>
              <a:rPr lang="it-IT" dirty="0">
                <a:cs typeface="Calibri"/>
              </a:rPr>
              <a:t> / alle istruzioni che sono state mandate</a:t>
            </a:r>
          </a:p>
        </p:txBody>
      </p:sp>
    </p:spTree>
    <p:extLst>
      <p:ext uri="{BB962C8B-B14F-4D97-AF65-F5344CB8AC3E}">
        <p14:creationId xmlns:p14="http://schemas.microsoft.com/office/powerpoint/2010/main" val="28833151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4BEE6-1CDA-46F3-9AE1-C9CCF004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63796A-05C5-4FA3-B097-0C19EB18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95079-8EA6-49A7-A7BD-EEC35BBB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61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3482D3-B19A-46E0-8E97-C9631093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Risolvere la vulnerabilità nell'istanza</a:t>
            </a:r>
            <a:endParaRPr lang="it-IT" dirty="0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AF5A82CE-388A-4CFA-908E-FD3B61F50599}"/>
              </a:ext>
            </a:extLst>
          </p:cNvPr>
          <p:cNvSpPr/>
          <p:nvPr/>
        </p:nvSpPr>
        <p:spPr>
          <a:xfrm>
            <a:off x="3757075" y="1888363"/>
            <a:ext cx="1986642" cy="87228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L'utente amministratore cura il problema</a:t>
            </a:r>
            <a:endParaRPr lang="en-US"/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EFEBFF2E-2022-44B4-9815-A6F82F90E2A2}"/>
              </a:ext>
            </a:extLst>
          </p:cNvPr>
          <p:cNvSpPr/>
          <p:nvPr/>
        </p:nvSpPr>
        <p:spPr>
          <a:xfrm>
            <a:off x="3678655" y="4279283"/>
            <a:ext cx="2133455" cy="1296258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 err="1">
                <a:cs typeface="Calibri"/>
              </a:rPr>
              <a:t>Problema</a:t>
            </a:r>
            <a:r>
              <a:rPr lang="en-US" sz="1600" dirty="0">
                <a:cs typeface="Calibri"/>
              </a:rPr>
              <a:t> </a:t>
            </a:r>
          </a:p>
          <a:p>
            <a:pPr algn="ctr"/>
            <a:r>
              <a:rPr lang="en-US" sz="1600" dirty="0" err="1">
                <a:cs typeface="Calibri"/>
              </a:rPr>
              <a:t>risolto</a:t>
            </a:r>
            <a:r>
              <a:rPr lang="en-US" sz="1600" dirty="0">
                <a:cs typeface="Calibri"/>
              </a:rPr>
              <a:t> ?</a:t>
            </a: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F46F9784-7B8C-4E42-8495-CB78240DA068}"/>
              </a:ext>
            </a:extLst>
          </p:cNvPr>
          <p:cNvSpPr/>
          <p:nvPr/>
        </p:nvSpPr>
        <p:spPr>
          <a:xfrm>
            <a:off x="8667105" y="4761660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C73A11-D87E-420C-892F-A02528F819C4}"/>
              </a:ext>
            </a:extLst>
          </p:cNvPr>
          <p:cNvCxnSpPr/>
          <p:nvPr/>
        </p:nvCxnSpPr>
        <p:spPr>
          <a:xfrm>
            <a:off x="4692030" y="2735465"/>
            <a:ext cx="2722" cy="281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EA785F-3D1F-4977-846C-3197EFF61BC6}"/>
              </a:ext>
            </a:extLst>
          </p:cNvPr>
          <p:cNvCxnSpPr>
            <a:cxnSpLocks/>
          </p:cNvCxnSpPr>
          <p:nvPr/>
        </p:nvCxnSpPr>
        <p:spPr>
          <a:xfrm flipV="1">
            <a:off x="5810679" y="4920342"/>
            <a:ext cx="425975" cy="10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70ACD08-B5D4-4FD6-912A-A128DF685E5A}"/>
              </a:ext>
            </a:extLst>
          </p:cNvPr>
          <p:cNvSpPr/>
          <p:nvPr/>
        </p:nvSpPr>
        <p:spPr>
          <a:xfrm>
            <a:off x="3757074" y="3021337"/>
            <a:ext cx="1986642" cy="87228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cs typeface="Calibri"/>
              </a:rPr>
              <a:t>L'utente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amministratore</a:t>
            </a:r>
            <a:r>
              <a:rPr lang="en-US" dirty="0">
                <a:cs typeface="Calibri"/>
              </a:rPr>
              <a:t> </a:t>
            </a:r>
            <a:endParaRPr lang="en-US" dirty="0"/>
          </a:p>
          <a:p>
            <a:pPr algn="ctr"/>
            <a:r>
              <a:rPr lang="en-US" dirty="0" err="1">
                <a:cs typeface="Calibri"/>
              </a:rPr>
              <a:t>informa</a:t>
            </a:r>
            <a:r>
              <a:rPr lang="en-US" dirty="0">
                <a:cs typeface="Calibri"/>
              </a:rPr>
              <a:t> lo CSIRT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B13796-2A52-4B10-814C-A4A1F6E54B1A}"/>
              </a:ext>
            </a:extLst>
          </p:cNvPr>
          <p:cNvCxnSpPr>
            <a:cxnSpLocks/>
          </p:cNvCxnSpPr>
          <p:nvPr/>
        </p:nvCxnSpPr>
        <p:spPr>
          <a:xfrm>
            <a:off x="4752187" y="3898518"/>
            <a:ext cx="2722" cy="3815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B8EC032D-33A7-4191-A1E6-667C109E4201}"/>
              </a:ext>
            </a:extLst>
          </p:cNvPr>
          <p:cNvSpPr/>
          <p:nvPr/>
        </p:nvSpPr>
        <p:spPr>
          <a:xfrm>
            <a:off x="6233573" y="4485179"/>
            <a:ext cx="1986642" cy="872289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Il ticket </a:t>
            </a:r>
            <a:r>
              <a:rPr lang="en-US" dirty="0" err="1">
                <a:cs typeface="Calibri"/>
              </a:rPr>
              <a:t>viene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chiuso</a:t>
            </a:r>
            <a:endParaRPr lang="en-US" dirty="0" err="1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5300FB-BCCC-4260-A823-41F9DBD8B30F}"/>
              </a:ext>
            </a:extLst>
          </p:cNvPr>
          <p:cNvCxnSpPr>
            <a:cxnSpLocks/>
          </p:cNvCxnSpPr>
          <p:nvPr/>
        </p:nvCxnSpPr>
        <p:spPr>
          <a:xfrm flipV="1">
            <a:off x="8206968" y="4910316"/>
            <a:ext cx="425975" cy="10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BC706DD-C86F-4D24-9F34-CE9AC57645AB}"/>
              </a:ext>
            </a:extLst>
          </p:cNvPr>
          <p:cNvCxnSpPr/>
          <p:nvPr/>
        </p:nvCxnSpPr>
        <p:spPr>
          <a:xfrm>
            <a:off x="2485524" y="4924592"/>
            <a:ext cx="1174750" cy="0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B4773BF-EE79-4972-934C-C4399EE73AEA}"/>
              </a:ext>
            </a:extLst>
          </p:cNvPr>
          <p:cNvCxnSpPr>
            <a:cxnSpLocks/>
          </p:cNvCxnSpPr>
          <p:nvPr/>
        </p:nvCxnSpPr>
        <p:spPr>
          <a:xfrm flipH="1" flipV="1">
            <a:off x="2475579" y="2370215"/>
            <a:ext cx="16294" cy="2547189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C64DD21-EA64-41A5-A75D-DBEA68C62720}"/>
              </a:ext>
            </a:extLst>
          </p:cNvPr>
          <p:cNvCxnSpPr/>
          <p:nvPr/>
        </p:nvCxnSpPr>
        <p:spPr>
          <a:xfrm>
            <a:off x="2483180" y="2371975"/>
            <a:ext cx="1245857" cy="6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255AD58-E3DF-4EB0-BAB8-985455C4D482}"/>
              </a:ext>
            </a:extLst>
          </p:cNvPr>
          <p:cNvSpPr txBox="1"/>
          <p:nvPr/>
        </p:nvSpPr>
        <p:spPr>
          <a:xfrm>
            <a:off x="3190375" y="4574007"/>
            <a:ext cx="5273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3A540E-0747-4F8E-A7DE-D2484A1F85B7}"/>
              </a:ext>
            </a:extLst>
          </p:cNvPr>
          <p:cNvSpPr txBox="1"/>
          <p:nvPr/>
        </p:nvSpPr>
        <p:spPr>
          <a:xfrm>
            <a:off x="5807242" y="4574006"/>
            <a:ext cx="4170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Si`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BE43D7E-5C84-4DB9-AC13-E48BDE7AEE93}"/>
              </a:ext>
            </a:extLst>
          </p:cNvPr>
          <p:cNvCxnSpPr>
            <a:cxnSpLocks/>
          </p:cNvCxnSpPr>
          <p:nvPr/>
        </p:nvCxnSpPr>
        <p:spPr>
          <a:xfrm>
            <a:off x="4702056" y="1612517"/>
            <a:ext cx="2722" cy="281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allout: Line 6">
            <a:extLst>
              <a:ext uri="{FF2B5EF4-FFF2-40B4-BE49-F238E27FC236}">
                <a16:creationId xmlns:a16="http://schemas.microsoft.com/office/drawing/2014/main" id="{58D2A3F8-4128-4B0D-939B-002CCD8D7272}"/>
              </a:ext>
            </a:extLst>
          </p:cNvPr>
          <p:cNvSpPr/>
          <p:nvPr/>
        </p:nvSpPr>
        <p:spPr>
          <a:xfrm>
            <a:off x="6862010" y="1528490"/>
            <a:ext cx="2877551" cy="171449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dirty="0">
                <a:cs typeface="Calibri"/>
              </a:rPr>
              <a:t>Rispondere all'email precedentemente inviato senza cambiarne il soggetto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544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4BEE6-1CDA-46F3-9AE1-C9CCF004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63796A-05C5-4FA3-B097-0C19EB18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95079-8EA6-49A7-A7BD-EEC35BBB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62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3482D3-B19A-46E0-8E97-C9631093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Risolvere la vulnerabilità nell'istanza</a:t>
            </a:r>
            <a:endParaRPr lang="it-IT" dirty="0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AF5A82CE-388A-4CFA-908E-FD3B61F50599}"/>
              </a:ext>
            </a:extLst>
          </p:cNvPr>
          <p:cNvSpPr/>
          <p:nvPr/>
        </p:nvSpPr>
        <p:spPr>
          <a:xfrm>
            <a:off x="3757075" y="1888363"/>
            <a:ext cx="1986642" cy="87228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L'utente amministratore cura il problema</a:t>
            </a:r>
            <a:endParaRPr lang="en-US"/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EFEBFF2E-2022-44B4-9815-A6F82F90E2A2}"/>
              </a:ext>
            </a:extLst>
          </p:cNvPr>
          <p:cNvSpPr/>
          <p:nvPr/>
        </p:nvSpPr>
        <p:spPr>
          <a:xfrm>
            <a:off x="3678655" y="4279283"/>
            <a:ext cx="2133455" cy="1296258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 err="1">
                <a:cs typeface="Calibri"/>
              </a:rPr>
              <a:t>Problema</a:t>
            </a:r>
            <a:r>
              <a:rPr lang="en-US" sz="1600" dirty="0">
                <a:cs typeface="Calibri"/>
              </a:rPr>
              <a:t> </a:t>
            </a:r>
          </a:p>
          <a:p>
            <a:pPr algn="ctr"/>
            <a:r>
              <a:rPr lang="en-US" sz="1600" dirty="0" err="1">
                <a:cs typeface="Calibri"/>
              </a:rPr>
              <a:t>risolto</a:t>
            </a:r>
            <a:r>
              <a:rPr lang="en-US" sz="1600" dirty="0">
                <a:cs typeface="Calibri"/>
              </a:rPr>
              <a:t> ?</a:t>
            </a: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F46F9784-7B8C-4E42-8495-CB78240DA068}"/>
              </a:ext>
            </a:extLst>
          </p:cNvPr>
          <p:cNvSpPr/>
          <p:nvPr/>
        </p:nvSpPr>
        <p:spPr>
          <a:xfrm>
            <a:off x="8667105" y="4761660"/>
            <a:ext cx="911678" cy="299357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Fine</a:t>
            </a:r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C73A11-D87E-420C-892F-A02528F819C4}"/>
              </a:ext>
            </a:extLst>
          </p:cNvPr>
          <p:cNvCxnSpPr/>
          <p:nvPr/>
        </p:nvCxnSpPr>
        <p:spPr>
          <a:xfrm>
            <a:off x="4692030" y="2735465"/>
            <a:ext cx="2722" cy="281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EA785F-3D1F-4977-846C-3197EFF61BC6}"/>
              </a:ext>
            </a:extLst>
          </p:cNvPr>
          <p:cNvCxnSpPr>
            <a:cxnSpLocks/>
          </p:cNvCxnSpPr>
          <p:nvPr/>
        </p:nvCxnSpPr>
        <p:spPr>
          <a:xfrm flipV="1">
            <a:off x="5810679" y="4920342"/>
            <a:ext cx="425975" cy="10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C70ACD08-B5D4-4FD6-912A-A128DF685E5A}"/>
              </a:ext>
            </a:extLst>
          </p:cNvPr>
          <p:cNvSpPr/>
          <p:nvPr/>
        </p:nvSpPr>
        <p:spPr>
          <a:xfrm>
            <a:off x="3757074" y="3021337"/>
            <a:ext cx="1986642" cy="872289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cs typeface="Calibri"/>
              </a:rPr>
              <a:t>L'utente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amministratore</a:t>
            </a:r>
            <a:r>
              <a:rPr lang="en-US" dirty="0">
                <a:cs typeface="Calibri"/>
              </a:rPr>
              <a:t> </a:t>
            </a:r>
            <a:endParaRPr lang="en-US" dirty="0"/>
          </a:p>
          <a:p>
            <a:pPr algn="ctr"/>
            <a:r>
              <a:rPr lang="en-US" dirty="0" err="1">
                <a:cs typeface="Calibri"/>
              </a:rPr>
              <a:t>informa</a:t>
            </a:r>
            <a:r>
              <a:rPr lang="en-US" dirty="0">
                <a:cs typeface="Calibri"/>
              </a:rPr>
              <a:t> lo CSIRT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B13796-2A52-4B10-814C-A4A1F6E54B1A}"/>
              </a:ext>
            </a:extLst>
          </p:cNvPr>
          <p:cNvCxnSpPr>
            <a:cxnSpLocks/>
          </p:cNvCxnSpPr>
          <p:nvPr/>
        </p:nvCxnSpPr>
        <p:spPr>
          <a:xfrm>
            <a:off x="4752187" y="3898518"/>
            <a:ext cx="2722" cy="3815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B8EC032D-33A7-4191-A1E6-667C109E4201}"/>
              </a:ext>
            </a:extLst>
          </p:cNvPr>
          <p:cNvSpPr/>
          <p:nvPr/>
        </p:nvSpPr>
        <p:spPr>
          <a:xfrm>
            <a:off x="6233573" y="4485179"/>
            <a:ext cx="1986642" cy="872289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Il ticket </a:t>
            </a:r>
            <a:r>
              <a:rPr lang="en-US" dirty="0" err="1">
                <a:cs typeface="Calibri"/>
              </a:rPr>
              <a:t>viene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chiuso</a:t>
            </a:r>
            <a:endParaRPr lang="en-US" dirty="0" err="1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5300FB-BCCC-4260-A823-41F9DBD8B30F}"/>
              </a:ext>
            </a:extLst>
          </p:cNvPr>
          <p:cNvCxnSpPr>
            <a:cxnSpLocks/>
          </p:cNvCxnSpPr>
          <p:nvPr/>
        </p:nvCxnSpPr>
        <p:spPr>
          <a:xfrm flipV="1">
            <a:off x="8206968" y="4910316"/>
            <a:ext cx="425975" cy="10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BC706DD-C86F-4D24-9F34-CE9AC57645AB}"/>
              </a:ext>
            </a:extLst>
          </p:cNvPr>
          <p:cNvCxnSpPr/>
          <p:nvPr/>
        </p:nvCxnSpPr>
        <p:spPr>
          <a:xfrm>
            <a:off x="2485524" y="4924592"/>
            <a:ext cx="1174750" cy="0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B4773BF-EE79-4972-934C-C4399EE73AEA}"/>
              </a:ext>
            </a:extLst>
          </p:cNvPr>
          <p:cNvCxnSpPr>
            <a:cxnSpLocks/>
          </p:cNvCxnSpPr>
          <p:nvPr/>
        </p:nvCxnSpPr>
        <p:spPr>
          <a:xfrm flipH="1" flipV="1">
            <a:off x="2475579" y="2370215"/>
            <a:ext cx="16294" cy="2547189"/>
          </a:xfrm>
          <a:prstGeom prst="straightConnector1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C64DD21-EA64-41A5-A75D-DBEA68C62720}"/>
              </a:ext>
            </a:extLst>
          </p:cNvPr>
          <p:cNvCxnSpPr/>
          <p:nvPr/>
        </p:nvCxnSpPr>
        <p:spPr>
          <a:xfrm>
            <a:off x="2483180" y="2371975"/>
            <a:ext cx="1245857" cy="68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255AD58-E3DF-4EB0-BAB8-985455C4D482}"/>
              </a:ext>
            </a:extLst>
          </p:cNvPr>
          <p:cNvSpPr txBox="1"/>
          <p:nvPr/>
        </p:nvSpPr>
        <p:spPr>
          <a:xfrm>
            <a:off x="3190375" y="4574007"/>
            <a:ext cx="5273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3A540E-0747-4F8E-A7DE-D2484A1F85B7}"/>
              </a:ext>
            </a:extLst>
          </p:cNvPr>
          <p:cNvSpPr txBox="1"/>
          <p:nvPr/>
        </p:nvSpPr>
        <p:spPr>
          <a:xfrm>
            <a:off x="5807242" y="4574006"/>
            <a:ext cx="4170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Si`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BE43D7E-5C84-4DB9-AC13-E48BDE7AEE93}"/>
              </a:ext>
            </a:extLst>
          </p:cNvPr>
          <p:cNvCxnSpPr>
            <a:cxnSpLocks/>
          </p:cNvCxnSpPr>
          <p:nvPr/>
        </p:nvCxnSpPr>
        <p:spPr>
          <a:xfrm>
            <a:off x="4702056" y="1612517"/>
            <a:ext cx="2722" cy="2813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allout: Line 6">
            <a:extLst>
              <a:ext uri="{FF2B5EF4-FFF2-40B4-BE49-F238E27FC236}">
                <a16:creationId xmlns:a16="http://schemas.microsoft.com/office/drawing/2014/main" id="{58D2A3F8-4128-4B0D-939B-002CCD8D7272}"/>
              </a:ext>
            </a:extLst>
          </p:cNvPr>
          <p:cNvSpPr/>
          <p:nvPr/>
        </p:nvSpPr>
        <p:spPr>
          <a:xfrm>
            <a:off x="6350668" y="2601306"/>
            <a:ext cx="2877551" cy="171449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dirty="0">
                <a:cs typeface="Calibri"/>
              </a:rPr>
              <a:t>Lo CSIRT verifica che la vulnerabilità sia stata effettivamente risolta</a:t>
            </a:r>
          </a:p>
        </p:txBody>
      </p:sp>
    </p:spTree>
    <p:extLst>
      <p:ext uri="{BB962C8B-B14F-4D97-AF65-F5344CB8AC3E}">
        <p14:creationId xmlns:p14="http://schemas.microsoft.com/office/powerpoint/2010/main" val="7496449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C2870-FBC9-4C78-8029-7DEDF47C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40CDE-0BDA-44F4-BB86-3DFD7021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1C88B-095E-4D36-9A71-27604BE2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63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02D04A-3C64-4CE6-9EC1-33C777E3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Vulnerabilità a bassa gravità</a:t>
            </a:r>
            <a:endParaRPr lang="it-IT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42F5A1-8F3A-4DE6-B79C-73AE7A56AB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91650" cy="41919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Sono quelle con "punteggio" &lt; 4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Tempo di risoluzione: 8 mesi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L'utente amministratore può decidere di non risolverle, ma deve comunicarlo allo CSIRT</a:t>
            </a:r>
            <a:endParaRPr lang="it-IT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258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32E89-F040-4690-9135-0E6550370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ECBFC0-545D-4FCD-8571-490236EE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10081-1CC5-4DC3-A85C-72A0FBD8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64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30B6871-755A-4D54-A436-3DA8AF0FA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Scansioni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autenticate</a:t>
            </a:r>
            <a:r>
              <a:rPr lang="en-US" dirty="0">
                <a:latin typeface="Fira Sans"/>
              </a:rPr>
              <a:t> 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61BFC1-9AD6-42C6-8DC0-77E575A8A0D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81624" cy="42107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Per default viene fatta una scansione sui servizi esposti</a:t>
            </a:r>
          </a:p>
          <a:p>
            <a:pPr marL="0" indent="0">
              <a:buNone/>
            </a:pPr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Esiste la possibilità di effettuare scansioni autenticate, che fanno anche un controllo dall'interno del sistema</a:t>
            </a:r>
            <a:endParaRPr lang="it-IT" dirty="0"/>
          </a:p>
          <a:p>
            <a:pPr lvl="1"/>
            <a:r>
              <a:rPr lang="it-IT" dirty="0">
                <a:latin typeface="Fira Sans"/>
              </a:rPr>
              <a:t>Permettono un'analisi delle vulnerabilità molto più accurata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Per il momento l'abilitazione delle scansioni autenticate è su base volontaria</a:t>
            </a:r>
          </a:p>
        </p:txBody>
      </p:sp>
    </p:spTree>
    <p:extLst>
      <p:ext uri="{BB962C8B-B14F-4D97-AF65-F5344CB8AC3E}">
        <p14:creationId xmlns:p14="http://schemas.microsoft.com/office/powerpoint/2010/main" val="22714737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32E89-F040-4690-9135-0E6550370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ECBFC0-545D-4FCD-8571-490236EE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10081-1CC5-4DC3-A85C-72A0FBD8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65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30B6871-755A-4D54-A436-3DA8AF0FA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Scansioni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autenticate</a:t>
            </a:r>
            <a:r>
              <a:rPr lang="en-US" dirty="0">
                <a:latin typeface="Fira Sans"/>
              </a:rPr>
              <a:t> (</a:t>
            </a:r>
            <a:r>
              <a:rPr lang="en-US" dirty="0" err="1">
                <a:latin typeface="Fira Sans"/>
              </a:rPr>
              <a:t>cont.ed</a:t>
            </a:r>
            <a:r>
              <a:rPr lang="en-US" dirty="0">
                <a:latin typeface="Fira Sans"/>
              </a:rPr>
              <a:t>) 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61BFC1-9AD6-42C6-8DC0-77E575A8A0D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81624" cy="42107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Per abilitare le scansioni autenticate sull'istanza che si gestisce: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CABDF-4E76-D733-0740-5BC836A0D48D}"/>
              </a:ext>
            </a:extLst>
          </p:cNvPr>
          <p:cNvSpPr txBox="1"/>
          <p:nvPr/>
        </p:nvSpPr>
        <p:spPr>
          <a:xfrm>
            <a:off x="1153297" y="3099486"/>
            <a:ext cx="6652054" cy="18535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36D55B-73A6-7B2D-AB9D-3060A4E5A7D2}"/>
              </a:ext>
            </a:extLst>
          </p:cNvPr>
          <p:cNvSpPr txBox="1"/>
          <p:nvPr/>
        </p:nvSpPr>
        <p:spPr>
          <a:xfrm>
            <a:off x="514865" y="2821459"/>
            <a:ext cx="996778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+mn-lt"/>
                <a:cs typeface="+mn-lt"/>
              </a:rPr>
              <a:t>sudo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- 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wget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  <a:hlinkClick r:id="rId2"/>
              </a:rPr>
              <a:t>https://baltig.infn.it/infn-cloud/users_utils/-/raw/main/enable-authenticated-scans.sh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 dirty="0" err="1">
                <a:ea typeface="+mn-lt"/>
                <a:cs typeface="+mn-lt"/>
              </a:rPr>
              <a:t>chmod</a:t>
            </a:r>
            <a:r>
              <a:rPr lang="en-US" dirty="0">
                <a:ea typeface="+mn-lt"/>
                <a:cs typeface="+mn-lt"/>
              </a:rPr>
              <a:t> +x enable-authenticated-scans.sh </a:t>
            </a:r>
            <a:endParaRPr lang="en-US" dirty="0"/>
          </a:p>
          <a:p>
            <a:pPr algn="l"/>
            <a:r>
              <a:rPr lang="en-US" dirty="0">
                <a:ea typeface="+mn-lt"/>
                <a:cs typeface="+mn-lt"/>
              </a:rPr>
              <a:t>./enable-authenticated-scans.sh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FEBB5-87AD-E667-C059-395F89D08488}"/>
              </a:ext>
            </a:extLst>
          </p:cNvPr>
          <p:cNvSpPr txBox="1"/>
          <p:nvPr/>
        </p:nvSpPr>
        <p:spPr>
          <a:xfrm>
            <a:off x="5014783" y="4839729"/>
            <a:ext cx="4839729" cy="14773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Lo script:</a:t>
            </a:r>
          </a:p>
          <a:p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Crea </a:t>
            </a:r>
            <a:r>
              <a:rPr lang="en-US" dirty="0" err="1">
                <a:cs typeface="Calibri"/>
              </a:rPr>
              <a:t>utente</a:t>
            </a:r>
            <a:r>
              <a:rPr lang="en-US" dirty="0">
                <a:cs typeface="Calibri"/>
              </a:rPr>
              <a:t> non </a:t>
            </a:r>
            <a:r>
              <a:rPr lang="en-US" dirty="0" err="1">
                <a:cs typeface="Calibri"/>
              </a:rPr>
              <a:t>privilegiato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cs typeface="Calibri"/>
              </a:rPr>
              <a:t>Abilita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l'accesso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questo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utente</a:t>
            </a:r>
            <a:r>
              <a:rPr lang="en-US" dirty="0">
                <a:cs typeface="Calibri"/>
              </a:rPr>
              <a:t> via </a:t>
            </a:r>
            <a:r>
              <a:rPr lang="en-US" dirty="0" err="1">
                <a:cs typeface="Calibri"/>
              </a:rPr>
              <a:t>chiave</a:t>
            </a:r>
            <a:r>
              <a:rPr lang="en-US" dirty="0">
                <a:cs typeface="Calibri"/>
              </a:rPr>
              <a:t> SSH ma solo </a:t>
            </a:r>
            <a:r>
              <a:rPr lang="en-US" dirty="0" err="1">
                <a:cs typeface="Calibri"/>
              </a:rPr>
              <a:t>dai</a:t>
            </a:r>
            <a:r>
              <a:rPr lang="en-US" dirty="0">
                <a:cs typeface="Calibri"/>
              </a:rPr>
              <a:t> server OpenVAS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F2E252-E487-B1BB-1722-AB339E839A59}"/>
              </a:ext>
            </a:extLst>
          </p:cNvPr>
          <p:cNvCxnSpPr/>
          <p:nvPr/>
        </p:nvCxnSpPr>
        <p:spPr>
          <a:xfrm flipH="1" flipV="1">
            <a:off x="7002419" y="4129472"/>
            <a:ext cx="321276" cy="5993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8024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C2870-FBC9-4C78-8029-7DEDF47C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40CDE-0BDA-44F4-BB86-3DFD7021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1C88B-095E-4D36-9A71-27604BE2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66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02D04A-3C64-4CE6-9EC1-33C777E3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Vulnerabilità che impattano più istanze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42F5A1-8F3A-4DE6-B79C-73AE7A56AB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91650" cy="41919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Viene mandato un mail (in genere a tutti gli utenti) per segnalare il problema</a:t>
            </a:r>
            <a:endParaRPr lang="it-IT" dirty="0"/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Nel mail è indicato</a:t>
            </a:r>
            <a:endParaRPr lang="it-IT" dirty="0"/>
          </a:p>
          <a:p>
            <a:pPr lvl="1"/>
            <a:r>
              <a:rPr lang="it-IT" dirty="0">
                <a:latin typeface="Fira Sans"/>
              </a:rPr>
              <a:t>Il tipo di servizio coinvolto</a:t>
            </a:r>
          </a:p>
          <a:p>
            <a:pPr lvl="1"/>
            <a:r>
              <a:rPr lang="it-IT" dirty="0">
                <a:latin typeface="Fira Sans"/>
              </a:rPr>
              <a:t>Le action necessarie</a:t>
            </a:r>
          </a:p>
          <a:p>
            <a:pPr lvl="1"/>
            <a:r>
              <a:rPr lang="it-IT" dirty="0">
                <a:latin typeface="Fira Sans"/>
              </a:rPr>
              <a:t>Il tempo limite per applicarle</a:t>
            </a:r>
          </a:p>
          <a:p>
            <a:pPr marL="0" indent="0">
              <a:buNone/>
            </a:pPr>
            <a:endParaRPr lang="it-IT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764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C2870-FBC9-4C78-8029-7DEDF47C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40CDE-0BDA-44F4-BB86-3DFD7021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1C88B-095E-4D36-9A71-27604BE2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67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02D04A-3C64-4CE6-9EC1-33C777E3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Fira Sans"/>
              </a:rPr>
              <a:t>Conferma esplicita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42F5A1-8F3A-4DE6-B79C-73AE7A56AB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91650" cy="41919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Nel caso di vulnerabilità critiche o che abbiano impatto rilevante, lo CSIRT può chiedere esplicita conferma che siano state applicate le indicazioni date</a:t>
            </a:r>
          </a:p>
          <a:p>
            <a:endParaRPr lang="it-IT" dirty="0"/>
          </a:p>
          <a:p>
            <a:r>
              <a:rPr lang="it-IT" dirty="0">
                <a:latin typeface="Fira Sans"/>
              </a:rPr>
              <a:t>La non risposta è interpretata come il non avere risolto la vulnerabilità nei tempi stabiliti</a:t>
            </a:r>
            <a:endParaRPr lang="it-IT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780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AC34A3-F33D-C54A-BEE5-E73643F1E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ira Sans"/>
              </a:rPr>
              <a:t>Vulnerabilità non risolta</a:t>
            </a:r>
            <a:endParaRPr lang="it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65379-7D98-1D46-9F51-74BE5ECB251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Se la vulnerabilità in una istanza non viene curata nei tempi prestabiliti, viene isolata</a:t>
            </a:r>
          </a:p>
          <a:p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Viene rimessa in rete solo quando la vulnerabilità viene risolta 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ABACE-30B4-1C4F-BAB9-B218070C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E8AF-884F-0B4A-8629-E873A9F1696E}" type="datetime1">
              <a:rPr lang="it-IT" smtClean="0"/>
              <a:t>12/07/2024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18E58-02C0-2341-842B-49210F49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E635C-2A1C-CA49-B57B-B06B766D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68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532890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F7857-04A3-4E75-8921-6198DABF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6059A-690C-42A5-9F17-AD670327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B9E26-EFC8-459A-83AC-925D00EC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69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6585EB-4B0D-49A1-AB45-5455BC92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Fira Sans"/>
              </a:rPr>
              <a:t>Isolamento</a:t>
            </a:r>
            <a:r>
              <a:rPr lang="en-US">
                <a:latin typeface="Fira Sans"/>
              </a:rPr>
              <a:t> di una istanza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87D846-BB3E-4DA7-BBDA-3D66FEE409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0577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575862BE-E6DA-45B3-9470-0444D3A13F29}"/>
              </a:ext>
            </a:extLst>
          </p:cNvPr>
          <p:cNvSpPr/>
          <p:nvPr/>
        </p:nvSpPr>
        <p:spPr>
          <a:xfrm>
            <a:off x="3924299" y="3490068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err="1">
                <a:solidFill>
                  <a:srgbClr val="20314C"/>
                </a:solidFill>
                <a:cs typeface="Calibri"/>
              </a:rPr>
              <a:t>Spegnimento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 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istanza</a:t>
            </a:r>
            <a:endParaRPr lang="en-US" dirty="0" err="1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8049513-55F9-4286-981E-06249E6394CF}"/>
              </a:ext>
            </a:extLst>
          </p:cNvPr>
          <p:cNvSpPr/>
          <p:nvPr/>
        </p:nvSpPr>
        <p:spPr>
          <a:xfrm>
            <a:off x="3924298" y="4905210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err="1">
                <a:solidFill>
                  <a:srgbClr val="20314C"/>
                </a:solidFill>
                <a:cs typeface="Calibri"/>
              </a:rPr>
              <a:t>Rimozione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utente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da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gruppo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IAM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6CF4F4-A3DC-4F36-BA5E-3CD9C9D515C5}"/>
              </a:ext>
            </a:extLst>
          </p:cNvPr>
          <p:cNvCxnSpPr/>
          <p:nvPr/>
        </p:nvCxnSpPr>
        <p:spPr>
          <a:xfrm>
            <a:off x="4951639" y="3046639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BACA24-D4C9-4354-B5E7-C4916BF2E9C4}"/>
              </a:ext>
            </a:extLst>
          </p:cNvPr>
          <p:cNvCxnSpPr>
            <a:cxnSpLocks/>
          </p:cNvCxnSpPr>
          <p:nvPr/>
        </p:nvCxnSpPr>
        <p:spPr>
          <a:xfrm>
            <a:off x="4951639" y="4480402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77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820864-652B-4DC3-9C84-29BEE83B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B2A560-8299-43C6-9B7F-85F7F2F2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796B0-4A10-466B-A421-0A4FC947A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7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8E160C-7D6F-43D5-AFF5-C853B81046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4EA9E2-8F6C-4B67-B6E7-27F45E53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AUP/3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E8265B-A682-472A-8432-DB6AC3E0114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Non ci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garanzie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disponibilita</a:t>
            </a:r>
            <a:r>
              <a:rPr lang="en-US" dirty="0"/>
              <a:t>’</a:t>
            </a:r>
          </a:p>
          <a:p>
            <a:r>
              <a:rPr lang="en-US" dirty="0"/>
              <a:t>Per il </a:t>
            </a:r>
            <a:r>
              <a:rPr lang="en-US" dirty="0" err="1"/>
              <a:t>supporto</a:t>
            </a:r>
            <a:r>
              <a:rPr lang="en-US" dirty="0"/>
              <a:t> </a:t>
            </a:r>
            <a:r>
              <a:rPr lang="en-US" dirty="0" err="1"/>
              <a:t>potra</a:t>
            </a:r>
            <a:r>
              <a:rPr lang="en-US" dirty="0"/>
              <a:t>’ venire </a:t>
            </a:r>
            <a:r>
              <a:rPr lang="en-US" dirty="0" err="1"/>
              <a:t>richiesto</a:t>
            </a:r>
            <a:r>
              <a:rPr lang="en-US" dirty="0"/>
              <a:t> </a:t>
            </a:r>
            <a:r>
              <a:rPr lang="en-US" dirty="0" err="1"/>
              <a:t>l’accesso</a:t>
            </a:r>
            <a:r>
              <a:rPr lang="en-US" dirty="0"/>
              <a:t> alle machine</a:t>
            </a:r>
          </a:p>
          <a:p>
            <a:r>
              <a:rPr lang="en-US" dirty="0"/>
              <a:t>L’INFN </a:t>
            </a:r>
            <a:r>
              <a:rPr lang="en-US" dirty="0" err="1"/>
              <a:t>conserva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log </a:t>
            </a:r>
            <a:r>
              <a:rPr lang="en-US" dirty="0" err="1"/>
              <a:t>dell’utilizzo</a:t>
            </a:r>
            <a:r>
              <a:rPr lang="en-US" dirty="0"/>
              <a:t> di INFN-Cloud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60074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F7857-04A3-4E75-8921-6198DABF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6059A-690C-42A5-9F17-AD670327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B9E26-EFC8-459A-83AC-925D00EC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70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6585EB-4B0D-49A1-AB45-5455BC92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Isolamento</a:t>
            </a:r>
            <a:r>
              <a:rPr lang="en-US" dirty="0">
                <a:latin typeface="Fira Sans"/>
              </a:rPr>
              <a:t> di una </a:t>
            </a:r>
            <a:r>
              <a:rPr lang="en-US" dirty="0" err="1">
                <a:latin typeface="Fira Sans"/>
              </a:rPr>
              <a:t>istanza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87D846-BB3E-4DA7-BBDA-3D66FEE409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0577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575862BE-E6DA-45B3-9470-0444D3A13F29}"/>
              </a:ext>
            </a:extLst>
          </p:cNvPr>
          <p:cNvSpPr/>
          <p:nvPr/>
        </p:nvSpPr>
        <p:spPr>
          <a:xfrm>
            <a:off x="3924299" y="3490068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err="1">
                <a:solidFill>
                  <a:srgbClr val="20314C"/>
                </a:solidFill>
                <a:cs typeface="Calibri"/>
              </a:rPr>
              <a:t>Spegnimento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 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istanza</a:t>
            </a:r>
            <a:endParaRPr lang="en-US" dirty="0" err="1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8049513-55F9-4286-981E-06249E6394CF}"/>
              </a:ext>
            </a:extLst>
          </p:cNvPr>
          <p:cNvSpPr/>
          <p:nvPr/>
        </p:nvSpPr>
        <p:spPr>
          <a:xfrm>
            <a:off x="3924298" y="4905210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err="1">
                <a:solidFill>
                  <a:srgbClr val="20314C"/>
                </a:solidFill>
                <a:cs typeface="Calibri"/>
              </a:rPr>
              <a:t>Rimozione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utente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da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gruppo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IAM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6CF4F4-A3DC-4F36-BA5E-3CD9C9D515C5}"/>
              </a:ext>
            </a:extLst>
          </p:cNvPr>
          <p:cNvCxnSpPr/>
          <p:nvPr/>
        </p:nvCxnSpPr>
        <p:spPr>
          <a:xfrm>
            <a:off x="4951639" y="3046639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BACA24-D4C9-4354-B5E7-C4916BF2E9C4}"/>
              </a:ext>
            </a:extLst>
          </p:cNvPr>
          <p:cNvCxnSpPr>
            <a:cxnSpLocks/>
          </p:cNvCxnSpPr>
          <p:nvPr/>
        </p:nvCxnSpPr>
        <p:spPr>
          <a:xfrm>
            <a:off x="4951639" y="4480402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llout: Line 4">
            <a:extLst>
              <a:ext uri="{FF2B5EF4-FFF2-40B4-BE49-F238E27FC236}">
                <a16:creationId xmlns:a16="http://schemas.microsoft.com/office/drawing/2014/main" id="{95E542F8-ED44-4F0B-A351-3F021CF82ADF}"/>
              </a:ext>
            </a:extLst>
          </p:cNvPr>
          <p:cNvSpPr/>
          <p:nvPr/>
        </p:nvSpPr>
        <p:spPr>
          <a:xfrm>
            <a:off x="6691563" y="2350649"/>
            <a:ext cx="2396288" cy="98257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A </a:t>
            </a:r>
            <a:r>
              <a:rPr lang="en-US" dirty="0" err="1">
                <a:cs typeface="Calibri"/>
              </a:rPr>
              <a:t>cura</a:t>
            </a:r>
            <a:r>
              <a:rPr lang="en-US" dirty="0">
                <a:cs typeface="Calibri"/>
              </a:rPr>
              <a:t> del site admin</a:t>
            </a:r>
          </a:p>
          <a:p>
            <a:pPr algn="ctr"/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su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indicazione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dello</a:t>
            </a:r>
            <a:r>
              <a:rPr lang="en-US" dirty="0">
                <a:cs typeface="Calibri"/>
              </a:rPr>
              <a:t> CSIRT)</a:t>
            </a:r>
          </a:p>
        </p:txBody>
      </p:sp>
    </p:spTree>
    <p:extLst>
      <p:ext uri="{BB962C8B-B14F-4D97-AF65-F5344CB8AC3E}">
        <p14:creationId xmlns:p14="http://schemas.microsoft.com/office/powerpoint/2010/main" val="14015443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DF7857-04A3-4E75-8921-6198DABF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6059A-690C-42A5-9F17-AD670327A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B9E26-EFC8-459A-83AC-925D00EC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71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6585EB-4B0D-49A1-AB45-5455BC92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Isolamento</a:t>
            </a:r>
            <a:r>
              <a:rPr lang="en-US" dirty="0">
                <a:latin typeface="Fira Sans"/>
              </a:rPr>
              <a:t> di una </a:t>
            </a:r>
            <a:r>
              <a:rPr lang="en-US" dirty="0" err="1">
                <a:latin typeface="Fira Sans"/>
              </a:rPr>
              <a:t>istanza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87D846-BB3E-4DA7-BBDA-3D66FEE409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64436" cy="450577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575862BE-E6DA-45B3-9470-0444D3A13F29}"/>
              </a:ext>
            </a:extLst>
          </p:cNvPr>
          <p:cNvSpPr/>
          <p:nvPr/>
        </p:nvSpPr>
        <p:spPr>
          <a:xfrm>
            <a:off x="3924299" y="3490068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err="1">
                <a:solidFill>
                  <a:srgbClr val="20314C"/>
                </a:solidFill>
                <a:cs typeface="Calibri"/>
              </a:rPr>
              <a:t>Spegnimento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 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istanza</a:t>
            </a:r>
            <a:endParaRPr lang="en-US" dirty="0" err="1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8049513-55F9-4286-981E-06249E6394CF}"/>
              </a:ext>
            </a:extLst>
          </p:cNvPr>
          <p:cNvSpPr/>
          <p:nvPr/>
        </p:nvSpPr>
        <p:spPr>
          <a:xfrm>
            <a:off x="3924298" y="4905210"/>
            <a:ext cx="2177141" cy="993321"/>
          </a:xfrm>
          <a:prstGeom prst="flowChartProcess">
            <a:avLst/>
          </a:prstGeom>
          <a:solidFill>
            <a:srgbClr val="00B0F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 err="1">
                <a:solidFill>
                  <a:srgbClr val="20314C"/>
                </a:solidFill>
                <a:cs typeface="Calibri"/>
              </a:rPr>
              <a:t>Rimozione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utente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da </a:t>
            </a:r>
            <a:r>
              <a:rPr lang="en-US" b="1" dirty="0" err="1">
                <a:solidFill>
                  <a:srgbClr val="20314C"/>
                </a:solidFill>
                <a:cs typeface="Calibri"/>
              </a:rPr>
              <a:t>gruppo</a:t>
            </a:r>
            <a:r>
              <a:rPr lang="en-US" b="1" dirty="0">
                <a:solidFill>
                  <a:srgbClr val="20314C"/>
                </a:solidFill>
                <a:cs typeface="Calibri"/>
              </a:rPr>
              <a:t> IAM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6CF4F4-A3DC-4F36-BA5E-3CD9C9D515C5}"/>
              </a:ext>
            </a:extLst>
          </p:cNvPr>
          <p:cNvCxnSpPr/>
          <p:nvPr/>
        </p:nvCxnSpPr>
        <p:spPr>
          <a:xfrm>
            <a:off x="4951639" y="3046639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BACA24-D4C9-4354-B5E7-C4916BF2E9C4}"/>
              </a:ext>
            </a:extLst>
          </p:cNvPr>
          <p:cNvCxnSpPr>
            <a:cxnSpLocks/>
          </p:cNvCxnSpPr>
          <p:nvPr/>
        </p:nvCxnSpPr>
        <p:spPr>
          <a:xfrm>
            <a:off x="4951639" y="4480402"/>
            <a:ext cx="2722" cy="4517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llout: Line 4">
            <a:extLst>
              <a:ext uri="{FF2B5EF4-FFF2-40B4-BE49-F238E27FC236}">
                <a16:creationId xmlns:a16="http://schemas.microsoft.com/office/drawing/2014/main" id="{95E542F8-ED44-4F0B-A351-3F021CF82ADF}"/>
              </a:ext>
            </a:extLst>
          </p:cNvPr>
          <p:cNvSpPr/>
          <p:nvPr/>
        </p:nvSpPr>
        <p:spPr>
          <a:xfrm>
            <a:off x="7333247" y="1077307"/>
            <a:ext cx="3148260" cy="369970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dirty="0">
                <a:cs typeface="Calibri"/>
              </a:rPr>
              <a:t>Per evitare che l'utente amministratore riaccenda l'istanza.</a:t>
            </a:r>
          </a:p>
          <a:p>
            <a:endParaRPr lang="it-IT" dirty="0">
              <a:cs typeface="Calibri"/>
            </a:endParaRPr>
          </a:p>
          <a:p>
            <a:r>
              <a:rPr lang="it-IT" dirty="0">
                <a:cs typeface="Calibri"/>
              </a:rPr>
              <a:t>L'utente amministratore non potrà istanziare altri servizi nella quota assegnata a quel gruppo.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71260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994A84-6E93-4986-9418-6B7DAA02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78782-EF2F-4549-BB3D-85D9825E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72440-ADFC-47D8-865C-07AFD85C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72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9E4A7B-CA9E-4131-9BDC-8A9C3A426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ira Sans"/>
              </a:rPr>
              <a:t>"Riabilitazione" di una istanza isolata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39034A-4F88-4139-87E6-F802B0A2D15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81624" cy="44312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it-IT" dirty="0">
                <a:solidFill>
                  <a:srgbClr val="FF0000"/>
                </a:solidFill>
                <a:latin typeface="Fira Sans"/>
              </a:rPr>
              <a:t>L'utente amministratore comunica l'indirizzo IP da cui si collegherà</a:t>
            </a:r>
          </a:p>
          <a:p>
            <a:pPr marL="514350" indent="-514350">
              <a:buAutoNum type="arabicPeriod"/>
            </a:pPr>
            <a:r>
              <a:rPr lang="it-IT" dirty="0">
                <a:latin typeface="Fira Sans"/>
              </a:rPr>
              <a:t>Il site admin riaccende l'istanza abilitandone l'accesso solo dall'IP indicato dall'utente amministratore</a:t>
            </a:r>
            <a:endParaRPr lang="it-IT" dirty="0"/>
          </a:p>
          <a:p>
            <a:pPr marL="514350" indent="-514350">
              <a:buAutoNum type="arabicPeriod"/>
            </a:pPr>
            <a:r>
              <a:rPr lang="it-IT" dirty="0">
                <a:solidFill>
                  <a:srgbClr val="FF0000"/>
                </a:solidFill>
                <a:latin typeface="Fira Sans"/>
              </a:rPr>
              <a:t>L'utente amministratore si collega alla istanza e risolve la vulnerabilità</a:t>
            </a:r>
          </a:p>
          <a:p>
            <a:pPr marL="514350" indent="-514350">
              <a:buAutoNum type="arabicPeriod"/>
            </a:pPr>
            <a:r>
              <a:rPr lang="it-IT" dirty="0">
                <a:latin typeface="Fira Sans"/>
              </a:rPr>
              <a:t>Il site admin ripristina il setting di rete originario dell'istanza</a:t>
            </a:r>
            <a:endParaRPr lang="it-IT" dirty="0"/>
          </a:p>
          <a:p>
            <a:pPr marL="514350" indent="-514350">
              <a:buAutoNum type="arabicPeriod"/>
            </a:pPr>
            <a:r>
              <a:rPr lang="it-IT" dirty="0">
                <a:latin typeface="Fira Sans"/>
              </a:rPr>
              <a:t>L'utente amministratore viene riabilitato nel gruppo IAM dove era stato prima rimosso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821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3A311-AB4C-4EE5-AA1F-539509A2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0E4EC-8FB7-45DD-89E7-0EA6E4C3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C4D1D-3FDC-4C17-8A83-4630FC36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73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1CA3A-F4F1-4F38-BE2B-B76E18A5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Gestione</a:t>
            </a:r>
            <a:r>
              <a:rPr lang="en-US" dirty="0">
                <a:latin typeface="Fira Sans"/>
              </a:rPr>
              <a:t> di un </a:t>
            </a:r>
            <a:r>
              <a:rPr lang="en-US" dirty="0" err="1">
                <a:latin typeface="Fira Sans"/>
              </a:rPr>
              <a:t>incidente</a:t>
            </a:r>
            <a:r>
              <a:rPr lang="en-US" dirty="0">
                <a:latin typeface="Fira Sans"/>
              </a:rPr>
              <a:t> (</a:t>
            </a:r>
            <a:r>
              <a:rPr lang="en-US" dirty="0" err="1">
                <a:latin typeface="Fira Sans"/>
              </a:rPr>
              <a:t>attacco</a:t>
            </a:r>
            <a:r>
              <a:rPr lang="en-US" dirty="0">
                <a:latin typeface="Fira Sans"/>
              </a:rPr>
              <a:t>)</a:t>
            </a:r>
            <a:endParaRPr lang="en-US" dirty="0"/>
          </a:p>
        </p:txBody>
      </p:sp>
      <p:graphicFrame>
        <p:nvGraphicFramePr>
          <p:cNvPr id="8" name="Diagram 8">
            <a:extLst>
              <a:ext uri="{FF2B5EF4-FFF2-40B4-BE49-F238E27FC236}">
                <a16:creationId xmlns:a16="http://schemas.microsoft.com/office/drawing/2014/main" id="{5C43DD70-1F39-4EAD-9F18-1F729FCFC9A0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676108" y="2388770"/>
          <a:ext cx="9391650" cy="311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6286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3A311-AB4C-4EE5-AA1F-539509A2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0E4EC-8FB7-45DD-89E7-0EA6E4C3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C4D1D-3FDC-4C17-8A83-4630FC36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74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1CA3A-F4F1-4F38-BE2B-B76E18A5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Gestione</a:t>
            </a:r>
            <a:r>
              <a:rPr lang="en-US" dirty="0">
                <a:latin typeface="Fira Sans"/>
              </a:rPr>
              <a:t> di un </a:t>
            </a:r>
            <a:r>
              <a:rPr lang="en-US" dirty="0" err="1">
                <a:latin typeface="Fira Sans"/>
              </a:rPr>
              <a:t>incidente</a:t>
            </a:r>
            <a:r>
              <a:rPr lang="en-US" dirty="0">
                <a:latin typeface="Fira Sans"/>
              </a:rPr>
              <a:t> (</a:t>
            </a:r>
            <a:r>
              <a:rPr lang="en-US" dirty="0" err="1">
                <a:latin typeface="Fira Sans"/>
              </a:rPr>
              <a:t>attacco</a:t>
            </a:r>
            <a:r>
              <a:rPr lang="en-US" dirty="0">
                <a:latin typeface="Fira Sans"/>
              </a:rPr>
              <a:t>)</a:t>
            </a:r>
            <a:endParaRPr lang="en-US" dirty="0"/>
          </a:p>
        </p:txBody>
      </p:sp>
      <p:graphicFrame>
        <p:nvGraphicFramePr>
          <p:cNvPr id="8" name="Diagram 8">
            <a:extLst>
              <a:ext uri="{FF2B5EF4-FFF2-40B4-BE49-F238E27FC236}">
                <a16:creationId xmlns:a16="http://schemas.microsoft.com/office/drawing/2014/main" id="{5C43DD70-1F39-4EAD-9F18-1F729FCFC9A0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676108" y="2388770"/>
          <a:ext cx="9391650" cy="311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Callout: Line 30">
            <a:extLst>
              <a:ext uri="{FF2B5EF4-FFF2-40B4-BE49-F238E27FC236}">
                <a16:creationId xmlns:a16="http://schemas.microsoft.com/office/drawing/2014/main" id="{FC70CDED-BC4F-432E-B030-E347F55539F7}"/>
              </a:ext>
            </a:extLst>
          </p:cNvPr>
          <p:cNvSpPr/>
          <p:nvPr/>
        </p:nvSpPr>
        <p:spPr>
          <a:xfrm>
            <a:off x="2079458" y="1398150"/>
            <a:ext cx="2977815" cy="1323473"/>
          </a:xfrm>
          <a:prstGeom prst="borderCallout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Chi </a:t>
            </a:r>
            <a:r>
              <a:rPr lang="en-US" dirty="0" err="1">
                <a:cs typeface="Calibri"/>
              </a:rPr>
              <a:t>scopre</a:t>
            </a:r>
            <a:r>
              <a:rPr lang="en-US" dirty="0">
                <a:cs typeface="Calibri"/>
              </a:rPr>
              <a:t> un </a:t>
            </a:r>
            <a:r>
              <a:rPr lang="en-US" dirty="0" err="1">
                <a:cs typeface="Calibri"/>
              </a:rPr>
              <a:t>incidente</a:t>
            </a:r>
            <a:r>
              <a:rPr lang="en-US" dirty="0">
                <a:cs typeface="Calibri"/>
              </a:rPr>
              <a:t> (</a:t>
            </a:r>
            <a:r>
              <a:rPr lang="en-US" dirty="0" err="1">
                <a:cs typeface="Calibri"/>
              </a:rPr>
              <a:t>vero</a:t>
            </a:r>
            <a:r>
              <a:rPr lang="en-US" dirty="0">
                <a:cs typeface="Calibri"/>
              </a:rPr>
              <a:t> o </a:t>
            </a:r>
            <a:r>
              <a:rPr lang="en-US" dirty="0" err="1">
                <a:cs typeface="Calibri"/>
              </a:rPr>
              <a:t>sospetto</a:t>
            </a:r>
            <a:r>
              <a:rPr lang="en-US" dirty="0">
                <a:cs typeface="Calibri"/>
              </a:rPr>
              <a:t>) </a:t>
            </a:r>
            <a:r>
              <a:rPr lang="en-US" dirty="0" err="1">
                <a:cs typeface="Calibri"/>
              </a:rPr>
              <a:t>deve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comunicarlo</a:t>
            </a:r>
            <a:r>
              <a:rPr lang="en-US" dirty="0">
                <a:cs typeface="Calibri" panose="020F0502020204030204"/>
              </a:rPr>
              <a:t> subito </a:t>
            </a:r>
            <a:r>
              <a:rPr lang="en-US" dirty="0" err="1">
                <a:cs typeface="Calibri" panose="020F0502020204030204"/>
              </a:rPr>
              <a:t>allo</a:t>
            </a:r>
            <a:r>
              <a:rPr lang="en-US" dirty="0">
                <a:cs typeface="Calibri" panose="020F0502020204030204"/>
              </a:rPr>
              <a:t> CSIRT</a:t>
            </a:r>
          </a:p>
        </p:txBody>
      </p:sp>
    </p:spTree>
    <p:extLst>
      <p:ext uri="{BB962C8B-B14F-4D97-AF65-F5344CB8AC3E}">
        <p14:creationId xmlns:p14="http://schemas.microsoft.com/office/powerpoint/2010/main" val="4122890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3A311-AB4C-4EE5-AA1F-539509A2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0E4EC-8FB7-45DD-89E7-0EA6E4C3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C4D1D-3FDC-4C17-8A83-4630FC36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75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1CA3A-F4F1-4F38-BE2B-B76E18A5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Gestione</a:t>
            </a:r>
            <a:r>
              <a:rPr lang="en-US" dirty="0">
                <a:latin typeface="Fira Sans"/>
              </a:rPr>
              <a:t> di un </a:t>
            </a:r>
            <a:r>
              <a:rPr lang="en-US" dirty="0" err="1">
                <a:latin typeface="Fira Sans"/>
              </a:rPr>
              <a:t>incidente</a:t>
            </a:r>
            <a:r>
              <a:rPr lang="en-US" dirty="0">
                <a:latin typeface="Fira Sans"/>
              </a:rPr>
              <a:t> (</a:t>
            </a:r>
            <a:r>
              <a:rPr lang="en-US" dirty="0" err="1">
                <a:latin typeface="Fira Sans"/>
              </a:rPr>
              <a:t>attacco</a:t>
            </a:r>
            <a:r>
              <a:rPr lang="en-US" dirty="0">
                <a:latin typeface="Fira Sans"/>
              </a:rPr>
              <a:t>)</a:t>
            </a:r>
            <a:endParaRPr lang="en-US" dirty="0"/>
          </a:p>
        </p:txBody>
      </p:sp>
      <p:graphicFrame>
        <p:nvGraphicFramePr>
          <p:cNvPr id="8" name="Diagram 8">
            <a:extLst>
              <a:ext uri="{FF2B5EF4-FFF2-40B4-BE49-F238E27FC236}">
                <a16:creationId xmlns:a16="http://schemas.microsoft.com/office/drawing/2014/main" id="{5C43DD70-1F39-4EAD-9F18-1F729FCFC9A0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676108" y="2388770"/>
          <a:ext cx="9391650" cy="311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Callout: Line 30">
            <a:extLst>
              <a:ext uri="{FF2B5EF4-FFF2-40B4-BE49-F238E27FC236}">
                <a16:creationId xmlns:a16="http://schemas.microsoft.com/office/drawing/2014/main" id="{FC70CDED-BC4F-432E-B030-E347F55539F7}"/>
              </a:ext>
            </a:extLst>
          </p:cNvPr>
          <p:cNvSpPr/>
          <p:nvPr/>
        </p:nvSpPr>
        <p:spPr>
          <a:xfrm>
            <a:off x="2079458" y="1398150"/>
            <a:ext cx="2977815" cy="1323473"/>
          </a:xfrm>
          <a:prstGeom prst="borderCallout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 panose="020F0502020204030204"/>
              </a:rPr>
              <a:t>Se </a:t>
            </a:r>
            <a:r>
              <a:rPr lang="en-US" dirty="0" err="1">
                <a:cs typeface="Calibri" panose="020F0502020204030204"/>
              </a:rPr>
              <a:t>si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sospetta</a:t>
            </a:r>
            <a:r>
              <a:rPr lang="en-US" dirty="0">
                <a:cs typeface="Calibri" panose="020F0502020204030204"/>
              </a:rPr>
              <a:t> un data breach, lo CSIRT </a:t>
            </a:r>
            <a:r>
              <a:rPr lang="en-US" dirty="0" err="1">
                <a:cs typeface="Calibri" panose="020F0502020204030204"/>
              </a:rPr>
              <a:t>informa</a:t>
            </a:r>
            <a:r>
              <a:rPr lang="en-US" dirty="0">
                <a:cs typeface="Calibri" panose="020F0502020204030204"/>
              </a:rPr>
              <a:t> il </a:t>
            </a:r>
            <a:r>
              <a:rPr lang="en-US" dirty="0" err="1">
                <a:cs typeface="Calibri" panose="020F0502020204030204"/>
              </a:rPr>
              <a:t>Direttore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della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struttura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che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ospita</a:t>
            </a:r>
            <a:r>
              <a:rPr lang="en-US" dirty="0">
                <a:cs typeface="Calibri" panose="020F0502020204030204"/>
              </a:rPr>
              <a:t> il </a:t>
            </a:r>
            <a:r>
              <a:rPr lang="en-US" dirty="0" err="1">
                <a:cs typeface="Calibri" panose="020F0502020204030204"/>
              </a:rPr>
              <a:t>sistema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coinvolto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36487419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3A311-AB4C-4EE5-AA1F-539509A2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0E4EC-8FB7-45DD-89E7-0EA6E4C3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C4D1D-3FDC-4C17-8A83-4630FC36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76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1CA3A-F4F1-4F38-BE2B-B76E18A5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Gestione</a:t>
            </a:r>
            <a:r>
              <a:rPr lang="en-US" dirty="0">
                <a:latin typeface="Fira Sans"/>
              </a:rPr>
              <a:t> di un </a:t>
            </a:r>
            <a:r>
              <a:rPr lang="en-US" dirty="0" err="1">
                <a:latin typeface="Fira Sans"/>
              </a:rPr>
              <a:t>incidente</a:t>
            </a:r>
            <a:r>
              <a:rPr lang="en-US" dirty="0">
                <a:latin typeface="Fira Sans"/>
              </a:rPr>
              <a:t> (</a:t>
            </a:r>
            <a:r>
              <a:rPr lang="en-US" dirty="0" err="1">
                <a:latin typeface="Fira Sans"/>
              </a:rPr>
              <a:t>attacco</a:t>
            </a:r>
            <a:r>
              <a:rPr lang="en-US" dirty="0">
                <a:latin typeface="Fira Sans"/>
              </a:rPr>
              <a:t>)</a:t>
            </a:r>
            <a:endParaRPr lang="en-US" dirty="0"/>
          </a:p>
        </p:txBody>
      </p:sp>
      <p:graphicFrame>
        <p:nvGraphicFramePr>
          <p:cNvPr id="8" name="Diagram 8">
            <a:extLst>
              <a:ext uri="{FF2B5EF4-FFF2-40B4-BE49-F238E27FC236}">
                <a16:creationId xmlns:a16="http://schemas.microsoft.com/office/drawing/2014/main" id="{5C43DD70-1F39-4EAD-9F18-1F729FCFC9A0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676108" y="2388770"/>
          <a:ext cx="9391650" cy="311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Callout: Line 30">
            <a:extLst>
              <a:ext uri="{FF2B5EF4-FFF2-40B4-BE49-F238E27FC236}">
                <a16:creationId xmlns:a16="http://schemas.microsoft.com/office/drawing/2014/main" id="{FC70CDED-BC4F-432E-B030-E347F55539F7}"/>
              </a:ext>
            </a:extLst>
          </p:cNvPr>
          <p:cNvSpPr/>
          <p:nvPr/>
        </p:nvSpPr>
        <p:spPr>
          <a:xfrm>
            <a:off x="5237747" y="1267808"/>
            <a:ext cx="2977815" cy="1323473"/>
          </a:xfrm>
          <a:prstGeom prst="borderCallout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cs typeface="Calibri"/>
              </a:rPr>
              <a:t>Il site admin </a:t>
            </a:r>
            <a:r>
              <a:rPr lang="en-US" dirty="0" err="1">
                <a:cs typeface="Calibri"/>
              </a:rPr>
              <a:t>isola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l'istanza</a:t>
            </a:r>
            <a:r>
              <a:rPr lang="en-US" dirty="0">
                <a:cs typeface="Calibri"/>
              </a:rPr>
              <a:t> (senza </a:t>
            </a:r>
            <a:r>
              <a:rPr lang="en-US" dirty="0" err="1">
                <a:cs typeface="Calibri"/>
              </a:rPr>
              <a:t>cancellare</a:t>
            </a:r>
            <a:r>
              <a:rPr lang="en-US" dirty="0">
                <a:cs typeface="Calibri"/>
              </a:rPr>
              <a:t> le </a:t>
            </a:r>
            <a:r>
              <a:rPr lang="en-US" dirty="0" err="1">
                <a:cs typeface="Calibri"/>
              </a:rPr>
              <a:t>informazioni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necessarie</a:t>
            </a:r>
            <a:r>
              <a:rPr lang="en-US" dirty="0">
                <a:cs typeface="Calibri"/>
              </a:rPr>
              <a:t> per </a:t>
            </a:r>
            <a:r>
              <a:rPr lang="en-US" dirty="0" err="1">
                <a:cs typeface="Calibri"/>
              </a:rPr>
              <a:t>l'analisi</a:t>
            </a:r>
            <a:r>
              <a:rPr lang="en-US" dirty="0">
                <a:cs typeface="Calibri"/>
              </a:rPr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262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3A311-AB4C-4EE5-AA1F-539509A2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0E4EC-8FB7-45DD-89E7-0EA6E4C3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C4D1D-3FDC-4C17-8A83-4630FC36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77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1CA3A-F4F1-4F38-BE2B-B76E18A5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Gestione</a:t>
            </a:r>
            <a:r>
              <a:rPr lang="en-US" dirty="0">
                <a:latin typeface="Fira Sans"/>
              </a:rPr>
              <a:t> di un </a:t>
            </a:r>
            <a:r>
              <a:rPr lang="en-US" dirty="0" err="1">
                <a:latin typeface="Fira Sans"/>
              </a:rPr>
              <a:t>incidente</a:t>
            </a:r>
            <a:r>
              <a:rPr lang="en-US" dirty="0">
                <a:latin typeface="Fira Sans"/>
              </a:rPr>
              <a:t> (</a:t>
            </a:r>
            <a:r>
              <a:rPr lang="en-US" dirty="0" err="1">
                <a:latin typeface="Fira Sans"/>
              </a:rPr>
              <a:t>attacco</a:t>
            </a:r>
            <a:r>
              <a:rPr lang="en-US" dirty="0">
                <a:latin typeface="Fira Sans"/>
              </a:rPr>
              <a:t>)</a:t>
            </a:r>
            <a:endParaRPr lang="en-US" dirty="0"/>
          </a:p>
        </p:txBody>
      </p:sp>
      <p:graphicFrame>
        <p:nvGraphicFramePr>
          <p:cNvPr id="8" name="Diagram 8">
            <a:extLst>
              <a:ext uri="{FF2B5EF4-FFF2-40B4-BE49-F238E27FC236}">
                <a16:creationId xmlns:a16="http://schemas.microsoft.com/office/drawing/2014/main" id="{5C43DD70-1F39-4EAD-9F18-1F729FCFC9A0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676108" y="2388770"/>
          <a:ext cx="9391650" cy="311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Callout: Line 30">
            <a:extLst>
              <a:ext uri="{FF2B5EF4-FFF2-40B4-BE49-F238E27FC236}">
                <a16:creationId xmlns:a16="http://schemas.microsoft.com/office/drawing/2014/main" id="{FC70CDED-BC4F-432E-B030-E347F55539F7}"/>
              </a:ext>
            </a:extLst>
          </p:cNvPr>
          <p:cNvSpPr/>
          <p:nvPr/>
        </p:nvSpPr>
        <p:spPr>
          <a:xfrm>
            <a:off x="7934826" y="275203"/>
            <a:ext cx="3298657" cy="3068051"/>
          </a:xfrm>
          <a:prstGeom prst="borderCallout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it-IT" dirty="0">
                <a:cs typeface="Calibri"/>
              </a:rPr>
              <a:t>Da dove è partito l'attacco ?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cs typeface="Calibri"/>
              </a:rPr>
              <a:t>Evidenze di compromissione ?</a:t>
            </a:r>
          </a:p>
          <a:p>
            <a:pPr marL="285750" indent="-285750">
              <a:buFont typeface="Arial,Sans-Serif"/>
              <a:buChar char="•"/>
            </a:pPr>
            <a:r>
              <a:rPr lang="it-IT" dirty="0">
                <a:ea typeface="+mn-lt"/>
                <a:cs typeface="+mn-lt"/>
              </a:rPr>
              <a:t>Vulnerabilità sfruttate ?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cs typeface="Calibri"/>
              </a:rPr>
              <a:t>Tipo di attacco ?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cs typeface="Calibri"/>
              </a:rPr>
              <a:t>Cosa ha fatto l'attaccante ?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cs typeface="Calibri"/>
              </a:rPr>
              <a:t>Dati compromessi ?</a:t>
            </a:r>
          </a:p>
          <a:p>
            <a:pPr marL="285750" indent="-285750">
              <a:buFont typeface="Arial"/>
              <a:buChar char="•"/>
            </a:pPr>
            <a:r>
              <a:rPr lang="it-IT" dirty="0">
                <a:cs typeface="Calibri"/>
              </a:rPr>
              <a:t>Account compromessi ?</a:t>
            </a:r>
          </a:p>
          <a:p>
            <a:pPr marL="285750" indent="-285750">
              <a:buFont typeface="Arial"/>
              <a:buChar char="•"/>
            </a:pPr>
            <a:endParaRPr lang="it-IT" dirty="0">
              <a:cs typeface="Calibri"/>
            </a:endParaRPr>
          </a:p>
          <a:p>
            <a:r>
              <a:rPr lang="it-IT" dirty="0">
                <a:cs typeface="Calibri"/>
              </a:rPr>
              <a:t>Da parte del site admin  e dall'amministratore del sistema coinvolto</a:t>
            </a:r>
          </a:p>
        </p:txBody>
      </p:sp>
    </p:spTree>
    <p:extLst>
      <p:ext uri="{BB962C8B-B14F-4D97-AF65-F5344CB8AC3E}">
        <p14:creationId xmlns:p14="http://schemas.microsoft.com/office/powerpoint/2010/main" val="40370484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3A311-AB4C-4EE5-AA1F-539509A2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0E4EC-8FB7-45DD-89E7-0EA6E4C3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C4D1D-3FDC-4C17-8A83-4630FC36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78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1CA3A-F4F1-4F38-BE2B-B76E18A51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ira Sans"/>
              </a:rPr>
              <a:t>Gestione</a:t>
            </a:r>
            <a:r>
              <a:rPr lang="en-US" dirty="0">
                <a:latin typeface="Fira Sans"/>
              </a:rPr>
              <a:t> di un </a:t>
            </a:r>
            <a:r>
              <a:rPr lang="en-US" dirty="0" err="1">
                <a:latin typeface="Fira Sans"/>
              </a:rPr>
              <a:t>incidente</a:t>
            </a:r>
            <a:r>
              <a:rPr lang="en-US" dirty="0">
                <a:latin typeface="Fira Sans"/>
              </a:rPr>
              <a:t> (</a:t>
            </a:r>
            <a:r>
              <a:rPr lang="en-US" dirty="0" err="1">
                <a:latin typeface="Fira Sans"/>
              </a:rPr>
              <a:t>attacco</a:t>
            </a:r>
            <a:r>
              <a:rPr lang="en-US" dirty="0">
                <a:latin typeface="Fira Sans"/>
              </a:rPr>
              <a:t>)</a:t>
            </a:r>
            <a:endParaRPr lang="en-US" dirty="0"/>
          </a:p>
        </p:txBody>
      </p:sp>
      <p:graphicFrame>
        <p:nvGraphicFramePr>
          <p:cNvPr id="8" name="Diagram 8">
            <a:extLst>
              <a:ext uri="{FF2B5EF4-FFF2-40B4-BE49-F238E27FC236}">
                <a16:creationId xmlns:a16="http://schemas.microsoft.com/office/drawing/2014/main" id="{5C43DD70-1F39-4EAD-9F18-1F729FCFC9A0}"/>
              </a:ext>
            </a:extLst>
          </p:cNvPr>
          <p:cNvGraphicFramePr>
            <a:graphicFrameLocks noGrp="1"/>
          </p:cNvGraphicFramePr>
          <p:nvPr>
            <p:ph sz="quarter" idx="15"/>
          </p:nvPr>
        </p:nvGraphicFramePr>
        <p:xfrm>
          <a:off x="676108" y="2388770"/>
          <a:ext cx="9391650" cy="311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Callout: Line 30">
            <a:extLst>
              <a:ext uri="{FF2B5EF4-FFF2-40B4-BE49-F238E27FC236}">
                <a16:creationId xmlns:a16="http://schemas.microsoft.com/office/drawing/2014/main" id="{FC70CDED-BC4F-432E-B030-E347F55539F7}"/>
              </a:ext>
            </a:extLst>
          </p:cNvPr>
          <p:cNvSpPr/>
          <p:nvPr/>
        </p:nvSpPr>
        <p:spPr>
          <a:xfrm>
            <a:off x="9639300" y="1528492"/>
            <a:ext cx="2406315" cy="2065420"/>
          </a:xfrm>
          <a:prstGeom prst="borderCallout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dirty="0">
                <a:cs typeface="Calibri"/>
              </a:rPr>
              <a:t>Il site admin </a:t>
            </a:r>
            <a:r>
              <a:rPr lang="en-US" dirty="0" err="1">
                <a:cs typeface="Calibri"/>
              </a:rPr>
              <a:t>invia</a:t>
            </a:r>
            <a:r>
              <a:rPr lang="en-US" dirty="0">
                <a:cs typeface="Calibri"/>
              </a:rPr>
              <a:t> report al CSIRT </a:t>
            </a:r>
            <a:r>
              <a:rPr lang="en-US" dirty="0" err="1">
                <a:cs typeface="Calibri"/>
              </a:rPr>
              <a:t>indicando</a:t>
            </a:r>
            <a:r>
              <a:rPr lang="en-US" dirty="0">
                <a:cs typeface="Calibri"/>
              </a:rPr>
              <a:t> il </a:t>
            </a:r>
            <a:r>
              <a:rPr lang="en-US" dirty="0" err="1">
                <a:cs typeface="Calibri"/>
              </a:rPr>
              <a:t>risultato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dell'analisi</a:t>
            </a:r>
            <a:r>
              <a:rPr lang="en-US" dirty="0">
                <a:cs typeface="Calibri"/>
              </a:rPr>
              <a:t> e le </a:t>
            </a:r>
            <a:r>
              <a:rPr lang="en-US" dirty="0" err="1">
                <a:cs typeface="Calibri"/>
              </a:rPr>
              <a:t>misure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adottate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7753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AC34A3-F33D-C54A-BEE5-E73643F1E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>
                <a:latin typeface="Fira Sans"/>
              </a:rPr>
              <a:t>Riferimenti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65379-7D98-1D46-9F51-74BE5ECB251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6029" y="1366086"/>
            <a:ext cx="9391650" cy="46719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T" dirty="0">
                <a:latin typeface="Fira Sans"/>
              </a:rPr>
              <a:t>INFN Cloud Policies &amp; Procedures</a:t>
            </a:r>
            <a:endParaRPr lang="en-IT" dirty="0"/>
          </a:p>
          <a:p>
            <a:pPr marL="457200" lvl="1" indent="0">
              <a:buNone/>
            </a:pPr>
            <a:r>
              <a:rPr lang="en-US" sz="2200" dirty="0">
                <a:latin typeface="Fira Sans"/>
                <a:hlinkClick r:id="rId2"/>
              </a:rPr>
              <a:t>https://www.cloud.infn.it/policies-procedures/</a:t>
            </a:r>
            <a:endParaRPr lang="en-US" dirty="0">
              <a:latin typeface="Fira Sans"/>
            </a:endParaRPr>
          </a:p>
          <a:p>
            <a:pPr marL="800100" lvl="1" indent="-342900"/>
            <a:r>
              <a:rPr lang="en-US" dirty="0" err="1">
                <a:latin typeface="Fira Sans"/>
              </a:rPr>
              <a:t>Scansioni</a:t>
            </a:r>
            <a:r>
              <a:rPr lang="en-US" dirty="0">
                <a:latin typeface="Fira Sans"/>
              </a:rPr>
              <a:t> di </a:t>
            </a:r>
            <a:r>
              <a:rPr lang="en-US" dirty="0" err="1">
                <a:latin typeface="Fira Sans"/>
              </a:rPr>
              <a:t>sicurezza</a:t>
            </a:r>
            <a:r>
              <a:rPr lang="en-US" dirty="0">
                <a:latin typeface="Fira Sans"/>
              </a:rPr>
              <a:t> e </a:t>
            </a:r>
            <a:r>
              <a:rPr lang="en-US" dirty="0" err="1">
                <a:latin typeface="Fira Sans"/>
              </a:rPr>
              <a:t>gestione</a:t>
            </a:r>
            <a:r>
              <a:rPr lang="en-US" dirty="0">
                <a:latin typeface="Fira Sans"/>
              </a:rPr>
              <a:t> </a:t>
            </a:r>
            <a:r>
              <a:rPr lang="en-US" dirty="0" err="1">
                <a:latin typeface="Fira Sans"/>
              </a:rPr>
              <a:t>degli</a:t>
            </a:r>
            <a:r>
              <a:rPr lang="en-US" dirty="0">
                <a:latin typeface="Fira Sans"/>
              </a:rPr>
              <a:t> </a:t>
            </a:r>
            <a:r>
              <a:rPr lang="en-US" dirty="0" err="1">
                <a:latin typeface="Fira Sans"/>
              </a:rPr>
              <a:t>incidenti</a:t>
            </a:r>
            <a:r>
              <a:rPr lang="en-US" dirty="0">
                <a:latin typeface="Fira Sans"/>
              </a:rPr>
              <a:t> </a:t>
            </a:r>
            <a:r>
              <a:rPr lang="en-US" dirty="0" err="1">
                <a:latin typeface="Fira Sans"/>
              </a:rPr>
              <a:t>su</a:t>
            </a:r>
            <a:r>
              <a:rPr lang="en-US" dirty="0">
                <a:latin typeface="Fira Sans"/>
              </a:rPr>
              <a:t> INFN CLOUD </a:t>
            </a:r>
          </a:p>
          <a:p>
            <a:pPr marL="457200" lvl="1" indent="0">
              <a:buNone/>
            </a:pPr>
            <a:endParaRPr lang="en-US" dirty="0">
              <a:latin typeface="Fira Sans"/>
            </a:endParaRPr>
          </a:p>
          <a:p>
            <a:pPr marL="342900"/>
            <a:r>
              <a:rPr lang="en-US">
                <a:latin typeface="Fira Sans"/>
              </a:rPr>
              <a:t>INFN-DPO: Violazione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dati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personali</a:t>
            </a:r>
            <a:r>
              <a:rPr lang="en-US" dirty="0">
                <a:latin typeface="Fira Sans"/>
              </a:rPr>
              <a:t> e </a:t>
            </a:r>
            <a:r>
              <a:rPr lang="en-US" dirty="0" err="1">
                <a:latin typeface="Fira Sans"/>
              </a:rPr>
              <a:t>relativi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modelli</a:t>
            </a:r>
            <a:endParaRPr lang="en-US" dirty="0">
              <a:latin typeface="Fira Sans"/>
            </a:endParaRPr>
          </a:p>
          <a:p>
            <a:pPr marL="800100" lvl="1" indent="-342900"/>
            <a:r>
              <a:rPr lang="en-US" dirty="0">
                <a:latin typeface="Fira Sans"/>
                <a:hlinkClick r:id="rId3"/>
              </a:rPr>
              <a:t>https://dpo.infn.it/documenti-dpo/violazione-dati-personali-e-relativi-modelli</a:t>
            </a:r>
          </a:p>
          <a:p>
            <a:pPr marL="800100" lvl="1" indent="-342900"/>
            <a:endParaRPr lang="en-US" dirty="0">
              <a:latin typeface="Fira Sans"/>
            </a:endParaRPr>
          </a:p>
          <a:p>
            <a:pPr marL="800100" lvl="1" indent="-342900"/>
            <a:endParaRPr lang="en-US" dirty="0">
              <a:latin typeface="Fira Sans"/>
              <a:hlinkClick r:id="rId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ABACE-30B4-1C4F-BAB9-B218070C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8E8AF-884F-0B4A-8629-E873A9F1696E}" type="datetime1">
              <a:rPr lang="it-IT" smtClean="0"/>
              <a:t>12/07/2024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18E58-02C0-2341-842B-49210F49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E635C-2A1C-CA49-B57B-B06B766D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79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12916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2C32CD-9F34-48A7-B4F6-3A4CDBA5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F1C0C5-5597-428C-B419-E8B2293A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89C37-96FF-4988-9BAC-F85C3051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8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D4ECB-BC49-41B4-AAF4-FDF4930014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B2190F0-032B-4528-B2F7-8991DDC9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of Use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F9AA53-98C7-45AB-B832-4FC1CCD5E49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Integrano</a:t>
            </a:r>
            <a:r>
              <a:rPr lang="en-US" dirty="0"/>
              <a:t> per </a:t>
            </a:r>
            <a:r>
              <a:rPr lang="en-US" dirty="0" err="1"/>
              <a:t>riferimento</a:t>
            </a:r>
            <a:r>
              <a:rPr lang="en-US" dirty="0"/>
              <a:t> le AUP GARR, le AUP di INFN-Cloud ed il </a:t>
            </a:r>
            <a:r>
              <a:rPr lang="en-US" dirty="0" err="1"/>
              <a:t>Disciplinare</a:t>
            </a:r>
            <a:r>
              <a:rPr lang="en-US" dirty="0"/>
              <a:t> per </a:t>
            </a:r>
            <a:r>
              <a:rPr lang="en-US" dirty="0" err="1"/>
              <a:t>l’utilizzo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risorse</a:t>
            </a:r>
            <a:r>
              <a:rPr lang="en-US" dirty="0"/>
              <a:t> </a:t>
            </a:r>
            <a:r>
              <a:rPr lang="en-US" dirty="0" err="1"/>
              <a:t>infromatiche</a:t>
            </a:r>
            <a:r>
              <a:rPr lang="en-US" dirty="0"/>
              <a:t>.</a:t>
            </a:r>
          </a:p>
          <a:p>
            <a:r>
              <a:rPr lang="en-US" dirty="0" err="1">
                <a:latin typeface="Fira Sans"/>
              </a:rPr>
              <a:t>Specificano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che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l’Amministratore</a:t>
            </a:r>
            <a:r>
              <a:rPr lang="en-US" dirty="0">
                <a:latin typeface="Fira Sans"/>
              </a:rPr>
              <a:t> di Sistema e’ </a:t>
            </a:r>
            <a:r>
              <a:rPr lang="en-US" dirty="0" err="1">
                <a:latin typeface="Fira Sans"/>
              </a:rPr>
              <a:t>responsabile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della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macchina</a:t>
            </a:r>
            <a:r>
              <a:rPr lang="en-US" dirty="0">
                <a:latin typeface="Fira Sans"/>
              </a:rPr>
              <a:t>.</a:t>
            </a:r>
          </a:p>
          <a:p>
            <a:r>
              <a:rPr lang="en-US" dirty="0" err="1"/>
              <a:t>Elencano</a:t>
            </a:r>
            <a:r>
              <a:rPr lang="en-US" dirty="0"/>
              <a:t> </a:t>
            </a:r>
            <a:r>
              <a:rPr lang="en-US" dirty="0" err="1"/>
              <a:t>utilizzi</a:t>
            </a:r>
            <a:r>
              <a:rPr lang="en-US" dirty="0"/>
              <a:t> </a:t>
            </a:r>
            <a:r>
              <a:rPr lang="en-US" dirty="0" err="1"/>
              <a:t>vietati</a:t>
            </a:r>
            <a:endParaRPr lang="en-US" dirty="0"/>
          </a:p>
          <a:p>
            <a:pPr lvl="1"/>
            <a:r>
              <a:rPr lang="en-US" dirty="0" err="1"/>
              <a:t>Attivita</a:t>
            </a:r>
            <a:r>
              <a:rPr lang="en-US" dirty="0"/>
              <a:t>’ </a:t>
            </a:r>
            <a:r>
              <a:rPr lang="en-US" dirty="0" err="1"/>
              <a:t>commerciali</a:t>
            </a:r>
            <a:r>
              <a:rPr lang="en-US" dirty="0"/>
              <a:t>, spamming, mining, </a:t>
            </a:r>
            <a:r>
              <a:rPr lang="en-US" dirty="0" err="1"/>
              <a:t>etc</a:t>
            </a:r>
            <a:r>
              <a:rPr lang="en-US" dirty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66555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D21C02-DE5C-4521-BAEB-45A8B9D8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1DE1D7-4A2F-458F-9C59-F76B4636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F10E0-C3FF-4686-8C55-B2AFC000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80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D25731-2DEE-4CD1-9085-A6626AE64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ira Sans"/>
              </a:rPr>
              <a:t>Data Breach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AE964B-F95F-4855-BFB6-5E06BFF7E72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81624" cy="39600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latin typeface="Fira Sans"/>
              </a:rPr>
              <a:t>Violazione di sicurezza che comporta la distruzione, la perdita, la modifica, la divulgazione non autorizzata o l'accesso ai </a:t>
            </a:r>
            <a:r>
              <a:rPr lang="it-IT" u="sng" dirty="0">
                <a:latin typeface="Fira Sans"/>
              </a:rPr>
              <a:t>dati personali</a:t>
            </a:r>
            <a:r>
              <a:rPr lang="it-IT" dirty="0">
                <a:latin typeface="Fira Sans"/>
              </a:rPr>
              <a:t> trasmessi, conservati o comunque trattati</a:t>
            </a:r>
          </a:p>
          <a:p>
            <a:pPr marL="0" indent="0">
              <a:buNone/>
            </a:pPr>
            <a:endParaRPr lang="it-IT" dirty="0">
              <a:latin typeface="Fira Sans"/>
            </a:endParaRPr>
          </a:p>
          <a:p>
            <a:r>
              <a:rPr lang="it-IT" dirty="0">
                <a:latin typeface="Fira Sans"/>
              </a:rPr>
              <a:t>Può avvenire a seguito di un attacco informatico ma può avere altre cause (es. furto o smarrimento di un dispositivo informatico)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8829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B84205-0CCB-4ECC-94E5-10481958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D4C2E2-24F4-4A16-B8D7-77A6F13E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CBE6C-AB9D-41BB-9465-55F01227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81</a:t>
            </a:fld>
            <a:endParaRPr lang="en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66362F-AEAE-4608-9045-6989BD47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ira Sans"/>
              </a:rPr>
              <a:t>Dati </a:t>
            </a:r>
            <a:r>
              <a:rPr lang="en-US" dirty="0" err="1">
                <a:latin typeface="Fira Sans"/>
              </a:rPr>
              <a:t>personali</a:t>
            </a:r>
            <a:endParaRPr lang="en-US" dirty="0" err="1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64941F-D971-4A33-9E4C-C8654D25B4A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5950" y="1666875"/>
            <a:ext cx="9381624" cy="428090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err="1">
                <a:latin typeface="Fira Sans"/>
              </a:rPr>
              <a:t>Qualsiasi</a:t>
            </a:r>
            <a:r>
              <a:rPr lang="en-US" sz="3600" dirty="0">
                <a:latin typeface="Fira Sans"/>
              </a:rPr>
              <a:t> </a:t>
            </a:r>
            <a:r>
              <a:rPr lang="en-US" sz="3600" dirty="0" err="1">
                <a:latin typeface="Fira Sans"/>
              </a:rPr>
              <a:t>informazione</a:t>
            </a:r>
            <a:r>
              <a:rPr lang="en-US" sz="3600" dirty="0">
                <a:latin typeface="Fira Sans"/>
              </a:rPr>
              <a:t> </a:t>
            </a:r>
            <a:r>
              <a:rPr lang="en-US" sz="3600" dirty="0" err="1">
                <a:latin typeface="Fira Sans"/>
              </a:rPr>
              <a:t>riguardante</a:t>
            </a:r>
            <a:r>
              <a:rPr lang="en-US" sz="3600" dirty="0">
                <a:latin typeface="Fira Sans"/>
              </a:rPr>
              <a:t> una persona </a:t>
            </a:r>
            <a:r>
              <a:rPr lang="en-US" sz="3600" dirty="0" err="1">
                <a:latin typeface="Fira Sans"/>
              </a:rPr>
              <a:t>fisica</a:t>
            </a:r>
            <a:r>
              <a:rPr lang="en-US" sz="3600" dirty="0">
                <a:latin typeface="Fira Sans"/>
              </a:rPr>
              <a:t> («</a:t>
            </a:r>
            <a:r>
              <a:rPr lang="en-US" sz="3600" dirty="0" err="1">
                <a:latin typeface="Fira Sans"/>
              </a:rPr>
              <a:t>interessato</a:t>
            </a:r>
            <a:r>
              <a:rPr lang="en-US" sz="3600" dirty="0">
                <a:latin typeface="Fira Sans"/>
              </a:rPr>
              <a:t>») </a:t>
            </a:r>
            <a:r>
              <a:rPr lang="en-US" sz="3600" dirty="0" err="1">
                <a:latin typeface="Fira Sans"/>
              </a:rPr>
              <a:t>identificata</a:t>
            </a:r>
            <a:r>
              <a:rPr lang="en-US" sz="3600" dirty="0">
                <a:latin typeface="Fira Sans"/>
              </a:rPr>
              <a:t> o </a:t>
            </a:r>
            <a:r>
              <a:rPr lang="en-US" sz="3600" dirty="0" err="1">
                <a:latin typeface="Fira Sans"/>
              </a:rPr>
              <a:t>identificabile</a:t>
            </a:r>
            <a:endParaRPr lang="en-US" sz="3600" dirty="0">
              <a:latin typeface="Fira Sans"/>
            </a:endParaRPr>
          </a:p>
          <a:p>
            <a:pPr marL="0" indent="0">
              <a:buNone/>
            </a:pPr>
            <a:endParaRPr lang="en-US" dirty="0">
              <a:latin typeface="Fira Sans"/>
            </a:endParaRPr>
          </a:p>
          <a:p>
            <a:pPr marL="0" indent="0">
              <a:buNone/>
            </a:pPr>
            <a:r>
              <a:rPr lang="en-US" dirty="0" err="1">
                <a:latin typeface="Fira Sans"/>
              </a:rPr>
              <a:t>Procedura</a:t>
            </a:r>
            <a:r>
              <a:rPr lang="en-US" dirty="0">
                <a:latin typeface="Fira Sans"/>
              </a:rPr>
              <a:t> per la </a:t>
            </a:r>
            <a:r>
              <a:rPr lang="en-US" dirty="0" err="1">
                <a:latin typeface="Fira Sans"/>
              </a:rPr>
              <a:t>gestione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delle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violazioni</a:t>
            </a:r>
            <a:r>
              <a:rPr lang="en-US" dirty="0">
                <a:latin typeface="Fira Sans"/>
              </a:rPr>
              <a:t> di </a:t>
            </a:r>
            <a:r>
              <a:rPr lang="en-US" dirty="0" err="1">
                <a:latin typeface="Fira Sans"/>
              </a:rPr>
              <a:t>dati</a:t>
            </a:r>
            <a:r>
              <a:rPr lang="en-US" dirty="0">
                <a:latin typeface="Fira Sans"/>
              </a:rPr>
              <a:t> </a:t>
            </a:r>
            <a:r>
              <a:rPr lang="en-US" dirty="0" err="1">
                <a:latin typeface="Fira Sans"/>
              </a:rPr>
              <a:t>personalie</a:t>
            </a:r>
          </a:p>
          <a:p>
            <a:pPr marL="0" indent="0">
              <a:buNone/>
            </a:pPr>
            <a:r>
              <a:rPr lang="en-US" dirty="0">
                <a:latin typeface="Fira Sans"/>
              </a:rPr>
              <a:t>https://dpo.infn.it/wp-content/uploads/2023/09/Gestione_data_breach_210901.pdf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Fira Sans"/>
            </a:endParaRPr>
          </a:p>
          <a:p>
            <a:pPr marL="0" indent="0">
              <a:buNone/>
            </a:pPr>
            <a:r>
              <a:rPr lang="en-US" sz="2000" dirty="0">
                <a:latin typeface="Fira Sans"/>
              </a:rPr>
              <a:t>V.  "</a:t>
            </a:r>
            <a:r>
              <a:rPr lang="en-US" sz="2000" dirty="0" err="1">
                <a:latin typeface="Fira Sans"/>
              </a:rPr>
              <a:t>Norme</a:t>
            </a:r>
            <a:r>
              <a:rPr lang="en-US" sz="2000" dirty="0">
                <a:latin typeface="Fira Sans"/>
              </a:rPr>
              <a:t> per il </a:t>
            </a:r>
            <a:r>
              <a:rPr lang="en-US" sz="2000" dirty="0" err="1">
                <a:latin typeface="Fira Sans"/>
              </a:rPr>
              <a:t>trattamento</a:t>
            </a:r>
            <a:r>
              <a:rPr lang="en-US" sz="2000" dirty="0">
                <a:latin typeface="Fira Sans"/>
              </a:rPr>
              <a:t> di </a:t>
            </a:r>
            <a:r>
              <a:rPr lang="en-US" sz="2000" dirty="0" err="1">
                <a:latin typeface="Fira Sans"/>
              </a:rPr>
              <a:t>dati</a:t>
            </a:r>
            <a:r>
              <a:rPr lang="en-US" sz="2000" dirty="0">
                <a:latin typeface="Fira Sans"/>
              </a:rPr>
              <a:t> </a:t>
            </a:r>
            <a:r>
              <a:rPr lang="en-US" sz="2000" dirty="0" err="1">
                <a:latin typeface="Fira Sans"/>
              </a:rPr>
              <a:t>personali</a:t>
            </a:r>
            <a:r>
              <a:rPr lang="en-US" sz="2000" dirty="0">
                <a:latin typeface="Fira Sans"/>
              </a:rPr>
              <a:t> </a:t>
            </a:r>
            <a:r>
              <a:rPr lang="en-US" sz="2000" dirty="0" err="1">
                <a:latin typeface="Fira Sans"/>
              </a:rPr>
              <a:t>nell’INFN</a:t>
            </a:r>
            <a:r>
              <a:rPr lang="en-US" sz="2000" dirty="0">
                <a:latin typeface="Fira Sans"/>
              </a:rPr>
              <a:t>" *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Fira Sans"/>
              </a:rPr>
              <a:t>* </a:t>
            </a:r>
            <a:r>
              <a:rPr lang="en-US" sz="1600" dirty="0">
                <a:latin typeface="Fira Sans"/>
              </a:rPr>
              <a:t>https://dpo.infn.it/wp-content/uploads/2018/12/Norme_Trattamento_Dati_Personali_INFN.pdf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20570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2AFD07-2869-42A0-A2D4-16D399A3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4441-5A97-874F-9BFA-FCDEF1730DD6}" type="datetime1">
              <a:rPr lang="it-IT" smtClean="0"/>
              <a:t>12/07/2024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6E0ACF-73F5-4535-A313-40A4E474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7A8B9-4E7E-49EA-882B-4662ECDB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1B12-E862-CA45-A112-8753F74D8BFF}" type="slidenum">
              <a:rPr lang="en-IT" smtClean="0"/>
              <a:t>9</a:t>
            </a:fld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049EA0-A699-41CF-8E73-8BEA3FA9A8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4E5631B-C128-4802-AF69-7E4FD34C1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of Use/2</a:t>
            </a:r>
            <a:endParaRPr lang="it-IT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07476B-9442-4168-9801-BB54FE548B1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Vincola</a:t>
            </a:r>
            <a:r>
              <a:rPr lang="en-US" dirty="0"/>
              <a:t> </a:t>
            </a:r>
            <a:r>
              <a:rPr lang="en-US" dirty="0" err="1"/>
              <a:t>l’amministratore</a:t>
            </a:r>
            <a:r>
              <a:rPr lang="en-US" dirty="0"/>
              <a:t> di </a:t>
            </a:r>
            <a:r>
              <a:rPr lang="en-US" dirty="0" err="1"/>
              <a:t>servizio</a:t>
            </a:r>
            <a:r>
              <a:rPr lang="en-US" dirty="0"/>
              <a:t> ad </a:t>
            </a:r>
            <a:r>
              <a:rPr lang="en-US" dirty="0" err="1"/>
              <a:t>usare</a:t>
            </a:r>
            <a:r>
              <a:rPr lang="en-US" dirty="0"/>
              <a:t> le </a:t>
            </a:r>
            <a:r>
              <a:rPr lang="en-US" dirty="0" err="1"/>
              <a:t>macchine</a:t>
            </a:r>
            <a:r>
              <a:rPr lang="en-US" dirty="0"/>
              <a:t> solo per lo </a:t>
            </a:r>
            <a:r>
              <a:rPr lang="en-US" dirty="0" err="1"/>
              <a:t>scopo</a:t>
            </a:r>
            <a:r>
              <a:rPr lang="en-US" dirty="0"/>
              <a:t> per cui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state </a:t>
            </a:r>
            <a:r>
              <a:rPr lang="en-US" dirty="0" err="1"/>
              <a:t>assegnate</a:t>
            </a:r>
            <a:r>
              <a:rPr lang="en-US" dirty="0"/>
              <a:t>.</a:t>
            </a:r>
          </a:p>
          <a:p>
            <a:r>
              <a:rPr lang="en-US" dirty="0" err="1"/>
              <a:t>Garantisce</a:t>
            </a:r>
            <a:r>
              <a:rPr lang="en-US" dirty="0"/>
              <a:t> </a:t>
            </a:r>
            <a:r>
              <a:rPr lang="en-US" dirty="0" err="1"/>
              <a:t>all’INFN</a:t>
            </a:r>
            <a:r>
              <a:rPr lang="en-US" dirty="0"/>
              <a:t> il </a:t>
            </a:r>
            <a:r>
              <a:rPr lang="en-US" dirty="0" err="1"/>
              <a:t>diritto</a:t>
            </a:r>
            <a:r>
              <a:rPr lang="en-US" dirty="0"/>
              <a:t> di </a:t>
            </a:r>
            <a:r>
              <a:rPr lang="en-US" dirty="0" err="1"/>
              <a:t>sospendere</a:t>
            </a:r>
            <a:r>
              <a:rPr lang="en-US" dirty="0"/>
              <a:t> il </a:t>
            </a:r>
            <a:r>
              <a:rPr lang="en-US" dirty="0" err="1"/>
              <a:t>servizio</a:t>
            </a:r>
            <a:r>
              <a:rPr lang="en-US" dirty="0"/>
              <a:t> o </a:t>
            </a:r>
            <a:r>
              <a:rPr lang="en-US" dirty="0" err="1"/>
              <a:t>bloccarne</a:t>
            </a:r>
            <a:r>
              <a:rPr lang="en-US" dirty="0"/>
              <a:t> </a:t>
            </a:r>
            <a:r>
              <a:rPr lang="en-US" dirty="0" err="1"/>
              <a:t>l’utilizzo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634653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8F455D9E80C478C8AD18A181B10CF" ma:contentTypeVersion="12" ma:contentTypeDescription="Create a new document." ma:contentTypeScope="" ma:versionID="cff8e92f4383550756b7b219a3258a1f">
  <xsd:schema xmlns:xsd="http://www.w3.org/2001/XMLSchema" xmlns:xs="http://www.w3.org/2001/XMLSchema" xmlns:p="http://schemas.microsoft.com/office/2006/metadata/properties" xmlns:ns2="c5520ff1-b374-4adb-926c-d4aef25b67ed" xmlns:ns3="24cc118e-bf96-42e1-8420-649eb5b7cd50" targetNamespace="http://schemas.microsoft.com/office/2006/metadata/properties" ma:root="true" ma:fieldsID="2f7e3033688032b76715d15a82d85268" ns2:_="" ns3:_="">
    <xsd:import namespace="c5520ff1-b374-4adb-926c-d4aef25b67ed"/>
    <xsd:import namespace="24cc118e-bf96-42e1-8420-649eb5b7cd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20ff1-b374-4adb-926c-d4aef25b67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c118e-bf96-42e1-8420-649eb5b7cd5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4cc118e-bf96-42e1-8420-649eb5b7cd50">
      <UserInfo>
        <DisplayName>Stefano Stalio</DisplayName>
        <AccountId>12</AccountId>
        <AccountType/>
      </UserInfo>
      <UserInfo>
        <DisplayName>Massimo Sgaravatto</DisplayName>
        <AccountId>30</AccountId>
        <AccountType/>
      </UserInfo>
      <UserInfo>
        <DisplayName>Silvia Arezzini</DisplayName>
        <AccountId>67</AccountId>
        <AccountType/>
      </UserInfo>
      <UserInfo>
        <DisplayName>Nadina Foggetti</DisplayName>
        <AccountId>128</AccountId>
        <AccountType/>
      </UserInfo>
      <UserInfo>
        <DisplayName>Giacinto Donvito</DisplayName>
        <AccountId>14</AccountId>
        <AccountType/>
      </UserInfo>
      <UserInfo>
        <DisplayName>Vincenzo Ciaschini</DisplayName>
        <AccountId>20</AccountId>
        <AccountType/>
      </UserInfo>
      <UserInfo>
        <DisplayName>Paolo Veronesi</DisplayName>
        <AccountId>47</AccountId>
        <AccountType/>
      </UserInfo>
      <UserInfo>
        <DisplayName>Gianluca Peco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B793B4D-D64D-4809-92CD-0EBAF613089C}">
  <ds:schemaRefs>
    <ds:schemaRef ds:uri="24cc118e-bf96-42e1-8420-649eb5b7cd50"/>
    <ds:schemaRef ds:uri="c5520ff1-b374-4adb-926c-d4aef25b67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84F1709-AE18-4DD6-947E-8C2A443EC5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BE9109-7BAD-4563-BC15-A7C5CA316960}">
  <ds:schemaRefs>
    <ds:schemaRef ds:uri="http://schemas.microsoft.com/office/infopath/2007/PartnerControls"/>
    <ds:schemaRef ds:uri="http://schemas.microsoft.com/office/2006/metadata/properties"/>
    <ds:schemaRef ds:uri="c5520ff1-b374-4adb-926c-d4aef25b67ed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24cc118e-bf96-42e1-8420-649eb5b7cd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962</Words>
  <Application>Microsoft Office PowerPoint</Application>
  <PresentationFormat>Widescreen</PresentationFormat>
  <Paragraphs>146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Custom Design</vt:lpstr>
      <vt:lpstr>Introduzione alla sicurezza in INFN Cloud</vt:lpstr>
      <vt:lpstr>Sommario</vt:lpstr>
      <vt:lpstr>Regole di accesso</vt:lpstr>
      <vt:lpstr>Regole di accesso/2</vt:lpstr>
      <vt:lpstr>AUP</vt:lpstr>
      <vt:lpstr>AUP/2</vt:lpstr>
      <vt:lpstr>AUP/3</vt:lpstr>
      <vt:lpstr>Terms of Use</vt:lpstr>
      <vt:lpstr>Terms of Use/2</vt:lpstr>
      <vt:lpstr>PaaS o IaaS</vt:lpstr>
      <vt:lpstr>PaaS o IaaS/2</vt:lpstr>
      <vt:lpstr>PaaS o IaaS/3</vt:lpstr>
      <vt:lpstr>Tipi di servizio</vt:lpstr>
      <vt:lpstr>Servizi su rete pubblica</vt:lpstr>
      <vt:lpstr>Servizi su rete privata</vt:lpstr>
      <vt:lpstr>Amministratore di Sistema</vt:lpstr>
      <vt:lpstr>Amministratore di Sistema/2</vt:lpstr>
      <vt:lpstr>Come diventare Amministratori di Sistema </vt:lpstr>
      <vt:lpstr>Ownership e Amministrazione di servizi</vt:lpstr>
      <vt:lpstr>Ownership e Amministrazione di Servizi/2</vt:lpstr>
      <vt:lpstr>Ownership e Amministrazione di servizi/3</vt:lpstr>
      <vt:lpstr>Ownership e Amministrazione di servizi</vt:lpstr>
      <vt:lpstr>Security Recommendations</vt:lpstr>
      <vt:lpstr>Security Recommendations/2</vt:lpstr>
      <vt:lpstr>Security Recommendations/3</vt:lpstr>
      <vt:lpstr>Domande?</vt:lpstr>
      <vt:lpstr>Vulnerabilità</vt:lpstr>
      <vt:lpstr>Tipi di vulnerabilità</vt:lpstr>
      <vt:lpstr>Attacchi </vt:lpstr>
      <vt:lpstr>Exploit</vt:lpstr>
      <vt:lpstr>Tipi di vulnerabilità</vt:lpstr>
      <vt:lpstr>Attacchi </vt:lpstr>
      <vt:lpstr>Exploit</vt:lpstr>
      <vt:lpstr>Attacchi locali/remoti</vt:lpstr>
      <vt:lpstr>Vulnerabilità</vt:lpstr>
      <vt:lpstr>Patch</vt:lpstr>
      <vt:lpstr>Per ridurre il rischio serve ...</vt:lpstr>
      <vt:lpstr>Per ridurre il rischio serve</vt:lpstr>
      <vt:lpstr>Vulnerabilità e incidenti in INFN Cloud</vt:lpstr>
      <vt:lpstr>Vulnerabilità e incidenti: attori coinvolti</vt:lpstr>
      <vt:lpstr>Vulnerabilità e incidenti: attori coinvolti</vt:lpstr>
      <vt:lpstr>Vulnerabilità e incidenti: attori coinvolti</vt:lpstr>
      <vt:lpstr>Vulnerabilità e incidenti: attori coinvolti</vt:lpstr>
      <vt:lpstr>Vulnerabilità: attività dello CSIRT</vt:lpstr>
      <vt:lpstr>Vulnerabilità: attività dello CSIRT</vt:lpstr>
      <vt:lpstr>Vulnerabilità: attività dello CSIRT</vt:lpstr>
      <vt:lpstr>Rilevazione delle vulnerabilità</vt:lpstr>
      <vt:lpstr>Vulnerability scan</vt:lpstr>
      <vt:lpstr>Se il vulnerability scanner trova un problema ...</vt:lpstr>
      <vt:lpstr>Se il vulnerability scanner trova un problema ...</vt:lpstr>
      <vt:lpstr>Se il vulnerability scanner trova un problema ...</vt:lpstr>
      <vt:lpstr>Se il vulnerability scanner trova un problema ...</vt:lpstr>
      <vt:lpstr>Se il vulnerability scanner trova un problema ...</vt:lpstr>
      <vt:lpstr>Se c'è un problema da curare nell'istanza ...</vt:lpstr>
      <vt:lpstr>Se c'è un problema da curare nell'istanza … (cont.ed)</vt:lpstr>
      <vt:lpstr>Risolvere la vulnerabilità nell'istanza</vt:lpstr>
      <vt:lpstr>Risolvere la vulnerabilità nell'istanza (cont.ed)</vt:lpstr>
      <vt:lpstr>Tempi di risoluzione</vt:lpstr>
      <vt:lpstr>Risolvere la vulnerabilità nell'istanza</vt:lpstr>
      <vt:lpstr>Risolvere la vulnerabilità nell'istanza</vt:lpstr>
      <vt:lpstr>Risolvere la vulnerabilità nell'istanza</vt:lpstr>
      <vt:lpstr>Risolvere la vulnerabilità nell'istanza</vt:lpstr>
      <vt:lpstr>Vulnerabilità a bassa gravità</vt:lpstr>
      <vt:lpstr>Scansioni autenticate </vt:lpstr>
      <vt:lpstr>Scansioni autenticate (cont.ed) </vt:lpstr>
      <vt:lpstr>Vulnerabilità che impattano più istanze</vt:lpstr>
      <vt:lpstr>Conferma esplicita</vt:lpstr>
      <vt:lpstr>Vulnerabilità non risolta</vt:lpstr>
      <vt:lpstr>Isolamento di una istanza</vt:lpstr>
      <vt:lpstr>Isolamento di una istanza</vt:lpstr>
      <vt:lpstr>Isolamento di una istanza</vt:lpstr>
      <vt:lpstr>"Riabilitazione" di una istanza isolata</vt:lpstr>
      <vt:lpstr>Gestione di un incidente (attacco)</vt:lpstr>
      <vt:lpstr>Gestione di un incidente (attacco)</vt:lpstr>
      <vt:lpstr>Gestione di un incidente (attacco)</vt:lpstr>
      <vt:lpstr>Gestione di un incidente (attacco)</vt:lpstr>
      <vt:lpstr>Gestione di un incidente (attacco)</vt:lpstr>
      <vt:lpstr>Gestione di un incidente (attacco)</vt:lpstr>
      <vt:lpstr>Riferimenti</vt:lpstr>
      <vt:lpstr>Data Breach</vt:lpstr>
      <vt:lpstr>Dati personali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Emidio Maria Giorgio</dc:creator>
  <cp:keywords/>
  <dc:description>tmpl-v211023_2</dc:description>
  <cp:lastModifiedBy>Vincenzo Ciaschini</cp:lastModifiedBy>
  <cp:revision>182</cp:revision>
  <dcterms:created xsi:type="dcterms:W3CDTF">2021-10-18T10:16:13Z</dcterms:created>
  <dcterms:modified xsi:type="dcterms:W3CDTF">2024-07-12T12:29:20Z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0x0101004488F455D9E80C478C8AD18A181B10CF</vt:lpwstr>
  </property>
</Properties>
</file>