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3"/>
    <p:sldMasterId id="2147483665" r:id="rId4"/>
    <p:sldMasterId id="2147483736" r:id="rId5"/>
    <p:sldMasterId id="2147483763" r:id="rId6"/>
    <p:sldMasterId id="2147483793" r:id="rId7"/>
    <p:sldMasterId id="2147483831" r:id="rId8"/>
  </p:sldMasterIdLst>
  <p:notesMasterIdLst>
    <p:notesMasterId r:id="rId33"/>
  </p:notesMasterIdLst>
  <p:sldIdLst>
    <p:sldId id="256" r:id="rId9"/>
    <p:sldId id="2147471525" r:id="rId10"/>
    <p:sldId id="5739" r:id="rId11"/>
    <p:sldId id="2147471526" r:id="rId12"/>
    <p:sldId id="2147471528" r:id="rId13"/>
    <p:sldId id="2147471544" r:id="rId14"/>
    <p:sldId id="5252" r:id="rId15"/>
    <p:sldId id="5747" r:id="rId16"/>
    <p:sldId id="1317" r:id="rId17"/>
    <p:sldId id="2147481351" r:id="rId18"/>
    <p:sldId id="2147481350" r:id="rId19"/>
    <p:sldId id="2147481357" r:id="rId20"/>
    <p:sldId id="2147481358" r:id="rId21"/>
    <p:sldId id="2147481360" r:id="rId22"/>
    <p:sldId id="2147481363" r:id="rId23"/>
    <p:sldId id="2147481368" r:id="rId24"/>
    <p:sldId id="2147481367" r:id="rId25"/>
    <p:sldId id="2147470132" r:id="rId26"/>
    <p:sldId id="2147471532" r:id="rId27"/>
    <p:sldId id="2147471533" r:id="rId28"/>
    <p:sldId id="2147481369" r:id="rId29"/>
    <p:sldId id="2147471545" r:id="rId30"/>
    <p:sldId id="2147470137" r:id="rId31"/>
    <p:sldId id="2147481370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AA"/>
    <a:srgbClr val="373A36"/>
    <a:srgbClr val="000000"/>
    <a:srgbClr val="B31B1B"/>
    <a:srgbClr val="407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6"/>
    <p:restoredTop sz="95918"/>
  </p:normalViewPr>
  <p:slideViewPr>
    <p:cSldViewPr>
      <p:cViewPr varScale="1">
        <p:scale>
          <a:sx n="130" d="100"/>
          <a:sy n="130" d="100"/>
        </p:scale>
        <p:origin x="200" y="7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6.xml"/><Relationship Id="rId3" Type="http://schemas.openxmlformats.org/officeDocument/2006/relationships/slideMaster" Target="slideMasters/slide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587415-E455-B945-9B64-1F11E6F89C9E}" type="doc">
      <dgm:prSet loTypeId="urn:microsoft.com/office/officeart/2005/8/layout/hChevron3" loCatId="" qsTypeId="urn:microsoft.com/office/officeart/2005/8/quickstyle/simple1" qsCatId="simple" csTypeId="urn:microsoft.com/office/officeart/2005/8/colors/colorful2" csCatId="colorful" phldr="1"/>
      <dgm:spPr/>
    </dgm:pt>
    <dgm:pt modelId="{1ECD3B18-F82D-A341-9464-B57045228C07}">
      <dgm:prSet phldrT="[Text]" custT="1"/>
      <dgm:spPr/>
      <dgm:t>
        <a:bodyPr/>
        <a:lstStyle/>
        <a:p>
          <a:r>
            <a:rPr lang="en-US" sz="1400" b="1" dirty="0"/>
            <a:t>2030 - 2035</a:t>
          </a:r>
        </a:p>
      </dgm:t>
    </dgm:pt>
    <dgm:pt modelId="{A29E0005-E176-FE4B-88D4-E5646D22BC7F}" type="parTrans" cxnId="{441D5D1A-242F-CE4D-B05E-A52E8AE6F3AA}">
      <dgm:prSet/>
      <dgm:spPr/>
      <dgm:t>
        <a:bodyPr/>
        <a:lstStyle/>
        <a:p>
          <a:endParaRPr lang="en-US"/>
        </a:p>
      </dgm:t>
    </dgm:pt>
    <dgm:pt modelId="{833DECAB-E8FA-4E49-9392-955424F0A657}" type="sibTrans" cxnId="{441D5D1A-242F-CE4D-B05E-A52E8AE6F3AA}">
      <dgm:prSet/>
      <dgm:spPr/>
      <dgm:t>
        <a:bodyPr/>
        <a:lstStyle/>
        <a:p>
          <a:endParaRPr lang="en-US"/>
        </a:p>
      </dgm:t>
    </dgm:pt>
    <dgm:pt modelId="{BC3ACB87-03A1-8A41-AC18-87A2F66B1783}">
      <dgm:prSet phldrT="[Text]" custT="1"/>
      <dgm:spPr/>
      <dgm:t>
        <a:bodyPr/>
        <a:lstStyle/>
        <a:p>
          <a:r>
            <a:rPr lang="en-US" sz="1400" b="1" dirty="0"/>
            <a:t>2040 - 2045 </a:t>
          </a:r>
        </a:p>
      </dgm:t>
    </dgm:pt>
    <dgm:pt modelId="{9C974D3C-6008-CE42-A3EF-D5640C247C3F}" type="parTrans" cxnId="{CDB23AB9-4FE0-8049-9018-1E47287FA00E}">
      <dgm:prSet/>
      <dgm:spPr/>
      <dgm:t>
        <a:bodyPr/>
        <a:lstStyle/>
        <a:p>
          <a:endParaRPr lang="en-US"/>
        </a:p>
      </dgm:t>
    </dgm:pt>
    <dgm:pt modelId="{C9C77689-0F0C-DA47-B076-3A2A88943368}" type="sibTrans" cxnId="{CDB23AB9-4FE0-8049-9018-1E47287FA00E}">
      <dgm:prSet/>
      <dgm:spPr/>
      <dgm:t>
        <a:bodyPr/>
        <a:lstStyle/>
        <a:p>
          <a:endParaRPr lang="en-US"/>
        </a:p>
      </dgm:t>
    </dgm:pt>
    <dgm:pt modelId="{5874169D-3E4A-2745-A147-BDB2FB39D11D}">
      <dgm:prSet phldrT="[Text]" custT="1"/>
      <dgm:spPr/>
      <dgm:t>
        <a:bodyPr/>
        <a:lstStyle/>
        <a:p>
          <a:r>
            <a:rPr lang="en-US" sz="1400" b="1" dirty="0"/>
            <a:t>2035 - 2040  </a:t>
          </a:r>
        </a:p>
      </dgm:t>
    </dgm:pt>
    <dgm:pt modelId="{72A97992-D809-2F49-A21C-520B629AC946}" type="parTrans" cxnId="{2152BD79-AC25-AA43-B6C3-CC8898255416}">
      <dgm:prSet/>
      <dgm:spPr/>
      <dgm:t>
        <a:bodyPr/>
        <a:lstStyle/>
        <a:p>
          <a:endParaRPr lang="en-US"/>
        </a:p>
      </dgm:t>
    </dgm:pt>
    <dgm:pt modelId="{7A9D839E-D554-C04B-8FE7-109B476F7A79}" type="sibTrans" cxnId="{2152BD79-AC25-AA43-B6C3-CC8898255416}">
      <dgm:prSet/>
      <dgm:spPr/>
      <dgm:t>
        <a:bodyPr/>
        <a:lstStyle/>
        <a:p>
          <a:endParaRPr lang="en-US"/>
        </a:p>
      </dgm:t>
    </dgm:pt>
    <dgm:pt modelId="{65F15EB0-AFB7-084C-B3D3-866633B907B2}">
      <dgm:prSet phldrT="[Text]" custT="1"/>
      <dgm:spPr/>
      <dgm:t>
        <a:bodyPr/>
        <a:lstStyle/>
        <a:p>
          <a:r>
            <a:rPr lang="en-US" sz="1400" b="1" dirty="0"/>
            <a:t>2045 - 2050 </a:t>
          </a:r>
        </a:p>
      </dgm:t>
    </dgm:pt>
    <dgm:pt modelId="{9A409353-5FCA-AE49-91D0-449223B91CD1}" type="parTrans" cxnId="{B098E4C9-E3E9-B649-95AE-A6E1FAC6102D}">
      <dgm:prSet/>
      <dgm:spPr/>
      <dgm:t>
        <a:bodyPr/>
        <a:lstStyle/>
        <a:p>
          <a:endParaRPr lang="en-US"/>
        </a:p>
      </dgm:t>
    </dgm:pt>
    <dgm:pt modelId="{15E68774-3587-0E42-946C-E0ACC3627815}" type="sibTrans" cxnId="{B098E4C9-E3E9-B649-95AE-A6E1FAC6102D}">
      <dgm:prSet/>
      <dgm:spPr/>
      <dgm:t>
        <a:bodyPr/>
        <a:lstStyle/>
        <a:p>
          <a:endParaRPr lang="en-US"/>
        </a:p>
      </dgm:t>
    </dgm:pt>
    <dgm:pt modelId="{FC6B03E8-D0A9-3F4D-890D-8A2E916A5CA8}">
      <dgm:prSet phldrT="[Text]" custT="1"/>
      <dgm:spPr>
        <a:gradFill flip="none" rotWithShape="1">
          <a:gsLst>
            <a:gs pos="0">
              <a:srgbClr val="407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</dgm:spPr>
      <dgm:t>
        <a:bodyPr/>
        <a:lstStyle/>
        <a:p>
          <a:r>
            <a:rPr lang="en-US" sz="1400" b="1" dirty="0"/>
            <a:t>&gt; 2050 </a:t>
          </a:r>
        </a:p>
      </dgm:t>
    </dgm:pt>
    <dgm:pt modelId="{7348A17E-BCEF-E448-8DE8-A94493691E99}" type="parTrans" cxnId="{B7BE8088-2E5A-744A-9F65-DD590CF0E7A5}">
      <dgm:prSet/>
      <dgm:spPr/>
      <dgm:t>
        <a:bodyPr/>
        <a:lstStyle/>
        <a:p>
          <a:endParaRPr lang="en-US"/>
        </a:p>
      </dgm:t>
    </dgm:pt>
    <dgm:pt modelId="{197533F5-7003-3D42-BD8B-5E0A674C9D27}" type="sibTrans" cxnId="{B7BE8088-2E5A-744A-9F65-DD590CF0E7A5}">
      <dgm:prSet/>
      <dgm:spPr/>
      <dgm:t>
        <a:bodyPr/>
        <a:lstStyle/>
        <a:p>
          <a:endParaRPr lang="en-US"/>
        </a:p>
      </dgm:t>
    </dgm:pt>
    <dgm:pt modelId="{965A8B33-0ED5-3947-992D-8528CECADB0E}" type="pres">
      <dgm:prSet presAssocID="{46587415-E455-B945-9B64-1F11E6F89C9E}" presName="Name0" presStyleCnt="0">
        <dgm:presLayoutVars>
          <dgm:dir/>
          <dgm:resizeHandles val="exact"/>
        </dgm:presLayoutVars>
      </dgm:prSet>
      <dgm:spPr/>
    </dgm:pt>
    <dgm:pt modelId="{73FFBA16-634D-0F45-B614-0BFDA202C1A6}" type="pres">
      <dgm:prSet presAssocID="{1ECD3B18-F82D-A341-9464-B57045228C07}" presName="parTxOnly" presStyleLbl="node1" presStyleIdx="0" presStyleCnt="5" custScaleY="35981" custLinFactNeighborY="-38704">
        <dgm:presLayoutVars>
          <dgm:bulletEnabled val="1"/>
        </dgm:presLayoutVars>
      </dgm:prSet>
      <dgm:spPr/>
    </dgm:pt>
    <dgm:pt modelId="{FB2F33F8-18DD-964B-8E49-07C429549A80}" type="pres">
      <dgm:prSet presAssocID="{833DECAB-E8FA-4E49-9392-955424F0A657}" presName="parSpace" presStyleCnt="0"/>
      <dgm:spPr/>
    </dgm:pt>
    <dgm:pt modelId="{12DF6BD4-4C5E-0845-B504-DE3D18369380}" type="pres">
      <dgm:prSet presAssocID="{5874169D-3E4A-2745-A147-BDB2FB39D11D}" presName="parTxOnly" presStyleLbl="node1" presStyleIdx="1" presStyleCnt="5" custScaleY="35981" custLinFactNeighborY="-38704">
        <dgm:presLayoutVars>
          <dgm:bulletEnabled val="1"/>
        </dgm:presLayoutVars>
      </dgm:prSet>
      <dgm:spPr/>
    </dgm:pt>
    <dgm:pt modelId="{FE379EEA-C4A2-0B4A-B4FA-48B62428D4C3}" type="pres">
      <dgm:prSet presAssocID="{7A9D839E-D554-C04B-8FE7-109B476F7A79}" presName="parSpace" presStyleCnt="0"/>
      <dgm:spPr/>
    </dgm:pt>
    <dgm:pt modelId="{188C0E38-9883-8D4F-9F9C-BB140CF3EAEB}" type="pres">
      <dgm:prSet presAssocID="{BC3ACB87-03A1-8A41-AC18-87A2F66B1783}" presName="parTxOnly" presStyleLbl="node1" presStyleIdx="2" presStyleCnt="5" custScaleY="35981" custLinFactNeighborY="-38704">
        <dgm:presLayoutVars>
          <dgm:bulletEnabled val="1"/>
        </dgm:presLayoutVars>
      </dgm:prSet>
      <dgm:spPr/>
    </dgm:pt>
    <dgm:pt modelId="{E0D90BA4-DC67-9140-9849-D4A4B7B2F227}" type="pres">
      <dgm:prSet presAssocID="{C9C77689-0F0C-DA47-B076-3A2A88943368}" presName="parSpace" presStyleCnt="0"/>
      <dgm:spPr/>
    </dgm:pt>
    <dgm:pt modelId="{FB75FF0C-C967-DE40-8B22-5287574EE051}" type="pres">
      <dgm:prSet presAssocID="{65F15EB0-AFB7-084C-B3D3-866633B907B2}" presName="parTxOnly" presStyleLbl="node1" presStyleIdx="3" presStyleCnt="5" custScaleY="35981" custLinFactNeighborY="-38704">
        <dgm:presLayoutVars>
          <dgm:bulletEnabled val="1"/>
        </dgm:presLayoutVars>
      </dgm:prSet>
      <dgm:spPr/>
    </dgm:pt>
    <dgm:pt modelId="{ECD99819-172E-4D41-8B05-4177FF2BB297}" type="pres">
      <dgm:prSet presAssocID="{15E68774-3587-0E42-946C-E0ACC3627815}" presName="parSpace" presStyleCnt="0"/>
      <dgm:spPr/>
    </dgm:pt>
    <dgm:pt modelId="{2ACEC703-E0FC-7741-ACF1-FAC9FFD76351}" type="pres">
      <dgm:prSet presAssocID="{FC6B03E8-D0A9-3F4D-890D-8A2E916A5CA8}" presName="parTxOnly" presStyleLbl="node1" presStyleIdx="4" presStyleCnt="5" custScaleY="35981" custLinFactNeighborY="-38704">
        <dgm:presLayoutVars>
          <dgm:bulletEnabled val="1"/>
        </dgm:presLayoutVars>
      </dgm:prSet>
      <dgm:spPr/>
    </dgm:pt>
  </dgm:ptLst>
  <dgm:cxnLst>
    <dgm:cxn modelId="{441D5D1A-242F-CE4D-B05E-A52E8AE6F3AA}" srcId="{46587415-E455-B945-9B64-1F11E6F89C9E}" destId="{1ECD3B18-F82D-A341-9464-B57045228C07}" srcOrd="0" destOrd="0" parTransId="{A29E0005-E176-FE4B-88D4-E5646D22BC7F}" sibTransId="{833DECAB-E8FA-4E49-9392-955424F0A657}"/>
    <dgm:cxn modelId="{115B5529-0BE6-A24F-ADE2-9F6680ED73DC}" type="presOf" srcId="{5874169D-3E4A-2745-A147-BDB2FB39D11D}" destId="{12DF6BD4-4C5E-0845-B504-DE3D18369380}" srcOrd="0" destOrd="0" presId="urn:microsoft.com/office/officeart/2005/8/layout/hChevron3"/>
    <dgm:cxn modelId="{37DAF436-CF3D-754A-910E-F023161B8F77}" type="presOf" srcId="{BC3ACB87-03A1-8A41-AC18-87A2F66B1783}" destId="{188C0E38-9883-8D4F-9F9C-BB140CF3EAEB}" srcOrd="0" destOrd="0" presId="urn:microsoft.com/office/officeart/2005/8/layout/hChevron3"/>
    <dgm:cxn modelId="{FB256A52-1CFB-4D4F-B7F5-7B4CF5712A72}" type="presOf" srcId="{65F15EB0-AFB7-084C-B3D3-866633B907B2}" destId="{FB75FF0C-C967-DE40-8B22-5287574EE051}" srcOrd="0" destOrd="0" presId="urn:microsoft.com/office/officeart/2005/8/layout/hChevron3"/>
    <dgm:cxn modelId="{2152BD79-AC25-AA43-B6C3-CC8898255416}" srcId="{46587415-E455-B945-9B64-1F11E6F89C9E}" destId="{5874169D-3E4A-2745-A147-BDB2FB39D11D}" srcOrd="1" destOrd="0" parTransId="{72A97992-D809-2F49-A21C-520B629AC946}" sibTransId="{7A9D839E-D554-C04B-8FE7-109B476F7A79}"/>
    <dgm:cxn modelId="{B7BE8088-2E5A-744A-9F65-DD590CF0E7A5}" srcId="{46587415-E455-B945-9B64-1F11E6F89C9E}" destId="{FC6B03E8-D0A9-3F4D-890D-8A2E916A5CA8}" srcOrd="4" destOrd="0" parTransId="{7348A17E-BCEF-E448-8DE8-A94493691E99}" sibTransId="{197533F5-7003-3D42-BD8B-5E0A674C9D27}"/>
    <dgm:cxn modelId="{C8BBD99A-1E40-2F4D-97FA-9E4201C4F311}" type="presOf" srcId="{46587415-E455-B945-9B64-1F11E6F89C9E}" destId="{965A8B33-0ED5-3947-992D-8528CECADB0E}" srcOrd="0" destOrd="0" presId="urn:microsoft.com/office/officeart/2005/8/layout/hChevron3"/>
    <dgm:cxn modelId="{CDB23AB9-4FE0-8049-9018-1E47287FA00E}" srcId="{46587415-E455-B945-9B64-1F11E6F89C9E}" destId="{BC3ACB87-03A1-8A41-AC18-87A2F66B1783}" srcOrd="2" destOrd="0" parTransId="{9C974D3C-6008-CE42-A3EF-D5640C247C3F}" sibTransId="{C9C77689-0F0C-DA47-B076-3A2A88943368}"/>
    <dgm:cxn modelId="{B098E4C9-E3E9-B649-95AE-A6E1FAC6102D}" srcId="{46587415-E455-B945-9B64-1F11E6F89C9E}" destId="{65F15EB0-AFB7-084C-B3D3-866633B907B2}" srcOrd="3" destOrd="0" parTransId="{9A409353-5FCA-AE49-91D0-449223B91CD1}" sibTransId="{15E68774-3587-0E42-946C-E0ACC3627815}"/>
    <dgm:cxn modelId="{0D56E2CC-0C4D-4049-A90F-3348D002A326}" type="presOf" srcId="{1ECD3B18-F82D-A341-9464-B57045228C07}" destId="{73FFBA16-634D-0F45-B614-0BFDA202C1A6}" srcOrd="0" destOrd="0" presId="urn:microsoft.com/office/officeart/2005/8/layout/hChevron3"/>
    <dgm:cxn modelId="{B49D2FE7-DC18-9A48-804C-30E2BFEC8A89}" type="presOf" srcId="{FC6B03E8-D0A9-3F4D-890D-8A2E916A5CA8}" destId="{2ACEC703-E0FC-7741-ACF1-FAC9FFD76351}" srcOrd="0" destOrd="0" presId="urn:microsoft.com/office/officeart/2005/8/layout/hChevron3"/>
    <dgm:cxn modelId="{058BCE7E-EB1F-064E-AA63-AA9A29334E08}" type="presParOf" srcId="{965A8B33-0ED5-3947-992D-8528CECADB0E}" destId="{73FFBA16-634D-0F45-B614-0BFDA202C1A6}" srcOrd="0" destOrd="0" presId="urn:microsoft.com/office/officeart/2005/8/layout/hChevron3"/>
    <dgm:cxn modelId="{04E0490A-9EB2-5244-BD23-3BFBD4D63DA4}" type="presParOf" srcId="{965A8B33-0ED5-3947-992D-8528CECADB0E}" destId="{FB2F33F8-18DD-964B-8E49-07C429549A80}" srcOrd="1" destOrd="0" presId="urn:microsoft.com/office/officeart/2005/8/layout/hChevron3"/>
    <dgm:cxn modelId="{3888A977-840A-AD4A-96C9-A4D8A0E95BC2}" type="presParOf" srcId="{965A8B33-0ED5-3947-992D-8528CECADB0E}" destId="{12DF6BD4-4C5E-0845-B504-DE3D18369380}" srcOrd="2" destOrd="0" presId="urn:microsoft.com/office/officeart/2005/8/layout/hChevron3"/>
    <dgm:cxn modelId="{1BC049FA-74DD-9843-95D9-A65A027A73B8}" type="presParOf" srcId="{965A8B33-0ED5-3947-992D-8528CECADB0E}" destId="{FE379EEA-C4A2-0B4A-B4FA-48B62428D4C3}" srcOrd="3" destOrd="0" presId="urn:microsoft.com/office/officeart/2005/8/layout/hChevron3"/>
    <dgm:cxn modelId="{A463AEE6-47B3-6D4B-B20F-BEB3DDD21395}" type="presParOf" srcId="{965A8B33-0ED5-3947-992D-8528CECADB0E}" destId="{188C0E38-9883-8D4F-9F9C-BB140CF3EAEB}" srcOrd="4" destOrd="0" presId="urn:microsoft.com/office/officeart/2005/8/layout/hChevron3"/>
    <dgm:cxn modelId="{B724F4AB-3B86-8445-A566-409EDDB3B859}" type="presParOf" srcId="{965A8B33-0ED5-3947-992D-8528CECADB0E}" destId="{E0D90BA4-DC67-9140-9849-D4A4B7B2F227}" srcOrd="5" destOrd="0" presId="urn:microsoft.com/office/officeart/2005/8/layout/hChevron3"/>
    <dgm:cxn modelId="{436E36C9-2527-F54F-9AB2-64688298226E}" type="presParOf" srcId="{965A8B33-0ED5-3947-992D-8528CECADB0E}" destId="{FB75FF0C-C967-DE40-8B22-5287574EE051}" srcOrd="6" destOrd="0" presId="urn:microsoft.com/office/officeart/2005/8/layout/hChevron3"/>
    <dgm:cxn modelId="{4D9E4090-D9D1-1647-9880-1B2B69AC251B}" type="presParOf" srcId="{965A8B33-0ED5-3947-992D-8528CECADB0E}" destId="{ECD99819-172E-4D41-8B05-4177FF2BB297}" srcOrd="7" destOrd="0" presId="urn:microsoft.com/office/officeart/2005/8/layout/hChevron3"/>
    <dgm:cxn modelId="{CA8736B3-E49F-5F4C-8BB9-5B2247353E46}" type="presParOf" srcId="{965A8B33-0ED5-3947-992D-8528CECADB0E}" destId="{2ACEC703-E0FC-7741-ACF1-FAC9FFD76351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A217B3-EE16-4D7C-B4C9-6B882169931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2A2EB279-1626-403D-8A61-2939CF40A28A}">
      <dgm:prSet phldrT="[Text]"/>
      <dgm:spPr>
        <a:xfrm>
          <a:off x="1339066" y="331118"/>
          <a:ext cx="2927780" cy="2927780"/>
        </a:xfrm>
        <a:prstGeom prst="pie">
          <a:avLst>
            <a:gd name="adj1" fmla="val 1800000"/>
            <a:gd name="adj2" fmla="val 900000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kumimoji="0" lang="en-US" b="1" i="0" u="none" strike="noStrike" cap="none" spc="0" normalizeH="0" baseline="0" noProof="0" dirty="0">
              <a:ln w="3175">
                <a:solidFill>
                  <a:srgbClr val="373A36"/>
                </a:solidFill>
              </a:ln>
              <a:solidFill>
                <a:srgbClr val="00662C">
                  <a:lumMod val="20000"/>
                  <a:lumOff val="8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 Light" panose="020F0302020204030204" pitchFamily="34" charset="0"/>
            </a:rPr>
            <a:t> </a:t>
          </a:r>
          <a:endParaRPr lang="en-US" b="1" dirty="0">
            <a:ln w="3175">
              <a:solidFill>
                <a:srgbClr val="373A36"/>
              </a:solidFill>
            </a:ln>
            <a:solidFill>
              <a:srgbClr val="00662C">
                <a:lumMod val="20000"/>
                <a:lumOff val="80000"/>
              </a:srgbClr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1259FA37-BB44-4725-AF55-FA1C7A4D3672}" type="sibTrans" cxnId="{F474DFAF-CFC3-49F5-8BC9-6260BBCAE62C}">
      <dgm:prSet/>
      <dgm:spPr/>
      <dgm:t>
        <a:bodyPr/>
        <a:lstStyle/>
        <a:p>
          <a:endParaRPr lang="en-US" b="1">
            <a:ln w="3175">
              <a:solidFill>
                <a:schemeClr val="tx1"/>
              </a:solidFill>
            </a:ln>
            <a:solidFill>
              <a:schemeClr val="tx2">
                <a:lumMod val="20000"/>
                <a:lumOff val="80000"/>
              </a:schemeClr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5DA7F19-7631-4EB6-BD10-0F737E896D4A}" type="parTrans" cxnId="{F474DFAF-CFC3-49F5-8BC9-6260BBCAE62C}">
      <dgm:prSet/>
      <dgm:spPr/>
      <dgm:t>
        <a:bodyPr/>
        <a:lstStyle/>
        <a:p>
          <a:endParaRPr lang="en-US" b="1">
            <a:ln w="3175">
              <a:solidFill>
                <a:schemeClr val="tx1"/>
              </a:solidFill>
            </a:ln>
            <a:solidFill>
              <a:schemeClr val="tx2">
                <a:lumMod val="20000"/>
                <a:lumOff val="80000"/>
              </a:schemeClr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A77E618-D3B3-4725-A19D-040319028647}">
      <dgm:prSet phldrT="[Text]"/>
      <dgm:spPr>
        <a:xfrm>
          <a:off x="1278767" y="226554"/>
          <a:ext cx="2927780" cy="2927780"/>
        </a:xfrm>
        <a:prstGeom prst="pie">
          <a:avLst>
            <a:gd name="adj1" fmla="val 9000000"/>
            <a:gd name="adj2" fmla="val 16200000"/>
          </a:avLst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45"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ln w="3175">
                <a:solidFill>
                  <a:srgbClr val="373A36"/>
                </a:solidFill>
              </a:ln>
              <a:solidFill>
                <a:srgbClr val="00662C">
                  <a:lumMod val="20000"/>
                  <a:lumOff val="80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</a:p>
      </dgm:t>
    </dgm:pt>
    <dgm:pt modelId="{0DEF8423-0A13-49C6-9FF0-5AC3A73E0E67}" type="sibTrans" cxnId="{610804E2-3D3C-4DC0-BE50-3FF8858151FB}">
      <dgm:prSet/>
      <dgm:spPr/>
      <dgm:t>
        <a:bodyPr/>
        <a:lstStyle/>
        <a:p>
          <a:endParaRPr lang="en-US" b="1">
            <a:ln w="3175">
              <a:solidFill>
                <a:schemeClr val="tx1"/>
              </a:solidFill>
            </a:ln>
            <a:solidFill>
              <a:schemeClr val="tx2">
                <a:lumMod val="20000"/>
                <a:lumOff val="80000"/>
              </a:schemeClr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680F8F2-BF78-4B58-8149-B41A9C5BA20C}" type="parTrans" cxnId="{610804E2-3D3C-4DC0-BE50-3FF8858151FB}">
      <dgm:prSet/>
      <dgm:spPr/>
      <dgm:t>
        <a:bodyPr/>
        <a:lstStyle/>
        <a:p>
          <a:endParaRPr lang="en-US" b="1">
            <a:ln w="3175">
              <a:solidFill>
                <a:schemeClr val="tx1"/>
              </a:solidFill>
            </a:ln>
            <a:solidFill>
              <a:schemeClr val="tx2">
                <a:lumMod val="20000"/>
                <a:lumOff val="80000"/>
              </a:schemeClr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99C4B12-F6CB-43D8-BEA9-139875A9F9D3}">
      <dgm:prSet phldrT="[Text]"/>
      <dgm:spPr>
        <a:xfrm>
          <a:off x="1399364" y="226554"/>
          <a:ext cx="2927780" cy="2927780"/>
        </a:xfrm>
        <a:prstGeom prst="pie">
          <a:avLst>
            <a:gd name="adj1" fmla="val 16200000"/>
            <a:gd name="adj2" fmla="val 1800000"/>
          </a:avLst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ln w="3175">
                <a:solidFill>
                  <a:srgbClr val="373A36"/>
                </a:solidFill>
              </a:ln>
              <a:solidFill>
                <a:srgbClr val="00662C">
                  <a:lumMod val="20000"/>
                  <a:lumOff val="80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</a:p>
      </dgm:t>
    </dgm:pt>
    <dgm:pt modelId="{310A6556-1DF6-42E9-AA85-D4AE66AA6207}" type="sibTrans" cxnId="{9F5E0087-1835-4AF2-BB74-C9CD5090A315}">
      <dgm:prSet/>
      <dgm:spPr/>
      <dgm:t>
        <a:bodyPr/>
        <a:lstStyle/>
        <a:p>
          <a:endParaRPr lang="en-US" b="1">
            <a:ln w="3175">
              <a:solidFill>
                <a:schemeClr val="tx1"/>
              </a:solidFill>
            </a:ln>
            <a:solidFill>
              <a:schemeClr val="tx2">
                <a:lumMod val="20000"/>
                <a:lumOff val="80000"/>
              </a:schemeClr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CF8CCAC-5AF3-40F8-89C8-503D109C9B99}" type="parTrans" cxnId="{9F5E0087-1835-4AF2-BB74-C9CD5090A315}">
      <dgm:prSet/>
      <dgm:spPr/>
      <dgm:t>
        <a:bodyPr/>
        <a:lstStyle/>
        <a:p>
          <a:endParaRPr lang="en-US" b="1">
            <a:ln w="3175">
              <a:solidFill>
                <a:schemeClr val="tx1"/>
              </a:solidFill>
            </a:ln>
            <a:solidFill>
              <a:schemeClr val="tx2">
                <a:lumMod val="20000"/>
                <a:lumOff val="80000"/>
              </a:schemeClr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D8E9E2C-2E34-4869-B860-326DB689E29B}" type="pres">
      <dgm:prSet presAssocID="{4AA217B3-EE16-4D7C-B4C9-6B882169931C}" presName="compositeShape" presStyleCnt="0">
        <dgm:presLayoutVars>
          <dgm:chMax val="7"/>
          <dgm:dir/>
          <dgm:resizeHandles val="exact"/>
        </dgm:presLayoutVars>
      </dgm:prSet>
      <dgm:spPr/>
    </dgm:pt>
    <dgm:pt modelId="{78F5204D-2F60-46E1-962D-859A586FCADE}" type="pres">
      <dgm:prSet presAssocID="{4AA217B3-EE16-4D7C-B4C9-6B882169931C}" presName="wedge1" presStyleLbl="node1" presStyleIdx="0" presStyleCnt="3"/>
      <dgm:spPr/>
    </dgm:pt>
    <dgm:pt modelId="{FA3A1578-397B-415D-88A3-2DFFFC3B57DC}" type="pres">
      <dgm:prSet presAssocID="{4AA217B3-EE16-4D7C-B4C9-6B882169931C}" presName="dummy1a" presStyleCnt="0"/>
      <dgm:spPr/>
    </dgm:pt>
    <dgm:pt modelId="{51962D4A-58C5-4C02-B063-4280E2714E09}" type="pres">
      <dgm:prSet presAssocID="{4AA217B3-EE16-4D7C-B4C9-6B882169931C}" presName="dummy1b" presStyleCnt="0"/>
      <dgm:spPr/>
    </dgm:pt>
    <dgm:pt modelId="{4BA11B76-0F85-4CE5-ADA1-BA3930F4AD4A}" type="pres">
      <dgm:prSet presAssocID="{4AA217B3-EE16-4D7C-B4C9-6B882169931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C01444C-4F22-4BCA-99E9-6E25C3201CE8}" type="pres">
      <dgm:prSet presAssocID="{4AA217B3-EE16-4D7C-B4C9-6B882169931C}" presName="wedge2" presStyleLbl="node1" presStyleIdx="1" presStyleCnt="3"/>
      <dgm:spPr/>
    </dgm:pt>
    <dgm:pt modelId="{F23FA887-0906-4827-B598-E4C886404405}" type="pres">
      <dgm:prSet presAssocID="{4AA217B3-EE16-4D7C-B4C9-6B882169931C}" presName="dummy2a" presStyleCnt="0"/>
      <dgm:spPr/>
    </dgm:pt>
    <dgm:pt modelId="{6C830ADC-4FE9-41B2-BC36-6FF2EB5B6531}" type="pres">
      <dgm:prSet presAssocID="{4AA217B3-EE16-4D7C-B4C9-6B882169931C}" presName="dummy2b" presStyleCnt="0"/>
      <dgm:spPr/>
    </dgm:pt>
    <dgm:pt modelId="{04717461-20B8-4431-B6C3-A2686DBE16C0}" type="pres">
      <dgm:prSet presAssocID="{4AA217B3-EE16-4D7C-B4C9-6B882169931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53E4ECF-DF7B-4BC8-907B-0276FF76319E}" type="pres">
      <dgm:prSet presAssocID="{4AA217B3-EE16-4D7C-B4C9-6B882169931C}" presName="wedge3" presStyleLbl="node1" presStyleIdx="2" presStyleCnt="3"/>
      <dgm:spPr/>
    </dgm:pt>
    <dgm:pt modelId="{ED4DB95C-43F8-4433-986C-45FBF451BF50}" type="pres">
      <dgm:prSet presAssocID="{4AA217B3-EE16-4D7C-B4C9-6B882169931C}" presName="dummy3a" presStyleCnt="0"/>
      <dgm:spPr/>
    </dgm:pt>
    <dgm:pt modelId="{AF13025B-EEDF-4C22-991A-D2B9E743584E}" type="pres">
      <dgm:prSet presAssocID="{4AA217B3-EE16-4D7C-B4C9-6B882169931C}" presName="dummy3b" presStyleCnt="0"/>
      <dgm:spPr/>
    </dgm:pt>
    <dgm:pt modelId="{E0CF7523-2463-43CA-B708-B7C771724308}" type="pres">
      <dgm:prSet presAssocID="{4AA217B3-EE16-4D7C-B4C9-6B882169931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6E82C5E-2EAC-4FB5-8706-2AFF19F40FC2}" type="pres">
      <dgm:prSet presAssocID="{310A6556-1DF6-42E9-AA85-D4AE66AA6207}" presName="arrowWedge1" presStyleLbl="fgSibTrans2D1" presStyleIdx="0" presStyleCnt="3" custLinFactNeighborX="217"/>
      <dgm:spPr>
        <a:xfrm>
          <a:off x="1225502" y="45310"/>
          <a:ext cx="3290267" cy="329026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gm:spPr>
    </dgm:pt>
    <dgm:pt modelId="{CE2FA290-85CF-4D11-A195-2BF230A09671}" type="pres">
      <dgm:prSet presAssocID="{1259FA37-BB44-4725-AF55-FA1C7A4D3672}" presName="arrowWedge2" presStyleLbl="fgSibTrans2D1" presStyleIdx="1" presStyleCnt="3"/>
      <dgm:spPr>
        <a:xfrm>
          <a:off x="1157822" y="149689"/>
          <a:ext cx="3290267" cy="329026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gm:spPr>
    </dgm:pt>
    <dgm:pt modelId="{1E2BF689-EB55-4A41-9BA4-C8EEBB5AE724}" type="pres">
      <dgm:prSet presAssocID="{0DEF8423-0A13-49C6-9FF0-5AC3A73E0E67}" presName="arrowWedge3" presStyleLbl="fgSibTrans2D1" presStyleIdx="2" presStyleCnt="3"/>
      <dgm:spPr>
        <a:xfrm>
          <a:off x="1097282" y="45310"/>
          <a:ext cx="3290267" cy="329026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gm:spPr>
    </dgm:pt>
  </dgm:ptLst>
  <dgm:cxnLst>
    <dgm:cxn modelId="{69442516-E36D-4E48-A412-FCB767FA1763}" type="presOf" srcId="{4AA217B3-EE16-4D7C-B4C9-6B882169931C}" destId="{3D8E9E2C-2E34-4869-B860-326DB689E29B}" srcOrd="0" destOrd="0" presId="urn:microsoft.com/office/officeart/2005/8/layout/cycle8"/>
    <dgm:cxn modelId="{8E021D38-1B4D-41D0-BD8B-CDDAD08FA047}" type="presOf" srcId="{5A77E618-D3B3-4725-A19D-040319028647}" destId="{153E4ECF-DF7B-4BC8-907B-0276FF76319E}" srcOrd="0" destOrd="0" presId="urn:microsoft.com/office/officeart/2005/8/layout/cycle8"/>
    <dgm:cxn modelId="{1422F650-B131-48F9-B73F-A68F55E98D93}" type="presOf" srcId="{5A77E618-D3B3-4725-A19D-040319028647}" destId="{E0CF7523-2463-43CA-B708-B7C771724308}" srcOrd="1" destOrd="0" presId="urn:microsoft.com/office/officeart/2005/8/layout/cycle8"/>
    <dgm:cxn modelId="{1A917163-7191-4141-8AB9-F735C8612989}" type="presOf" srcId="{B99C4B12-F6CB-43D8-BEA9-139875A9F9D3}" destId="{4BA11B76-0F85-4CE5-ADA1-BA3930F4AD4A}" srcOrd="1" destOrd="0" presId="urn:microsoft.com/office/officeart/2005/8/layout/cycle8"/>
    <dgm:cxn modelId="{36462677-E543-42AF-9111-3303B932DD8F}" type="presOf" srcId="{2A2EB279-1626-403D-8A61-2939CF40A28A}" destId="{04717461-20B8-4431-B6C3-A2686DBE16C0}" srcOrd="1" destOrd="0" presId="urn:microsoft.com/office/officeart/2005/8/layout/cycle8"/>
    <dgm:cxn modelId="{9F5E0087-1835-4AF2-BB74-C9CD5090A315}" srcId="{4AA217B3-EE16-4D7C-B4C9-6B882169931C}" destId="{B99C4B12-F6CB-43D8-BEA9-139875A9F9D3}" srcOrd="0" destOrd="0" parTransId="{4CF8CCAC-5AF3-40F8-89C8-503D109C9B99}" sibTransId="{310A6556-1DF6-42E9-AA85-D4AE66AA6207}"/>
    <dgm:cxn modelId="{8DFC33A1-168F-47E7-8CED-94D4B2931462}" type="presOf" srcId="{2A2EB279-1626-403D-8A61-2939CF40A28A}" destId="{7C01444C-4F22-4BCA-99E9-6E25C3201CE8}" srcOrd="0" destOrd="0" presId="urn:microsoft.com/office/officeart/2005/8/layout/cycle8"/>
    <dgm:cxn modelId="{F474DFAF-CFC3-49F5-8BC9-6260BBCAE62C}" srcId="{4AA217B3-EE16-4D7C-B4C9-6B882169931C}" destId="{2A2EB279-1626-403D-8A61-2939CF40A28A}" srcOrd="1" destOrd="0" parTransId="{45DA7F19-7631-4EB6-BD10-0F737E896D4A}" sibTransId="{1259FA37-BB44-4725-AF55-FA1C7A4D3672}"/>
    <dgm:cxn modelId="{A5DEA2CA-89D5-4A52-BFF3-6BE052DAC69B}" type="presOf" srcId="{B99C4B12-F6CB-43D8-BEA9-139875A9F9D3}" destId="{78F5204D-2F60-46E1-962D-859A586FCADE}" srcOrd="0" destOrd="0" presId="urn:microsoft.com/office/officeart/2005/8/layout/cycle8"/>
    <dgm:cxn modelId="{610804E2-3D3C-4DC0-BE50-3FF8858151FB}" srcId="{4AA217B3-EE16-4D7C-B4C9-6B882169931C}" destId="{5A77E618-D3B3-4725-A19D-040319028647}" srcOrd="2" destOrd="0" parTransId="{8680F8F2-BF78-4B58-8149-B41A9C5BA20C}" sibTransId="{0DEF8423-0A13-49C6-9FF0-5AC3A73E0E67}"/>
    <dgm:cxn modelId="{36D9B613-4ED6-4C1F-93D5-1FF377A98A2E}" type="presParOf" srcId="{3D8E9E2C-2E34-4869-B860-326DB689E29B}" destId="{78F5204D-2F60-46E1-962D-859A586FCADE}" srcOrd="0" destOrd="0" presId="urn:microsoft.com/office/officeart/2005/8/layout/cycle8"/>
    <dgm:cxn modelId="{A6CCE06C-9BA4-4F83-A88C-FFA7CBFA11F0}" type="presParOf" srcId="{3D8E9E2C-2E34-4869-B860-326DB689E29B}" destId="{FA3A1578-397B-415D-88A3-2DFFFC3B57DC}" srcOrd="1" destOrd="0" presId="urn:microsoft.com/office/officeart/2005/8/layout/cycle8"/>
    <dgm:cxn modelId="{DA9C2DF9-6B2B-4171-9D14-FE41A476602C}" type="presParOf" srcId="{3D8E9E2C-2E34-4869-B860-326DB689E29B}" destId="{51962D4A-58C5-4C02-B063-4280E2714E09}" srcOrd="2" destOrd="0" presId="urn:microsoft.com/office/officeart/2005/8/layout/cycle8"/>
    <dgm:cxn modelId="{B6A72954-C4FD-46FB-B00C-262F0D2B8CA7}" type="presParOf" srcId="{3D8E9E2C-2E34-4869-B860-326DB689E29B}" destId="{4BA11B76-0F85-4CE5-ADA1-BA3930F4AD4A}" srcOrd="3" destOrd="0" presId="urn:microsoft.com/office/officeart/2005/8/layout/cycle8"/>
    <dgm:cxn modelId="{88E2136F-A12B-4038-8D1F-E6F0B55A9D04}" type="presParOf" srcId="{3D8E9E2C-2E34-4869-B860-326DB689E29B}" destId="{7C01444C-4F22-4BCA-99E9-6E25C3201CE8}" srcOrd="4" destOrd="0" presId="urn:microsoft.com/office/officeart/2005/8/layout/cycle8"/>
    <dgm:cxn modelId="{DB2F3274-DAC9-4112-B921-9571C718C60E}" type="presParOf" srcId="{3D8E9E2C-2E34-4869-B860-326DB689E29B}" destId="{F23FA887-0906-4827-B598-E4C886404405}" srcOrd="5" destOrd="0" presId="urn:microsoft.com/office/officeart/2005/8/layout/cycle8"/>
    <dgm:cxn modelId="{D0168F58-AB2E-4DB7-96DE-1E1BA360F93C}" type="presParOf" srcId="{3D8E9E2C-2E34-4869-B860-326DB689E29B}" destId="{6C830ADC-4FE9-41B2-BC36-6FF2EB5B6531}" srcOrd="6" destOrd="0" presId="urn:microsoft.com/office/officeart/2005/8/layout/cycle8"/>
    <dgm:cxn modelId="{CDA34400-51AB-4A4C-9D93-248842B7DBCA}" type="presParOf" srcId="{3D8E9E2C-2E34-4869-B860-326DB689E29B}" destId="{04717461-20B8-4431-B6C3-A2686DBE16C0}" srcOrd="7" destOrd="0" presId="urn:microsoft.com/office/officeart/2005/8/layout/cycle8"/>
    <dgm:cxn modelId="{A1082C8A-AB41-4853-8E8F-1A3CCF999E1B}" type="presParOf" srcId="{3D8E9E2C-2E34-4869-B860-326DB689E29B}" destId="{153E4ECF-DF7B-4BC8-907B-0276FF76319E}" srcOrd="8" destOrd="0" presId="urn:microsoft.com/office/officeart/2005/8/layout/cycle8"/>
    <dgm:cxn modelId="{C1E946BE-1EFA-4276-8053-F3EFDAC5AB0B}" type="presParOf" srcId="{3D8E9E2C-2E34-4869-B860-326DB689E29B}" destId="{ED4DB95C-43F8-4433-986C-45FBF451BF50}" srcOrd="9" destOrd="0" presId="urn:microsoft.com/office/officeart/2005/8/layout/cycle8"/>
    <dgm:cxn modelId="{110438A9-6B5C-47A2-91F5-043D1B421470}" type="presParOf" srcId="{3D8E9E2C-2E34-4869-B860-326DB689E29B}" destId="{AF13025B-EEDF-4C22-991A-D2B9E743584E}" srcOrd="10" destOrd="0" presId="urn:microsoft.com/office/officeart/2005/8/layout/cycle8"/>
    <dgm:cxn modelId="{1E89B72F-9C9B-44BF-AA33-D666027BFBD5}" type="presParOf" srcId="{3D8E9E2C-2E34-4869-B860-326DB689E29B}" destId="{E0CF7523-2463-43CA-B708-B7C771724308}" srcOrd="11" destOrd="0" presId="urn:microsoft.com/office/officeart/2005/8/layout/cycle8"/>
    <dgm:cxn modelId="{922B7F6E-25B8-4F3C-88CB-2510B2D86790}" type="presParOf" srcId="{3D8E9E2C-2E34-4869-B860-326DB689E29B}" destId="{66E82C5E-2EAC-4FB5-8706-2AFF19F40FC2}" srcOrd="12" destOrd="0" presId="urn:microsoft.com/office/officeart/2005/8/layout/cycle8"/>
    <dgm:cxn modelId="{51FAE2F9-703C-484A-ABFC-896C3E4DEA6C}" type="presParOf" srcId="{3D8E9E2C-2E34-4869-B860-326DB689E29B}" destId="{CE2FA290-85CF-4D11-A195-2BF230A09671}" srcOrd="13" destOrd="0" presId="urn:microsoft.com/office/officeart/2005/8/layout/cycle8"/>
    <dgm:cxn modelId="{BD8726CE-8EFD-456B-A294-824F20116142}" type="presParOf" srcId="{3D8E9E2C-2E34-4869-B860-326DB689E29B}" destId="{1E2BF689-EB55-4A41-9BA4-C8EEBB5AE72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FBA16-634D-0F45-B614-0BFDA202C1A6}">
      <dsp:nvSpPr>
        <dsp:cNvPr id="0" name=""/>
        <dsp:cNvSpPr/>
      </dsp:nvSpPr>
      <dsp:spPr>
        <a:xfrm>
          <a:off x="1046" y="1055686"/>
          <a:ext cx="2040573" cy="29368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2030 - 2035</a:t>
          </a:r>
        </a:p>
      </dsp:txBody>
      <dsp:txXfrm>
        <a:off x="1046" y="1055686"/>
        <a:ext cx="1967151" cy="293687"/>
      </dsp:txXfrm>
    </dsp:sp>
    <dsp:sp modelId="{12DF6BD4-4C5E-0845-B504-DE3D18369380}">
      <dsp:nvSpPr>
        <dsp:cNvPr id="0" name=""/>
        <dsp:cNvSpPr/>
      </dsp:nvSpPr>
      <dsp:spPr>
        <a:xfrm>
          <a:off x="1633504" y="1055686"/>
          <a:ext cx="2040573" cy="293687"/>
        </a:xfrm>
        <a:prstGeom prst="chevron">
          <a:avLst/>
        </a:prstGeom>
        <a:solidFill>
          <a:schemeClr val="accent2">
            <a:hueOff val="1762734"/>
            <a:satOff val="6139"/>
            <a:lumOff val="-98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2035 - 2040  </a:t>
          </a:r>
        </a:p>
      </dsp:txBody>
      <dsp:txXfrm>
        <a:off x="1780348" y="1055686"/>
        <a:ext cx="1746886" cy="293687"/>
      </dsp:txXfrm>
    </dsp:sp>
    <dsp:sp modelId="{188C0E38-9883-8D4F-9F9C-BB140CF3EAEB}">
      <dsp:nvSpPr>
        <dsp:cNvPr id="0" name=""/>
        <dsp:cNvSpPr/>
      </dsp:nvSpPr>
      <dsp:spPr>
        <a:xfrm>
          <a:off x="3265963" y="1055686"/>
          <a:ext cx="2040573" cy="293687"/>
        </a:xfrm>
        <a:prstGeom prst="chevron">
          <a:avLst/>
        </a:prstGeom>
        <a:solidFill>
          <a:schemeClr val="accent2">
            <a:hueOff val="3525468"/>
            <a:satOff val="12279"/>
            <a:lumOff val="-196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2040 - 2045 </a:t>
          </a:r>
        </a:p>
      </dsp:txBody>
      <dsp:txXfrm>
        <a:off x="3412807" y="1055686"/>
        <a:ext cx="1746886" cy="293687"/>
      </dsp:txXfrm>
    </dsp:sp>
    <dsp:sp modelId="{FB75FF0C-C967-DE40-8B22-5287574EE051}">
      <dsp:nvSpPr>
        <dsp:cNvPr id="0" name=""/>
        <dsp:cNvSpPr/>
      </dsp:nvSpPr>
      <dsp:spPr>
        <a:xfrm>
          <a:off x="4898421" y="1055686"/>
          <a:ext cx="2040573" cy="293687"/>
        </a:xfrm>
        <a:prstGeom prst="chevron">
          <a:avLst/>
        </a:prstGeom>
        <a:solidFill>
          <a:schemeClr val="accent2">
            <a:hueOff val="5288202"/>
            <a:satOff val="18418"/>
            <a:lumOff val="-294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2045 - 2050 </a:t>
          </a:r>
        </a:p>
      </dsp:txBody>
      <dsp:txXfrm>
        <a:off x="5045265" y="1055686"/>
        <a:ext cx="1746886" cy="293687"/>
      </dsp:txXfrm>
    </dsp:sp>
    <dsp:sp modelId="{2ACEC703-E0FC-7741-ACF1-FAC9FFD76351}">
      <dsp:nvSpPr>
        <dsp:cNvPr id="0" name=""/>
        <dsp:cNvSpPr/>
      </dsp:nvSpPr>
      <dsp:spPr>
        <a:xfrm>
          <a:off x="6530880" y="1055686"/>
          <a:ext cx="2040573" cy="293687"/>
        </a:xfrm>
        <a:prstGeom prst="chevron">
          <a:avLst/>
        </a:prstGeom>
        <a:gradFill flip="none" rotWithShape="1">
          <a:gsLst>
            <a:gs pos="0">
              <a:srgbClr val="407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&gt; 2050 </a:t>
          </a:r>
        </a:p>
      </dsp:txBody>
      <dsp:txXfrm>
        <a:off x="6677724" y="1055686"/>
        <a:ext cx="1746886" cy="293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5204D-2F60-46E1-962D-859A586FCADE}">
      <dsp:nvSpPr>
        <dsp:cNvPr id="0" name=""/>
        <dsp:cNvSpPr/>
      </dsp:nvSpPr>
      <dsp:spPr>
        <a:xfrm>
          <a:off x="1399364" y="226554"/>
          <a:ext cx="2927780" cy="2927780"/>
        </a:xfrm>
        <a:prstGeom prst="pie">
          <a:avLst>
            <a:gd name="adj1" fmla="val 16200000"/>
            <a:gd name="adj2" fmla="val 180000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ln w="3175">
                <a:solidFill>
                  <a:srgbClr val="373A36"/>
                </a:solidFill>
              </a:ln>
              <a:solidFill>
                <a:srgbClr val="00662C">
                  <a:lumMod val="20000"/>
                  <a:lumOff val="80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</a:p>
      </dsp:txBody>
      <dsp:txXfrm>
        <a:off x="3095504" y="974573"/>
        <a:ext cx="739375" cy="616147"/>
      </dsp:txXfrm>
    </dsp:sp>
    <dsp:sp modelId="{7C01444C-4F22-4BCA-99E9-6E25C3201CE8}">
      <dsp:nvSpPr>
        <dsp:cNvPr id="0" name=""/>
        <dsp:cNvSpPr/>
      </dsp:nvSpPr>
      <dsp:spPr>
        <a:xfrm>
          <a:off x="1339066" y="331118"/>
          <a:ext cx="2927780" cy="2927780"/>
        </a:xfrm>
        <a:prstGeom prst="pie">
          <a:avLst>
            <a:gd name="adj1" fmla="val 1800000"/>
            <a:gd name="adj2" fmla="val 9000000"/>
          </a:avLst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3300" b="1" i="0" u="none" strike="noStrike" kern="1200" cap="none" spc="0" normalizeH="0" baseline="0" noProof="0" dirty="0">
              <a:ln w="3175">
                <a:solidFill>
                  <a:srgbClr val="373A36"/>
                </a:solidFill>
              </a:ln>
              <a:solidFill>
                <a:srgbClr val="00662C">
                  <a:lumMod val="20000"/>
                  <a:lumOff val="8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 Light" panose="020F0302020204030204" pitchFamily="34" charset="0"/>
            </a:rPr>
            <a:t> </a:t>
          </a:r>
          <a:endParaRPr lang="en-US" sz="3300" b="1" kern="1200" dirty="0">
            <a:ln w="3175">
              <a:solidFill>
                <a:srgbClr val="373A36"/>
              </a:solidFill>
            </a:ln>
            <a:solidFill>
              <a:srgbClr val="00662C">
                <a:lumMod val="20000"/>
                <a:lumOff val="80000"/>
              </a:srgbClr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sp:txBody>
      <dsp:txXfrm>
        <a:off x="2265851" y="2342984"/>
        <a:ext cx="1109063" cy="542209"/>
      </dsp:txXfrm>
    </dsp:sp>
    <dsp:sp modelId="{153E4ECF-DF7B-4BC8-907B-0276FF76319E}">
      <dsp:nvSpPr>
        <dsp:cNvPr id="0" name=""/>
        <dsp:cNvSpPr/>
      </dsp:nvSpPr>
      <dsp:spPr>
        <a:xfrm>
          <a:off x="1278767" y="226554"/>
          <a:ext cx="2927780" cy="2927780"/>
        </a:xfrm>
        <a:prstGeom prst="pie">
          <a:avLst>
            <a:gd name="adj1" fmla="val 9000000"/>
            <a:gd name="adj2" fmla="val 16200000"/>
          </a:avLst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45"/>
          </a:stretch>
        </a:blip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ln w="3175">
                <a:solidFill>
                  <a:srgbClr val="373A36"/>
                </a:solidFill>
              </a:ln>
              <a:solidFill>
                <a:srgbClr val="00662C">
                  <a:lumMod val="20000"/>
                  <a:lumOff val="80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</a:p>
      </dsp:txBody>
      <dsp:txXfrm>
        <a:off x="1771032" y="974573"/>
        <a:ext cx="739375" cy="616147"/>
      </dsp:txXfrm>
    </dsp:sp>
    <dsp:sp modelId="{66E82C5E-2EAC-4FB5-8706-2AFF19F40FC2}">
      <dsp:nvSpPr>
        <dsp:cNvPr id="0" name=""/>
        <dsp:cNvSpPr/>
      </dsp:nvSpPr>
      <dsp:spPr>
        <a:xfrm>
          <a:off x="1225502" y="45310"/>
          <a:ext cx="3290267" cy="329026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FA290-85CF-4D11-A195-2BF230A09671}">
      <dsp:nvSpPr>
        <dsp:cNvPr id="0" name=""/>
        <dsp:cNvSpPr/>
      </dsp:nvSpPr>
      <dsp:spPr>
        <a:xfrm>
          <a:off x="1157822" y="149689"/>
          <a:ext cx="3290267" cy="329026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BF689-EB55-4A41-9BA4-C8EEBB5AE724}">
      <dsp:nvSpPr>
        <dsp:cNvPr id="0" name=""/>
        <dsp:cNvSpPr/>
      </dsp:nvSpPr>
      <dsp:spPr>
        <a:xfrm>
          <a:off x="1097282" y="45310"/>
          <a:ext cx="3290267" cy="329026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6/22/25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4CB2F-173D-68BF-1E9F-68BD47632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13AEC-584E-DBA9-0853-F360BFECB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8C365-4060-FDD2-49DD-253F700F1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Travis Humble provided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D32F1-CDFE-3F3B-88D2-3F6C3852F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4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Travis Humble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4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B5F9B-679D-108D-96A1-09915E35A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99553D-CD6D-F061-0247-F8C17C304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59518-9E51-B23E-FB42-5E46B7C76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5EFA8-7689-B711-1808-89D1BDE5B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187B8-31B5-4B79-B30F-BEC67F3E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1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AC39D2F-2485-394F-9C34-7C64A7F5BF9B}"/>
              </a:ext>
            </a:extLst>
          </p:cNvPr>
          <p:cNvSpPr/>
          <p:nvPr userDrawn="1"/>
        </p:nvSpPr>
        <p:spPr>
          <a:xfrm>
            <a:off x="-3572" y="-163996"/>
            <a:ext cx="9147572" cy="5143500"/>
          </a:xfrm>
          <a:prstGeom prst="rect">
            <a:avLst/>
          </a:prstGeom>
          <a:solidFill>
            <a:srgbClr val="CCCCCC">
              <a:alpha val="70980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woPt" dir="tl"/>
          </a:scene3d>
          <a:sp3d prstMaterial="flat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b="0" i="0" dirty="0">
              <a:solidFill>
                <a:schemeClr val="bg1">
                  <a:lumMod val="75000"/>
                </a:schemeClr>
              </a:solidFill>
              <a:latin typeface="Lucida Grande" panose="020B06000405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01BFA7-0C0C-42A3-A151-3853FF801773}"/>
              </a:ext>
            </a:extLst>
          </p:cNvPr>
          <p:cNvSpPr/>
          <p:nvPr userDrawn="1"/>
        </p:nvSpPr>
        <p:spPr>
          <a:xfrm>
            <a:off x="208240" y="782258"/>
            <a:ext cx="8482026" cy="3198491"/>
          </a:xfrm>
          <a:prstGeom prst="rect">
            <a:avLst/>
          </a:prstGeom>
          <a:solidFill>
            <a:srgbClr val="F2F2F2">
              <a:alpha val="94118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woPt" dir="tl"/>
          </a:scene3d>
          <a:sp3d prstMaterial="flat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b="0" i="0" dirty="0">
              <a:solidFill>
                <a:schemeClr val="bg1">
                  <a:lumMod val="75000"/>
                </a:schemeClr>
              </a:solidFill>
              <a:latin typeface="Lucida Grande" panose="020B06000405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DBCC9F-9BA5-495B-A6DB-0540F1CF7359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1EF773E1-BF54-4AAA-9A4B-17D30670AED4}"/>
              </a:ext>
            </a:extLst>
          </p:cNvPr>
          <p:cNvSpPr>
            <a:spLocks/>
          </p:cNvSpPr>
          <p:nvPr userDrawn="1"/>
        </p:nvSpPr>
        <p:spPr bwMode="auto">
          <a:xfrm>
            <a:off x="4808482" y="0"/>
            <a:ext cx="4335517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ADD1D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latin typeface="+mn-lt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8ED2E-76C7-4D20-8497-96A70CDB3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735" y="1013792"/>
            <a:ext cx="3295802" cy="1393963"/>
          </a:xfrm>
        </p:spPr>
        <p:txBody>
          <a:bodyPr anchor="b"/>
          <a:lstStyle>
            <a:lvl1pPr algn="l">
              <a:defRPr sz="3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012D2-9F6E-4AA5-A6AE-1A20F1A12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463" y="2735746"/>
            <a:ext cx="3333074" cy="1207604"/>
          </a:xfrm>
        </p:spPr>
        <p:txBody>
          <a:bodyPr/>
          <a:lstStyle>
            <a:lvl1pPr marL="0" indent="0" algn="l">
              <a:buNone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A picture containing text, person&#10;&#10;AI-generated content may be incorrect.">
            <a:extLst>
              <a:ext uri="{FF2B5EF4-FFF2-40B4-BE49-F238E27FC236}">
                <a16:creationId xmlns:a16="http://schemas.microsoft.com/office/drawing/2014/main" id="{6950888F-6D65-67AB-2C4D-BF15A18A2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7008" y="1171953"/>
            <a:ext cx="391325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C1327-A433-5CDC-9E9C-EEE71874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12E2E-E7B8-8807-3489-A1BF77600B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2B363-E788-09EA-99AD-F0B366E73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F5569-171E-09C4-8EDA-9CFFE511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DC69-DDD4-DE42-A15D-0A19A13BFC51}" type="datetime1">
              <a:rPr lang="en-US" smtClean="0"/>
              <a:t>6/22/25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D09F7-6E78-8C33-65B7-05ECBC238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49878-DA55-E14C-B842-2E41E732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87913"/>
            <a:ext cx="2057400" cy="274637"/>
          </a:xfrm>
          <a:prstGeom prst="rect">
            <a:avLst/>
          </a:prstGeom>
        </p:spPr>
        <p:txBody>
          <a:bodyPr/>
          <a:lstStyle/>
          <a:p>
            <a:fld id="{692B079C-D760-0845-8A80-48C5C0A2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237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05740" y="796161"/>
            <a:ext cx="8938261" cy="410730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40698" y="796161"/>
            <a:ext cx="3426997" cy="41073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1329" y="2025984"/>
            <a:ext cx="4943062" cy="2877486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4" y="1014360"/>
            <a:ext cx="4927087" cy="8255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736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741" y="1786"/>
            <a:ext cx="8484632" cy="4756516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7" y="205739"/>
            <a:ext cx="8250174" cy="761238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85775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4519612" y="0"/>
            <a:ext cx="4624388" cy="51435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4758302"/>
            <a:ext cx="205740" cy="383182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679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79"/>
            <a:ext cx="4380442" cy="3970121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559" y="1059079"/>
            <a:ext cx="4380442" cy="3970121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4380442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559" y="711028"/>
            <a:ext cx="4380442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5738" y="754380"/>
            <a:ext cx="436626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5" y="1145286"/>
            <a:ext cx="4337825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763558" y="754380"/>
            <a:ext cx="438044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763559" y="1145286"/>
            <a:ext cx="4339181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772488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72567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243318"/>
            <a:ext cx="4380442" cy="3785882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559" y="1243318"/>
            <a:ext cx="4380442" cy="3785882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7"/>
            <a:ext cx="4380442" cy="5322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559" y="711027"/>
            <a:ext cx="4380442" cy="5322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5738" y="741063"/>
            <a:ext cx="4366262" cy="45887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5" y="1277785"/>
            <a:ext cx="4337825" cy="3442916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763558" y="741063"/>
            <a:ext cx="4380442" cy="45887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763559" y="1277785"/>
            <a:ext cx="4339181" cy="3442916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772488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40860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80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059080"/>
            <a:ext cx="290093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059080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900069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711028"/>
            <a:ext cx="290093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711028"/>
            <a:ext cx="2914448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2633" y="754380"/>
            <a:ext cx="290300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6" y="1145286"/>
            <a:ext cx="2843561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23282" y="754380"/>
            <a:ext cx="2900069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21381" y="1145286"/>
            <a:ext cx="2895600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39789" y="754380"/>
            <a:ext cx="2914448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39789" y="1145286"/>
            <a:ext cx="2826153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813747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94698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2466458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2466458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4727176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4727176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6987895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6987895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5739" y="754380"/>
            <a:ext cx="214609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05739" y="1145286"/>
            <a:ext cx="2146094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2466457" y="754380"/>
            <a:ext cx="2156105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2466457" y="1145286"/>
            <a:ext cx="2156105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734715" y="754380"/>
            <a:ext cx="2148566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4734715" y="1145286"/>
            <a:ext cx="2148566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813748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987893" y="754380"/>
            <a:ext cx="2148566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6987893" y="1145286"/>
            <a:ext cx="2148566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910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96" y="240031"/>
            <a:ext cx="8628678" cy="4016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86335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ntent with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/>
        </p:nvSpPr>
        <p:spPr>
          <a:xfrm>
            <a:off x="205740" y="796161"/>
            <a:ext cx="8938261" cy="410730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327" y="796161"/>
            <a:ext cx="3426997" cy="41073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24632" y="2067060"/>
            <a:ext cx="5169462" cy="2836410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607" y="1014359"/>
            <a:ext cx="5134169" cy="10358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9432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643903"/>
            <a:ext cx="2057976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428276" y="1643903"/>
            <a:ext cx="2055570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08024" y="1643903"/>
            <a:ext cx="2056117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802179" y="1643903"/>
            <a:ext cx="2053165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019" y="1227535"/>
            <a:ext cx="2055570" cy="371640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8276" y="1227535"/>
            <a:ext cx="2055570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8571" y="1227535"/>
            <a:ext cx="2055570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2178" y="1227535"/>
            <a:ext cx="2055570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0955310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58DE7-2D6E-4543-90E1-608EC597A0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1" y="805815"/>
            <a:ext cx="8500937" cy="317493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0370" y="4007876"/>
            <a:ext cx="403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1E8798D-8DC1-4F66-BD16-7083682BED34}"/>
              </a:ext>
            </a:extLst>
          </p:cNvPr>
          <p:cNvSpPr/>
          <p:nvPr userDrawn="1"/>
        </p:nvSpPr>
        <p:spPr>
          <a:xfrm>
            <a:off x="8706678" y="0"/>
            <a:ext cx="437323" cy="39807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21552" y="1041722"/>
            <a:ext cx="3916349" cy="720197"/>
          </a:xfrm>
        </p:spPr>
        <p:txBody>
          <a:bodyPr/>
          <a:lstStyle>
            <a:lvl1pPr algn="l">
              <a:defRPr sz="24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611" y="2260092"/>
            <a:ext cx="3916349" cy="567848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739961D-E2BA-492C-BC48-01E29F648BCC}"/>
              </a:ext>
            </a:extLst>
          </p:cNvPr>
          <p:cNvSpPr/>
          <p:nvPr userDrawn="1"/>
        </p:nvSpPr>
        <p:spPr>
          <a:xfrm>
            <a:off x="4572000" y="3980749"/>
            <a:ext cx="4572000" cy="1162751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932" y="4057116"/>
            <a:ext cx="1202817" cy="2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6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4901B-BE20-7903-C242-BC6697BE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A4C1F-0BDC-456F-6F85-3D07C4E8B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78740-8912-35C6-5662-9A5C787B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F61A-7DC7-A14D-8BE3-D16BFD1481D9}" type="datetime1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8136B-C069-B63C-0BC6-0F009820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F5263-B231-935C-76E4-E8C03060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87913"/>
            <a:ext cx="2057400" cy="274637"/>
          </a:xfrm>
          <a:prstGeom prst="rect">
            <a:avLst/>
          </a:prstGeom>
        </p:spPr>
        <p:txBody>
          <a:bodyPr/>
          <a:lstStyle/>
          <a:p>
            <a:fld id="{692B079C-D760-0845-8A80-48C5C0A2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136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0"/>
            <a:ext cx="8568927" cy="4062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1234440"/>
            <a:ext cx="8529578" cy="3035834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14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4571999" y="809244"/>
            <a:ext cx="4151269" cy="317150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6C8C473-D781-4047-9817-78BBBB4E8673}"/>
              </a:ext>
            </a:extLst>
          </p:cNvPr>
          <p:cNvSpPr/>
          <p:nvPr userDrawn="1"/>
        </p:nvSpPr>
        <p:spPr>
          <a:xfrm>
            <a:off x="4571999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014360"/>
            <a:ext cx="4060102" cy="7201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9163" y="2168912"/>
            <a:ext cx="4073266" cy="1689410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2EF36-1128-40BA-9357-54840C61B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271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0"/>
            <a:ext cx="8568927" cy="4062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4B44C-EBEE-491D-B904-687B8716B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22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0"/>
            <a:ext cx="8628678" cy="40626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326" y="1083564"/>
            <a:ext cx="4130874" cy="615893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757" y="1699457"/>
            <a:ext cx="4130874" cy="2529922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+mn-lt"/>
              </a:defRPr>
            </a:lvl1pPr>
            <a:lvl2pPr>
              <a:buClr>
                <a:schemeClr val="tx1"/>
              </a:buClr>
              <a:defRPr sz="1350">
                <a:latin typeface="+mn-lt"/>
              </a:defRPr>
            </a:lvl2pPr>
            <a:lvl3pPr>
              <a:buClr>
                <a:schemeClr val="tx1"/>
              </a:buClr>
              <a:defRPr sz="1200">
                <a:latin typeface="+mn-lt"/>
              </a:defRPr>
            </a:lvl3pPr>
            <a:lvl4pPr>
              <a:buClr>
                <a:schemeClr val="tx1"/>
              </a:buClr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83564"/>
            <a:ext cx="4128516" cy="615893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02751"/>
            <a:ext cx="4128516" cy="2529922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+mn-lt"/>
              </a:defRPr>
            </a:lvl1pPr>
            <a:lvl2pPr>
              <a:buClr>
                <a:schemeClr val="tx1"/>
              </a:buClr>
              <a:defRPr sz="1350">
                <a:latin typeface="+mn-lt"/>
              </a:defRPr>
            </a:lvl2pPr>
            <a:lvl3pPr>
              <a:buClr>
                <a:schemeClr val="tx1"/>
              </a:buClr>
              <a:defRPr sz="1200">
                <a:latin typeface="+mn-lt"/>
              </a:defRPr>
            </a:lvl3pPr>
            <a:lvl4pPr>
              <a:buClr>
                <a:schemeClr val="tx1"/>
              </a:buClr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B055C-A2F8-4968-B0DA-5C7225116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975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cience highligh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0"/>
            <a:ext cx="8628678" cy="4062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199" y="1083564"/>
            <a:ext cx="2654504" cy="615893"/>
          </a:xfrm>
          <a:solidFill>
            <a:schemeClr val="tx2"/>
          </a:solidFill>
          <a:ln w="12700">
            <a:solidFill>
              <a:schemeClr val="accent2"/>
            </a:solidFill>
          </a:ln>
        </p:spPr>
        <p:txBody>
          <a:bodyPr tIns="91440" bIns="91440" anchor="b"/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199" y="1699457"/>
            <a:ext cx="265450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35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050"/>
            </a:lvl3pPr>
            <a:lvl4pPr>
              <a:buClr>
                <a:schemeClr val="tx1"/>
              </a:buClr>
              <a:defRPr sz="900"/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22743" y="1083564"/>
            <a:ext cx="2652989" cy="615893"/>
          </a:xfrm>
          <a:solidFill>
            <a:schemeClr val="tx2"/>
          </a:solidFill>
          <a:ln w="12700">
            <a:solidFill>
              <a:schemeClr val="accent2"/>
            </a:solidFill>
          </a:ln>
        </p:spPr>
        <p:txBody>
          <a:bodyPr tIns="91440" bIns="91440" anchor="b"/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22743" y="1702751"/>
            <a:ext cx="2652989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35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050"/>
            </a:lvl3pPr>
            <a:lvl4pPr>
              <a:buClr>
                <a:schemeClr val="tx1"/>
              </a:buClr>
              <a:defRPr sz="900"/>
            </a:lvl4pPr>
            <a:lvl5pPr marL="1112044" indent="-166688"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0495" y="1083564"/>
            <a:ext cx="2652989" cy="615893"/>
          </a:xfrm>
          <a:solidFill>
            <a:schemeClr val="tx2"/>
          </a:solidFill>
          <a:ln w="12700">
            <a:solidFill>
              <a:schemeClr val="accent2"/>
            </a:solidFill>
          </a:ln>
        </p:spPr>
        <p:txBody>
          <a:bodyPr tIns="91440" bIns="91440" anchor="b"/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20495" y="1702751"/>
            <a:ext cx="2652989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35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050"/>
            </a:lvl3pPr>
            <a:lvl4pPr>
              <a:buClr>
                <a:schemeClr val="tx1"/>
              </a:buClr>
              <a:defRPr sz="900"/>
            </a:lvl4pPr>
            <a:lvl5pPr marL="1112044" indent="-166688"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95E5E-807E-454F-9372-2651CFE1B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78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79"/>
            <a:ext cx="4380442" cy="397012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559" y="1059079"/>
            <a:ext cx="4380442" cy="397012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4380442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559" y="711028"/>
            <a:ext cx="4380442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1085" y="754380"/>
            <a:ext cx="4134563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1085" y="1145286"/>
            <a:ext cx="4134563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851777" y="754380"/>
            <a:ext cx="413220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851777" y="1145286"/>
            <a:ext cx="4132204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74393"/>
            <a:ext cx="7524204" cy="327782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8EDD48-0F15-4067-B1FA-7B96BFB5A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219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80"/>
            <a:ext cx="2901104" cy="3918310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059080"/>
            <a:ext cx="2900934" cy="3918310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059080"/>
            <a:ext cx="2901104" cy="3918310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900069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711028"/>
            <a:ext cx="290093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711028"/>
            <a:ext cx="2914448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1086" y="754380"/>
            <a:ext cx="2710598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1086" y="1145286"/>
            <a:ext cx="2710598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7861" y="754380"/>
            <a:ext cx="270905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7861" y="1145286"/>
            <a:ext cx="2709052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91527" y="754380"/>
            <a:ext cx="270905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91527" y="1145286"/>
            <a:ext cx="2709052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74393"/>
            <a:ext cx="7524204" cy="327782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F83F73-881E-4D1A-B554-90685AEE0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54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79"/>
            <a:ext cx="4380442" cy="3970121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559" y="1059079"/>
            <a:ext cx="4380442" cy="3970121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4380442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559" y="711028"/>
            <a:ext cx="4380442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1085" y="754380"/>
            <a:ext cx="4134563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1085" y="1145286"/>
            <a:ext cx="4134563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851777" y="754380"/>
            <a:ext cx="413220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851777" y="1145286"/>
            <a:ext cx="4132204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74393"/>
            <a:ext cx="7524204" cy="327782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E9D0EF-13CB-446B-A3FB-112B8B6EE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258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2466458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2466458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4727176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4727176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6987895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6987895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17240" y="754380"/>
            <a:ext cx="2134593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7240" y="1145286"/>
            <a:ext cx="2134593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2495626" y="754380"/>
            <a:ext cx="2126936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2466457" y="1145286"/>
            <a:ext cx="2156105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734715" y="754380"/>
            <a:ext cx="2148566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4734715" y="1145286"/>
            <a:ext cx="2148566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74393"/>
            <a:ext cx="7524204" cy="327782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987893" y="754380"/>
            <a:ext cx="2148566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6987893" y="1145286"/>
            <a:ext cx="2148566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360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80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059080"/>
            <a:ext cx="290093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059080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900069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711028"/>
            <a:ext cx="290093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711028"/>
            <a:ext cx="2914448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1086" y="754380"/>
            <a:ext cx="2710598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1086" y="1145286"/>
            <a:ext cx="2710598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7861" y="754380"/>
            <a:ext cx="270905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7861" y="1145286"/>
            <a:ext cx="2709052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91527" y="754380"/>
            <a:ext cx="270905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91527" y="1145286"/>
            <a:ext cx="2709052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74393"/>
            <a:ext cx="7524204" cy="327782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DDA481-A56C-42AB-B113-0E8DEEC7E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5D9BF-F90B-1517-5723-F784DFF75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17E160-E019-11DC-C35C-1273D0C4D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19315-9CA9-24A8-4EB1-36D72A02C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7613-D0CD-8442-9EB0-4952C9AA9C5D}" type="datetime1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4FDC9-881B-0F59-2D8D-88711463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1FC86-AA37-C15F-95EF-FDF9D2AE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87913"/>
            <a:ext cx="2057400" cy="274637"/>
          </a:xfrm>
          <a:prstGeom prst="rect">
            <a:avLst/>
          </a:prstGeom>
        </p:spPr>
        <p:txBody>
          <a:bodyPr/>
          <a:lstStyle/>
          <a:p>
            <a:fld id="{692B079C-D760-0845-8A80-48C5C0A2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447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 userDrawn="1"/>
        </p:nvSpPr>
        <p:spPr>
          <a:xfrm>
            <a:off x="4572000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20197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163" y="1918470"/>
            <a:ext cx="4134678" cy="1939852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9" y="809244"/>
            <a:ext cx="4134678" cy="31715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07978D-718C-4142-ADAF-E9A4D92DD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55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4334256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 userDrawn="1"/>
        </p:nvSpPr>
        <p:spPr>
          <a:xfrm>
            <a:off x="4572000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20197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163" y="1918471"/>
            <a:ext cx="4134678" cy="3043985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9" y="809244"/>
            <a:ext cx="4134678" cy="31715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6C319A-597D-4398-BEEB-A62E98D68C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525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 - b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0"/>
            <a:ext cx="8568927" cy="4062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1234440"/>
            <a:ext cx="8529578" cy="3035834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DF83C-9BC1-4D78-BC3F-41830D86E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146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0"/>
            <a:ext cx="8568927" cy="4062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1CDF2C-BE15-4127-84C9-C53D1ED50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963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0"/>
            <a:ext cx="8628678" cy="40626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326" y="1083564"/>
            <a:ext cx="4130874" cy="615893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757" y="1699457"/>
            <a:ext cx="4130874" cy="2529922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+mn-lt"/>
              </a:defRPr>
            </a:lvl1pPr>
            <a:lvl2pPr>
              <a:buClr>
                <a:schemeClr val="tx1"/>
              </a:buClr>
              <a:defRPr sz="1350">
                <a:latin typeface="+mn-lt"/>
              </a:defRPr>
            </a:lvl2pPr>
            <a:lvl3pPr>
              <a:buClr>
                <a:schemeClr val="tx1"/>
              </a:buClr>
              <a:defRPr sz="1200">
                <a:latin typeface="+mn-lt"/>
              </a:defRPr>
            </a:lvl3pPr>
            <a:lvl4pPr>
              <a:buClr>
                <a:schemeClr val="tx1"/>
              </a:buClr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83564"/>
            <a:ext cx="4128516" cy="615893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02751"/>
            <a:ext cx="4128516" cy="2529922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+mn-lt"/>
              </a:defRPr>
            </a:lvl1pPr>
            <a:lvl2pPr>
              <a:buClr>
                <a:schemeClr val="tx1"/>
              </a:buClr>
              <a:defRPr sz="1350">
                <a:latin typeface="+mn-lt"/>
              </a:defRPr>
            </a:lvl2pPr>
            <a:lvl3pPr>
              <a:buClr>
                <a:schemeClr val="tx1"/>
              </a:buClr>
              <a:defRPr sz="1200">
                <a:latin typeface="+mn-lt"/>
              </a:defRPr>
            </a:lvl3pPr>
            <a:lvl4pPr>
              <a:buClr>
                <a:schemeClr val="tx1"/>
              </a:buClr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ED9719-A0D2-4118-B0B2-16D5B6D45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93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Science highligh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0"/>
            <a:ext cx="8628678" cy="4062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199" y="1083564"/>
            <a:ext cx="2654504" cy="615893"/>
          </a:xfrm>
          <a:solidFill>
            <a:schemeClr val="accent2"/>
          </a:solidFill>
          <a:ln w="12700">
            <a:solidFill>
              <a:schemeClr val="accent2"/>
            </a:solidFill>
          </a:ln>
        </p:spPr>
        <p:txBody>
          <a:bodyPr tIns="91440" bIns="91440" anchor="b"/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199" y="1699457"/>
            <a:ext cx="265450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49000">
                  <a:srgbClr val="D0E0B2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35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050"/>
            </a:lvl3pPr>
            <a:lvl4pPr>
              <a:buClr>
                <a:schemeClr val="tx1"/>
              </a:buClr>
              <a:defRPr sz="900"/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22743" y="1083564"/>
            <a:ext cx="2652989" cy="615893"/>
          </a:xfrm>
          <a:solidFill>
            <a:schemeClr val="accent2"/>
          </a:solidFill>
          <a:ln w="12700">
            <a:solidFill>
              <a:schemeClr val="accent2"/>
            </a:solidFill>
          </a:ln>
        </p:spPr>
        <p:txBody>
          <a:bodyPr tIns="91440" bIns="91440" anchor="b"/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22743" y="1702751"/>
            <a:ext cx="2652989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49000">
                  <a:srgbClr val="D0E0B2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35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050"/>
            </a:lvl3pPr>
            <a:lvl4pPr>
              <a:buClr>
                <a:schemeClr val="tx1"/>
              </a:buClr>
              <a:defRPr sz="900"/>
            </a:lvl4pPr>
            <a:lvl5pPr marL="1112044" indent="-166688"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0495" y="1083564"/>
            <a:ext cx="2652989" cy="615893"/>
          </a:xfrm>
          <a:solidFill>
            <a:schemeClr val="accent2"/>
          </a:solidFill>
          <a:ln w="12700">
            <a:solidFill>
              <a:schemeClr val="accent2"/>
            </a:solidFill>
          </a:ln>
        </p:spPr>
        <p:txBody>
          <a:bodyPr tIns="91440" bIns="91440" anchor="b"/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20495" y="1702751"/>
            <a:ext cx="2652989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49000">
                  <a:srgbClr val="D0E0B2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35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050"/>
            </a:lvl3pPr>
            <a:lvl4pPr>
              <a:buClr>
                <a:schemeClr val="tx1"/>
              </a:buClr>
              <a:defRPr sz="900"/>
            </a:lvl4pPr>
            <a:lvl5pPr marL="1112044" indent="-166688"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59BF2E-CC29-4FB4-9AB1-C139F7D16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00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79"/>
            <a:ext cx="4380442" cy="397012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559" y="1059079"/>
            <a:ext cx="4380442" cy="397012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4380442" cy="3651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559" y="711028"/>
            <a:ext cx="4380442" cy="3651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1085" y="754380"/>
            <a:ext cx="4134563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1085" y="1145286"/>
            <a:ext cx="4134563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851777" y="754380"/>
            <a:ext cx="413220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851777" y="1145286"/>
            <a:ext cx="4132204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74393"/>
            <a:ext cx="7524204" cy="327782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D8D0B1-8BB2-4F28-8C40-E3A61B92AB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781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80"/>
            <a:ext cx="2901104" cy="3918310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059080"/>
            <a:ext cx="2900934" cy="3918310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059080"/>
            <a:ext cx="2901104" cy="3918310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900069" cy="3651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711028"/>
            <a:ext cx="2900934" cy="3651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711028"/>
            <a:ext cx="2914448" cy="3651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1086" y="754380"/>
            <a:ext cx="2710598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1086" y="1145286"/>
            <a:ext cx="2710598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7861" y="754380"/>
            <a:ext cx="270905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7861" y="1145286"/>
            <a:ext cx="2709052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91527" y="754380"/>
            <a:ext cx="270905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91527" y="1145286"/>
            <a:ext cx="2709052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74393"/>
            <a:ext cx="7524204" cy="327782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D1D779-BE18-4BB1-B5C0-86F6D9A3E8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178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ight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 userDrawn="1"/>
        </p:nvSpPr>
        <p:spPr>
          <a:xfrm>
            <a:off x="4572000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20197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163" y="1918470"/>
            <a:ext cx="4134678" cy="1939852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9" y="809244"/>
            <a:ext cx="4134678" cy="31715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A874E1-AF80-466B-B0CF-6DE23A83C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584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ight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4334256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 userDrawn="1"/>
        </p:nvSpPr>
        <p:spPr>
          <a:xfrm>
            <a:off x="4572000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20197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163" y="1918471"/>
            <a:ext cx="4134678" cy="3043985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9" y="809244"/>
            <a:ext cx="4134678" cy="31715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382F5E-1C14-404E-A4B8-683F715DE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9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1" y="805815"/>
            <a:ext cx="8500937" cy="3174934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932" y="4044638"/>
            <a:ext cx="1233582" cy="3019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00370" y="4007876"/>
            <a:ext cx="40386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21552" y="1041722"/>
            <a:ext cx="6508646" cy="734047"/>
          </a:xfrm>
        </p:spPr>
        <p:txBody>
          <a:bodyPr/>
          <a:lstStyle>
            <a:lvl1pPr algn="l">
              <a:defRPr sz="24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611" y="2260092"/>
            <a:ext cx="4080386" cy="1521076"/>
          </a:xfrm>
        </p:spPr>
        <p:txBody>
          <a:bodyPr/>
          <a:lstStyle>
            <a:lvl1pPr marL="0" indent="0" algn="l">
              <a:buNone/>
              <a:defRPr sz="15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75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ight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4334256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20197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163" y="1918471"/>
            <a:ext cx="4134678" cy="3043985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9" y="809244"/>
            <a:ext cx="4134678" cy="43342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2B9F15-4278-48B5-ACBE-514855AC2E37}"/>
              </a:ext>
            </a:extLst>
          </p:cNvPr>
          <p:cNvSpPr/>
          <p:nvPr userDrawn="1"/>
        </p:nvSpPr>
        <p:spPr>
          <a:xfrm>
            <a:off x="8706678" y="-1"/>
            <a:ext cx="437323" cy="514350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C7E748-070C-456F-B5EC-D17420838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655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 userDrawn="1"/>
        </p:nvSpPr>
        <p:spPr>
          <a:xfrm>
            <a:off x="4572000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20197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163" y="1918470"/>
            <a:ext cx="4134678" cy="1939852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9" y="809244"/>
            <a:ext cx="4134678" cy="31715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0347D3-608D-C049-8B93-7D594423E8A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D3B14-9D66-0946-9777-CAF4484D6320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D4A2233-2E8A-496A-9DF2-0A15D1FBDAB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AA583C-DF25-4481-9306-92CCB08FC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439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4334256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 userDrawn="1"/>
        </p:nvSpPr>
        <p:spPr>
          <a:xfrm>
            <a:off x="4572000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20197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163" y="1918471"/>
            <a:ext cx="4134678" cy="3043985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9" y="809244"/>
            <a:ext cx="4134678" cy="31715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26F70-C24B-644D-BCA9-182F1B3ABB47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6307FD-B6CC-8541-A5B7-754A7BDA77A5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5EBA94E-A946-473D-BE27-BF091A14190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934E69-278D-4D85-A5F4-6F2EDC6003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38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qua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 userDrawn="1"/>
        </p:nvSpPr>
        <p:spPr>
          <a:xfrm>
            <a:off x="4572000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20197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163" y="1918470"/>
            <a:ext cx="4134678" cy="1939852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9" y="809244"/>
            <a:ext cx="4134678" cy="31715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44C595-4C34-EF4C-8E6F-3CE627F5968A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83ED4B-7A4A-8A41-98B6-16DA3DE5923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6E04BEE-125F-43A8-9A55-F069A24C4EB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86D39E-911C-4FA7-8724-FE6C7E6F0E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04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qua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5"/>
            <a:ext cx="4366260" cy="433425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 userDrawn="1"/>
        </p:nvSpPr>
        <p:spPr>
          <a:xfrm>
            <a:off x="4572000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20197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163" y="1918471"/>
            <a:ext cx="4134678" cy="3043985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9" y="809244"/>
            <a:ext cx="4134678" cy="31715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C3845-8166-A245-AFD5-82952EB626E5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77FCAF-D28F-7846-BDAB-BB42682A749B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C8539090-A5CC-4C1B-9378-C8A3BF76C70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8ECCA1-85B7-44BE-9614-BC02F5E32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24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741" y="0"/>
            <a:ext cx="8500937" cy="475830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1C2A179-EA72-4D9C-8B5A-60C726FDCDB1}"/>
              </a:ext>
            </a:extLst>
          </p:cNvPr>
          <p:cNvSpPr/>
          <p:nvPr userDrawn="1"/>
        </p:nvSpPr>
        <p:spPr>
          <a:xfrm>
            <a:off x="4571999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344401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344401 h 6858000"/>
              <a:gd name="connsiteX6" fmla="*/ 5512903 w 6096000"/>
              <a:gd name="connsiteY6" fmla="*/ 63444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6344401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44401"/>
                </a:lnTo>
                <a:lnTo>
                  <a:pt x="5512903" y="6344401"/>
                </a:lnTo>
                <a:close/>
              </a:path>
            </a:pathLst>
          </a:cu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E25A-AEE2-4B84-B230-E61FBB5916C0}"/>
              </a:ext>
            </a:extLst>
          </p:cNvPr>
          <p:cNvSpPr/>
          <p:nvPr userDrawn="1"/>
        </p:nvSpPr>
        <p:spPr>
          <a:xfrm>
            <a:off x="0" y="4758302"/>
            <a:ext cx="205740" cy="383182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7" y="205740"/>
            <a:ext cx="8250174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85775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53D30EF-56FE-412C-8B5E-E1FEDC6BE58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D2E257-73C9-4DC2-9C50-E9A4CCC747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190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741" y="0"/>
            <a:ext cx="8500937" cy="4758301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1C2A179-EA72-4D9C-8B5A-60C726FDCDB1}"/>
              </a:ext>
            </a:extLst>
          </p:cNvPr>
          <p:cNvSpPr/>
          <p:nvPr userDrawn="1"/>
        </p:nvSpPr>
        <p:spPr>
          <a:xfrm>
            <a:off x="4571999" y="-1"/>
            <a:ext cx="4572000" cy="51435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344401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344401 h 6858000"/>
              <a:gd name="connsiteX6" fmla="*/ 5512903 w 6096000"/>
              <a:gd name="connsiteY6" fmla="*/ 63444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6344401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44401"/>
                </a:lnTo>
                <a:lnTo>
                  <a:pt x="5512903" y="6344401"/>
                </a:lnTo>
                <a:close/>
              </a:path>
            </a:pathLst>
          </a:cu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E25A-AEE2-4B84-B230-E61FBB5916C0}"/>
              </a:ext>
            </a:extLst>
          </p:cNvPr>
          <p:cNvSpPr/>
          <p:nvPr userDrawn="1"/>
        </p:nvSpPr>
        <p:spPr>
          <a:xfrm>
            <a:off x="0" y="4758302"/>
            <a:ext cx="205740" cy="383182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7" y="205740"/>
            <a:ext cx="8250174" cy="406265"/>
          </a:xfrm>
        </p:spPr>
        <p:txBody>
          <a:bodyPr/>
          <a:lstStyle>
            <a:lvl1pPr>
              <a:lnSpc>
                <a:spcPct val="85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85775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626FFE-B548-5C47-8A1F-98EF1B278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87" y="4817364"/>
            <a:ext cx="1170385" cy="277158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BF97D629-8310-4C93-B55A-129C230F358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664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only - b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0"/>
            <a:ext cx="8568927" cy="4062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CB474-3029-43BD-99B1-E77D2F3F13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44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672462" y="632834"/>
            <a:ext cx="3899539" cy="389953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588" y="1690732"/>
            <a:ext cx="3387852" cy="747897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900"/>
              </a:spcBef>
              <a:spcAft>
                <a:spcPts val="45"/>
              </a:spcAft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588" y="3023290"/>
            <a:ext cx="3387852" cy="145424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050" b="1" spc="11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588" y="1451003"/>
            <a:ext cx="3387852" cy="145424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050" b="0" i="0" spc="113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342900" indent="0" algn="ctr">
              <a:buNone/>
              <a:defRPr sz="1050">
                <a:solidFill>
                  <a:schemeClr val="bg1"/>
                </a:solidFill>
              </a:defRPr>
            </a:lvl2pPr>
            <a:lvl3pPr marL="685800" indent="0" algn="ctr">
              <a:buNone/>
              <a:defRPr sz="105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588" y="3287397"/>
            <a:ext cx="3387852" cy="2492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8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342900" indent="0" algn="ctr"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None/>
              <a:defRPr sz="1800">
                <a:solidFill>
                  <a:schemeClr val="bg1"/>
                </a:solidFill>
              </a:defRPr>
            </a:lvl3pPr>
            <a:lvl4pPr marL="1028700" indent="0" algn="ctr">
              <a:buNone/>
              <a:defRPr sz="1800">
                <a:solidFill>
                  <a:schemeClr val="bg1"/>
                </a:solidFill>
              </a:defRPr>
            </a:lvl4pPr>
            <a:lvl5pPr marL="1371600" indent="0" algn="ct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911588" y="2835595"/>
            <a:ext cx="640773" cy="539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588" y="3599189"/>
            <a:ext cx="3387852" cy="184666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900"/>
              </a:spcBef>
              <a:spcAft>
                <a:spcPts val="45"/>
              </a:spcAft>
              <a:buNone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3429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6858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0287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3716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1082" y="856047"/>
            <a:ext cx="1335359" cy="321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883014" y="3975817"/>
            <a:ext cx="3419225" cy="332839"/>
            <a:chOff x="1177351" y="5301081"/>
            <a:chExt cx="4558967" cy="4437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6"/>
              <a:ext cx="3047982" cy="400109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675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675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675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97130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242" y="1719057"/>
            <a:ext cx="7797514" cy="747897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900"/>
              </a:spcBef>
              <a:spcAft>
                <a:spcPts val="45"/>
              </a:spcAft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42" y="3014544"/>
            <a:ext cx="7797514" cy="145424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050" b="1" spc="11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242" y="1410748"/>
            <a:ext cx="7797514" cy="145424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050" b="0" i="0" spc="113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342900" indent="0" algn="ctr">
              <a:buNone/>
              <a:defRPr sz="1050">
                <a:solidFill>
                  <a:schemeClr val="bg1"/>
                </a:solidFill>
              </a:defRPr>
            </a:lvl2pPr>
            <a:lvl3pPr marL="685800" indent="0" algn="ctr">
              <a:buNone/>
              <a:defRPr sz="105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242" y="3278651"/>
            <a:ext cx="7797514" cy="2492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342900" indent="0" algn="ctr"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None/>
              <a:defRPr sz="1800">
                <a:solidFill>
                  <a:schemeClr val="bg1"/>
                </a:solidFill>
              </a:defRPr>
            </a:lvl3pPr>
            <a:lvl4pPr marL="1028700" indent="0" algn="ctr">
              <a:buNone/>
              <a:defRPr sz="1800">
                <a:solidFill>
                  <a:schemeClr val="bg1"/>
                </a:solidFill>
              </a:defRPr>
            </a:lvl4pPr>
            <a:lvl5pPr marL="1371600" indent="0" algn="ct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673242" y="2845411"/>
            <a:ext cx="640773" cy="53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242" y="3660760"/>
            <a:ext cx="7797514" cy="184666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900"/>
              </a:spcBef>
              <a:spcAft>
                <a:spcPts val="45"/>
              </a:spcAft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3429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6858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0287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3716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053" y="587722"/>
            <a:ext cx="1335359" cy="321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644652" y="4581147"/>
            <a:ext cx="3417383" cy="335989"/>
            <a:chOff x="859536" y="6108192"/>
            <a:chExt cx="4556510" cy="4479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400109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7626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05739"/>
            <a:ext cx="8572500" cy="76123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240301"/>
            <a:ext cx="8572500" cy="3035834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18389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289322" y="4511279"/>
            <a:ext cx="5174715" cy="431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588" y="1690732"/>
            <a:ext cx="3388564" cy="747897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900"/>
              </a:spcBef>
              <a:spcAft>
                <a:spcPts val="45"/>
              </a:spcAft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588" y="1451003"/>
            <a:ext cx="3388564" cy="145424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050" b="0" i="0" spc="113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342900" indent="0" algn="ctr">
              <a:buNone/>
              <a:defRPr sz="1050">
                <a:solidFill>
                  <a:schemeClr val="bg1"/>
                </a:solidFill>
              </a:defRPr>
            </a:lvl2pPr>
            <a:lvl3pPr marL="685800" indent="0" algn="ctr">
              <a:buNone/>
              <a:defRPr sz="105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082" y="856047"/>
            <a:ext cx="1335359" cy="321011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588" y="3287397"/>
            <a:ext cx="3387852" cy="2492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8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342900" indent="0" algn="ctr"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None/>
              <a:defRPr sz="1800">
                <a:solidFill>
                  <a:schemeClr val="bg1"/>
                </a:solidFill>
              </a:defRPr>
            </a:lvl3pPr>
            <a:lvl4pPr marL="1028700" indent="0" algn="ctr">
              <a:buNone/>
              <a:defRPr sz="1800">
                <a:solidFill>
                  <a:schemeClr val="bg1"/>
                </a:solidFill>
              </a:defRPr>
            </a:lvl4pPr>
            <a:lvl5pPr marL="1371600" indent="0" algn="ct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588" y="3599189"/>
            <a:ext cx="3387852" cy="184666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900"/>
              </a:spcBef>
              <a:spcAft>
                <a:spcPts val="45"/>
              </a:spcAft>
              <a:buNone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3429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6858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0287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3716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588" y="3023289"/>
            <a:ext cx="3387852" cy="135037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975" b="1" spc="225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911588" y="2835595"/>
            <a:ext cx="640773" cy="539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883014" y="3975817"/>
            <a:ext cx="3419225" cy="332839"/>
            <a:chOff x="1177351" y="5301081"/>
            <a:chExt cx="4558967" cy="44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6"/>
              <a:ext cx="3047982" cy="400109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675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675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675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7052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45339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243" y="1719057"/>
            <a:ext cx="3348882" cy="747897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900"/>
              </a:spcBef>
              <a:spcAft>
                <a:spcPts val="45"/>
              </a:spcAft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43" y="3014544"/>
            <a:ext cx="3348882" cy="145424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050" b="1" spc="11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243" y="1410748"/>
            <a:ext cx="3348882" cy="145424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050" b="0" i="0" spc="113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342900" indent="0" algn="ctr">
              <a:buNone/>
              <a:defRPr sz="1050">
                <a:solidFill>
                  <a:schemeClr val="bg1"/>
                </a:solidFill>
              </a:defRPr>
            </a:lvl2pPr>
            <a:lvl3pPr marL="685800" indent="0" algn="ctr">
              <a:buNone/>
              <a:defRPr sz="105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243" y="3278651"/>
            <a:ext cx="3348882" cy="2492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342900" indent="0" algn="ctr"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None/>
              <a:defRPr sz="1800">
                <a:solidFill>
                  <a:schemeClr val="bg1"/>
                </a:solidFill>
              </a:defRPr>
            </a:lvl3pPr>
            <a:lvl4pPr marL="1028700" indent="0" algn="ctr">
              <a:buNone/>
              <a:defRPr sz="1800">
                <a:solidFill>
                  <a:schemeClr val="bg1"/>
                </a:solidFill>
              </a:defRPr>
            </a:lvl4pPr>
            <a:lvl5pPr marL="1371600" indent="0" algn="ct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673242" y="2845411"/>
            <a:ext cx="640773" cy="53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243" y="3660760"/>
            <a:ext cx="3348882" cy="184666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900"/>
              </a:spcBef>
              <a:spcAft>
                <a:spcPts val="45"/>
              </a:spcAft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3429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6858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0287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3716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33900" y="0"/>
            <a:ext cx="4610100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053" y="587722"/>
            <a:ext cx="1335359" cy="3210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644652" y="4581147"/>
            <a:ext cx="3417383" cy="335989"/>
            <a:chOff x="859536" y="6108192"/>
            <a:chExt cx="4556510" cy="4479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400109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5946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243" y="1719057"/>
            <a:ext cx="3348882" cy="747897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900"/>
              </a:spcBef>
              <a:spcAft>
                <a:spcPts val="45"/>
              </a:spcAft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43" y="3014544"/>
            <a:ext cx="3348882" cy="145424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050" b="1" spc="11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243" y="1410748"/>
            <a:ext cx="3348882" cy="145424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050" b="0" i="0" spc="113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342900" indent="0" algn="ctr">
              <a:buNone/>
              <a:defRPr sz="1050">
                <a:solidFill>
                  <a:schemeClr val="bg1"/>
                </a:solidFill>
              </a:defRPr>
            </a:lvl2pPr>
            <a:lvl3pPr marL="685800" indent="0" algn="ctr">
              <a:buNone/>
              <a:defRPr sz="105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243" y="3278651"/>
            <a:ext cx="3348882" cy="2492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900"/>
              </a:spcBef>
              <a:spcAft>
                <a:spcPts val="45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342900" indent="0" algn="ctr"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None/>
              <a:defRPr sz="1800">
                <a:solidFill>
                  <a:schemeClr val="bg1"/>
                </a:solidFill>
              </a:defRPr>
            </a:lvl3pPr>
            <a:lvl4pPr marL="1028700" indent="0" algn="ctr">
              <a:buNone/>
              <a:defRPr sz="1800">
                <a:solidFill>
                  <a:schemeClr val="bg1"/>
                </a:solidFill>
              </a:defRPr>
            </a:lvl4pPr>
            <a:lvl5pPr marL="1371600" indent="0" algn="ct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673242" y="2845411"/>
            <a:ext cx="640773" cy="53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243" y="3660760"/>
            <a:ext cx="3348882" cy="184666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900"/>
              </a:spcBef>
              <a:spcAft>
                <a:spcPts val="45"/>
              </a:spcAft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3429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6858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0287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37160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06798" y="1111468"/>
            <a:ext cx="4382429" cy="29187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053" y="587722"/>
            <a:ext cx="1335359" cy="3210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644652" y="4581147"/>
            <a:ext cx="3417383" cy="335989"/>
            <a:chOff x="859536" y="6108192"/>
            <a:chExt cx="4556510" cy="4479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400109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70161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6019" y="1369219"/>
            <a:ext cx="8486396" cy="3046372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35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741475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3509138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2924483" cy="1425748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973435"/>
            <a:ext cx="2924483" cy="263335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08773" y="0"/>
            <a:ext cx="5635228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368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54528" y="-17613"/>
            <a:ext cx="5053013" cy="5149064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3309701" cy="1329595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885951"/>
            <a:ext cx="3309701" cy="2817743"/>
          </a:xfrm>
        </p:spPr>
        <p:txBody>
          <a:bodyPr anchor="t" anchorCtr="0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5380497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4050" y="-4762"/>
            <a:ext cx="3409950" cy="16168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34050" y="1764507"/>
            <a:ext cx="3409950" cy="161210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34050" y="3527823"/>
            <a:ext cx="3409950" cy="161567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5052017" cy="754856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020" y="1363170"/>
            <a:ext cx="5072921" cy="3243617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23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369219"/>
            <a:ext cx="4172649" cy="3098567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35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82694" y="1369219"/>
            <a:ext cx="4172649" cy="3098567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35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38732176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369219"/>
            <a:ext cx="4172649" cy="3098567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82694" y="1369219"/>
            <a:ext cx="4172649" cy="3098567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2925691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239716"/>
            <a:ext cx="2738018" cy="311713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171057" y="1239716"/>
            <a:ext cx="2734816" cy="311713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17046" y="1239716"/>
            <a:ext cx="2735543" cy="311713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93088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05739"/>
            <a:ext cx="8572500" cy="76123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54" y="1240301"/>
            <a:ext cx="8568787" cy="3035834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64318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239716"/>
            <a:ext cx="2738018" cy="311713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bg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171057" y="1239716"/>
            <a:ext cx="2734816" cy="311713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bg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17046" y="1239716"/>
            <a:ext cx="2735543" cy="311713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bg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9265895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222131"/>
            <a:ext cx="2057976" cy="3134716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428276" y="1222131"/>
            <a:ext cx="2055570" cy="3134716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08024" y="1222131"/>
            <a:ext cx="2056117" cy="3134716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802179" y="1222131"/>
            <a:ext cx="2053165" cy="3134716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069388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222131"/>
            <a:ext cx="2057976" cy="3134716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bg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428276" y="1222131"/>
            <a:ext cx="2055570" cy="3134716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bg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08024" y="1222131"/>
            <a:ext cx="2056117" cy="3134716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bg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802179" y="1222131"/>
            <a:ext cx="2053165" cy="3134716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bg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75479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613646"/>
            <a:ext cx="4146320" cy="285413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78429" y="1613646"/>
            <a:ext cx="4150585" cy="285413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019" y="1227535"/>
            <a:ext cx="4150585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8822" y="1227504"/>
            <a:ext cx="4150585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338182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643903"/>
            <a:ext cx="2738018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171057" y="1643903"/>
            <a:ext cx="2734816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17046" y="1643903"/>
            <a:ext cx="2735543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018" y="1227535"/>
            <a:ext cx="2734816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3463" y="1227535"/>
            <a:ext cx="2734816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9997" y="1227535"/>
            <a:ext cx="2734816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2902388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643903"/>
            <a:ext cx="2057976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428276" y="1643903"/>
            <a:ext cx="2055570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08024" y="1643903"/>
            <a:ext cx="2056117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802179" y="1643903"/>
            <a:ext cx="2053165" cy="2712944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35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019" y="1227535"/>
            <a:ext cx="2055570" cy="371640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8276" y="1227535"/>
            <a:ext cx="2055570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8571" y="1227535"/>
            <a:ext cx="2055570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2178" y="1227535"/>
            <a:ext cx="2055570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5923643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155531"/>
            <a:ext cx="9144000" cy="298796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6726" y="1235939"/>
            <a:ext cx="1795463" cy="17954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4269" y="1241245"/>
            <a:ext cx="1795463" cy="17954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44248" y="1257799"/>
            <a:ext cx="1795463" cy="17954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7780" y="3156837"/>
            <a:ext cx="1795463" cy="276999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15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15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79887" y="3156837"/>
            <a:ext cx="1795463" cy="276999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15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15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62566" y="3156837"/>
            <a:ext cx="1795463" cy="276999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15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15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59753771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764142" cy="664798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0431" y="1235939"/>
            <a:ext cx="1795463" cy="17954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2035" y="1241245"/>
            <a:ext cx="1795463" cy="17954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4714" y="1257799"/>
            <a:ext cx="1795463" cy="17954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9928" y="3156837"/>
            <a:ext cx="1795463" cy="276999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15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15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2035" y="3156837"/>
            <a:ext cx="1795463" cy="276999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15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15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714" y="3156837"/>
            <a:ext cx="1795463" cy="276999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15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15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830975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764142" cy="688181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0431" y="1235939"/>
            <a:ext cx="1795463" cy="17954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2035" y="1241245"/>
            <a:ext cx="1795463" cy="17954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4714" y="1257799"/>
            <a:ext cx="1795463" cy="17954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9928" y="3156837"/>
            <a:ext cx="1795463" cy="276999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15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15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2035" y="3156837"/>
            <a:ext cx="1795463" cy="276999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15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15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714" y="3156837"/>
            <a:ext cx="1795463" cy="276999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15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15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3815727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80624" y="1028681"/>
            <a:ext cx="2306427" cy="111785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8606" y="2279289"/>
            <a:ext cx="2306427" cy="111785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97102" y="3530849"/>
            <a:ext cx="2306427" cy="111785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2122" y="1032110"/>
            <a:ext cx="1308497" cy="1114425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80619" y="2282718"/>
            <a:ext cx="1308497" cy="1114425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88605" y="3534278"/>
            <a:ext cx="1308497" cy="1114425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357577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4571999" y="809244"/>
            <a:ext cx="4151269" cy="31715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014359"/>
            <a:ext cx="4060102" cy="7612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9163" y="2168912"/>
            <a:ext cx="4073266" cy="1689410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8020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-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85724" y="1319172"/>
            <a:ext cx="1645920" cy="140589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85724" y="2933474"/>
            <a:ext cx="1645920" cy="140589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1399" y="1319172"/>
            <a:ext cx="1645920" cy="140589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1399" y="2933474"/>
            <a:ext cx="1645920" cy="140589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8307" y="2933474"/>
            <a:ext cx="1644254" cy="1404938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7145" y="1319172"/>
            <a:ext cx="1644254" cy="1404938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7145" y="2933474"/>
            <a:ext cx="1644254" cy="1404938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350" b="1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307" y="1319172"/>
            <a:ext cx="1644254" cy="1404938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78441285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-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075" y="1099039"/>
            <a:ext cx="1993820" cy="116058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1075" y="2259623"/>
            <a:ext cx="1993820" cy="492707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01075" y="2970102"/>
            <a:ext cx="1993820" cy="116058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1075" y="4130686"/>
            <a:ext cx="1993820" cy="492707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350" b="1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75091" y="1099039"/>
            <a:ext cx="1993820" cy="116058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5091" y="2259623"/>
            <a:ext cx="1993820" cy="492707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75091" y="2970102"/>
            <a:ext cx="1993820" cy="116058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75091" y="4130686"/>
            <a:ext cx="1993820" cy="492707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350" b="1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49106" y="1099039"/>
            <a:ext cx="1993820" cy="116058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49106" y="2259623"/>
            <a:ext cx="1993820" cy="492707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49106" y="2970102"/>
            <a:ext cx="1993820" cy="116058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49106" y="4130686"/>
            <a:ext cx="1993820" cy="492707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945344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32834" y="1261698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2559" y="2330694"/>
            <a:ext cx="1059108" cy="241056"/>
          </a:xfrm>
        </p:spPr>
        <p:txBody>
          <a:bodyPr tIns="91440"/>
          <a:lstStyle>
            <a:lvl1pPr marL="0" indent="0">
              <a:buNone/>
              <a:defRPr sz="1200" b="0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57188" y="1261698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56914" y="2330694"/>
            <a:ext cx="1059108" cy="241056"/>
          </a:xfrm>
        </p:spPr>
        <p:txBody>
          <a:bodyPr tIns="91440"/>
          <a:lstStyle>
            <a:lvl1pPr marL="0" indent="0">
              <a:buNone/>
              <a:defRPr sz="1200" b="0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81137" y="1261698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730" y="2330694"/>
            <a:ext cx="1059108" cy="241056"/>
          </a:xfrm>
        </p:spPr>
        <p:txBody>
          <a:bodyPr tIns="91440"/>
          <a:lstStyle>
            <a:lvl1pPr marL="0" indent="0">
              <a:buNone/>
              <a:defRPr sz="1200" b="0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04558" y="1261698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4283" y="2330694"/>
            <a:ext cx="1059108" cy="241056"/>
          </a:xfrm>
        </p:spPr>
        <p:txBody>
          <a:bodyPr tIns="91440"/>
          <a:lstStyle>
            <a:lvl1pPr marL="0" indent="0">
              <a:buNone/>
              <a:defRPr sz="1200" b="0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27837" y="1261698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27562" y="2330694"/>
            <a:ext cx="1059108" cy="241056"/>
          </a:xfrm>
        </p:spPr>
        <p:txBody>
          <a:bodyPr tIns="91440"/>
          <a:lstStyle>
            <a:lvl1pPr marL="0" indent="0">
              <a:buNone/>
              <a:defRPr sz="1200" b="0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132560" y="2978008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32285" y="4047005"/>
            <a:ext cx="1059108" cy="241056"/>
          </a:xfrm>
        </p:spPr>
        <p:txBody>
          <a:bodyPr tIns="91440"/>
          <a:lstStyle>
            <a:lvl1pPr marL="0" indent="0">
              <a:buNone/>
              <a:defRPr sz="1200" b="0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556914" y="2978008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6639" y="4047005"/>
            <a:ext cx="1059108" cy="241056"/>
          </a:xfrm>
        </p:spPr>
        <p:txBody>
          <a:bodyPr tIns="91440"/>
          <a:lstStyle>
            <a:lvl1pPr marL="0" indent="0">
              <a:buNone/>
              <a:defRPr sz="1200" b="0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0862" y="2978008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80456" y="4047005"/>
            <a:ext cx="1059108" cy="241056"/>
          </a:xfrm>
        </p:spPr>
        <p:txBody>
          <a:bodyPr tIns="91440"/>
          <a:lstStyle>
            <a:lvl1pPr marL="0" indent="0">
              <a:buNone/>
              <a:defRPr sz="1200" b="0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404283" y="2978008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04009" y="4047005"/>
            <a:ext cx="1059108" cy="241056"/>
          </a:xfrm>
        </p:spPr>
        <p:txBody>
          <a:bodyPr tIns="91440"/>
          <a:lstStyle>
            <a:lvl1pPr marL="0" indent="0">
              <a:buNone/>
              <a:defRPr sz="1200" b="0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827562" y="2978008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27288" y="4047005"/>
            <a:ext cx="1059108" cy="241056"/>
          </a:xfrm>
        </p:spPr>
        <p:txBody>
          <a:bodyPr tIns="91440"/>
          <a:lstStyle>
            <a:lvl1pPr marL="0" indent="0">
              <a:buNone/>
              <a:defRPr sz="1200" b="0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19606983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6018" y="12573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744" y="23262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3319" y="12573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3044" y="23262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50619" y="12573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50344" y="23262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07919" y="12573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07644" y="23262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65219" y="12573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4944" y="23262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22244" y="12573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21969" y="23262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778995" y="12573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78720" y="23262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37863" y="29718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7589" y="40407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495164" y="29718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94889" y="40407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752464" y="29718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52189" y="40407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009764" y="29718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09489" y="40407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267064" y="29718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6789" y="40407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524089" y="29718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23814" y="40407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780840" y="2971801"/>
            <a:ext cx="1058296" cy="10561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80565" y="4040798"/>
            <a:ext cx="1059108" cy="241056"/>
          </a:xfrm>
        </p:spPr>
        <p:txBody>
          <a:bodyPr tIns="91440"/>
          <a:lstStyle>
            <a:lvl1pPr marL="0" indent="0">
              <a:buNone/>
              <a:defRPr sz="1200" b="0" u="none"/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350" b="1"/>
            </a:lvl4pPr>
            <a:lvl5pPr marL="1371600" indent="0">
              <a:buNone/>
              <a:defRPr sz="135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6222194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" y="349"/>
            <a:ext cx="9144000" cy="5142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541" y="1693657"/>
            <a:ext cx="9060918" cy="498598"/>
          </a:xfrm>
        </p:spPr>
        <p:txBody>
          <a:bodyPr anchor="t" anchorCtr="0">
            <a:noAutofit/>
          </a:bodyPr>
          <a:lstStyle>
            <a:lvl1pPr algn="ctr">
              <a:spcBef>
                <a:spcPts val="900"/>
              </a:spcBef>
              <a:spcAft>
                <a:spcPts val="45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28" y="2192057"/>
            <a:ext cx="9047345" cy="297774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900"/>
              </a:spcBef>
              <a:spcAft>
                <a:spcPts val="45"/>
              </a:spcAft>
              <a:buNone/>
              <a:defRPr sz="1650" b="1" spc="225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4251614" y="2601451"/>
            <a:ext cx="640773" cy="539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61355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868" y="1968427"/>
            <a:ext cx="8284265" cy="373949"/>
          </a:xfrm>
        </p:spPr>
        <p:txBody>
          <a:bodyPr anchor="t" anchorCtr="0">
            <a:no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051" y="2830817"/>
            <a:ext cx="8297081" cy="186974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900"/>
              </a:spcBef>
              <a:spcAft>
                <a:spcPts val="45"/>
              </a:spcAft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4251614" y="2544782"/>
            <a:ext cx="640773" cy="53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5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00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9144000" cy="1931982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1672819" y="1462667"/>
            <a:ext cx="5798363" cy="885087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/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32624939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6941" y="2051286"/>
            <a:ext cx="4330118" cy="10409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3163486" y="4581917"/>
            <a:ext cx="3417383" cy="335989"/>
            <a:chOff x="859536" y="6108192"/>
            <a:chExt cx="4556510" cy="4479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400109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675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3228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80624" y="1028682"/>
            <a:ext cx="2306427" cy="111399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8606" y="2279290"/>
            <a:ext cx="2306427" cy="111399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97102" y="3530850"/>
            <a:ext cx="2306427" cy="111399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2122" y="1028254"/>
            <a:ext cx="1308497" cy="1114425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80619" y="2279184"/>
            <a:ext cx="1308497" cy="1114425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88605" y="3531172"/>
            <a:ext cx="1308497" cy="1114425"/>
          </a:xfrm>
          <a:solidFill>
            <a:schemeClr val="bg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5968714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DE9FF4CE-1AF4-3143-A6DB-00045458C34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236019" y="1301262"/>
            <a:ext cx="8619323" cy="3305908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651762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4571999" y="809244"/>
            <a:ext cx="4151269" cy="31715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326" y="926176"/>
            <a:ext cx="4060102" cy="4731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9163" y="1516259"/>
            <a:ext cx="4073266" cy="2342064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304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369219"/>
            <a:ext cx="4172649" cy="3098567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35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82694" y="1369219"/>
            <a:ext cx="4172649" cy="3098567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35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30075756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8619324" cy="6647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613646"/>
            <a:ext cx="4146320" cy="285413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2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78429" y="1613646"/>
            <a:ext cx="4150585" cy="285413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2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900"/>
              </a:spcBef>
              <a:spcAft>
                <a:spcPts val="45"/>
              </a:spcAft>
              <a:defRPr sz="12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019" y="1227535"/>
            <a:ext cx="4150585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8822" y="1227504"/>
            <a:ext cx="4150585" cy="325474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4164801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3509138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019" y="273844"/>
            <a:ext cx="2924483" cy="1425748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6019" y="1973435"/>
            <a:ext cx="2924483" cy="2633352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08773" y="0"/>
            <a:ext cx="5635228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0" y="4823864"/>
            <a:ext cx="891741" cy="21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52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8521E-4997-ED71-EB54-D2EA7ACA6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3E3F7-77E5-3D1C-253F-934443B91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CE275-0B37-3DCB-D92D-535BF29C1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F7A-D4D9-4B42-BF3A-93936CE8B2C3}" type="datetimeFigureOut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730DC-0F57-74A6-E753-9991CE6CE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E9C38-85EE-AAA5-0C55-348CEBFC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1324-44B8-7F47-84FE-222C9DB95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329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A413-77A6-674C-AE91-16A5D42C93D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971639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857750"/>
            <a:ext cx="2133600" cy="357188"/>
          </a:xfrm>
          <a:ln/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A9C43E-CBD8-F341-91C1-FA78EBF52903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2"/>
          </p:nvPr>
        </p:nvSpPr>
        <p:spPr>
          <a:xfrm>
            <a:off x="2590800" y="4900612"/>
            <a:ext cx="3810000" cy="357188"/>
          </a:xfrm>
          <a:ln/>
        </p:spPr>
        <p:txBody>
          <a:bodyPr/>
          <a:lstStyle>
            <a:lvl1pPr>
              <a:defRPr sz="9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4747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vert="horz" anchor="t"/>
          <a:lstStyle>
            <a:lvl1pPr algn="l">
              <a:defRPr sz="3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082FC-BA10-E44B-B5B1-5056350667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28143513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8047B-08CB-1544-88E8-28B5CAE02A1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32025063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F3D1D-422B-534A-9FF6-CB7CA5F701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4272094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DD61B-9B99-F344-98CB-546E6D10382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414478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628678" cy="761238"/>
          </a:xfrm>
        </p:spPr>
        <p:txBody>
          <a:bodyPr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851" y="1083565"/>
            <a:ext cx="4130874" cy="3152958"/>
          </a:xfrm>
        </p:spPr>
        <p:txBody>
          <a:bodyPr/>
          <a:lstStyle>
            <a:lvl1pPr marL="172641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>
                <a:latin typeface="+mn-lt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>
                <a:latin typeface="Century Gothic" panose="020B0502020202020204" pitchFamily="34" charset="0"/>
              </a:defRPr>
            </a:lvl3pPr>
            <a:lvl4pPr marL="728663" indent="0">
              <a:buClr>
                <a:schemeClr val="tx1"/>
              </a:buClr>
              <a:buFont typeface="Century Gothic" panose="020B0502020202020204" pitchFamily="34" charset="0"/>
              <a:buNone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1120" y="1083565"/>
            <a:ext cx="4128516" cy="3152958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 baseline="0">
                <a:latin typeface="Century Gothic" panose="020B0502020202020204" pitchFamily="34" charset="0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3pPr>
            <a:lvl4pPr marL="858441" indent="-129779">
              <a:buClr>
                <a:schemeClr val="tx1"/>
              </a:buClr>
              <a:buFont typeface="Century Gothic" panose="020B0502020202020204" pitchFamily="34" charset="0"/>
              <a:buChar char="•"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59597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E08BA-1A37-A149-B142-94ED748D95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30207386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41BD4-5648-3C45-AEBC-6D3D247D506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12090352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695D6-CA8D-F34F-BB08-63AB619546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19628709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13445-5C7E-C049-903B-1D7DEF693B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185478954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EC5D7-16E3-3D46-A7ED-6AAB9070C3A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38559732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F9907-E7CC-7C47-9A8C-5146E7214C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Harald Appelshäuser,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3100211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536448" cy="761238"/>
          </a:xfrm>
        </p:spPr>
        <p:txBody>
          <a:bodyPr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851" y="1083564"/>
            <a:ext cx="4130874" cy="615893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851" y="1706601"/>
            <a:ext cx="4130874" cy="2529922"/>
          </a:xfrm>
        </p:spPr>
        <p:txBody>
          <a:bodyPr/>
          <a:lstStyle>
            <a:lvl1pPr marL="172641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>
                <a:latin typeface="+mn-lt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>
                <a:latin typeface="Century Gothic" panose="020B0502020202020204" pitchFamily="34" charset="0"/>
              </a:defRPr>
            </a:lvl3pPr>
            <a:lvl4pPr marL="728663" indent="0">
              <a:buClr>
                <a:schemeClr val="tx1"/>
              </a:buClr>
              <a:buFont typeface="Century Gothic" panose="020B0502020202020204" pitchFamily="34" charset="0"/>
              <a:buNone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120" y="1083564"/>
            <a:ext cx="4128516" cy="615893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1120" y="1706601"/>
            <a:ext cx="4128516" cy="2529922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 baseline="0">
                <a:latin typeface="Century Gothic" panose="020B0502020202020204" pitchFamily="34" charset="0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3pPr>
            <a:lvl4pPr marL="858441" indent="-129779">
              <a:buClr>
                <a:schemeClr val="tx1"/>
              </a:buClr>
              <a:buFont typeface="Century Gothic" panose="020B0502020202020204" pitchFamily="34" charset="0"/>
              <a:buChar char="•"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193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8B00-BC86-6B03-C07D-C63B0DF44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1E613-544A-3A47-27C2-9EF9F5789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AC56A-E5E9-414D-DC0E-4A4B71A1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2A88-5388-E844-B91B-638C186BA33A}" type="datetime1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8425-FE69-5077-767A-97D99DAC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47D6C-E922-7CD3-A13A-F7E09D0B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87913"/>
            <a:ext cx="2057400" cy="274637"/>
          </a:xfrm>
          <a:prstGeom prst="rect">
            <a:avLst/>
          </a:prstGeom>
        </p:spPr>
        <p:txBody>
          <a:bodyPr/>
          <a:lstStyle/>
          <a:p>
            <a:fld id="{692B079C-D760-0845-8A80-48C5C0A2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2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568927" cy="763190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372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348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580986" cy="76123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522" y="1132513"/>
            <a:ext cx="4114800" cy="52408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522" y="1656595"/>
            <a:ext cx="4114800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8512" y="1132513"/>
            <a:ext cx="4114800" cy="52408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8512" y="1659888"/>
            <a:ext cx="4114800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4039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570409" cy="76123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2522" y="1132513"/>
            <a:ext cx="2707859" cy="52408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522" y="1656595"/>
            <a:ext cx="2707859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5244" y="1132513"/>
            <a:ext cx="2706314" cy="52408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95244" y="1659888"/>
            <a:ext cx="270631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6421" y="1132513"/>
            <a:ext cx="2706314" cy="52408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6421" y="1659888"/>
            <a:ext cx="270631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860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570409" cy="76123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2806" y="852677"/>
            <a:ext cx="1640959" cy="524081"/>
          </a:xfrm>
          <a:solidFill>
            <a:schemeClr val="tx2"/>
          </a:solidFill>
          <a:ln w="12700">
            <a:noFill/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806" y="1376758"/>
            <a:ext cx="1640959" cy="2859803"/>
          </a:xfrm>
          <a:gradFill>
            <a:gsLst>
              <a:gs pos="0">
                <a:schemeClr val="bg2">
                  <a:lumMod val="95000"/>
                  <a:alpha val="0"/>
                </a:schemeClr>
              </a:gs>
              <a:gs pos="100000">
                <a:schemeClr val="bg2">
                  <a:lumMod val="95000"/>
                </a:schemeClr>
              </a:gs>
            </a:gsLst>
            <a:lin ang="16200000" scaled="1"/>
          </a:gradFill>
          <a:ln w="12700">
            <a:noFill/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5964" y="852677"/>
            <a:ext cx="1640023" cy="524081"/>
          </a:xfrm>
          <a:solidFill>
            <a:schemeClr val="tx2"/>
          </a:solidFill>
          <a:ln w="12700">
            <a:noFill/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5964" y="1376758"/>
            <a:ext cx="1640023" cy="2859803"/>
          </a:xfrm>
          <a:gradFill>
            <a:gsLst>
              <a:gs pos="0">
                <a:schemeClr val="bg2">
                  <a:lumMod val="95000"/>
                  <a:alpha val="0"/>
                </a:schemeClr>
              </a:gs>
              <a:gs pos="100000">
                <a:schemeClr val="bg2">
                  <a:lumMod val="95000"/>
                </a:schemeClr>
              </a:gs>
            </a:gsLst>
            <a:lin ang="16200000" scaled="1"/>
          </a:gradFill>
          <a:ln w="12700">
            <a:noFill/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1143" y="852677"/>
            <a:ext cx="1640023" cy="524081"/>
          </a:xfrm>
          <a:solidFill>
            <a:schemeClr val="tx2"/>
          </a:solidFill>
          <a:ln w="12700">
            <a:noFill/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31143" y="1376758"/>
            <a:ext cx="1640023" cy="2859803"/>
          </a:xfrm>
          <a:gradFill>
            <a:gsLst>
              <a:gs pos="0">
                <a:schemeClr val="bg2">
                  <a:lumMod val="95000"/>
                  <a:alpha val="0"/>
                </a:schemeClr>
              </a:gs>
              <a:gs pos="100000">
                <a:schemeClr val="bg2">
                  <a:lumMod val="95000"/>
                </a:schemeClr>
              </a:gs>
            </a:gsLst>
            <a:lin ang="16200000" scaled="1"/>
          </a:gradFill>
          <a:ln w="12700">
            <a:noFill/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88F0D01-4811-CAD6-8F10-9732552C03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2812" y="852677"/>
            <a:ext cx="1640023" cy="524081"/>
          </a:xfrm>
          <a:solidFill>
            <a:schemeClr val="tx2"/>
          </a:solidFill>
          <a:ln w="12700">
            <a:noFill/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2DA36B2-7A24-D326-B528-C4E5A3749E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92812" y="1376758"/>
            <a:ext cx="1640023" cy="2859803"/>
          </a:xfrm>
          <a:gradFill>
            <a:gsLst>
              <a:gs pos="0">
                <a:schemeClr val="bg2">
                  <a:lumMod val="95000"/>
                  <a:alpha val="0"/>
                </a:schemeClr>
              </a:gs>
              <a:gs pos="100000">
                <a:schemeClr val="bg2">
                  <a:lumMod val="95000"/>
                </a:schemeClr>
              </a:gs>
            </a:gsLst>
            <a:lin ang="16200000" scaled="1"/>
          </a:gradFill>
          <a:ln w="12700">
            <a:noFill/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54C541-F2B1-6017-92CE-498FDC4D80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6321" y="852677"/>
            <a:ext cx="1640023" cy="524081"/>
          </a:xfrm>
          <a:solidFill>
            <a:schemeClr val="tx2"/>
          </a:solidFill>
          <a:ln w="12700">
            <a:noFill/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6B55660-B4F7-1AC2-25C8-24AC706E9A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246321" y="1376758"/>
            <a:ext cx="1640023" cy="2859803"/>
          </a:xfrm>
          <a:gradFill>
            <a:gsLst>
              <a:gs pos="0">
                <a:schemeClr val="bg2">
                  <a:lumMod val="95000"/>
                  <a:alpha val="0"/>
                </a:schemeClr>
              </a:gs>
              <a:gs pos="100000">
                <a:schemeClr val="bg2">
                  <a:lumMod val="95000"/>
                </a:schemeClr>
              </a:gs>
            </a:gsLst>
            <a:lin ang="16200000" scaled="1"/>
          </a:gradFill>
          <a:ln w="12700">
            <a:noFill/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2357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8" y="812816"/>
            <a:ext cx="4115073" cy="3164468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5"/>
            <a:ext cx="4366260" cy="316625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34047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61674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61674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1059" y="1839988"/>
            <a:ext cx="4134678" cy="201763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2288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7" y="809244"/>
            <a:ext cx="4115305" cy="3168039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4334256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34047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59" y="1839988"/>
            <a:ext cx="4134678" cy="312246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93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0446" y="809242"/>
            <a:ext cx="5598140" cy="316950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1" y="809244"/>
            <a:ext cx="2884706" cy="433425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59" y="956842"/>
            <a:ext cx="2682171" cy="734768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60" y="2100262"/>
            <a:ext cx="2656459" cy="2862194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3090447" y="1"/>
            <a:ext cx="6053554" cy="5143499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63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1" y="809244"/>
            <a:ext cx="2884706" cy="433425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59" y="956842"/>
            <a:ext cx="2682171" cy="734768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60" y="1691610"/>
            <a:ext cx="2656459" cy="3270847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E5539C-E23E-4D87-886D-4E570C8A4DC5}"/>
              </a:ext>
            </a:extLst>
          </p:cNvPr>
          <p:cNvSpPr/>
          <p:nvPr userDrawn="1"/>
        </p:nvSpPr>
        <p:spPr>
          <a:xfrm>
            <a:off x="3096990" y="809244"/>
            <a:ext cx="6047010" cy="433425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29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L)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05739" y="796161"/>
            <a:ext cx="8615935" cy="434733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4678" y="796161"/>
            <a:ext cx="3426997" cy="41073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46246" y="1829549"/>
            <a:ext cx="4943062" cy="3073921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09" y="900059"/>
            <a:ext cx="4927087" cy="8255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5394678" y="0"/>
            <a:ext cx="3749323" cy="490347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2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015D5-4DEA-D712-0E48-8743F977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E20F9-7A61-57E9-E0AB-4DAF602D6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333D4-A751-DC39-69ED-3E860EC9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9303-586B-FA41-B3C7-3FA4393AA05B}" type="datetime1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87B86-7698-FD79-657E-D32B699A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41644-3E98-EDF0-4305-C6FF000C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62800" y="48688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92B079C-D760-0845-8A80-48C5C0A272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42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4B75CF5-61B1-4ED4-981D-465D1A4CB40C}"/>
              </a:ext>
            </a:extLst>
          </p:cNvPr>
          <p:cNvSpPr/>
          <p:nvPr userDrawn="1"/>
        </p:nvSpPr>
        <p:spPr>
          <a:xfrm>
            <a:off x="205740" y="796161"/>
            <a:ext cx="8938261" cy="410730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5860" y="956841"/>
            <a:ext cx="5598140" cy="3721839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59" y="956842"/>
            <a:ext cx="3137538" cy="734768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60" y="1852290"/>
            <a:ext cx="3107461" cy="294902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85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picture (L)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05739" y="796161"/>
            <a:ext cx="8615935" cy="434733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4678" y="796161"/>
            <a:ext cx="3426997" cy="41073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46246" y="1571625"/>
            <a:ext cx="4943062" cy="3331845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09" y="900060"/>
            <a:ext cx="4927087" cy="4550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5394678" y="0"/>
            <a:ext cx="3749323" cy="490347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18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05740" y="796161"/>
            <a:ext cx="8938261" cy="410730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327" y="796161"/>
            <a:ext cx="3426997" cy="41073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24633" y="2025984"/>
            <a:ext cx="4943062" cy="2877486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607" y="1014360"/>
            <a:ext cx="4927087" cy="8255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841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05740" y="796161"/>
            <a:ext cx="8938261" cy="410730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40698" y="796161"/>
            <a:ext cx="3426997" cy="41073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1329" y="1768402"/>
            <a:ext cx="4943062" cy="3135069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4" y="872160"/>
            <a:ext cx="4927087" cy="8962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94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741" y="1786"/>
            <a:ext cx="8484632" cy="4756516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7" y="205739"/>
            <a:ext cx="8250174" cy="761238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85775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4519612" y="0"/>
            <a:ext cx="4624388" cy="51435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4758302"/>
            <a:ext cx="205740" cy="383182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48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79"/>
            <a:ext cx="4380442" cy="3970121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559" y="1059079"/>
            <a:ext cx="4380442" cy="3970121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4380442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559" y="711028"/>
            <a:ext cx="4380442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5738" y="754380"/>
            <a:ext cx="436626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5" y="1145286"/>
            <a:ext cx="4337825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763558" y="754380"/>
            <a:ext cx="4380442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763559" y="1145286"/>
            <a:ext cx="4339181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772488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5433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243318"/>
            <a:ext cx="4380442" cy="3785882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559" y="1243318"/>
            <a:ext cx="4380442" cy="3785882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7"/>
            <a:ext cx="4380442" cy="5322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559" y="711027"/>
            <a:ext cx="4380442" cy="5322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5738" y="741063"/>
            <a:ext cx="4366262" cy="45887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5" y="1277785"/>
            <a:ext cx="4337825" cy="3442916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763558" y="741063"/>
            <a:ext cx="4380442" cy="45887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763559" y="1277785"/>
            <a:ext cx="4339181" cy="3442916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772488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897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80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059080"/>
            <a:ext cx="290093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059080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900069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711028"/>
            <a:ext cx="290093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711028"/>
            <a:ext cx="2914448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2633" y="754380"/>
            <a:ext cx="290300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6" y="1102432"/>
            <a:ext cx="2843561" cy="3125618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23282" y="754380"/>
            <a:ext cx="2900069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21381" y="1102432"/>
            <a:ext cx="2895600" cy="3125618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39789" y="754380"/>
            <a:ext cx="2914448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39789" y="1102432"/>
            <a:ext cx="2826153" cy="3125618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813747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0002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234439"/>
            <a:ext cx="2901104" cy="374295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234439"/>
            <a:ext cx="2900934" cy="374295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234439"/>
            <a:ext cx="2901104" cy="374295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900069" cy="5234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711028"/>
            <a:ext cx="2900934" cy="5234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711028"/>
            <a:ext cx="2914448" cy="5234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202633" y="808049"/>
            <a:ext cx="290300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6" y="1283251"/>
            <a:ext cx="2843561" cy="2944799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23282" y="808049"/>
            <a:ext cx="2900069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21381" y="1283251"/>
            <a:ext cx="2895600" cy="2944799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39789" y="808049"/>
            <a:ext cx="2914448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39789" y="1283251"/>
            <a:ext cx="2826153" cy="2944799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813747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43888"/>
            <a:ext cx="2895600" cy="130794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4932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2466458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2466458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4727176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4727176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6987895" y="1076193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6987895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5739" y="754380"/>
            <a:ext cx="214609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05739" y="1145286"/>
            <a:ext cx="2146094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2466457" y="754380"/>
            <a:ext cx="2156105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2466457" y="1145286"/>
            <a:ext cx="2156105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734715" y="754380"/>
            <a:ext cx="2148566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4734715" y="1145286"/>
            <a:ext cx="2148566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813748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987893" y="754380"/>
            <a:ext cx="2148566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6987893" y="1145286"/>
            <a:ext cx="2148566" cy="375818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331178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4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AB867-D9F4-E12F-0840-8B1FD65E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E05FC-E659-9586-2844-E9C365412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35CE8-0D6F-548B-217A-43CC4E71E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AC0D-0413-3E4E-91CB-5615B029BC3F}" type="datetime1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BDABC-04F9-ED36-8FDB-6E82941A0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0B3-1233-E02D-94A7-5CE76CF8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87913"/>
            <a:ext cx="2057400" cy="274637"/>
          </a:xfrm>
          <a:prstGeom prst="rect">
            <a:avLst/>
          </a:prstGeom>
        </p:spPr>
        <p:txBody>
          <a:bodyPr/>
          <a:lstStyle/>
          <a:p>
            <a:fld id="{692B079C-D760-0845-8A80-48C5C0A2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55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0446" y="809242"/>
            <a:ext cx="5598140" cy="3169502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1" y="809244"/>
            <a:ext cx="2884706" cy="433425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59" y="956841"/>
            <a:ext cx="2682171" cy="90403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163" y="2182512"/>
            <a:ext cx="2656459" cy="2779943"/>
          </a:xfrm>
        </p:spPr>
        <p:txBody>
          <a:bodyPr/>
          <a:lstStyle>
            <a:lvl1pPr>
              <a:buClr>
                <a:schemeClr val="tx1"/>
              </a:buClr>
              <a:defRPr sz="15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3090447" y="1"/>
            <a:ext cx="6053554" cy="5143499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35898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6D418-BFF3-4DCD-8312-3FD1516A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58E29-4E05-4687-89C7-B5B43CDA1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338F1-7C6B-4EC5-98BE-EECF4CF97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5C32C-9123-4E56-965A-48D5FEEF0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6874-E0D9-4C57-B67E-27B79711268F}" type="datetimeFigureOut">
              <a:rPr lang="en-US" smtClean="0"/>
              <a:t>6/22/25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1BE4B-11FF-45BE-9332-64603CB0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4D175-BFDE-40C2-AA56-51B3FBB8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FBCB6-7D45-42DB-B131-3B6595127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51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94209"/>
            <a:ext cx="4380442" cy="3934991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559" y="1094209"/>
            <a:ext cx="4380442" cy="3934991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7"/>
            <a:ext cx="4380442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559" y="711027"/>
            <a:ext cx="4380442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5738" y="741064"/>
            <a:ext cx="4366262" cy="330332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5" y="1124245"/>
            <a:ext cx="4337825" cy="3596456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763558" y="741064"/>
            <a:ext cx="4380442" cy="330332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763559" y="1124245"/>
            <a:ext cx="4339181" cy="3596456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772488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2689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1" y="1094209"/>
            <a:ext cx="3600342" cy="3934991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941520" y="1094209"/>
            <a:ext cx="5202481" cy="3934991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7"/>
            <a:ext cx="3600342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941520" y="711027"/>
            <a:ext cx="5202481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5739" y="741064"/>
            <a:ext cx="3588687" cy="330332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6" y="1124245"/>
            <a:ext cx="3565314" cy="3596456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941519" y="741064"/>
            <a:ext cx="5202481" cy="330332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949263" y="1124245"/>
            <a:ext cx="5153477" cy="3596456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772488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4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464320" y="4937760"/>
            <a:ext cx="3438992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4325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with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05740" y="796161"/>
            <a:ext cx="8938261" cy="410730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40698" y="796161"/>
            <a:ext cx="3426997" cy="41073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1329" y="1561641"/>
            <a:ext cx="5149394" cy="3341829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3" y="878035"/>
            <a:ext cx="5132753" cy="6174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2977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2641" algn="l"/>
              </a:tabLst>
              <a:defRPr/>
            </a:pPr>
            <a:fld id="{040BB257-551A-4736-B50F-DCF1BA034C06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29779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72641" algn="l"/>
                </a:tabLst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493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05740" y="796161"/>
            <a:ext cx="8938261" cy="410730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40698" y="796161"/>
            <a:ext cx="3426997" cy="41073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1329" y="1668461"/>
            <a:ext cx="5149394" cy="3235009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3" y="878035"/>
            <a:ext cx="5132753" cy="6174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2977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2641" algn="l"/>
              </a:tabLst>
              <a:defRPr/>
            </a:pPr>
            <a:fld id="{040BB257-551A-4736-B50F-DCF1BA034C06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29779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72641" algn="l"/>
                </a:tabLst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38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0"/>
            <a:ext cx="8568927" cy="38318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28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ntent with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/>
        </p:nvSpPr>
        <p:spPr>
          <a:xfrm>
            <a:off x="205741" y="725365"/>
            <a:ext cx="8938259" cy="4418135"/>
          </a:xfrm>
          <a:prstGeom prst="rect">
            <a:avLst/>
          </a:prstGeom>
          <a:gradFill flip="none" rotWithShape="1">
            <a:gsLst>
              <a:gs pos="0">
                <a:srgbClr val="D9D9D9"/>
              </a:gs>
              <a:gs pos="29200">
                <a:srgbClr val="CACACA">
                  <a:alpha val="77000"/>
                </a:srgbClr>
              </a:gs>
              <a:gs pos="63000">
                <a:schemeClr val="bg2">
                  <a:lumMod val="75000"/>
                  <a:alpha val="49000"/>
                </a:schemeClr>
              </a:gs>
              <a:gs pos="99000">
                <a:schemeClr val="bg2">
                  <a:alpha val="0"/>
                </a:schemeClr>
              </a:gs>
            </a:gsLst>
            <a:lin ang="2700000" scaled="1"/>
            <a:tileRect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1329" y="1722432"/>
            <a:ext cx="6110579" cy="3181039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4" y="826719"/>
            <a:ext cx="6090830" cy="7746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3294" y="4969599"/>
            <a:ext cx="204638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DFB5EA-8136-4E43-9FA4-1343A01C7211}"/>
              </a:ext>
            </a:extLst>
          </p:cNvPr>
          <p:cNvSpPr txBox="1"/>
          <p:nvPr userDrawn="1"/>
        </p:nvSpPr>
        <p:spPr>
          <a:xfrm>
            <a:off x="6496689" y="342183"/>
            <a:ext cx="243648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800" b="0" dirty="0">
                <a:solidFill>
                  <a:schemeClr val="tx2"/>
                </a:solidFill>
                <a:latin typeface="+mn-lt"/>
              </a:rPr>
              <a:t>Key area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1B451CC-6030-476F-BC85-9E2E037D283E}"/>
              </a:ext>
            </a:extLst>
          </p:cNvPr>
          <p:cNvSpPr/>
          <p:nvPr userDrawn="1"/>
        </p:nvSpPr>
        <p:spPr>
          <a:xfrm>
            <a:off x="206680" y="713984"/>
            <a:ext cx="8934189" cy="0"/>
          </a:xfrm>
          <a:custGeom>
            <a:avLst/>
            <a:gdLst>
              <a:gd name="connsiteX0" fmla="*/ 0 w 11912252"/>
              <a:gd name="connsiteY0" fmla="*/ 0 h 0"/>
              <a:gd name="connsiteX1" fmla="*/ 11912252 w 1191225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12252">
                <a:moveTo>
                  <a:pt x="0" y="0"/>
                </a:moveTo>
                <a:lnTo>
                  <a:pt x="11912252" y="0"/>
                </a:lnTo>
              </a:path>
            </a:pathLst>
          </a:custGeom>
          <a:noFill/>
          <a:ln w="38100">
            <a:gradFill flip="none" rotWithShape="1">
              <a:gsLst>
                <a:gs pos="15000">
                  <a:schemeClr val="accent1">
                    <a:lumMod val="5000"/>
                    <a:lumOff val="95000"/>
                  </a:schemeClr>
                </a:gs>
                <a:gs pos="58000">
                  <a:schemeClr val="tx2"/>
                </a:gs>
              </a:gsLst>
              <a:lin ang="0" scaled="1"/>
              <a:tileRect/>
            </a:gra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256">
            <a:extLst>
              <a:ext uri="{FF2B5EF4-FFF2-40B4-BE49-F238E27FC236}">
                <a16:creationId xmlns:a16="http://schemas.microsoft.com/office/drawing/2014/main" id="{4CEA4962-6F3C-44C8-8BCB-6FD323CBFE02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831139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endParaRPr lang="en-US" sz="750" dirty="0">
              <a:solidFill>
                <a:schemeClr val="tx1">
                  <a:alpha val="48000"/>
                </a:schemeClr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43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80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7" y="1059080"/>
            <a:ext cx="5919683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900069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3221380" y="711028"/>
            <a:ext cx="5922620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2633" y="754380"/>
            <a:ext cx="290300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6" y="1145286"/>
            <a:ext cx="2843561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23281" y="754380"/>
            <a:ext cx="582747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21382" y="1145286"/>
            <a:ext cx="5788768" cy="3082764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813747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44738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59080"/>
            <a:ext cx="2901104" cy="200897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059080"/>
            <a:ext cx="2900934" cy="200897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059080"/>
            <a:ext cx="2901104" cy="200897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900069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711028"/>
            <a:ext cx="290093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711028"/>
            <a:ext cx="2914448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2633" y="754380"/>
            <a:ext cx="2903004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34176" y="1145286"/>
            <a:ext cx="2843561" cy="1694167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23282" y="754380"/>
            <a:ext cx="2900069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21381" y="1145286"/>
            <a:ext cx="2895600" cy="1694167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39789" y="754380"/>
            <a:ext cx="2914448" cy="3047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39789" y="1145286"/>
            <a:ext cx="2826153" cy="1694167"/>
          </a:xfrm>
          <a:ln w="12700">
            <a:noFill/>
          </a:ln>
        </p:spPr>
        <p:txBody>
          <a:bodyPr tIns="45720" bIns="9144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 marL="1112044" indent="-166688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1" y="274393"/>
            <a:ext cx="7813747" cy="3046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229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614D-7342-99D2-92BA-D01B6C3C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50C3F-39E2-A1E6-8508-31686E998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DF317-0364-1EE1-4C88-E8B500AD6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1C563-94BA-FE52-5A4D-F3F2CDD0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22DF-8BBC-7F4A-BF73-27B1D6FA4FA4}" type="datetime1">
              <a:rPr lang="en-US" smtClean="0"/>
              <a:t>6/22/25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51DF5-CBCE-CF6A-537A-2E16E424E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34337-599B-5F06-308C-29A7EB53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87913"/>
            <a:ext cx="2057400" cy="274637"/>
          </a:xfrm>
          <a:prstGeom prst="rect">
            <a:avLst/>
          </a:prstGeom>
        </p:spPr>
        <p:txBody>
          <a:bodyPr/>
          <a:lstStyle/>
          <a:p>
            <a:fld id="{692B079C-D760-0845-8A80-48C5C0A2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27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3">
            <a:extLst>
              <a:ext uri="{FF2B5EF4-FFF2-40B4-BE49-F238E27FC236}">
                <a16:creationId xmlns:a16="http://schemas.microsoft.com/office/drawing/2014/main" id="{AC840FED-F8F2-A510-29D1-54CF7B2E45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91142" y="1527572"/>
            <a:ext cx="1568054" cy="1266825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6" name="Picture Placeholder 73">
            <a:extLst>
              <a:ext uri="{FF2B5EF4-FFF2-40B4-BE49-F238E27FC236}">
                <a16:creationId xmlns:a16="http://schemas.microsoft.com/office/drawing/2014/main" id="{8265C242-5674-8DC9-C6F8-B27F0349F1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3765" y="1527572"/>
            <a:ext cx="1568054" cy="1266825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7" name="Picture Placeholder 73">
            <a:extLst>
              <a:ext uri="{FF2B5EF4-FFF2-40B4-BE49-F238E27FC236}">
                <a16:creationId xmlns:a16="http://schemas.microsoft.com/office/drawing/2014/main" id="{BAC5152C-243B-9F35-F9AE-426F90E486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8322" y="1527572"/>
            <a:ext cx="1568054" cy="1266825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24E34CE6-3A54-5225-C612-29F56878E1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02921" y="2805283"/>
            <a:ext cx="1568054" cy="1059146"/>
          </a:xfrm>
        </p:spPr>
        <p:txBody>
          <a:bodyPr lIns="182880" tIns="274320" rIns="182880"/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200"/>
            </a:lvl1pPr>
            <a:lvl2pPr marL="302419" indent="0">
              <a:spcBef>
                <a:spcPts val="900"/>
              </a:spcBef>
              <a:spcAft>
                <a:spcPts val="45"/>
              </a:spcAft>
              <a:buNone/>
              <a:defRPr sz="1200"/>
            </a:lvl2pPr>
            <a:lvl3pPr marL="558404" indent="0">
              <a:spcBef>
                <a:spcPts val="900"/>
              </a:spcBef>
              <a:spcAft>
                <a:spcPts val="45"/>
              </a:spcAft>
              <a:buNone/>
              <a:defRPr sz="1200"/>
            </a:lvl3pPr>
            <a:lvl4pPr marL="728663" indent="0">
              <a:spcBef>
                <a:spcPts val="900"/>
              </a:spcBef>
              <a:spcAft>
                <a:spcPts val="45"/>
              </a:spcAft>
              <a:buNone/>
              <a:defRPr sz="1200"/>
            </a:lvl4pPr>
            <a:lvl5pPr marL="945356" indent="0">
              <a:spcBef>
                <a:spcPts val="900"/>
              </a:spcBef>
              <a:spcAft>
                <a:spcPts val="45"/>
              </a:spcAft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" name="Text Placeholder 78">
            <a:extLst>
              <a:ext uri="{FF2B5EF4-FFF2-40B4-BE49-F238E27FC236}">
                <a16:creationId xmlns:a16="http://schemas.microsoft.com/office/drawing/2014/main" id="{5339077B-313A-1CC4-F74C-1BB768CA69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22701" y="2805283"/>
            <a:ext cx="1568054" cy="1059146"/>
          </a:xfrm>
        </p:spPr>
        <p:txBody>
          <a:bodyPr lIns="182880" tIns="274320" rIns="182880"/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200"/>
            </a:lvl1pPr>
            <a:lvl2pPr marL="302419" indent="0">
              <a:spcBef>
                <a:spcPts val="900"/>
              </a:spcBef>
              <a:spcAft>
                <a:spcPts val="45"/>
              </a:spcAft>
              <a:buNone/>
              <a:defRPr sz="1200"/>
            </a:lvl2pPr>
            <a:lvl3pPr marL="558404" indent="0">
              <a:spcBef>
                <a:spcPts val="900"/>
              </a:spcBef>
              <a:spcAft>
                <a:spcPts val="45"/>
              </a:spcAft>
              <a:buNone/>
              <a:defRPr sz="1200"/>
            </a:lvl3pPr>
            <a:lvl4pPr marL="728663" indent="0">
              <a:spcBef>
                <a:spcPts val="900"/>
              </a:spcBef>
              <a:spcAft>
                <a:spcPts val="45"/>
              </a:spcAft>
              <a:buNone/>
              <a:defRPr sz="1200"/>
            </a:lvl4pPr>
            <a:lvl5pPr marL="945356" indent="0">
              <a:spcBef>
                <a:spcPts val="900"/>
              </a:spcBef>
              <a:spcAft>
                <a:spcPts val="45"/>
              </a:spcAft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" name="Text Placeholder 78">
            <a:extLst>
              <a:ext uri="{FF2B5EF4-FFF2-40B4-BE49-F238E27FC236}">
                <a16:creationId xmlns:a16="http://schemas.microsoft.com/office/drawing/2014/main" id="{981B9056-A0A7-DABA-DF6A-23389B8637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59037" y="2805283"/>
            <a:ext cx="1568054" cy="1059146"/>
          </a:xfrm>
        </p:spPr>
        <p:txBody>
          <a:bodyPr lIns="182880" tIns="274320" rIns="182880"/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200"/>
            </a:lvl1pPr>
            <a:lvl2pPr marL="302419" indent="0">
              <a:spcBef>
                <a:spcPts val="900"/>
              </a:spcBef>
              <a:spcAft>
                <a:spcPts val="45"/>
              </a:spcAft>
              <a:buNone/>
              <a:defRPr sz="1200"/>
            </a:lvl2pPr>
            <a:lvl3pPr marL="558404" indent="0">
              <a:spcBef>
                <a:spcPts val="900"/>
              </a:spcBef>
              <a:spcAft>
                <a:spcPts val="45"/>
              </a:spcAft>
              <a:buNone/>
              <a:defRPr sz="1200"/>
            </a:lvl3pPr>
            <a:lvl4pPr marL="728663" indent="0">
              <a:spcBef>
                <a:spcPts val="900"/>
              </a:spcBef>
              <a:spcAft>
                <a:spcPts val="45"/>
              </a:spcAft>
              <a:buNone/>
              <a:defRPr sz="1200"/>
            </a:lvl4pPr>
            <a:lvl5pPr marL="945356" indent="0">
              <a:spcBef>
                <a:spcPts val="900"/>
              </a:spcBef>
              <a:spcAft>
                <a:spcPts val="45"/>
              </a:spcAft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26CDB278-6A42-5F1E-102B-63B3E38397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7624" y="1262743"/>
            <a:ext cx="3298950" cy="311331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653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DC50D11-62A5-5E34-BFB5-17C943FECEE3}"/>
              </a:ext>
            </a:extLst>
          </p:cNvPr>
          <p:cNvSpPr/>
          <p:nvPr/>
        </p:nvSpPr>
        <p:spPr>
          <a:xfrm rot="16200000">
            <a:off x="4396186" y="-213155"/>
            <a:ext cx="485909" cy="2862937"/>
          </a:xfrm>
          <a:custGeom>
            <a:avLst/>
            <a:gdLst>
              <a:gd name="connsiteX0" fmla="*/ 482373 w 482373"/>
              <a:gd name="connsiteY0" fmla="*/ 190762 h 3817249"/>
              <a:gd name="connsiteX1" fmla="*/ 482373 w 482373"/>
              <a:gd name="connsiteY1" fmla="*/ 1474099 h 3817249"/>
              <a:gd name="connsiteX2" fmla="*/ 481821 w 482373"/>
              <a:gd name="connsiteY2" fmla="*/ 1473705 h 3817249"/>
              <a:gd name="connsiteX3" fmla="*/ 481821 w 482373"/>
              <a:gd name="connsiteY3" fmla="*/ 2687331 h 3817249"/>
              <a:gd name="connsiteX4" fmla="*/ 482005 w 482373"/>
              <a:gd name="connsiteY4" fmla="*/ 2687462 h 3817249"/>
              <a:gd name="connsiteX5" fmla="*/ 482004 w 482373"/>
              <a:gd name="connsiteY5" fmla="*/ 3817249 h 3817249"/>
              <a:gd name="connsiteX6" fmla="*/ 183 w 482373"/>
              <a:gd name="connsiteY6" fmla="*/ 3626489 h 3817249"/>
              <a:gd name="connsiteX7" fmla="*/ 183 w 482373"/>
              <a:gd name="connsiteY7" fmla="*/ 2960275 h 3817249"/>
              <a:gd name="connsiteX8" fmla="*/ 0 w 482373"/>
              <a:gd name="connsiteY8" fmla="*/ 2960275 h 3817249"/>
              <a:gd name="connsiteX9" fmla="*/ 0 w 482373"/>
              <a:gd name="connsiteY9" fmla="*/ 181131 h 3817249"/>
              <a:gd name="connsiteX10" fmla="*/ 551 w 482373"/>
              <a:gd name="connsiteY10" fmla="*/ 181131 h 3817249"/>
              <a:gd name="connsiteX11" fmla="*/ 551 w 482373"/>
              <a:gd name="connsiteY11" fmla="*/ 0 h 3817249"/>
              <a:gd name="connsiteX12" fmla="*/ 458048 w 482373"/>
              <a:gd name="connsiteY12" fmla="*/ 181131 h 3817249"/>
              <a:gd name="connsiteX13" fmla="*/ 481821 w 482373"/>
              <a:gd name="connsiteY13" fmla="*/ 181131 h 3817249"/>
              <a:gd name="connsiteX14" fmla="*/ 481821 w 482373"/>
              <a:gd name="connsiteY14" fmla="*/ 190543 h 381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373" h="3817249">
                <a:moveTo>
                  <a:pt x="482373" y="190762"/>
                </a:moveTo>
                <a:lnTo>
                  <a:pt x="482373" y="1474099"/>
                </a:lnTo>
                <a:lnTo>
                  <a:pt x="481821" y="1473705"/>
                </a:lnTo>
                <a:lnTo>
                  <a:pt x="481821" y="2687331"/>
                </a:lnTo>
                <a:lnTo>
                  <a:pt x="482005" y="2687462"/>
                </a:lnTo>
                <a:lnTo>
                  <a:pt x="482004" y="3817249"/>
                </a:lnTo>
                <a:lnTo>
                  <a:pt x="183" y="3626489"/>
                </a:lnTo>
                <a:lnTo>
                  <a:pt x="183" y="2960275"/>
                </a:lnTo>
                <a:lnTo>
                  <a:pt x="0" y="2960275"/>
                </a:lnTo>
                <a:lnTo>
                  <a:pt x="0" y="181131"/>
                </a:lnTo>
                <a:lnTo>
                  <a:pt x="551" y="181131"/>
                </a:lnTo>
                <a:lnTo>
                  <a:pt x="551" y="0"/>
                </a:lnTo>
                <a:lnTo>
                  <a:pt x="458048" y="181131"/>
                </a:lnTo>
                <a:lnTo>
                  <a:pt x="481821" y="181131"/>
                </a:lnTo>
                <a:lnTo>
                  <a:pt x="481821" y="190543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E51BFEC-B59B-B1EA-37F0-CBC86AAD3123}"/>
              </a:ext>
            </a:extLst>
          </p:cNvPr>
          <p:cNvSpPr/>
          <p:nvPr/>
        </p:nvSpPr>
        <p:spPr>
          <a:xfrm rot="16200000">
            <a:off x="1590664" y="-214890"/>
            <a:ext cx="486821" cy="2866856"/>
          </a:xfrm>
          <a:custGeom>
            <a:avLst/>
            <a:gdLst>
              <a:gd name="connsiteX0" fmla="*/ 483277 w 483277"/>
              <a:gd name="connsiteY0" fmla="*/ 3475804 h 3822474"/>
              <a:gd name="connsiteX1" fmla="*/ 481822 w 483277"/>
              <a:gd name="connsiteY1" fmla="*/ 3475804 h 3822474"/>
              <a:gd name="connsiteX2" fmla="*/ 481822 w 483277"/>
              <a:gd name="connsiteY2" fmla="*/ 3822474 h 3822474"/>
              <a:gd name="connsiteX3" fmla="*/ 0 w 483277"/>
              <a:gd name="connsiteY3" fmla="*/ 3631713 h 3822474"/>
              <a:gd name="connsiteX4" fmla="*/ 0 w 483277"/>
              <a:gd name="connsiteY4" fmla="*/ 2348376 h 3822474"/>
              <a:gd name="connsiteX5" fmla="*/ 1456 w 483277"/>
              <a:gd name="connsiteY5" fmla="*/ 2349417 h 3822474"/>
              <a:gd name="connsiteX6" fmla="*/ 1456 w 483277"/>
              <a:gd name="connsiteY6" fmla="*/ 0 h 3822474"/>
              <a:gd name="connsiteX7" fmla="*/ 483277 w 483277"/>
              <a:gd name="connsiteY7" fmla="*/ 0 h 38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77" h="3822474">
                <a:moveTo>
                  <a:pt x="483277" y="3475804"/>
                </a:moveTo>
                <a:lnTo>
                  <a:pt x="481822" y="3475804"/>
                </a:lnTo>
                <a:lnTo>
                  <a:pt x="481822" y="3822474"/>
                </a:lnTo>
                <a:lnTo>
                  <a:pt x="0" y="3631713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0"/>
                </a:lnTo>
                <a:lnTo>
                  <a:pt x="483277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A05F4BF-C3D0-2FB0-02E2-E0A882402BA9}"/>
              </a:ext>
            </a:extLst>
          </p:cNvPr>
          <p:cNvSpPr/>
          <p:nvPr/>
        </p:nvSpPr>
        <p:spPr>
          <a:xfrm rot="16200000">
            <a:off x="7201052" y="-214986"/>
            <a:ext cx="485906" cy="2866597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369" h="3822129">
                <a:moveTo>
                  <a:pt x="482369" y="190761"/>
                </a:moveTo>
                <a:lnTo>
                  <a:pt x="482369" y="1474097"/>
                </a:lnTo>
                <a:lnTo>
                  <a:pt x="481820" y="1473705"/>
                </a:lnTo>
                <a:lnTo>
                  <a:pt x="481820" y="3822129"/>
                </a:lnTo>
                <a:lnTo>
                  <a:pt x="0" y="3822129"/>
                </a:lnTo>
                <a:lnTo>
                  <a:pt x="0" y="181130"/>
                </a:lnTo>
                <a:lnTo>
                  <a:pt x="548" y="181130"/>
                </a:lnTo>
                <a:lnTo>
                  <a:pt x="548" y="0"/>
                </a:lnTo>
                <a:lnTo>
                  <a:pt x="458043" y="181130"/>
                </a:lnTo>
                <a:lnTo>
                  <a:pt x="481820" y="181130"/>
                </a:lnTo>
                <a:lnTo>
                  <a:pt x="481820" y="190544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CF196CC-1D04-101E-F81E-7C7D43EB5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540001"/>
            <a:ext cx="2740318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D9CC9F4-7CA8-C840-91D0-D40E94721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6" y="975360"/>
            <a:ext cx="2740318" cy="48590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495E53F-8181-BB56-B91D-589C783BB61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363480" y="1540001"/>
            <a:ext cx="2568691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D5CF4E-BC54-D735-78E9-3D1973A5B09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363480" y="975360"/>
            <a:ext cx="2568691" cy="48590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68F20D7-37C2-011F-D992-7EBD7CF1A18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66586" y="1540001"/>
            <a:ext cx="2710718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6C6545E-8E8C-BB22-3ACF-655F350EFED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6586" y="975360"/>
            <a:ext cx="2710718" cy="48590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523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2C4379FA-8322-5242-DDEB-DADFC9466F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3999" cy="5143500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78CAF7-7396-8281-F25B-90CB00CB24E8}"/>
              </a:ext>
            </a:extLst>
          </p:cNvPr>
          <p:cNvSpPr/>
          <p:nvPr userDrawn="1"/>
        </p:nvSpPr>
        <p:spPr>
          <a:xfrm>
            <a:off x="1" y="0"/>
            <a:ext cx="5194299" cy="51435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3E1829-4932-1168-193F-4A67D4B8A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5" y="205739"/>
            <a:ext cx="4234080" cy="76123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738238-3E36-6BE9-9766-25B5215E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54" y="1240301"/>
            <a:ext cx="4232246" cy="3035834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3583AB-810F-1E09-B86A-8C6454FBD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35" y="4768873"/>
            <a:ext cx="1034780" cy="3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66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628678" cy="40164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522" y="1040701"/>
            <a:ext cx="4114800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522" y="1656595"/>
            <a:ext cx="4114800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8512" y="1040701"/>
            <a:ext cx="4114800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8512" y="1659888"/>
            <a:ext cx="4114800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7990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628678" cy="40164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522" y="1040701"/>
            <a:ext cx="2707859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522" y="1656595"/>
            <a:ext cx="2707859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5244" y="1040701"/>
            <a:ext cx="2706314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95244" y="1659888"/>
            <a:ext cx="270631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6421" y="1040701"/>
            <a:ext cx="2706314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6421" y="1659888"/>
            <a:ext cx="270631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8996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7C3810B3-5A61-855D-14B7-37FEEE794B7D}"/>
              </a:ext>
            </a:extLst>
          </p:cNvPr>
          <p:cNvSpPr/>
          <p:nvPr/>
        </p:nvSpPr>
        <p:spPr>
          <a:xfrm>
            <a:off x="566709" y="944690"/>
            <a:ext cx="2446342" cy="3252523"/>
          </a:xfrm>
          <a:custGeom>
            <a:avLst/>
            <a:gdLst>
              <a:gd name="connsiteX0" fmla="*/ 2762328 w 2788437"/>
              <a:gd name="connsiteY0" fmla="*/ 0 h 3707354"/>
              <a:gd name="connsiteX1" fmla="*/ 2788438 w 2788437"/>
              <a:gd name="connsiteY1" fmla="*/ 26110 h 3707354"/>
              <a:gd name="connsiteX2" fmla="*/ 2788438 w 2788437"/>
              <a:gd name="connsiteY2" fmla="*/ 3681245 h 3707354"/>
              <a:gd name="connsiteX3" fmla="*/ 2762328 w 2788437"/>
              <a:gd name="connsiteY3" fmla="*/ 3707355 h 3707354"/>
              <a:gd name="connsiteX4" fmla="*/ 26110 w 2788437"/>
              <a:gd name="connsiteY4" fmla="*/ 3707355 h 3707354"/>
              <a:gd name="connsiteX5" fmla="*/ 0 w 2788437"/>
              <a:gd name="connsiteY5" fmla="*/ 3681245 h 3707354"/>
              <a:gd name="connsiteX6" fmla="*/ 0 w 2788437"/>
              <a:gd name="connsiteY6" fmla="*/ 26110 h 3707354"/>
              <a:gd name="connsiteX7" fmla="*/ 26110 w 2788437"/>
              <a:gd name="connsiteY7" fmla="*/ 0 h 370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8437" h="3707354">
                <a:moveTo>
                  <a:pt x="2762328" y="0"/>
                </a:moveTo>
                <a:cubicBezTo>
                  <a:pt x="2776748" y="0"/>
                  <a:pt x="2788438" y="11690"/>
                  <a:pt x="2788438" y="26110"/>
                </a:cubicBezTo>
                <a:lnTo>
                  <a:pt x="2788438" y="3681245"/>
                </a:lnTo>
                <a:cubicBezTo>
                  <a:pt x="2788438" y="3695665"/>
                  <a:pt x="2776748" y="3707355"/>
                  <a:pt x="2762328" y="3707355"/>
                </a:cubicBezTo>
                <a:lnTo>
                  <a:pt x="26110" y="3707355"/>
                </a:lnTo>
                <a:cubicBezTo>
                  <a:pt x="11690" y="3707355"/>
                  <a:pt x="0" y="3695665"/>
                  <a:pt x="0" y="3681245"/>
                </a:cubicBezTo>
                <a:lnTo>
                  <a:pt x="0" y="26110"/>
                </a:lnTo>
                <a:cubicBezTo>
                  <a:pt x="0" y="11690"/>
                  <a:pt x="11690" y="0"/>
                  <a:pt x="26110" y="0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5000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5400000" scaled="1"/>
          </a:gradFill>
          <a:ln w="6335" cap="flat">
            <a:noFill/>
            <a:prstDash val="solid"/>
            <a:miter/>
          </a:ln>
        </p:spPr>
        <p:txBody>
          <a:bodyPr lIns="205740" tIns="342900" rtlCol="0" anchor="ctr"/>
          <a:lstStyle/>
          <a:p>
            <a:pPr marR="0" algn="l" rtl="0" eaLnBrk="1" fontAlgn="base" latinLnBrk="0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0" i="0" u="none" strike="noStrike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CA1007-4318-0FAF-5405-74A23A3BA22D}"/>
              </a:ext>
            </a:extLst>
          </p:cNvPr>
          <p:cNvSpPr/>
          <p:nvPr/>
        </p:nvSpPr>
        <p:spPr>
          <a:xfrm>
            <a:off x="3431466" y="944690"/>
            <a:ext cx="2446342" cy="3252523"/>
          </a:xfrm>
          <a:custGeom>
            <a:avLst/>
            <a:gdLst>
              <a:gd name="connsiteX0" fmla="*/ 2762328 w 2788437"/>
              <a:gd name="connsiteY0" fmla="*/ 0 h 3707354"/>
              <a:gd name="connsiteX1" fmla="*/ 2788438 w 2788437"/>
              <a:gd name="connsiteY1" fmla="*/ 26110 h 3707354"/>
              <a:gd name="connsiteX2" fmla="*/ 2788438 w 2788437"/>
              <a:gd name="connsiteY2" fmla="*/ 3681245 h 3707354"/>
              <a:gd name="connsiteX3" fmla="*/ 2762328 w 2788437"/>
              <a:gd name="connsiteY3" fmla="*/ 3707355 h 3707354"/>
              <a:gd name="connsiteX4" fmla="*/ 26110 w 2788437"/>
              <a:gd name="connsiteY4" fmla="*/ 3707355 h 3707354"/>
              <a:gd name="connsiteX5" fmla="*/ 0 w 2788437"/>
              <a:gd name="connsiteY5" fmla="*/ 3681245 h 3707354"/>
              <a:gd name="connsiteX6" fmla="*/ 0 w 2788437"/>
              <a:gd name="connsiteY6" fmla="*/ 26110 h 3707354"/>
              <a:gd name="connsiteX7" fmla="*/ 26110 w 2788437"/>
              <a:gd name="connsiteY7" fmla="*/ 0 h 370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8437" h="3707354">
                <a:moveTo>
                  <a:pt x="2762328" y="0"/>
                </a:moveTo>
                <a:cubicBezTo>
                  <a:pt x="2776748" y="0"/>
                  <a:pt x="2788438" y="11690"/>
                  <a:pt x="2788438" y="26110"/>
                </a:cubicBezTo>
                <a:lnTo>
                  <a:pt x="2788438" y="3681245"/>
                </a:lnTo>
                <a:cubicBezTo>
                  <a:pt x="2788438" y="3695665"/>
                  <a:pt x="2776748" y="3707355"/>
                  <a:pt x="2762328" y="3707355"/>
                </a:cubicBezTo>
                <a:lnTo>
                  <a:pt x="26110" y="3707355"/>
                </a:lnTo>
                <a:cubicBezTo>
                  <a:pt x="11690" y="3707355"/>
                  <a:pt x="0" y="3695665"/>
                  <a:pt x="0" y="3681245"/>
                </a:cubicBezTo>
                <a:lnTo>
                  <a:pt x="0" y="26110"/>
                </a:lnTo>
                <a:cubicBezTo>
                  <a:pt x="0" y="11690"/>
                  <a:pt x="11690" y="0"/>
                  <a:pt x="26110" y="0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5000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5400000" scaled="1"/>
          </a:gradFill>
          <a:ln w="6335" cap="flat">
            <a:noFill/>
            <a:prstDash val="solid"/>
            <a:miter/>
          </a:ln>
        </p:spPr>
        <p:txBody>
          <a:bodyPr lIns="205740" tIns="342900" rtlCol="0" anchor="ctr"/>
          <a:lstStyle/>
          <a:p>
            <a:endParaRPr lang="en-US" sz="1350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1A6C48B-F414-F9DD-6AFA-2F9A3CB63630}"/>
              </a:ext>
            </a:extLst>
          </p:cNvPr>
          <p:cNvSpPr/>
          <p:nvPr/>
        </p:nvSpPr>
        <p:spPr>
          <a:xfrm>
            <a:off x="6323236" y="944690"/>
            <a:ext cx="2446342" cy="3252523"/>
          </a:xfrm>
          <a:custGeom>
            <a:avLst/>
            <a:gdLst>
              <a:gd name="connsiteX0" fmla="*/ 2762328 w 2788437"/>
              <a:gd name="connsiteY0" fmla="*/ 0 h 3707354"/>
              <a:gd name="connsiteX1" fmla="*/ 2788438 w 2788437"/>
              <a:gd name="connsiteY1" fmla="*/ 26110 h 3707354"/>
              <a:gd name="connsiteX2" fmla="*/ 2788438 w 2788437"/>
              <a:gd name="connsiteY2" fmla="*/ 3681245 h 3707354"/>
              <a:gd name="connsiteX3" fmla="*/ 2762328 w 2788437"/>
              <a:gd name="connsiteY3" fmla="*/ 3707355 h 3707354"/>
              <a:gd name="connsiteX4" fmla="*/ 26110 w 2788437"/>
              <a:gd name="connsiteY4" fmla="*/ 3707355 h 3707354"/>
              <a:gd name="connsiteX5" fmla="*/ 0 w 2788437"/>
              <a:gd name="connsiteY5" fmla="*/ 3681245 h 3707354"/>
              <a:gd name="connsiteX6" fmla="*/ 0 w 2788437"/>
              <a:gd name="connsiteY6" fmla="*/ 26110 h 3707354"/>
              <a:gd name="connsiteX7" fmla="*/ 26110 w 2788437"/>
              <a:gd name="connsiteY7" fmla="*/ 0 h 370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8437" h="3707354">
                <a:moveTo>
                  <a:pt x="2762328" y="0"/>
                </a:moveTo>
                <a:cubicBezTo>
                  <a:pt x="2776748" y="0"/>
                  <a:pt x="2788438" y="11690"/>
                  <a:pt x="2788438" y="26110"/>
                </a:cubicBezTo>
                <a:lnTo>
                  <a:pt x="2788438" y="3681245"/>
                </a:lnTo>
                <a:cubicBezTo>
                  <a:pt x="2788438" y="3695665"/>
                  <a:pt x="2776748" y="3707355"/>
                  <a:pt x="2762328" y="3707355"/>
                </a:cubicBezTo>
                <a:lnTo>
                  <a:pt x="26110" y="3707355"/>
                </a:lnTo>
                <a:cubicBezTo>
                  <a:pt x="11690" y="3707355"/>
                  <a:pt x="0" y="3695665"/>
                  <a:pt x="0" y="3681245"/>
                </a:cubicBezTo>
                <a:lnTo>
                  <a:pt x="0" y="26110"/>
                </a:lnTo>
                <a:cubicBezTo>
                  <a:pt x="0" y="11690"/>
                  <a:pt x="11690" y="0"/>
                  <a:pt x="26110" y="0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5000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5400000" scaled="1"/>
          </a:gradFill>
          <a:ln w="6335" cap="flat">
            <a:noFill/>
            <a:prstDash val="solid"/>
            <a:miter/>
          </a:ln>
        </p:spPr>
        <p:txBody>
          <a:bodyPr lIns="205740" tIns="274320" rtlCol="0" anchor="ctr"/>
          <a:lstStyle/>
          <a:p>
            <a:pPr marR="0" algn="l" rtl="0" eaLnBrk="1" fontAlgn="base" latinLnBrk="0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0" i="0" u="none" strike="noStrike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628678" cy="40164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709" y="1642611"/>
            <a:ext cx="2314078" cy="2784633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3621" y="1645905"/>
            <a:ext cx="2312758" cy="2784633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4798" y="1645905"/>
            <a:ext cx="2312758" cy="2784633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E868BBF-4F06-00EE-9E9A-D45CA6836B05}"/>
              </a:ext>
            </a:extLst>
          </p:cNvPr>
          <p:cNvSpPr/>
          <p:nvPr/>
        </p:nvSpPr>
        <p:spPr>
          <a:xfrm rot="16200000">
            <a:off x="1407130" y="231782"/>
            <a:ext cx="443805" cy="2384440"/>
          </a:xfrm>
          <a:custGeom>
            <a:avLst/>
            <a:gdLst>
              <a:gd name="connsiteX0" fmla="*/ 591740 w 591740"/>
              <a:gd name="connsiteY0" fmla="*/ 1488064 h 3179253"/>
              <a:gd name="connsiteX1" fmla="*/ 591740 w 591740"/>
              <a:gd name="connsiteY1" fmla="*/ 1934038 h 3179253"/>
              <a:gd name="connsiteX2" fmla="*/ 591740 w 591740"/>
              <a:gd name="connsiteY2" fmla="*/ 2733279 h 3179253"/>
              <a:gd name="connsiteX3" fmla="*/ 591740 w 591740"/>
              <a:gd name="connsiteY3" fmla="*/ 3179253 h 3179253"/>
              <a:gd name="connsiteX4" fmla="*/ 225 w 591740"/>
              <a:gd name="connsiteY4" fmla="*/ 2969003 h 3179253"/>
              <a:gd name="connsiteX5" fmla="*/ 225 w 591740"/>
              <a:gd name="connsiteY5" fmla="*/ 2797162 h 3179253"/>
              <a:gd name="connsiteX6" fmla="*/ 0 w 591740"/>
              <a:gd name="connsiteY6" fmla="*/ 2797162 h 3179253"/>
              <a:gd name="connsiteX7" fmla="*/ 0 w 591740"/>
              <a:gd name="connsiteY7" fmla="*/ 2351188 h 3179253"/>
              <a:gd name="connsiteX8" fmla="*/ 0 w 591740"/>
              <a:gd name="connsiteY8" fmla="*/ 445974 h 3179253"/>
              <a:gd name="connsiteX9" fmla="*/ 0 w 591740"/>
              <a:gd name="connsiteY9" fmla="*/ 0 h 3179253"/>
              <a:gd name="connsiteX10" fmla="*/ 591513 w 591740"/>
              <a:gd name="connsiteY10" fmla="*/ 0 h 3179253"/>
              <a:gd name="connsiteX11" fmla="*/ 591513 w 591740"/>
              <a:gd name="connsiteY11" fmla="*/ 445974 h 3179253"/>
              <a:gd name="connsiteX12" fmla="*/ 591513 w 591740"/>
              <a:gd name="connsiteY12" fmla="*/ 1487919 h 317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1740" h="3179253">
                <a:moveTo>
                  <a:pt x="591740" y="1488064"/>
                </a:moveTo>
                <a:lnTo>
                  <a:pt x="591740" y="1934038"/>
                </a:lnTo>
                <a:lnTo>
                  <a:pt x="591740" y="2733279"/>
                </a:lnTo>
                <a:lnTo>
                  <a:pt x="591740" y="3179253"/>
                </a:lnTo>
                <a:lnTo>
                  <a:pt x="225" y="2969003"/>
                </a:lnTo>
                <a:lnTo>
                  <a:pt x="225" y="2797162"/>
                </a:lnTo>
                <a:lnTo>
                  <a:pt x="0" y="2797162"/>
                </a:lnTo>
                <a:lnTo>
                  <a:pt x="0" y="2351188"/>
                </a:lnTo>
                <a:lnTo>
                  <a:pt x="0" y="445974"/>
                </a:lnTo>
                <a:lnTo>
                  <a:pt x="0" y="0"/>
                </a:lnTo>
                <a:lnTo>
                  <a:pt x="591513" y="0"/>
                </a:lnTo>
                <a:lnTo>
                  <a:pt x="591513" y="445974"/>
                </a:lnTo>
                <a:lnTo>
                  <a:pt x="591513" y="1487919"/>
                </a:lnTo>
                <a:close/>
              </a:path>
            </a:pathLst>
          </a:custGeom>
          <a:solidFill>
            <a:schemeClr val="accent3"/>
          </a:solidFill>
          <a:ln w="404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B76DF60-A4FC-CE76-4B8B-9466BFA0EA89}"/>
              </a:ext>
            </a:extLst>
          </p:cNvPr>
          <p:cNvSpPr/>
          <p:nvPr/>
        </p:nvSpPr>
        <p:spPr>
          <a:xfrm rot="16200000">
            <a:off x="4292543" y="231782"/>
            <a:ext cx="443805" cy="2384440"/>
          </a:xfrm>
          <a:custGeom>
            <a:avLst/>
            <a:gdLst>
              <a:gd name="connsiteX0" fmla="*/ 591740 w 591740"/>
              <a:gd name="connsiteY0" fmla="*/ 1488064 h 3179253"/>
              <a:gd name="connsiteX1" fmla="*/ 591740 w 591740"/>
              <a:gd name="connsiteY1" fmla="*/ 1934038 h 3179253"/>
              <a:gd name="connsiteX2" fmla="*/ 591740 w 591740"/>
              <a:gd name="connsiteY2" fmla="*/ 2733279 h 3179253"/>
              <a:gd name="connsiteX3" fmla="*/ 591740 w 591740"/>
              <a:gd name="connsiteY3" fmla="*/ 3179253 h 3179253"/>
              <a:gd name="connsiteX4" fmla="*/ 225 w 591740"/>
              <a:gd name="connsiteY4" fmla="*/ 2969003 h 3179253"/>
              <a:gd name="connsiteX5" fmla="*/ 225 w 591740"/>
              <a:gd name="connsiteY5" fmla="*/ 2797162 h 3179253"/>
              <a:gd name="connsiteX6" fmla="*/ 0 w 591740"/>
              <a:gd name="connsiteY6" fmla="*/ 2797162 h 3179253"/>
              <a:gd name="connsiteX7" fmla="*/ 0 w 591740"/>
              <a:gd name="connsiteY7" fmla="*/ 2351188 h 3179253"/>
              <a:gd name="connsiteX8" fmla="*/ 0 w 591740"/>
              <a:gd name="connsiteY8" fmla="*/ 445974 h 3179253"/>
              <a:gd name="connsiteX9" fmla="*/ 0 w 591740"/>
              <a:gd name="connsiteY9" fmla="*/ 0 h 3179253"/>
              <a:gd name="connsiteX10" fmla="*/ 591513 w 591740"/>
              <a:gd name="connsiteY10" fmla="*/ 0 h 3179253"/>
              <a:gd name="connsiteX11" fmla="*/ 591513 w 591740"/>
              <a:gd name="connsiteY11" fmla="*/ 445974 h 3179253"/>
              <a:gd name="connsiteX12" fmla="*/ 591513 w 591740"/>
              <a:gd name="connsiteY12" fmla="*/ 1487919 h 317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1740" h="3179253">
                <a:moveTo>
                  <a:pt x="591740" y="1488064"/>
                </a:moveTo>
                <a:lnTo>
                  <a:pt x="591740" y="1934038"/>
                </a:lnTo>
                <a:lnTo>
                  <a:pt x="591740" y="2733279"/>
                </a:lnTo>
                <a:lnTo>
                  <a:pt x="591740" y="3179253"/>
                </a:lnTo>
                <a:lnTo>
                  <a:pt x="225" y="2969003"/>
                </a:lnTo>
                <a:lnTo>
                  <a:pt x="225" y="2797162"/>
                </a:lnTo>
                <a:lnTo>
                  <a:pt x="0" y="2797162"/>
                </a:lnTo>
                <a:lnTo>
                  <a:pt x="0" y="2351188"/>
                </a:lnTo>
                <a:lnTo>
                  <a:pt x="0" y="445974"/>
                </a:lnTo>
                <a:lnTo>
                  <a:pt x="0" y="0"/>
                </a:lnTo>
                <a:lnTo>
                  <a:pt x="591513" y="0"/>
                </a:lnTo>
                <a:lnTo>
                  <a:pt x="591513" y="445974"/>
                </a:lnTo>
                <a:lnTo>
                  <a:pt x="591513" y="1487919"/>
                </a:lnTo>
                <a:close/>
              </a:path>
            </a:pathLst>
          </a:custGeom>
          <a:solidFill>
            <a:schemeClr val="accent1"/>
          </a:solidFill>
          <a:ln w="404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AC72DCE-F3ED-3B01-4160-D039EA4FDDDB}"/>
              </a:ext>
            </a:extLst>
          </p:cNvPr>
          <p:cNvSpPr/>
          <p:nvPr/>
        </p:nvSpPr>
        <p:spPr>
          <a:xfrm rot="16200000">
            <a:off x="7180909" y="231782"/>
            <a:ext cx="443805" cy="2384440"/>
          </a:xfrm>
          <a:custGeom>
            <a:avLst/>
            <a:gdLst>
              <a:gd name="connsiteX0" fmla="*/ 591740 w 591740"/>
              <a:gd name="connsiteY0" fmla="*/ 1488064 h 3179253"/>
              <a:gd name="connsiteX1" fmla="*/ 591740 w 591740"/>
              <a:gd name="connsiteY1" fmla="*/ 1934038 h 3179253"/>
              <a:gd name="connsiteX2" fmla="*/ 591740 w 591740"/>
              <a:gd name="connsiteY2" fmla="*/ 2733279 h 3179253"/>
              <a:gd name="connsiteX3" fmla="*/ 591740 w 591740"/>
              <a:gd name="connsiteY3" fmla="*/ 3179253 h 3179253"/>
              <a:gd name="connsiteX4" fmla="*/ 225 w 591740"/>
              <a:gd name="connsiteY4" fmla="*/ 2969003 h 3179253"/>
              <a:gd name="connsiteX5" fmla="*/ 225 w 591740"/>
              <a:gd name="connsiteY5" fmla="*/ 2797162 h 3179253"/>
              <a:gd name="connsiteX6" fmla="*/ 0 w 591740"/>
              <a:gd name="connsiteY6" fmla="*/ 2797162 h 3179253"/>
              <a:gd name="connsiteX7" fmla="*/ 0 w 591740"/>
              <a:gd name="connsiteY7" fmla="*/ 2351188 h 3179253"/>
              <a:gd name="connsiteX8" fmla="*/ 0 w 591740"/>
              <a:gd name="connsiteY8" fmla="*/ 445974 h 3179253"/>
              <a:gd name="connsiteX9" fmla="*/ 0 w 591740"/>
              <a:gd name="connsiteY9" fmla="*/ 0 h 3179253"/>
              <a:gd name="connsiteX10" fmla="*/ 591513 w 591740"/>
              <a:gd name="connsiteY10" fmla="*/ 0 h 3179253"/>
              <a:gd name="connsiteX11" fmla="*/ 591513 w 591740"/>
              <a:gd name="connsiteY11" fmla="*/ 445974 h 3179253"/>
              <a:gd name="connsiteX12" fmla="*/ 591513 w 591740"/>
              <a:gd name="connsiteY12" fmla="*/ 1487919 h 317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1740" h="3179253">
                <a:moveTo>
                  <a:pt x="591740" y="1488064"/>
                </a:moveTo>
                <a:lnTo>
                  <a:pt x="591740" y="1934038"/>
                </a:lnTo>
                <a:lnTo>
                  <a:pt x="591740" y="2733279"/>
                </a:lnTo>
                <a:lnTo>
                  <a:pt x="591740" y="3179253"/>
                </a:lnTo>
                <a:lnTo>
                  <a:pt x="225" y="2969003"/>
                </a:lnTo>
                <a:lnTo>
                  <a:pt x="225" y="2797162"/>
                </a:lnTo>
                <a:lnTo>
                  <a:pt x="0" y="2797162"/>
                </a:lnTo>
                <a:lnTo>
                  <a:pt x="0" y="2351188"/>
                </a:lnTo>
                <a:lnTo>
                  <a:pt x="0" y="445974"/>
                </a:lnTo>
                <a:lnTo>
                  <a:pt x="0" y="0"/>
                </a:lnTo>
                <a:lnTo>
                  <a:pt x="591513" y="0"/>
                </a:lnTo>
                <a:lnTo>
                  <a:pt x="591513" y="445974"/>
                </a:lnTo>
                <a:lnTo>
                  <a:pt x="591513" y="1487919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812" y="1202099"/>
            <a:ext cx="2215893" cy="443806"/>
          </a:xfrm>
          <a:noFill/>
          <a:ln w="12700">
            <a:noFill/>
          </a:ln>
        </p:spPr>
        <p:txBody>
          <a:bodyPr lIns="182880" tIns="365760" bIns="4572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29534" y="1202099"/>
            <a:ext cx="2214629" cy="443806"/>
          </a:xfrm>
          <a:noFill/>
          <a:ln w="12700">
            <a:noFill/>
          </a:ln>
        </p:spPr>
        <p:txBody>
          <a:bodyPr lIns="182880" tIns="365760" bIns="4572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0711" y="1202099"/>
            <a:ext cx="2214629" cy="443806"/>
          </a:xfrm>
          <a:noFill/>
          <a:ln w="12700">
            <a:noFill/>
          </a:ln>
        </p:spPr>
        <p:txBody>
          <a:bodyPr lIns="182880" tIns="365760" bIns="4572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256">
            <a:extLst>
              <a:ext uri="{FF2B5EF4-FFF2-40B4-BE49-F238E27FC236}">
                <a16:creationId xmlns:a16="http://schemas.microsoft.com/office/drawing/2014/main" id="{2B7D1A59-B6E4-0D8C-CA60-D55FD2DA8AF7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490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4D7EFC-754E-6604-8A34-65C70468C930}"/>
              </a:ext>
            </a:extLst>
          </p:cNvPr>
          <p:cNvGrpSpPr/>
          <p:nvPr userDrawn="1"/>
        </p:nvGrpSpPr>
        <p:grpSpPr>
          <a:xfrm>
            <a:off x="507210" y="842290"/>
            <a:ext cx="8476652" cy="362459"/>
            <a:chOff x="553247" y="1211717"/>
            <a:chExt cx="10146858" cy="48327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F69F9D6-058F-FB8E-0CAE-C77B69AF620A}"/>
                </a:ext>
              </a:extLst>
            </p:cNvPr>
            <p:cNvSpPr/>
            <p:nvPr/>
          </p:nvSpPr>
          <p:spPr>
            <a:xfrm flipH="1">
              <a:off x="3913358" y="1211717"/>
              <a:ext cx="1323411" cy="481822"/>
            </a:xfrm>
            <a:custGeom>
              <a:avLst/>
              <a:gdLst>
                <a:gd name="connsiteX0" fmla="*/ 663893 w 837961"/>
                <a:gd name="connsiteY0" fmla="*/ 0 h 412908"/>
                <a:gd name="connsiteX1" fmla="*/ 837962 w 837961"/>
                <a:gd name="connsiteY1" fmla="*/ 412909 h 412908"/>
                <a:gd name="connsiteX2" fmla="*/ 178118 w 837961"/>
                <a:gd name="connsiteY2" fmla="*/ 412909 h 412908"/>
                <a:gd name="connsiteX3" fmla="*/ 0 w 837961"/>
                <a:gd name="connsiteY3" fmla="*/ 0 h 412908"/>
                <a:gd name="connsiteX4" fmla="*/ 663893 w 837961"/>
                <a:gd name="connsiteY4" fmla="*/ 0 h 412908"/>
                <a:gd name="connsiteX0" fmla="*/ 663893 w 762577"/>
                <a:gd name="connsiteY0" fmla="*/ 0 h 412909"/>
                <a:gd name="connsiteX1" fmla="*/ 762577 w 762577"/>
                <a:gd name="connsiteY1" fmla="*/ 412909 h 412909"/>
                <a:gd name="connsiteX2" fmla="*/ 178118 w 762577"/>
                <a:gd name="connsiteY2" fmla="*/ 412909 h 412909"/>
                <a:gd name="connsiteX3" fmla="*/ 0 w 762577"/>
                <a:gd name="connsiteY3" fmla="*/ 0 h 412909"/>
                <a:gd name="connsiteX4" fmla="*/ 663893 w 762577"/>
                <a:gd name="connsiteY4" fmla="*/ 0 h 41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577" h="412909">
                  <a:moveTo>
                    <a:pt x="663893" y="0"/>
                  </a:moveTo>
                  <a:lnTo>
                    <a:pt x="762577" y="412909"/>
                  </a:lnTo>
                  <a:lnTo>
                    <a:pt x="178118" y="412909"/>
                  </a:lnTo>
                  <a:lnTo>
                    <a:pt x="0" y="0"/>
                  </a:lnTo>
                  <a:lnTo>
                    <a:pt x="663893" y="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b="1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C6E817-D43F-07D7-9CB7-AB91D9E97110}"/>
                </a:ext>
              </a:extLst>
            </p:cNvPr>
            <p:cNvGrpSpPr/>
            <p:nvPr/>
          </p:nvGrpSpPr>
          <p:grpSpPr>
            <a:xfrm>
              <a:off x="553247" y="1211717"/>
              <a:ext cx="10146858" cy="483278"/>
              <a:chOff x="553247" y="1211717"/>
              <a:chExt cx="10146858" cy="483278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F5D5DE1B-B6F5-6A98-1E96-72A1ABE3002F}"/>
                  </a:ext>
                </a:extLst>
              </p:cNvPr>
              <p:cNvSpPr/>
              <p:nvPr/>
            </p:nvSpPr>
            <p:spPr>
              <a:xfrm rot="16200000">
                <a:off x="5467182" y="-179125"/>
                <a:ext cx="482005" cy="3264423"/>
              </a:xfrm>
              <a:custGeom>
                <a:avLst/>
                <a:gdLst>
                  <a:gd name="connsiteX0" fmla="*/ 576265 w 576265"/>
                  <a:gd name="connsiteY0" fmla="*/ 2690158 h 3902810"/>
                  <a:gd name="connsiteX1" fmla="*/ 576264 w 576265"/>
                  <a:gd name="connsiteY1" fmla="*/ 3902810 h 3902810"/>
                  <a:gd name="connsiteX2" fmla="*/ 219 w 576265"/>
                  <a:gd name="connsiteY2" fmla="*/ 3698058 h 3902810"/>
                  <a:gd name="connsiteX3" fmla="*/ 219 w 576265"/>
                  <a:gd name="connsiteY3" fmla="*/ 2982981 h 3902810"/>
                  <a:gd name="connsiteX4" fmla="*/ 0 w 576265"/>
                  <a:gd name="connsiteY4" fmla="*/ 2982981 h 3902810"/>
                  <a:gd name="connsiteX5" fmla="*/ 0 w 576265"/>
                  <a:gd name="connsiteY5" fmla="*/ 0 h 3902810"/>
                  <a:gd name="connsiteX6" fmla="*/ 576045 w 576265"/>
                  <a:gd name="connsiteY6" fmla="*/ 0 h 3902810"/>
                  <a:gd name="connsiteX7" fmla="*/ 576045 w 576265"/>
                  <a:gd name="connsiteY7" fmla="*/ 2690017 h 3902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265" h="3902810">
                    <a:moveTo>
                      <a:pt x="576265" y="2690158"/>
                    </a:moveTo>
                    <a:lnTo>
                      <a:pt x="576264" y="3902810"/>
                    </a:lnTo>
                    <a:lnTo>
                      <a:pt x="219" y="3698058"/>
                    </a:lnTo>
                    <a:lnTo>
                      <a:pt x="219" y="2982981"/>
                    </a:lnTo>
                    <a:lnTo>
                      <a:pt x="0" y="2982981"/>
                    </a:lnTo>
                    <a:lnTo>
                      <a:pt x="0" y="0"/>
                    </a:lnTo>
                    <a:lnTo>
                      <a:pt x="576045" y="0"/>
                    </a:lnTo>
                    <a:lnTo>
                      <a:pt x="576045" y="2690017"/>
                    </a:lnTo>
                    <a:close/>
                  </a:path>
                </a:pathLst>
              </a:custGeom>
              <a:solidFill>
                <a:schemeClr val="accent2"/>
              </a:solidFill>
              <a:ln w="4048" cap="flat">
                <a:noFill/>
                <a:prstDash val="solid"/>
                <a:miter/>
              </a:ln>
            </p:spPr>
            <p:txBody>
              <a:bodyPr vert="vert" wrap="square" lIns="91440" tIns="914400" rtlCol="0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</a:pPr>
                <a:endPara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EEA588C-A12C-C998-34C3-4A9EB969F219}"/>
                  </a:ext>
                </a:extLst>
              </p:cNvPr>
              <p:cNvGrpSpPr/>
              <p:nvPr/>
            </p:nvGrpSpPr>
            <p:grpSpPr>
              <a:xfrm>
                <a:off x="553247" y="1211718"/>
                <a:ext cx="3431729" cy="483277"/>
                <a:chOff x="573092" y="1566321"/>
                <a:chExt cx="4102835" cy="577786"/>
              </a:xfrm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75D3BB1-8CD7-05AF-B288-D5E8021939D5}"/>
                    </a:ext>
                  </a:extLst>
                </p:cNvPr>
                <p:cNvSpPr/>
                <p:nvPr/>
              </p:nvSpPr>
              <p:spPr>
                <a:xfrm rot="16200000">
                  <a:off x="2150436" y="-11023"/>
                  <a:ext cx="576045" cy="3730733"/>
                </a:xfrm>
                <a:custGeom>
                  <a:avLst/>
                  <a:gdLst>
                    <a:gd name="connsiteX0" fmla="*/ 0 w 1505902"/>
                    <a:gd name="connsiteY0" fmla="*/ 0 h 676036"/>
                    <a:gd name="connsiteX1" fmla="*/ 1505903 w 1505902"/>
                    <a:gd name="connsiteY1" fmla="*/ 0 h 676036"/>
                    <a:gd name="connsiteX2" fmla="*/ 1505903 w 1505902"/>
                    <a:gd name="connsiteY2" fmla="*/ 676037 h 676036"/>
                    <a:gd name="connsiteX3" fmla="*/ 0 w 1505902"/>
                    <a:gd name="connsiteY3" fmla="*/ 676037 h 67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05902" h="676036">
                      <a:moveTo>
                        <a:pt x="0" y="0"/>
                      </a:moveTo>
                      <a:lnTo>
                        <a:pt x="1505903" y="0"/>
                      </a:lnTo>
                      <a:lnTo>
                        <a:pt x="1505903" y="676037"/>
                      </a:lnTo>
                      <a:lnTo>
                        <a:pt x="0" y="67603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4048" cap="flat">
                  <a:noFill/>
                  <a:prstDash val="solid"/>
                  <a:miter/>
                </a:ln>
              </p:spPr>
              <p:txBody>
                <a:bodyPr vert="vert" lIns="91440" tIns="914400" rtlCol="0" anchor="ctr"/>
                <a:lstStyle/>
                <a:p>
                  <a:pPr>
                    <a:lnSpc>
                      <a:spcPct val="90000"/>
                    </a:lnSpc>
                    <a:spcBef>
                      <a:spcPts val="900"/>
                    </a:spcBef>
                    <a:spcAft>
                      <a:spcPts val="45"/>
                    </a:spcAft>
                  </a:pPr>
                  <a:endParaRPr kumimoji="0" lang="en-US" sz="135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2148C9C6-74FF-63E8-205F-FFD7684E0B77}"/>
                    </a:ext>
                  </a:extLst>
                </p:cNvPr>
                <p:cNvSpPr/>
                <p:nvPr/>
              </p:nvSpPr>
              <p:spPr>
                <a:xfrm rot="10800000" flipH="1">
                  <a:off x="3093711" y="1568061"/>
                  <a:ext cx="1582216" cy="576046"/>
                </a:xfrm>
                <a:custGeom>
                  <a:avLst/>
                  <a:gdLst>
                    <a:gd name="connsiteX0" fmla="*/ 663893 w 837961"/>
                    <a:gd name="connsiteY0" fmla="*/ 0 h 412908"/>
                    <a:gd name="connsiteX1" fmla="*/ 837962 w 837961"/>
                    <a:gd name="connsiteY1" fmla="*/ 412909 h 412908"/>
                    <a:gd name="connsiteX2" fmla="*/ 178118 w 837961"/>
                    <a:gd name="connsiteY2" fmla="*/ 412909 h 412908"/>
                    <a:gd name="connsiteX3" fmla="*/ 0 w 837961"/>
                    <a:gd name="connsiteY3" fmla="*/ 0 h 412908"/>
                    <a:gd name="connsiteX4" fmla="*/ 663893 w 837961"/>
                    <a:gd name="connsiteY4" fmla="*/ 0 h 412908"/>
                    <a:gd name="connsiteX0" fmla="*/ 663893 w 762577"/>
                    <a:gd name="connsiteY0" fmla="*/ 0 h 412909"/>
                    <a:gd name="connsiteX1" fmla="*/ 762577 w 762577"/>
                    <a:gd name="connsiteY1" fmla="*/ 412909 h 412909"/>
                    <a:gd name="connsiteX2" fmla="*/ 178118 w 762577"/>
                    <a:gd name="connsiteY2" fmla="*/ 412909 h 412909"/>
                    <a:gd name="connsiteX3" fmla="*/ 0 w 762577"/>
                    <a:gd name="connsiteY3" fmla="*/ 0 h 412909"/>
                    <a:gd name="connsiteX4" fmla="*/ 663893 w 762577"/>
                    <a:gd name="connsiteY4" fmla="*/ 0 h 41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577" h="412909">
                      <a:moveTo>
                        <a:pt x="663893" y="0"/>
                      </a:moveTo>
                      <a:lnTo>
                        <a:pt x="762577" y="412909"/>
                      </a:lnTo>
                      <a:lnTo>
                        <a:pt x="178118" y="412909"/>
                      </a:lnTo>
                      <a:lnTo>
                        <a:pt x="0" y="0"/>
                      </a:lnTo>
                      <a:lnTo>
                        <a:pt x="66389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90000"/>
                    </a:lnSpc>
                    <a:spcBef>
                      <a:spcPts val="900"/>
                    </a:spcBef>
                    <a:spcAft>
                      <a:spcPts val="45"/>
                    </a:spcAft>
                  </a:pPr>
                  <a:endParaRPr lang="en-US" sz="1500" b="1" dirty="0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0D2C386-8A24-DF28-48C9-558588582904}"/>
                  </a:ext>
                </a:extLst>
              </p:cNvPr>
              <p:cNvGrpSpPr/>
              <p:nvPr/>
            </p:nvGrpSpPr>
            <p:grpSpPr>
              <a:xfrm>
                <a:off x="7268690" y="1211717"/>
                <a:ext cx="3431415" cy="482369"/>
                <a:chOff x="4660165" y="1567185"/>
                <a:chExt cx="4102460" cy="576701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F71B8E3E-512D-EA64-AA0D-D3815E841CC7}"/>
                    </a:ext>
                  </a:extLst>
                </p:cNvPr>
                <p:cNvSpPr/>
                <p:nvPr/>
              </p:nvSpPr>
              <p:spPr>
                <a:xfrm flipH="1">
                  <a:off x="4660165" y="1567185"/>
                  <a:ext cx="1582216" cy="576046"/>
                </a:xfrm>
                <a:custGeom>
                  <a:avLst/>
                  <a:gdLst>
                    <a:gd name="connsiteX0" fmla="*/ 663893 w 837961"/>
                    <a:gd name="connsiteY0" fmla="*/ 0 h 412908"/>
                    <a:gd name="connsiteX1" fmla="*/ 837962 w 837961"/>
                    <a:gd name="connsiteY1" fmla="*/ 412909 h 412908"/>
                    <a:gd name="connsiteX2" fmla="*/ 178118 w 837961"/>
                    <a:gd name="connsiteY2" fmla="*/ 412909 h 412908"/>
                    <a:gd name="connsiteX3" fmla="*/ 0 w 837961"/>
                    <a:gd name="connsiteY3" fmla="*/ 0 h 412908"/>
                    <a:gd name="connsiteX4" fmla="*/ 663893 w 837961"/>
                    <a:gd name="connsiteY4" fmla="*/ 0 h 412908"/>
                    <a:gd name="connsiteX0" fmla="*/ 663893 w 762577"/>
                    <a:gd name="connsiteY0" fmla="*/ 0 h 412909"/>
                    <a:gd name="connsiteX1" fmla="*/ 762577 w 762577"/>
                    <a:gd name="connsiteY1" fmla="*/ 412909 h 412909"/>
                    <a:gd name="connsiteX2" fmla="*/ 178118 w 762577"/>
                    <a:gd name="connsiteY2" fmla="*/ 412909 h 412909"/>
                    <a:gd name="connsiteX3" fmla="*/ 0 w 762577"/>
                    <a:gd name="connsiteY3" fmla="*/ 0 h 412909"/>
                    <a:gd name="connsiteX4" fmla="*/ 663893 w 762577"/>
                    <a:gd name="connsiteY4" fmla="*/ 0 h 41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577" h="412909">
                      <a:moveTo>
                        <a:pt x="663893" y="0"/>
                      </a:moveTo>
                      <a:lnTo>
                        <a:pt x="762577" y="412909"/>
                      </a:lnTo>
                      <a:lnTo>
                        <a:pt x="178118" y="412909"/>
                      </a:lnTo>
                      <a:lnTo>
                        <a:pt x="0" y="0"/>
                      </a:lnTo>
                      <a:lnTo>
                        <a:pt x="66389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90000"/>
                    </a:lnSpc>
                    <a:spcBef>
                      <a:spcPts val="900"/>
                    </a:spcBef>
                    <a:spcAft>
                      <a:spcPts val="45"/>
                    </a:spcAft>
                  </a:pPr>
                  <a:endParaRPr lang="en-US" sz="1500" b="1" dirty="0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354E2C0B-ACB8-8126-7094-D5A950643F2E}"/>
                    </a:ext>
                  </a:extLst>
                </p:cNvPr>
                <p:cNvSpPr/>
                <p:nvPr/>
              </p:nvSpPr>
              <p:spPr>
                <a:xfrm rot="16200000">
                  <a:off x="6520580" y="-98159"/>
                  <a:ext cx="576045" cy="3908045"/>
                </a:xfrm>
                <a:custGeom>
                  <a:avLst/>
                  <a:gdLst>
                    <a:gd name="connsiteX0" fmla="*/ 0 w 1505902"/>
                    <a:gd name="connsiteY0" fmla="*/ 0 h 676036"/>
                    <a:gd name="connsiteX1" fmla="*/ 1505903 w 1505902"/>
                    <a:gd name="connsiteY1" fmla="*/ 0 h 676036"/>
                    <a:gd name="connsiteX2" fmla="*/ 1505903 w 1505902"/>
                    <a:gd name="connsiteY2" fmla="*/ 676037 h 676036"/>
                    <a:gd name="connsiteX3" fmla="*/ 0 w 1505902"/>
                    <a:gd name="connsiteY3" fmla="*/ 676037 h 67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05902" h="676036">
                      <a:moveTo>
                        <a:pt x="0" y="0"/>
                      </a:moveTo>
                      <a:lnTo>
                        <a:pt x="1505903" y="0"/>
                      </a:lnTo>
                      <a:lnTo>
                        <a:pt x="1505903" y="676037"/>
                      </a:lnTo>
                      <a:lnTo>
                        <a:pt x="0" y="67603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048" cap="flat">
                  <a:noFill/>
                  <a:prstDash val="solid"/>
                  <a:miter/>
                </a:ln>
              </p:spPr>
              <p:txBody>
                <a:bodyPr vert="vert" lIns="91440" tIns="914400" rtlCol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ts val="900"/>
                    </a:spcBef>
                    <a:spcAft>
                      <a:spcPts val="45"/>
                    </a:spcAft>
                  </a:pPr>
                  <a:endParaRPr lang="en-US" sz="1350" b="1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6D5A62-DE17-0D66-F8AF-610BC1E3E519}"/>
              </a:ext>
            </a:extLst>
          </p:cNvPr>
          <p:cNvGrpSpPr/>
          <p:nvPr userDrawn="1"/>
        </p:nvGrpSpPr>
        <p:grpSpPr>
          <a:xfrm>
            <a:off x="595018" y="800231"/>
            <a:ext cx="559394" cy="451125"/>
            <a:chOff x="713147" y="1066974"/>
            <a:chExt cx="745858" cy="6015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74D231-97E0-49DF-8773-E7DB33E6F70F}"/>
                </a:ext>
              </a:extLst>
            </p:cNvPr>
            <p:cNvSpPr/>
            <p:nvPr/>
          </p:nvSpPr>
          <p:spPr>
            <a:xfrm rot="5400000">
              <a:off x="785326" y="994795"/>
              <a:ext cx="601500" cy="745858"/>
            </a:xfrm>
            <a:custGeom>
              <a:avLst/>
              <a:gdLst>
                <a:gd name="connsiteX0" fmla="*/ 263128 w 556374"/>
                <a:gd name="connsiteY0" fmla="*/ 6740 h 689901"/>
                <a:gd name="connsiteX1" fmla="*/ 80072 w 556374"/>
                <a:gd name="connsiteY1" fmla="*/ 210604 h 689901"/>
                <a:gd name="connsiteX2" fmla="*/ 64851 w 556374"/>
                <a:gd name="connsiteY2" fmla="*/ 227525 h 689901"/>
                <a:gd name="connsiteX3" fmla="*/ 0 w 556374"/>
                <a:gd name="connsiteY3" fmla="*/ 408274 h 689901"/>
                <a:gd name="connsiteX4" fmla="*/ 278187 w 556374"/>
                <a:gd name="connsiteY4" fmla="*/ 689902 h 689901"/>
                <a:gd name="connsiteX5" fmla="*/ 556374 w 556374"/>
                <a:gd name="connsiteY5" fmla="*/ 408274 h 689901"/>
                <a:gd name="connsiteX6" fmla="*/ 491523 w 556374"/>
                <a:gd name="connsiteY6" fmla="*/ 227525 h 689901"/>
                <a:gd name="connsiteX7" fmla="*/ 476303 w 556374"/>
                <a:gd name="connsiteY7" fmla="*/ 210604 h 689901"/>
                <a:gd name="connsiteX8" fmla="*/ 293246 w 556374"/>
                <a:gd name="connsiteY8" fmla="*/ 6740 h 689901"/>
                <a:gd name="connsiteX9" fmla="*/ 263128 w 556374"/>
                <a:gd name="connsiteY9" fmla="*/ 6740 h 689901"/>
                <a:gd name="connsiteX10" fmla="*/ 494317 w 556374"/>
                <a:gd name="connsiteY10" fmla="*/ 408598 h 689901"/>
                <a:gd name="connsiteX11" fmla="*/ 278187 w 556374"/>
                <a:gd name="connsiteY11" fmla="*/ 627399 h 689901"/>
                <a:gd name="connsiteX12" fmla="*/ 62058 w 556374"/>
                <a:gd name="connsiteY12" fmla="*/ 408598 h 689901"/>
                <a:gd name="connsiteX13" fmla="*/ 278187 w 556374"/>
                <a:gd name="connsiteY13" fmla="*/ 189796 h 689901"/>
                <a:gd name="connsiteX14" fmla="*/ 494317 w 556374"/>
                <a:gd name="connsiteY14" fmla="*/ 408598 h 68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6374" h="689901">
                  <a:moveTo>
                    <a:pt x="263128" y="6740"/>
                  </a:moveTo>
                  <a:lnTo>
                    <a:pt x="80072" y="210604"/>
                  </a:lnTo>
                  <a:cubicBezTo>
                    <a:pt x="74769" y="216028"/>
                    <a:pt x="69709" y="221696"/>
                    <a:pt x="64851" y="227525"/>
                  </a:cubicBezTo>
                  <a:cubicBezTo>
                    <a:pt x="24370" y="276426"/>
                    <a:pt x="0" y="339456"/>
                    <a:pt x="0" y="408274"/>
                  </a:cubicBezTo>
                  <a:cubicBezTo>
                    <a:pt x="0" y="563803"/>
                    <a:pt x="124561" y="689902"/>
                    <a:pt x="278187" y="689902"/>
                  </a:cubicBezTo>
                  <a:cubicBezTo>
                    <a:pt x="431813" y="689902"/>
                    <a:pt x="556374" y="563803"/>
                    <a:pt x="556374" y="408274"/>
                  </a:cubicBezTo>
                  <a:cubicBezTo>
                    <a:pt x="556374" y="339496"/>
                    <a:pt x="532005" y="276467"/>
                    <a:pt x="491523" y="227525"/>
                  </a:cubicBezTo>
                  <a:cubicBezTo>
                    <a:pt x="486666" y="221655"/>
                    <a:pt x="481606" y="216028"/>
                    <a:pt x="476303" y="210604"/>
                  </a:cubicBezTo>
                  <a:lnTo>
                    <a:pt x="293246" y="6740"/>
                  </a:lnTo>
                  <a:cubicBezTo>
                    <a:pt x="285190" y="-2247"/>
                    <a:pt x="271224" y="-2247"/>
                    <a:pt x="263128" y="6740"/>
                  </a:cubicBezTo>
                  <a:close/>
                  <a:moveTo>
                    <a:pt x="494317" y="408598"/>
                  </a:moveTo>
                  <a:cubicBezTo>
                    <a:pt x="494317" y="529434"/>
                    <a:pt x="397566" y="627399"/>
                    <a:pt x="278187" y="627399"/>
                  </a:cubicBezTo>
                  <a:cubicBezTo>
                    <a:pt x="158808" y="627399"/>
                    <a:pt x="62058" y="529434"/>
                    <a:pt x="62058" y="408598"/>
                  </a:cubicBezTo>
                  <a:cubicBezTo>
                    <a:pt x="62058" y="287761"/>
                    <a:pt x="158808" y="189796"/>
                    <a:pt x="278187" y="189796"/>
                  </a:cubicBezTo>
                  <a:cubicBezTo>
                    <a:pt x="397566" y="189796"/>
                    <a:pt x="494317" y="287761"/>
                    <a:pt x="494317" y="40859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 cap="flat">
              <a:noFill/>
              <a:prstDash val="solid"/>
              <a:miter/>
            </a:ln>
          </p:spPr>
          <p:txBody>
            <a:bodyPr vert="vert270" tIns="164592" bIns="0" rtlCol="0" anchor="ctr"/>
            <a:lstStyle/>
            <a:p>
              <a:pPr algn="ctr"/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118FA96-7F1D-288E-1A98-62BEE92062B2}"/>
                </a:ext>
              </a:extLst>
            </p:cNvPr>
            <p:cNvGrpSpPr/>
            <p:nvPr/>
          </p:nvGrpSpPr>
          <p:grpSpPr>
            <a:xfrm>
              <a:off x="895148" y="1193352"/>
              <a:ext cx="254550" cy="339381"/>
              <a:chOff x="1086076" y="-577731"/>
              <a:chExt cx="254550" cy="339381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9DAA7F7-2EFD-121B-DD7B-1D54C88AE631}"/>
                  </a:ext>
                </a:extLst>
              </p:cNvPr>
              <p:cNvSpPr/>
              <p:nvPr/>
            </p:nvSpPr>
            <p:spPr>
              <a:xfrm>
                <a:off x="1086076" y="-412287"/>
                <a:ext cx="254550" cy="173937"/>
              </a:xfrm>
              <a:custGeom>
                <a:avLst/>
                <a:gdLst>
                  <a:gd name="connsiteX0" fmla="*/ 442743 w 452256"/>
                  <a:gd name="connsiteY0" fmla="*/ 44368 h 309033"/>
                  <a:gd name="connsiteX1" fmla="*/ 409954 w 452256"/>
                  <a:gd name="connsiteY1" fmla="*/ 34814 h 309033"/>
                  <a:gd name="connsiteX2" fmla="*/ 396595 w 452256"/>
                  <a:gd name="connsiteY2" fmla="*/ 0 h 309033"/>
                  <a:gd name="connsiteX3" fmla="*/ 312232 w 452256"/>
                  <a:gd name="connsiteY3" fmla="*/ 47525 h 309033"/>
                  <a:gd name="connsiteX4" fmla="*/ 316644 w 452256"/>
                  <a:gd name="connsiteY4" fmla="*/ 103875 h 309033"/>
                  <a:gd name="connsiteX5" fmla="*/ 249122 w 452256"/>
                  <a:gd name="connsiteY5" fmla="*/ 171398 h 309033"/>
                  <a:gd name="connsiteX6" fmla="*/ 139417 w 452256"/>
                  <a:gd name="connsiteY6" fmla="*/ 63070 h 309033"/>
                  <a:gd name="connsiteX7" fmla="*/ 139417 w 452256"/>
                  <a:gd name="connsiteY7" fmla="*/ 63070 h 309033"/>
                  <a:gd name="connsiteX8" fmla="*/ 142899 w 452256"/>
                  <a:gd name="connsiteY8" fmla="*/ 50925 h 309033"/>
                  <a:gd name="connsiteX9" fmla="*/ 53233 w 452256"/>
                  <a:gd name="connsiteY9" fmla="*/ 8015 h 309033"/>
                  <a:gd name="connsiteX10" fmla="*/ 42343 w 452256"/>
                  <a:gd name="connsiteY10" fmla="*/ 37486 h 309033"/>
                  <a:gd name="connsiteX11" fmla="*/ 9554 w 452256"/>
                  <a:gd name="connsiteY11" fmla="*/ 47039 h 309033"/>
                  <a:gd name="connsiteX12" fmla="*/ 0 w 452256"/>
                  <a:gd name="connsiteY12" fmla="*/ 59345 h 309033"/>
                  <a:gd name="connsiteX13" fmla="*/ 0 w 452256"/>
                  <a:gd name="connsiteY13" fmla="*/ 112659 h 309033"/>
                  <a:gd name="connsiteX14" fmla="*/ 9554 w 452256"/>
                  <a:gd name="connsiteY14" fmla="*/ 124966 h 309033"/>
                  <a:gd name="connsiteX15" fmla="*/ 42343 w 452256"/>
                  <a:gd name="connsiteY15" fmla="*/ 134519 h 309033"/>
                  <a:gd name="connsiteX16" fmla="*/ 61491 w 452256"/>
                  <a:gd name="connsiteY16" fmla="*/ 179615 h 309033"/>
                  <a:gd name="connsiteX17" fmla="*/ 45096 w 452256"/>
                  <a:gd name="connsiteY17" fmla="*/ 209693 h 309033"/>
                  <a:gd name="connsiteX18" fmla="*/ 47808 w 452256"/>
                  <a:gd name="connsiteY18" fmla="*/ 226088 h 309033"/>
                  <a:gd name="connsiteX19" fmla="*/ 86063 w 452256"/>
                  <a:gd name="connsiteY19" fmla="*/ 264343 h 309033"/>
                  <a:gd name="connsiteX20" fmla="*/ 102458 w 452256"/>
                  <a:gd name="connsiteY20" fmla="*/ 267055 h 309033"/>
                  <a:gd name="connsiteX21" fmla="*/ 132536 w 452256"/>
                  <a:gd name="connsiteY21" fmla="*/ 250660 h 309033"/>
                  <a:gd name="connsiteX22" fmla="*/ 177632 w 452256"/>
                  <a:gd name="connsiteY22" fmla="*/ 269808 h 309033"/>
                  <a:gd name="connsiteX23" fmla="*/ 187186 w 452256"/>
                  <a:gd name="connsiteY23" fmla="*/ 302597 h 309033"/>
                  <a:gd name="connsiteX24" fmla="*/ 191395 w 452256"/>
                  <a:gd name="connsiteY24" fmla="*/ 309034 h 309033"/>
                  <a:gd name="connsiteX25" fmla="*/ 255558 w 452256"/>
                  <a:gd name="connsiteY25" fmla="*/ 309034 h 309033"/>
                  <a:gd name="connsiteX26" fmla="*/ 265071 w 452256"/>
                  <a:gd name="connsiteY26" fmla="*/ 299845 h 309033"/>
                  <a:gd name="connsiteX27" fmla="*/ 274625 w 452256"/>
                  <a:gd name="connsiteY27" fmla="*/ 267055 h 309033"/>
                  <a:gd name="connsiteX28" fmla="*/ 319721 w 452256"/>
                  <a:gd name="connsiteY28" fmla="*/ 247907 h 309033"/>
                  <a:gd name="connsiteX29" fmla="*/ 349799 w 452256"/>
                  <a:gd name="connsiteY29" fmla="*/ 264302 h 309033"/>
                  <a:gd name="connsiteX30" fmla="*/ 366193 w 452256"/>
                  <a:gd name="connsiteY30" fmla="*/ 261590 h 309033"/>
                  <a:gd name="connsiteX31" fmla="*/ 404448 w 452256"/>
                  <a:gd name="connsiteY31" fmla="*/ 223335 h 309033"/>
                  <a:gd name="connsiteX32" fmla="*/ 407160 w 452256"/>
                  <a:gd name="connsiteY32" fmla="*/ 206940 h 309033"/>
                  <a:gd name="connsiteX33" fmla="*/ 390766 w 452256"/>
                  <a:gd name="connsiteY33" fmla="*/ 176863 h 309033"/>
                  <a:gd name="connsiteX34" fmla="*/ 409913 w 452256"/>
                  <a:gd name="connsiteY34" fmla="*/ 131766 h 309033"/>
                  <a:gd name="connsiteX35" fmla="*/ 442703 w 452256"/>
                  <a:gd name="connsiteY35" fmla="*/ 122213 h 309033"/>
                  <a:gd name="connsiteX36" fmla="*/ 452257 w 452256"/>
                  <a:gd name="connsiteY36" fmla="*/ 109907 h 309033"/>
                  <a:gd name="connsiteX37" fmla="*/ 452257 w 452256"/>
                  <a:gd name="connsiteY37" fmla="*/ 56593 h 309033"/>
                  <a:gd name="connsiteX38" fmla="*/ 442703 w 452256"/>
                  <a:gd name="connsiteY38" fmla="*/ 44286 h 30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2256" h="309033">
                    <a:moveTo>
                      <a:pt x="442743" y="44368"/>
                    </a:moveTo>
                    <a:lnTo>
                      <a:pt x="409954" y="34814"/>
                    </a:lnTo>
                    <a:cubicBezTo>
                      <a:pt x="406877" y="22427"/>
                      <a:pt x="402222" y="10849"/>
                      <a:pt x="396595" y="0"/>
                    </a:cubicBezTo>
                    <a:lnTo>
                      <a:pt x="312232" y="47525"/>
                    </a:lnTo>
                    <a:cubicBezTo>
                      <a:pt x="319154" y="64284"/>
                      <a:pt x="321259" y="83634"/>
                      <a:pt x="316644" y="103875"/>
                    </a:cubicBezTo>
                    <a:cubicBezTo>
                      <a:pt x="309601" y="137636"/>
                      <a:pt x="282883" y="164354"/>
                      <a:pt x="249122" y="171398"/>
                    </a:cubicBezTo>
                    <a:cubicBezTo>
                      <a:pt x="183016" y="186861"/>
                      <a:pt x="125330" y="129216"/>
                      <a:pt x="139417" y="63070"/>
                    </a:cubicBezTo>
                    <a:lnTo>
                      <a:pt x="139417" y="63070"/>
                    </a:lnTo>
                    <a:cubicBezTo>
                      <a:pt x="140268" y="58900"/>
                      <a:pt x="141442" y="54852"/>
                      <a:pt x="142899" y="50925"/>
                    </a:cubicBezTo>
                    <a:lnTo>
                      <a:pt x="53233" y="8015"/>
                    </a:lnTo>
                    <a:cubicBezTo>
                      <a:pt x="48740" y="17690"/>
                      <a:pt x="44975" y="27851"/>
                      <a:pt x="42343" y="37486"/>
                    </a:cubicBezTo>
                    <a:lnTo>
                      <a:pt x="9554" y="47039"/>
                    </a:lnTo>
                    <a:cubicBezTo>
                      <a:pt x="4089" y="48416"/>
                      <a:pt x="0" y="53881"/>
                      <a:pt x="0" y="59345"/>
                    </a:cubicBezTo>
                    <a:lnTo>
                      <a:pt x="0" y="112659"/>
                    </a:lnTo>
                    <a:cubicBezTo>
                      <a:pt x="0" y="118124"/>
                      <a:pt x="4089" y="123589"/>
                      <a:pt x="9554" y="124966"/>
                    </a:cubicBezTo>
                    <a:lnTo>
                      <a:pt x="42343" y="134519"/>
                    </a:lnTo>
                    <a:cubicBezTo>
                      <a:pt x="46432" y="150914"/>
                      <a:pt x="53273" y="165973"/>
                      <a:pt x="61491" y="179615"/>
                    </a:cubicBezTo>
                    <a:lnTo>
                      <a:pt x="45096" y="209693"/>
                    </a:lnTo>
                    <a:cubicBezTo>
                      <a:pt x="42384" y="215158"/>
                      <a:pt x="43720" y="221999"/>
                      <a:pt x="47808" y="226088"/>
                    </a:cubicBezTo>
                    <a:lnTo>
                      <a:pt x="86063" y="264343"/>
                    </a:lnTo>
                    <a:cubicBezTo>
                      <a:pt x="90152" y="268431"/>
                      <a:pt x="96993" y="269808"/>
                      <a:pt x="102458" y="267055"/>
                    </a:cubicBezTo>
                    <a:lnTo>
                      <a:pt x="132536" y="250660"/>
                    </a:lnTo>
                    <a:cubicBezTo>
                      <a:pt x="146218" y="258878"/>
                      <a:pt x="162613" y="265678"/>
                      <a:pt x="177632" y="269808"/>
                    </a:cubicBezTo>
                    <a:lnTo>
                      <a:pt x="187186" y="302597"/>
                    </a:lnTo>
                    <a:cubicBezTo>
                      <a:pt x="187833" y="305148"/>
                      <a:pt x="189371" y="307374"/>
                      <a:pt x="191395" y="309034"/>
                    </a:cubicBezTo>
                    <a:lnTo>
                      <a:pt x="255558" y="309034"/>
                    </a:lnTo>
                    <a:cubicBezTo>
                      <a:pt x="260011" y="307941"/>
                      <a:pt x="263938" y="304379"/>
                      <a:pt x="265071" y="299845"/>
                    </a:cubicBezTo>
                    <a:lnTo>
                      <a:pt x="274625" y="267055"/>
                    </a:lnTo>
                    <a:cubicBezTo>
                      <a:pt x="291020" y="262966"/>
                      <a:pt x="306079" y="256125"/>
                      <a:pt x="319721" y="247907"/>
                    </a:cubicBezTo>
                    <a:lnTo>
                      <a:pt x="349799" y="264302"/>
                    </a:lnTo>
                    <a:cubicBezTo>
                      <a:pt x="355264" y="267014"/>
                      <a:pt x="362105" y="265678"/>
                      <a:pt x="366193" y="261590"/>
                    </a:cubicBezTo>
                    <a:lnTo>
                      <a:pt x="404448" y="223335"/>
                    </a:lnTo>
                    <a:cubicBezTo>
                      <a:pt x="408537" y="219246"/>
                      <a:pt x="409913" y="212405"/>
                      <a:pt x="407160" y="206940"/>
                    </a:cubicBezTo>
                    <a:lnTo>
                      <a:pt x="390766" y="176863"/>
                    </a:lnTo>
                    <a:cubicBezTo>
                      <a:pt x="398983" y="163180"/>
                      <a:pt x="405784" y="146785"/>
                      <a:pt x="409913" y="131766"/>
                    </a:cubicBezTo>
                    <a:lnTo>
                      <a:pt x="442703" y="122213"/>
                    </a:lnTo>
                    <a:cubicBezTo>
                      <a:pt x="448168" y="120836"/>
                      <a:pt x="452257" y="115372"/>
                      <a:pt x="452257" y="109907"/>
                    </a:cubicBezTo>
                    <a:lnTo>
                      <a:pt x="452257" y="56593"/>
                    </a:lnTo>
                    <a:cubicBezTo>
                      <a:pt x="452257" y="51128"/>
                      <a:pt x="448168" y="45663"/>
                      <a:pt x="442703" y="44286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F4D67CE-282B-74A6-0113-AD1A8473B4AE}"/>
                  </a:ext>
                </a:extLst>
              </p:cNvPr>
              <p:cNvGrpSpPr/>
              <p:nvPr/>
            </p:nvGrpSpPr>
            <p:grpSpPr>
              <a:xfrm>
                <a:off x="1105155" y="-577731"/>
                <a:ext cx="211719" cy="239142"/>
                <a:chOff x="1093279" y="-596753"/>
                <a:chExt cx="236859" cy="267538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92E1D661-A125-6E66-6A9C-46A2B21FD0BB}"/>
                    </a:ext>
                  </a:extLst>
                </p:cNvPr>
                <p:cNvSpPr/>
                <p:nvPr/>
              </p:nvSpPr>
              <p:spPr>
                <a:xfrm>
                  <a:off x="1182204" y="-383305"/>
                  <a:ext cx="62293" cy="54090"/>
                </a:xfrm>
                <a:custGeom>
                  <a:avLst/>
                  <a:gdLst>
                    <a:gd name="connsiteX0" fmla="*/ 106223 w 110675"/>
                    <a:gd name="connsiteY0" fmla="*/ 12671 h 96102"/>
                    <a:gd name="connsiteX1" fmla="*/ 110554 w 110675"/>
                    <a:gd name="connsiteY1" fmla="*/ 0 h 96102"/>
                    <a:gd name="connsiteX2" fmla="*/ 90880 w 110675"/>
                    <a:gd name="connsiteY2" fmla="*/ 0 h 96102"/>
                    <a:gd name="connsiteX3" fmla="*/ 87197 w 110675"/>
                    <a:gd name="connsiteY3" fmla="*/ 2915 h 96102"/>
                    <a:gd name="connsiteX4" fmla="*/ 23439 w 110675"/>
                    <a:gd name="connsiteY4" fmla="*/ 2915 h 96102"/>
                    <a:gd name="connsiteX5" fmla="*/ 19755 w 110675"/>
                    <a:gd name="connsiteY5" fmla="*/ 0 h 96102"/>
                    <a:gd name="connsiteX6" fmla="*/ 81 w 110675"/>
                    <a:gd name="connsiteY6" fmla="*/ 0 h 96102"/>
                    <a:gd name="connsiteX7" fmla="*/ 4413 w 110675"/>
                    <a:gd name="connsiteY7" fmla="*/ 12671 h 96102"/>
                    <a:gd name="connsiteX8" fmla="*/ 0 w 110675"/>
                    <a:gd name="connsiteY8" fmla="*/ 26313 h 96102"/>
                    <a:gd name="connsiteX9" fmla="*/ 4413 w 110675"/>
                    <a:gd name="connsiteY9" fmla="*/ 39955 h 96102"/>
                    <a:gd name="connsiteX10" fmla="*/ 0 w 110675"/>
                    <a:gd name="connsiteY10" fmla="*/ 53597 h 96102"/>
                    <a:gd name="connsiteX11" fmla="*/ 23439 w 110675"/>
                    <a:gd name="connsiteY11" fmla="*/ 77036 h 96102"/>
                    <a:gd name="connsiteX12" fmla="*/ 28661 w 110675"/>
                    <a:gd name="connsiteY12" fmla="*/ 77036 h 96102"/>
                    <a:gd name="connsiteX13" fmla="*/ 55338 w 110675"/>
                    <a:gd name="connsiteY13" fmla="*/ 96103 h 96102"/>
                    <a:gd name="connsiteX14" fmla="*/ 82015 w 110675"/>
                    <a:gd name="connsiteY14" fmla="*/ 77036 h 96102"/>
                    <a:gd name="connsiteX15" fmla="*/ 87237 w 110675"/>
                    <a:gd name="connsiteY15" fmla="*/ 77036 h 96102"/>
                    <a:gd name="connsiteX16" fmla="*/ 110676 w 110675"/>
                    <a:gd name="connsiteY16" fmla="*/ 53597 h 96102"/>
                    <a:gd name="connsiteX17" fmla="*/ 106263 w 110675"/>
                    <a:gd name="connsiteY17" fmla="*/ 39955 h 96102"/>
                    <a:gd name="connsiteX18" fmla="*/ 110676 w 110675"/>
                    <a:gd name="connsiteY18" fmla="*/ 26313 h 96102"/>
                    <a:gd name="connsiteX19" fmla="*/ 106263 w 110675"/>
                    <a:gd name="connsiteY19" fmla="*/ 12671 h 96102"/>
                    <a:gd name="connsiteX20" fmla="*/ 87237 w 110675"/>
                    <a:gd name="connsiteY20" fmla="*/ 57524 h 96102"/>
                    <a:gd name="connsiteX21" fmla="*/ 23479 w 110675"/>
                    <a:gd name="connsiteY21" fmla="*/ 57524 h 96102"/>
                    <a:gd name="connsiteX22" fmla="*/ 19593 w 110675"/>
                    <a:gd name="connsiteY22" fmla="*/ 53638 h 96102"/>
                    <a:gd name="connsiteX23" fmla="*/ 23479 w 110675"/>
                    <a:gd name="connsiteY23" fmla="*/ 49752 h 96102"/>
                    <a:gd name="connsiteX24" fmla="*/ 87237 w 110675"/>
                    <a:gd name="connsiteY24" fmla="*/ 49752 h 96102"/>
                    <a:gd name="connsiteX25" fmla="*/ 91123 w 110675"/>
                    <a:gd name="connsiteY25" fmla="*/ 53638 h 96102"/>
                    <a:gd name="connsiteX26" fmla="*/ 87237 w 110675"/>
                    <a:gd name="connsiteY26" fmla="*/ 57524 h 96102"/>
                    <a:gd name="connsiteX27" fmla="*/ 87237 w 110675"/>
                    <a:gd name="connsiteY27" fmla="*/ 30199 h 96102"/>
                    <a:gd name="connsiteX28" fmla="*/ 23479 w 110675"/>
                    <a:gd name="connsiteY28" fmla="*/ 30199 h 96102"/>
                    <a:gd name="connsiteX29" fmla="*/ 19593 w 110675"/>
                    <a:gd name="connsiteY29" fmla="*/ 26313 h 96102"/>
                    <a:gd name="connsiteX30" fmla="*/ 23479 w 110675"/>
                    <a:gd name="connsiteY30" fmla="*/ 22427 h 96102"/>
                    <a:gd name="connsiteX31" fmla="*/ 87237 w 110675"/>
                    <a:gd name="connsiteY31" fmla="*/ 22427 h 96102"/>
                    <a:gd name="connsiteX32" fmla="*/ 91123 w 110675"/>
                    <a:gd name="connsiteY32" fmla="*/ 26313 h 96102"/>
                    <a:gd name="connsiteX33" fmla="*/ 87237 w 110675"/>
                    <a:gd name="connsiteY33" fmla="*/ 30199 h 9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0675" h="96102">
                      <a:moveTo>
                        <a:pt x="106223" y="12671"/>
                      </a:moveTo>
                      <a:cubicBezTo>
                        <a:pt x="108814" y="9068"/>
                        <a:pt x="110392" y="4696"/>
                        <a:pt x="110554" y="0"/>
                      </a:cubicBezTo>
                      <a:lnTo>
                        <a:pt x="90880" y="0"/>
                      </a:lnTo>
                      <a:cubicBezTo>
                        <a:pt x="90435" y="1660"/>
                        <a:pt x="88978" y="2915"/>
                        <a:pt x="87197" y="2915"/>
                      </a:cubicBezTo>
                      <a:lnTo>
                        <a:pt x="23439" y="2915"/>
                      </a:lnTo>
                      <a:cubicBezTo>
                        <a:pt x="21658" y="2915"/>
                        <a:pt x="20200" y="1660"/>
                        <a:pt x="19755" y="0"/>
                      </a:cubicBezTo>
                      <a:lnTo>
                        <a:pt x="81" y="0"/>
                      </a:lnTo>
                      <a:cubicBezTo>
                        <a:pt x="283" y="4736"/>
                        <a:pt x="1822" y="9068"/>
                        <a:pt x="4413" y="12671"/>
                      </a:cubicBezTo>
                      <a:cubicBezTo>
                        <a:pt x="1619" y="16516"/>
                        <a:pt x="0" y="21212"/>
                        <a:pt x="0" y="26313"/>
                      </a:cubicBezTo>
                      <a:cubicBezTo>
                        <a:pt x="0" y="31413"/>
                        <a:pt x="1660" y="36109"/>
                        <a:pt x="4413" y="39955"/>
                      </a:cubicBezTo>
                      <a:cubicBezTo>
                        <a:pt x="1619" y="43801"/>
                        <a:pt x="0" y="48497"/>
                        <a:pt x="0" y="53597"/>
                      </a:cubicBezTo>
                      <a:cubicBezTo>
                        <a:pt x="0" y="66511"/>
                        <a:pt x="10525" y="77036"/>
                        <a:pt x="23439" y="77036"/>
                      </a:cubicBezTo>
                      <a:lnTo>
                        <a:pt x="28661" y="77036"/>
                      </a:lnTo>
                      <a:cubicBezTo>
                        <a:pt x="32466" y="88128"/>
                        <a:pt x="42951" y="96103"/>
                        <a:pt x="55338" y="96103"/>
                      </a:cubicBezTo>
                      <a:cubicBezTo>
                        <a:pt x="67725" y="96103"/>
                        <a:pt x="78169" y="88128"/>
                        <a:pt x="82015" y="77036"/>
                      </a:cubicBezTo>
                      <a:lnTo>
                        <a:pt x="87237" y="77036"/>
                      </a:lnTo>
                      <a:cubicBezTo>
                        <a:pt x="100151" y="77036"/>
                        <a:pt x="110676" y="66511"/>
                        <a:pt x="110676" y="53597"/>
                      </a:cubicBezTo>
                      <a:cubicBezTo>
                        <a:pt x="110676" y="48497"/>
                        <a:pt x="109016" y="43801"/>
                        <a:pt x="106263" y="39955"/>
                      </a:cubicBezTo>
                      <a:cubicBezTo>
                        <a:pt x="109057" y="36109"/>
                        <a:pt x="110676" y="31413"/>
                        <a:pt x="110676" y="26313"/>
                      </a:cubicBezTo>
                      <a:cubicBezTo>
                        <a:pt x="110676" y="21212"/>
                        <a:pt x="109016" y="16516"/>
                        <a:pt x="106263" y="12671"/>
                      </a:cubicBezTo>
                      <a:close/>
                      <a:moveTo>
                        <a:pt x="87237" y="57524"/>
                      </a:moveTo>
                      <a:lnTo>
                        <a:pt x="23479" y="57524"/>
                      </a:lnTo>
                      <a:cubicBezTo>
                        <a:pt x="21334" y="57524"/>
                        <a:pt x="19593" y="55783"/>
                        <a:pt x="19593" y="53638"/>
                      </a:cubicBezTo>
                      <a:cubicBezTo>
                        <a:pt x="19593" y="51492"/>
                        <a:pt x="21334" y="49752"/>
                        <a:pt x="23479" y="49752"/>
                      </a:cubicBezTo>
                      <a:lnTo>
                        <a:pt x="87237" y="49752"/>
                      </a:lnTo>
                      <a:cubicBezTo>
                        <a:pt x="89383" y="49752"/>
                        <a:pt x="91123" y="51492"/>
                        <a:pt x="91123" y="53638"/>
                      </a:cubicBezTo>
                      <a:cubicBezTo>
                        <a:pt x="91123" y="55783"/>
                        <a:pt x="89383" y="57524"/>
                        <a:pt x="87237" y="57524"/>
                      </a:cubicBezTo>
                      <a:close/>
                      <a:moveTo>
                        <a:pt x="87237" y="30199"/>
                      </a:moveTo>
                      <a:lnTo>
                        <a:pt x="23479" y="30199"/>
                      </a:lnTo>
                      <a:cubicBezTo>
                        <a:pt x="21334" y="30199"/>
                        <a:pt x="19593" y="28458"/>
                        <a:pt x="19593" y="26313"/>
                      </a:cubicBezTo>
                      <a:cubicBezTo>
                        <a:pt x="19593" y="24167"/>
                        <a:pt x="21334" y="22427"/>
                        <a:pt x="23479" y="22427"/>
                      </a:cubicBezTo>
                      <a:lnTo>
                        <a:pt x="87237" y="22427"/>
                      </a:lnTo>
                      <a:cubicBezTo>
                        <a:pt x="89383" y="22427"/>
                        <a:pt x="91123" y="24167"/>
                        <a:pt x="91123" y="26313"/>
                      </a:cubicBezTo>
                      <a:cubicBezTo>
                        <a:pt x="91123" y="28458"/>
                        <a:pt x="89383" y="30199"/>
                        <a:pt x="87237" y="301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10B5655-74D8-65B1-AEB3-66495CB5C7DE}"/>
                    </a:ext>
                  </a:extLst>
                </p:cNvPr>
                <p:cNvSpPr/>
                <p:nvPr/>
              </p:nvSpPr>
              <p:spPr>
                <a:xfrm>
                  <a:off x="1148954" y="-543299"/>
                  <a:ext cx="128827" cy="153158"/>
                </a:xfrm>
                <a:custGeom>
                  <a:avLst/>
                  <a:gdLst>
                    <a:gd name="connsiteX0" fmla="*/ 148094 w 228886"/>
                    <a:gd name="connsiteY0" fmla="*/ 272115 h 272114"/>
                    <a:gd name="connsiteX1" fmla="*/ 80693 w 228886"/>
                    <a:gd name="connsiteY1" fmla="*/ 272115 h 272114"/>
                    <a:gd name="connsiteX2" fmla="*/ 62031 w 228886"/>
                    <a:gd name="connsiteY2" fmla="*/ 256125 h 272114"/>
                    <a:gd name="connsiteX3" fmla="*/ 40697 w 228886"/>
                    <a:gd name="connsiteY3" fmla="*/ 211110 h 272114"/>
                    <a:gd name="connsiteX4" fmla="*/ 33087 w 228886"/>
                    <a:gd name="connsiteY4" fmla="*/ 36717 h 272114"/>
                    <a:gd name="connsiteX5" fmla="*/ 46972 w 228886"/>
                    <a:gd name="connsiteY5" fmla="*/ 23560 h 272114"/>
                    <a:gd name="connsiteX6" fmla="*/ 106115 w 228886"/>
                    <a:gd name="connsiteY6" fmla="*/ 0 h 272114"/>
                    <a:gd name="connsiteX7" fmla="*/ 107005 w 228886"/>
                    <a:gd name="connsiteY7" fmla="*/ 0 h 272114"/>
                    <a:gd name="connsiteX8" fmla="*/ 122793 w 228886"/>
                    <a:gd name="connsiteY8" fmla="*/ 0 h 272114"/>
                    <a:gd name="connsiteX9" fmla="*/ 181936 w 228886"/>
                    <a:gd name="connsiteY9" fmla="*/ 23560 h 272114"/>
                    <a:gd name="connsiteX10" fmla="*/ 195821 w 228886"/>
                    <a:gd name="connsiteY10" fmla="*/ 36717 h 272114"/>
                    <a:gd name="connsiteX11" fmla="*/ 188373 w 228886"/>
                    <a:gd name="connsiteY11" fmla="*/ 210948 h 272114"/>
                    <a:gd name="connsiteX12" fmla="*/ 166837 w 228886"/>
                    <a:gd name="connsiteY12" fmla="*/ 256125 h 272114"/>
                    <a:gd name="connsiteX13" fmla="*/ 148175 w 228886"/>
                    <a:gd name="connsiteY13" fmla="*/ 272115 h 272114"/>
                    <a:gd name="connsiteX14" fmla="*/ 84538 w 228886"/>
                    <a:gd name="connsiteY14" fmla="*/ 248676 h 272114"/>
                    <a:gd name="connsiteX15" fmla="*/ 144248 w 228886"/>
                    <a:gd name="connsiteY15" fmla="*/ 248676 h 272114"/>
                    <a:gd name="connsiteX16" fmla="*/ 172342 w 228886"/>
                    <a:gd name="connsiteY16" fmla="*/ 193784 h 272114"/>
                    <a:gd name="connsiteX17" fmla="*/ 177929 w 228886"/>
                    <a:gd name="connsiteY17" fmla="*/ 51938 h 272114"/>
                    <a:gd name="connsiteX18" fmla="*/ 167646 w 228886"/>
                    <a:gd name="connsiteY18" fmla="*/ 42181 h 272114"/>
                    <a:gd name="connsiteX19" fmla="*/ 121376 w 228886"/>
                    <a:gd name="connsiteY19" fmla="*/ 23358 h 272114"/>
                    <a:gd name="connsiteX20" fmla="*/ 107370 w 228886"/>
                    <a:gd name="connsiteY20" fmla="*/ 23358 h 272114"/>
                    <a:gd name="connsiteX21" fmla="*/ 61100 w 228886"/>
                    <a:gd name="connsiteY21" fmla="*/ 42181 h 272114"/>
                    <a:gd name="connsiteX22" fmla="*/ 50817 w 228886"/>
                    <a:gd name="connsiteY22" fmla="*/ 51938 h 272114"/>
                    <a:gd name="connsiteX23" fmla="*/ 56606 w 228886"/>
                    <a:gd name="connsiteY23" fmla="*/ 193946 h 272114"/>
                    <a:gd name="connsiteX24" fmla="*/ 84498 w 228886"/>
                    <a:gd name="connsiteY24" fmla="*/ 248676 h 272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886" h="272114">
                      <a:moveTo>
                        <a:pt x="148094" y="272115"/>
                      </a:moveTo>
                      <a:lnTo>
                        <a:pt x="80693" y="272115"/>
                      </a:lnTo>
                      <a:cubicBezTo>
                        <a:pt x="71463" y="272115"/>
                        <a:pt x="63447" y="265233"/>
                        <a:pt x="62031" y="256125"/>
                      </a:cubicBezTo>
                      <a:cubicBezTo>
                        <a:pt x="60695" y="247179"/>
                        <a:pt x="55878" y="224954"/>
                        <a:pt x="40697" y="211110"/>
                      </a:cubicBezTo>
                      <a:cubicBezTo>
                        <a:pt x="39644" y="210138"/>
                        <a:pt x="-45083" y="127961"/>
                        <a:pt x="33087" y="36717"/>
                      </a:cubicBezTo>
                      <a:cubicBezTo>
                        <a:pt x="37297" y="31778"/>
                        <a:pt x="41992" y="27365"/>
                        <a:pt x="46972" y="23560"/>
                      </a:cubicBezTo>
                      <a:cubicBezTo>
                        <a:pt x="57375" y="15626"/>
                        <a:pt x="78952" y="2024"/>
                        <a:pt x="106115" y="0"/>
                      </a:cubicBezTo>
                      <a:lnTo>
                        <a:pt x="107005" y="0"/>
                      </a:lnTo>
                      <a:cubicBezTo>
                        <a:pt x="107005" y="0"/>
                        <a:pt x="122793" y="0"/>
                        <a:pt x="122793" y="0"/>
                      </a:cubicBezTo>
                      <a:cubicBezTo>
                        <a:pt x="149956" y="2024"/>
                        <a:pt x="171492" y="15626"/>
                        <a:pt x="181936" y="23560"/>
                      </a:cubicBezTo>
                      <a:cubicBezTo>
                        <a:pt x="186915" y="27365"/>
                        <a:pt x="191571" y="31778"/>
                        <a:pt x="195821" y="36717"/>
                      </a:cubicBezTo>
                      <a:cubicBezTo>
                        <a:pt x="273950" y="127961"/>
                        <a:pt x="189223" y="210138"/>
                        <a:pt x="188373" y="210948"/>
                      </a:cubicBezTo>
                      <a:cubicBezTo>
                        <a:pt x="172990" y="224914"/>
                        <a:pt x="168213" y="247179"/>
                        <a:pt x="166837" y="256125"/>
                      </a:cubicBezTo>
                      <a:cubicBezTo>
                        <a:pt x="165420" y="265395"/>
                        <a:pt x="157566" y="272115"/>
                        <a:pt x="148175" y="272115"/>
                      </a:cubicBezTo>
                      <a:close/>
                      <a:moveTo>
                        <a:pt x="84538" y="248676"/>
                      </a:moveTo>
                      <a:lnTo>
                        <a:pt x="144248" y="248676"/>
                      </a:lnTo>
                      <a:cubicBezTo>
                        <a:pt x="146960" y="233941"/>
                        <a:pt x="154045" y="210381"/>
                        <a:pt x="172342" y="193784"/>
                      </a:cubicBezTo>
                      <a:cubicBezTo>
                        <a:pt x="175014" y="191233"/>
                        <a:pt x="241444" y="126099"/>
                        <a:pt x="177929" y="51938"/>
                      </a:cubicBezTo>
                      <a:cubicBezTo>
                        <a:pt x="174771" y="48254"/>
                        <a:pt x="171330" y="44975"/>
                        <a:pt x="167646" y="42181"/>
                      </a:cubicBezTo>
                      <a:cubicBezTo>
                        <a:pt x="159348" y="35866"/>
                        <a:pt x="142345" y="25058"/>
                        <a:pt x="121376" y="23358"/>
                      </a:cubicBezTo>
                      <a:lnTo>
                        <a:pt x="107370" y="23358"/>
                      </a:lnTo>
                      <a:cubicBezTo>
                        <a:pt x="86400" y="25058"/>
                        <a:pt x="69398" y="35866"/>
                        <a:pt x="61100" y="42181"/>
                      </a:cubicBezTo>
                      <a:cubicBezTo>
                        <a:pt x="57416" y="44975"/>
                        <a:pt x="53975" y="48254"/>
                        <a:pt x="50817" y="51938"/>
                      </a:cubicBezTo>
                      <a:cubicBezTo>
                        <a:pt x="-12698" y="126099"/>
                        <a:pt x="53732" y="191233"/>
                        <a:pt x="56606" y="193946"/>
                      </a:cubicBezTo>
                      <a:cubicBezTo>
                        <a:pt x="74701" y="210421"/>
                        <a:pt x="81786" y="233941"/>
                        <a:pt x="84498" y="24867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C0A5D09-CA87-1658-3AFF-145788ABE410}"/>
                    </a:ext>
                  </a:extLst>
                </p:cNvPr>
                <p:cNvSpPr/>
                <p:nvPr/>
              </p:nvSpPr>
              <p:spPr>
                <a:xfrm rot="18341313">
                  <a:off x="1118719" y="-552421"/>
                  <a:ext cx="7997" cy="27479"/>
                </a:xfrm>
                <a:custGeom>
                  <a:avLst/>
                  <a:gdLst>
                    <a:gd name="connsiteX0" fmla="*/ 7084 w 14208"/>
                    <a:gd name="connsiteY0" fmla="*/ 0 h 48820"/>
                    <a:gd name="connsiteX1" fmla="*/ 14209 w 14208"/>
                    <a:gd name="connsiteY1" fmla="*/ 7125 h 48820"/>
                    <a:gd name="connsiteX2" fmla="*/ 14209 w 14208"/>
                    <a:gd name="connsiteY2" fmla="*/ 41696 h 48820"/>
                    <a:gd name="connsiteX3" fmla="*/ 7084 w 14208"/>
                    <a:gd name="connsiteY3" fmla="*/ 48820 h 48820"/>
                    <a:gd name="connsiteX4" fmla="*/ 7125 w 14208"/>
                    <a:gd name="connsiteY4" fmla="*/ 48820 h 48820"/>
                    <a:gd name="connsiteX5" fmla="*/ 0 w 14208"/>
                    <a:gd name="connsiteY5" fmla="*/ 41696 h 48820"/>
                    <a:gd name="connsiteX6" fmla="*/ 0 w 14208"/>
                    <a:gd name="connsiteY6" fmla="*/ 7125 h 48820"/>
                    <a:gd name="connsiteX7" fmla="*/ 7125 w 14208"/>
                    <a:gd name="connsiteY7" fmla="*/ 0 h 48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08" h="48820">
                      <a:moveTo>
                        <a:pt x="7084" y="0"/>
                      </a:moveTo>
                      <a:cubicBezTo>
                        <a:pt x="11019" y="0"/>
                        <a:pt x="14209" y="3190"/>
                        <a:pt x="14209" y="7125"/>
                      </a:cubicBezTo>
                      <a:lnTo>
                        <a:pt x="14209" y="41696"/>
                      </a:lnTo>
                      <a:cubicBezTo>
                        <a:pt x="14209" y="45631"/>
                        <a:pt x="11019" y="48820"/>
                        <a:pt x="7084" y="48820"/>
                      </a:cubicBezTo>
                      <a:lnTo>
                        <a:pt x="7125" y="48820"/>
                      </a:lnTo>
                      <a:cubicBezTo>
                        <a:pt x="3190" y="48820"/>
                        <a:pt x="0" y="45631"/>
                        <a:pt x="0" y="41696"/>
                      </a:cubicBezTo>
                      <a:lnTo>
                        <a:pt x="0" y="7125"/>
                      </a:lnTo>
                      <a:cubicBezTo>
                        <a:pt x="0" y="3190"/>
                        <a:pt x="3190" y="0"/>
                        <a:pt x="712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CEF003B-2B87-6960-1F29-7674392E54DD}"/>
                    </a:ext>
                  </a:extLst>
                </p:cNvPr>
                <p:cNvSpPr/>
                <p:nvPr/>
              </p:nvSpPr>
              <p:spPr>
                <a:xfrm rot="21561000">
                  <a:off x="1093279" y="-469236"/>
                  <a:ext cx="27479" cy="7997"/>
                </a:xfrm>
                <a:custGeom>
                  <a:avLst/>
                  <a:gdLst>
                    <a:gd name="connsiteX0" fmla="*/ 41696 w 48820"/>
                    <a:gd name="connsiteY0" fmla="*/ 0 h 14208"/>
                    <a:gd name="connsiteX1" fmla="*/ 48821 w 48820"/>
                    <a:gd name="connsiteY1" fmla="*/ 7125 h 14208"/>
                    <a:gd name="connsiteX2" fmla="*/ 48821 w 48820"/>
                    <a:gd name="connsiteY2" fmla="*/ 7084 h 14208"/>
                    <a:gd name="connsiteX3" fmla="*/ 41696 w 48820"/>
                    <a:gd name="connsiteY3" fmla="*/ 14209 h 14208"/>
                    <a:gd name="connsiteX4" fmla="*/ 7125 w 48820"/>
                    <a:gd name="connsiteY4" fmla="*/ 14209 h 14208"/>
                    <a:gd name="connsiteX5" fmla="*/ 0 w 48820"/>
                    <a:gd name="connsiteY5" fmla="*/ 7084 h 14208"/>
                    <a:gd name="connsiteX6" fmla="*/ 0 w 48820"/>
                    <a:gd name="connsiteY6" fmla="*/ 7125 h 14208"/>
                    <a:gd name="connsiteX7" fmla="*/ 7125 w 48820"/>
                    <a:gd name="connsiteY7" fmla="*/ 0 h 14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820" h="14208">
                      <a:moveTo>
                        <a:pt x="41696" y="0"/>
                      </a:moveTo>
                      <a:cubicBezTo>
                        <a:pt x="45631" y="0"/>
                        <a:pt x="48821" y="3190"/>
                        <a:pt x="48821" y="7125"/>
                      </a:cubicBezTo>
                      <a:lnTo>
                        <a:pt x="48821" y="7084"/>
                      </a:lnTo>
                      <a:cubicBezTo>
                        <a:pt x="48821" y="11019"/>
                        <a:pt x="45631" y="14209"/>
                        <a:pt x="41696" y="14209"/>
                      </a:cubicBezTo>
                      <a:lnTo>
                        <a:pt x="7125" y="14209"/>
                      </a:lnTo>
                      <a:cubicBezTo>
                        <a:pt x="3190" y="14209"/>
                        <a:pt x="0" y="11019"/>
                        <a:pt x="0" y="7084"/>
                      </a:cubicBezTo>
                      <a:lnTo>
                        <a:pt x="0" y="7125"/>
                      </a:lnTo>
                      <a:cubicBezTo>
                        <a:pt x="0" y="3190"/>
                        <a:pt x="3190" y="0"/>
                        <a:pt x="712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26332858-FFB3-A4BC-D97E-68CBF3A9D7F4}"/>
                    </a:ext>
                  </a:extLst>
                </p:cNvPr>
                <p:cNvSpPr/>
                <p:nvPr/>
              </p:nvSpPr>
              <p:spPr>
                <a:xfrm rot="16239600">
                  <a:off x="1312400" y="-479021"/>
                  <a:ext cx="7997" cy="27479"/>
                </a:xfrm>
                <a:custGeom>
                  <a:avLst/>
                  <a:gdLst>
                    <a:gd name="connsiteX0" fmla="*/ 7084 w 14208"/>
                    <a:gd name="connsiteY0" fmla="*/ 0 h 48820"/>
                    <a:gd name="connsiteX1" fmla="*/ 14209 w 14208"/>
                    <a:gd name="connsiteY1" fmla="*/ 7125 h 48820"/>
                    <a:gd name="connsiteX2" fmla="*/ 14209 w 14208"/>
                    <a:gd name="connsiteY2" fmla="*/ 41696 h 48820"/>
                    <a:gd name="connsiteX3" fmla="*/ 7084 w 14208"/>
                    <a:gd name="connsiteY3" fmla="*/ 48820 h 48820"/>
                    <a:gd name="connsiteX4" fmla="*/ 7125 w 14208"/>
                    <a:gd name="connsiteY4" fmla="*/ 48820 h 48820"/>
                    <a:gd name="connsiteX5" fmla="*/ 0 w 14208"/>
                    <a:gd name="connsiteY5" fmla="*/ 41696 h 48820"/>
                    <a:gd name="connsiteX6" fmla="*/ 0 w 14208"/>
                    <a:gd name="connsiteY6" fmla="*/ 7125 h 48820"/>
                    <a:gd name="connsiteX7" fmla="*/ 7125 w 14208"/>
                    <a:gd name="connsiteY7" fmla="*/ 0 h 48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08" h="48820">
                      <a:moveTo>
                        <a:pt x="7084" y="0"/>
                      </a:moveTo>
                      <a:cubicBezTo>
                        <a:pt x="11019" y="0"/>
                        <a:pt x="14209" y="3190"/>
                        <a:pt x="14209" y="7125"/>
                      </a:cubicBezTo>
                      <a:lnTo>
                        <a:pt x="14209" y="41696"/>
                      </a:lnTo>
                      <a:cubicBezTo>
                        <a:pt x="14209" y="45631"/>
                        <a:pt x="11019" y="48820"/>
                        <a:pt x="7084" y="48820"/>
                      </a:cubicBezTo>
                      <a:lnTo>
                        <a:pt x="7125" y="48820"/>
                      </a:lnTo>
                      <a:cubicBezTo>
                        <a:pt x="3190" y="48820"/>
                        <a:pt x="0" y="45631"/>
                        <a:pt x="0" y="41696"/>
                      </a:cubicBezTo>
                      <a:lnTo>
                        <a:pt x="0" y="7125"/>
                      </a:lnTo>
                      <a:cubicBezTo>
                        <a:pt x="0" y="3190"/>
                        <a:pt x="3190" y="0"/>
                        <a:pt x="712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9DC8053-6626-D075-735F-B52B215DC5FD}"/>
                    </a:ext>
                  </a:extLst>
                </p:cNvPr>
                <p:cNvSpPr/>
                <p:nvPr/>
              </p:nvSpPr>
              <p:spPr>
                <a:xfrm>
                  <a:off x="1209341" y="-596753"/>
                  <a:ext cx="7997" cy="26680"/>
                </a:xfrm>
                <a:custGeom>
                  <a:avLst/>
                  <a:gdLst>
                    <a:gd name="connsiteX0" fmla="*/ 7084 w 14208"/>
                    <a:gd name="connsiteY0" fmla="*/ 0 h 47403"/>
                    <a:gd name="connsiteX1" fmla="*/ 14209 w 14208"/>
                    <a:gd name="connsiteY1" fmla="*/ 7125 h 47403"/>
                    <a:gd name="connsiteX2" fmla="*/ 14209 w 14208"/>
                    <a:gd name="connsiteY2" fmla="*/ 40279 h 47403"/>
                    <a:gd name="connsiteX3" fmla="*/ 7084 w 14208"/>
                    <a:gd name="connsiteY3" fmla="*/ 47404 h 47403"/>
                    <a:gd name="connsiteX4" fmla="*/ 7125 w 14208"/>
                    <a:gd name="connsiteY4" fmla="*/ 47404 h 47403"/>
                    <a:gd name="connsiteX5" fmla="*/ 0 w 14208"/>
                    <a:gd name="connsiteY5" fmla="*/ 40279 h 47403"/>
                    <a:gd name="connsiteX6" fmla="*/ 0 w 14208"/>
                    <a:gd name="connsiteY6" fmla="*/ 7125 h 47403"/>
                    <a:gd name="connsiteX7" fmla="*/ 7125 w 14208"/>
                    <a:gd name="connsiteY7" fmla="*/ 0 h 47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08" h="47403">
                      <a:moveTo>
                        <a:pt x="7084" y="0"/>
                      </a:moveTo>
                      <a:cubicBezTo>
                        <a:pt x="11019" y="0"/>
                        <a:pt x="14209" y="3190"/>
                        <a:pt x="14209" y="7125"/>
                      </a:cubicBezTo>
                      <a:lnTo>
                        <a:pt x="14209" y="40279"/>
                      </a:lnTo>
                      <a:cubicBezTo>
                        <a:pt x="14209" y="44214"/>
                        <a:pt x="11019" y="47404"/>
                        <a:pt x="7084" y="47404"/>
                      </a:cubicBezTo>
                      <a:lnTo>
                        <a:pt x="7125" y="47404"/>
                      </a:lnTo>
                      <a:cubicBezTo>
                        <a:pt x="3190" y="47404"/>
                        <a:pt x="0" y="44214"/>
                        <a:pt x="0" y="40279"/>
                      </a:cubicBezTo>
                      <a:lnTo>
                        <a:pt x="0" y="7125"/>
                      </a:lnTo>
                      <a:cubicBezTo>
                        <a:pt x="0" y="3190"/>
                        <a:pt x="3190" y="0"/>
                        <a:pt x="712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2378371C-334E-4A02-C90A-D7A8CF0E4670}"/>
                    </a:ext>
                  </a:extLst>
                </p:cNvPr>
                <p:cNvSpPr/>
                <p:nvPr/>
              </p:nvSpPr>
              <p:spPr>
                <a:xfrm rot="19292393">
                  <a:off x="1288432" y="-551383"/>
                  <a:ext cx="27479" cy="7997"/>
                </a:xfrm>
                <a:custGeom>
                  <a:avLst/>
                  <a:gdLst>
                    <a:gd name="connsiteX0" fmla="*/ 41696 w 48820"/>
                    <a:gd name="connsiteY0" fmla="*/ 0 h 14208"/>
                    <a:gd name="connsiteX1" fmla="*/ 48821 w 48820"/>
                    <a:gd name="connsiteY1" fmla="*/ 7125 h 14208"/>
                    <a:gd name="connsiteX2" fmla="*/ 48821 w 48820"/>
                    <a:gd name="connsiteY2" fmla="*/ 7084 h 14208"/>
                    <a:gd name="connsiteX3" fmla="*/ 41696 w 48820"/>
                    <a:gd name="connsiteY3" fmla="*/ 14209 h 14208"/>
                    <a:gd name="connsiteX4" fmla="*/ 7125 w 48820"/>
                    <a:gd name="connsiteY4" fmla="*/ 14209 h 14208"/>
                    <a:gd name="connsiteX5" fmla="*/ 0 w 48820"/>
                    <a:gd name="connsiteY5" fmla="*/ 7084 h 14208"/>
                    <a:gd name="connsiteX6" fmla="*/ 0 w 48820"/>
                    <a:gd name="connsiteY6" fmla="*/ 7125 h 14208"/>
                    <a:gd name="connsiteX7" fmla="*/ 7125 w 48820"/>
                    <a:gd name="connsiteY7" fmla="*/ 0 h 14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820" h="14208">
                      <a:moveTo>
                        <a:pt x="41696" y="0"/>
                      </a:moveTo>
                      <a:cubicBezTo>
                        <a:pt x="45631" y="0"/>
                        <a:pt x="48821" y="3190"/>
                        <a:pt x="48821" y="7125"/>
                      </a:cubicBezTo>
                      <a:lnTo>
                        <a:pt x="48821" y="7084"/>
                      </a:lnTo>
                      <a:cubicBezTo>
                        <a:pt x="48821" y="11019"/>
                        <a:pt x="45631" y="14209"/>
                        <a:pt x="41696" y="14209"/>
                      </a:cubicBezTo>
                      <a:lnTo>
                        <a:pt x="7125" y="14209"/>
                      </a:lnTo>
                      <a:cubicBezTo>
                        <a:pt x="3190" y="14209"/>
                        <a:pt x="0" y="11019"/>
                        <a:pt x="0" y="7084"/>
                      </a:cubicBezTo>
                      <a:lnTo>
                        <a:pt x="0" y="7125"/>
                      </a:lnTo>
                      <a:cubicBezTo>
                        <a:pt x="0" y="3190"/>
                        <a:pt x="3190" y="0"/>
                        <a:pt x="712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F16079-8AC6-4592-6319-68326A06A051}"/>
              </a:ext>
            </a:extLst>
          </p:cNvPr>
          <p:cNvGrpSpPr/>
          <p:nvPr userDrawn="1"/>
        </p:nvGrpSpPr>
        <p:grpSpPr>
          <a:xfrm>
            <a:off x="6295012" y="799613"/>
            <a:ext cx="559394" cy="451125"/>
            <a:chOff x="8313139" y="1066150"/>
            <a:chExt cx="745858" cy="601500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3BF63C2-FD90-DEB5-E131-B53F31587BAA}"/>
                </a:ext>
              </a:extLst>
            </p:cNvPr>
            <p:cNvSpPr/>
            <p:nvPr/>
          </p:nvSpPr>
          <p:spPr>
            <a:xfrm rot="5400000">
              <a:off x="8385318" y="993971"/>
              <a:ext cx="601500" cy="745858"/>
            </a:xfrm>
            <a:custGeom>
              <a:avLst/>
              <a:gdLst>
                <a:gd name="connsiteX0" fmla="*/ 263128 w 556374"/>
                <a:gd name="connsiteY0" fmla="*/ 6740 h 689901"/>
                <a:gd name="connsiteX1" fmla="*/ 80072 w 556374"/>
                <a:gd name="connsiteY1" fmla="*/ 210604 h 689901"/>
                <a:gd name="connsiteX2" fmla="*/ 64851 w 556374"/>
                <a:gd name="connsiteY2" fmla="*/ 227525 h 689901"/>
                <a:gd name="connsiteX3" fmla="*/ 0 w 556374"/>
                <a:gd name="connsiteY3" fmla="*/ 408274 h 689901"/>
                <a:gd name="connsiteX4" fmla="*/ 278187 w 556374"/>
                <a:gd name="connsiteY4" fmla="*/ 689902 h 689901"/>
                <a:gd name="connsiteX5" fmla="*/ 556374 w 556374"/>
                <a:gd name="connsiteY5" fmla="*/ 408274 h 689901"/>
                <a:gd name="connsiteX6" fmla="*/ 491523 w 556374"/>
                <a:gd name="connsiteY6" fmla="*/ 227525 h 689901"/>
                <a:gd name="connsiteX7" fmla="*/ 476303 w 556374"/>
                <a:gd name="connsiteY7" fmla="*/ 210604 h 689901"/>
                <a:gd name="connsiteX8" fmla="*/ 293246 w 556374"/>
                <a:gd name="connsiteY8" fmla="*/ 6740 h 689901"/>
                <a:gd name="connsiteX9" fmla="*/ 263128 w 556374"/>
                <a:gd name="connsiteY9" fmla="*/ 6740 h 689901"/>
                <a:gd name="connsiteX10" fmla="*/ 494317 w 556374"/>
                <a:gd name="connsiteY10" fmla="*/ 408598 h 689901"/>
                <a:gd name="connsiteX11" fmla="*/ 278187 w 556374"/>
                <a:gd name="connsiteY11" fmla="*/ 627399 h 689901"/>
                <a:gd name="connsiteX12" fmla="*/ 62058 w 556374"/>
                <a:gd name="connsiteY12" fmla="*/ 408598 h 689901"/>
                <a:gd name="connsiteX13" fmla="*/ 278187 w 556374"/>
                <a:gd name="connsiteY13" fmla="*/ 189796 h 689901"/>
                <a:gd name="connsiteX14" fmla="*/ 494317 w 556374"/>
                <a:gd name="connsiteY14" fmla="*/ 408598 h 68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6374" h="689901">
                  <a:moveTo>
                    <a:pt x="263128" y="6740"/>
                  </a:moveTo>
                  <a:lnTo>
                    <a:pt x="80072" y="210604"/>
                  </a:lnTo>
                  <a:cubicBezTo>
                    <a:pt x="74769" y="216028"/>
                    <a:pt x="69709" y="221696"/>
                    <a:pt x="64851" y="227525"/>
                  </a:cubicBezTo>
                  <a:cubicBezTo>
                    <a:pt x="24370" y="276426"/>
                    <a:pt x="0" y="339456"/>
                    <a:pt x="0" y="408274"/>
                  </a:cubicBezTo>
                  <a:cubicBezTo>
                    <a:pt x="0" y="563803"/>
                    <a:pt x="124561" y="689902"/>
                    <a:pt x="278187" y="689902"/>
                  </a:cubicBezTo>
                  <a:cubicBezTo>
                    <a:pt x="431813" y="689902"/>
                    <a:pt x="556374" y="563803"/>
                    <a:pt x="556374" y="408274"/>
                  </a:cubicBezTo>
                  <a:cubicBezTo>
                    <a:pt x="556374" y="339496"/>
                    <a:pt x="532005" y="276467"/>
                    <a:pt x="491523" y="227525"/>
                  </a:cubicBezTo>
                  <a:cubicBezTo>
                    <a:pt x="486666" y="221655"/>
                    <a:pt x="481606" y="216028"/>
                    <a:pt x="476303" y="210604"/>
                  </a:cubicBezTo>
                  <a:lnTo>
                    <a:pt x="293246" y="6740"/>
                  </a:lnTo>
                  <a:cubicBezTo>
                    <a:pt x="285190" y="-2247"/>
                    <a:pt x="271224" y="-2247"/>
                    <a:pt x="263128" y="6740"/>
                  </a:cubicBezTo>
                  <a:close/>
                  <a:moveTo>
                    <a:pt x="494317" y="408598"/>
                  </a:moveTo>
                  <a:cubicBezTo>
                    <a:pt x="494317" y="529434"/>
                    <a:pt x="397566" y="627399"/>
                    <a:pt x="278187" y="627399"/>
                  </a:cubicBezTo>
                  <a:cubicBezTo>
                    <a:pt x="158808" y="627399"/>
                    <a:pt x="62058" y="529434"/>
                    <a:pt x="62058" y="408598"/>
                  </a:cubicBezTo>
                  <a:cubicBezTo>
                    <a:pt x="62058" y="287761"/>
                    <a:pt x="158808" y="189796"/>
                    <a:pt x="278187" y="189796"/>
                  </a:cubicBezTo>
                  <a:cubicBezTo>
                    <a:pt x="397566" y="189796"/>
                    <a:pt x="494317" y="287761"/>
                    <a:pt x="494317" y="408598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 cap="flat">
              <a:noFill/>
              <a:prstDash val="solid"/>
              <a:miter/>
            </a:ln>
          </p:spPr>
          <p:txBody>
            <a:bodyPr vert="vert270" tIns="164592" bIns="0" rtlCol="0" anchor="ctr"/>
            <a:lstStyle/>
            <a:p>
              <a:pPr algn="ctr"/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802DB6A-904B-848C-4D7C-2334D8B53F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4309" y="1242350"/>
              <a:ext cx="234827" cy="263875"/>
            </a:xfrm>
            <a:custGeom>
              <a:avLst/>
              <a:gdLst>
                <a:gd name="connsiteX0" fmla="*/ 529090 w 529170"/>
                <a:gd name="connsiteY0" fmla="*/ 211029 h 594629"/>
                <a:gd name="connsiteX1" fmla="*/ 529090 w 529170"/>
                <a:gd name="connsiteY1" fmla="*/ 67806 h 594629"/>
                <a:gd name="connsiteX2" fmla="*/ 514031 w 529170"/>
                <a:gd name="connsiteY2" fmla="*/ 52747 h 594629"/>
                <a:gd name="connsiteX3" fmla="*/ 430842 w 529170"/>
                <a:gd name="connsiteY3" fmla="*/ 52747 h 594629"/>
                <a:gd name="connsiteX4" fmla="*/ 430842 w 529170"/>
                <a:gd name="connsiteY4" fmla="*/ 15059 h 594629"/>
                <a:gd name="connsiteX5" fmla="*/ 415783 w 529170"/>
                <a:gd name="connsiteY5" fmla="*/ 0 h 594629"/>
                <a:gd name="connsiteX6" fmla="*/ 113307 w 529170"/>
                <a:gd name="connsiteY6" fmla="*/ 0 h 594629"/>
                <a:gd name="connsiteX7" fmla="*/ 98248 w 529170"/>
                <a:gd name="connsiteY7" fmla="*/ 15059 h 594629"/>
                <a:gd name="connsiteX8" fmla="*/ 98248 w 529170"/>
                <a:gd name="connsiteY8" fmla="*/ 52747 h 594629"/>
                <a:gd name="connsiteX9" fmla="*/ 15059 w 529170"/>
                <a:gd name="connsiteY9" fmla="*/ 52747 h 594629"/>
                <a:gd name="connsiteX10" fmla="*/ 0 w 529170"/>
                <a:gd name="connsiteY10" fmla="*/ 67806 h 594629"/>
                <a:gd name="connsiteX11" fmla="*/ 0 w 529170"/>
                <a:gd name="connsiteY11" fmla="*/ 210260 h 594629"/>
                <a:gd name="connsiteX12" fmla="*/ 43072 w 529170"/>
                <a:gd name="connsiteY12" fmla="*/ 315794 h 594629"/>
                <a:gd name="connsiteX13" fmla="*/ 214996 w 529170"/>
                <a:gd name="connsiteY13" fmla="*/ 383398 h 594629"/>
                <a:gd name="connsiteX14" fmla="*/ 228314 w 529170"/>
                <a:gd name="connsiteY14" fmla="*/ 392425 h 594629"/>
                <a:gd name="connsiteX15" fmla="*/ 234346 w 529170"/>
                <a:gd name="connsiteY15" fmla="*/ 421288 h 594629"/>
                <a:gd name="connsiteX16" fmla="*/ 234346 w 529170"/>
                <a:gd name="connsiteY16" fmla="*/ 504194 h 594629"/>
                <a:gd name="connsiteX17" fmla="*/ 219287 w 529170"/>
                <a:gd name="connsiteY17" fmla="*/ 519253 h 594629"/>
                <a:gd name="connsiteX18" fmla="*/ 196577 w 529170"/>
                <a:gd name="connsiteY18" fmla="*/ 519253 h 594629"/>
                <a:gd name="connsiteX19" fmla="*/ 167957 w 529170"/>
                <a:gd name="connsiteY19" fmla="*/ 539696 h 594629"/>
                <a:gd name="connsiteX20" fmla="*/ 153869 w 529170"/>
                <a:gd name="connsiteY20" fmla="*/ 549412 h 594629"/>
                <a:gd name="connsiteX21" fmla="*/ 128528 w 529170"/>
                <a:gd name="connsiteY21" fmla="*/ 549412 h 594629"/>
                <a:gd name="connsiteX22" fmla="*/ 98288 w 529170"/>
                <a:gd name="connsiteY22" fmla="*/ 579570 h 594629"/>
                <a:gd name="connsiteX23" fmla="*/ 98288 w 529170"/>
                <a:gd name="connsiteY23" fmla="*/ 579570 h 594629"/>
                <a:gd name="connsiteX24" fmla="*/ 113348 w 529170"/>
                <a:gd name="connsiteY24" fmla="*/ 594629 h 594629"/>
                <a:gd name="connsiteX25" fmla="*/ 415823 w 529170"/>
                <a:gd name="connsiteY25" fmla="*/ 594629 h 594629"/>
                <a:gd name="connsiteX26" fmla="*/ 430882 w 529170"/>
                <a:gd name="connsiteY26" fmla="*/ 579570 h 594629"/>
                <a:gd name="connsiteX27" fmla="*/ 430882 w 529170"/>
                <a:gd name="connsiteY27" fmla="*/ 579570 h 594629"/>
                <a:gd name="connsiteX28" fmla="*/ 400643 w 529170"/>
                <a:gd name="connsiteY28" fmla="*/ 549412 h 594629"/>
                <a:gd name="connsiteX29" fmla="*/ 375302 w 529170"/>
                <a:gd name="connsiteY29" fmla="*/ 549412 h 594629"/>
                <a:gd name="connsiteX30" fmla="*/ 361214 w 529170"/>
                <a:gd name="connsiteY30" fmla="*/ 539696 h 594629"/>
                <a:gd name="connsiteX31" fmla="*/ 332594 w 529170"/>
                <a:gd name="connsiteY31" fmla="*/ 519253 h 594629"/>
                <a:gd name="connsiteX32" fmla="*/ 309884 w 529170"/>
                <a:gd name="connsiteY32" fmla="*/ 519253 h 594629"/>
                <a:gd name="connsiteX33" fmla="*/ 294825 w 529170"/>
                <a:gd name="connsiteY33" fmla="*/ 504194 h 594629"/>
                <a:gd name="connsiteX34" fmla="*/ 294825 w 529170"/>
                <a:gd name="connsiteY34" fmla="*/ 422058 h 594629"/>
                <a:gd name="connsiteX35" fmla="*/ 300857 w 529170"/>
                <a:gd name="connsiteY35" fmla="*/ 393194 h 594629"/>
                <a:gd name="connsiteX36" fmla="*/ 314175 w 529170"/>
                <a:gd name="connsiteY36" fmla="*/ 384167 h 594629"/>
                <a:gd name="connsiteX37" fmla="*/ 486099 w 529170"/>
                <a:gd name="connsiteY37" fmla="*/ 316563 h 594629"/>
                <a:gd name="connsiteX38" fmla="*/ 529171 w 529170"/>
                <a:gd name="connsiteY38" fmla="*/ 211029 h 594629"/>
                <a:gd name="connsiteX39" fmla="*/ 77036 w 529170"/>
                <a:gd name="connsiteY39" fmla="*/ 286405 h 594629"/>
                <a:gd name="connsiteX40" fmla="*/ 45299 w 529170"/>
                <a:gd name="connsiteY40" fmla="*/ 213296 h 594629"/>
                <a:gd name="connsiteX41" fmla="*/ 45299 w 529170"/>
                <a:gd name="connsiteY41" fmla="*/ 113064 h 594629"/>
                <a:gd name="connsiteX42" fmla="*/ 60358 w 529170"/>
                <a:gd name="connsiteY42" fmla="*/ 98005 h 594629"/>
                <a:gd name="connsiteX43" fmla="*/ 83108 w 529170"/>
                <a:gd name="connsiteY43" fmla="*/ 98005 h 594629"/>
                <a:gd name="connsiteX44" fmla="*/ 98167 w 529170"/>
                <a:gd name="connsiteY44" fmla="*/ 113064 h 594629"/>
                <a:gd name="connsiteX45" fmla="*/ 98167 w 529170"/>
                <a:gd name="connsiteY45" fmla="*/ 195970 h 594629"/>
                <a:gd name="connsiteX46" fmla="*/ 118570 w 529170"/>
                <a:gd name="connsiteY46" fmla="*/ 267581 h 594629"/>
                <a:gd name="connsiteX47" fmla="*/ 135977 w 529170"/>
                <a:gd name="connsiteY47" fmla="*/ 290210 h 594629"/>
                <a:gd name="connsiteX48" fmla="*/ 143344 w 529170"/>
                <a:gd name="connsiteY48" fmla="*/ 298387 h 594629"/>
                <a:gd name="connsiteX49" fmla="*/ 126382 w 529170"/>
                <a:gd name="connsiteY49" fmla="*/ 322474 h 594629"/>
                <a:gd name="connsiteX50" fmla="*/ 76995 w 529170"/>
                <a:gd name="connsiteY50" fmla="*/ 286405 h 594629"/>
                <a:gd name="connsiteX51" fmla="*/ 452742 w 529170"/>
                <a:gd name="connsiteY51" fmla="*/ 286405 h 594629"/>
                <a:gd name="connsiteX52" fmla="*/ 401736 w 529170"/>
                <a:gd name="connsiteY52" fmla="*/ 323648 h 594629"/>
                <a:gd name="connsiteX53" fmla="*/ 384653 w 529170"/>
                <a:gd name="connsiteY53" fmla="*/ 299683 h 594629"/>
                <a:gd name="connsiteX54" fmla="*/ 392263 w 529170"/>
                <a:gd name="connsiteY54" fmla="*/ 290979 h 594629"/>
                <a:gd name="connsiteX55" fmla="*/ 409630 w 529170"/>
                <a:gd name="connsiteY55" fmla="*/ 268350 h 594629"/>
                <a:gd name="connsiteX56" fmla="*/ 430032 w 529170"/>
                <a:gd name="connsiteY56" fmla="*/ 196739 h 594629"/>
                <a:gd name="connsiteX57" fmla="*/ 430032 w 529170"/>
                <a:gd name="connsiteY57" fmla="*/ 113833 h 594629"/>
                <a:gd name="connsiteX58" fmla="*/ 445091 w 529170"/>
                <a:gd name="connsiteY58" fmla="*/ 98774 h 594629"/>
                <a:gd name="connsiteX59" fmla="*/ 467842 w 529170"/>
                <a:gd name="connsiteY59" fmla="*/ 98774 h 594629"/>
                <a:gd name="connsiteX60" fmla="*/ 482901 w 529170"/>
                <a:gd name="connsiteY60" fmla="*/ 113833 h 594629"/>
                <a:gd name="connsiteX61" fmla="*/ 482901 w 529170"/>
                <a:gd name="connsiteY61" fmla="*/ 212162 h 594629"/>
                <a:gd name="connsiteX62" fmla="*/ 483063 w 529170"/>
                <a:gd name="connsiteY62" fmla="*/ 213984 h 594629"/>
                <a:gd name="connsiteX63" fmla="*/ 452702 w 529170"/>
                <a:gd name="connsiteY63" fmla="*/ 286405 h 59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29170" h="594629">
                  <a:moveTo>
                    <a:pt x="529090" y="211029"/>
                  </a:moveTo>
                  <a:lnTo>
                    <a:pt x="529090" y="67806"/>
                  </a:lnTo>
                  <a:cubicBezTo>
                    <a:pt x="529090" y="59467"/>
                    <a:pt x="522330" y="52747"/>
                    <a:pt x="514031" y="52747"/>
                  </a:cubicBezTo>
                  <a:lnTo>
                    <a:pt x="430842" y="52747"/>
                  </a:lnTo>
                  <a:lnTo>
                    <a:pt x="430842" y="15059"/>
                  </a:lnTo>
                  <a:cubicBezTo>
                    <a:pt x="430842" y="6720"/>
                    <a:pt x="424082" y="0"/>
                    <a:pt x="415783" y="0"/>
                  </a:cubicBezTo>
                  <a:lnTo>
                    <a:pt x="113307" y="0"/>
                  </a:lnTo>
                  <a:cubicBezTo>
                    <a:pt x="104968" y="0"/>
                    <a:pt x="98248" y="6760"/>
                    <a:pt x="98248" y="15059"/>
                  </a:cubicBezTo>
                  <a:lnTo>
                    <a:pt x="98248" y="52747"/>
                  </a:lnTo>
                  <a:lnTo>
                    <a:pt x="15059" y="52747"/>
                  </a:lnTo>
                  <a:cubicBezTo>
                    <a:pt x="6720" y="52747"/>
                    <a:pt x="0" y="59507"/>
                    <a:pt x="0" y="67806"/>
                  </a:cubicBezTo>
                  <a:lnTo>
                    <a:pt x="0" y="210260"/>
                  </a:lnTo>
                  <a:cubicBezTo>
                    <a:pt x="0" y="217789"/>
                    <a:pt x="0" y="269808"/>
                    <a:pt x="43072" y="315794"/>
                  </a:cubicBezTo>
                  <a:cubicBezTo>
                    <a:pt x="83270" y="358057"/>
                    <a:pt x="131928" y="380564"/>
                    <a:pt x="214996" y="383398"/>
                  </a:cubicBezTo>
                  <a:cubicBezTo>
                    <a:pt x="220785" y="383600"/>
                    <a:pt x="226007" y="387122"/>
                    <a:pt x="228314" y="392425"/>
                  </a:cubicBezTo>
                  <a:cubicBezTo>
                    <a:pt x="232241" y="401412"/>
                    <a:pt x="234346" y="411128"/>
                    <a:pt x="234346" y="421288"/>
                  </a:cubicBezTo>
                  <a:lnTo>
                    <a:pt x="234346" y="504194"/>
                  </a:lnTo>
                  <a:cubicBezTo>
                    <a:pt x="234346" y="512533"/>
                    <a:pt x="227586" y="519253"/>
                    <a:pt x="219287" y="519253"/>
                  </a:cubicBezTo>
                  <a:lnTo>
                    <a:pt x="196577" y="519253"/>
                  </a:lnTo>
                  <a:cubicBezTo>
                    <a:pt x="183340" y="519253"/>
                    <a:pt x="172045" y="527835"/>
                    <a:pt x="167957" y="539696"/>
                  </a:cubicBezTo>
                  <a:cubicBezTo>
                    <a:pt x="165933" y="545606"/>
                    <a:pt x="160144" y="549412"/>
                    <a:pt x="153869" y="549412"/>
                  </a:cubicBezTo>
                  <a:lnTo>
                    <a:pt x="128528" y="549412"/>
                  </a:lnTo>
                  <a:cubicBezTo>
                    <a:pt x="111890" y="549412"/>
                    <a:pt x="98288" y="562973"/>
                    <a:pt x="98288" y="579570"/>
                  </a:cubicBezTo>
                  <a:lnTo>
                    <a:pt x="98288" y="579570"/>
                  </a:lnTo>
                  <a:cubicBezTo>
                    <a:pt x="98288" y="587909"/>
                    <a:pt x="105049" y="594629"/>
                    <a:pt x="113348" y="594629"/>
                  </a:cubicBezTo>
                  <a:lnTo>
                    <a:pt x="415823" y="594629"/>
                  </a:lnTo>
                  <a:cubicBezTo>
                    <a:pt x="424163" y="594629"/>
                    <a:pt x="430882" y="587869"/>
                    <a:pt x="430882" y="579570"/>
                  </a:cubicBezTo>
                  <a:lnTo>
                    <a:pt x="430882" y="579570"/>
                  </a:lnTo>
                  <a:cubicBezTo>
                    <a:pt x="430882" y="562973"/>
                    <a:pt x="417281" y="549412"/>
                    <a:pt x="400643" y="549412"/>
                  </a:cubicBezTo>
                  <a:lnTo>
                    <a:pt x="375302" y="549412"/>
                  </a:lnTo>
                  <a:cubicBezTo>
                    <a:pt x="369027" y="549412"/>
                    <a:pt x="363238" y="545606"/>
                    <a:pt x="361214" y="539696"/>
                  </a:cubicBezTo>
                  <a:cubicBezTo>
                    <a:pt x="357126" y="527835"/>
                    <a:pt x="345831" y="519253"/>
                    <a:pt x="332594" y="519253"/>
                  </a:cubicBezTo>
                  <a:lnTo>
                    <a:pt x="309884" y="519253"/>
                  </a:lnTo>
                  <a:cubicBezTo>
                    <a:pt x="301545" y="519253"/>
                    <a:pt x="294825" y="512493"/>
                    <a:pt x="294825" y="504194"/>
                  </a:cubicBezTo>
                  <a:lnTo>
                    <a:pt x="294825" y="422058"/>
                  </a:lnTo>
                  <a:cubicBezTo>
                    <a:pt x="294825" y="411897"/>
                    <a:pt x="296930" y="402181"/>
                    <a:pt x="300857" y="393194"/>
                  </a:cubicBezTo>
                  <a:cubicBezTo>
                    <a:pt x="303164" y="387891"/>
                    <a:pt x="308386" y="384369"/>
                    <a:pt x="314175" y="384167"/>
                  </a:cubicBezTo>
                  <a:cubicBezTo>
                    <a:pt x="397243" y="381293"/>
                    <a:pt x="445901" y="358097"/>
                    <a:pt x="486099" y="316563"/>
                  </a:cubicBezTo>
                  <a:cubicBezTo>
                    <a:pt x="529171" y="271346"/>
                    <a:pt x="529171" y="218599"/>
                    <a:pt x="529171" y="211029"/>
                  </a:cubicBezTo>
                  <a:close/>
                  <a:moveTo>
                    <a:pt x="77036" y="286405"/>
                  </a:moveTo>
                  <a:cubicBezTo>
                    <a:pt x="43760" y="252482"/>
                    <a:pt x="45299" y="214794"/>
                    <a:pt x="45299" y="213296"/>
                  </a:cubicBezTo>
                  <a:lnTo>
                    <a:pt x="45299" y="113064"/>
                  </a:lnTo>
                  <a:cubicBezTo>
                    <a:pt x="45299" y="104725"/>
                    <a:pt x="52059" y="98005"/>
                    <a:pt x="60358" y="98005"/>
                  </a:cubicBezTo>
                  <a:lnTo>
                    <a:pt x="83108" y="98005"/>
                  </a:lnTo>
                  <a:cubicBezTo>
                    <a:pt x="91447" y="98005"/>
                    <a:pt x="98167" y="104765"/>
                    <a:pt x="98167" y="113064"/>
                  </a:cubicBezTo>
                  <a:lnTo>
                    <a:pt x="98167" y="195970"/>
                  </a:lnTo>
                  <a:cubicBezTo>
                    <a:pt x="98167" y="222364"/>
                    <a:pt x="105737" y="246450"/>
                    <a:pt x="118570" y="267581"/>
                  </a:cubicBezTo>
                  <a:cubicBezTo>
                    <a:pt x="118570" y="268350"/>
                    <a:pt x="129904" y="284178"/>
                    <a:pt x="135977" y="290210"/>
                  </a:cubicBezTo>
                  <a:cubicBezTo>
                    <a:pt x="138405" y="293003"/>
                    <a:pt x="140875" y="295716"/>
                    <a:pt x="143344" y="298387"/>
                  </a:cubicBezTo>
                  <a:cubicBezTo>
                    <a:pt x="154436" y="310289"/>
                    <a:pt x="141280" y="329032"/>
                    <a:pt x="126382" y="322474"/>
                  </a:cubicBezTo>
                  <a:cubicBezTo>
                    <a:pt x="106506" y="313730"/>
                    <a:pt x="91731" y="301545"/>
                    <a:pt x="76995" y="286405"/>
                  </a:cubicBezTo>
                  <a:close/>
                  <a:moveTo>
                    <a:pt x="452742" y="286405"/>
                  </a:moveTo>
                  <a:cubicBezTo>
                    <a:pt x="437278" y="302274"/>
                    <a:pt x="422341" y="314782"/>
                    <a:pt x="401736" y="323648"/>
                  </a:cubicBezTo>
                  <a:cubicBezTo>
                    <a:pt x="386879" y="330044"/>
                    <a:pt x="373763" y="311584"/>
                    <a:pt x="384653" y="299683"/>
                  </a:cubicBezTo>
                  <a:cubicBezTo>
                    <a:pt x="387244" y="296849"/>
                    <a:pt x="389794" y="293934"/>
                    <a:pt x="392263" y="290979"/>
                  </a:cubicBezTo>
                  <a:cubicBezTo>
                    <a:pt x="398295" y="284178"/>
                    <a:pt x="409630" y="269119"/>
                    <a:pt x="409630" y="268350"/>
                  </a:cubicBezTo>
                  <a:cubicBezTo>
                    <a:pt x="422462" y="247259"/>
                    <a:pt x="430032" y="223133"/>
                    <a:pt x="430032" y="196739"/>
                  </a:cubicBezTo>
                  <a:lnTo>
                    <a:pt x="430032" y="113833"/>
                  </a:lnTo>
                  <a:cubicBezTo>
                    <a:pt x="430032" y="105494"/>
                    <a:pt x="436793" y="98774"/>
                    <a:pt x="445091" y="98774"/>
                  </a:cubicBezTo>
                  <a:lnTo>
                    <a:pt x="467842" y="98774"/>
                  </a:lnTo>
                  <a:cubicBezTo>
                    <a:pt x="476181" y="98774"/>
                    <a:pt x="482901" y="105535"/>
                    <a:pt x="482901" y="113833"/>
                  </a:cubicBezTo>
                  <a:lnTo>
                    <a:pt x="482901" y="212162"/>
                  </a:lnTo>
                  <a:cubicBezTo>
                    <a:pt x="482901" y="212769"/>
                    <a:pt x="482982" y="213377"/>
                    <a:pt x="483063" y="213984"/>
                  </a:cubicBezTo>
                  <a:cubicBezTo>
                    <a:pt x="483751" y="219489"/>
                    <a:pt x="483144" y="254587"/>
                    <a:pt x="452702" y="286405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F43BCA-A5DF-7E62-98D8-39B417D326DF}"/>
              </a:ext>
            </a:extLst>
          </p:cNvPr>
          <p:cNvGrpSpPr/>
          <p:nvPr userDrawn="1"/>
        </p:nvGrpSpPr>
        <p:grpSpPr>
          <a:xfrm>
            <a:off x="3484171" y="799613"/>
            <a:ext cx="559394" cy="451125"/>
            <a:chOff x="4565351" y="1066151"/>
            <a:chExt cx="745858" cy="601500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ABD7825-3AC3-3A7D-F158-4B4A2B21119A}"/>
                </a:ext>
              </a:extLst>
            </p:cNvPr>
            <p:cNvSpPr/>
            <p:nvPr/>
          </p:nvSpPr>
          <p:spPr>
            <a:xfrm rot="5400000">
              <a:off x="4637530" y="993972"/>
              <a:ext cx="601500" cy="745858"/>
            </a:xfrm>
            <a:custGeom>
              <a:avLst/>
              <a:gdLst>
                <a:gd name="connsiteX0" fmla="*/ 263128 w 556374"/>
                <a:gd name="connsiteY0" fmla="*/ 6740 h 689901"/>
                <a:gd name="connsiteX1" fmla="*/ 80072 w 556374"/>
                <a:gd name="connsiteY1" fmla="*/ 210604 h 689901"/>
                <a:gd name="connsiteX2" fmla="*/ 64851 w 556374"/>
                <a:gd name="connsiteY2" fmla="*/ 227525 h 689901"/>
                <a:gd name="connsiteX3" fmla="*/ 0 w 556374"/>
                <a:gd name="connsiteY3" fmla="*/ 408274 h 689901"/>
                <a:gd name="connsiteX4" fmla="*/ 278187 w 556374"/>
                <a:gd name="connsiteY4" fmla="*/ 689902 h 689901"/>
                <a:gd name="connsiteX5" fmla="*/ 556374 w 556374"/>
                <a:gd name="connsiteY5" fmla="*/ 408274 h 689901"/>
                <a:gd name="connsiteX6" fmla="*/ 491523 w 556374"/>
                <a:gd name="connsiteY6" fmla="*/ 227525 h 689901"/>
                <a:gd name="connsiteX7" fmla="*/ 476303 w 556374"/>
                <a:gd name="connsiteY7" fmla="*/ 210604 h 689901"/>
                <a:gd name="connsiteX8" fmla="*/ 293246 w 556374"/>
                <a:gd name="connsiteY8" fmla="*/ 6740 h 689901"/>
                <a:gd name="connsiteX9" fmla="*/ 263128 w 556374"/>
                <a:gd name="connsiteY9" fmla="*/ 6740 h 689901"/>
                <a:gd name="connsiteX10" fmla="*/ 494317 w 556374"/>
                <a:gd name="connsiteY10" fmla="*/ 408598 h 689901"/>
                <a:gd name="connsiteX11" fmla="*/ 278187 w 556374"/>
                <a:gd name="connsiteY11" fmla="*/ 627399 h 689901"/>
                <a:gd name="connsiteX12" fmla="*/ 62058 w 556374"/>
                <a:gd name="connsiteY12" fmla="*/ 408598 h 689901"/>
                <a:gd name="connsiteX13" fmla="*/ 278187 w 556374"/>
                <a:gd name="connsiteY13" fmla="*/ 189796 h 689901"/>
                <a:gd name="connsiteX14" fmla="*/ 494317 w 556374"/>
                <a:gd name="connsiteY14" fmla="*/ 408598 h 68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6374" h="689901">
                  <a:moveTo>
                    <a:pt x="263128" y="6740"/>
                  </a:moveTo>
                  <a:lnTo>
                    <a:pt x="80072" y="210604"/>
                  </a:lnTo>
                  <a:cubicBezTo>
                    <a:pt x="74769" y="216028"/>
                    <a:pt x="69709" y="221696"/>
                    <a:pt x="64851" y="227525"/>
                  </a:cubicBezTo>
                  <a:cubicBezTo>
                    <a:pt x="24370" y="276426"/>
                    <a:pt x="0" y="339456"/>
                    <a:pt x="0" y="408274"/>
                  </a:cubicBezTo>
                  <a:cubicBezTo>
                    <a:pt x="0" y="563803"/>
                    <a:pt x="124561" y="689902"/>
                    <a:pt x="278187" y="689902"/>
                  </a:cubicBezTo>
                  <a:cubicBezTo>
                    <a:pt x="431813" y="689902"/>
                    <a:pt x="556374" y="563803"/>
                    <a:pt x="556374" y="408274"/>
                  </a:cubicBezTo>
                  <a:cubicBezTo>
                    <a:pt x="556374" y="339496"/>
                    <a:pt x="532005" y="276467"/>
                    <a:pt x="491523" y="227525"/>
                  </a:cubicBezTo>
                  <a:cubicBezTo>
                    <a:pt x="486666" y="221655"/>
                    <a:pt x="481606" y="216028"/>
                    <a:pt x="476303" y="210604"/>
                  </a:cubicBezTo>
                  <a:lnTo>
                    <a:pt x="293246" y="6740"/>
                  </a:lnTo>
                  <a:cubicBezTo>
                    <a:pt x="285190" y="-2247"/>
                    <a:pt x="271224" y="-2247"/>
                    <a:pt x="263128" y="6740"/>
                  </a:cubicBezTo>
                  <a:close/>
                  <a:moveTo>
                    <a:pt x="494317" y="408598"/>
                  </a:moveTo>
                  <a:cubicBezTo>
                    <a:pt x="494317" y="529434"/>
                    <a:pt x="397566" y="627399"/>
                    <a:pt x="278187" y="627399"/>
                  </a:cubicBezTo>
                  <a:cubicBezTo>
                    <a:pt x="158808" y="627399"/>
                    <a:pt x="62058" y="529434"/>
                    <a:pt x="62058" y="408598"/>
                  </a:cubicBezTo>
                  <a:cubicBezTo>
                    <a:pt x="62058" y="287761"/>
                    <a:pt x="158808" y="189796"/>
                    <a:pt x="278187" y="189796"/>
                  </a:cubicBezTo>
                  <a:cubicBezTo>
                    <a:pt x="397566" y="189796"/>
                    <a:pt x="494317" y="287761"/>
                    <a:pt x="494317" y="408598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 cap="flat">
              <a:noFill/>
              <a:prstDash val="solid"/>
              <a:miter/>
            </a:ln>
          </p:spPr>
          <p:txBody>
            <a:bodyPr vert="vert270" tIns="164592" bIns="0" rtlCol="0" anchor="ctr"/>
            <a:lstStyle/>
            <a:p>
              <a:pPr algn="ctr"/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7424F88-D18C-F062-714B-BE57F25BF7F9}"/>
                </a:ext>
              </a:extLst>
            </p:cNvPr>
            <p:cNvGrpSpPr/>
            <p:nvPr/>
          </p:nvGrpSpPr>
          <p:grpSpPr>
            <a:xfrm flipH="1">
              <a:off x="4742362" y="1223850"/>
              <a:ext cx="243444" cy="278656"/>
              <a:chOff x="5875110" y="-1538200"/>
              <a:chExt cx="535277" cy="612698"/>
            </a:xfrm>
            <a:solidFill>
              <a:schemeClr val="bg1"/>
            </a:solidFill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B2479158-45A0-CBB3-E362-21E1192B5F0D}"/>
                  </a:ext>
                </a:extLst>
              </p:cNvPr>
              <p:cNvSpPr/>
              <p:nvPr/>
            </p:nvSpPr>
            <p:spPr>
              <a:xfrm>
                <a:off x="5892295" y="-1529336"/>
                <a:ext cx="211959" cy="211959"/>
              </a:xfrm>
              <a:custGeom>
                <a:avLst/>
                <a:gdLst>
                  <a:gd name="connsiteX0" fmla="*/ 0 w 211959"/>
                  <a:gd name="connsiteY0" fmla="*/ 0 h 211959"/>
                  <a:gd name="connsiteX1" fmla="*/ 211960 w 211959"/>
                  <a:gd name="connsiteY1" fmla="*/ 0 h 211959"/>
                  <a:gd name="connsiteX2" fmla="*/ 211960 w 211959"/>
                  <a:gd name="connsiteY2" fmla="*/ 211960 h 211959"/>
                  <a:gd name="connsiteX3" fmla="*/ 0 w 211959"/>
                  <a:gd name="connsiteY3" fmla="*/ 211960 h 21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959" h="211959">
                    <a:moveTo>
                      <a:pt x="0" y="0"/>
                    </a:moveTo>
                    <a:lnTo>
                      <a:pt x="211960" y="0"/>
                    </a:lnTo>
                    <a:lnTo>
                      <a:pt x="211960" y="211960"/>
                    </a:lnTo>
                    <a:lnTo>
                      <a:pt x="0" y="21196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4DD244B-1F62-4CD7-D042-DD709CDD4C4A}"/>
                  </a:ext>
                </a:extLst>
              </p:cNvPr>
              <p:cNvSpPr/>
              <p:nvPr/>
            </p:nvSpPr>
            <p:spPr>
              <a:xfrm>
                <a:off x="5875110" y="-1243219"/>
                <a:ext cx="249804" cy="317717"/>
              </a:xfrm>
              <a:custGeom>
                <a:avLst/>
                <a:gdLst>
                  <a:gd name="connsiteX0" fmla="*/ 2085 w 249804"/>
                  <a:gd name="connsiteY0" fmla="*/ 15509 h 317717"/>
                  <a:gd name="connsiteX1" fmla="*/ 22042 w 249804"/>
                  <a:gd name="connsiteY1" fmla="*/ 4 h 317717"/>
                  <a:gd name="connsiteX2" fmla="*/ 37547 w 249804"/>
                  <a:gd name="connsiteY2" fmla="*/ 19962 h 317717"/>
                  <a:gd name="connsiteX3" fmla="*/ 191335 w 249804"/>
                  <a:gd name="connsiteY3" fmla="*/ 228521 h 317717"/>
                  <a:gd name="connsiteX4" fmla="*/ 166317 w 249804"/>
                  <a:gd name="connsiteY4" fmla="*/ 195448 h 317717"/>
                  <a:gd name="connsiteX5" fmla="*/ 172106 w 249804"/>
                  <a:gd name="connsiteY5" fmla="*/ 169540 h 317717"/>
                  <a:gd name="connsiteX6" fmla="*/ 194695 w 249804"/>
                  <a:gd name="connsiteY6" fmla="*/ 173102 h 317717"/>
                  <a:gd name="connsiteX7" fmla="*/ 246268 w 249804"/>
                  <a:gd name="connsiteY7" fmla="*/ 238358 h 317717"/>
                  <a:gd name="connsiteX8" fmla="*/ 249344 w 249804"/>
                  <a:gd name="connsiteY8" fmla="*/ 250988 h 317717"/>
                  <a:gd name="connsiteX9" fmla="*/ 243556 w 249804"/>
                  <a:gd name="connsiteY9" fmla="*/ 262525 h 317717"/>
                  <a:gd name="connsiteX10" fmla="*/ 178300 w 249804"/>
                  <a:gd name="connsiteY10" fmla="*/ 314099 h 317717"/>
                  <a:gd name="connsiteX11" fmla="*/ 154132 w 249804"/>
                  <a:gd name="connsiteY11" fmla="*/ 311386 h 317717"/>
                  <a:gd name="connsiteX12" fmla="*/ 156845 w 249804"/>
                  <a:gd name="connsiteY12" fmla="*/ 287219 h 317717"/>
                  <a:gd name="connsiteX13" fmla="*/ 188339 w 249804"/>
                  <a:gd name="connsiteY13" fmla="*/ 263092 h 317717"/>
                  <a:gd name="connsiteX14" fmla="*/ 2004 w 249804"/>
                  <a:gd name="connsiteY14" fmla="*/ 15468 h 317717"/>
                  <a:gd name="connsiteX15" fmla="*/ 2004 w 249804"/>
                  <a:gd name="connsiteY15" fmla="*/ 15468 h 31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9804" h="317717">
                    <a:moveTo>
                      <a:pt x="2085" y="15509"/>
                    </a:moveTo>
                    <a:cubicBezTo>
                      <a:pt x="3219" y="6643"/>
                      <a:pt x="11638" y="-198"/>
                      <a:pt x="22042" y="4"/>
                    </a:cubicBezTo>
                    <a:cubicBezTo>
                      <a:pt x="30908" y="1138"/>
                      <a:pt x="37749" y="9558"/>
                      <a:pt x="37547" y="19962"/>
                    </a:cubicBezTo>
                    <a:cubicBezTo>
                      <a:pt x="23014" y="120801"/>
                      <a:pt x="92075" y="213098"/>
                      <a:pt x="191335" y="228521"/>
                    </a:cubicBezTo>
                    <a:lnTo>
                      <a:pt x="166317" y="195448"/>
                    </a:lnTo>
                    <a:cubicBezTo>
                      <a:pt x="159476" y="187028"/>
                      <a:pt x="162795" y="174843"/>
                      <a:pt x="172106" y="169540"/>
                    </a:cubicBezTo>
                    <a:cubicBezTo>
                      <a:pt x="179879" y="165128"/>
                      <a:pt x="188744" y="166220"/>
                      <a:pt x="194695" y="173102"/>
                    </a:cubicBezTo>
                    <a:lnTo>
                      <a:pt x="246268" y="238358"/>
                    </a:lnTo>
                    <a:cubicBezTo>
                      <a:pt x="248940" y="243013"/>
                      <a:pt x="250680" y="246130"/>
                      <a:pt x="249344" y="250988"/>
                    </a:cubicBezTo>
                    <a:cubicBezTo>
                      <a:pt x="248009" y="255846"/>
                      <a:pt x="245782" y="259206"/>
                      <a:pt x="243556" y="262525"/>
                    </a:cubicBezTo>
                    <a:lnTo>
                      <a:pt x="178300" y="314099"/>
                    </a:lnTo>
                    <a:cubicBezTo>
                      <a:pt x="171418" y="320090"/>
                      <a:pt x="160124" y="318268"/>
                      <a:pt x="154132" y="311386"/>
                    </a:cubicBezTo>
                    <a:cubicBezTo>
                      <a:pt x="148141" y="304504"/>
                      <a:pt x="149963" y="293210"/>
                      <a:pt x="156845" y="287219"/>
                    </a:cubicBezTo>
                    <a:lnTo>
                      <a:pt x="188339" y="263092"/>
                    </a:lnTo>
                    <a:cubicBezTo>
                      <a:pt x="66450" y="244106"/>
                      <a:pt x="-13905" y="135617"/>
                      <a:pt x="2004" y="15468"/>
                    </a:cubicBezTo>
                    <a:lnTo>
                      <a:pt x="2004" y="1546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BEAC733A-0125-EA2F-F26D-A977AC76E888}"/>
                  </a:ext>
                </a:extLst>
              </p:cNvPr>
              <p:cNvSpPr/>
              <p:nvPr/>
            </p:nvSpPr>
            <p:spPr>
              <a:xfrm>
                <a:off x="6193826" y="-1538200"/>
                <a:ext cx="216561" cy="336404"/>
              </a:xfrm>
              <a:custGeom>
                <a:avLst/>
                <a:gdLst>
                  <a:gd name="connsiteX0" fmla="*/ 62880 w 216561"/>
                  <a:gd name="connsiteY0" fmla="*/ 145730 h 336404"/>
                  <a:gd name="connsiteX1" fmla="*/ 72474 w 216561"/>
                  <a:gd name="connsiteY1" fmla="*/ 120956 h 336404"/>
                  <a:gd name="connsiteX2" fmla="*/ 52679 w 216561"/>
                  <a:gd name="connsiteY2" fmla="*/ 84523 h 336404"/>
                  <a:gd name="connsiteX3" fmla="*/ 173515 w 216561"/>
                  <a:gd name="connsiteY3" fmla="*/ 313768 h 336404"/>
                  <a:gd name="connsiteX4" fmla="*/ 185822 w 216561"/>
                  <a:gd name="connsiteY4" fmla="*/ 335830 h 336404"/>
                  <a:gd name="connsiteX5" fmla="*/ 207884 w 216561"/>
                  <a:gd name="connsiteY5" fmla="*/ 323524 h 336404"/>
                  <a:gd name="connsiteX6" fmla="*/ 64702 w 216561"/>
                  <a:gd name="connsiteY6" fmla="*/ 51166 h 336404"/>
                  <a:gd name="connsiteX7" fmla="*/ 99475 w 216561"/>
                  <a:gd name="connsiteY7" fmla="*/ 32019 h 336404"/>
                  <a:gd name="connsiteX8" fmla="*/ 105750 w 216561"/>
                  <a:gd name="connsiteY8" fmla="*/ 8539 h 336404"/>
                  <a:gd name="connsiteX9" fmla="*/ 82271 w 216561"/>
                  <a:gd name="connsiteY9" fmla="*/ 2265 h 336404"/>
                  <a:gd name="connsiteX10" fmla="*/ 8352 w 216561"/>
                  <a:gd name="connsiteY10" fmla="*/ 44122 h 336404"/>
                  <a:gd name="connsiteX11" fmla="*/ 903 w 216561"/>
                  <a:gd name="connsiteY11" fmla="*/ 54648 h 336404"/>
                  <a:gd name="connsiteX12" fmla="*/ 2077 w 216561"/>
                  <a:gd name="connsiteY12" fmla="*/ 67602 h 336404"/>
                  <a:gd name="connsiteX13" fmla="*/ 43287 w 216561"/>
                  <a:gd name="connsiteY13" fmla="*/ 139820 h 336404"/>
                  <a:gd name="connsiteX14" fmla="*/ 62799 w 216561"/>
                  <a:gd name="connsiteY14" fmla="*/ 145730 h 336404"/>
                  <a:gd name="connsiteX15" fmla="*/ 62799 w 216561"/>
                  <a:gd name="connsiteY15" fmla="*/ 145730 h 33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6561" h="336404">
                    <a:moveTo>
                      <a:pt x="62880" y="145730"/>
                    </a:moveTo>
                    <a:cubicBezTo>
                      <a:pt x="72879" y="141885"/>
                      <a:pt x="76360" y="130955"/>
                      <a:pt x="72474" y="120956"/>
                    </a:cubicBezTo>
                    <a:lnTo>
                      <a:pt x="52679" y="84523"/>
                    </a:lnTo>
                    <a:cubicBezTo>
                      <a:pt x="149186" y="116301"/>
                      <a:pt x="201974" y="218556"/>
                      <a:pt x="173515" y="313768"/>
                    </a:cubicBezTo>
                    <a:cubicBezTo>
                      <a:pt x="171087" y="322350"/>
                      <a:pt x="176592" y="331742"/>
                      <a:pt x="185822" y="335830"/>
                    </a:cubicBezTo>
                    <a:cubicBezTo>
                      <a:pt x="194404" y="338259"/>
                      <a:pt x="203795" y="332754"/>
                      <a:pt x="207884" y="323524"/>
                    </a:cubicBezTo>
                    <a:cubicBezTo>
                      <a:pt x="240553" y="209448"/>
                      <a:pt x="178414" y="87842"/>
                      <a:pt x="64702" y="51166"/>
                    </a:cubicBezTo>
                    <a:lnTo>
                      <a:pt x="99475" y="32019"/>
                    </a:lnTo>
                    <a:cubicBezTo>
                      <a:pt x="107167" y="27161"/>
                      <a:pt x="110648" y="16231"/>
                      <a:pt x="105750" y="8539"/>
                    </a:cubicBezTo>
                    <a:cubicBezTo>
                      <a:pt x="100892" y="848"/>
                      <a:pt x="89962" y="-2633"/>
                      <a:pt x="82271" y="2265"/>
                    </a:cubicBezTo>
                    <a:lnTo>
                      <a:pt x="8352" y="44122"/>
                    </a:lnTo>
                    <a:cubicBezTo>
                      <a:pt x="3333" y="46066"/>
                      <a:pt x="1308" y="50680"/>
                      <a:pt x="903" y="54648"/>
                    </a:cubicBezTo>
                    <a:cubicBezTo>
                      <a:pt x="-1161" y="59262"/>
                      <a:pt x="782" y="64282"/>
                      <a:pt x="2077" y="67602"/>
                    </a:cubicBezTo>
                    <a:lnTo>
                      <a:pt x="43287" y="139820"/>
                    </a:lnTo>
                    <a:cubicBezTo>
                      <a:pt x="45838" y="146499"/>
                      <a:pt x="54460" y="148929"/>
                      <a:pt x="62799" y="145730"/>
                    </a:cubicBezTo>
                    <a:lnTo>
                      <a:pt x="62799" y="14573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1552177-284B-1645-B230-DAAA0398D2CC}"/>
                  </a:ext>
                </a:extLst>
              </p:cNvPr>
              <p:cNvSpPr/>
              <p:nvPr/>
            </p:nvSpPr>
            <p:spPr>
              <a:xfrm>
                <a:off x="6191572" y="-1167717"/>
                <a:ext cx="199491" cy="199491"/>
              </a:xfrm>
              <a:custGeom>
                <a:avLst/>
                <a:gdLst>
                  <a:gd name="connsiteX0" fmla="*/ 199491 w 199491"/>
                  <a:gd name="connsiteY0" fmla="*/ 99746 h 199491"/>
                  <a:gd name="connsiteX1" fmla="*/ 99746 w 199491"/>
                  <a:gd name="connsiteY1" fmla="*/ 199492 h 199491"/>
                  <a:gd name="connsiteX2" fmla="*/ 0 w 199491"/>
                  <a:gd name="connsiteY2" fmla="*/ 99746 h 199491"/>
                  <a:gd name="connsiteX3" fmla="*/ 99746 w 199491"/>
                  <a:gd name="connsiteY3" fmla="*/ 0 h 199491"/>
                  <a:gd name="connsiteX4" fmla="*/ 199491 w 199491"/>
                  <a:gd name="connsiteY4" fmla="*/ 99746 h 199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491" h="199491">
                    <a:moveTo>
                      <a:pt x="199491" y="99746"/>
                    </a:moveTo>
                    <a:cubicBezTo>
                      <a:pt x="199491" y="154834"/>
                      <a:pt x="154834" y="199492"/>
                      <a:pt x="99746" y="199492"/>
                    </a:cubicBezTo>
                    <a:cubicBezTo>
                      <a:pt x="44658" y="199492"/>
                      <a:pt x="0" y="154834"/>
                      <a:pt x="0" y="99746"/>
                    </a:cubicBezTo>
                    <a:cubicBezTo>
                      <a:pt x="0" y="44658"/>
                      <a:pt x="44658" y="0"/>
                      <a:pt x="99746" y="0"/>
                    </a:cubicBezTo>
                    <a:cubicBezTo>
                      <a:pt x="154834" y="0"/>
                      <a:pt x="199491" y="44658"/>
                      <a:pt x="199491" y="9974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971FA13F-19BF-0E0A-0F88-8BB0A7943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75" y="1287437"/>
            <a:ext cx="2720801" cy="3335021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485C149-9C85-687B-F655-F45B0ADDA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74" y="837823"/>
            <a:ext cx="2720801" cy="361366"/>
          </a:xfrm>
          <a:noFill/>
          <a:ln w="12700">
            <a:noFill/>
          </a:ln>
        </p:spPr>
        <p:txBody>
          <a:bodyPr lIns="1005840" tIns="365760" bIns="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1869EEF2-CD8D-D26C-4619-D6867A510B2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320524" y="1287437"/>
            <a:ext cx="2720801" cy="3335021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D2392FE-ADA3-28BA-D68E-6E310462C97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320523" y="837823"/>
            <a:ext cx="2720801" cy="361366"/>
          </a:xfrm>
          <a:noFill/>
          <a:ln w="12700">
            <a:noFill/>
          </a:ln>
        </p:spPr>
        <p:txBody>
          <a:bodyPr lIns="1097280" tIns="365760" bIns="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72CAE578-AD2C-1726-378D-7B1C7B47958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63164" y="1287437"/>
            <a:ext cx="2720801" cy="3335021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F32B434-909C-C09A-FDD3-E9A21A8688E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63163" y="837823"/>
            <a:ext cx="2720801" cy="361366"/>
          </a:xfrm>
          <a:noFill/>
          <a:ln w="12700">
            <a:noFill/>
          </a:ln>
        </p:spPr>
        <p:txBody>
          <a:bodyPr lIns="914400" tIns="365760" bIns="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Picture Placeholder 23">
            <a:extLst>
              <a:ext uri="{FF2B5EF4-FFF2-40B4-BE49-F238E27FC236}">
                <a16:creationId xmlns:a16="http://schemas.microsoft.com/office/drawing/2014/main" id="{B0E0D629-0301-CDD6-67FC-82C0F46466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75970" y="747024"/>
            <a:ext cx="701736" cy="529248"/>
          </a:xfrm>
          <a:prstGeom prst="parallelogram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30128609-F01F-7356-454A-F5DB07C4666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575971" y="1351200"/>
            <a:ext cx="701735" cy="774711"/>
          </a:xfrm>
          <a:ln w="12700">
            <a:noFill/>
          </a:ln>
        </p:spPr>
        <p:txBody>
          <a:bodyPr lIns="182880" tIns="182880" bIns="91440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900" b="1" baseline="0"/>
            </a:lvl1pPr>
            <a:lvl2pPr marL="216694" indent="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900" baseline="0"/>
            </a:lvl2pPr>
            <a:lvl3pPr marL="427434" indent="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None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8952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1D8404-4E9E-FAC7-E607-EC1EC5393342}"/>
              </a:ext>
            </a:extLst>
          </p:cNvPr>
          <p:cNvGrpSpPr/>
          <p:nvPr/>
        </p:nvGrpSpPr>
        <p:grpSpPr>
          <a:xfrm rot="5400000">
            <a:off x="1750718" y="-299475"/>
            <a:ext cx="432200" cy="3077126"/>
            <a:chOff x="1033137" y="1331397"/>
            <a:chExt cx="576266" cy="4102835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78CEFA0-C03C-6F7A-5550-D89242E0361E}"/>
                </a:ext>
              </a:extLst>
            </p:cNvPr>
            <p:cNvSpPr/>
            <p:nvPr/>
          </p:nvSpPr>
          <p:spPr>
            <a:xfrm rot="5400000" flipH="1">
              <a:off x="530052" y="1834482"/>
              <a:ext cx="1582216" cy="576046"/>
            </a:xfrm>
            <a:custGeom>
              <a:avLst/>
              <a:gdLst>
                <a:gd name="connsiteX0" fmla="*/ 663893 w 837961"/>
                <a:gd name="connsiteY0" fmla="*/ 0 h 412908"/>
                <a:gd name="connsiteX1" fmla="*/ 837962 w 837961"/>
                <a:gd name="connsiteY1" fmla="*/ 412909 h 412908"/>
                <a:gd name="connsiteX2" fmla="*/ 178118 w 837961"/>
                <a:gd name="connsiteY2" fmla="*/ 412909 h 412908"/>
                <a:gd name="connsiteX3" fmla="*/ 0 w 837961"/>
                <a:gd name="connsiteY3" fmla="*/ 0 h 412908"/>
                <a:gd name="connsiteX4" fmla="*/ 663893 w 837961"/>
                <a:gd name="connsiteY4" fmla="*/ 0 h 412908"/>
                <a:gd name="connsiteX0" fmla="*/ 663893 w 762577"/>
                <a:gd name="connsiteY0" fmla="*/ 0 h 412909"/>
                <a:gd name="connsiteX1" fmla="*/ 762577 w 762577"/>
                <a:gd name="connsiteY1" fmla="*/ 412909 h 412909"/>
                <a:gd name="connsiteX2" fmla="*/ 178118 w 762577"/>
                <a:gd name="connsiteY2" fmla="*/ 412909 h 412909"/>
                <a:gd name="connsiteX3" fmla="*/ 0 w 762577"/>
                <a:gd name="connsiteY3" fmla="*/ 0 h 412909"/>
                <a:gd name="connsiteX4" fmla="*/ 663893 w 762577"/>
                <a:gd name="connsiteY4" fmla="*/ 0 h 41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577" h="412909">
                  <a:moveTo>
                    <a:pt x="663893" y="0"/>
                  </a:moveTo>
                  <a:lnTo>
                    <a:pt x="762577" y="412909"/>
                  </a:lnTo>
                  <a:lnTo>
                    <a:pt x="178118" y="412909"/>
                  </a:lnTo>
                  <a:lnTo>
                    <a:pt x="0" y="0"/>
                  </a:lnTo>
                  <a:lnTo>
                    <a:pt x="663893" y="0"/>
                  </a:ln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b="1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2148C9A-BFCD-176C-B794-BD1D6C83B64C}"/>
                </a:ext>
              </a:extLst>
            </p:cNvPr>
            <p:cNvSpPr/>
            <p:nvPr/>
          </p:nvSpPr>
          <p:spPr>
            <a:xfrm rot="10800000">
              <a:off x="1033358" y="1703499"/>
              <a:ext cx="576045" cy="3730733"/>
            </a:xfrm>
            <a:custGeom>
              <a:avLst/>
              <a:gdLst>
                <a:gd name="connsiteX0" fmla="*/ 0 w 1505902"/>
                <a:gd name="connsiteY0" fmla="*/ 0 h 676036"/>
                <a:gd name="connsiteX1" fmla="*/ 1505903 w 1505902"/>
                <a:gd name="connsiteY1" fmla="*/ 0 h 676036"/>
                <a:gd name="connsiteX2" fmla="*/ 1505903 w 1505902"/>
                <a:gd name="connsiteY2" fmla="*/ 676037 h 676036"/>
                <a:gd name="connsiteX3" fmla="*/ 0 w 1505902"/>
                <a:gd name="connsiteY3" fmla="*/ 676037 h 67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5902" h="676036">
                  <a:moveTo>
                    <a:pt x="0" y="0"/>
                  </a:moveTo>
                  <a:lnTo>
                    <a:pt x="1505903" y="0"/>
                  </a:lnTo>
                  <a:lnTo>
                    <a:pt x="1505903" y="676037"/>
                  </a:lnTo>
                  <a:lnTo>
                    <a:pt x="0" y="676037"/>
                  </a:lnTo>
                  <a:close/>
                </a:path>
              </a:pathLst>
            </a:custGeom>
            <a:solidFill>
              <a:schemeClr val="accent3"/>
            </a:solidFill>
            <a:ln w="4048" cap="flat">
              <a:noFill/>
              <a:prstDash val="solid"/>
              <a:miter/>
            </a:ln>
          </p:spPr>
          <p:txBody>
            <a:bodyPr vert="vert" lIns="91440" tIns="1280160" rtlCol="0" anchor="ctr"/>
            <a:lstStyle/>
            <a:p>
              <a:pPr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</a:pPr>
              <a:endPara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92537CF6-B1D3-EA7A-1504-A0E635BC9B42}"/>
              </a:ext>
            </a:extLst>
          </p:cNvPr>
          <p:cNvSpPr/>
          <p:nvPr/>
        </p:nvSpPr>
        <p:spPr>
          <a:xfrm rot="5400000">
            <a:off x="636354" y="904535"/>
            <a:ext cx="539347" cy="668789"/>
          </a:xfrm>
          <a:custGeom>
            <a:avLst/>
            <a:gdLst>
              <a:gd name="connsiteX0" fmla="*/ 263128 w 556374"/>
              <a:gd name="connsiteY0" fmla="*/ 6740 h 689901"/>
              <a:gd name="connsiteX1" fmla="*/ 80072 w 556374"/>
              <a:gd name="connsiteY1" fmla="*/ 210604 h 689901"/>
              <a:gd name="connsiteX2" fmla="*/ 64851 w 556374"/>
              <a:gd name="connsiteY2" fmla="*/ 227525 h 689901"/>
              <a:gd name="connsiteX3" fmla="*/ 0 w 556374"/>
              <a:gd name="connsiteY3" fmla="*/ 408274 h 689901"/>
              <a:gd name="connsiteX4" fmla="*/ 278187 w 556374"/>
              <a:gd name="connsiteY4" fmla="*/ 689902 h 689901"/>
              <a:gd name="connsiteX5" fmla="*/ 556374 w 556374"/>
              <a:gd name="connsiteY5" fmla="*/ 408274 h 689901"/>
              <a:gd name="connsiteX6" fmla="*/ 491523 w 556374"/>
              <a:gd name="connsiteY6" fmla="*/ 227525 h 689901"/>
              <a:gd name="connsiteX7" fmla="*/ 476303 w 556374"/>
              <a:gd name="connsiteY7" fmla="*/ 210604 h 689901"/>
              <a:gd name="connsiteX8" fmla="*/ 293246 w 556374"/>
              <a:gd name="connsiteY8" fmla="*/ 6740 h 689901"/>
              <a:gd name="connsiteX9" fmla="*/ 263128 w 556374"/>
              <a:gd name="connsiteY9" fmla="*/ 6740 h 689901"/>
              <a:gd name="connsiteX10" fmla="*/ 494317 w 556374"/>
              <a:gd name="connsiteY10" fmla="*/ 408598 h 689901"/>
              <a:gd name="connsiteX11" fmla="*/ 278187 w 556374"/>
              <a:gd name="connsiteY11" fmla="*/ 627399 h 689901"/>
              <a:gd name="connsiteX12" fmla="*/ 62058 w 556374"/>
              <a:gd name="connsiteY12" fmla="*/ 408598 h 689901"/>
              <a:gd name="connsiteX13" fmla="*/ 278187 w 556374"/>
              <a:gd name="connsiteY13" fmla="*/ 189796 h 689901"/>
              <a:gd name="connsiteX14" fmla="*/ 494317 w 556374"/>
              <a:gd name="connsiteY14" fmla="*/ 408598 h 68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6374" h="689901">
                <a:moveTo>
                  <a:pt x="263128" y="6740"/>
                </a:moveTo>
                <a:lnTo>
                  <a:pt x="80072" y="210604"/>
                </a:lnTo>
                <a:cubicBezTo>
                  <a:pt x="74769" y="216028"/>
                  <a:pt x="69709" y="221696"/>
                  <a:pt x="64851" y="227525"/>
                </a:cubicBezTo>
                <a:cubicBezTo>
                  <a:pt x="24370" y="276426"/>
                  <a:pt x="0" y="339456"/>
                  <a:pt x="0" y="408274"/>
                </a:cubicBezTo>
                <a:cubicBezTo>
                  <a:pt x="0" y="563803"/>
                  <a:pt x="124561" y="689902"/>
                  <a:pt x="278187" y="689902"/>
                </a:cubicBezTo>
                <a:cubicBezTo>
                  <a:pt x="431813" y="689902"/>
                  <a:pt x="556374" y="563803"/>
                  <a:pt x="556374" y="408274"/>
                </a:cubicBezTo>
                <a:cubicBezTo>
                  <a:pt x="556374" y="339496"/>
                  <a:pt x="532005" y="276467"/>
                  <a:pt x="491523" y="227525"/>
                </a:cubicBezTo>
                <a:cubicBezTo>
                  <a:pt x="486666" y="221655"/>
                  <a:pt x="481606" y="216028"/>
                  <a:pt x="476303" y="210604"/>
                </a:cubicBezTo>
                <a:lnTo>
                  <a:pt x="293246" y="6740"/>
                </a:lnTo>
                <a:cubicBezTo>
                  <a:pt x="285190" y="-2247"/>
                  <a:pt x="271224" y="-2247"/>
                  <a:pt x="263128" y="6740"/>
                </a:cubicBezTo>
                <a:close/>
                <a:moveTo>
                  <a:pt x="494317" y="408598"/>
                </a:moveTo>
                <a:cubicBezTo>
                  <a:pt x="494317" y="529434"/>
                  <a:pt x="397566" y="627399"/>
                  <a:pt x="278187" y="627399"/>
                </a:cubicBezTo>
                <a:cubicBezTo>
                  <a:pt x="158808" y="627399"/>
                  <a:pt x="62058" y="529434"/>
                  <a:pt x="62058" y="408598"/>
                </a:cubicBezTo>
                <a:cubicBezTo>
                  <a:pt x="62058" y="287761"/>
                  <a:pt x="158808" y="189796"/>
                  <a:pt x="278187" y="189796"/>
                </a:cubicBezTo>
                <a:cubicBezTo>
                  <a:pt x="397566" y="189796"/>
                  <a:pt x="494317" y="287761"/>
                  <a:pt x="494317" y="40859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0" cap="flat">
            <a:noFill/>
            <a:prstDash val="solid"/>
            <a:miter/>
          </a:ln>
        </p:spPr>
        <p:txBody>
          <a:bodyPr vert="vert270" tIns="123444" bIns="0" rtlCol="0" anchor="ctr"/>
          <a:lstStyle/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175F2B-D672-FB0C-A7B2-624E6B7989DA}"/>
              </a:ext>
            </a:extLst>
          </p:cNvPr>
          <p:cNvGrpSpPr/>
          <p:nvPr/>
        </p:nvGrpSpPr>
        <p:grpSpPr>
          <a:xfrm rot="16200000">
            <a:off x="5860755" y="-1321667"/>
            <a:ext cx="432200" cy="5400118"/>
            <a:chOff x="1033137" y="1331397"/>
            <a:chExt cx="576267" cy="720015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DC1180E-3190-E36F-48FA-515D0F05C687}"/>
                </a:ext>
              </a:extLst>
            </p:cNvPr>
            <p:cNvSpPr/>
            <p:nvPr/>
          </p:nvSpPr>
          <p:spPr>
            <a:xfrm rot="5400000" flipH="1">
              <a:off x="530052" y="1834482"/>
              <a:ext cx="1582216" cy="576046"/>
            </a:xfrm>
            <a:custGeom>
              <a:avLst/>
              <a:gdLst>
                <a:gd name="connsiteX0" fmla="*/ 663893 w 837961"/>
                <a:gd name="connsiteY0" fmla="*/ 0 h 412908"/>
                <a:gd name="connsiteX1" fmla="*/ 837962 w 837961"/>
                <a:gd name="connsiteY1" fmla="*/ 412909 h 412908"/>
                <a:gd name="connsiteX2" fmla="*/ 178118 w 837961"/>
                <a:gd name="connsiteY2" fmla="*/ 412909 h 412908"/>
                <a:gd name="connsiteX3" fmla="*/ 0 w 837961"/>
                <a:gd name="connsiteY3" fmla="*/ 0 h 412908"/>
                <a:gd name="connsiteX4" fmla="*/ 663893 w 837961"/>
                <a:gd name="connsiteY4" fmla="*/ 0 h 412908"/>
                <a:gd name="connsiteX0" fmla="*/ 663893 w 762577"/>
                <a:gd name="connsiteY0" fmla="*/ 0 h 412909"/>
                <a:gd name="connsiteX1" fmla="*/ 762577 w 762577"/>
                <a:gd name="connsiteY1" fmla="*/ 412909 h 412909"/>
                <a:gd name="connsiteX2" fmla="*/ 178118 w 762577"/>
                <a:gd name="connsiteY2" fmla="*/ 412909 h 412909"/>
                <a:gd name="connsiteX3" fmla="*/ 0 w 762577"/>
                <a:gd name="connsiteY3" fmla="*/ 0 h 412909"/>
                <a:gd name="connsiteX4" fmla="*/ 663893 w 762577"/>
                <a:gd name="connsiteY4" fmla="*/ 0 h 41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577" h="412909">
                  <a:moveTo>
                    <a:pt x="663893" y="0"/>
                  </a:moveTo>
                  <a:lnTo>
                    <a:pt x="762577" y="412909"/>
                  </a:lnTo>
                  <a:lnTo>
                    <a:pt x="178118" y="412909"/>
                  </a:lnTo>
                  <a:lnTo>
                    <a:pt x="0" y="0"/>
                  </a:lnTo>
                  <a:lnTo>
                    <a:pt x="663893" y="0"/>
                  </a:ln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b="1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76B1B2E-EB67-66AE-1960-B21B9D84B3CA}"/>
                </a:ext>
              </a:extLst>
            </p:cNvPr>
            <p:cNvSpPr/>
            <p:nvPr/>
          </p:nvSpPr>
          <p:spPr>
            <a:xfrm rot="10800000">
              <a:off x="1033359" y="1703499"/>
              <a:ext cx="576045" cy="6828055"/>
            </a:xfrm>
            <a:custGeom>
              <a:avLst/>
              <a:gdLst>
                <a:gd name="connsiteX0" fmla="*/ 0 w 1505902"/>
                <a:gd name="connsiteY0" fmla="*/ 0 h 676036"/>
                <a:gd name="connsiteX1" fmla="*/ 1505903 w 1505902"/>
                <a:gd name="connsiteY1" fmla="*/ 0 h 676036"/>
                <a:gd name="connsiteX2" fmla="*/ 1505903 w 1505902"/>
                <a:gd name="connsiteY2" fmla="*/ 676037 h 676036"/>
                <a:gd name="connsiteX3" fmla="*/ 0 w 1505902"/>
                <a:gd name="connsiteY3" fmla="*/ 676037 h 67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5902" h="676036">
                  <a:moveTo>
                    <a:pt x="0" y="0"/>
                  </a:moveTo>
                  <a:lnTo>
                    <a:pt x="1505903" y="0"/>
                  </a:lnTo>
                  <a:lnTo>
                    <a:pt x="1505903" y="676037"/>
                  </a:lnTo>
                  <a:lnTo>
                    <a:pt x="0" y="676037"/>
                  </a:lnTo>
                  <a:close/>
                </a:path>
              </a:pathLst>
            </a:custGeom>
            <a:solidFill>
              <a:schemeClr val="accent3"/>
            </a:solidFill>
            <a:ln w="4048" cap="flat">
              <a:noFill/>
              <a:prstDash val="solid"/>
              <a:miter/>
            </a:ln>
          </p:spPr>
          <p:txBody>
            <a:bodyPr vert="vert270" lIns="91440" tIns="2011680" bIns="1005840" rtlCol="0" anchor="ctr"/>
            <a:lstStyle/>
            <a:p>
              <a:endPara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4E5C7100-55D9-0DCD-5A11-36526F344EA8}"/>
              </a:ext>
            </a:extLst>
          </p:cNvPr>
          <p:cNvSpPr/>
          <p:nvPr/>
        </p:nvSpPr>
        <p:spPr>
          <a:xfrm rot="5400000">
            <a:off x="3700454" y="1043837"/>
            <a:ext cx="539347" cy="668789"/>
          </a:xfrm>
          <a:custGeom>
            <a:avLst/>
            <a:gdLst>
              <a:gd name="connsiteX0" fmla="*/ 263128 w 556374"/>
              <a:gd name="connsiteY0" fmla="*/ 6740 h 689901"/>
              <a:gd name="connsiteX1" fmla="*/ 80072 w 556374"/>
              <a:gd name="connsiteY1" fmla="*/ 210604 h 689901"/>
              <a:gd name="connsiteX2" fmla="*/ 64851 w 556374"/>
              <a:gd name="connsiteY2" fmla="*/ 227525 h 689901"/>
              <a:gd name="connsiteX3" fmla="*/ 0 w 556374"/>
              <a:gd name="connsiteY3" fmla="*/ 408274 h 689901"/>
              <a:gd name="connsiteX4" fmla="*/ 278187 w 556374"/>
              <a:gd name="connsiteY4" fmla="*/ 689902 h 689901"/>
              <a:gd name="connsiteX5" fmla="*/ 556374 w 556374"/>
              <a:gd name="connsiteY5" fmla="*/ 408274 h 689901"/>
              <a:gd name="connsiteX6" fmla="*/ 491523 w 556374"/>
              <a:gd name="connsiteY6" fmla="*/ 227525 h 689901"/>
              <a:gd name="connsiteX7" fmla="*/ 476303 w 556374"/>
              <a:gd name="connsiteY7" fmla="*/ 210604 h 689901"/>
              <a:gd name="connsiteX8" fmla="*/ 293246 w 556374"/>
              <a:gd name="connsiteY8" fmla="*/ 6740 h 689901"/>
              <a:gd name="connsiteX9" fmla="*/ 263128 w 556374"/>
              <a:gd name="connsiteY9" fmla="*/ 6740 h 689901"/>
              <a:gd name="connsiteX10" fmla="*/ 494317 w 556374"/>
              <a:gd name="connsiteY10" fmla="*/ 408598 h 689901"/>
              <a:gd name="connsiteX11" fmla="*/ 278187 w 556374"/>
              <a:gd name="connsiteY11" fmla="*/ 627399 h 689901"/>
              <a:gd name="connsiteX12" fmla="*/ 62058 w 556374"/>
              <a:gd name="connsiteY12" fmla="*/ 408598 h 689901"/>
              <a:gd name="connsiteX13" fmla="*/ 278187 w 556374"/>
              <a:gd name="connsiteY13" fmla="*/ 189796 h 689901"/>
              <a:gd name="connsiteX14" fmla="*/ 494317 w 556374"/>
              <a:gd name="connsiteY14" fmla="*/ 408598 h 68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6374" h="689901">
                <a:moveTo>
                  <a:pt x="263128" y="6740"/>
                </a:moveTo>
                <a:lnTo>
                  <a:pt x="80072" y="210604"/>
                </a:lnTo>
                <a:cubicBezTo>
                  <a:pt x="74769" y="216028"/>
                  <a:pt x="69709" y="221696"/>
                  <a:pt x="64851" y="227525"/>
                </a:cubicBezTo>
                <a:cubicBezTo>
                  <a:pt x="24370" y="276426"/>
                  <a:pt x="0" y="339456"/>
                  <a:pt x="0" y="408274"/>
                </a:cubicBezTo>
                <a:cubicBezTo>
                  <a:pt x="0" y="563803"/>
                  <a:pt x="124561" y="689902"/>
                  <a:pt x="278187" y="689902"/>
                </a:cubicBezTo>
                <a:cubicBezTo>
                  <a:pt x="431813" y="689902"/>
                  <a:pt x="556374" y="563803"/>
                  <a:pt x="556374" y="408274"/>
                </a:cubicBezTo>
                <a:cubicBezTo>
                  <a:pt x="556374" y="339496"/>
                  <a:pt x="532005" y="276467"/>
                  <a:pt x="491523" y="227525"/>
                </a:cubicBezTo>
                <a:cubicBezTo>
                  <a:pt x="486666" y="221655"/>
                  <a:pt x="481606" y="216028"/>
                  <a:pt x="476303" y="210604"/>
                </a:cubicBezTo>
                <a:lnTo>
                  <a:pt x="293246" y="6740"/>
                </a:lnTo>
                <a:cubicBezTo>
                  <a:pt x="285190" y="-2247"/>
                  <a:pt x="271224" y="-2247"/>
                  <a:pt x="263128" y="6740"/>
                </a:cubicBezTo>
                <a:close/>
                <a:moveTo>
                  <a:pt x="494317" y="408598"/>
                </a:moveTo>
                <a:cubicBezTo>
                  <a:pt x="494317" y="529434"/>
                  <a:pt x="397566" y="627399"/>
                  <a:pt x="278187" y="627399"/>
                </a:cubicBezTo>
                <a:cubicBezTo>
                  <a:pt x="158808" y="627399"/>
                  <a:pt x="62058" y="529434"/>
                  <a:pt x="62058" y="408598"/>
                </a:cubicBezTo>
                <a:cubicBezTo>
                  <a:pt x="62058" y="287761"/>
                  <a:pt x="158808" y="189796"/>
                  <a:pt x="278187" y="189796"/>
                </a:cubicBezTo>
                <a:cubicBezTo>
                  <a:pt x="397566" y="189796"/>
                  <a:pt x="494317" y="287761"/>
                  <a:pt x="494317" y="40859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0" cap="flat">
            <a:noFill/>
            <a:prstDash val="solid"/>
            <a:miter/>
          </a:ln>
        </p:spPr>
        <p:txBody>
          <a:bodyPr vert="vert270" tIns="123444" bIns="0" rtlCol="0" anchor="ctr"/>
          <a:lstStyle/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F060B61-9F48-45EF-DFE3-72BB0D9BD5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2582" y="1078749"/>
            <a:ext cx="861010" cy="649372"/>
          </a:xfrm>
          <a:prstGeom prst="parallelogram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3D0B3BF2-2EA1-17E9-0FA2-61039AEA2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687" y="1562041"/>
            <a:ext cx="2934108" cy="3245417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E8274D8-6EB9-EEF9-8EB5-400C97CD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687" y="1022823"/>
            <a:ext cx="2934108" cy="431905"/>
          </a:xfrm>
          <a:noFill/>
          <a:ln w="12700">
            <a:noFill/>
          </a:ln>
        </p:spPr>
        <p:txBody>
          <a:bodyPr lIns="1188720" tIns="365760" bIns="4572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9433BE5-2503-14A5-3CF8-9978794CBF6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525521" y="1701639"/>
            <a:ext cx="4163738" cy="3245417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B2D423F-61F5-9DA8-057B-7E1FA73AD8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525520" y="1162421"/>
            <a:ext cx="4163738" cy="431905"/>
          </a:xfrm>
          <a:noFill/>
          <a:ln w="12700">
            <a:noFill/>
          </a:ln>
        </p:spPr>
        <p:txBody>
          <a:bodyPr lIns="1188720" tIns="365760" bIns="4572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1CBE839F-F1B3-D453-D482-271A0F2E72B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802580" y="1751505"/>
            <a:ext cx="861009" cy="950548"/>
          </a:xfrm>
          <a:ln w="12700">
            <a:noFill/>
          </a:ln>
        </p:spPr>
        <p:txBody>
          <a:bodyPr lIns="182880" tIns="182880" bIns="91440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900" b="1" baseline="0"/>
            </a:lvl1pPr>
            <a:lvl2pPr marL="216694" indent="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900" baseline="0"/>
            </a:lvl2pPr>
            <a:lvl3pPr marL="427434" indent="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None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25692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DC50D11-62A5-5E34-BFB5-17C943FECEE3}"/>
              </a:ext>
            </a:extLst>
          </p:cNvPr>
          <p:cNvSpPr/>
          <p:nvPr/>
        </p:nvSpPr>
        <p:spPr>
          <a:xfrm rot="16200000">
            <a:off x="4458251" y="-219668"/>
            <a:ext cx="361780" cy="2862937"/>
          </a:xfrm>
          <a:custGeom>
            <a:avLst/>
            <a:gdLst>
              <a:gd name="connsiteX0" fmla="*/ 482373 w 482373"/>
              <a:gd name="connsiteY0" fmla="*/ 190762 h 3817249"/>
              <a:gd name="connsiteX1" fmla="*/ 482373 w 482373"/>
              <a:gd name="connsiteY1" fmla="*/ 1474099 h 3817249"/>
              <a:gd name="connsiteX2" fmla="*/ 481821 w 482373"/>
              <a:gd name="connsiteY2" fmla="*/ 1473705 h 3817249"/>
              <a:gd name="connsiteX3" fmla="*/ 481821 w 482373"/>
              <a:gd name="connsiteY3" fmla="*/ 2687331 h 3817249"/>
              <a:gd name="connsiteX4" fmla="*/ 482005 w 482373"/>
              <a:gd name="connsiteY4" fmla="*/ 2687462 h 3817249"/>
              <a:gd name="connsiteX5" fmla="*/ 482004 w 482373"/>
              <a:gd name="connsiteY5" fmla="*/ 3817249 h 3817249"/>
              <a:gd name="connsiteX6" fmla="*/ 183 w 482373"/>
              <a:gd name="connsiteY6" fmla="*/ 3626489 h 3817249"/>
              <a:gd name="connsiteX7" fmla="*/ 183 w 482373"/>
              <a:gd name="connsiteY7" fmla="*/ 2960275 h 3817249"/>
              <a:gd name="connsiteX8" fmla="*/ 0 w 482373"/>
              <a:gd name="connsiteY8" fmla="*/ 2960275 h 3817249"/>
              <a:gd name="connsiteX9" fmla="*/ 0 w 482373"/>
              <a:gd name="connsiteY9" fmla="*/ 181131 h 3817249"/>
              <a:gd name="connsiteX10" fmla="*/ 551 w 482373"/>
              <a:gd name="connsiteY10" fmla="*/ 181131 h 3817249"/>
              <a:gd name="connsiteX11" fmla="*/ 551 w 482373"/>
              <a:gd name="connsiteY11" fmla="*/ 0 h 3817249"/>
              <a:gd name="connsiteX12" fmla="*/ 458048 w 482373"/>
              <a:gd name="connsiteY12" fmla="*/ 181131 h 3817249"/>
              <a:gd name="connsiteX13" fmla="*/ 481821 w 482373"/>
              <a:gd name="connsiteY13" fmla="*/ 181131 h 3817249"/>
              <a:gd name="connsiteX14" fmla="*/ 481821 w 482373"/>
              <a:gd name="connsiteY14" fmla="*/ 190543 h 381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373" h="3817249">
                <a:moveTo>
                  <a:pt x="482373" y="190762"/>
                </a:moveTo>
                <a:lnTo>
                  <a:pt x="482373" y="1474099"/>
                </a:lnTo>
                <a:lnTo>
                  <a:pt x="481821" y="1473705"/>
                </a:lnTo>
                <a:lnTo>
                  <a:pt x="481821" y="2687331"/>
                </a:lnTo>
                <a:lnTo>
                  <a:pt x="482005" y="2687462"/>
                </a:lnTo>
                <a:lnTo>
                  <a:pt x="482004" y="3817249"/>
                </a:lnTo>
                <a:lnTo>
                  <a:pt x="183" y="3626489"/>
                </a:lnTo>
                <a:lnTo>
                  <a:pt x="183" y="2960275"/>
                </a:lnTo>
                <a:lnTo>
                  <a:pt x="0" y="2960275"/>
                </a:lnTo>
                <a:lnTo>
                  <a:pt x="0" y="181131"/>
                </a:lnTo>
                <a:lnTo>
                  <a:pt x="551" y="181131"/>
                </a:lnTo>
                <a:lnTo>
                  <a:pt x="551" y="0"/>
                </a:lnTo>
                <a:lnTo>
                  <a:pt x="458048" y="181131"/>
                </a:lnTo>
                <a:lnTo>
                  <a:pt x="481821" y="181131"/>
                </a:lnTo>
                <a:lnTo>
                  <a:pt x="481821" y="190543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E51BFEC-B59B-B1EA-37F0-CBC86AAD3123}"/>
              </a:ext>
            </a:extLst>
          </p:cNvPr>
          <p:cNvSpPr/>
          <p:nvPr/>
        </p:nvSpPr>
        <p:spPr>
          <a:xfrm rot="16200000">
            <a:off x="1652846" y="-221288"/>
            <a:ext cx="362458" cy="2866856"/>
          </a:xfrm>
          <a:custGeom>
            <a:avLst/>
            <a:gdLst>
              <a:gd name="connsiteX0" fmla="*/ 483277 w 483277"/>
              <a:gd name="connsiteY0" fmla="*/ 3475804 h 3822474"/>
              <a:gd name="connsiteX1" fmla="*/ 481822 w 483277"/>
              <a:gd name="connsiteY1" fmla="*/ 3475804 h 3822474"/>
              <a:gd name="connsiteX2" fmla="*/ 481822 w 483277"/>
              <a:gd name="connsiteY2" fmla="*/ 3822474 h 3822474"/>
              <a:gd name="connsiteX3" fmla="*/ 0 w 483277"/>
              <a:gd name="connsiteY3" fmla="*/ 3631713 h 3822474"/>
              <a:gd name="connsiteX4" fmla="*/ 0 w 483277"/>
              <a:gd name="connsiteY4" fmla="*/ 2348376 h 3822474"/>
              <a:gd name="connsiteX5" fmla="*/ 1456 w 483277"/>
              <a:gd name="connsiteY5" fmla="*/ 2349417 h 3822474"/>
              <a:gd name="connsiteX6" fmla="*/ 1456 w 483277"/>
              <a:gd name="connsiteY6" fmla="*/ 0 h 3822474"/>
              <a:gd name="connsiteX7" fmla="*/ 483277 w 483277"/>
              <a:gd name="connsiteY7" fmla="*/ 0 h 38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77" h="3822474">
                <a:moveTo>
                  <a:pt x="483277" y="3475804"/>
                </a:moveTo>
                <a:lnTo>
                  <a:pt x="481822" y="3475804"/>
                </a:lnTo>
                <a:lnTo>
                  <a:pt x="481822" y="3822474"/>
                </a:lnTo>
                <a:lnTo>
                  <a:pt x="0" y="3631713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0"/>
                </a:lnTo>
                <a:lnTo>
                  <a:pt x="483277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A05F4BF-C3D0-2FB0-02E2-E0A882402BA9}"/>
              </a:ext>
            </a:extLst>
          </p:cNvPr>
          <p:cNvSpPr/>
          <p:nvPr/>
        </p:nvSpPr>
        <p:spPr>
          <a:xfrm rot="16200000">
            <a:off x="7263117" y="-221499"/>
            <a:ext cx="361777" cy="2866597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369" h="3822129">
                <a:moveTo>
                  <a:pt x="482369" y="190761"/>
                </a:moveTo>
                <a:lnTo>
                  <a:pt x="482369" y="1474097"/>
                </a:lnTo>
                <a:lnTo>
                  <a:pt x="481820" y="1473705"/>
                </a:lnTo>
                <a:lnTo>
                  <a:pt x="481820" y="3822129"/>
                </a:lnTo>
                <a:lnTo>
                  <a:pt x="0" y="3822129"/>
                </a:lnTo>
                <a:lnTo>
                  <a:pt x="0" y="181130"/>
                </a:lnTo>
                <a:lnTo>
                  <a:pt x="548" y="181130"/>
                </a:lnTo>
                <a:lnTo>
                  <a:pt x="548" y="0"/>
                </a:lnTo>
                <a:lnTo>
                  <a:pt x="458043" y="181130"/>
                </a:lnTo>
                <a:lnTo>
                  <a:pt x="481820" y="181130"/>
                </a:lnTo>
                <a:lnTo>
                  <a:pt x="481820" y="190544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CF196CC-1D04-101E-F81E-7C7D43EB5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471421"/>
            <a:ext cx="2740318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D9CC9F4-7CA8-C840-91D0-D40E94721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6" y="1030910"/>
            <a:ext cx="2740318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495E53F-8181-BB56-B91D-589C783BB61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363480" y="1471421"/>
            <a:ext cx="2568691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D5CF4E-BC54-D735-78E9-3D1973A5B09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363480" y="1030910"/>
            <a:ext cx="2568691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68F20D7-37C2-011F-D992-7EBD7CF1A18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66586" y="1471421"/>
            <a:ext cx="2710718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6C6545E-8E8C-BB22-3ACF-655F350EFED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6586" y="1030910"/>
            <a:ext cx="2710718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58881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DC50D11-62A5-5E34-BFB5-17C943FECEE3}"/>
              </a:ext>
            </a:extLst>
          </p:cNvPr>
          <p:cNvSpPr/>
          <p:nvPr/>
        </p:nvSpPr>
        <p:spPr>
          <a:xfrm rot="16200000">
            <a:off x="4458251" y="-219668"/>
            <a:ext cx="361780" cy="2862937"/>
          </a:xfrm>
          <a:custGeom>
            <a:avLst/>
            <a:gdLst>
              <a:gd name="connsiteX0" fmla="*/ 482373 w 482373"/>
              <a:gd name="connsiteY0" fmla="*/ 190762 h 3817249"/>
              <a:gd name="connsiteX1" fmla="*/ 482373 w 482373"/>
              <a:gd name="connsiteY1" fmla="*/ 1474099 h 3817249"/>
              <a:gd name="connsiteX2" fmla="*/ 481821 w 482373"/>
              <a:gd name="connsiteY2" fmla="*/ 1473705 h 3817249"/>
              <a:gd name="connsiteX3" fmla="*/ 481821 w 482373"/>
              <a:gd name="connsiteY3" fmla="*/ 2687331 h 3817249"/>
              <a:gd name="connsiteX4" fmla="*/ 482005 w 482373"/>
              <a:gd name="connsiteY4" fmla="*/ 2687462 h 3817249"/>
              <a:gd name="connsiteX5" fmla="*/ 482004 w 482373"/>
              <a:gd name="connsiteY5" fmla="*/ 3817249 h 3817249"/>
              <a:gd name="connsiteX6" fmla="*/ 183 w 482373"/>
              <a:gd name="connsiteY6" fmla="*/ 3626489 h 3817249"/>
              <a:gd name="connsiteX7" fmla="*/ 183 w 482373"/>
              <a:gd name="connsiteY7" fmla="*/ 2960275 h 3817249"/>
              <a:gd name="connsiteX8" fmla="*/ 0 w 482373"/>
              <a:gd name="connsiteY8" fmla="*/ 2960275 h 3817249"/>
              <a:gd name="connsiteX9" fmla="*/ 0 w 482373"/>
              <a:gd name="connsiteY9" fmla="*/ 181131 h 3817249"/>
              <a:gd name="connsiteX10" fmla="*/ 551 w 482373"/>
              <a:gd name="connsiteY10" fmla="*/ 181131 h 3817249"/>
              <a:gd name="connsiteX11" fmla="*/ 551 w 482373"/>
              <a:gd name="connsiteY11" fmla="*/ 0 h 3817249"/>
              <a:gd name="connsiteX12" fmla="*/ 458048 w 482373"/>
              <a:gd name="connsiteY12" fmla="*/ 181131 h 3817249"/>
              <a:gd name="connsiteX13" fmla="*/ 481821 w 482373"/>
              <a:gd name="connsiteY13" fmla="*/ 181131 h 3817249"/>
              <a:gd name="connsiteX14" fmla="*/ 481821 w 482373"/>
              <a:gd name="connsiteY14" fmla="*/ 190543 h 381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373" h="3817249">
                <a:moveTo>
                  <a:pt x="482373" y="190762"/>
                </a:moveTo>
                <a:lnTo>
                  <a:pt x="482373" y="1474099"/>
                </a:lnTo>
                <a:lnTo>
                  <a:pt x="481821" y="1473705"/>
                </a:lnTo>
                <a:lnTo>
                  <a:pt x="481821" y="2687331"/>
                </a:lnTo>
                <a:lnTo>
                  <a:pt x="482005" y="2687462"/>
                </a:lnTo>
                <a:lnTo>
                  <a:pt x="482004" y="3817249"/>
                </a:lnTo>
                <a:lnTo>
                  <a:pt x="183" y="3626489"/>
                </a:lnTo>
                <a:lnTo>
                  <a:pt x="183" y="2960275"/>
                </a:lnTo>
                <a:lnTo>
                  <a:pt x="0" y="2960275"/>
                </a:lnTo>
                <a:lnTo>
                  <a:pt x="0" y="181131"/>
                </a:lnTo>
                <a:lnTo>
                  <a:pt x="551" y="181131"/>
                </a:lnTo>
                <a:lnTo>
                  <a:pt x="551" y="0"/>
                </a:lnTo>
                <a:lnTo>
                  <a:pt x="458048" y="181131"/>
                </a:lnTo>
                <a:lnTo>
                  <a:pt x="481821" y="181131"/>
                </a:lnTo>
                <a:lnTo>
                  <a:pt x="481821" y="190543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E51BFEC-B59B-B1EA-37F0-CBC86AAD3123}"/>
              </a:ext>
            </a:extLst>
          </p:cNvPr>
          <p:cNvSpPr/>
          <p:nvPr/>
        </p:nvSpPr>
        <p:spPr>
          <a:xfrm rot="16200000">
            <a:off x="1652846" y="-221288"/>
            <a:ext cx="362458" cy="2866856"/>
          </a:xfrm>
          <a:custGeom>
            <a:avLst/>
            <a:gdLst>
              <a:gd name="connsiteX0" fmla="*/ 483277 w 483277"/>
              <a:gd name="connsiteY0" fmla="*/ 3475804 h 3822474"/>
              <a:gd name="connsiteX1" fmla="*/ 481822 w 483277"/>
              <a:gd name="connsiteY1" fmla="*/ 3475804 h 3822474"/>
              <a:gd name="connsiteX2" fmla="*/ 481822 w 483277"/>
              <a:gd name="connsiteY2" fmla="*/ 3822474 h 3822474"/>
              <a:gd name="connsiteX3" fmla="*/ 0 w 483277"/>
              <a:gd name="connsiteY3" fmla="*/ 3631713 h 3822474"/>
              <a:gd name="connsiteX4" fmla="*/ 0 w 483277"/>
              <a:gd name="connsiteY4" fmla="*/ 2348376 h 3822474"/>
              <a:gd name="connsiteX5" fmla="*/ 1456 w 483277"/>
              <a:gd name="connsiteY5" fmla="*/ 2349417 h 3822474"/>
              <a:gd name="connsiteX6" fmla="*/ 1456 w 483277"/>
              <a:gd name="connsiteY6" fmla="*/ 0 h 3822474"/>
              <a:gd name="connsiteX7" fmla="*/ 483277 w 483277"/>
              <a:gd name="connsiteY7" fmla="*/ 0 h 38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77" h="3822474">
                <a:moveTo>
                  <a:pt x="483277" y="3475804"/>
                </a:moveTo>
                <a:lnTo>
                  <a:pt x="481822" y="3475804"/>
                </a:lnTo>
                <a:lnTo>
                  <a:pt x="481822" y="3822474"/>
                </a:lnTo>
                <a:lnTo>
                  <a:pt x="0" y="3631713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0"/>
                </a:lnTo>
                <a:lnTo>
                  <a:pt x="483277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A05F4BF-C3D0-2FB0-02E2-E0A882402BA9}"/>
              </a:ext>
            </a:extLst>
          </p:cNvPr>
          <p:cNvSpPr/>
          <p:nvPr/>
        </p:nvSpPr>
        <p:spPr>
          <a:xfrm rot="16200000">
            <a:off x="7263117" y="-221499"/>
            <a:ext cx="361777" cy="2866597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369" h="3822129">
                <a:moveTo>
                  <a:pt x="482369" y="190761"/>
                </a:moveTo>
                <a:lnTo>
                  <a:pt x="482369" y="1474097"/>
                </a:lnTo>
                <a:lnTo>
                  <a:pt x="481820" y="1473705"/>
                </a:lnTo>
                <a:lnTo>
                  <a:pt x="481820" y="3822129"/>
                </a:lnTo>
                <a:lnTo>
                  <a:pt x="0" y="3822129"/>
                </a:lnTo>
                <a:lnTo>
                  <a:pt x="0" y="181130"/>
                </a:lnTo>
                <a:lnTo>
                  <a:pt x="548" y="181130"/>
                </a:lnTo>
                <a:lnTo>
                  <a:pt x="548" y="0"/>
                </a:lnTo>
                <a:lnTo>
                  <a:pt x="458043" y="181130"/>
                </a:lnTo>
                <a:lnTo>
                  <a:pt x="481820" y="181130"/>
                </a:lnTo>
                <a:lnTo>
                  <a:pt x="481820" y="190544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CF196CC-1D04-101E-F81E-7C7D43EB5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471422"/>
            <a:ext cx="2740318" cy="1510318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D9CC9F4-7CA8-C840-91D0-D40E94721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6" y="1030910"/>
            <a:ext cx="2740318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495E53F-8181-BB56-B91D-589C783BB61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363480" y="1471422"/>
            <a:ext cx="2568691" cy="1510318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D5CF4E-BC54-D735-78E9-3D1973A5B09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363480" y="1030910"/>
            <a:ext cx="2568691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68F20D7-37C2-011F-D992-7EBD7CF1A18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66586" y="1471422"/>
            <a:ext cx="2710718" cy="1510318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6C6545E-8E8C-BB22-3ACF-655F350EFED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6586" y="1030910"/>
            <a:ext cx="2710718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B16E0BB-3F6C-8F06-E75F-1B690EA990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28291" y="3115866"/>
            <a:ext cx="6149009" cy="2027634"/>
          </a:xfrm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BE2D6B-538D-E175-BA1C-FE8497215432}"/>
              </a:ext>
            </a:extLst>
          </p:cNvPr>
          <p:cNvGrpSpPr/>
          <p:nvPr userDrawn="1"/>
        </p:nvGrpSpPr>
        <p:grpSpPr>
          <a:xfrm>
            <a:off x="513621" y="2896991"/>
            <a:ext cx="2082416" cy="1822635"/>
            <a:chOff x="505383" y="3329531"/>
            <a:chExt cx="2776555" cy="24301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1F3D03-9835-30AD-884D-E2B945A99B31}"/>
                </a:ext>
              </a:extLst>
            </p:cNvPr>
            <p:cNvGrpSpPr/>
            <p:nvPr/>
          </p:nvGrpSpPr>
          <p:grpSpPr>
            <a:xfrm>
              <a:off x="505383" y="4164556"/>
              <a:ext cx="1954806" cy="1595155"/>
              <a:chOff x="9130768" y="4256370"/>
              <a:chExt cx="1568003" cy="1279517"/>
            </a:xfrm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54C86FEB-369D-092E-10A5-B3BD7BA9318E}"/>
                  </a:ext>
                </a:extLst>
              </p:cNvPr>
              <p:cNvSpPr/>
              <p:nvPr/>
            </p:nvSpPr>
            <p:spPr>
              <a:xfrm>
                <a:off x="9201512" y="5031568"/>
                <a:ext cx="408813" cy="333599"/>
              </a:xfrm>
              <a:prstGeom prst="hexagon">
                <a:avLst>
                  <a:gd name="adj" fmla="val 28569"/>
                  <a:gd name="vf" fmla="val 115470"/>
                </a:avLst>
              </a:prstGeom>
              <a:solidFill>
                <a:schemeClr val="accent1">
                  <a:alpha val="75000"/>
                </a:schemeClr>
              </a:solidFill>
              <a:ln w="3810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0B5608A0-626C-AA56-A147-1CA95F7D7963}"/>
                  </a:ext>
                </a:extLst>
              </p:cNvPr>
              <p:cNvSpPr/>
              <p:nvPr/>
            </p:nvSpPr>
            <p:spPr>
              <a:xfrm>
                <a:off x="9130768" y="4256370"/>
                <a:ext cx="1568003" cy="1279517"/>
              </a:xfrm>
              <a:prstGeom prst="hexagon">
                <a:avLst>
                  <a:gd name="adj" fmla="val 28569"/>
                  <a:gd name="vf" fmla="val 115470"/>
                </a:avLst>
              </a:prstGeom>
              <a:solidFill>
                <a:schemeClr val="accent2"/>
              </a:solidFill>
              <a:ln w="3810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274320" rIns="0" bIns="2743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</a:pPr>
                <a:endParaRPr lang="en-US" sz="1200" dirty="0"/>
              </a:p>
            </p:txBody>
          </p:sp>
        </p:grp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6713E10-986E-B1DC-9632-A8C85BBE8BC8}"/>
                </a:ext>
              </a:extLst>
            </p:cNvPr>
            <p:cNvSpPr/>
            <p:nvPr/>
          </p:nvSpPr>
          <p:spPr>
            <a:xfrm>
              <a:off x="1706149" y="3329531"/>
              <a:ext cx="1575789" cy="1285871"/>
            </a:xfrm>
            <a:prstGeom prst="hexagon">
              <a:avLst>
                <a:gd name="adj" fmla="val 28569"/>
                <a:gd name="vf" fmla="val 115470"/>
              </a:avLst>
            </a:prstGeom>
            <a:solidFill>
              <a:schemeClr val="accent1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274320" rIns="0" bIns="2743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</a:pPr>
              <a:endParaRPr lang="en-US" sz="1200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36EEABA-5A82-E976-0BEE-64BDF336F7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39492" y="2896792"/>
            <a:ext cx="715565" cy="964406"/>
          </a:xfrm>
        </p:spPr>
        <p:txBody>
          <a:bodyPr tIns="182880"/>
          <a:lstStyle>
            <a:lvl1pPr marL="0" indent="0" algn="ctr">
              <a:spcBef>
                <a:spcPts val="900"/>
              </a:spcBef>
              <a:spcAft>
                <a:spcPts val="45"/>
              </a:spcAft>
              <a:buNone/>
              <a:defRPr sz="1200"/>
            </a:lvl1pPr>
            <a:lvl2pPr marL="302419" indent="0">
              <a:spcBef>
                <a:spcPts val="900"/>
              </a:spcBef>
              <a:spcAft>
                <a:spcPts val="45"/>
              </a:spcAft>
              <a:buNone/>
              <a:defRPr sz="1200"/>
            </a:lvl2pPr>
            <a:lvl3pPr marL="558404" indent="0">
              <a:spcBef>
                <a:spcPts val="900"/>
              </a:spcBef>
              <a:spcAft>
                <a:spcPts val="45"/>
              </a:spcAft>
              <a:buNone/>
              <a:defRPr sz="1200"/>
            </a:lvl3pPr>
            <a:lvl4pPr marL="728663" indent="0">
              <a:spcBef>
                <a:spcPts val="900"/>
              </a:spcBef>
              <a:spcAft>
                <a:spcPts val="45"/>
              </a:spcAft>
              <a:buNone/>
              <a:defRPr sz="1200"/>
            </a:lvl4pPr>
            <a:lvl5pPr marL="945356" indent="0">
              <a:spcBef>
                <a:spcPts val="900"/>
              </a:spcBef>
              <a:spcAft>
                <a:spcPts val="45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3B51E5F-D30D-F50C-BE9B-CB88DE6D1A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7799" y="3523261"/>
            <a:ext cx="781693" cy="1196366"/>
          </a:xfrm>
        </p:spPr>
        <p:txBody>
          <a:bodyPr tIns="182880"/>
          <a:lstStyle>
            <a:lvl1pPr marL="0" indent="0" algn="ctr">
              <a:spcBef>
                <a:spcPts val="900"/>
              </a:spcBef>
              <a:spcAft>
                <a:spcPts val="45"/>
              </a:spcAft>
              <a:buNone/>
              <a:defRPr sz="1200"/>
            </a:lvl1pPr>
            <a:lvl2pPr marL="302419" indent="0">
              <a:spcBef>
                <a:spcPts val="900"/>
              </a:spcBef>
              <a:spcAft>
                <a:spcPts val="45"/>
              </a:spcAft>
              <a:buNone/>
              <a:defRPr sz="1200"/>
            </a:lvl2pPr>
            <a:lvl3pPr marL="558404" indent="0">
              <a:spcBef>
                <a:spcPts val="900"/>
              </a:spcBef>
              <a:spcAft>
                <a:spcPts val="45"/>
              </a:spcAft>
              <a:buNone/>
              <a:defRPr sz="1200"/>
            </a:lvl3pPr>
            <a:lvl4pPr marL="728663" indent="0">
              <a:spcBef>
                <a:spcPts val="900"/>
              </a:spcBef>
              <a:spcAft>
                <a:spcPts val="45"/>
              </a:spcAft>
              <a:buNone/>
              <a:defRPr sz="1200"/>
            </a:lvl4pPr>
            <a:lvl5pPr marL="945356" indent="0">
              <a:spcBef>
                <a:spcPts val="900"/>
              </a:spcBef>
              <a:spcAft>
                <a:spcPts val="45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90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358A4-0FA9-E827-5AD2-9A7FC1295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0AAEF-5FB8-CF1E-ADA7-A1F5BCDD0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3B614-F931-6D52-DE1F-FAD2CA863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BDEC55-211A-A99E-6BD9-6DBD2535E3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B92BB5-056A-A868-3A2F-5C0223D23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1EDD04-0919-5C81-95D1-0827AC82A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B90B-7B9D-E544-BEBF-338210F970C8}" type="datetime1">
              <a:rPr lang="en-US" smtClean="0"/>
              <a:t>6/22/25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722E05-953A-8AC0-7623-A19E2FE05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547616-29D8-551F-B1F3-89954246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87913"/>
            <a:ext cx="2057400" cy="274637"/>
          </a:xfrm>
          <a:prstGeom prst="rect">
            <a:avLst/>
          </a:prstGeom>
        </p:spPr>
        <p:txBody>
          <a:bodyPr/>
          <a:lstStyle/>
          <a:p>
            <a:fld id="{692B079C-D760-0845-8A80-48C5C0A2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432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DC50D11-62A5-5E34-BFB5-17C943FECEE3}"/>
              </a:ext>
            </a:extLst>
          </p:cNvPr>
          <p:cNvSpPr/>
          <p:nvPr/>
        </p:nvSpPr>
        <p:spPr>
          <a:xfrm rot="16200000">
            <a:off x="4458251" y="-491811"/>
            <a:ext cx="361780" cy="2862937"/>
          </a:xfrm>
          <a:custGeom>
            <a:avLst/>
            <a:gdLst>
              <a:gd name="connsiteX0" fmla="*/ 482373 w 482373"/>
              <a:gd name="connsiteY0" fmla="*/ 190762 h 3817249"/>
              <a:gd name="connsiteX1" fmla="*/ 482373 w 482373"/>
              <a:gd name="connsiteY1" fmla="*/ 1474099 h 3817249"/>
              <a:gd name="connsiteX2" fmla="*/ 481821 w 482373"/>
              <a:gd name="connsiteY2" fmla="*/ 1473705 h 3817249"/>
              <a:gd name="connsiteX3" fmla="*/ 481821 w 482373"/>
              <a:gd name="connsiteY3" fmla="*/ 2687331 h 3817249"/>
              <a:gd name="connsiteX4" fmla="*/ 482005 w 482373"/>
              <a:gd name="connsiteY4" fmla="*/ 2687462 h 3817249"/>
              <a:gd name="connsiteX5" fmla="*/ 482004 w 482373"/>
              <a:gd name="connsiteY5" fmla="*/ 3817249 h 3817249"/>
              <a:gd name="connsiteX6" fmla="*/ 183 w 482373"/>
              <a:gd name="connsiteY6" fmla="*/ 3626489 h 3817249"/>
              <a:gd name="connsiteX7" fmla="*/ 183 w 482373"/>
              <a:gd name="connsiteY7" fmla="*/ 2960275 h 3817249"/>
              <a:gd name="connsiteX8" fmla="*/ 0 w 482373"/>
              <a:gd name="connsiteY8" fmla="*/ 2960275 h 3817249"/>
              <a:gd name="connsiteX9" fmla="*/ 0 w 482373"/>
              <a:gd name="connsiteY9" fmla="*/ 181131 h 3817249"/>
              <a:gd name="connsiteX10" fmla="*/ 551 w 482373"/>
              <a:gd name="connsiteY10" fmla="*/ 181131 h 3817249"/>
              <a:gd name="connsiteX11" fmla="*/ 551 w 482373"/>
              <a:gd name="connsiteY11" fmla="*/ 0 h 3817249"/>
              <a:gd name="connsiteX12" fmla="*/ 458048 w 482373"/>
              <a:gd name="connsiteY12" fmla="*/ 181131 h 3817249"/>
              <a:gd name="connsiteX13" fmla="*/ 481821 w 482373"/>
              <a:gd name="connsiteY13" fmla="*/ 181131 h 3817249"/>
              <a:gd name="connsiteX14" fmla="*/ 481821 w 482373"/>
              <a:gd name="connsiteY14" fmla="*/ 190543 h 381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373" h="3817249">
                <a:moveTo>
                  <a:pt x="482373" y="190762"/>
                </a:moveTo>
                <a:lnTo>
                  <a:pt x="482373" y="1474099"/>
                </a:lnTo>
                <a:lnTo>
                  <a:pt x="481821" y="1473705"/>
                </a:lnTo>
                <a:lnTo>
                  <a:pt x="481821" y="2687331"/>
                </a:lnTo>
                <a:lnTo>
                  <a:pt x="482005" y="2687462"/>
                </a:lnTo>
                <a:lnTo>
                  <a:pt x="482004" y="3817249"/>
                </a:lnTo>
                <a:lnTo>
                  <a:pt x="183" y="3626489"/>
                </a:lnTo>
                <a:lnTo>
                  <a:pt x="183" y="2960275"/>
                </a:lnTo>
                <a:lnTo>
                  <a:pt x="0" y="2960275"/>
                </a:lnTo>
                <a:lnTo>
                  <a:pt x="0" y="181131"/>
                </a:lnTo>
                <a:lnTo>
                  <a:pt x="551" y="181131"/>
                </a:lnTo>
                <a:lnTo>
                  <a:pt x="551" y="0"/>
                </a:lnTo>
                <a:lnTo>
                  <a:pt x="458048" y="181131"/>
                </a:lnTo>
                <a:lnTo>
                  <a:pt x="481821" y="181131"/>
                </a:lnTo>
                <a:lnTo>
                  <a:pt x="481821" y="190543"/>
                </a:lnTo>
                <a:close/>
              </a:path>
            </a:pathLst>
          </a:cu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E51BFEC-B59B-B1EA-37F0-CBC86AAD3123}"/>
              </a:ext>
            </a:extLst>
          </p:cNvPr>
          <p:cNvSpPr/>
          <p:nvPr/>
        </p:nvSpPr>
        <p:spPr>
          <a:xfrm rot="16200000">
            <a:off x="1652846" y="-493431"/>
            <a:ext cx="362458" cy="2866856"/>
          </a:xfrm>
          <a:custGeom>
            <a:avLst/>
            <a:gdLst>
              <a:gd name="connsiteX0" fmla="*/ 483277 w 483277"/>
              <a:gd name="connsiteY0" fmla="*/ 3475804 h 3822474"/>
              <a:gd name="connsiteX1" fmla="*/ 481822 w 483277"/>
              <a:gd name="connsiteY1" fmla="*/ 3475804 h 3822474"/>
              <a:gd name="connsiteX2" fmla="*/ 481822 w 483277"/>
              <a:gd name="connsiteY2" fmla="*/ 3822474 h 3822474"/>
              <a:gd name="connsiteX3" fmla="*/ 0 w 483277"/>
              <a:gd name="connsiteY3" fmla="*/ 3631713 h 3822474"/>
              <a:gd name="connsiteX4" fmla="*/ 0 w 483277"/>
              <a:gd name="connsiteY4" fmla="*/ 2348376 h 3822474"/>
              <a:gd name="connsiteX5" fmla="*/ 1456 w 483277"/>
              <a:gd name="connsiteY5" fmla="*/ 2349417 h 3822474"/>
              <a:gd name="connsiteX6" fmla="*/ 1456 w 483277"/>
              <a:gd name="connsiteY6" fmla="*/ 0 h 3822474"/>
              <a:gd name="connsiteX7" fmla="*/ 483277 w 483277"/>
              <a:gd name="connsiteY7" fmla="*/ 0 h 38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77" h="3822474">
                <a:moveTo>
                  <a:pt x="483277" y="3475804"/>
                </a:moveTo>
                <a:lnTo>
                  <a:pt x="481822" y="3475804"/>
                </a:lnTo>
                <a:lnTo>
                  <a:pt x="481822" y="3822474"/>
                </a:lnTo>
                <a:lnTo>
                  <a:pt x="0" y="3631713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0"/>
                </a:lnTo>
                <a:lnTo>
                  <a:pt x="483277" y="0"/>
                </a:lnTo>
                <a:close/>
              </a:path>
            </a:pathLst>
          </a:cu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A05F4BF-C3D0-2FB0-02E2-E0A882402BA9}"/>
              </a:ext>
            </a:extLst>
          </p:cNvPr>
          <p:cNvSpPr/>
          <p:nvPr/>
        </p:nvSpPr>
        <p:spPr>
          <a:xfrm rot="16200000">
            <a:off x="7263117" y="-493642"/>
            <a:ext cx="361777" cy="2866597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369" h="3822129">
                <a:moveTo>
                  <a:pt x="482369" y="190761"/>
                </a:moveTo>
                <a:lnTo>
                  <a:pt x="482369" y="1474097"/>
                </a:lnTo>
                <a:lnTo>
                  <a:pt x="481820" y="1473705"/>
                </a:lnTo>
                <a:lnTo>
                  <a:pt x="481820" y="3822129"/>
                </a:lnTo>
                <a:lnTo>
                  <a:pt x="0" y="3822129"/>
                </a:lnTo>
                <a:lnTo>
                  <a:pt x="0" y="181130"/>
                </a:lnTo>
                <a:lnTo>
                  <a:pt x="548" y="181130"/>
                </a:lnTo>
                <a:lnTo>
                  <a:pt x="548" y="0"/>
                </a:lnTo>
                <a:lnTo>
                  <a:pt x="458043" y="181130"/>
                </a:lnTo>
                <a:lnTo>
                  <a:pt x="481820" y="181130"/>
                </a:lnTo>
                <a:lnTo>
                  <a:pt x="481820" y="190544"/>
                </a:lnTo>
                <a:close/>
              </a:path>
            </a:pathLst>
          </a:cu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CF196CC-1D04-101E-F81E-7C7D43EB5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199279"/>
            <a:ext cx="2740318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D9CC9F4-7CA8-C840-91D0-D40E94721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6" y="758767"/>
            <a:ext cx="2740318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495E53F-8181-BB56-B91D-589C783BB61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363480" y="1199279"/>
            <a:ext cx="2568691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D5CF4E-BC54-D735-78E9-3D1973A5B09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363480" y="758767"/>
            <a:ext cx="2568691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68F20D7-37C2-011F-D992-7EBD7CF1A18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66586" y="1199279"/>
            <a:ext cx="2710718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6C6545E-8E8C-BB22-3ACF-655F350EFED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6586" y="758767"/>
            <a:ext cx="2710718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5053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37D37822-C737-6436-902A-E52E32B3A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446167"/>
            <a:ext cx="2740318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FA1ACD5-4AA9-5D1F-B9AB-A0CB998DE165}"/>
              </a:ext>
            </a:extLst>
          </p:cNvPr>
          <p:cNvSpPr/>
          <p:nvPr userDrawn="1"/>
        </p:nvSpPr>
        <p:spPr>
          <a:xfrm rot="16200000">
            <a:off x="1652846" y="-246543"/>
            <a:ext cx="362458" cy="2866856"/>
          </a:xfrm>
          <a:custGeom>
            <a:avLst/>
            <a:gdLst>
              <a:gd name="connsiteX0" fmla="*/ 483277 w 483277"/>
              <a:gd name="connsiteY0" fmla="*/ 3475804 h 3822474"/>
              <a:gd name="connsiteX1" fmla="*/ 481822 w 483277"/>
              <a:gd name="connsiteY1" fmla="*/ 3475804 h 3822474"/>
              <a:gd name="connsiteX2" fmla="*/ 481822 w 483277"/>
              <a:gd name="connsiteY2" fmla="*/ 3822474 h 3822474"/>
              <a:gd name="connsiteX3" fmla="*/ 0 w 483277"/>
              <a:gd name="connsiteY3" fmla="*/ 3631713 h 3822474"/>
              <a:gd name="connsiteX4" fmla="*/ 0 w 483277"/>
              <a:gd name="connsiteY4" fmla="*/ 2348376 h 3822474"/>
              <a:gd name="connsiteX5" fmla="*/ 1456 w 483277"/>
              <a:gd name="connsiteY5" fmla="*/ 2349417 h 3822474"/>
              <a:gd name="connsiteX6" fmla="*/ 1456 w 483277"/>
              <a:gd name="connsiteY6" fmla="*/ 0 h 3822474"/>
              <a:gd name="connsiteX7" fmla="*/ 483277 w 483277"/>
              <a:gd name="connsiteY7" fmla="*/ 0 h 38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77" h="3822474">
                <a:moveTo>
                  <a:pt x="483277" y="3475804"/>
                </a:moveTo>
                <a:lnTo>
                  <a:pt x="481822" y="3475804"/>
                </a:lnTo>
                <a:lnTo>
                  <a:pt x="481822" y="3822474"/>
                </a:lnTo>
                <a:lnTo>
                  <a:pt x="0" y="3631713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0"/>
                </a:lnTo>
                <a:lnTo>
                  <a:pt x="483277" y="0"/>
                </a:lnTo>
                <a:close/>
              </a:path>
            </a:pathLst>
          </a:cu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127BBB9-F1C9-42BC-A2F5-7454CED44EC7}"/>
              </a:ext>
            </a:extLst>
          </p:cNvPr>
          <p:cNvSpPr/>
          <p:nvPr userDrawn="1"/>
        </p:nvSpPr>
        <p:spPr>
          <a:xfrm rot="16200000">
            <a:off x="5861598" y="-1648271"/>
            <a:ext cx="361780" cy="5669631"/>
          </a:xfrm>
          <a:custGeom>
            <a:avLst/>
            <a:gdLst>
              <a:gd name="connsiteX0" fmla="*/ 482373 w 482373"/>
              <a:gd name="connsiteY0" fmla="*/ 190762 h 7559508"/>
              <a:gd name="connsiteX1" fmla="*/ 482373 w 482373"/>
              <a:gd name="connsiteY1" fmla="*/ 1474099 h 7559508"/>
              <a:gd name="connsiteX2" fmla="*/ 481821 w 482373"/>
              <a:gd name="connsiteY2" fmla="*/ 1473705 h 7559508"/>
              <a:gd name="connsiteX3" fmla="*/ 481821 w 482373"/>
              <a:gd name="connsiteY3" fmla="*/ 1959255 h 7559508"/>
              <a:gd name="connsiteX4" fmla="*/ 481821 w 482373"/>
              <a:gd name="connsiteY4" fmla="*/ 1968667 h 7559508"/>
              <a:gd name="connsiteX5" fmla="*/ 482373 w 482373"/>
              <a:gd name="connsiteY5" fmla="*/ 1968886 h 7559508"/>
              <a:gd name="connsiteX6" fmla="*/ 482373 w 482373"/>
              <a:gd name="connsiteY6" fmla="*/ 3252223 h 7559508"/>
              <a:gd name="connsiteX7" fmla="*/ 482005 w 482373"/>
              <a:gd name="connsiteY7" fmla="*/ 3251960 h 7559508"/>
              <a:gd name="connsiteX8" fmla="*/ 482004 w 482373"/>
              <a:gd name="connsiteY8" fmla="*/ 3817249 h 7559508"/>
              <a:gd name="connsiteX9" fmla="*/ 481821 w 482373"/>
              <a:gd name="connsiteY9" fmla="*/ 3817177 h 7559508"/>
              <a:gd name="connsiteX10" fmla="*/ 481821 w 482373"/>
              <a:gd name="connsiteY10" fmla="*/ 3918509 h 7559508"/>
              <a:gd name="connsiteX11" fmla="*/ 481823 w 482373"/>
              <a:gd name="connsiteY11" fmla="*/ 3918509 h 7559508"/>
              <a:gd name="connsiteX12" fmla="*/ 481823 w 482373"/>
              <a:gd name="connsiteY12" fmla="*/ 3927923 h 7559508"/>
              <a:gd name="connsiteX13" fmla="*/ 482372 w 482373"/>
              <a:gd name="connsiteY13" fmla="*/ 3928140 h 7559508"/>
              <a:gd name="connsiteX14" fmla="*/ 482372 w 482373"/>
              <a:gd name="connsiteY14" fmla="*/ 5211476 h 7559508"/>
              <a:gd name="connsiteX15" fmla="*/ 482004 w 482373"/>
              <a:gd name="connsiteY15" fmla="*/ 5211214 h 7559508"/>
              <a:gd name="connsiteX16" fmla="*/ 482004 w 482373"/>
              <a:gd name="connsiteY16" fmla="*/ 5595373 h 7559508"/>
              <a:gd name="connsiteX17" fmla="*/ 481823 w 482373"/>
              <a:gd name="connsiteY17" fmla="*/ 5595301 h 7559508"/>
              <a:gd name="connsiteX18" fmla="*/ 481823 w 482373"/>
              <a:gd name="connsiteY18" fmla="*/ 7559508 h 7559508"/>
              <a:gd name="connsiteX19" fmla="*/ 3 w 482373"/>
              <a:gd name="connsiteY19" fmla="*/ 7559508 h 7559508"/>
              <a:gd name="connsiteX20" fmla="*/ 3 w 482373"/>
              <a:gd name="connsiteY20" fmla="*/ 4738399 h 7559508"/>
              <a:gd name="connsiteX21" fmla="*/ 0 w 482373"/>
              <a:gd name="connsiteY21" fmla="*/ 4738399 h 7559508"/>
              <a:gd name="connsiteX22" fmla="*/ 0 w 482373"/>
              <a:gd name="connsiteY22" fmla="*/ 2960275 h 7559508"/>
              <a:gd name="connsiteX23" fmla="*/ 0 w 482373"/>
              <a:gd name="connsiteY23" fmla="*/ 1959255 h 7559508"/>
              <a:gd name="connsiteX24" fmla="*/ 0 w 482373"/>
              <a:gd name="connsiteY24" fmla="*/ 181131 h 7559508"/>
              <a:gd name="connsiteX25" fmla="*/ 551 w 482373"/>
              <a:gd name="connsiteY25" fmla="*/ 181131 h 7559508"/>
              <a:gd name="connsiteX26" fmla="*/ 551 w 482373"/>
              <a:gd name="connsiteY26" fmla="*/ 0 h 7559508"/>
              <a:gd name="connsiteX27" fmla="*/ 458048 w 482373"/>
              <a:gd name="connsiteY27" fmla="*/ 181131 h 7559508"/>
              <a:gd name="connsiteX28" fmla="*/ 481821 w 482373"/>
              <a:gd name="connsiteY28" fmla="*/ 181131 h 7559508"/>
              <a:gd name="connsiteX29" fmla="*/ 481821 w 482373"/>
              <a:gd name="connsiteY29" fmla="*/ 190543 h 755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2373" h="7559508">
                <a:moveTo>
                  <a:pt x="482373" y="190762"/>
                </a:moveTo>
                <a:lnTo>
                  <a:pt x="482373" y="1474099"/>
                </a:lnTo>
                <a:lnTo>
                  <a:pt x="481821" y="1473705"/>
                </a:lnTo>
                <a:lnTo>
                  <a:pt x="481821" y="1959255"/>
                </a:lnTo>
                <a:lnTo>
                  <a:pt x="481821" y="1968667"/>
                </a:lnTo>
                <a:lnTo>
                  <a:pt x="482373" y="1968886"/>
                </a:lnTo>
                <a:lnTo>
                  <a:pt x="482373" y="3252223"/>
                </a:lnTo>
                <a:lnTo>
                  <a:pt x="482005" y="3251960"/>
                </a:lnTo>
                <a:lnTo>
                  <a:pt x="482004" y="3817249"/>
                </a:lnTo>
                <a:lnTo>
                  <a:pt x="481821" y="3817177"/>
                </a:lnTo>
                <a:lnTo>
                  <a:pt x="481821" y="3918509"/>
                </a:lnTo>
                <a:lnTo>
                  <a:pt x="481823" y="3918509"/>
                </a:lnTo>
                <a:lnTo>
                  <a:pt x="481823" y="3927923"/>
                </a:lnTo>
                <a:lnTo>
                  <a:pt x="482372" y="3928140"/>
                </a:lnTo>
                <a:lnTo>
                  <a:pt x="482372" y="5211476"/>
                </a:lnTo>
                <a:lnTo>
                  <a:pt x="482004" y="5211214"/>
                </a:lnTo>
                <a:lnTo>
                  <a:pt x="482004" y="5595373"/>
                </a:lnTo>
                <a:lnTo>
                  <a:pt x="481823" y="5595301"/>
                </a:lnTo>
                <a:lnTo>
                  <a:pt x="481823" y="7559508"/>
                </a:lnTo>
                <a:lnTo>
                  <a:pt x="3" y="7559508"/>
                </a:lnTo>
                <a:lnTo>
                  <a:pt x="3" y="4738399"/>
                </a:lnTo>
                <a:lnTo>
                  <a:pt x="0" y="4738399"/>
                </a:lnTo>
                <a:lnTo>
                  <a:pt x="0" y="2960275"/>
                </a:lnTo>
                <a:lnTo>
                  <a:pt x="0" y="1959255"/>
                </a:lnTo>
                <a:lnTo>
                  <a:pt x="0" y="181131"/>
                </a:lnTo>
                <a:lnTo>
                  <a:pt x="551" y="181131"/>
                </a:lnTo>
                <a:lnTo>
                  <a:pt x="551" y="0"/>
                </a:lnTo>
                <a:lnTo>
                  <a:pt x="458048" y="181131"/>
                </a:lnTo>
                <a:lnTo>
                  <a:pt x="481821" y="181131"/>
                </a:lnTo>
                <a:lnTo>
                  <a:pt x="481821" y="190543"/>
                </a:lnTo>
                <a:close/>
              </a:path>
            </a:pathLst>
          </a:cu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7790D3B4-ADF9-5AF5-C88E-B643B751B9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18305" y="904400"/>
            <a:ext cx="701736" cy="529248"/>
          </a:xfrm>
          <a:prstGeom prst="parallelogram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81405F77-D9E4-3CE6-57FB-7C46AEF420E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418306" y="1508576"/>
            <a:ext cx="701735" cy="774711"/>
          </a:xfrm>
          <a:ln w="12700">
            <a:noFill/>
          </a:ln>
        </p:spPr>
        <p:txBody>
          <a:bodyPr lIns="182880" tIns="182880" bIns="91440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900" b="1" baseline="0"/>
            </a:lvl1pPr>
            <a:lvl2pPr marL="216694" indent="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900" baseline="0"/>
            </a:lvl2pPr>
            <a:lvl3pPr marL="427434" indent="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None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E11DE40-CD9B-24DD-2E5A-4FD1DC00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6" y="1005655"/>
            <a:ext cx="2740318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01F5F66C-CC40-C599-2CEF-40599DAD0A8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334210" y="1446167"/>
            <a:ext cx="4634786" cy="303896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A898970-5B60-1C7B-8FD6-92E7E20B193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334210" y="1005655"/>
            <a:ext cx="4634786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Picture Placeholder 23">
            <a:extLst>
              <a:ext uri="{FF2B5EF4-FFF2-40B4-BE49-F238E27FC236}">
                <a16:creationId xmlns:a16="http://schemas.microsoft.com/office/drawing/2014/main" id="{2F5319CC-C355-7C29-07F7-2BFB1D0A21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1618" y="904400"/>
            <a:ext cx="701736" cy="529248"/>
          </a:xfrm>
          <a:prstGeom prst="parallelogram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98ADF50C-E6AB-0FD1-C504-D4ADBDCB306D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041616" y="1508576"/>
            <a:ext cx="701735" cy="774711"/>
          </a:xfrm>
          <a:ln w="12700">
            <a:noFill/>
          </a:ln>
        </p:spPr>
        <p:txBody>
          <a:bodyPr lIns="182880" tIns="182880" bIns="91440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900" b="1" baseline="0"/>
            </a:lvl1pPr>
            <a:lvl2pPr marL="216694" indent="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900" baseline="0"/>
            </a:lvl2pPr>
            <a:lvl3pPr marL="427434" indent="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None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97105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A6E7C9-3247-7811-F3BC-2DA8A327014B}"/>
              </a:ext>
            </a:extLst>
          </p:cNvPr>
          <p:cNvGrpSpPr/>
          <p:nvPr userDrawn="1"/>
        </p:nvGrpSpPr>
        <p:grpSpPr>
          <a:xfrm>
            <a:off x="381217" y="1141180"/>
            <a:ext cx="8451146" cy="271568"/>
            <a:chOff x="508289" y="1603869"/>
            <a:chExt cx="11268194" cy="36209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B452355-74F8-C0AD-486D-A9B5E002B826}"/>
                </a:ext>
              </a:extLst>
            </p:cNvPr>
            <p:cNvSpPr/>
            <p:nvPr/>
          </p:nvSpPr>
          <p:spPr>
            <a:xfrm rot="16200000">
              <a:off x="7361935" y="354565"/>
              <a:ext cx="361411" cy="2860019"/>
            </a:xfrm>
            <a:custGeom>
              <a:avLst/>
              <a:gdLst>
                <a:gd name="connsiteX0" fmla="*/ 482373 w 482373"/>
                <a:gd name="connsiteY0" fmla="*/ 190762 h 3817249"/>
                <a:gd name="connsiteX1" fmla="*/ 482373 w 482373"/>
                <a:gd name="connsiteY1" fmla="*/ 1474099 h 3817249"/>
                <a:gd name="connsiteX2" fmla="*/ 481821 w 482373"/>
                <a:gd name="connsiteY2" fmla="*/ 1473705 h 3817249"/>
                <a:gd name="connsiteX3" fmla="*/ 481821 w 482373"/>
                <a:gd name="connsiteY3" fmla="*/ 2687331 h 3817249"/>
                <a:gd name="connsiteX4" fmla="*/ 482005 w 482373"/>
                <a:gd name="connsiteY4" fmla="*/ 2687462 h 3817249"/>
                <a:gd name="connsiteX5" fmla="*/ 482004 w 482373"/>
                <a:gd name="connsiteY5" fmla="*/ 3817249 h 3817249"/>
                <a:gd name="connsiteX6" fmla="*/ 183 w 482373"/>
                <a:gd name="connsiteY6" fmla="*/ 3626489 h 3817249"/>
                <a:gd name="connsiteX7" fmla="*/ 183 w 482373"/>
                <a:gd name="connsiteY7" fmla="*/ 2960275 h 3817249"/>
                <a:gd name="connsiteX8" fmla="*/ 0 w 482373"/>
                <a:gd name="connsiteY8" fmla="*/ 2960275 h 3817249"/>
                <a:gd name="connsiteX9" fmla="*/ 0 w 482373"/>
                <a:gd name="connsiteY9" fmla="*/ 181131 h 3817249"/>
                <a:gd name="connsiteX10" fmla="*/ 551 w 482373"/>
                <a:gd name="connsiteY10" fmla="*/ 181131 h 3817249"/>
                <a:gd name="connsiteX11" fmla="*/ 551 w 482373"/>
                <a:gd name="connsiteY11" fmla="*/ 0 h 3817249"/>
                <a:gd name="connsiteX12" fmla="*/ 458048 w 482373"/>
                <a:gd name="connsiteY12" fmla="*/ 181131 h 3817249"/>
                <a:gd name="connsiteX13" fmla="*/ 481821 w 482373"/>
                <a:gd name="connsiteY13" fmla="*/ 181131 h 3817249"/>
                <a:gd name="connsiteX14" fmla="*/ 481821 w 482373"/>
                <a:gd name="connsiteY14" fmla="*/ 190543 h 381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2373" h="3817249">
                  <a:moveTo>
                    <a:pt x="482373" y="190762"/>
                  </a:moveTo>
                  <a:lnTo>
                    <a:pt x="482373" y="1474099"/>
                  </a:lnTo>
                  <a:lnTo>
                    <a:pt x="481821" y="1473705"/>
                  </a:lnTo>
                  <a:lnTo>
                    <a:pt x="481821" y="2687331"/>
                  </a:lnTo>
                  <a:lnTo>
                    <a:pt x="482005" y="2687462"/>
                  </a:lnTo>
                  <a:lnTo>
                    <a:pt x="482004" y="3817249"/>
                  </a:lnTo>
                  <a:lnTo>
                    <a:pt x="183" y="3626489"/>
                  </a:lnTo>
                  <a:lnTo>
                    <a:pt x="183" y="2960275"/>
                  </a:lnTo>
                  <a:lnTo>
                    <a:pt x="0" y="2960275"/>
                  </a:lnTo>
                  <a:lnTo>
                    <a:pt x="0" y="181131"/>
                  </a:lnTo>
                  <a:lnTo>
                    <a:pt x="551" y="181131"/>
                  </a:lnTo>
                  <a:lnTo>
                    <a:pt x="551" y="0"/>
                  </a:lnTo>
                  <a:lnTo>
                    <a:pt x="458048" y="181131"/>
                  </a:lnTo>
                  <a:lnTo>
                    <a:pt x="481821" y="181131"/>
                  </a:lnTo>
                  <a:lnTo>
                    <a:pt x="481821" y="190543"/>
                  </a:lnTo>
                  <a:close/>
                </a:path>
              </a:pathLst>
            </a:custGeom>
            <a:solidFill>
              <a:schemeClr val="tx2"/>
            </a:solidFill>
            <a:ln w="4048" cap="flat">
              <a:noFill/>
              <a:prstDash val="solid"/>
              <a:miter/>
            </a:ln>
          </p:spPr>
          <p:txBody>
            <a:bodyPr vert="vert" wrap="square" lIns="182880" tIns="365760" rIns="182880" bIns="182880" rtlCol="0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</a:pPr>
              <a:endPara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46718C1-F89E-551D-4B2E-816C43344292}"/>
                </a:ext>
              </a:extLst>
            </p:cNvPr>
            <p:cNvSpPr/>
            <p:nvPr/>
          </p:nvSpPr>
          <p:spPr>
            <a:xfrm rot="16200000">
              <a:off x="10163941" y="352735"/>
              <a:ext cx="361407" cy="2863676"/>
            </a:xfrm>
            <a:custGeom>
              <a:avLst/>
              <a:gdLst>
                <a:gd name="connsiteX0" fmla="*/ 482369 w 482369"/>
                <a:gd name="connsiteY0" fmla="*/ 190761 h 3822129"/>
                <a:gd name="connsiteX1" fmla="*/ 482369 w 482369"/>
                <a:gd name="connsiteY1" fmla="*/ 1474097 h 3822129"/>
                <a:gd name="connsiteX2" fmla="*/ 481820 w 482369"/>
                <a:gd name="connsiteY2" fmla="*/ 1473705 h 3822129"/>
                <a:gd name="connsiteX3" fmla="*/ 481820 w 482369"/>
                <a:gd name="connsiteY3" fmla="*/ 3822129 h 3822129"/>
                <a:gd name="connsiteX4" fmla="*/ 0 w 482369"/>
                <a:gd name="connsiteY4" fmla="*/ 3822129 h 3822129"/>
                <a:gd name="connsiteX5" fmla="*/ 0 w 482369"/>
                <a:gd name="connsiteY5" fmla="*/ 181130 h 3822129"/>
                <a:gd name="connsiteX6" fmla="*/ 548 w 482369"/>
                <a:gd name="connsiteY6" fmla="*/ 181130 h 3822129"/>
                <a:gd name="connsiteX7" fmla="*/ 548 w 482369"/>
                <a:gd name="connsiteY7" fmla="*/ 0 h 3822129"/>
                <a:gd name="connsiteX8" fmla="*/ 458043 w 482369"/>
                <a:gd name="connsiteY8" fmla="*/ 181130 h 3822129"/>
                <a:gd name="connsiteX9" fmla="*/ 481820 w 482369"/>
                <a:gd name="connsiteY9" fmla="*/ 181130 h 3822129"/>
                <a:gd name="connsiteX10" fmla="*/ 481820 w 482369"/>
                <a:gd name="connsiteY10" fmla="*/ 190544 h 382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369" h="3822129">
                  <a:moveTo>
                    <a:pt x="482369" y="190761"/>
                  </a:moveTo>
                  <a:lnTo>
                    <a:pt x="482369" y="1474097"/>
                  </a:lnTo>
                  <a:lnTo>
                    <a:pt x="481820" y="1473705"/>
                  </a:lnTo>
                  <a:lnTo>
                    <a:pt x="481820" y="3822129"/>
                  </a:lnTo>
                  <a:lnTo>
                    <a:pt x="0" y="3822129"/>
                  </a:lnTo>
                  <a:lnTo>
                    <a:pt x="0" y="181130"/>
                  </a:lnTo>
                  <a:lnTo>
                    <a:pt x="548" y="181130"/>
                  </a:lnTo>
                  <a:lnTo>
                    <a:pt x="548" y="0"/>
                  </a:lnTo>
                  <a:lnTo>
                    <a:pt x="458043" y="181130"/>
                  </a:lnTo>
                  <a:lnTo>
                    <a:pt x="481820" y="181130"/>
                  </a:lnTo>
                  <a:lnTo>
                    <a:pt x="481820" y="190544"/>
                  </a:lnTo>
                  <a:close/>
                </a:path>
              </a:pathLst>
            </a:custGeom>
            <a:solidFill>
              <a:schemeClr val="tx2"/>
            </a:solidFill>
            <a:ln w="4048" cap="flat">
              <a:noFill/>
              <a:prstDash val="solid"/>
              <a:miter/>
            </a:ln>
          </p:spPr>
          <p:txBody>
            <a:bodyPr vert="vert" wrap="square" lIns="182880" tIns="365760" rIns="182880" bIns="182880" rtlCol="0" anchor="ctr">
              <a:noAutofit/>
            </a:bodyPr>
            <a:lstStyle/>
            <a:p>
              <a:pPr eaLnBrk="0" hangingPunct="0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</a:pPr>
              <a:endParaRPr lang="en-US" sz="135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1C219F4-AAD6-475D-B084-B420A6CF0F52}"/>
                </a:ext>
              </a:extLst>
            </p:cNvPr>
            <p:cNvSpPr/>
            <p:nvPr/>
          </p:nvSpPr>
          <p:spPr>
            <a:xfrm rot="16200000">
              <a:off x="4561758" y="354567"/>
              <a:ext cx="361411" cy="2860019"/>
            </a:xfrm>
            <a:custGeom>
              <a:avLst/>
              <a:gdLst>
                <a:gd name="connsiteX0" fmla="*/ 482373 w 482373"/>
                <a:gd name="connsiteY0" fmla="*/ 190762 h 3817249"/>
                <a:gd name="connsiteX1" fmla="*/ 482373 w 482373"/>
                <a:gd name="connsiteY1" fmla="*/ 1474099 h 3817249"/>
                <a:gd name="connsiteX2" fmla="*/ 481821 w 482373"/>
                <a:gd name="connsiteY2" fmla="*/ 1473705 h 3817249"/>
                <a:gd name="connsiteX3" fmla="*/ 481821 w 482373"/>
                <a:gd name="connsiteY3" fmla="*/ 2687331 h 3817249"/>
                <a:gd name="connsiteX4" fmla="*/ 482005 w 482373"/>
                <a:gd name="connsiteY4" fmla="*/ 2687462 h 3817249"/>
                <a:gd name="connsiteX5" fmla="*/ 482004 w 482373"/>
                <a:gd name="connsiteY5" fmla="*/ 3817249 h 3817249"/>
                <a:gd name="connsiteX6" fmla="*/ 183 w 482373"/>
                <a:gd name="connsiteY6" fmla="*/ 3626489 h 3817249"/>
                <a:gd name="connsiteX7" fmla="*/ 183 w 482373"/>
                <a:gd name="connsiteY7" fmla="*/ 2960275 h 3817249"/>
                <a:gd name="connsiteX8" fmla="*/ 0 w 482373"/>
                <a:gd name="connsiteY8" fmla="*/ 2960275 h 3817249"/>
                <a:gd name="connsiteX9" fmla="*/ 0 w 482373"/>
                <a:gd name="connsiteY9" fmla="*/ 181131 h 3817249"/>
                <a:gd name="connsiteX10" fmla="*/ 551 w 482373"/>
                <a:gd name="connsiteY10" fmla="*/ 181131 h 3817249"/>
                <a:gd name="connsiteX11" fmla="*/ 551 w 482373"/>
                <a:gd name="connsiteY11" fmla="*/ 0 h 3817249"/>
                <a:gd name="connsiteX12" fmla="*/ 458048 w 482373"/>
                <a:gd name="connsiteY12" fmla="*/ 181131 h 3817249"/>
                <a:gd name="connsiteX13" fmla="*/ 481821 w 482373"/>
                <a:gd name="connsiteY13" fmla="*/ 181131 h 3817249"/>
                <a:gd name="connsiteX14" fmla="*/ 481821 w 482373"/>
                <a:gd name="connsiteY14" fmla="*/ 190543 h 381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2373" h="3817249">
                  <a:moveTo>
                    <a:pt x="482373" y="190762"/>
                  </a:moveTo>
                  <a:lnTo>
                    <a:pt x="482373" y="1474099"/>
                  </a:lnTo>
                  <a:lnTo>
                    <a:pt x="481821" y="1473705"/>
                  </a:lnTo>
                  <a:lnTo>
                    <a:pt x="481821" y="2687331"/>
                  </a:lnTo>
                  <a:lnTo>
                    <a:pt x="482005" y="2687462"/>
                  </a:lnTo>
                  <a:lnTo>
                    <a:pt x="482004" y="3817249"/>
                  </a:lnTo>
                  <a:lnTo>
                    <a:pt x="183" y="3626489"/>
                  </a:lnTo>
                  <a:lnTo>
                    <a:pt x="183" y="2960275"/>
                  </a:lnTo>
                  <a:lnTo>
                    <a:pt x="0" y="2960275"/>
                  </a:lnTo>
                  <a:lnTo>
                    <a:pt x="0" y="181131"/>
                  </a:lnTo>
                  <a:lnTo>
                    <a:pt x="551" y="181131"/>
                  </a:lnTo>
                  <a:lnTo>
                    <a:pt x="551" y="0"/>
                  </a:lnTo>
                  <a:lnTo>
                    <a:pt x="458048" y="181131"/>
                  </a:lnTo>
                  <a:lnTo>
                    <a:pt x="481821" y="181131"/>
                  </a:lnTo>
                  <a:lnTo>
                    <a:pt x="481821" y="190543"/>
                  </a:lnTo>
                  <a:close/>
                </a:path>
              </a:pathLst>
            </a:custGeom>
            <a:solidFill>
              <a:schemeClr val="tx2"/>
            </a:solidFill>
            <a:ln w="4048" cap="flat">
              <a:noFill/>
              <a:prstDash val="solid"/>
              <a:miter/>
            </a:ln>
          </p:spPr>
          <p:txBody>
            <a:bodyPr vert="vert" wrap="square" lIns="182880" tIns="365760" rIns="182880" bIns="182880" rtlCol="0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</a:pPr>
              <a:endPara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79070F4-C405-7BC2-FD17-C9DA9BEE69D1}"/>
                </a:ext>
              </a:extLst>
            </p:cNvPr>
            <p:cNvSpPr/>
            <p:nvPr/>
          </p:nvSpPr>
          <p:spPr>
            <a:xfrm rot="16200000">
              <a:off x="1759212" y="352949"/>
              <a:ext cx="362088" cy="2863934"/>
            </a:xfrm>
            <a:custGeom>
              <a:avLst/>
              <a:gdLst>
                <a:gd name="connsiteX0" fmla="*/ 483277 w 483277"/>
                <a:gd name="connsiteY0" fmla="*/ 3475804 h 3822474"/>
                <a:gd name="connsiteX1" fmla="*/ 481822 w 483277"/>
                <a:gd name="connsiteY1" fmla="*/ 3475804 h 3822474"/>
                <a:gd name="connsiteX2" fmla="*/ 481822 w 483277"/>
                <a:gd name="connsiteY2" fmla="*/ 3822474 h 3822474"/>
                <a:gd name="connsiteX3" fmla="*/ 0 w 483277"/>
                <a:gd name="connsiteY3" fmla="*/ 3631713 h 3822474"/>
                <a:gd name="connsiteX4" fmla="*/ 0 w 483277"/>
                <a:gd name="connsiteY4" fmla="*/ 2348376 h 3822474"/>
                <a:gd name="connsiteX5" fmla="*/ 1456 w 483277"/>
                <a:gd name="connsiteY5" fmla="*/ 2349417 h 3822474"/>
                <a:gd name="connsiteX6" fmla="*/ 1456 w 483277"/>
                <a:gd name="connsiteY6" fmla="*/ 0 h 3822474"/>
                <a:gd name="connsiteX7" fmla="*/ 483277 w 483277"/>
                <a:gd name="connsiteY7" fmla="*/ 0 h 382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277" h="3822474">
                  <a:moveTo>
                    <a:pt x="483277" y="3475804"/>
                  </a:moveTo>
                  <a:lnTo>
                    <a:pt x="481822" y="3475804"/>
                  </a:lnTo>
                  <a:lnTo>
                    <a:pt x="481822" y="3822474"/>
                  </a:lnTo>
                  <a:lnTo>
                    <a:pt x="0" y="3631713"/>
                  </a:lnTo>
                  <a:lnTo>
                    <a:pt x="0" y="2348376"/>
                  </a:lnTo>
                  <a:lnTo>
                    <a:pt x="1456" y="2349417"/>
                  </a:lnTo>
                  <a:lnTo>
                    <a:pt x="1456" y="0"/>
                  </a:lnTo>
                  <a:lnTo>
                    <a:pt x="483277" y="0"/>
                  </a:lnTo>
                  <a:close/>
                </a:path>
              </a:pathLst>
            </a:custGeom>
            <a:solidFill>
              <a:schemeClr val="tx2"/>
            </a:solidFill>
            <a:ln w="4048" cap="flat">
              <a:noFill/>
              <a:prstDash val="solid"/>
              <a:miter/>
            </a:ln>
          </p:spPr>
          <p:txBody>
            <a:bodyPr vert="vert" wrap="square" lIns="182880" tIns="182880" rIns="182880" bIns="182880" rtlCol="0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</a:pPr>
              <a:endPara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4C7509F-6B5E-4D52-F56B-4EFADAF90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217" y="1485172"/>
            <a:ext cx="2019083" cy="2784633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3D33B37-3BBB-A3D2-79E1-3559D39A2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217" y="1140673"/>
            <a:ext cx="2019083" cy="271056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7AC73C9E-095B-3E64-2666-7C63AC6BDB6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481599" y="1485172"/>
            <a:ext cx="2019083" cy="2784633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4AA15C6-82EC-2C34-0646-7D7447580B0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13208" y="1140673"/>
            <a:ext cx="1887474" cy="271056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113609C-883D-6855-FBC8-5AB515B9FE4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572001" y="1485172"/>
            <a:ext cx="2019083" cy="2784633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4E0E7CE-453B-6F9E-ED08-B82D4F90934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03609" y="1140673"/>
            <a:ext cx="1887474" cy="271056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1C31D22-E523-80F9-3751-A3D7D3A4298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81670" y="1485172"/>
            <a:ext cx="2159870" cy="2784633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25B7CFB-5C6E-A048-AFE7-B7A7B19279D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813279" y="1140673"/>
            <a:ext cx="2019083" cy="271056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6783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54766C6-3848-65BC-DB1C-67B821B3DB9B}"/>
              </a:ext>
            </a:extLst>
          </p:cNvPr>
          <p:cNvSpPr/>
          <p:nvPr userDrawn="1"/>
        </p:nvSpPr>
        <p:spPr>
          <a:xfrm rot="16200000">
            <a:off x="6475143" y="-923156"/>
            <a:ext cx="368223" cy="4231339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0 w 490964"/>
              <a:gd name="connsiteY4" fmla="*/ 3822129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9143 w 490964"/>
              <a:gd name="connsiteY4" fmla="*/ 5596068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0964" h="5641785">
                <a:moveTo>
                  <a:pt x="482369" y="190761"/>
                </a:moveTo>
                <a:lnTo>
                  <a:pt x="482369" y="1474097"/>
                </a:lnTo>
                <a:lnTo>
                  <a:pt x="481820" y="1473705"/>
                </a:lnTo>
                <a:lnTo>
                  <a:pt x="490964" y="5641785"/>
                </a:lnTo>
                <a:lnTo>
                  <a:pt x="9143" y="5596068"/>
                </a:lnTo>
                <a:cubicBezTo>
                  <a:pt x="6095" y="3791089"/>
                  <a:pt x="3048" y="1986109"/>
                  <a:pt x="0" y="181130"/>
                </a:cubicBezTo>
                <a:lnTo>
                  <a:pt x="548" y="181130"/>
                </a:lnTo>
                <a:lnTo>
                  <a:pt x="548" y="0"/>
                </a:lnTo>
                <a:lnTo>
                  <a:pt x="458043" y="181130"/>
                </a:lnTo>
                <a:lnTo>
                  <a:pt x="481820" y="181130"/>
                </a:lnTo>
                <a:lnTo>
                  <a:pt x="481820" y="190544"/>
                </a:lnTo>
                <a:lnTo>
                  <a:pt x="482369" y="190761"/>
                </a:lnTo>
                <a:close/>
              </a:path>
            </a:pathLst>
          </a:cu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07F22F36-21BB-E4E4-5D48-17591C968DA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11316" y="918116"/>
            <a:ext cx="701736" cy="529248"/>
          </a:xfrm>
          <a:prstGeom prst="parallelogram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9EFF438-DA8E-95BB-7845-8223122669B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911314" y="1522292"/>
            <a:ext cx="701735" cy="774711"/>
          </a:xfrm>
          <a:ln w="12700">
            <a:noFill/>
          </a:ln>
        </p:spPr>
        <p:txBody>
          <a:bodyPr lIns="182880" tIns="182880" bIns="91440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900" b="1" baseline="0"/>
            </a:lvl1pPr>
            <a:lvl2pPr marL="216694" indent="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900" baseline="0"/>
            </a:lvl2pPr>
            <a:lvl3pPr marL="427434" indent="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None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17C853F4-30AD-7929-D009-8289964DAF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06812" y="918116"/>
            <a:ext cx="701736" cy="529248"/>
          </a:xfrm>
          <a:prstGeom prst="parallelogram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6B0E49E-617F-92B7-8ACA-703771C2783B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706810" y="1522292"/>
            <a:ext cx="701735" cy="774711"/>
          </a:xfrm>
          <a:ln w="12700">
            <a:noFill/>
          </a:ln>
        </p:spPr>
        <p:txBody>
          <a:bodyPr lIns="182880" tIns="182880" bIns="91440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900" b="1" baseline="0"/>
            </a:lvl1pPr>
            <a:lvl2pPr marL="216694" indent="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900" baseline="0"/>
            </a:lvl2pPr>
            <a:lvl3pPr marL="427434" indent="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None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447363"/>
            <a:ext cx="3220376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6" y="1012513"/>
            <a:ext cx="3220378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8" y="1455654"/>
            <a:ext cx="3220376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B4D31E0-98AA-F851-FB8E-B02C980AEE7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693481" y="1020804"/>
            <a:ext cx="3079725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563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E12C4D72-071B-D114-1C65-136087CB740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08953" y="1568206"/>
            <a:ext cx="701736" cy="701736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54766C6-3848-65BC-DB1C-67B821B3DB9B}"/>
              </a:ext>
            </a:extLst>
          </p:cNvPr>
          <p:cNvSpPr/>
          <p:nvPr userDrawn="1"/>
        </p:nvSpPr>
        <p:spPr>
          <a:xfrm rot="16200000">
            <a:off x="6470087" y="-918100"/>
            <a:ext cx="378335" cy="4231339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0 w 490964"/>
              <a:gd name="connsiteY4" fmla="*/ 3822129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9143 w 490964"/>
              <a:gd name="connsiteY4" fmla="*/ 5596068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5073 w 493668"/>
              <a:gd name="connsiteY0" fmla="*/ 190761 h 5641785"/>
              <a:gd name="connsiteX1" fmla="*/ 485073 w 493668"/>
              <a:gd name="connsiteY1" fmla="*/ 1474097 h 5641785"/>
              <a:gd name="connsiteX2" fmla="*/ 484524 w 493668"/>
              <a:gd name="connsiteY2" fmla="*/ 1473705 h 5641785"/>
              <a:gd name="connsiteX3" fmla="*/ 493668 w 493668"/>
              <a:gd name="connsiteY3" fmla="*/ 5641785 h 5641785"/>
              <a:gd name="connsiteX4" fmla="*/ 698 w 493668"/>
              <a:gd name="connsiteY4" fmla="*/ 5596071 h 5641785"/>
              <a:gd name="connsiteX5" fmla="*/ 2704 w 493668"/>
              <a:gd name="connsiteY5" fmla="*/ 181130 h 5641785"/>
              <a:gd name="connsiteX6" fmla="*/ 3252 w 493668"/>
              <a:gd name="connsiteY6" fmla="*/ 181130 h 5641785"/>
              <a:gd name="connsiteX7" fmla="*/ 3252 w 493668"/>
              <a:gd name="connsiteY7" fmla="*/ 0 h 5641785"/>
              <a:gd name="connsiteX8" fmla="*/ 460747 w 493668"/>
              <a:gd name="connsiteY8" fmla="*/ 181130 h 5641785"/>
              <a:gd name="connsiteX9" fmla="*/ 484524 w 493668"/>
              <a:gd name="connsiteY9" fmla="*/ 181130 h 5641785"/>
              <a:gd name="connsiteX10" fmla="*/ 484524 w 493668"/>
              <a:gd name="connsiteY10" fmla="*/ 190544 h 5641785"/>
              <a:gd name="connsiteX11" fmla="*/ 485073 w 493668"/>
              <a:gd name="connsiteY11" fmla="*/ 190761 h 5641785"/>
              <a:gd name="connsiteX0" fmla="*/ 495852 w 504447"/>
              <a:gd name="connsiteY0" fmla="*/ 190761 h 5641785"/>
              <a:gd name="connsiteX1" fmla="*/ 495852 w 504447"/>
              <a:gd name="connsiteY1" fmla="*/ 1474097 h 5641785"/>
              <a:gd name="connsiteX2" fmla="*/ 495303 w 504447"/>
              <a:gd name="connsiteY2" fmla="*/ 1473705 h 5641785"/>
              <a:gd name="connsiteX3" fmla="*/ 504447 w 504447"/>
              <a:gd name="connsiteY3" fmla="*/ 5641785 h 5641785"/>
              <a:gd name="connsiteX4" fmla="*/ 328 w 504447"/>
              <a:gd name="connsiteY4" fmla="*/ 5640679 h 5641785"/>
              <a:gd name="connsiteX5" fmla="*/ 13483 w 504447"/>
              <a:gd name="connsiteY5" fmla="*/ 181130 h 5641785"/>
              <a:gd name="connsiteX6" fmla="*/ 14031 w 504447"/>
              <a:gd name="connsiteY6" fmla="*/ 181130 h 5641785"/>
              <a:gd name="connsiteX7" fmla="*/ 14031 w 504447"/>
              <a:gd name="connsiteY7" fmla="*/ 0 h 5641785"/>
              <a:gd name="connsiteX8" fmla="*/ 471526 w 504447"/>
              <a:gd name="connsiteY8" fmla="*/ 181130 h 5641785"/>
              <a:gd name="connsiteX9" fmla="*/ 495303 w 504447"/>
              <a:gd name="connsiteY9" fmla="*/ 181130 h 5641785"/>
              <a:gd name="connsiteX10" fmla="*/ 495303 w 504447"/>
              <a:gd name="connsiteY10" fmla="*/ 190544 h 5641785"/>
              <a:gd name="connsiteX11" fmla="*/ 495852 w 504447"/>
              <a:gd name="connsiteY11" fmla="*/ 190761 h 56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47" h="5641785">
                <a:moveTo>
                  <a:pt x="495852" y="190761"/>
                </a:moveTo>
                <a:lnTo>
                  <a:pt x="495852" y="1474097"/>
                </a:lnTo>
                <a:lnTo>
                  <a:pt x="495303" y="1473705"/>
                </a:lnTo>
                <a:lnTo>
                  <a:pt x="504447" y="5641785"/>
                </a:lnTo>
                <a:lnTo>
                  <a:pt x="328" y="5640679"/>
                </a:lnTo>
                <a:cubicBezTo>
                  <a:pt x="-2720" y="3835700"/>
                  <a:pt x="16531" y="1986109"/>
                  <a:pt x="13483" y="181130"/>
                </a:cubicBezTo>
                <a:lnTo>
                  <a:pt x="14031" y="181130"/>
                </a:lnTo>
                <a:lnTo>
                  <a:pt x="14031" y="0"/>
                </a:lnTo>
                <a:lnTo>
                  <a:pt x="471526" y="181130"/>
                </a:lnTo>
                <a:lnTo>
                  <a:pt x="495303" y="181130"/>
                </a:lnTo>
                <a:lnTo>
                  <a:pt x="495303" y="190544"/>
                </a:lnTo>
                <a:lnTo>
                  <a:pt x="495852" y="190761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9" y="1455654"/>
            <a:ext cx="2625481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B4D31E0-98AA-F851-FB8E-B02C980AEE7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693481" y="1020804"/>
            <a:ext cx="4007504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61DDF08-1926-B511-55F6-A3DA6AC23EB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59253" y="661987"/>
            <a:ext cx="1309688" cy="1309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A1CB7529-1804-C701-73F2-A12CCD2C0A4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64185" y="2080779"/>
            <a:ext cx="1309688" cy="1309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73210319-0B98-3759-6F34-5CE8E11B8E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8742" y="3499939"/>
            <a:ext cx="1309688" cy="1309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447364"/>
            <a:ext cx="3048311" cy="1644179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012513"/>
            <a:ext cx="4036401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3F9BAB3-DAA3-C9EA-A23D-767064137DCC}"/>
              </a:ext>
            </a:extLst>
          </p:cNvPr>
          <p:cNvSpPr/>
          <p:nvPr userDrawn="1"/>
        </p:nvSpPr>
        <p:spPr>
          <a:xfrm rot="16200000">
            <a:off x="3439879" y="1752610"/>
            <a:ext cx="312713" cy="144707"/>
          </a:xfrm>
          <a:prstGeom prst="triangle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FE467F6A-ECE1-0EF0-89C1-87DA2049B6E6}"/>
              </a:ext>
            </a:extLst>
          </p:cNvPr>
          <p:cNvSpPr/>
          <p:nvPr userDrawn="1"/>
        </p:nvSpPr>
        <p:spPr>
          <a:xfrm rot="5400000">
            <a:off x="4367855" y="3090961"/>
            <a:ext cx="312713" cy="144707"/>
          </a:xfrm>
          <a:prstGeom prst="triangle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E002B849-BF31-256B-3F1D-A581A7EBA3D6}"/>
              </a:ext>
            </a:extLst>
          </p:cNvPr>
          <p:cNvSpPr/>
          <p:nvPr userDrawn="1"/>
        </p:nvSpPr>
        <p:spPr>
          <a:xfrm rot="16200000">
            <a:off x="3407447" y="4403533"/>
            <a:ext cx="312713" cy="144707"/>
          </a:xfrm>
          <a:prstGeom prst="triangle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796FEFF-4750-06F3-0E31-8E22E4FE5D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08953" y="2362510"/>
            <a:ext cx="702313" cy="362459"/>
          </a:xfrm>
        </p:spPr>
        <p:txBody>
          <a:bodyPr/>
          <a:lstStyle>
            <a:lvl1pPr marL="0" indent="0">
              <a:buNone/>
              <a:defRPr sz="675"/>
            </a:lvl1pPr>
            <a:lvl2pPr marL="302419" indent="0">
              <a:buNone/>
              <a:defRPr sz="675"/>
            </a:lvl2pPr>
            <a:lvl3pPr marL="558404" indent="0">
              <a:buNone/>
              <a:defRPr sz="675"/>
            </a:lvl3pPr>
            <a:lvl4pPr marL="728663" indent="0">
              <a:buNone/>
              <a:defRPr sz="675"/>
            </a:lvl4pPr>
            <a:lvl5pPr marL="945356" indent="0">
              <a:buNone/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2">
            <a:extLst>
              <a:ext uri="{FF2B5EF4-FFF2-40B4-BE49-F238E27FC236}">
                <a16:creationId xmlns:a16="http://schemas.microsoft.com/office/drawing/2014/main" id="{4F6FC032-FB0C-72DA-6764-B2330919058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0928" y="2832786"/>
            <a:ext cx="701736" cy="701736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40C7E18F-B79C-CAA1-D04C-AA56D8546FB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10928" y="3627091"/>
            <a:ext cx="702313" cy="362459"/>
          </a:xfrm>
        </p:spPr>
        <p:txBody>
          <a:bodyPr/>
          <a:lstStyle>
            <a:lvl1pPr marL="0" indent="0">
              <a:buNone/>
              <a:defRPr sz="675"/>
            </a:lvl1pPr>
            <a:lvl2pPr marL="302419" indent="0">
              <a:buNone/>
              <a:defRPr sz="675"/>
            </a:lvl2pPr>
            <a:lvl3pPr marL="558404" indent="0">
              <a:buNone/>
              <a:defRPr sz="675"/>
            </a:lvl3pPr>
            <a:lvl4pPr marL="728663" indent="0">
              <a:buNone/>
              <a:defRPr sz="675"/>
            </a:lvl4pPr>
            <a:lvl5pPr marL="945356" indent="0">
              <a:buNone/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FE376C71-F337-DC2F-82C5-C9EB2925CB2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08953" y="4267510"/>
            <a:ext cx="702313" cy="568808"/>
          </a:xfrm>
        </p:spPr>
        <p:txBody>
          <a:bodyPr/>
          <a:lstStyle>
            <a:lvl1pPr marL="0" indent="0">
              <a:buNone/>
              <a:defRPr sz="675"/>
            </a:lvl1pPr>
            <a:lvl2pPr marL="302419" indent="0">
              <a:buNone/>
              <a:defRPr sz="675"/>
            </a:lvl2pPr>
            <a:lvl3pPr marL="558404" indent="0">
              <a:buNone/>
              <a:defRPr sz="675"/>
            </a:lvl3pPr>
            <a:lvl4pPr marL="728663" indent="0">
              <a:buNone/>
              <a:defRPr sz="675"/>
            </a:lvl4pPr>
            <a:lvl5pPr marL="945356" indent="0">
              <a:buNone/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Picture Placeholder 22">
            <a:extLst>
              <a:ext uri="{FF2B5EF4-FFF2-40B4-BE49-F238E27FC236}">
                <a16:creationId xmlns:a16="http://schemas.microsoft.com/office/drawing/2014/main" id="{FD4D54A4-D45B-8931-5025-F542820D915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00645" y="3181894"/>
            <a:ext cx="3048311" cy="14503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39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E12C4D72-071B-D114-1C65-136087CB740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08953" y="1568206"/>
            <a:ext cx="701736" cy="701736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54766C6-3848-65BC-DB1C-67B821B3DB9B}"/>
              </a:ext>
            </a:extLst>
          </p:cNvPr>
          <p:cNvSpPr/>
          <p:nvPr userDrawn="1"/>
        </p:nvSpPr>
        <p:spPr>
          <a:xfrm rot="16200000">
            <a:off x="6470087" y="-918100"/>
            <a:ext cx="378335" cy="4231339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0 w 490964"/>
              <a:gd name="connsiteY4" fmla="*/ 3822129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9143 w 490964"/>
              <a:gd name="connsiteY4" fmla="*/ 5596068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5073 w 493668"/>
              <a:gd name="connsiteY0" fmla="*/ 190761 h 5641785"/>
              <a:gd name="connsiteX1" fmla="*/ 485073 w 493668"/>
              <a:gd name="connsiteY1" fmla="*/ 1474097 h 5641785"/>
              <a:gd name="connsiteX2" fmla="*/ 484524 w 493668"/>
              <a:gd name="connsiteY2" fmla="*/ 1473705 h 5641785"/>
              <a:gd name="connsiteX3" fmla="*/ 493668 w 493668"/>
              <a:gd name="connsiteY3" fmla="*/ 5641785 h 5641785"/>
              <a:gd name="connsiteX4" fmla="*/ 698 w 493668"/>
              <a:gd name="connsiteY4" fmla="*/ 5596071 h 5641785"/>
              <a:gd name="connsiteX5" fmla="*/ 2704 w 493668"/>
              <a:gd name="connsiteY5" fmla="*/ 181130 h 5641785"/>
              <a:gd name="connsiteX6" fmla="*/ 3252 w 493668"/>
              <a:gd name="connsiteY6" fmla="*/ 181130 h 5641785"/>
              <a:gd name="connsiteX7" fmla="*/ 3252 w 493668"/>
              <a:gd name="connsiteY7" fmla="*/ 0 h 5641785"/>
              <a:gd name="connsiteX8" fmla="*/ 460747 w 493668"/>
              <a:gd name="connsiteY8" fmla="*/ 181130 h 5641785"/>
              <a:gd name="connsiteX9" fmla="*/ 484524 w 493668"/>
              <a:gd name="connsiteY9" fmla="*/ 181130 h 5641785"/>
              <a:gd name="connsiteX10" fmla="*/ 484524 w 493668"/>
              <a:gd name="connsiteY10" fmla="*/ 190544 h 5641785"/>
              <a:gd name="connsiteX11" fmla="*/ 485073 w 493668"/>
              <a:gd name="connsiteY11" fmla="*/ 190761 h 5641785"/>
              <a:gd name="connsiteX0" fmla="*/ 495852 w 504447"/>
              <a:gd name="connsiteY0" fmla="*/ 190761 h 5641785"/>
              <a:gd name="connsiteX1" fmla="*/ 495852 w 504447"/>
              <a:gd name="connsiteY1" fmla="*/ 1474097 h 5641785"/>
              <a:gd name="connsiteX2" fmla="*/ 495303 w 504447"/>
              <a:gd name="connsiteY2" fmla="*/ 1473705 h 5641785"/>
              <a:gd name="connsiteX3" fmla="*/ 504447 w 504447"/>
              <a:gd name="connsiteY3" fmla="*/ 5641785 h 5641785"/>
              <a:gd name="connsiteX4" fmla="*/ 328 w 504447"/>
              <a:gd name="connsiteY4" fmla="*/ 5640679 h 5641785"/>
              <a:gd name="connsiteX5" fmla="*/ 13483 w 504447"/>
              <a:gd name="connsiteY5" fmla="*/ 181130 h 5641785"/>
              <a:gd name="connsiteX6" fmla="*/ 14031 w 504447"/>
              <a:gd name="connsiteY6" fmla="*/ 181130 h 5641785"/>
              <a:gd name="connsiteX7" fmla="*/ 14031 w 504447"/>
              <a:gd name="connsiteY7" fmla="*/ 0 h 5641785"/>
              <a:gd name="connsiteX8" fmla="*/ 471526 w 504447"/>
              <a:gd name="connsiteY8" fmla="*/ 181130 h 5641785"/>
              <a:gd name="connsiteX9" fmla="*/ 495303 w 504447"/>
              <a:gd name="connsiteY9" fmla="*/ 181130 h 5641785"/>
              <a:gd name="connsiteX10" fmla="*/ 495303 w 504447"/>
              <a:gd name="connsiteY10" fmla="*/ 190544 h 5641785"/>
              <a:gd name="connsiteX11" fmla="*/ 495852 w 504447"/>
              <a:gd name="connsiteY11" fmla="*/ 190761 h 56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47" h="5641785">
                <a:moveTo>
                  <a:pt x="495852" y="190761"/>
                </a:moveTo>
                <a:lnTo>
                  <a:pt x="495852" y="1474097"/>
                </a:lnTo>
                <a:lnTo>
                  <a:pt x="495303" y="1473705"/>
                </a:lnTo>
                <a:lnTo>
                  <a:pt x="504447" y="5641785"/>
                </a:lnTo>
                <a:lnTo>
                  <a:pt x="328" y="5640679"/>
                </a:lnTo>
                <a:cubicBezTo>
                  <a:pt x="-2720" y="3835700"/>
                  <a:pt x="16531" y="1986109"/>
                  <a:pt x="13483" y="181130"/>
                </a:cubicBezTo>
                <a:lnTo>
                  <a:pt x="14031" y="181130"/>
                </a:lnTo>
                <a:lnTo>
                  <a:pt x="14031" y="0"/>
                </a:lnTo>
                <a:lnTo>
                  <a:pt x="471526" y="181130"/>
                </a:lnTo>
                <a:lnTo>
                  <a:pt x="495303" y="181130"/>
                </a:lnTo>
                <a:lnTo>
                  <a:pt x="495303" y="190544"/>
                </a:lnTo>
                <a:lnTo>
                  <a:pt x="495852" y="190761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marL="0" marR="0" lvl="0" indent="0" algn="l" defTabSz="685800" rtl="0" eaLnBrk="0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chemeClr val="bg1"/>
                </a:solidFill>
              </a:rPr>
              <a:t>What’s next?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9" y="1455654"/>
            <a:ext cx="2625481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61DDF08-1926-B511-55F6-A3DA6AC23EB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59253" y="661987"/>
            <a:ext cx="1309688" cy="1309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A1CB7529-1804-C701-73F2-A12CCD2C0A4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64185" y="2080779"/>
            <a:ext cx="1309688" cy="1309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73210319-0B98-3759-6F34-5CE8E11B8E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8742" y="3499939"/>
            <a:ext cx="1309688" cy="1309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chemeClr val="bg1"/>
                </a:solidFill>
              </a:rPr>
              <a:t>Achievement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447364"/>
            <a:ext cx="3048311" cy="1644179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3F9BAB3-DAA3-C9EA-A23D-767064137DCC}"/>
              </a:ext>
            </a:extLst>
          </p:cNvPr>
          <p:cNvSpPr/>
          <p:nvPr userDrawn="1"/>
        </p:nvSpPr>
        <p:spPr>
          <a:xfrm rot="16200000">
            <a:off x="3439879" y="1752610"/>
            <a:ext cx="312713" cy="144707"/>
          </a:xfrm>
          <a:prstGeom prst="triangle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FE467F6A-ECE1-0EF0-89C1-87DA2049B6E6}"/>
              </a:ext>
            </a:extLst>
          </p:cNvPr>
          <p:cNvSpPr/>
          <p:nvPr userDrawn="1"/>
        </p:nvSpPr>
        <p:spPr>
          <a:xfrm rot="5400000">
            <a:off x="4367855" y="3090961"/>
            <a:ext cx="312713" cy="144707"/>
          </a:xfrm>
          <a:prstGeom prst="triangle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E002B849-BF31-256B-3F1D-A581A7EBA3D6}"/>
              </a:ext>
            </a:extLst>
          </p:cNvPr>
          <p:cNvSpPr/>
          <p:nvPr userDrawn="1"/>
        </p:nvSpPr>
        <p:spPr>
          <a:xfrm rot="16200000">
            <a:off x="3407447" y="4403533"/>
            <a:ext cx="312713" cy="144707"/>
          </a:xfrm>
          <a:prstGeom prst="triangle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796FEFF-4750-06F3-0E31-8E22E4FE5D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08953" y="2362510"/>
            <a:ext cx="702313" cy="362459"/>
          </a:xfrm>
        </p:spPr>
        <p:txBody>
          <a:bodyPr/>
          <a:lstStyle>
            <a:lvl1pPr marL="0" indent="0">
              <a:buNone/>
              <a:defRPr sz="675"/>
            </a:lvl1pPr>
            <a:lvl2pPr marL="302419" indent="0">
              <a:buNone/>
              <a:defRPr sz="675"/>
            </a:lvl2pPr>
            <a:lvl3pPr marL="558404" indent="0">
              <a:buNone/>
              <a:defRPr sz="675"/>
            </a:lvl3pPr>
            <a:lvl4pPr marL="728663" indent="0">
              <a:buNone/>
              <a:defRPr sz="675"/>
            </a:lvl4pPr>
            <a:lvl5pPr marL="945356" indent="0">
              <a:buNone/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2">
            <a:extLst>
              <a:ext uri="{FF2B5EF4-FFF2-40B4-BE49-F238E27FC236}">
                <a16:creationId xmlns:a16="http://schemas.microsoft.com/office/drawing/2014/main" id="{4F6FC032-FB0C-72DA-6764-B2330919058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0928" y="2832786"/>
            <a:ext cx="701736" cy="701736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40C7E18F-B79C-CAA1-D04C-AA56D8546FB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10928" y="3627091"/>
            <a:ext cx="702313" cy="362459"/>
          </a:xfrm>
        </p:spPr>
        <p:txBody>
          <a:bodyPr/>
          <a:lstStyle>
            <a:lvl1pPr marL="0" indent="0">
              <a:buNone/>
              <a:defRPr sz="675"/>
            </a:lvl1pPr>
            <a:lvl2pPr marL="302419" indent="0">
              <a:buNone/>
              <a:defRPr sz="675"/>
            </a:lvl2pPr>
            <a:lvl3pPr marL="558404" indent="0">
              <a:buNone/>
              <a:defRPr sz="675"/>
            </a:lvl3pPr>
            <a:lvl4pPr marL="728663" indent="0">
              <a:buNone/>
              <a:defRPr sz="675"/>
            </a:lvl4pPr>
            <a:lvl5pPr marL="945356" indent="0">
              <a:buNone/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FE376C71-F337-DC2F-82C5-C9EB2925CB2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08953" y="4267510"/>
            <a:ext cx="702313" cy="568808"/>
          </a:xfrm>
        </p:spPr>
        <p:txBody>
          <a:bodyPr/>
          <a:lstStyle>
            <a:lvl1pPr marL="0" indent="0">
              <a:buNone/>
              <a:defRPr sz="675"/>
            </a:lvl1pPr>
            <a:lvl2pPr marL="302419" indent="0">
              <a:buNone/>
              <a:defRPr sz="675"/>
            </a:lvl2pPr>
            <a:lvl3pPr marL="558404" indent="0">
              <a:buNone/>
              <a:defRPr sz="675"/>
            </a:lvl3pPr>
            <a:lvl4pPr marL="728663" indent="0">
              <a:buNone/>
              <a:defRPr sz="675"/>
            </a:lvl4pPr>
            <a:lvl5pPr marL="945356" indent="0">
              <a:buNone/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Picture Placeholder 22">
            <a:extLst>
              <a:ext uri="{FF2B5EF4-FFF2-40B4-BE49-F238E27FC236}">
                <a16:creationId xmlns:a16="http://schemas.microsoft.com/office/drawing/2014/main" id="{FD4D54A4-D45B-8931-5025-F542820D915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00645" y="3181894"/>
            <a:ext cx="3048311" cy="14503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78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54766C6-3848-65BC-DB1C-67B821B3DB9B}"/>
              </a:ext>
            </a:extLst>
          </p:cNvPr>
          <p:cNvSpPr/>
          <p:nvPr userDrawn="1"/>
        </p:nvSpPr>
        <p:spPr>
          <a:xfrm rot="16200000">
            <a:off x="6470087" y="-918100"/>
            <a:ext cx="378335" cy="4231339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0 w 490964"/>
              <a:gd name="connsiteY4" fmla="*/ 3822129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9143 w 490964"/>
              <a:gd name="connsiteY4" fmla="*/ 5596068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5073 w 493668"/>
              <a:gd name="connsiteY0" fmla="*/ 190761 h 5641785"/>
              <a:gd name="connsiteX1" fmla="*/ 485073 w 493668"/>
              <a:gd name="connsiteY1" fmla="*/ 1474097 h 5641785"/>
              <a:gd name="connsiteX2" fmla="*/ 484524 w 493668"/>
              <a:gd name="connsiteY2" fmla="*/ 1473705 h 5641785"/>
              <a:gd name="connsiteX3" fmla="*/ 493668 w 493668"/>
              <a:gd name="connsiteY3" fmla="*/ 5641785 h 5641785"/>
              <a:gd name="connsiteX4" fmla="*/ 698 w 493668"/>
              <a:gd name="connsiteY4" fmla="*/ 5596071 h 5641785"/>
              <a:gd name="connsiteX5" fmla="*/ 2704 w 493668"/>
              <a:gd name="connsiteY5" fmla="*/ 181130 h 5641785"/>
              <a:gd name="connsiteX6" fmla="*/ 3252 w 493668"/>
              <a:gd name="connsiteY6" fmla="*/ 181130 h 5641785"/>
              <a:gd name="connsiteX7" fmla="*/ 3252 w 493668"/>
              <a:gd name="connsiteY7" fmla="*/ 0 h 5641785"/>
              <a:gd name="connsiteX8" fmla="*/ 460747 w 493668"/>
              <a:gd name="connsiteY8" fmla="*/ 181130 h 5641785"/>
              <a:gd name="connsiteX9" fmla="*/ 484524 w 493668"/>
              <a:gd name="connsiteY9" fmla="*/ 181130 h 5641785"/>
              <a:gd name="connsiteX10" fmla="*/ 484524 w 493668"/>
              <a:gd name="connsiteY10" fmla="*/ 190544 h 5641785"/>
              <a:gd name="connsiteX11" fmla="*/ 485073 w 493668"/>
              <a:gd name="connsiteY11" fmla="*/ 190761 h 5641785"/>
              <a:gd name="connsiteX0" fmla="*/ 495852 w 504447"/>
              <a:gd name="connsiteY0" fmla="*/ 190761 h 5641785"/>
              <a:gd name="connsiteX1" fmla="*/ 495852 w 504447"/>
              <a:gd name="connsiteY1" fmla="*/ 1474097 h 5641785"/>
              <a:gd name="connsiteX2" fmla="*/ 495303 w 504447"/>
              <a:gd name="connsiteY2" fmla="*/ 1473705 h 5641785"/>
              <a:gd name="connsiteX3" fmla="*/ 504447 w 504447"/>
              <a:gd name="connsiteY3" fmla="*/ 5641785 h 5641785"/>
              <a:gd name="connsiteX4" fmla="*/ 328 w 504447"/>
              <a:gd name="connsiteY4" fmla="*/ 5640679 h 5641785"/>
              <a:gd name="connsiteX5" fmla="*/ 13483 w 504447"/>
              <a:gd name="connsiteY5" fmla="*/ 181130 h 5641785"/>
              <a:gd name="connsiteX6" fmla="*/ 14031 w 504447"/>
              <a:gd name="connsiteY6" fmla="*/ 181130 h 5641785"/>
              <a:gd name="connsiteX7" fmla="*/ 14031 w 504447"/>
              <a:gd name="connsiteY7" fmla="*/ 0 h 5641785"/>
              <a:gd name="connsiteX8" fmla="*/ 471526 w 504447"/>
              <a:gd name="connsiteY8" fmla="*/ 181130 h 5641785"/>
              <a:gd name="connsiteX9" fmla="*/ 495303 w 504447"/>
              <a:gd name="connsiteY9" fmla="*/ 181130 h 5641785"/>
              <a:gd name="connsiteX10" fmla="*/ 495303 w 504447"/>
              <a:gd name="connsiteY10" fmla="*/ 190544 h 5641785"/>
              <a:gd name="connsiteX11" fmla="*/ 495852 w 504447"/>
              <a:gd name="connsiteY11" fmla="*/ 190761 h 56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47" h="5641785">
                <a:moveTo>
                  <a:pt x="495852" y="190761"/>
                </a:moveTo>
                <a:lnTo>
                  <a:pt x="495852" y="1474097"/>
                </a:lnTo>
                <a:lnTo>
                  <a:pt x="495303" y="1473705"/>
                </a:lnTo>
                <a:lnTo>
                  <a:pt x="504447" y="5641785"/>
                </a:lnTo>
                <a:lnTo>
                  <a:pt x="328" y="5640679"/>
                </a:lnTo>
                <a:cubicBezTo>
                  <a:pt x="-2720" y="3835700"/>
                  <a:pt x="16531" y="1986109"/>
                  <a:pt x="13483" y="181130"/>
                </a:cubicBezTo>
                <a:lnTo>
                  <a:pt x="14031" y="181130"/>
                </a:lnTo>
                <a:lnTo>
                  <a:pt x="14031" y="0"/>
                </a:lnTo>
                <a:lnTo>
                  <a:pt x="471526" y="181130"/>
                </a:lnTo>
                <a:lnTo>
                  <a:pt x="495303" y="181130"/>
                </a:lnTo>
                <a:lnTo>
                  <a:pt x="495303" y="190544"/>
                </a:lnTo>
                <a:lnTo>
                  <a:pt x="495852" y="190761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9" y="1455654"/>
            <a:ext cx="4148156" cy="1701641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B4D31E0-98AA-F851-FB8E-B02C980AEE7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693481" y="1020804"/>
            <a:ext cx="4007504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447364"/>
            <a:ext cx="4036401" cy="1709931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012513"/>
            <a:ext cx="4036401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endParaRPr lang="en-US" dirty="0"/>
          </a:p>
        </p:txBody>
      </p:sp>
      <p:sp>
        <p:nvSpPr>
          <p:cNvPr id="34" name="Picture Placeholder 22">
            <a:extLst>
              <a:ext uri="{FF2B5EF4-FFF2-40B4-BE49-F238E27FC236}">
                <a16:creationId xmlns:a16="http://schemas.microsoft.com/office/drawing/2014/main" id="{FD4D54A4-D45B-8931-5025-F542820D915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41470" y="3226212"/>
            <a:ext cx="4159515" cy="1390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Picture Placeholder 22">
            <a:extLst>
              <a:ext uri="{FF2B5EF4-FFF2-40B4-BE49-F238E27FC236}">
                <a16:creationId xmlns:a16="http://schemas.microsoft.com/office/drawing/2014/main" id="{2B2AF40E-5C68-929B-F43F-33F7990D701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471058" y="3226213"/>
            <a:ext cx="1965989" cy="1374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F3CB6-9AE0-ABED-FD9A-4C4DD98D79C3}"/>
              </a:ext>
            </a:extLst>
          </p:cNvPr>
          <p:cNvSpPr>
            <a:spLocks noGrp="1"/>
          </p:cNvSpPr>
          <p:nvPr>
            <p:ph sz="half" idx="34"/>
          </p:nvPr>
        </p:nvSpPr>
        <p:spPr>
          <a:xfrm>
            <a:off x="400645" y="3226212"/>
            <a:ext cx="1965989" cy="1374950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9857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54766C6-3848-65BC-DB1C-67B821B3DB9B}"/>
              </a:ext>
            </a:extLst>
          </p:cNvPr>
          <p:cNvSpPr/>
          <p:nvPr userDrawn="1"/>
        </p:nvSpPr>
        <p:spPr>
          <a:xfrm rot="16200000">
            <a:off x="6470087" y="-918100"/>
            <a:ext cx="378335" cy="4231339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0 w 490964"/>
              <a:gd name="connsiteY4" fmla="*/ 3822129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9143 w 490964"/>
              <a:gd name="connsiteY4" fmla="*/ 5596068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5073 w 493668"/>
              <a:gd name="connsiteY0" fmla="*/ 190761 h 5641785"/>
              <a:gd name="connsiteX1" fmla="*/ 485073 w 493668"/>
              <a:gd name="connsiteY1" fmla="*/ 1474097 h 5641785"/>
              <a:gd name="connsiteX2" fmla="*/ 484524 w 493668"/>
              <a:gd name="connsiteY2" fmla="*/ 1473705 h 5641785"/>
              <a:gd name="connsiteX3" fmla="*/ 493668 w 493668"/>
              <a:gd name="connsiteY3" fmla="*/ 5641785 h 5641785"/>
              <a:gd name="connsiteX4" fmla="*/ 698 w 493668"/>
              <a:gd name="connsiteY4" fmla="*/ 5596071 h 5641785"/>
              <a:gd name="connsiteX5" fmla="*/ 2704 w 493668"/>
              <a:gd name="connsiteY5" fmla="*/ 181130 h 5641785"/>
              <a:gd name="connsiteX6" fmla="*/ 3252 w 493668"/>
              <a:gd name="connsiteY6" fmla="*/ 181130 h 5641785"/>
              <a:gd name="connsiteX7" fmla="*/ 3252 w 493668"/>
              <a:gd name="connsiteY7" fmla="*/ 0 h 5641785"/>
              <a:gd name="connsiteX8" fmla="*/ 460747 w 493668"/>
              <a:gd name="connsiteY8" fmla="*/ 181130 h 5641785"/>
              <a:gd name="connsiteX9" fmla="*/ 484524 w 493668"/>
              <a:gd name="connsiteY9" fmla="*/ 181130 h 5641785"/>
              <a:gd name="connsiteX10" fmla="*/ 484524 w 493668"/>
              <a:gd name="connsiteY10" fmla="*/ 190544 h 5641785"/>
              <a:gd name="connsiteX11" fmla="*/ 485073 w 493668"/>
              <a:gd name="connsiteY11" fmla="*/ 190761 h 5641785"/>
              <a:gd name="connsiteX0" fmla="*/ 495852 w 504447"/>
              <a:gd name="connsiteY0" fmla="*/ 190761 h 5641785"/>
              <a:gd name="connsiteX1" fmla="*/ 495852 w 504447"/>
              <a:gd name="connsiteY1" fmla="*/ 1474097 h 5641785"/>
              <a:gd name="connsiteX2" fmla="*/ 495303 w 504447"/>
              <a:gd name="connsiteY2" fmla="*/ 1473705 h 5641785"/>
              <a:gd name="connsiteX3" fmla="*/ 504447 w 504447"/>
              <a:gd name="connsiteY3" fmla="*/ 5641785 h 5641785"/>
              <a:gd name="connsiteX4" fmla="*/ 328 w 504447"/>
              <a:gd name="connsiteY4" fmla="*/ 5640679 h 5641785"/>
              <a:gd name="connsiteX5" fmla="*/ 13483 w 504447"/>
              <a:gd name="connsiteY5" fmla="*/ 181130 h 5641785"/>
              <a:gd name="connsiteX6" fmla="*/ 14031 w 504447"/>
              <a:gd name="connsiteY6" fmla="*/ 181130 h 5641785"/>
              <a:gd name="connsiteX7" fmla="*/ 14031 w 504447"/>
              <a:gd name="connsiteY7" fmla="*/ 0 h 5641785"/>
              <a:gd name="connsiteX8" fmla="*/ 471526 w 504447"/>
              <a:gd name="connsiteY8" fmla="*/ 181130 h 5641785"/>
              <a:gd name="connsiteX9" fmla="*/ 495303 w 504447"/>
              <a:gd name="connsiteY9" fmla="*/ 181130 h 5641785"/>
              <a:gd name="connsiteX10" fmla="*/ 495303 w 504447"/>
              <a:gd name="connsiteY10" fmla="*/ 190544 h 5641785"/>
              <a:gd name="connsiteX11" fmla="*/ 495852 w 504447"/>
              <a:gd name="connsiteY11" fmla="*/ 190761 h 56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47" h="5641785">
                <a:moveTo>
                  <a:pt x="495852" y="190761"/>
                </a:moveTo>
                <a:lnTo>
                  <a:pt x="495852" y="1474097"/>
                </a:lnTo>
                <a:lnTo>
                  <a:pt x="495303" y="1473705"/>
                </a:lnTo>
                <a:lnTo>
                  <a:pt x="504447" y="5641785"/>
                </a:lnTo>
                <a:lnTo>
                  <a:pt x="328" y="5640679"/>
                </a:lnTo>
                <a:cubicBezTo>
                  <a:pt x="-2720" y="3835700"/>
                  <a:pt x="16531" y="1986109"/>
                  <a:pt x="13483" y="181130"/>
                </a:cubicBezTo>
                <a:lnTo>
                  <a:pt x="14031" y="181130"/>
                </a:lnTo>
                <a:lnTo>
                  <a:pt x="14031" y="0"/>
                </a:lnTo>
                <a:lnTo>
                  <a:pt x="471526" y="181130"/>
                </a:lnTo>
                <a:lnTo>
                  <a:pt x="495303" y="181130"/>
                </a:lnTo>
                <a:lnTo>
                  <a:pt x="495303" y="190544"/>
                </a:lnTo>
                <a:lnTo>
                  <a:pt x="495852" y="190761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marL="0" marR="0" lvl="0" indent="0" algn="l" defTabSz="685800" rtl="0" eaLnBrk="0" fontAlgn="auto" latin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Tx/>
              <a:buSzTx/>
              <a:buFontTx/>
              <a:buNone/>
              <a:tabLst/>
              <a:defRPr/>
            </a:pPr>
            <a:r>
              <a:rPr lang="en-US" sz="1350" b="1" dirty="0">
                <a:solidFill>
                  <a:schemeClr val="bg1"/>
                </a:solidFill>
              </a:rPr>
              <a:t>What’s next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9" y="1455654"/>
            <a:ext cx="4148156" cy="1701641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1" dirty="0">
                <a:solidFill>
                  <a:schemeClr val="bg1"/>
                </a:solidFill>
              </a:rPr>
              <a:t>Recent advance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447364"/>
            <a:ext cx="4036401" cy="1709931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Picture Placeholder 22">
            <a:extLst>
              <a:ext uri="{FF2B5EF4-FFF2-40B4-BE49-F238E27FC236}">
                <a16:creationId xmlns:a16="http://schemas.microsoft.com/office/drawing/2014/main" id="{FD4D54A4-D45B-8931-5025-F542820D915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41470" y="3226212"/>
            <a:ext cx="4159515" cy="1390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Picture Placeholder 22">
            <a:extLst>
              <a:ext uri="{FF2B5EF4-FFF2-40B4-BE49-F238E27FC236}">
                <a16:creationId xmlns:a16="http://schemas.microsoft.com/office/drawing/2014/main" id="{2B2AF40E-5C68-929B-F43F-33F7990D701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471058" y="3226213"/>
            <a:ext cx="1965989" cy="1374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F3CB6-9AE0-ABED-FD9A-4C4DD98D79C3}"/>
              </a:ext>
            </a:extLst>
          </p:cNvPr>
          <p:cNvSpPr>
            <a:spLocks noGrp="1"/>
          </p:cNvSpPr>
          <p:nvPr>
            <p:ph sz="half" idx="34"/>
          </p:nvPr>
        </p:nvSpPr>
        <p:spPr>
          <a:xfrm>
            <a:off x="400645" y="3226212"/>
            <a:ext cx="1965989" cy="1374950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255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54766C6-3848-65BC-DB1C-67B821B3DB9B}"/>
              </a:ext>
            </a:extLst>
          </p:cNvPr>
          <p:cNvSpPr/>
          <p:nvPr userDrawn="1"/>
        </p:nvSpPr>
        <p:spPr>
          <a:xfrm rot="16200000">
            <a:off x="6470087" y="-918100"/>
            <a:ext cx="378335" cy="4231339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0 w 490964"/>
              <a:gd name="connsiteY4" fmla="*/ 3822129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9143 w 490964"/>
              <a:gd name="connsiteY4" fmla="*/ 5596068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5073 w 493668"/>
              <a:gd name="connsiteY0" fmla="*/ 190761 h 5641785"/>
              <a:gd name="connsiteX1" fmla="*/ 485073 w 493668"/>
              <a:gd name="connsiteY1" fmla="*/ 1474097 h 5641785"/>
              <a:gd name="connsiteX2" fmla="*/ 484524 w 493668"/>
              <a:gd name="connsiteY2" fmla="*/ 1473705 h 5641785"/>
              <a:gd name="connsiteX3" fmla="*/ 493668 w 493668"/>
              <a:gd name="connsiteY3" fmla="*/ 5641785 h 5641785"/>
              <a:gd name="connsiteX4" fmla="*/ 698 w 493668"/>
              <a:gd name="connsiteY4" fmla="*/ 5596071 h 5641785"/>
              <a:gd name="connsiteX5" fmla="*/ 2704 w 493668"/>
              <a:gd name="connsiteY5" fmla="*/ 181130 h 5641785"/>
              <a:gd name="connsiteX6" fmla="*/ 3252 w 493668"/>
              <a:gd name="connsiteY6" fmla="*/ 181130 h 5641785"/>
              <a:gd name="connsiteX7" fmla="*/ 3252 w 493668"/>
              <a:gd name="connsiteY7" fmla="*/ 0 h 5641785"/>
              <a:gd name="connsiteX8" fmla="*/ 460747 w 493668"/>
              <a:gd name="connsiteY8" fmla="*/ 181130 h 5641785"/>
              <a:gd name="connsiteX9" fmla="*/ 484524 w 493668"/>
              <a:gd name="connsiteY9" fmla="*/ 181130 h 5641785"/>
              <a:gd name="connsiteX10" fmla="*/ 484524 w 493668"/>
              <a:gd name="connsiteY10" fmla="*/ 190544 h 5641785"/>
              <a:gd name="connsiteX11" fmla="*/ 485073 w 493668"/>
              <a:gd name="connsiteY11" fmla="*/ 190761 h 5641785"/>
              <a:gd name="connsiteX0" fmla="*/ 495852 w 504447"/>
              <a:gd name="connsiteY0" fmla="*/ 190761 h 5641785"/>
              <a:gd name="connsiteX1" fmla="*/ 495852 w 504447"/>
              <a:gd name="connsiteY1" fmla="*/ 1474097 h 5641785"/>
              <a:gd name="connsiteX2" fmla="*/ 495303 w 504447"/>
              <a:gd name="connsiteY2" fmla="*/ 1473705 h 5641785"/>
              <a:gd name="connsiteX3" fmla="*/ 504447 w 504447"/>
              <a:gd name="connsiteY3" fmla="*/ 5641785 h 5641785"/>
              <a:gd name="connsiteX4" fmla="*/ 328 w 504447"/>
              <a:gd name="connsiteY4" fmla="*/ 5640679 h 5641785"/>
              <a:gd name="connsiteX5" fmla="*/ 13483 w 504447"/>
              <a:gd name="connsiteY5" fmla="*/ 181130 h 5641785"/>
              <a:gd name="connsiteX6" fmla="*/ 14031 w 504447"/>
              <a:gd name="connsiteY6" fmla="*/ 181130 h 5641785"/>
              <a:gd name="connsiteX7" fmla="*/ 14031 w 504447"/>
              <a:gd name="connsiteY7" fmla="*/ 0 h 5641785"/>
              <a:gd name="connsiteX8" fmla="*/ 471526 w 504447"/>
              <a:gd name="connsiteY8" fmla="*/ 181130 h 5641785"/>
              <a:gd name="connsiteX9" fmla="*/ 495303 w 504447"/>
              <a:gd name="connsiteY9" fmla="*/ 181130 h 5641785"/>
              <a:gd name="connsiteX10" fmla="*/ 495303 w 504447"/>
              <a:gd name="connsiteY10" fmla="*/ 190544 h 5641785"/>
              <a:gd name="connsiteX11" fmla="*/ 495852 w 504447"/>
              <a:gd name="connsiteY11" fmla="*/ 190761 h 56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47" h="5641785">
                <a:moveTo>
                  <a:pt x="495852" y="190761"/>
                </a:moveTo>
                <a:lnTo>
                  <a:pt x="495852" y="1474097"/>
                </a:lnTo>
                <a:lnTo>
                  <a:pt x="495303" y="1473705"/>
                </a:lnTo>
                <a:lnTo>
                  <a:pt x="504447" y="5641785"/>
                </a:lnTo>
                <a:lnTo>
                  <a:pt x="328" y="5640679"/>
                </a:lnTo>
                <a:cubicBezTo>
                  <a:pt x="-2720" y="3835700"/>
                  <a:pt x="16531" y="1986109"/>
                  <a:pt x="13483" y="181130"/>
                </a:cubicBezTo>
                <a:lnTo>
                  <a:pt x="14031" y="181130"/>
                </a:lnTo>
                <a:lnTo>
                  <a:pt x="14031" y="0"/>
                </a:lnTo>
                <a:lnTo>
                  <a:pt x="471526" y="181130"/>
                </a:lnTo>
                <a:lnTo>
                  <a:pt x="495303" y="181130"/>
                </a:lnTo>
                <a:lnTo>
                  <a:pt x="495303" y="190544"/>
                </a:lnTo>
                <a:lnTo>
                  <a:pt x="495852" y="190761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447363"/>
            <a:ext cx="4036398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012513"/>
            <a:ext cx="4036401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9" y="1455654"/>
            <a:ext cx="4190526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B4D31E0-98AA-F851-FB8E-B02C980AEE7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693481" y="1020804"/>
            <a:ext cx="4007504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95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720694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54766C6-3848-65BC-DB1C-67B821B3DB9B}"/>
              </a:ext>
            </a:extLst>
          </p:cNvPr>
          <p:cNvSpPr/>
          <p:nvPr userDrawn="1"/>
        </p:nvSpPr>
        <p:spPr>
          <a:xfrm rot="16200000">
            <a:off x="6470087" y="-722156"/>
            <a:ext cx="378335" cy="4231339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0 w 490964"/>
              <a:gd name="connsiteY4" fmla="*/ 3822129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9143 w 490964"/>
              <a:gd name="connsiteY4" fmla="*/ 5596068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5073 w 493668"/>
              <a:gd name="connsiteY0" fmla="*/ 190761 h 5641785"/>
              <a:gd name="connsiteX1" fmla="*/ 485073 w 493668"/>
              <a:gd name="connsiteY1" fmla="*/ 1474097 h 5641785"/>
              <a:gd name="connsiteX2" fmla="*/ 484524 w 493668"/>
              <a:gd name="connsiteY2" fmla="*/ 1473705 h 5641785"/>
              <a:gd name="connsiteX3" fmla="*/ 493668 w 493668"/>
              <a:gd name="connsiteY3" fmla="*/ 5641785 h 5641785"/>
              <a:gd name="connsiteX4" fmla="*/ 698 w 493668"/>
              <a:gd name="connsiteY4" fmla="*/ 5596071 h 5641785"/>
              <a:gd name="connsiteX5" fmla="*/ 2704 w 493668"/>
              <a:gd name="connsiteY5" fmla="*/ 181130 h 5641785"/>
              <a:gd name="connsiteX6" fmla="*/ 3252 w 493668"/>
              <a:gd name="connsiteY6" fmla="*/ 181130 h 5641785"/>
              <a:gd name="connsiteX7" fmla="*/ 3252 w 493668"/>
              <a:gd name="connsiteY7" fmla="*/ 0 h 5641785"/>
              <a:gd name="connsiteX8" fmla="*/ 460747 w 493668"/>
              <a:gd name="connsiteY8" fmla="*/ 181130 h 5641785"/>
              <a:gd name="connsiteX9" fmla="*/ 484524 w 493668"/>
              <a:gd name="connsiteY9" fmla="*/ 181130 h 5641785"/>
              <a:gd name="connsiteX10" fmla="*/ 484524 w 493668"/>
              <a:gd name="connsiteY10" fmla="*/ 190544 h 5641785"/>
              <a:gd name="connsiteX11" fmla="*/ 485073 w 493668"/>
              <a:gd name="connsiteY11" fmla="*/ 190761 h 5641785"/>
              <a:gd name="connsiteX0" fmla="*/ 495852 w 504447"/>
              <a:gd name="connsiteY0" fmla="*/ 190761 h 5641785"/>
              <a:gd name="connsiteX1" fmla="*/ 495852 w 504447"/>
              <a:gd name="connsiteY1" fmla="*/ 1474097 h 5641785"/>
              <a:gd name="connsiteX2" fmla="*/ 495303 w 504447"/>
              <a:gd name="connsiteY2" fmla="*/ 1473705 h 5641785"/>
              <a:gd name="connsiteX3" fmla="*/ 504447 w 504447"/>
              <a:gd name="connsiteY3" fmla="*/ 5641785 h 5641785"/>
              <a:gd name="connsiteX4" fmla="*/ 328 w 504447"/>
              <a:gd name="connsiteY4" fmla="*/ 5640679 h 5641785"/>
              <a:gd name="connsiteX5" fmla="*/ 13483 w 504447"/>
              <a:gd name="connsiteY5" fmla="*/ 181130 h 5641785"/>
              <a:gd name="connsiteX6" fmla="*/ 14031 w 504447"/>
              <a:gd name="connsiteY6" fmla="*/ 181130 h 5641785"/>
              <a:gd name="connsiteX7" fmla="*/ 14031 w 504447"/>
              <a:gd name="connsiteY7" fmla="*/ 0 h 5641785"/>
              <a:gd name="connsiteX8" fmla="*/ 471526 w 504447"/>
              <a:gd name="connsiteY8" fmla="*/ 181130 h 5641785"/>
              <a:gd name="connsiteX9" fmla="*/ 495303 w 504447"/>
              <a:gd name="connsiteY9" fmla="*/ 181130 h 5641785"/>
              <a:gd name="connsiteX10" fmla="*/ 495303 w 504447"/>
              <a:gd name="connsiteY10" fmla="*/ 190544 h 5641785"/>
              <a:gd name="connsiteX11" fmla="*/ 495852 w 504447"/>
              <a:gd name="connsiteY11" fmla="*/ 190761 h 56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47" h="5641785">
                <a:moveTo>
                  <a:pt x="495852" y="190761"/>
                </a:moveTo>
                <a:lnTo>
                  <a:pt x="495852" y="1474097"/>
                </a:lnTo>
                <a:lnTo>
                  <a:pt x="495303" y="1473705"/>
                </a:lnTo>
                <a:lnTo>
                  <a:pt x="504447" y="5641785"/>
                </a:lnTo>
                <a:lnTo>
                  <a:pt x="328" y="5640679"/>
                </a:lnTo>
                <a:cubicBezTo>
                  <a:pt x="-2720" y="3835700"/>
                  <a:pt x="16531" y="1986109"/>
                  <a:pt x="13483" y="181130"/>
                </a:cubicBezTo>
                <a:lnTo>
                  <a:pt x="14031" y="181130"/>
                </a:lnTo>
                <a:lnTo>
                  <a:pt x="14031" y="0"/>
                </a:lnTo>
                <a:lnTo>
                  <a:pt x="471526" y="181130"/>
                </a:lnTo>
                <a:lnTo>
                  <a:pt x="495303" y="181130"/>
                </a:lnTo>
                <a:lnTo>
                  <a:pt x="495303" y="190544"/>
                </a:lnTo>
                <a:lnTo>
                  <a:pt x="495852" y="190761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643307"/>
            <a:ext cx="4036398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208457"/>
            <a:ext cx="4036401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9" y="1651598"/>
            <a:ext cx="4190526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B4D31E0-98AA-F851-FB8E-B02C980AEE7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693481" y="1216747"/>
            <a:ext cx="4007504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67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70F3-27EF-7EEC-59EC-87F9DA55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7DD7B-1F46-72D2-98E1-B5BA6DB3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FA0FA-6CCE-6A45-9D9E-CE4F360A0871}" type="datetime1">
              <a:rPr lang="en-US" smtClean="0"/>
              <a:t>6/22/25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97CD4-290F-B842-FCE7-0A54C116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4D81D-70F5-D9E3-447C-55622CD0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87913"/>
            <a:ext cx="2057400" cy="274637"/>
          </a:xfrm>
          <a:prstGeom prst="rect">
            <a:avLst/>
          </a:prstGeom>
        </p:spPr>
        <p:txBody>
          <a:bodyPr/>
          <a:lstStyle/>
          <a:p>
            <a:fld id="{692B079C-D760-0845-8A80-48C5C0A2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855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6118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54766C6-3848-65BC-DB1C-67B821B3DB9B}"/>
              </a:ext>
            </a:extLst>
          </p:cNvPr>
          <p:cNvSpPr/>
          <p:nvPr userDrawn="1"/>
        </p:nvSpPr>
        <p:spPr>
          <a:xfrm rot="16200000">
            <a:off x="6470087" y="-613300"/>
            <a:ext cx="378335" cy="4231339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0 w 490964"/>
              <a:gd name="connsiteY4" fmla="*/ 3822129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9143 w 490964"/>
              <a:gd name="connsiteY4" fmla="*/ 5596068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5073 w 493668"/>
              <a:gd name="connsiteY0" fmla="*/ 190761 h 5641785"/>
              <a:gd name="connsiteX1" fmla="*/ 485073 w 493668"/>
              <a:gd name="connsiteY1" fmla="*/ 1474097 h 5641785"/>
              <a:gd name="connsiteX2" fmla="*/ 484524 w 493668"/>
              <a:gd name="connsiteY2" fmla="*/ 1473705 h 5641785"/>
              <a:gd name="connsiteX3" fmla="*/ 493668 w 493668"/>
              <a:gd name="connsiteY3" fmla="*/ 5641785 h 5641785"/>
              <a:gd name="connsiteX4" fmla="*/ 698 w 493668"/>
              <a:gd name="connsiteY4" fmla="*/ 5596071 h 5641785"/>
              <a:gd name="connsiteX5" fmla="*/ 2704 w 493668"/>
              <a:gd name="connsiteY5" fmla="*/ 181130 h 5641785"/>
              <a:gd name="connsiteX6" fmla="*/ 3252 w 493668"/>
              <a:gd name="connsiteY6" fmla="*/ 181130 h 5641785"/>
              <a:gd name="connsiteX7" fmla="*/ 3252 w 493668"/>
              <a:gd name="connsiteY7" fmla="*/ 0 h 5641785"/>
              <a:gd name="connsiteX8" fmla="*/ 460747 w 493668"/>
              <a:gd name="connsiteY8" fmla="*/ 181130 h 5641785"/>
              <a:gd name="connsiteX9" fmla="*/ 484524 w 493668"/>
              <a:gd name="connsiteY9" fmla="*/ 181130 h 5641785"/>
              <a:gd name="connsiteX10" fmla="*/ 484524 w 493668"/>
              <a:gd name="connsiteY10" fmla="*/ 190544 h 5641785"/>
              <a:gd name="connsiteX11" fmla="*/ 485073 w 493668"/>
              <a:gd name="connsiteY11" fmla="*/ 190761 h 5641785"/>
              <a:gd name="connsiteX0" fmla="*/ 495852 w 504447"/>
              <a:gd name="connsiteY0" fmla="*/ 190761 h 5641785"/>
              <a:gd name="connsiteX1" fmla="*/ 495852 w 504447"/>
              <a:gd name="connsiteY1" fmla="*/ 1474097 h 5641785"/>
              <a:gd name="connsiteX2" fmla="*/ 495303 w 504447"/>
              <a:gd name="connsiteY2" fmla="*/ 1473705 h 5641785"/>
              <a:gd name="connsiteX3" fmla="*/ 504447 w 504447"/>
              <a:gd name="connsiteY3" fmla="*/ 5641785 h 5641785"/>
              <a:gd name="connsiteX4" fmla="*/ 328 w 504447"/>
              <a:gd name="connsiteY4" fmla="*/ 5640679 h 5641785"/>
              <a:gd name="connsiteX5" fmla="*/ 13483 w 504447"/>
              <a:gd name="connsiteY5" fmla="*/ 181130 h 5641785"/>
              <a:gd name="connsiteX6" fmla="*/ 14031 w 504447"/>
              <a:gd name="connsiteY6" fmla="*/ 181130 h 5641785"/>
              <a:gd name="connsiteX7" fmla="*/ 14031 w 504447"/>
              <a:gd name="connsiteY7" fmla="*/ 0 h 5641785"/>
              <a:gd name="connsiteX8" fmla="*/ 471526 w 504447"/>
              <a:gd name="connsiteY8" fmla="*/ 181130 h 5641785"/>
              <a:gd name="connsiteX9" fmla="*/ 495303 w 504447"/>
              <a:gd name="connsiteY9" fmla="*/ 181130 h 5641785"/>
              <a:gd name="connsiteX10" fmla="*/ 495303 w 504447"/>
              <a:gd name="connsiteY10" fmla="*/ 190544 h 5641785"/>
              <a:gd name="connsiteX11" fmla="*/ 495852 w 504447"/>
              <a:gd name="connsiteY11" fmla="*/ 190761 h 56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47" h="5641785">
                <a:moveTo>
                  <a:pt x="495852" y="190761"/>
                </a:moveTo>
                <a:lnTo>
                  <a:pt x="495852" y="1474097"/>
                </a:lnTo>
                <a:lnTo>
                  <a:pt x="495303" y="1473705"/>
                </a:lnTo>
                <a:lnTo>
                  <a:pt x="504447" y="5641785"/>
                </a:lnTo>
                <a:lnTo>
                  <a:pt x="328" y="5640679"/>
                </a:lnTo>
                <a:cubicBezTo>
                  <a:pt x="-2720" y="3835700"/>
                  <a:pt x="16531" y="1986109"/>
                  <a:pt x="13483" y="181130"/>
                </a:cubicBezTo>
                <a:lnTo>
                  <a:pt x="14031" y="181130"/>
                </a:lnTo>
                <a:lnTo>
                  <a:pt x="14031" y="0"/>
                </a:lnTo>
                <a:lnTo>
                  <a:pt x="471526" y="181130"/>
                </a:lnTo>
                <a:lnTo>
                  <a:pt x="495303" y="181130"/>
                </a:lnTo>
                <a:lnTo>
                  <a:pt x="495303" y="190544"/>
                </a:lnTo>
                <a:lnTo>
                  <a:pt x="495852" y="190761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752164"/>
            <a:ext cx="4036398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317313"/>
            <a:ext cx="4036401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9" y="1760454"/>
            <a:ext cx="4190526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B4D31E0-98AA-F851-FB8E-B02C980AEE7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693481" y="1325604"/>
            <a:ext cx="4007504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365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741827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54766C6-3848-65BC-DB1C-67B821B3DB9B}"/>
              </a:ext>
            </a:extLst>
          </p:cNvPr>
          <p:cNvSpPr/>
          <p:nvPr userDrawn="1"/>
        </p:nvSpPr>
        <p:spPr>
          <a:xfrm rot="16200000">
            <a:off x="6470087" y="-743289"/>
            <a:ext cx="378335" cy="4231339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0 w 490964"/>
              <a:gd name="connsiteY4" fmla="*/ 3822129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9143 w 490964"/>
              <a:gd name="connsiteY4" fmla="*/ 5596068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5073 w 493668"/>
              <a:gd name="connsiteY0" fmla="*/ 190761 h 5641785"/>
              <a:gd name="connsiteX1" fmla="*/ 485073 w 493668"/>
              <a:gd name="connsiteY1" fmla="*/ 1474097 h 5641785"/>
              <a:gd name="connsiteX2" fmla="*/ 484524 w 493668"/>
              <a:gd name="connsiteY2" fmla="*/ 1473705 h 5641785"/>
              <a:gd name="connsiteX3" fmla="*/ 493668 w 493668"/>
              <a:gd name="connsiteY3" fmla="*/ 5641785 h 5641785"/>
              <a:gd name="connsiteX4" fmla="*/ 698 w 493668"/>
              <a:gd name="connsiteY4" fmla="*/ 5596071 h 5641785"/>
              <a:gd name="connsiteX5" fmla="*/ 2704 w 493668"/>
              <a:gd name="connsiteY5" fmla="*/ 181130 h 5641785"/>
              <a:gd name="connsiteX6" fmla="*/ 3252 w 493668"/>
              <a:gd name="connsiteY6" fmla="*/ 181130 h 5641785"/>
              <a:gd name="connsiteX7" fmla="*/ 3252 w 493668"/>
              <a:gd name="connsiteY7" fmla="*/ 0 h 5641785"/>
              <a:gd name="connsiteX8" fmla="*/ 460747 w 493668"/>
              <a:gd name="connsiteY8" fmla="*/ 181130 h 5641785"/>
              <a:gd name="connsiteX9" fmla="*/ 484524 w 493668"/>
              <a:gd name="connsiteY9" fmla="*/ 181130 h 5641785"/>
              <a:gd name="connsiteX10" fmla="*/ 484524 w 493668"/>
              <a:gd name="connsiteY10" fmla="*/ 190544 h 5641785"/>
              <a:gd name="connsiteX11" fmla="*/ 485073 w 493668"/>
              <a:gd name="connsiteY11" fmla="*/ 190761 h 5641785"/>
              <a:gd name="connsiteX0" fmla="*/ 495852 w 504447"/>
              <a:gd name="connsiteY0" fmla="*/ 190761 h 5641785"/>
              <a:gd name="connsiteX1" fmla="*/ 495852 w 504447"/>
              <a:gd name="connsiteY1" fmla="*/ 1474097 h 5641785"/>
              <a:gd name="connsiteX2" fmla="*/ 495303 w 504447"/>
              <a:gd name="connsiteY2" fmla="*/ 1473705 h 5641785"/>
              <a:gd name="connsiteX3" fmla="*/ 504447 w 504447"/>
              <a:gd name="connsiteY3" fmla="*/ 5641785 h 5641785"/>
              <a:gd name="connsiteX4" fmla="*/ 328 w 504447"/>
              <a:gd name="connsiteY4" fmla="*/ 5640679 h 5641785"/>
              <a:gd name="connsiteX5" fmla="*/ 13483 w 504447"/>
              <a:gd name="connsiteY5" fmla="*/ 181130 h 5641785"/>
              <a:gd name="connsiteX6" fmla="*/ 14031 w 504447"/>
              <a:gd name="connsiteY6" fmla="*/ 181130 h 5641785"/>
              <a:gd name="connsiteX7" fmla="*/ 14031 w 504447"/>
              <a:gd name="connsiteY7" fmla="*/ 0 h 5641785"/>
              <a:gd name="connsiteX8" fmla="*/ 471526 w 504447"/>
              <a:gd name="connsiteY8" fmla="*/ 181130 h 5641785"/>
              <a:gd name="connsiteX9" fmla="*/ 495303 w 504447"/>
              <a:gd name="connsiteY9" fmla="*/ 181130 h 5641785"/>
              <a:gd name="connsiteX10" fmla="*/ 495303 w 504447"/>
              <a:gd name="connsiteY10" fmla="*/ 190544 h 5641785"/>
              <a:gd name="connsiteX11" fmla="*/ 495852 w 504447"/>
              <a:gd name="connsiteY11" fmla="*/ 190761 h 56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47" h="5641785">
                <a:moveTo>
                  <a:pt x="495852" y="190761"/>
                </a:moveTo>
                <a:lnTo>
                  <a:pt x="495852" y="1474097"/>
                </a:lnTo>
                <a:lnTo>
                  <a:pt x="495303" y="1473705"/>
                </a:lnTo>
                <a:lnTo>
                  <a:pt x="504447" y="5641785"/>
                </a:lnTo>
                <a:lnTo>
                  <a:pt x="328" y="5640679"/>
                </a:lnTo>
                <a:cubicBezTo>
                  <a:pt x="-2720" y="3835700"/>
                  <a:pt x="16531" y="1986109"/>
                  <a:pt x="13483" y="181130"/>
                </a:cubicBezTo>
                <a:lnTo>
                  <a:pt x="14031" y="181130"/>
                </a:lnTo>
                <a:lnTo>
                  <a:pt x="14031" y="0"/>
                </a:lnTo>
                <a:lnTo>
                  <a:pt x="471526" y="181130"/>
                </a:lnTo>
                <a:lnTo>
                  <a:pt x="495303" y="181130"/>
                </a:lnTo>
                <a:lnTo>
                  <a:pt x="495303" y="190544"/>
                </a:lnTo>
                <a:lnTo>
                  <a:pt x="495852" y="190761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622174"/>
            <a:ext cx="4036398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187324"/>
            <a:ext cx="4036401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9" y="1630465"/>
            <a:ext cx="4190526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B4D31E0-98AA-F851-FB8E-B02C980AEE7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693481" y="1195614"/>
            <a:ext cx="4007504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09876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10B1B45B-15AF-FBB1-F68C-2D03D3BE7BA3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6029999-D175-7B34-1ADE-8DB0235FA6D1}"/>
              </a:ext>
            </a:extLst>
          </p:cNvPr>
          <p:cNvSpPr/>
          <p:nvPr userDrawn="1"/>
        </p:nvSpPr>
        <p:spPr>
          <a:xfrm rot="16200000">
            <a:off x="6510071" y="-913893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F330535-6022-1979-85D7-657AB8583B24}"/>
              </a:ext>
            </a:extLst>
          </p:cNvPr>
          <p:cNvSpPr/>
          <p:nvPr userDrawn="1"/>
        </p:nvSpPr>
        <p:spPr>
          <a:xfrm rot="16200000">
            <a:off x="4362353" y="-913892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447363"/>
            <a:ext cx="3202526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0D96D9B-69FC-D6F9-58AF-52957C3826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766849" y="2304033"/>
            <a:ext cx="1658110" cy="476758"/>
          </a:xfrm>
          <a:ln w="12700">
            <a:noFill/>
          </a:ln>
        </p:spPr>
        <p:txBody>
          <a:bodyPr lIns="182880" tIns="182880" bIns="91440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1200" baseline="0"/>
            </a:lvl1pPr>
            <a:lvl2pPr marL="216694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200" baseline="0"/>
            </a:lvl2pPr>
            <a:lvl3pPr marL="427434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01023AA-C9BE-553B-028B-216F68302BF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766849" y="4246851"/>
            <a:ext cx="1658110" cy="476758"/>
          </a:xfrm>
          <a:ln w="12700">
            <a:noFill/>
          </a:ln>
        </p:spPr>
        <p:txBody>
          <a:bodyPr lIns="182880" tIns="182880" bIns="91440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1200" baseline="0"/>
            </a:lvl1pPr>
            <a:lvl2pPr marL="216694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200" baseline="0"/>
            </a:lvl2pPr>
            <a:lvl3pPr marL="427434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CE8FF85-20EA-6DC8-BE21-29A0EB554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012513"/>
            <a:ext cx="3202526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3D11D91-4ACF-F22B-BE47-3EB927038EDD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568544" y="1447363"/>
            <a:ext cx="3202526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8C9751A-D532-A36F-0534-AD3BAA95090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568543" y="1012513"/>
            <a:ext cx="3202526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B841776-77A4-8AD4-E67E-2D25823F4D0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66419" y="1006078"/>
            <a:ext cx="1658540" cy="1214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DB24C4CD-7416-B2DC-A358-DB0C2B11B2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6419" y="2944842"/>
            <a:ext cx="1658540" cy="1214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51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19FD5EC-D030-1090-1539-83B45F9DAF34}"/>
              </a:ext>
            </a:extLst>
          </p:cNvPr>
          <p:cNvSpPr/>
          <p:nvPr userDrawn="1"/>
        </p:nvSpPr>
        <p:spPr>
          <a:xfrm rot="16200000">
            <a:off x="6510071" y="-913892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3892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447363"/>
            <a:ext cx="4036398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92845D0-73B3-F822-896E-81DAF3F88690}"/>
              </a:ext>
            </a:extLst>
          </p:cNvPr>
          <p:cNvSpPr/>
          <p:nvPr userDrawn="1"/>
        </p:nvSpPr>
        <p:spPr>
          <a:xfrm rot="16200000">
            <a:off x="4362353" y="-913892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9" y="1455654"/>
            <a:ext cx="4190526" cy="2694282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012513"/>
            <a:ext cx="8374279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90D792-85C5-76DD-93FF-6E0BE2B653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43568" y="760810"/>
            <a:ext cx="4231339" cy="245269"/>
          </a:xfrm>
        </p:spPr>
        <p:txBody>
          <a:bodyPr rIns="182880"/>
          <a:lstStyle>
            <a:lvl1pPr marL="0" indent="0" algn="r">
              <a:buNone/>
              <a:defRPr sz="1050"/>
            </a:lvl1pPr>
            <a:lvl2pPr marL="302419" indent="0">
              <a:buNone/>
              <a:defRPr sz="1050"/>
            </a:lvl2pPr>
            <a:lvl3pPr marL="558404" indent="0">
              <a:buNone/>
              <a:defRPr sz="1050"/>
            </a:lvl3pPr>
            <a:lvl4pPr marL="728663" indent="0">
              <a:buNone/>
              <a:defRPr sz="1050"/>
            </a:lvl4pPr>
            <a:lvl5pPr marL="945356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16525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19FD5EC-D030-1090-1539-83B45F9DAF34}"/>
              </a:ext>
            </a:extLst>
          </p:cNvPr>
          <p:cNvSpPr/>
          <p:nvPr userDrawn="1"/>
        </p:nvSpPr>
        <p:spPr>
          <a:xfrm rot="16200000">
            <a:off x="6510071" y="-913893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447363"/>
            <a:ext cx="8374261" cy="3261239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92845D0-73B3-F822-896E-81DAF3F88690}"/>
              </a:ext>
            </a:extLst>
          </p:cNvPr>
          <p:cNvSpPr/>
          <p:nvPr userDrawn="1"/>
        </p:nvSpPr>
        <p:spPr>
          <a:xfrm rot="16200000">
            <a:off x="4362353" y="-913892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012513"/>
            <a:ext cx="8374279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90D792-85C5-76DD-93FF-6E0BE2B653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43568" y="760810"/>
            <a:ext cx="4231339" cy="245269"/>
          </a:xfrm>
        </p:spPr>
        <p:txBody>
          <a:bodyPr rIns="182880"/>
          <a:lstStyle>
            <a:lvl1pPr marL="0" indent="0" algn="r">
              <a:buNone/>
              <a:defRPr sz="1050"/>
            </a:lvl1pPr>
            <a:lvl2pPr marL="302419" indent="0">
              <a:buNone/>
              <a:defRPr sz="1050"/>
            </a:lvl2pPr>
            <a:lvl3pPr marL="558404" indent="0">
              <a:buNone/>
              <a:defRPr sz="1050"/>
            </a:lvl3pPr>
            <a:lvl4pPr marL="728663" indent="0">
              <a:buNone/>
              <a:defRPr sz="1050"/>
            </a:lvl4pPr>
            <a:lvl5pPr marL="945356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6971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19FD5EC-D030-1090-1539-83B45F9DAF34}"/>
              </a:ext>
            </a:extLst>
          </p:cNvPr>
          <p:cNvSpPr/>
          <p:nvPr userDrawn="1"/>
        </p:nvSpPr>
        <p:spPr>
          <a:xfrm rot="16200000">
            <a:off x="6510071" y="-913893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877164"/>
            <a:ext cx="2656937" cy="2831438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92845D0-73B3-F822-896E-81DAF3F88690}"/>
              </a:ext>
            </a:extLst>
          </p:cNvPr>
          <p:cNvSpPr/>
          <p:nvPr userDrawn="1"/>
        </p:nvSpPr>
        <p:spPr>
          <a:xfrm rot="16200000">
            <a:off x="4362353" y="-913892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012513"/>
            <a:ext cx="8374279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90D792-85C5-76DD-93FF-6E0BE2B653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43568" y="760810"/>
            <a:ext cx="4231339" cy="245269"/>
          </a:xfrm>
        </p:spPr>
        <p:txBody>
          <a:bodyPr rIns="182880"/>
          <a:lstStyle>
            <a:lvl1pPr marL="0" indent="0" algn="r">
              <a:buNone/>
              <a:defRPr sz="1050"/>
            </a:lvl1pPr>
            <a:lvl2pPr marL="302419" indent="0">
              <a:buNone/>
              <a:defRPr sz="1050"/>
            </a:lvl2pPr>
            <a:lvl3pPr marL="558404" indent="0">
              <a:buNone/>
              <a:defRPr sz="1050"/>
            </a:lvl3pPr>
            <a:lvl4pPr marL="728663" indent="0">
              <a:buNone/>
              <a:defRPr sz="1050"/>
            </a:lvl4pPr>
            <a:lvl5pPr marL="945356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A357160-7AA7-F9C9-3A84-44437F0C382D}"/>
              </a:ext>
            </a:extLst>
          </p:cNvPr>
          <p:cNvSpPr/>
          <p:nvPr userDrawn="1"/>
        </p:nvSpPr>
        <p:spPr>
          <a:xfrm rot="16200000">
            <a:off x="4414695" y="229177"/>
            <a:ext cx="361780" cy="2775824"/>
          </a:xfrm>
          <a:custGeom>
            <a:avLst/>
            <a:gdLst>
              <a:gd name="connsiteX0" fmla="*/ 482373 w 482373"/>
              <a:gd name="connsiteY0" fmla="*/ 190762 h 3817249"/>
              <a:gd name="connsiteX1" fmla="*/ 482373 w 482373"/>
              <a:gd name="connsiteY1" fmla="*/ 1474099 h 3817249"/>
              <a:gd name="connsiteX2" fmla="*/ 481821 w 482373"/>
              <a:gd name="connsiteY2" fmla="*/ 1473705 h 3817249"/>
              <a:gd name="connsiteX3" fmla="*/ 481821 w 482373"/>
              <a:gd name="connsiteY3" fmla="*/ 2687331 h 3817249"/>
              <a:gd name="connsiteX4" fmla="*/ 482005 w 482373"/>
              <a:gd name="connsiteY4" fmla="*/ 2687462 h 3817249"/>
              <a:gd name="connsiteX5" fmla="*/ 482004 w 482373"/>
              <a:gd name="connsiteY5" fmla="*/ 3817249 h 3817249"/>
              <a:gd name="connsiteX6" fmla="*/ 183 w 482373"/>
              <a:gd name="connsiteY6" fmla="*/ 3626489 h 3817249"/>
              <a:gd name="connsiteX7" fmla="*/ 183 w 482373"/>
              <a:gd name="connsiteY7" fmla="*/ 2960275 h 3817249"/>
              <a:gd name="connsiteX8" fmla="*/ 0 w 482373"/>
              <a:gd name="connsiteY8" fmla="*/ 2960275 h 3817249"/>
              <a:gd name="connsiteX9" fmla="*/ 0 w 482373"/>
              <a:gd name="connsiteY9" fmla="*/ 181131 h 3817249"/>
              <a:gd name="connsiteX10" fmla="*/ 551 w 482373"/>
              <a:gd name="connsiteY10" fmla="*/ 181131 h 3817249"/>
              <a:gd name="connsiteX11" fmla="*/ 551 w 482373"/>
              <a:gd name="connsiteY11" fmla="*/ 0 h 3817249"/>
              <a:gd name="connsiteX12" fmla="*/ 458048 w 482373"/>
              <a:gd name="connsiteY12" fmla="*/ 181131 h 3817249"/>
              <a:gd name="connsiteX13" fmla="*/ 481821 w 482373"/>
              <a:gd name="connsiteY13" fmla="*/ 181131 h 3817249"/>
              <a:gd name="connsiteX14" fmla="*/ 481821 w 482373"/>
              <a:gd name="connsiteY14" fmla="*/ 190543 h 381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373" h="3817249">
                <a:moveTo>
                  <a:pt x="482373" y="190762"/>
                </a:moveTo>
                <a:lnTo>
                  <a:pt x="482373" y="1474099"/>
                </a:lnTo>
                <a:lnTo>
                  <a:pt x="481821" y="1473705"/>
                </a:lnTo>
                <a:lnTo>
                  <a:pt x="481821" y="2687331"/>
                </a:lnTo>
                <a:lnTo>
                  <a:pt x="482005" y="2687462"/>
                </a:lnTo>
                <a:lnTo>
                  <a:pt x="482004" y="3817249"/>
                </a:lnTo>
                <a:lnTo>
                  <a:pt x="183" y="3626489"/>
                </a:lnTo>
                <a:lnTo>
                  <a:pt x="183" y="2960275"/>
                </a:lnTo>
                <a:lnTo>
                  <a:pt x="0" y="2960275"/>
                </a:lnTo>
                <a:lnTo>
                  <a:pt x="0" y="181131"/>
                </a:lnTo>
                <a:lnTo>
                  <a:pt x="551" y="181131"/>
                </a:lnTo>
                <a:lnTo>
                  <a:pt x="551" y="0"/>
                </a:lnTo>
                <a:lnTo>
                  <a:pt x="458048" y="181131"/>
                </a:lnTo>
                <a:lnTo>
                  <a:pt x="481821" y="181131"/>
                </a:lnTo>
                <a:lnTo>
                  <a:pt x="481821" y="19054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303EFD6-E41B-F2A0-1092-C63D381F96AC}"/>
              </a:ext>
            </a:extLst>
          </p:cNvPr>
          <p:cNvSpPr/>
          <p:nvPr userDrawn="1"/>
        </p:nvSpPr>
        <p:spPr>
          <a:xfrm rot="16200000">
            <a:off x="1609230" y="227616"/>
            <a:ext cx="362458" cy="2779625"/>
          </a:xfrm>
          <a:custGeom>
            <a:avLst/>
            <a:gdLst>
              <a:gd name="connsiteX0" fmla="*/ 483277 w 483277"/>
              <a:gd name="connsiteY0" fmla="*/ 3475804 h 3822474"/>
              <a:gd name="connsiteX1" fmla="*/ 481822 w 483277"/>
              <a:gd name="connsiteY1" fmla="*/ 3475804 h 3822474"/>
              <a:gd name="connsiteX2" fmla="*/ 481822 w 483277"/>
              <a:gd name="connsiteY2" fmla="*/ 3822474 h 3822474"/>
              <a:gd name="connsiteX3" fmla="*/ 0 w 483277"/>
              <a:gd name="connsiteY3" fmla="*/ 3631713 h 3822474"/>
              <a:gd name="connsiteX4" fmla="*/ 0 w 483277"/>
              <a:gd name="connsiteY4" fmla="*/ 2348376 h 3822474"/>
              <a:gd name="connsiteX5" fmla="*/ 1456 w 483277"/>
              <a:gd name="connsiteY5" fmla="*/ 2349417 h 3822474"/>
              <a:gd name="connsiteX6" fmla="*/ 1456 w 483277"/>
              <a:gd name="connsiteY6" fmla="*/ 0 h 3822474"/>
              <a:gd name="connsiteX7" fmla="*/ 483277 w 483277"/>
              <a:gd name="connsiteY7" fmla="*/ 0 h 38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77" h="3822474">
                <a:moveTo>
                  <a:pt x="483277" y="3475804"/>
                </a:moveTo>
                <a:lnTo>
                  <a:pt x="481822" y="3475804"/>
                </a:lnTo>
                <a:lnTo>
                  <a:pt x="481822" y="3822474"/>
                </a:lnTo>
                <a:lnTo>
                  <a:pt x="0" y="3631713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0"/>
                </a:lnTo>
                <a:lnTo>
                  <a:pt x="483277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B6C8055-4A65-ADDB-5CCF-6D927D223837}"/>
              </a:ext>
            </a:extLst>
          </p:cNvPr>
          <p:cNvSpPr/>
          <p:nvPr userDrawn="1"/>
        </p:nvSpPr>
        <p:spPr>
          <a:xfrm rot="16200000">
            <a:off x="7219505" y="227402"/>
            <a:ext cx="361777" cy="2779373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369" h="3822129">
                <a:moveTo>
                  <a:pt x="482369" y="190761"/>
                </a:moveTo>
                <a:lnTo>
                  <a:pt x="482369" y="1474097"/>
                </a:lnTo>
                <a:lnTo>
                  <a:pt x="481820" y="1473705"/>
                </a:lnTo>
                <a:lnTo>
                  <a:pt x="481820" y="3822129"/>
                </a:lnTo>
                <a:lnTo>
                  <a:pt x="0" y="3822129"/>
                </a:lnTo>
                <a:lnTo>
                  <a:pt x="0" y="181130"/>
                </a:lnTo>
                <a:lnTo>
                  <a:pt x="548" y="181130"/>
                </a:lnTo>
                <a:lnTo>
                  <a:pt x="548" y="0"/>
                </a:lnTo>
                <a:lnTo>
                  <a:pt x="458043" y="181130"/>
                </a:lnTo>
                <a:lnTo>
                  <a:pt x="481820" y="181130"/>
                </a:lnTo>
                <a:lnTo>
                  <a:pt x="481820" y="19054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095118-C94F-9F85-EB71-DFF3F1B203A3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00646" y="1436200"/>
            <a:ext cx="2656936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2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19CDD1D-AE3B-386B-F8CF-FB87F72C020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363480" y="1436200"/>
            <a:ext cx="2490531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200" b="0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101B458-335B-5980-5125-20925EB785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6587" y="1436200"/>
            <a:ext cx="2628236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2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D8F1B56-3575-F52B-9E06-3E815EBD00D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215099" y="1877164"/>
            <a:ext cx="2656937" cy="2831438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E266688-57F7-BAC2-0EF4-28F21864B000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6029553" y="1883803"/>
            <a:ext cx="2760527" cy="2831438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3461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19FD5EC-D030-1090-1539-83B45F9DAF34}"/>
              </a:ext>
            </a:extLst>
          </p:cNvPr>
          <p:cNvSpPr/>
          <p:nvPr userDrawn="1"/>
        </p:nvSpPr>
        <p:spPr>
          <a:xfrm rot="16200000">
            <a:off x="6510071" y="-913893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954734"/>
            <a:ext cx="2656937" cy="2753869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92845D0-73B3-F822-896E-81DAF3F88690}"/>
              </a:ext>
            </a:extLst>
          </p:cNvPr>
          <p:cNvSpPr/>
          <p:nvPr userDrawn="1"/>
        </p:nvSpPr>
        <p:spPr>
          <a:xfrm rot="16200000">
            <a:off x="4362353" y="-913892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012513"/>
            <a:ext cx="8374279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90D792-85C5-76DD-93FF-6E0BE2B653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43568" y="760810"/>
            <a:ext cx="4231339" cy="245269"/>
          </a:xfrm>
        </p:spPr>
        <p:txBody>
          <a:bodyPr rIns="182880"/>
          <a:lstStyle>
            <a:lvl1pPr marL="0" indent="0" algn="r">
              <a:buNone/>
              <a:defRPr sz="1050"/>
            </a:lvl1pPr>
            <a:lvl2pPr marL="302419" indent="0">
              <a:buNone/>
              <a:defRPr sz="1050"/>
            </a:lvl2pPr>
            <a:lvl3pPr marL="558404" indent="0">
              <a:buNone/>
              <a:defRPr sz="1050"/>
            </a:lvl3pPr>
            <a:lvl4pPr marL="728663" indent="0">
              <a:buNone/>
              <a:defRPr sz="1050"/>
            </a:lvl4pPr>
            <a:lvl5pPr marL="945356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A357160-7AA7-F9C9-3A84-44437F0C382D}"/>
              </a:ext>
            </a:extLst>
          </p:cNvPr>
          <p:cNvSpPr/>
          <p:nvPr userDrawn="1"/>
        </p:nvSpPr>
        <p:spPr>
          <a:xfrm rot="16200000">
            <a:off x="4365666" y="278206"/>
            <a:ext cx="459837" cy="2775824"/>
          </a:xfrm>
          <a:custGeom>
            <a:avLst/>
            <a:gdLst>
              <a:gd name="connsiteX0" fmla="*/ 482373 w 482373"/>
              <a:gd name="connsiteY0" fmla="*/ 190762 h 3817249"/>
              <a:gd name="connsiteX1" fmla="*/ 482373 w 482373"/>
              <a:gd name="connsiteY1" fmla="*/ 1474099 h 3817249"/>
              <a:gd name="connsiteX2" fmla="*/ 481821 w 482373"/>
              <a:gd name="connsiteY2" fmla="*/ 1473705 h 3817249"/>
              <a:gd name="connsiteX3" fmla="*/ 481821 w 482373"/>
              <a:gd name="connsiteY3" fmla="*/ 2687331 h 3817249"/>
              <a:gd name="connsiteX4" fmla="*/ 482005 w 482373"/>
              <a:gd name="connsiteY4" fmla="*/ 2687462 h 3817249"/>
              <a:gd name="connsiteX5" fmla="*/ 482004 w 482373"/>
              <a:gd name="connsiteY5" fmla="*/ 3817249 h 3817249"/>
              <a:gd name="connsiteX6" fmla="*/ 183 w 482373"/>
              <a:gd name="connsiteY6" fmla="*/ 3626489 h 3817249"/>
              <a:gd name="connsiteX7" fmla="*/ 183 w 482373"/>
              <a:gd name="connsiteY7" fmla="*/ 2960275 h 3817249"/>
              <a:gd name="connsiteX8" fmla="*/ 0 w 482373"/>
              <a:gd name="connsiteY8" fmla="*/ 2960275 h 3817249"/>
              <a:gd name="connsiteX9" fmla="*/ 0 w 482373"/>
              <a:gd name="connsiteY9" fmla="*/ 181131 h 3817249"/>
              <a:gd name="connsiteX10" fmla="*/ 551 w 482373"/>
              <a:gd name="connsiteY10" fmla="*/ 181131 h 3817249"/>
              <a:gd name="connsiteX11" fmla="*/ 551 w 482373"/>
              <a:gd name="connsiteY11" fmla="*/ 0 h 3817249"/>
              <a:gd name="connsiteX12" fmla="*/ 458048 w 482373"/>
              <a:gd name="connsiteY12" fmla="*/ 181131 h 3817249"/>
              <a:gd name="connsiteX13" fmla="*/ 481821 w 482373"/>
              <a:gd name="connsiteY13" fmla="*/ 181131 h 3817249"/>
              <a:gd name="connsiteX14" fmla="*/ 481821 w 482373"/>
              <a:gd name="connsiteY14" fmla="*/ 190543 h 381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373" h="3817249">
                <a:moveTo>
                  <a:pt x="482373" y="190762"/>
                </a:moveTo>
                <a:lnTo>
                  <a:pt x="482373" y="1474099"/>
                </a:lnTo>
                <a:lnTo>
                  <a:pt x="481821" y="1473705"/>
                </a:lnTo>
                <a:lnTo>
                  <a:pt x="481821" y="2687331"/>
                </a:lnTo>
                <a:lnTo>
                  <a:pt x="482005" y="2687462"/>
                </a:lnTo>
                <a:lnTo>
                  <a:pt x="482004" y="3817249"/>
                </a:lnTo>
                <a:lnTo>
                  <a:pt x="183" y="3626489"/>
                </a:lnTo>
                <a:lnTo>
                  <a:pt x="183" y="2960275"/>
                </a:lnTo>
                <a:lnTo>
                  <a:pt x="0" y="2960275"/>
                </a:lnTo>
                <a:lnTo>
                  <a:pt x="0" y="181131"/>
                </a:lnTo>
                <a:lnTo>
                  <a:pt x="551" y="181131"/>
                </a:lnTo>
                <a:lnTo>
                  <a:pt x="551" y="0"/>
                </a:lnTo>
                <a:lnTo>
                  <a:pt x="458048" y="181131"/>
                </a:lnTo>
                <a:lnTo>
                  <a:pt x="481821" y="181131"/>
                </a:lnTo>
                <a:lnTo>
                  <a:pt x="481821" y="19054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303EFD6-E41B-F2A0-1092-C63D381F96AC}"/>
              </a:ext>
            </a:extLst>
          </p:cNvPr>
          <p:cNvSpPr/>
          <p:nvPr userDrawn="1"/>
        </p:nvSpPr>
        <p:spPr>
          <a:xfrm rot="16200000">
            <a:off x="1560109" y="276738"/>
            <a:ext cx="460700" cy="2779625"/>
          </a:xfrm>
          <a:custGeom>
            <a:avLst/>
            <a:gdLst>
              <a:gd name="connsiteX0" fmla="*/ 483277 w 483277"/>
              <a:gd name="connsiteY0" fmla="*/ 3475804 h 3822474"/>
              <a:gd name="connsiteX1" fmla="*/ 481822 w 483277"/>
              <a:gd name="connsiteY1" fmla="*/ 3475804 h 3822474"/>
              <a:gd name="connsiteX2" fmla="*/ 481822 w 483277"/>
              <a:gd name="connsiteY2" fmla="*/ 3822474 h 3822474"/>
              <a:gd name="connsiteX3" fmla="*/ 0 w 483277"/>
              <a:gd name="connsiteY3" fmla="*/ 3631713 h 3822474"/>
              <a:gd name="connsiteX4" fmla="*/ 0 w 483277"/>
              <a:gd name="connsiteY4" fmla="*/ 2348376 h 3822474"/>
              <a:gd name="connsiteX5" fmla="*/ 1456 w 483277"/>
              <a:gd name="connsiteY5" fmla="*/ 2349417 h 3822474"/>
              <a:gd name="connsiteX6" fmla="*/ 1456 w 483277"/>
              <a:gd name="connsiteY6" fmla="*/ 0 h 3822474"/>
              <a:gd name="connsiteX7" fmla="*/ 483277 w 483277"/>
              <a:gd name="connsiteY7" fmla="*/ 0 h 38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77" h="3822474">
                <a:moveTo>
                  <a:pt x="483277" y="3475804"/>
                </a:moveTo>
                <a:lnTo>
                  <a:pt x="481822" y="3475804"/>
                </a:lnTo>
                <a:lnTo>
                  <a:pt x="481822" y="3822474"/>
                </a:lnTo>
                <a:lnTo>
                  <a:pt x="0" y="3631713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0"/>
                </a:lnTo>
                <a:lnTo>
                  <a:pt x="483277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B6C8055-4A65-ADDB-5CCF-6D927D223837}"/>
              </a:ext>
            </a:extLst>
          </p:cNvPr>
          <p:cNvSpPr/>
          <p:nvPr userDrawn="1"/>
        </p:nvSpPr>
        <p:spPr>
          <a:xfrm rot="16200000">
            <a:off x="7170477" y="276429"/>
            <a:ext cx="459833" cy="2779373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369" h="3822129">
                <a:moveTo>
                  <a:pt x="482369" y="190761"/>
                </a:moveTo>
                <a:lnTo>
                  <a:pt x="482369" y="1474097"/>
                </a:lnTo>
                <a:lnTo>
                  <a:pt x="481820" y="1473705"/>
                </a:lnTo>
                <a:lnTo>
                  <a:pt x="481820" y="3822129"/>
                </a:lnTo>
                <a:lnTo>
                  <a:pt x="0" y="3822129"/>
                </a:lnTo>
                <a:lnTo>
                  <a:pt x="0" y="181130"/>
                </a:lnTo>
                <a:lnTo>
                  <a:pt x="548" y="181130"/>
                </a:lnTo>
                <a:lnTo>
                  <a:pt x="548" y="0"/>
                </a:lnTo>
                <a:lnTo>
                  <a:pt x="458043" y="181130"/>
                </a:lnTo>
                <a:lnTo>
                  <a:pt x="481820" y="181130"/>
                </a:lnTo>
                <a:lnTo>
                  <a:pt x="481820" y="19054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095118-C94F-9F85-EB71-DFF3F1B203A3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00646" y="1436200"/>
            <a:ext cx="2656936" cy="459836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2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19CDD1D-AE3B-386B-F8CF-FB87F72C020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363480" y="1436200"/>
            <a:ext cx="2490531" cy="459836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200" b="0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101B458-335B-5980-5125-20925EB785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6587" y="1436200"/>
            <a:ext cx="2628236" cy="459836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2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D8F1B56-3575-F52B-9E06-3E815EBD00D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215099" y="1954734"/>
            <a:ext cx="2656937" cy="2753869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E266688-57F7-BAC2-0EF4-28F21864B000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6029553" y="1961373"/>
            <a:ext cx="2760527" cy="2753869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765878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37D37822-C737-6436-902A-E52E32B3A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446166"/>
            <a:ext cx="2740318" cy="3220619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FA1ACD5-4AA9-5D1F-B9AB-A0CB998DE165}"/>
              </a:ext>
            </a:extLst>
          </p:cNvPr>
          <p:cNvSpPr/>
          <p:nvPr userDrawn="1"/>
        </p:nvSpPr>
        <p:spPr>
          <a:xfrm rot="16200000">
            <a:off x="1652846" y="-246543"/>
            <a:ext cx="362458" cy="2866856"/>
          </a:xfrm>
          <a:custGeom>
            <a:avLst/>
            <a:gdLst>
              <a:gd name="connsiteX0" fmla="*/ 483277 w 483277"/>
              <a:gd name="connsiteY0" fmla="*/ 3475804 h 3822474"/>
              <a:gd name="connsiteX1" fmla="*/ 481822 w 483277"/>
              <a:gd name="connsiteY1" fmla="*/ 3475804 h 3822474"/>
              <a:gd name="connsiteX2" fmla="*/ 481822 w 483277"/>
              <a:gd name="connsiteY2" fmla="*/ 3822474 h 3822474"/>
              <a:gd name="connsiteX3" fmla="*/ 0 w 483277"/>
              <a:gd name="connsiteY3" fmla="*/ 3631713 h 3822474"/>
              <a:gd name="connsiteX4" fmla="*/ 0 w 483277"/>
              <a:gd name="connsiteY4" fmla="*/ 2348376 h 3822474"/>
              <a:gd name="connsiteX5" fmla="*/ 1456 w 483277"/>
              <a:gd name="connsiteY5" fmla="*/ 2349417 h 3822474"/>
              <a:gd name="connsiteX6" fmla="*/ 1456 w 483277"/>
              <a:gd name="connsiteY6" fmla="*/ 0 h 3822474"/>
              <a:gd name="connsiteX7" fmla="*/ 483277 w 483277"/>
              <a:gd name="connsiteY7" fmla="*/ 0 h 38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77" h="3822474">
                <a:moveTo>
                  <a:pt x="483277" y="3475804"/>
                </a:moveTo>
                <a:lnTo>
                  <a:pt x="481822" y="3475804"/>
                </a:lnTo>
                <a:lnTo>
                  <a:pt x="481822" y="3822474"/>
                </a:lnTo>
                <a:lnTo>
                  <a:pt x="0" y="3631713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0"/>
                </a:lnTo>
                <a:lnTo>
                  <a:pt x="483277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127BBB9-F1C9-42BC-A2F5-7454CED44EC7}"/>
              </a:ext>
            </a:extLst>
          </p:cNvPr>
          <p:cNvSpPr/>
          <p:nvPr userDrawn="1"/>
        </p:nvSpPr>
        <p:spPr>
          <a:xfrm rot="16200000">
            <a:off x="5861598" y="-1648271"/>
            <a:ext cx="361780" cy="5669631"/>
          </a:xfrm>
          <a:custGeom>
            <a:avLst/>
            <a:gdLst>
              <a:gd name="connsiteX0" fmla="*/ 482373 w 482373"/>
              <a:gd name="connsiteY0" fmla="*/ 190762 h 7559508"/>
              <a:gd name="connsiteX1" fmla="*/ 482373 w 482373"/>
              <a:gd name="connsiteY1" fmla="*/ 1474099 h 7559508"/>
              <a:gd name="connsiteX2" fmla="*/ 481821 w 482373"/>
              <a:gd name="connsiteY2" fmla="*/ 1473705 h 7559508"/>
              <a:gd name="connsiteX3" fmla="*/ 481821 w 482373"/>
              <a:gd name="connsiteY3" fmla="*/ 1959255 h 7559508"/>
              <a:gd name="connsiteX4" fmla="*/ 481821 w 482373"/>
              <a:gd name="connsiteY4" fmla="*/ 1968667 h 7559508"/>
              <a:gd name="connsiteX5" fmla="*/ 482373 w 482373"/>
              <a:gd name="connsiteY5" fmla="*/ 1968886 h 7559508"/>
              <a:gd name="connsiteX6" fmla="*/ 482373 w 482373"/>
              <a:gd name="connsiteY6" fmla="*/ 3252223 h 7559508"/>
              <a:gd name="connsiteX7" fmla="*/ 482005 w 482373"/>
              <a:gd name="connsiteY7" fmla="*/ 3251960 h 7559508"/>
              <a:gd name="connsiteX8" fmla="*/ 482004 w 482373"/>
              <a:gd name="connsiteY8" fmla="*/ 3817249 h 7559508"/>
              <a:gd name="connsiteX9" fmla="*/ 481821 w 482373"/>
              <a:gd name="connsiteY9" fmla="*/ 3817177 h 7559508"/>
              <a:gd name="connsiteX10" fmla="*/ 481821 w 482373"/>
              <a:gd name="connsiteY10" fmla="*/ 3918509 h 7559508"/>
              <a:gd name="connsiteX11" fmla="*/ 481823 w 482373"/>
              <a:gd name="connsiteY11" fmla="*/ 3918509 h 7559508"/>
              <a:gd name="connsiteX12" fmla="*/ 481823 w 482373"/>
              <a:gd name="connsiteY12" fmla="*/ 3927923 h 7559508"/>
              <a:gd name="connsiteX13" fmla="*/ 482372 w 482373"/>
              <a:gd name="connsiteY13" fmla="*/ 3928140 h 7559508"/>
              <a:gd name="connsiteX14" fmla="*/ 482372 w 482373"/>
              <a:gd name="connsiteY14" fmla="*/ 5211476 h 7559508"/>
              <a:gd name="connsiteX15" fmla="*/ 482004 w 482373"/>
              <a:gd name="connsiteY15" fmla="*/ 5211214 h 7559508"/>
              <a:gd name="connsiteX16" fmla="*/ 482004 w 482373"/>
              <a:gd name="connsiteY16" fmla="*/ 5595373 h 7559508"/>
              <a:gd name="connsiteX17" fmla="*/ 481823 w 482373"/>
              <a:gd name="connsiteY17" fmla="*/ 5595301 h 7559508"/>
              <a:gd name="connsiteX18" fmla="*/ 481823 w 482373"/>
              <a:gd name="connsiteY18" fmla="*/ 7559508 h 7559508"/>
              <a:gd name="connsiteX19" fmla="*/ 3 w 482373"/>
              <a:gd name="connsiteY19" fmla="*/ 7559508 h 7559508"/>
              <a:gd name="connsiteX20" fmla="*/ 3 w 482373"/>
              <a:gd name="connsiteY20" fmla="*/ 4738399 h 7559508"/>
              <a:gd name="connsiteX21" fmla="*/ 0 w 482373"/>
              <a:gd name="connsiteY21" fmla="*/ 4738399 h 7559508"/>
              <a:gd name="connsiteX22" fmla="*/ 0 w 482373"/>
              <a:gd name="connsiteY22" fmla="*/ 2960275 h 7559508"/>
              <a:gd name="connsiteX23" fmla="*/ 0 w 482373"/>
              <a:gd name="connsiteY23" fmla="*/ 1959255 h 7559508"/>
              <a:gd name="connsiteX24" fmla="*/ 0 w 482373"/>
              <a:gd name="connsiteY24" fmla="*/ 181131 h 7559508"/>
              <a:gd name="connsiteX25" fmla="*/ 551 w 482373"/>
              <a:gd name="connsiteY25" fmla="*/ 181131 h 7559508"/>
              <a:gd name="connsiteX26" fmla="*/ 551 w 482373"/>
              <a:gd name="connsiteY26" fmla="*/ 0 h 7559508"/>
              <a:gd name="connsiteX27" fmla="*/ 458048 w 482373"/>
              <a:gd name="connsiteY27" fmla="*/ 181131 h 7559508"/>
              <a:gd name="connsiteX28" fmla="*/ 481821 w 482373"/>
              <a:gd name="connsiteY28" fmla="*/ 181131 h 7559508"/>
              <a:gd name="connsiteX29" fmla="*/ 481821 w 482373"/>
              <a:gd name="connsiteY29" fmla="*/ 190543 h 755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2373" h="7559508">
                <a:moveTo>
                  <a:pt x="482373" y="190762"/>
                </a:moveTo>
                <a:lnTo>
                  <a:pt x="482373" y="1474099"/>
                </a:lnTo>
                <a:lnTo>
                  <a:pt x="481821" y="1473705"/>
                </a:lnTo>
                <a:lnTo>
                  <a:pt x="481821" y="1959255"/>
                </a:lnTo>
                <a:lnTo>
                  <a:pt x="481821" y="1968667"/>
                </a:lnTo>
                <a:lnTo>
                  <a:pt x="482373" y="1968886"/>
                </a:lnTo>
                <a:lnTo>
                  <a:pt x="482373" y="3252223"/>
                </a:lnTo>
                <a:lnTo>
                  <a:pt x="482005" y="3251960"/>
                </a:lnTo>
                <a:lnTo>
                  <a:pt x="482004" y="3817249"/>
                </a:lnTo>
                <a:lnTo>
                  <a:pt x="481821" y="3817177"/>
                </a:lnTo>
                <a:lnTo>
                  <a:pt x="481821" y="3918509"/>
                </a:lnTo>
                <a:lnTo>
                  <a:pt x="481823" y="3918509"/>
                </a:lnTo>
                <a:lnTo>
                  <a:pt x="481823" y="3927923"/>
                </a:lnTo>
                <a:lnTo>
                  <a:pt x="482372" y="3928140"/>
                </a:lnTo>
                <a:lnTo>
                  <a:pt x="482372" y="5211476"/>
                </a:lnTo>
                <a:lnTo>
                  <a:pt x="482004" y="5211214"/>
                </a:lnTo>
                <a:lnTo>
                  <a:pt x="482004" y="5595373"/>
                </a:lnTo>
                <a:lnTo>
                  <a:pt x="481823" y="5595301"/>
                </a:lnTo>
                <a:lnTo>
                  <a:pt x="481823" y="7559508"/>
                </a:lnTo>
                <a:lnTo>
                  <a:pt x="3" y="7559508"/>
                </a:lnTo>
                <a:lnTo>
                  <a:pt x="3" y="4738399"/>
                </a:lnTo>
                <a:lnTo>
                  <a:pt x="0" y="4738399"/>
                </a:lnTo>
                <a:lnTo>
                  <a:pt x="0" y="2960275"/>
                </a:lnTo>
                <a:lnTo>
                  <a:pt x="0" y="1959255"/>
                </a:lnTo>
                <a:lnTo>
                  <a:pt x="0" y="181131"/>
                </a:lnTo>
                <a:lnTo>
                  <a:pt x="551" y="181131"/>
                </a:lnTo>
                <a:lnTo>
                  <a:pt x="551" y="0"/>
                </a:lnTo>
                <a:lnTo>
                  <a:pt x="458048" y="181131"/>
                </a:lnTo>
                <a:lnTo>
                  <a:pt x="481821" y="181131"/>
                </a:lnTo>
                <a:lnTo>
                  <a:pt x="481821" y="190543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E11DE40-CD9B-24DD-2E5A-4FD1DC00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6" y="1005655"/>
            <a:ext cx="2740318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01F5F66C-CC40-C599-2CEF-40599DAD0A8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334210" y="1446166"/>
            <a:ext cx="5440696" cy="3220619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A898970-5B60-1C7B-8FD6-92E7E20B193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334210" y="1005655"/>
            <a:ext cx="5440695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7DD24C3-5A81-FEF6-0EB8-D67AF94BC8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43568" y="760810"/>
            <a:ext cx="4231339" cy="245269"/>
          </a:xfrm>
        </p:spPr>
        <p:txBody>
          <a:bodyPr rIns="182880"/>
          <a:lstStyle>
            <a:lvl1pPr marL="0" indent="0" algn="r">
              <a:buNone/>
              <a:defRPr sz="1050"/>
            </a:lvl1pPr>
            <a:lvl2pPr marL="302419" indent="0">
              <a:buNone/>
              <a:defRPr sz="1050"/>
            </a:lvl2pPr>
            <a:lvl3pPr marL="558404" indent="0">
              <a:buNone/>
              <a:defRPr sz="1050"/>
            </a:lvl3pPr>
            <a:lvl4pPr marL="728663" indent="0">
              <a:buNone/>
              <a:defRPr sz="1050"/>
            </a:lvl4pPr>
            <a:lvl5pPr marL="945356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242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37D37822-C737-6436-902A-E52E32B3A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446167"/>
            <a:ext cx="2740318" cy="3262436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FA1ACD5-4AA9-5D1F-B9AB-A0CB998DE165}"/>
              </a:ext>
            </a:extLst>
          </p:cNvPr>
          <p:cNvSpPr/>
          <p:nvPr userDrawn="1"/>
        </p:nvSpPr>
        <p:spPr>
          <a:xfrm rot="16200000">
            <a:off x="1652846" y="-246543"/>
            <a:ext cx="362458" cy="2866856"/>
          </a:xfrm>
          <a:custGeom>
            <a:avLst/>
            <a:gdLst>
              <a:gd name="connsiteX0" fmla="*/ 483277 w 483277"/>
              <a:gd name="connsiteY0" fmla="*/ 3475804 h 3822474"/>
              <a:gd name="connsiteX1" fmla="*/ 481822 w 483277"/>
              <a:gd name="connsiteY1" fmla="*/ 3475804 h 3822474"/>
              <a:gd name="connsiteX2" fmla="*/ 481822 w 483277"/>
              <a:gd name="connsiteY2" fmla="*/ 3822474 h 3822474"/>
              <a:gd name="connsiteX3" fmla="*/ 0 w 483277"/>
              <a:gd name="connsiteY3" fmla="*/ 3631713 h 3822474"/>
              <a:gd name="connsiteX4" fmla="*/ 0 w 483277"/>
              <a:gd name="connsiteY4" fmla="*/ 2348376 h 3822474"/>
              <a:gd name="connsiteX5" fmla="*/ 1456 w 483277"/>
              <a:gd name="connsiteY5" fmla="*/ 2349417 h 3822474"/>
              <a:gd name="connsiteX6" fmla="*/ 1456 w 483277"/>
              <a:gd name="connsiteY6" fmla="*/ 0 h 3822474"/>
              <a:gd name="connsiteX7" fmla="*/ 483277 w 483277"/>
              <a:gd name="connsiteY7" fmla="*/ 0 h 38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77" h="3822474">
                <a:moveTo>
                  <a:pt x="483277" y="3475804"/>
                </a:moveTo>
                <a:lnTo>
                  <a:pt x="481822" y="3475804"/>
                </a:lnTo>
                <a:lnTo>
                  <a:pt x="481822" y="3822474"/>
                </a:lnTo>
                <a:lnTo>
                  <a:pt x="0" y="3631713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0"/>
                </a:lnTo>
                <a:lnTo>
                  <a:pt x="483277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127BBB9-F1C9-42BC-A2F5-7454CED44EC7}"/>
              </a:ext>
            </a:extLst>
          </p:cNvPr>
          <p:cNvSpPr/>
          <p:nvPr userDrawn="1"/>
        </p:nvSpPr>
        <p:spPr>
          <a:xfrm rot="16200000">
            <a:off x="5861598" y="-1648271"/>
            <a:ext cx="361780" cy="5669631"/>
          </a:xfrm>
          <a:custGeom>
            <a:avLst/>
            <a:gdLst>
              <a:gd name="connsiteX0" fmla="*/ 482373 w 482373"/>
              <a:gd name="connsiteY0" fmla="*/ 190762 h 7559508"/>
              <a:gd name="connsiteX1" fmla="*/ 482373 w 482373"/>
              <a:gd name="connsiteY1" fmla="*/ 1474099 h 7559508"/>
              <a:gd name="connsiteX2" fmla="*/ 481821 w 482373"/>
              <a:gd name="connsiteY2" fmla="*/ 1473705 h 7559508"/>
              <a:gd name="connsiteX3" fmla="*/ 481821 w 482373"/>
              <a:gd name="connsiteY3" fmla="*/ 1959255 h 7559508"/>
              <a:gd name="connsiteX4" fmla="*/ 481821 w 482373"/>
              <a:gd name="connsiteY4" fmla="*/ 1968667 h 7559508"/>
              <a:gd name="connsiteX5" fmla="*/ 482373 w 482373"/>
              <a:gd name="connsiteY5" fmla="*/ 1968886 h 7559508"/>
              <a:gd name="connsiteX6" fmla="*/ 482373 w 482373"/>
              <a:gd name="connsiteY6" fmla="*/ 3252223 h 7559508"/>
              <a:gd name="connsiteX7" fmla="*/ 482005 w 482373"/>
              <a:gd name="connsiteY7" fmla="*/ 3251960 h 7559508"/>
              <a:gd name="connsiteX8" fmla="*/ 482004 w 482373"/>
              <a:gd name="connsiteY8" fmla="*/ 3817249 h 7559508"/>
              <a:gd name="connsiteX9" fmla="*/ 481821 w 482373"/>
              <a:gd name="connsiteY9" fmla="*/ 3817177 h 7559508"/>
              <a:gd name="connsiteX10" fmla="*/ 481821 w 482373"/>
              <a:gd name="connsiteY10" fmla="*/ 3918509 h 7559508"/>
              <a:gd name="connsiteX11" fmla="*/ 481823 w 482373"/>
              <a:gd name="connsiteY11" fmla="*/ 3918509 h 7559508"/>
              <a:gd name="connsiteX12" fmla="*/ 481823 w 482373"/>
              <a:gd name="connsiteY12" fmla="*/ 3927923 h 7559508"/>
              <a:gd name="connsiteX13" fmla="*/ 482372 w 482373"/>
              <a:gd name="connsiteY13" fmla="*/ 3928140 h 7559508"/>
              <a:gd name="connsiteX14" fmla="*/ 482372 w 482373"/>
              <a:gd name="connsiteY14" fmla="*/ 5211476 h 7559508"/>
              <a:gd name="connsiteX15" fmla="*/ 482004 w 482373"/>
              <a:gd name="connsiteY15" fmla="*/ 5211214 h 7559508"/>
              <a:gd name="connsiteX16" fmla="*/ 482004 w 482373"/>
              <a:gd name="connsiteY16" fmla="*/ 5595373 h 7559508"/>
              <a:gd name="connsiteX17" fmla="*/ 481823 w 482373"/>
              <a:gd name="connsiteY17" fmla="*/ 5595301 h 7559508"/>
              <a:gd name="connsiteX18" fmla="*/ 481823 w 482373"/>
              <a:gd name="connsiteY18" fmla="*/ 7559508 h 7559508"/>
              <a:gd name="connsiteX19" fmla="*/ 3 w 482373"/>
              <a:gd name="connsiteY19" fmla="*/ 7559508 h 7559508"/>
              <a:gd name="connsiteX20" fmla="*/ 3 w 482373"/>
              <a:gd name="connsiteY20" fmla="*/ 4738399 h 7559508"/>
              <a:gd name="connsiteX21" fmla="*/ 0 w 482373"/>
              <a:gd name="connsiteY21" fmla="*/ 4738399 h 7559508"/>
              <a:gd name="connsiteX22" fmla="*/ 0 w 482373"/>
              <a:gd name="connsiteY22" fmla="*/ 2960275 h 7559508"/>
              <a:gd name="connsiteX23" fmla="*/ 0 w 482373"/>
              <a:gd name="connsiteY23" fmla="*/ 1959255 h 7559508"/>
              <a:gd name="connsiteX24" fmla="*/ 0 w 482373"/>
              <a:gd name="connsiteY24" fmla="*/ 181131 h 7559508"/>
              <a:gd name="connsiteX25" fmla="*/ 551 w 482373"/>
              <a:gd name="connsiteY25" fmla="*/ 181131 h 7559508"/>
              <a:gd name="connsiteX26" fmla="*/ 551 w 482373"/>
              <a:gd name="connsiteY26" fmla="*/ 0 h 7559508"/>
              <a:gd name="connsiteX27" fmla="*/ 458048 w 482373"/>
              <a:gd name="connsiteY27" fmla="*/ 181131 h 7559508"/>
              <a:gd name="connsiteX28" fmla="*/ 481821 w 482373"/>
              <a:gd name="connsiteY28" fmla="*/ 181131 h 7559508"/>
              <a:gd name="connsiteX29" fmla="*/ 481821 w 482373"/>
              <a:gd name="connsiteY29" fmla="*/ 190543 h 755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2373" h="7559508">
                <a:moveTo>
                  <a:pt x="482373" y="190762"/>
                </a:moveTo>
                <a:lnTo>
                  <a:pt x="482373" y="1474099"/>
                </a:lnTo>
                <a:lnTo>
                  <a:pt x="481821" y="1473705"/>
                </a:lnTo>
                <a:lnTo>
                  <a:pt x="481821" y="1959255"/>
                </a:lnTo>
                <a:lnTo>
                  <a:pt x="481821" y="1968667"/>
                </a:lnTo>
                <a:lnTo>
                  <a:pt x="482373" y="1968886"/>
                </a:lnTo>
                <a:lnTo>
                  <a:pt x="482373" y="3252223"/>
                </a:lnTo>
                <a:lnTo>
                  <a:pt x="482005" y="3251960"/>
                </a:lnTo>
                <a:lnTo>
                  <a:pt x="482004" y="3817249"/>
                </a:lnTo>
                <a:lnTo>
                  <a:pt x="481821" y="3817177"/>
                </a:lnTo>
                <a:lnTo>
                  <a:pt x="481821" y="3918509"/>
                </a:lnTo>
                <a:lnTo>
                  <a:pt x="481823" y="3918509"/>
                </a:lnTo>
                <a:lnTo>
                  <a:pt x="481823" y="3927923"/>
                </a:lnTo>
                <a:lnTo>
                  <a:pt x="482372" y="3928140"/>
                </a:lnTo>
                <a:lnTo>
                  <a:pt x="482372" y="5211476"/>
                </a:lnTo>
                <a:lnTo>
                  <a:pt x="482004" y="5211214"/>
                </a:lnTo>
                <a:lnTo>
                  <a:pt x="482004" y="5595373"/>
                </a:lnTo>
                <a:lnTo>
                  <a:pt x="481823" y="5595301"/>
                </a:lnTo>
                <a:lnTo>
                  <a:pt x="481823" y="7559508"/>
                </a:lnTo>
                <a:lnTo>
                  <a:pt x="3" y="7559508"/>
                </a:lnTo>
                <a:lnTo>
                  <a:pt x="3" y="4738399"/>
                </a:lnTo>
                <a:lnTo>
                  <a:pt x="0" y="4738399"/>
                </a:lnTo>
                <a:lnTo>
                  <a:pt x="0" y="2960275"/>
                </a:lnTo>
                <a:lnTo>
                  <a:pt x="0" y="1959255"/>
                </a:lnTo>
                <a:lnTo>
                  <a:pt x="0" y="181131"/>
                </a:lnTo>
                <a:lnTo>
                  <a:pt x="551" y="181131"/>
                </a:lnTo>
                <a:lnTo>
                  <a:pt x="551" y="0"/>
                </a:lnTo>
                <a:lnTo>
                  <a:pt x="458048" y="181131"/>
                </a:lnTo>
                <a:lnTo>
                  <a:pt x="481821" y="181131"/>
                </a:lnTo>
                <a:lnTo>
                  <a:pt x="481821" y="190543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E11DE40-CD9B-24DD-2E5A-4FD1DC00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6" y="1005655"/>
            <a:ext cx="2740318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01F5F66C-CC40-C599-2CEF-40599DAD0A8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334210" y="1446167"/>
            <a:ext cx="2668829" cy="1639490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A898970-5B60-1C7B-8FD6-92E7E20B193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334210" y="1005655"/>
            <a:ext cx="5440695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7DD24C3-5A81-FEF6-0EB8-D67AF94BC8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43568" y="760810"/>
            <a:ext cx="4231339" cy="245269"/>
          </a:xfrm>
        </p:spPr>
        <p:txBody>
          <a:bodyPr rIns="182880"/>
          <a:lstStyle>
            <a:lvl1pPr marL="0" indent="0" algn="r">
              <a:buNone/>
              <a:defRPr sz="1050"/>
            </a:lvl1pPr>
            <a:lvl2pPr marL="302419" indent="0">
              <a:buNone/>
              <a:defRPr sz="1050"/>
            </a:lvl2pPr>
            <a:lvl3pPr marL="558404" indent="0">
              <a:buNone/>
              <a:defRPr sz="1050"/>
            </a:lvl3pPr>
            <a:lvl4pPr marL="728663" indent="0">
              <a:buNone/>
              <a:defRPr sz="1050"/>
            </a:lvl4pPr>
            <a:lvl5pPr marL="945356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BEDB947-CACB-F069-9109-4672FB95F1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13860" y="1446610"/>
            <a:ext cx="2661047" cy="163949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AEA1A81-0068-4889-2EBF-BD8430C3929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334209" y="3164388"/>
            <a:ext cx="5440696" cy="1544215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0121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E35BB0-B755-1EBC-2205-AC6FF4E087CB}"/>
              </a:ext>
            </a:extLst>
          </p:cNvPr>
          <p:cNvSpPr/>
          <p:nvPr userDrawn="1"/>
        </p:nvSpPr>
        <p:spPr>
          <a:xfrm rot="16200000">
            <a:off x="2322941" y="-916638"/>
            <a:ext cx="362458" cy="4207046"/>
          </a:xfrm>
          <a:custGeom>
            <a:avLst/>
            <a:gdLst>
              <a:gd name="connsiteX0" fmla="*/ 483277 w 483277"/>
              <a:gd name="connsiteY0" fmla="*/ 0 h 5609395"/>
              <a:gd name="connsiteX1" fmla="*/ 483277 w 483277"/>
              <a:gd name="connsiteY1" fmla="*/ 564673 h 5609395"/>
              <a:gd name="connsiteX2" fmla="*/ 483277 w 483277"/>
              <a:gd name="connsiteY2" fmla="*/ 1222248 h 5609395"/>
              <a:gd name="connsiteX3" fmla="*/ 483277 w 483277"/>
              <a:gd name="connsiteY3" fmla="*/ 1786921 h 5609395"/>
              <a:gd name="connsiteX4" fmla="*/ 483277 w 483277"/>
              <a:gd name="connsiteY4" fmla="*/ 3475804 h 5609395"/>
              <a:gd name="connsiteX5" fmla="*/ 483277 w 483277"/>
              <a:gd name="connsiteY5" fmla="*/ 4040477 h 5609395"/>
              <a:gd name="connsiteX6" fmla="*/ 483277 w 483277"/>
              <a:gd name="connsiteY6" fmla="*/ 4698052 h 5609395"/>
              <a:gd name="connsiteX7" fmla="*/ 483277 w 483277"/>
              <a:gd name="connsiteY7" fmla="*/ 5262725 h 5609395"/>
              <a:gd name="connsiteX8" fmla="*/ 481822 w 483277"/>
              <a:gd name="connsiteY8" fmla="*/ 5262725 h 5609395"/>
              <a:gd name="connsiteX9" fmla="*/ 481822 w 483277"/>
              <a:gd name="connsiteY9" fmla="*/ 5609395 h 5609395"/>
              <a:gd name="connsiteX10" fmla="*/ 0 w 483277"/>
              <a:gd name="connsiteY10" fmla="*/ 5418634 h 5609395"/>
              <a:gd name="connsiteX11" fmla="*/ 0 w 483277"/>
              <a:gd name="connsiteY11" fmla="*/ 4853961 h 5609395"/>
              <a:gd name="connsiteX12" fmla="*/ 0 w 483277"/>
              <a:gd name="connsiteY12" fmla="*/ 4196386 h 5609395"/>
              <a:gd name="connsiteX13" fmla="*/ 0 w 483277"/>
              <a:gd name="connsiteY13" fmla="*/ 4135297 h 5609395"/>
              <a:gd name="connsiteX14" fmla="*/ 0 w 483277"/>
              <a:gd name="connsiteY14" fmla="*/ 3631713 h 5609395"/>
              <a:gd name="connsiteX15" fmla="*/ 0 w 483277"/>
              <a:gd name="connsiteY15" fmla="*/ 3570624 h 5609395"/>
              <a:gd name="connsiteX16" fmla="*/ 0 w 483277"/>
              <a:gd name="connsiteY16" fmla="*/ 2913049 h 5609395"/>
              <a:gd name="connsiteX17" fmla="*/ 0 w 483277"/>
              <a:gd name="connsiteY17" fmla="*/ 2348376 h 5609395"/>
              <a:gd name="connsiteX18" fmla="*/ 1456 w 483277"/>
              <a:gd name="connsiteY18" fmla="*/ 2349417 h 5609395"/>
              <a:gd name="connsiteX19" fmla="*/ 1456 w 483277"/>
              <a:gd name="connsiteY19" fmla="*/ 1786921 h 5609395"/>
              <a:gd name="connsiteX20" fmla="*/ 1456 w 483277"/>
              <a:gd name="connsiteY20" fmla="*/ 1222248 h 5609395"/>
              <a:gd name="connsiteX21" fmla="*/ 1456 w 483277"/>
              <a:gd name="connsiteY21" fmla="*/ 564673 h 5609395"/>
              <a:gd name="connsiteX22" fmla="*/ 1456 w 483277"/>
              <a:gd name="connsiteY22" fmla="*/ 0 h 56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277" h="5609395">
                <a:moveTo>
                  <a:pt x="483277" y="0"/>
                </a:moveTo>
                <a:lnTo>
                  <a:pt x="483277" y="564673"/>
                </a:lnTo>
                <a:lnTo>
                  <a:pt x="483277" y="1222248"/>
                </a:lnTo>
                <a:lnTo>
                  <a:pt x="483277" y="1786921"/>
                </a:lnTo>
                <a:lnTo>
                  <a:pt x="483277" y="3475804"/>
                </a:lnTo>
                <a:lnTo>
                  <a:pt x="483277" y="4040477"/>
                </a:lnTo>
                <a:lnTo>
                  <a:pt x="483277" y="4698052"/>
                </a:lnTo>
                <a:lnTo>
                  <a:pt x="483277" y="5262725"/>
                </a:lnTo>
                <a:lnTo>
                  <a:pt x="481822" y="5262725"/>
                </a:lnTo>
                <a:lnTo>
                  <a:pt x="481822" y="5609395"/>
                </a:lnTo>
                <a:lnTo>
                  <a:pt x="0" y="5418634"/>
                </a:lnTo>
                <a:lnTo>
                  <a:pt x="0" y="4853961"/>
                </a:lnTo>
                <a:lnTo>
                  <a:pt x="0" y="4196386"/>
                </a:lnTo>
                <a:lnTo>
                  <a:pt x="0" y="4135297"/>
                </a:lnTo>
                <a:lnTo>
                  <a:pt x="0" y="3631713"/>
                </a:lnTo>
                <a:lnTo>
                  <a:pt x="0" y="3570624"/>
                </a:lnTo>
                <a:lnTo>
                  <a:pt x="0" y="2913049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1786921"/>
                </a:lnTo>
                <a:lnTo>
                  <a:pt x="1456" y="1222248"/>
                </a:lnTo>
                <a:lnTo>
                  <a:pt x="1456" y="564673"/>
                </a:lnTo>
                <a:lnTo>
                  <a:pt x="1456" y="0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54766C6-3848-65BC-DB1C-67B821B3DB9B}"/>
              </a:ext>
            </a:extLst>
          </p:cNvPr>
          <p:cNvSpPr/>
          <p:nvPr userDrawn="1"/>
        </p:nvSpPr>
        <p:spPr>
          <a:xfrm rot="16200000">
            <a:off x="6470087" y="-918100"/>
            <a:ext cx="378335" cy="4231339"/>
          </a:xfrm>
          <a:custGeom>
            <a:avLst/>
            <a:gdLst>
              <a:gd name="connsiteX0" fmla="*/ 482369 w 482369"/>
              <a:gd name="connsiteY0" fmla="*/ 190761 h 3822129"/>
              <a:gd name="connsiteX1" fmla="*/ 482369 w 482369"/>
              <a:gd name="connsiteY1" fmla="*/ 1474097 h 3822129"/>
              <a:gd name="connsiteX2" fmla="*/ 481820 w 482369"/>
              <a:gd name="connsiteY2" fmla="*/ 1473705 h 3822129"/>
              <a:gd name="connsiteX3" fmla="*/ 481820 w 482369"/>
              <a:gd name="connsiteY3" fmla="*/ 3822129 h 3822129"/>
              <a:gd name="connsiteX4" fmla="*/ 0 w 482369"/>
              <a:gd name="connsiteY4" fmla="*/ 3822129 h 3822129"/>
              <a:gd name="connsiteX5" fmla="*/ 0 w 482369"/>
              <a:gd name="connsiteY5" fmla="*/ 181130 h 3822129"/>
              <a:gd name="connsiteX6" fmla="*/ 548 w 482369"/>
              <a:gd name="connsiteY6" fmla="*/ 181130 h 3822129"/>
              <a:gd name="connsiteX7" fmla="*/ 548 w 482369"/>
              <a:gd name="connsiteY7" fmla="*/ 0 h 3822129"/>
              <a:gd name="connsiteX8" fmla="*/ 458043 w 482369"/>
              <a:gd name="connsiteY8" fmla="*/ 181130 h 3822129"/>
              <a:gd name="connsiteX9" fmla="*/ 481820 w 482369"/>
              <a:gd name="connsiteY9" fmla="*/ 181130 h 3822129"/>
              <a:gd name="connsiteX10" fmla="*/ 481820 w 482369"/>
              <a:gd name="connsiteY10" fmla="*/ 190544 h 3822129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0 w 490964"/>
              <a:gd name="connsiteY4" fmla="*/ 3822129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1785"/>
              <a:gd name="connsiteX1" fmla="*/ 482369 w 490964"/>
              <a:gd name="connsiteY1" fmla="*/ 1474097 h 5641785"/>
              <a:gd name="connsiteX2" fmla="*/ 481820 w 490964"/>
              <a:gd name="connsiteY2" fmla="*/ 1473705 h 5641785"/>
              <a:gd name="connsiteX3" fmla="*/ 490964 w 490964"/>
              <a:gd name="connsiteY3" fmla="*/ 5641785 h 5641785"/>
              <a:gd name="connsiteX4" fmla="*/ 9143 w 490964"/>
              <a:gd name="connsiteY4" fmla="*/ 5596068 h 5641785"/>
              <a:gd name="connsiteX5" fmla="*/ 0 w 490964"/>
              <a:gd name="connsiteY5" fmla="*/ 181130 h 5641785"/>
              <a:gd name="connsiteX6" fmla="*/ 548 w 490964"/>
              <a:gd name="connsiteY6" fmla="*/ 181130 h 5641785"/>
              <a:gd name="connsiteX7" fmla="*/ 548 w 490964"/>
              <a:gd name="connsiteY7" fmla="*/ 0 h 5641785"/>
              <a:gd name="connsiteX8" fmla="*/ 458043 w 490964"/>
              <a:gd name="connsiteY8" fmla="*/ 181130 h 5641785"/>
              <a:gd name="connsiteX9" fmla="*/ 481820 w 490964"/>
              <a:gd name="connsiteY9" fmla="*/ 181130 h 5641785"/>
              <a:gd name="connsiteX10" fmla="*/ 481820 w 490964"/>
              <a:gd name="connsiteY10" fmla="*/ 190544 h 5641785"/>
              <a:gd name="connsiteX11" fmla="*/ 482369 w 490964"/>
              <a:gd name="connsiteY11" fmla="*/ 190761 h 5641785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2369 w 490964"/>
              <a:gd name="connsiteY0" fmla="*/ 190761 h 5645206"/>
              <a:gd name="connsiteX1" fmla="*/ 482369 w 490964"/>
              <a:gd name="connsiteY1" fmla="*/ 1474097 h 5645206"/>
              <a:gd name="connsiteX2" fmla="*/ 481820 w 490964"/>
              <a:gd name="connsiteY2" fmla="*/ 1473705 h 5645206"/>
              <a:gd name="connsiteX3" fmla="*/ 490964 w 490964"/>
              <a:gd name="connsiteY3" fmla="*/ 5641785 h 5645206"/>
              <a:gd name="connsiteX4" fmla="*/ 9145 w 490964"/>
              <a:gd name="connsiteY4" fmla="*/ 5640676 h 5645206"/>
              <a:gd name="connsiteX5" fmla="*/ 0 w 490964"/>
              <a:gd name="connsiteY5" fmla="*/ 181130 h 5645206"/>
              <a:gd name="connsiteX6" fmla="*/ 548 w 490964"/>
              <a:gd name="connsiteY6" fmla="*/ 181130 h 5645206"/>
              <a:gd name="connsiteX7" fmla="*/ 548 w 490964"/>
              <a:gd name="connsiteY7" fmla="*/ 0 h 5645206"/>
              <a:gd name="connsiteX8" fmla="*/ 458043 w 490964"/>
              <a:gd name="connsiteY8" fmla="*/ 181130 h 5645206"/>
              <a:gd name="connsiteX9" fmla="*/ 481820 w 490964"/>
              <a:gd name="connsiteY9" fmla="*/ 181130 h 5645206"/>
              <a:gd name="connsiteX10" fmla="*/ 481820 w 490964"/>
              <a:gd name="connsiteY10" fmla="*/ 190544 h 5645206"/>
              <a:gd name="connsiteX11" fmla="*/ 482369 w 490964"/>
              <a:gd name="connsiteY11" fmla="*/ 190761 h 5645206"/>
              <a:gd name="connsiteX0" fmla="*/ 485073 w 493668"/>
              <a:gd name="connsiteY0" fmla="*/ 190761 h 5641785"/>
              <a:gd name="connsiteX1" fmla="*/ 485073 w 493668"/>
              <a:gd name="connsiteY1" fmla="*/ 1474097 h 5641785"/>
              <a:gd name="connsiteX2" fmla="*/ 484524 w 493668"/>
              <a:gd name="connsiteY2" fmla="*/ 1473705 h 5641785"/>
              <a:gd name="connsiteX3" fmla="*/ 493668 w 493668"/>
              <a:gd name="connsiteY3" fmla="*/ 5641785 h 5641785"/>
              <a:gd name="connsiteX4" fmla="*/ 698 w 493668"/>
              <a:gd name="connsiteY4" fmla="*/ 5596071 h 5641785"/>
              <a:gd name="connsiteX5" fmla="*/ 2704 w 493668"/>
              <a:gd name="connsiteY5" fmla="*/ 181130 h 5641785"/>
              <a:gd name="connsiteX6" fmla="*/ 3252 w 493668"/>
              <a:gd name="connsiteY6" fmla="*/ 181130 h 5641785"/>
              <a:gd name="connsiteX7" fmla="*/ 3252 w 493668"/>
              <a:gd name="connsiteY7" fmla="*/ 0 h 5641785"/>
              <a:gd name="connsiteX8" fmla="*/ 460747 w 493668"/>
              <a:gd name="connsiteY8" fmla="*/ 181130 h 5641785"/>
              <a:gd name="connsiteX9" fmla="*/ 484524 w 493668"/>
              <a:gd name="connsiteY9" fmla="*/ 181130 h 5641785"/>
              <a:gd name="connsiteX10" fmla="*/ 484524 w 493668"/>
              <a:gd name="connsiteY10" fmla="*/ 190544 h 5641785"/>
              <a:gd name="connsiteX11" fmla="*/ 485073 w 493668"/>
              <a:gd name="connsiteY11" fmla="*/ 190761 h 5641785"/>
              <a:gd name="connsiteX0" fmla="*/ 495852 w 504447"/>
              <a:gd name="connsiteY0" fmla="*/ 190761 h 5641785"/>
              <a:gd name="connsiteX1" fmla="*/ 495852 w 504447"/>
              <a:gd name="connsiteY1" fmla="*/ 1474097 h 5641785"/>
              <a:gd name="connsiteX2" fmla="*/ 495303 w 504447"/>
              <a:gd name="connsiteY2" fmla="*/ 1473705 h 5641785"/>
              <a:gd name="connsiteX3" fmla="*/ 504447 w 504447"/>
              <a:gd name="connsiteY3" fmla="*/ 5641785 h 5641785"/>
              <a:gd name="connsiteX4" fmla="*/ 328 w 504447"/>
              <a:gd name="connsiteY4" fmla="*/ 5640679 h 5641785"/>
              <a:gd name="connsiteX5" fmla="*/ 13483 w 504447"/>
              <a:gd name="connsiteY5" fmla="*/ 181130 h 5641785"/>
              <a:gd name="connsiteX6" fmla="*/ 14031 w 504447"/>
              <a:gd name="connsiteY6" fmla="*/ 181130 h 5641785"/>
              <a:gd name="connsiteX7" fmla="*/ 14031 w 504447"/>
              <a:gd name="connsiteY7" fmla="*/ 0 h 5641785"/>
              <a:gd name="connsiteX8" fmla="*/ 471526 w 504447"/>
              <a:gd name="connsiteY8" fmla="*/ 181130 h 5641785"/>
              <a:gd name="connsiteX9" fmla="*/ 495303 w 504447"/>
              <a:gd name="connsiteY9" fmla="*/ 181130 h 5641785"/>
              <a:gd name="connsiteX10" fmla="*/ 495303 w 504447"/>
              <a:gd name="connsiteY10" fmla="*/ 190544 h 5641785"/>
              <a:gd name="connsiteX11" fmla="*/ 495852 w 504447"/>
              <a:gd name="connsiteY11" fmla="*/ 190761 h 56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47" h="5641785">
                <a:moveTo>
                  <a:pt x="495852" y="190761"/>
                </a:moveTo>
                <a:lnTo>
                  <a:pt x="495852" y="1474097"/>
                </a:lnTo>
                <a:lnTo>
                  <a:pt x="495303" y="1473705"/>
                </a:lnTo>
                <a:lnTo>
                  <a:pt x="504447" y="5641785"/>
                </a:lnTo>
                <a:lnTo>
                  <a:pt x="328" y="5640679"/>
                </a:lnTo>
                <a:cubicBezTo>
                  <a:pt x="-2720" y="3835700"/>
                  <a:pt x="16531" y="1986109"/>
                  <a:pt x="13483" y="181130"/>
                </a:cubicBezTo>
                <a:lnTo>
                  <a:pt x="14031" y="181130"/>
                </a:lnTo>
                <a:lnTo>
                  <a:pt x="14031" y="0"/>
                </a:lnTo>
                <a:lnTo>
                  <a:pt x="471526" y="181130"/>
                </a:lnTo>
                <a:lnTo>
                  <a:pt x="495303" y="181130"/>
                </a:lnTo>
                <a:lnTo>
                  <a:pt x="495303" y="190544"/>
                </a:lnTo>
                <a:lnTo>
                  <a:pt x="495852" y="190761"/>
                </a:lnTo>
                <a:close/>
              </a:path>
            </a:pathLst>
          </a:custGeom>
          <a:solidFill>
            <a:schemeClr val="accent2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 eaLnBrk="0" hangingPunc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432C5B-BEA5-4D62-9B84-CC7FF26DE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5" y="1447363"/>
            <a:ext cx="4036398" cy="3277967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48D7AF-1F1F-4E41-ADBE-D1B9F6B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5" y="1012513"/>
            <a:ext cx="4036401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1FA498-EA66-0191-9B06-F2196B048C76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552829" y="1455655"/>
            <a:ext cx="1460467" cy="1639490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B4D31E0-98AA-F851-FB8E-B02C980AEE7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693481" y="1020804"/>
            <a:ext cx="4007504" cy="344500"/>
          </a:xfrm>
          <a:noFill/>
          <a:ln w="12700">
            <a:noFill/>
          </a:ln>
        </p:spPr>
        <p:txBody>
          <a:bodyPr lIns="182880" tIns="365760" bIns="91440" anchor="b"/>
          <a:lstStyle>
            <a:lvl1pPr marL="0" indent="0">
              <a:lnSpc>
                <a:spcPct val="90000"/>
              </a:lnSpc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0F53B3A-CC0F-7C2D-E807-C1E2C497A1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3568" y="760810"/>
            <a:ext cx="4231339" cy="245269"/>
          </a:xfrm>
        </p:spPr>
        <p:txBody>
          <a:bodyPr rIns="182880"/>
          <a:lstStyle>
            <a:lvl1pPr marL="0" indent="0" algn="r">
              <a:buNone/>
              <a:defRPr sz="1050"/>
            </a:lvl1pPr>
            <a:lvl2pPr marL="302419" indent="0">
              <a:buNone/>
              <a:defRPr sz="1050"/>
            </a:lvl2pPr>
            <a:lvl3pPr marL="558404" indent="0">
              <a:buNone/>
              <a:defRPr sz="1050"/>
            </a:lvl3pPr>
            <a:lvl4pPr marL="728663" indent="0">
              <a:buNone/>
              <a:defRPr sz="1050"/>
            </a:lvl4pPr>
            <a:lvl5pPr marL="945356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34984E0-0F8A-E38D-E8DD-0B75FB6D0A2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97133" y="1446610"/>
            <a:ext cx="2661047" cy="163949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FA08F8C-0FB4-3A9B-0703-7D1EBBC5DA2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552828" y="3164062"/>
            <a:ext cx="4205352" cy="1561268"/>
          </a:xfrm>
          <a:ln w="12700">
            <a:noFill/>
          </a:ln>
        </p:spPr>
        <p:txBody>
          <a:bodyPr lIns="182880" tIns="18288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67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B7D169-97BC-3279-4394-2ED8BF8B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801C9-BA80-6140-83CB-C7E4F2AF2B09}" type="datetime1">
              <a:rPr lang="en-US" smtClean="0"/>
              <a:t>6/22/25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0DAC0-8CEB-70EE-B71B-263C0E37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CD4EF-5FCC-01C8-DC7B-FE6EB4AF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87913"/>
            <a:ext cx="2057400" cy="274637"/>
          </a:xfrm>
          <a:prstGeom prst="rect">
            <a:avLst/>
          </a:prstGeom>
        </p:spPr>
        <p:txBody>
          <a:bodyPr/>
          <a:lstStyle/>
          <a:p>
            <a:fld id="{692B079C-D760-0845-8A80-48C5C0A2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30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37D37822-C737-6436-902A-E52E32B3A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46" y="1446166"/>
            <a:ext cx="2740318" cy="3270800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FA1ACD5-4AA9-5D1F-B9AB-A0CB998DE165}"/>
              </a:ext>
            </a:extLst>
          </p:cNvPr>
          <p:cNvSpPr/>
          <p:nvPr userDrawn="1"/>
        </p:nvSpPr>
        <p:spPr>
          <a:xfrm rot="16200000">
            <a:off x="1652846" y="-246543"/>
            <a:ext cx="362458" cy="2866856"/>
          </a:xfrm>
          <a:custGeom>
            <a:avLst/>
            <a:gdLst>
              <a:gd name="connsiteX0" fmla="*/ 483277 w 483277"/>
              <a:gd name="connsiteY0" fmla="*/ 3475804 h 3822474"/>
              <a:gd name="connsiteX1" fmla="*/ 481822 w 483277"/>
              <a:gd name="connsiteY1" fmla="*/ 3475804 h 3822474"/>
              <a:gd name="connsiteX2" fmla="*/ 481822 w 483277"/>
              <a:gd name="connsiteY2" fmla="*/ 3822474 h 3822474"/>
              <a:gd name="connsiteX3" fmla="*/ 0 w 483277"/>
              <a:gd name="connsiteY3" fmla="*/ 3631713 h 3822474"/>
              <a:gd name="connsiteX4" fmla="*/ 0 w 483277"/>
              <a:gd name="connsiteY4" fmla="*/ 2348376 h 3822474"/>
              <a:gd name="connsiteX5" fmla="*/ 1456 w 483277"/>
              <a:gd name="connsiteY5" fmla="*/ 2349417 h 3822474"/>
              <a:gd name="connsiteX6" fmla="*/ 1456 w 483277"/>
              <a:gd name="connsiteY6" fmla="*/ 0 h 3822474"/>
              <a:gd name="connsiteX7" fmla="*/ 483277 w 483277"/>
              <a:gd name="connsiteY7" fmla="*/ 0 h 38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77" h="3822474">
                <a:moveTo>
                  <a:pt x="483277" y="3475804"/>
                </a:moveTo>
                <a:lnTo>
                  <a:pt x="481822" y="3475804"/>
                </a:lnTo>
                <a:lnTo>
                  <a:pt x="481822" y="3822474"/>
                </a:lnTo>
                <a:lnTo>
                  <a:pt x="0" y="3631713"/>
                </a:lnTo>
                <a:lnTo>
                  <a:pt x="0" y="2348376"/>
                </a:lnTo>
                <a:lnTo>
                  <a:pt x="1456" y="2349417"/>
                </a:lnTo>
                <a:lnTo>
                  <a:pt x="1456" y="0"/>
                </a:lnTo>
                <a:lnTo>
                  <a:pt x="483277" y="0"/>
                </a:lnTo>
                <a:close/>
              </a:path>
            </a:pathLst>
          </a:custGeom>
          <a:solidFill>
            <a:schemeClr val="accent3"/>
          </a:solidFill>
          <a:ln w="4048" cap="flat">
            <a:noFill/>
            <a:prstDash val="solid"/>
            <a:miter/>
          </a:ln>
        </p:spPr>
        <p:txBody>
          <a:bodyPr vert="vert" wrap="square" lIns="137160" tIns="13716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127BBB9-F1C9-42BC-A2F5-7454CED44EC7}"/>
              </a:ext>
            </a:extLst>
          </p:cNvPr>
          <p:cNvSpPr/>
          <p:nvPr userDrawn="1"/>
        </p:nvSpPr>
        <p:spPr>
          <a:xfrm rot="16200000">
            <a:off x="5861598" y="-1648271"/>
            <a:ext cx="361780" cy="5669631"/>
          </a:xfrm>
          <a:custGeom>
            <a:avLst/>
            <a:gdLst>
              <a:gd name="connsiteX0" fmla="*/ 482373 w 482373"/>
              <a:gd name="connsiteY0" fmla="*/ 190762 h 7559508"/>
              <a:gd name="connsiteX1" fmla="*/ 482373 w 482373"/>
              <a:gd name="connsiteY1" fmla="*/ 1474099 h 7559508"/>
              <a:gd name="connsiteX2" fmla="*/ 481821 w 482373"/>
              <a:gd name="connsiteY2" fmla="*/ 1473705 h 7559508"/>
              <a:gd name="connsiteX3" fmla="*/ 481821 w 482373"/>
              <a:gd name="connsiteY3" fmla="*/ 1959255 h 7559508"/>
              <a:gd name="connsiteX4" fmla="*/ 481821 w 482373"/>
              <a:gd name="connsiteY4" fmla="*/ 1968667 h 7559508"/>
              <a:gd name="connsiteX5" fmla="*/ 482373 w 482373"/>
              <a:gd name="connsiteY5" fmla="*/ 1968886 h 7559508"/>
              <a:gd name="connsiteX6" fmla="*/ 482373 w 482373"/>
              <a:gd name="connsiteY6" fmla="*/ 3252223 h 7559508"/>
              <a:gd name="connsiteX7" fmla="*/ 482005 w 482373"/>
              <a:gd name="connsiteY7" fmla="*/ 3251960 h 7559508"/>
              <a:gd name="connsiteX8" fmla="*/ 482004 w 482373"/>
              <a:gd name="connsiteY8" fmla="*/ 3817249 h 7559508"/>
              <a:gd name="connsiteX9" fmla="*/ 481821 w 482373"/>
              <a:gd name="connsiteY9" fmla="*/ 3817177 h 7559508"/>
              <a:gd name="connsiteX10" fmla="*/ 481821 w 482373"/>
              <a:gd name="connsiteY10" fmla="*/ 3918509 h 7559508"/>
              <a:gd name="connsiteX11" fmla="*/ 481823 w 482373"/>
              <a:gd name="connsiteY11" fmla="*/ 3918509 h 7559508"/>
              <a:gd name="connsiteX12" fmla="*/ 481823 w 482373"/>
              <a:gd name="connsiteY12" fmla="*/ 3927923 h 7559508"/>
              <a:gd name="connsiteX13" fmla="*/ 482372 w 482373"/>
              <a:gd name="connsiteY13" fmla="*/ 3928140 h 7559508"/>
              <a:gd name="connsiteX14" fmla="*/ 482372 w 482373"/>
              <a:gd name="connsiteY14" fmla="*/ 5211476 h 7559508"/>
              <a:gd name="connsiteX15" fmla="*/ 482004 w 482373"/>
              <a:gd name="connsiteY15" fmla="*/ 5211214 h 7559508"/>
              <a:gd name="connsiteX16" fmla="*/ 482004 w 482373"/>
              <a:gd name="connsiteY16" fmla="*/ 5595373 h 7559508"/>
              <a:gd name="connsiteX17" fmla="*/ 481823 w 482373"/>
              <a:gd name="connsiteY17" fmla="*/ 5595301 h 7559508"/>
              <a:gd name="connsiteX18" fmla="*/ 481823 w 482373"/>
              <a:gd name="connsiteY18" fmla="*/ 7559508 h 7559508"/>
              <a:gd name="connsiteX19" fmla="*/ 3 w 482373"/>
              <a:gd name="connsiteY19" fmla="*/ 7559508 h 7559508"/>
              <a:gd name="connsiteX20" fmla="*/ 3 w 482373"/>
              <a:gd name="connsiteY20" fmla="*/ 4738399 h 7559508"/>
              <a:gd name="connsiteX21" fmla="*/ 0 w 482373"/>
              <a:gd name="connsiteY21" fmla="*/ 4738399 h 7559508"/>
              <a:gd name="connsiteX22" fmla="*/ 0 w 482373"/>
              <a:gd name="connsiteY22" fmla="*/ 2960275 h 7559508"/>
              <a:gd name="connsiteX23" fmla="*/ 0 w 482373"/>
              <a:gd name="connsiteY23" fmla="*/ 1959255 h 7559508"/>
              <a:gd name="connsiteX24" fmla="*/ 0 w 482373"/>
              <a:gd name="connsiteY24" fmla="*/ 181131 h 7559508"/>
              <a:gd name="connsiteX25" fmla="*/ 551 w 482373"/>
              <a:gd name="connsiteY25" fmla="*/ 181131 h 7559508"/>
              <a:gd name="connsiteX26" fmla="*/ 551 w 482373"/>
              <a:gd name="connsiteY26" fmla="*/ 0 h 7559508"/>
              <a:gd name="connsiteX27" fmla="*/ 458048 w 482373"/>
              <a:gd name="connsiteY27" fmla="*/ 181131 h 7559508"/>
              <a:gd name="connsiteX28" fmla="*/ 481821 w 482373"/>
              <a:gd name="connsiteY28" fmla="*/ 181131 h 7559508"/>
              <a:gd name="connsiteX29" fmla="*/ 481821 w 482373"/>
              <a:gd name="connsiteY29" fmla="*/ 190543 h 755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2373" h="7559508">
                <a:moveTo>
                  <a:pt x="482373" y="190762"/>
                </a:moveTo>
                <a:lnTo>
                  <a:pt x="482373" y="1474099"/>
                </a:lnTo>
                <a:lnTo>
                  <a:pt x="481821" y="1473705"/>
                </a:lnTo>
                <a:lnTo>
                  <a:pt x="481821" y="1959255"/>
                </a:lnTo>
                <a:lnTo>
                  <a:pt x="481821" y="1968667"/>
                </a:lnTo>
                <a:lnTo>
                  <a:pt x="482373" y="1968886"/>
                </a:lnTo>
                <a:lnTo>
                  <a:pt x="482373" y="3252223"/>
                </a:lnTo>
                <a:lnTo>
                  <a:pt x="482005" y="3251960"/>
                </a:lnTo>
                <a:lnTo>
                  <a:pt x="482004" y="3817249"/>
                </a:lnTo>
                <a:lnTo>
                  <a:pt x="481821" y="3817177"/>
                </a:lnTo>
                <a:lnTo>
                  <a:pt x="481821" y="3918509"/>
                </a:lnTo>
                <a:lnTo>
                  <a:pt x="481823" y="3918509"/>
                </a:lnTo>
                <a:lnTo>
                  <a:pt x="481823" y="3927923"/>
                </a:lnTo>
                <a:lnTo>
                  <a:pt x="482372" y="3928140"/>
                </a:lnTo>
                <a:lnTo>
                  <a:pt x="482372" y="5211476"/>
                </a:lnTo>
                <a:lnTo>
                  <a:pt x="482004" y="5211214"/>
                </a:lnTo>
                <a:lnTo>
                  <a:pt x="482004" y="5595373"/>
                </a:lnTo>
                <a:lnTo>
                  <a:pt x="481823" y="5595301"/>
                </a:lnTo>
                <a:lnTo>
                  <a:pt x="481823" y="7559508"/>
                </a:lnTo>
                <a:lnTo>
                  <a:pt x="3" y="7559508"/>
                </a:lnTo>
                <a:lnTo>
                  <a:pt x="3" y="4738399"/>
                </a:lnTo>
                <a:lnTo>
                  <a:pt x="0" y="4738399"/>
                </a:lnTo>
                <a:lnTo>
                  <a:pt x="0" y="2960275"/>
                </a:lnTo>
                <a:lnTo>
                  <a:pt x="0" y="1959255"/>
                </a:lnTo>
                <a:lnTo>
                  <a:pt x="0" y="181131"/>
                </a:lnTo>
                <a:lnTo>
                  <a:pt x="551" y="181131"/>
                </a:lnTo>
                <a:lnTo>
                  <a:pt x="551" y="0"/>
                </a:lnTo>
                <a:lnTo>
                  <a:pt x="458048" y="181131"/>
                </a:lnTo>
                <a:lnTo>
                  <a:pt x="481821" y="181131"/>
                </a:lnTo>
                <a:lnTo>
                  <a:pt x="481821" y="190543"/>
                </a:lnTo>
                <a:close/>
              </a:path>
            </a:pathLst>
          </a:custGeom>
          <a:solidFill>
            <a:schemeClr val="accent3"/>
          </a:solidFill>
          <a:ln w="4048" cap="flat">
            <a:noFill/>
            <a:prstDash val="solid"/>
            <a:miter/>
          </a:ln>
        </p:spPr>
        <p:txBody>
          <a:bodyPr vert="vert" wrap="square" lIns="137160" tIns="274320" rIns="137160" bIns="13716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E11DE40-CD9B-24DD-2E5A-4FD1DC00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46" y="1005655"/>
            <a:ext cx="2740318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01F5F66C-CC40-C599-2CEF-40599DAD0A8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334210" y="1446166"/>
            <a:ext cx="5440696" cy="3270800"/>
          </a:xfrm>
          <a:ln w="12700">
            <a:noFill/>
          </a:ln>
        </p:spPr>
        <p:txBody>
          <a:bodyPr lIns="182880" tIns="91440" bIns="91440"/>
          <a:lstStyle>
            <a:lvl1pPr marL="170260" indent="-17026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/>
            </a:lvl1pPr>
            <a:lvl2pPr marL="385763" indent="-16906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A898970-5B60-1C7B-8FD6-92E7E20B193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334210" y="1005655"/>
            <a:ext cx="5440695" cy="361778"/>
          </a:xfrm>
          <a:noFill/>
          <a:ln w="12700">
            <a:noFill/>
          </a:ln>
        </p:spPr>
        <p:txBody>
          <a:bodyPr lIns="182880" tIns="45720" bIns="91440" anchor="b"/>
          <a:lstStyle>
            <a:lvl1pPr marL="0" indent="0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7DD24C3-5A81-FEF6-0EB8-D67AF94BC8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43568" y="760810"/>
            <a:ext cx="4231339" cy="245269"/>
          </a:xfrm>
        </p:spPr>
        <p:txBody>
          <a:bodyPr rIns="182880"/>
          <a:lstStyle>
            <a:lvl1pPr marL="0" indent="0" algn="r">
              <a:buNone/>
              <a:defRPr sz="1050"/>
            </a:lvl1pPr>
            <a:lvl2pPr marL="302419" indent="0">
              <a:buNone/>
              <a:defRPr sz="1050"/>
            </a:lvl2pPr>
            <a:lvl3pPr marL="558404" indent="0">
              <a:buNone/>
              <a:defRPr sz="1050"/>
            </a:lvl3pPr>
            <a:lvl4pPr marL="728663" indent="0">
              <a:buNone/>
              <a:defRPr sz="1050"/>
            </a:lvl4pPr>
            <a:lvl5pPr marL="945356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2827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E1BFF79C-99CE-0369-D39F-5C98A9C123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585" y="1527572"/>
            <a:ext cx="1568054" cy="1266825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5" name="Picture Placeholder 73">
            <a:extLst>
              <a:ext uri="{FF2B5EF4-FFF2-40B4-BE49-F238E27FC236}">
                <a16:creationId xmlns:a16="http://schemas.microsoft.com/office/drawing/2014/main" id="{AC840FED-F8F2-A510-29D1-54CF7B2E45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91142" y="1527572"/>
            <a:ext cx="1568054" cy="1266825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6" name="Picture Placeholder 73">
            <a:extLst>
              <a:ext uri="{FF2B5EF4-FFF2-40B4-BE49-F238E27FC236}">
                <a16:creationId xmlns:a16="http://schemas.microsoft.com/office/drawing/2014/main" id="{8265C242-5674-8DC9-C6F8-B27F0349F1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3765" y="1527572"/>
            <a:ext cx="1568054" cy="1266825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7" name="Picture Placeholder 73">
            <a:extLst>
              <a:ext uri="{FF2B5EF4-FFF2-40B4-BE49-F238E27FC236}">
                <a16:creationId xmlns:a16="http://schemas.microsoft.com/office/drawing/2014/main" id="{BAC5152C-243B-9F35-F9AE-426F90E486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8322" y="1527572"/>
            <a:ext cx="1568054" cy="1266825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4CD6520D-DFF3-9CFF-2CDE-30E40B8085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66585" y="2805283"/>
            <a:ext cx="1568054" cy="1059146"/>
          </a:xfrm>
        </p:spPr>
        <p:txBody>
          <a:bodyPr lIns="182880" tIns="274320" rIns="182880"/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200"/>
            </a:lvl1pPr>
            <a:lvl2pPr marL="302419" indent="0">
              <a:spcBef>
                <a:spcPts val="900"/>
              </a:spcBef>
              <a:spcAft>
                <a:spcPts val="45"/>
              </a:spcAft>
              <a:buNone/>
              <a:defRPr sz="1200"/>
            </a:lvl2pPr>
            <a:lvl3pPr marL="558404" indent="0">
              <a:spcBef>
                <a:spcPts val="900"/>
              </a:spcBef>
              <a:spcAft>
                <a:spcPts val="45"/>
              </a:spcAft>
              <a:buNone/>
              <a:defRPr sz="1200"/>
            </a:lvl3pPr>
            <a:lvl4pPr marL="728663" indent="0">
              <a:spcBef>
                <a:spcPts val="900"/>
              </a:spcBef>
              <a:spcAft>
                <a:spcPts val="45"/>
              </a:spcAft>
              <a:buNone/>
              <a:defRPr sz="1200"/>
            </a:lvl4pPr>
            <a:lvl5pPr marL="945356" indent="0">
              <a:spcBef>
                <a:spcPts val="900"/>
              </a:spcBef>
              <a:spcAft>
                <a:spcPts val="45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24E34CE6-3A54-5225-C612-29F56878E1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02921" y="2805283"/>
            <a:ext cx="1568054" cy="1059146"/>
          </a:xfrm>
        </p:spPr>
        <p:txBody>
          <a:bodyPr lIns="182880" tIns="274320" rIns="182880"/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200"/>
            </a:lvl1pPr>
            <a:lvl2pPr marL="302419" indent="0">
              <a:spcBef>
                <a:spcPts val="900"/>
              </a:spcBef>
              <a:spcAft>
                <a:spcPts val="45"/>
              </a:spcAft>
              <a:buNone/>
              <a:defRPr sz="1200"/>
            </a:lvl2pPr>
            <a:lvl3pPr marL="558404" indent="0">
              <a:spcBef>
                <a:spcPts val="900"/>
              </a:spcBef>
              <a:spcAft>
                <a:spcPts val="45"/>
              </a:spcAft>
              <a:buNone/>
              <a:defRPr sz="1200"/>
            </a:lvl3pPr>
            <a:lvl4pPr marL="728663" indent="0">
              <a:spcBef>
                <a:spcPts val="900"/>
              </a:spcBef>
              <a:spcAft>
                <a:spcPts val="45"/>
              </a:spcAft>
              <a:buNone/>
              <a:defRPr sz="1200"/>
            </a:lvl4pPr>
            <a:lvl5pPr marL="945356" indent="0">
              <a:spcBef>
                <a:spcPts val="900"/>
              </a:spcBef>
              <a:spcAft>
                <a:spcPts val="45"/>
              </a:spcAft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" name="Text Placeholder 78">
            <a:extLst>
              <a:ext uri="{FF2B5EF4-FFF2-40B4-BE49-F238E27FC236}">
                <a16:creationId xmlns:a16="http://schemas.microsoft.com/office/drawing/2014/main" id="{5339077B-313A-1CC4-F74C-1BB768CA69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22701" y="2805283"/>
            <a:ext cx="1568054" cy="1059146"/>
          </a:xfrm>
        </p:spPr>
        <p:txBody>
          <a:bodyPr lIns="182880" tIns="274320" rIns="182880"/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200"/>
            </a:lvl1pPr>
            <a:lvl2pPr marL="302419" indent="0">
              <a:spcBef>
                <a:spcPts val="900"/>
              </a:spcBef>
              <a:spcAft>
                <a:spcPts val="45"/>
              </a:spcAft>
              <a:buNone/>
              <a:defRPr sz="1200"/>
            </a:lvl2pPr>
            <a:lvl3pPr marL="558404" indent="0">
              <a:spcBef>
                <a:spcPts val="900"/>
              </a:spcBef>
              <a:spcAft>
                <a:spcPts val="45"/>
              </a:spcAft>
              <a:buNone/>
              <a:defRPr sz="1200"/>
            </a:lvl3pPr>
            <a:lvl4pPr marL="728663" indent="0">
              <a:spcBef>
                <a:spcPts val="900"/>
              </a:spcBef>
              <a:spcAft>
                <a:spcPts val="45"/>
              </a:spcAft>
              <a:buNone/>
              <a:defRPr sz="1200"/>
            </a:lvl4pPr>
            <a:lvl5pPr marL="945356" indent="0">
              <a:spcBef>
                <a:spcPts val="900"/>
              </a:spcBef>
              <a:spcAft>
                <a:spcPts val="45"/>
              </a:spcAft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" name="Text Placeholder 78">
            <a:extLst>
              <a:ext uri="{FF2B5EF4-FFF2-40B4-BE49-F238E27FC236}">
                <a16:creationId xmlns:a16="http://schemas.microsoft.com/office/drawing/2014/main" id="{981B9056-A0A7-DABA-DF6A-23389B8637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59037" y="2805283"/>
            <a:ext cx="1568054" cy="1059146"/>
          </a:xfrm>
        </p:spPr>
        <p:txBody>
          <a:bodyPr lIns="182880" tIns="274320" rIns="182880"/>
          <a:lstStyle>
            <a:lvl1pPr marL="0" indent="0">
              <a:spcBef>
                <a:spcPts val="900"/>
              </a:spcBef>
              <a:spcAft>
                <a:spcPts val="45"/>
              </a:spcAft>
              <a:buNone/>
              <a:defRPr sz="1200"/>
            </a:lvl1pPr>
            <a:lvl2pPr marL="302419" indent="0">
              <a:spcBef>
                <a:spcPts val="900"/>
              </a:spcBef>
              <a:spcAft>
                <a:spcPts val="45"/>
              </a:spcAft>
              <a:buNone/>
              <a:defRPr sz="1200"/>
            </a:lvl2pPr>
            <a:lvl3pPr marL="558404" indent="0">
              <a:spcBef>
                <a:spcPts val="900"/>
              </a:spcBef>
              <a:spcAft>
                <a:spcPts val="45"/>
              </a:spcAft>
              <a:buNone/>
              <a:defRPr sz="1200"/>
            </a:lvl3pPr>
            <a:lvl4pPr marL="728663" indent="0">
              <a:spcBef>
                <a:spcPts val="900"/>
              </a:spcBef>
              <a:spcAft>
                <a:spcPts val="45"/>
              </a:spcAft>
              <a:buNone/>
              <a:defRPr sz="1200"/>
            </a:lvl4pPr>
            <a:lvl5pPr marL="945356" indent="0">
              <a:spcBef>
                <a:spcPts val="900"/>
              </a:spcBef>
              <a:spcAft>
                <a:spcPts val="45"/>
              </a:spcAft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01648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26CDB278-6A42-5F1E-102B-63B3E38397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7624" y="1262743"/>
            <a:ext cx="1632529" cy="311331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256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1" y="805815"/>
            <a:ext cx="8500937" cy="3174934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932" y="4044638"/>
            <a:ext cx="1233582" cy="3019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00370" y="4007876"/>
            <a:ext cx="40386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21552" y="1041722"/>
            <a:ext cx="6508646" cy="734047"/>
          </a:xfrm>
        </p:spPr>
        <p:txBody>
          <a:bodyPr/>
          <a:lstStyle>
            <a:lvl1pPr algn="l">
              <a:defRPr sz="24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611" y="2260092"/>
            <a:ext cx="4080386" cy="1521076"/>
          </a:xfrm>
        </p:spPr>
        <p:txBody>
          <a:bodyPr/>
          <a:lstStyle>
            <a:lvl1pPr marL="0" indent="0" algn="l">
              <a:buNone/>
              <a:defRPr sz="15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90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05739"/>
            <a:ext cx="8572500" cy="761238"/>
          </a:xfrm>
        </p:spPr>
        <p:txBody>
          <a:bodyPr/>
          <a:lstStyle>
            <a:lvl1pPr>
              <a:lnSpc>
                <a:spcPct val="90000"/>
              </a:lnSpc>
              <a:defRPr sz="24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240301"/>
            <a:ext cx="8572500" cy="3035834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337564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05739"/>
            <a:ext cx="8572500" cy="76123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54" y="1240301"/>
            <a:ext cx="8568787" cy="3035834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27207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4571999" y="809244"/>
            <a:ext cx="4151269" cy="31715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014359"/>
            <a:ext cx="4060102" cy="7612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9163" y="2168912"/>
            <a:ext cx="4073266" cy="1689410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365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4571999" y="809244"/>
            <a:ext cx="4151269" cy="31715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326" y="1014360"/>
            <a:ext cx="4060102" cy="4731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9163" y="1632398"/>
            <a:ext cx="4073266" cy="2225924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852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628678" cy="761238"/>
          </a:xfrm>
        </p:spPr>
        <p:txBody>
          <a:bodyPr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851" y="1083565"/>
            <a:ext cx="4130874" cy="3152958"/>
          </a:xfrm>
        </p:spPr>
        <p:txBody>
          <a:bodyPr/>
          <a:lstStyle>
            <a:lvl1pPr marL="172641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>
                <a:latin typeface="+mn-lt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>
                <a:latin typeface="Century Gothic" panose="020B0502020202020204" pitchFamily="34" charset="0"/>
              </a:defRPr>
            </a:lvl3pPr>
            <a:lvl4pPr marL="728663" indent="0">
              <a:buClr>
                <a:schemeClr val="tx1"/>
              </a:buClr>
              <a:buFont typeface="Century Gothic" panose="020B0502020202020204" pitchFamily="34" charset="0"/>
              <a:buNone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1120" y="1083565"/>
            <a:ext cx="4128516" cy="3152958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 baseline="0">
                <a:latin typeface="Century Gothic" panose="020B0502020202020204" pitchFamily="34" charset="0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3pPr>
            <a:lvl4pPr marL="858441" indent="-129779">
              <a:buClr>
                <a:schemeClr val="tx1"/>
              </a:buClr>
              <a:buFont typeface="Century Gothic" panose="020B0502020202020204" pitchFamily="34" charset="0"/>
              <a:buChar char="•"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32373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536448" cy="761238"/>
          </a:xfrm>
        </p:spPr>
        <p:txBody>
          <a:bodyPr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851" y="1083564"/>
            <a:ext cx="4130874" cy="615893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851" y="1706601"/>
            <a:ext cx="4130874" cy="2529922"/>
          </a:xfrm>
        </p:spPr>
        <p:txBody>
          <a:bodyPr/>
          <a:lstStyle>
            <a:lvl1pPr marL="172641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>
                <a:latin typeface="+mn-lt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>
                <a:latin typeface="Century Gothic" panose="020B0502020202020204" pitchFamily="34" charset="0"/>
              </a:defRPr>
            </a:lvl3pPr>
            <a:lvl4pPr marL="728663" indent="0">
              <a:buClr>
                <a:schemeClr val="tx1"/>
              </a:buClr>
              <a:buFont typeface="Century Gothic" panose="020B0502020202020204" pitchFamily="34" charset="0"/>
              <a:buNone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120" y="1083564"/>
            <a:ext cx="4128516" cy="615893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1120" y="1706601"/>
            <a:ext cx="4128516" cy="2529922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 baseline="0">
                <a:latin typeface="Century Gothic" panose="020B0502020202020204" pitchFamily="34" charset="0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3pPr>
            <a:lvl4pPr marL="858441" indent="-129779">
              <a:buClr>
                <a:schemeClr val="tx1"/>
              </a:buClr>
              <a:buFont typeface="Century Gothic" panose="020B0502020202020204" pitchFamily="34" charset="0"/>
              <a:buChar char="•"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49790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568927" cy="763190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357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5333-0D4A-D2E7-E32D-10113361B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25903-E869-CCCE-D8FE-49E458647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7E953-E573-3C42-89EF-6B7E503F1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A9442-5F84-3011-BF90-60F1D52B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D756-B87F-9545-8730-02129D0640AA}" type="datetime1">
              <a:rPr lang="en-US" smtClean="0"/>
              <a:t>6/22/25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DD3DB-A9EA-7EC0-9F6B-65324487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79989-1AFD-A433-3F87-13831A46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87913"/>
            <a:ext cx="2057400" cy="274637"/>
          </a:xfrm>
          <a:prstGeom prst="rect">
            <a:avLst/>
          </a:prstGeom>
        </p:spPr>
        <p:txBody>
          <a:bodyPr/>
          <a:lstStyle/>
          <a:p>
            <a:fld id="{692B079C-D760-0845-8A80-48C5C0A2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319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48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580986" cy="76123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522" y="1132513"/>
            <a:ext cx="4114800" cy="52408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522" y="1656595"/>
            <a:ext cx="4114800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8512" y="1132513"/>
            <a:ext cx="4114800" cy="52408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8512" y="1659888"/>
            <a:ext cx="4114800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9568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570409" cy="761238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2522" y="1132513"/>
            <a:ext cx="2707859" cy="52408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522" y="1656595"/>
            <a:ext cx="2707859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5244" y="1132513"/>
            <a:ext cx="2706314" cy="52408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95244" y="1659888"/>
            <a:ext cx="270631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6421" y="1132513"/>
            <a:ext cx="2706314" cy="52408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6421" y="1659888"/>
            <a:ext cx="270631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15386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8" y="812816"/>
            <a:ext cx="4115073" cy="3164468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5"/>
            <a:ext cx="4366260" cy="316625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34047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61674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61674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1059" y="1839988"/>
            <a:ext cx="4134678" cy="201763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811602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7" y="809244"/>
            <a:ext cx="4115305" cy="3168039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4334256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59" y="956841"/>
            <a:ext cx="4153054" cy="734047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59" y="1839988"/>
            <a:ext cx="4134678" cy="312246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59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0446" y="809242"/>
            <a:ext cx="5598140" cy="316950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1" y="809244"/>
            <a:ext cx="2884706" cy="433425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59" y="956842"/>
            <a:ext cx="2682171" cy="734768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60" y="2100262"/>
            <a:ext cx="2656459" cy="2862194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3090447" y="1"/>
            <a:ext cx="6053554" cy="5143499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36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1" y="809244"/>
            <a:ext cx="2884706" cy="433425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59" y="956842"/>
            <a:ext cx="2682171" cy="734768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60" y="1691610"/>
            <a:ext cx="2656459" cy="3270847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E5539C-E23E-4D87-886D-4E570C8A4DC5}"/>
              </a:ext>
            </a:extLst>
          </p:cNvPr>
          <p:cNvSpPr/>
          <p:nvPr userDrawn="1"/>
        </p:nvSpPr>
        <p:spPr>
          <a:xfrm>
            <a:off x="3096990" y="809244"/>
            <a:ext cx="6047010" cy="433425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605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L)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05739" y="796161"/>
            <a:ext cx="8615935" cy="434733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4678" y="796161"/>
            <a:ext cx="3426997" cy="41073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46246" y="1829549"/>
            <a:ext cx="4943062" cy="3073921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09" y="900059"/>
            <a:ext cx="4927087" cy="8255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5394678" y="0"/>
            <a:ext cx="3749323" cy="490347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77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picture (L)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05739" y="796161"/>
            <a:ext cx="8615935" cy="434733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4678" y="796161"/>
            <a:ext cx="3426997" cy="41073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46246" y="1571625"/>
            <a:ext cx="4943062" cy="3331845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09" y="900060"/>
            <a:ext cx="4927087" cy="4550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5394678" y="0"/>
            <a:ext cx="3749323" cy="490347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630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05740" y="796161"/>
            <a:ext cx="8938261" cy="4107309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327" y="796161"/>
            <a:ext cx="3426997" cy="41073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24633" y="1938943"/>
            <a:ext cx="4943062" cy="2964527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607" y="1014360"/>
            <a:ext cx="4927087" cy="8255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9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6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17.xml"/><Relationship Id="rId61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31" Type="http://schemas.openxmlformats.org/officeDocument/2006/relationships/image" Target="../media/image6.emf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26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58.xml"/><Relationship Id="rId34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slideLayout" Target="../slideLayouts/slideLayout162.xml"/><Relationship Id="rId33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61.xml"/><Relationship Id="rId32" Type="http://schemas.openxmlformats.org/officeDocument/2006/relationships/slideLayout" Target="../slideLayouts/slideLayout169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28" Type="http://schemas.openxmlformats.org/officeDocument/2006/relationships/slideLayout" Target="../slideLayouts/slideLayout165.xml"/><Relationship Id="rId36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Relationship Id="rId27" Type="http://schemas.openxmlformats.org/officeDocument/2006/relationships/slideLayout" Target="../slideLayouts/slideLayout164.xml"/><Relationship Id="rId30" Type="http://schemas.openxmlformats.org/officeDocument/2006/relationships/slideLayout" Target="../slideLayouts/slideLayout167.xml"/><Relationship Id="rId35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CF10A4-30A0-5973-8328-69FEA80E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79" y="122238"/>
            <a:ext cx="8839200" cy="46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73194-1397-C5A6-22A5-0482D79C2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819150"/>
            <a:ext cx="8839200" cy="395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480D8-3D50-70DE-2B89-1E8E0A0EB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887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9AB87800-9479-754F-B519-CE115A6F1FDB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11198-17A5-5814-9F36-6E60AA72E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8791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97D6B-F94B-802F-1010-CA1D9015B991}"/>
              </a:ext>
            </a:extLst>
          </p:cNvPr>
          <p:cNvSpPr/>
          <p:nvPr userDrawn="1"/>
        </p:nvSpPr>
        <p:spPr>
          <a:xfrm rot="16200000">
            <a:off x="6819593" y="2820659"/>
            <a:ext cx="4480560" cy="16512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venir Book" panose="02000503020000020003" pitchFamily="2" charset="0"/>
              </a:rPr>
              <a:t>ALCC</a:t>
            </a:r>
            <a:endParaRPr lang="en-US" dirty="0">
              <a:latin typeface="Avenir Book" panose="02000503020000020003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CAD25E-66A7-B41F-DC56-36CC127F3B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6" y="666750"/>
            <a:ext cx="9142434" cy="0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8D0B7-9382-88C7-D615-3010C181F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62800" y="4887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92B079C-D760-0845-8A80-48C5C0A272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32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2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2326" y="205740"/>
            <a:ext cx="8572500" cy="76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8710" y="1237522"/>
            <a:ext cx="8564601" cy="303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2455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1593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  <p:sldLayoutId id="2147483711" r:id="rId46"/>
    <p:sldLayoutId id="2147483712" r:id="rId47"/>
    <p:sldLayoutId id="2147483713" r:id="rId48"/>
    <p:sldLayoutId id="2147483714" r:id="rId49"/>
    <p:sldLayoutId id="2147483715" r:id="rId50"/>
    <p:sldLayoutId id="2147483716" r:id="rId51"/>
    <p:sldLayoutId id="2147483717" r:id="rId52"/>
    <p:sldLayoutId id="2147483718" r:id="rId53"/>
    <p:sldLayoutId id="2147483719" r:id="rId54"/>
    <p:sldLayoutId id="2147483720" r:id="rId55"/>
    <p:sldLayoutId id="2147483721" r:id="rId56"/>
    <p:sldLayoutId id="2147483722" r:id="rId57"/>
    <p:sldLayoutId id="2147483723" r:id="rId58"/>
    <p:sldLayoutId id="2147483724" r:id="rId59"/>
    <p:sldLayoutId id="2147483725" r:id="rId60"/>
    <p:sldLayoutId id="2147483726" r:id="rId61"/>
    <p:sldLayoutId id="2147483727" r:id="rId62"/>
    <p:sldLayoutId id="2147483728" r:id="rId63"/>
    <p:sldLayoutId id="2147483729" r:id="rId64"/>
    <p:sldLayoutId id="2147483730" r:id="rId65"/>
    <p:sldLayoutId id="2147483731" r:id="rId66"/>
    <p:sldLayoutId id="2147483732" r:id="rId67"/>
    <p:sldLayoutId id="2147483733" r:id="rId68"/>
    <p:sldLayoutId id="2147483735" r:id="rId69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9pPr>
    </p:titleStyle>
    <p:bodyStyle>
      <a:lvl1pPr marL="215504" indent="-215504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6731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72716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858441" indent="-12977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–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112044" indent="-166688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1"/>
        </a:buClr>
        <a:buFont typeface="Arial" charset="0"/>
        <a:buChar char="»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2326" y="205740"/>
            <a:ext cx="8572500" cy="76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8710" y="1237522"/>
            <a:ext cx="8564601" cy="303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2455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0172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844" r:id="rId27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9pPr>
    </p:titleStyle>
    <p:bodyStyle>
      <a:lvl1pPr marL="215504" indent="-215504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6731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72716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858441" indent="-12977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–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112044" indent="-166688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1"/>
        </a:buClr>
        <a:buFont typeface="Arial" charset="0"/>
        <a:buChar char="»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2326" y="205740"/>
            <a:ext cx="8533574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8710" y="1237522"/>
            <a:ext cx="8564601" cy="303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240030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2455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59087C-22E7-4623-925E-4002888B982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9pPr>
    </p:titleStyle>
    <p:bodyStyle>
      <a:lvl1pPr marL="172641" indent="-172641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1"/>
        </a:buClr>
        <a:buFont typeface="Arial" charset="0"/>
        <a:buChar char="•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69106" indent="-2095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685800" indent="-172641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858441" indent="-12977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–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112044" indent="-166688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1"/>
        </a:buClr>
        <a:buFont typeface="Arial" charset="0"/>
        <a:buChar char="»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19" y="273844"/>
            <a:ext cx="8619324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019" y="1363167"/>
            <a:ext cx="8619324" cy="30154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8645043" y="4932638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825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825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699598" y="4932638"/>
            <a:ext cx="2895600" cy="1143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685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23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900"/>
        </a:spcBef>
        <a:spcAft>
          <a:spcPts val="45"/>
        </a:spcAft>
        <a:buFont typeface="Arial" panose="020B0604020202020204" pitchFamily="34" charset="0"/>
        <a:buNone/>
        <a:defRPr sz="165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900"/>
        </a:spcBef>
        <a:spcAft>
          <a:spcPts val="45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900"/>
        </a:spcBef>
        <a:spcAft>
          <a:spcPts val="45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900"/>
        </a:spcBef>
        <a:spcAft>
          <a:spcPts val="45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900"/>
        </a:spcBef>
        <a:spcAft>
          <a:spcPts val="45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chemeClr val="accent2">
                <a:gamma/>
                <a:shade val="46275"/>
                <a:invGamma/>
                <a:lumMod val="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690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cs typeface="+mn-cs"/>
              </a:defRPr>
            </a:lvl1pPr>
          </a:lstStyle>
          <a:p>
            <a:pPr>
              <a:defRPr/>
            </a:pPr>
            <a:fld id="{EEC256C4-1C52-5546-8138-2C2B49AC8E0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69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4800600"/>
            <a:ext cx="38100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Harald </a:t>
            </a:r>
            <a:r>
              <a:rPr lang="de-DE" dirty="0" err="1"/>
              <a:t>Appelshäuser</a:t>
            </a:r>
            <a:r>
              <a:rPr lang="de-DE" dirty="0"/>
              <a:t>, CPAD 2024, Knoxville, TN, USA</a:t>
            </a:r>
          </a:p>
        </p:txBody>
      </p:sp>
    </p:spTree>
    <p:extLst>
      <p:ext uri="{BB962C8B-B14F-4D97-AF65-F5344CB8AC3E}">
        <p14:creationId xmlns:p14="http://schemas.microsoft.com/office/powerpoint/2010/main" val="380334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jpe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jpe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sv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jpeg"/><Relationship Id="rId22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8.emf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emf"/><Relationship Id="rId3" Type="http://schemas.openxmlformats.org/officeDocument/2006/relationships/image" Target="../media/image106.jpeg"/><Relationship Id="rId7" Type="http://schemas.openxmlformats.org/officeDocument/2006/relationships/image" Target="../media/image109.emf"/><Relationship Id="rId12" Type="http://schemas.openxmlformats.org/officeDocument/2006/relationships/image" Target="../media/image114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emf"/><Relationship Id="rId4" Type="http://schemas.openxmlformats.org/officeDocument/2006/relationships/image" Target="../media/image98.emf"/><Relationship Id="rId9" Type="http://schemas.openxmlformats.org/officeDocument/2006/relationships/image" Target="../media/image111.emf"/><Relationship Id="rId1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4D32A-37B0-7FCF-5CDA-93BAB6E35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499F23F-34F2-3873-4042-B348A4B836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 descr="Immagine che contiene testo, schermata, logo, Carattere&#10;&#10;Descrizione generata automaticamente">
            <a:extLst>
              <a:ext uri="{FF2B5EF4-FFF2-40B4-BE49-F238E27FC236}">
                <a16:creationId xmlns:a16="http://schemas.microsoft.com/office/drawing/2014/main" id="{3C85681B-4351-ACEE-7F40-6EE3475B72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A06F54-8AA2-695D-3E71-4E31B039FAFA}"/>
              </a:ext>
            </a:extLst>
          </p:cNvPr>
          <p:cNvSpPr txBox="1"/>
          <p:nvPr/>
        </p:nvSpPr>
        <p:spPr>
          <a:xfrm>
            <a:off x="2749379" y="841772"/>
            <a:ext cx="36215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  <a:latin typeface="Lato Light" panose="020F0302020204030203" pitchFamily="34" charset="77"/>
              </a:rPr>
              <a:t>PARALLEL 6 </a:t>
            </a:r>
            <a:r>
              <a:rPr lang="it-IT" sz="1350" b="1" dirty="0">
                <a:solidFill>
                  <a:schemeClr val="bg1"/>
                </a:solidFill>
                <a:latin typeface="Lato Black" panose="020F0502020204030203" pitchFamily="34" charset="77"/>
              </a:rPr>
              <a:t>/  DETECTOR TECHNOLOGIES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A1E599-217A-1A22-EBE1-D3742A4DE9CF}"/>
              </a:ext>
            </a:extLst>
          </p:cNvPr>
          <p:cNvSpPr txBox="1"/>
          <p:nvPr/>
        </p:nvSpPr>
        <p:spPr>
          <a:xfrm>
            <a:off x="485004" y="2038015"/>
            <a:ext cx="4909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Optimizing The Environment </a:t>
            </a:r>
            <a:br>
              <a:rPr lang="it-IT" sz="2400" b="1" dirty="0">
                <a:solidFill>
                  <a:schemeClr val="bg1"/>
                </a:solidFill>
                <a:latin typeface="Lato Black" panose="020F0502020204030203" pitchFamily="34" charset="77"/>
              </a:rPr>
            </a:br>
            <a:r>
              <a:rPr lang="it-IT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for Detector R&amp;D</a:t>
            </a:r>
            <a:br>
              <a:rPr lang="it-IT" sz="2400" b="1" dirty="0">
                <a:solidFill>
                  <a:schemeClr val="bg1"/>
                </a:solidFill>
                <a:latin typeface="Lato Black" panose="020F0502020204030203" pitchFamily="34" charset="77"/>
              </a:rPr>
            </a:br>
            <a:endParaRPr lang="it-IT" sz="2400" b="1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5B5C3E-9E27-045B-01EB-06CE76D77327}"/>
              </a:ext>
            </a:extLst>
          </p:cNvPr>
          <p:cNvSpPr txBox="1"/>
          <p:nvPr/>
        </p:nvSpPr>
        <p:spPr>
          <a:xfrm>
            <a:off x="485003" y="3663375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  <a:t>Marcel Demarteau </a:t>
            </a:r>
            <a:b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</a:br>
            <a: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  <a:t>(</a:t>
            </a:r>
            <a:r>
              <a:rPr lang="it-IT" sz="1600" dirty="0" err="1">
                <a:solidFill>
                  <a:schemeClr val="bg1"/>
                </a:solidFill>
                <a:latin typeface="Lato" panose="020F0502020204030203" pitchFamily="34" charset="77"/>
              </a:rPr>
              <a:t>demarteau@ornl.gov</a:t>
            </a:r>
            <a: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  <a:t>)</a:t>
            </a:r>
          </a:p>
        </p:txBody>
      </p:sp>
      <p:pic>
        <p:nvPicPr>
          <p:cNvPr id="4" name="Picture 3" descr="A picture containing text, person&#10;&#10;AI-generated content may be incorrect.">
            <a:extLst>
              <a:ext uri="{FF2B5EF4-FFF2-40B4-BE49-F238E27FC236}">
                <a16:creationId xmlns:a16="http://schemas.microsoft.com/office/drawing/2014/main" id="{63F78D0C-D0AE-868C-652B-D403009AD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2143" y="1504950"/>
            <a:ext cx="3913257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47057D-5140-2858-8935-80DC0932ADB6}"/>
              </a:ext>
            </a:extLst>
          </p:cNvPr>
          <p:cNvSpPr txBox="1"/>
          <p:nvPr/>
        </p:nvSpPr>
        <p:spPr>
          <a:xfrm>
            <a:off x="7730187" y="3315494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Vermeer </a:t>
            </a:r>
            <a:br>
              <a:rPr lang="en-US" sz="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Astronomer (1668)</a:t>
            </a:r>
          </a:p>
        </p:txBody>
      </p:sp>
    </p:spTree>
    <p:extLst>
      <p:ext uri="{BB962C8B-B14F-4D97-AF65-F5344CB8AC3E}">
        <p14:creationId xmlns:p14="http://schemas.microsoft.com/office/powerpoint/2010/main" val="7176579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B517A-9196-E158-F5D9-33538B640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4">
            <a:extLst>
              <a:ext uri="{FF2B5EF4-FFF2-40B4-BE49-F238E27FC236}">
                <a16:creationId xmlns:a16="http://schemas.microsoft.com/office/drawing/2014/main" id="{8DE561A9-6E74-015B-1B7E-7F003AC90DBE}"/>
              </a:ext>
            </a:extLst>
          </p:cNvPr>
          <p:cNvSpPr txBox="1">
            <a:spLocks/>
          </p:cNvSpPr>
          <p:nvPr/>
        </p:nvSpPr>
        <p:spPr bwMode="auto">
          <a:xfrm>
            <a:off x="228600" y="1580410"/>
            <a:ext cx="2055570" cy="271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91440" rIns="91440" bIns="9144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6731" indent="-214313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72716" indent="-214313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Arial" charset="0"/>
              <a:buChar char="»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Test beams with expanded capabilities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E4F8BA-C12C-6A37-D860-B7C634C5DE4D}"/>
              </a:ext>
            </a:extLst>
          </p:cNvPr>
          <p:cNvSpPr txBox="1">
            <a:spLocks/>
          </p:cNvSpPr>
          <p:nvPr/>
        </p:nvSpPr>
        <p:spPr bwMode="auto">
          <a:xfrm>
            <a:off x="336041" y="526516"/>
            <a:ext cx="8572500" cy="303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9144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6731" indent="-214313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72716" indent="-214313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Arial" charset="0"/>
              <a:buChar char="»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Future experiments will operate in demanding environments: temperature, magnetic field, radiation field, low-background, low-power, …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4D48AD-FFD4-C315-83B2-4689796A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76" y="133350"/>
            <a:ext cx="8619324" cy="664798"/>
          </a:xfrm>
        </p:spPr>
        <p:txBody>
          <a:bodyPr/>
          <a:lstStyle/>
          <a:p>
            <a:r>
              <a:rPr lang="en-US" b="1" dirty="0">
                <a:solidFill>
                  <a:srgbClr val="373A3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Test Facilities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0478448-6B1E-9545-FBC7-F10429D2A9A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428276" y="1566963"/>
            <a:ext cx="2055570" cy="2712944"/>
          </a:xfrm>
        </p:spPr>
        <p:txBody>
          <a:bodyPr lIns="36000"/>
          <a:lstStyle/>
          <a:p>
            <a:pPr algn="ctr"/>
            <a:r>
              <a:rPr lang="en-US" dirty="0"/>
              <a:t>High-flux irradiation facilities using different particle types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94B4FB6-6C5F-9502-59EA-EB65D763950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08024" y="1566963"/>
            <a:ext cx="2056117" cy="2712944"/>
          </a:xfrm>
        </p:spPr>
        <p:txBody>
          <a:bodyPr lIns="36000"/>
          <a:lstStyle/>
          <a:p>
            <a:pPr algn="ctr"/>
            <a:r>
              <a:rPr lang="en-US" dirty="0"/>
              <a:t>General-purpose high-field magnet platform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0052EB2C-D691-3CE0-5367-234BE223C4E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802179" y="1566963"/>
            <a:ext cx="2053165" cy="2712944"/>
          </a:xfrm>
        </p:spPr>
        <p:txBody>
          <a:bodyPr lIns="36000" rIns="36000"/>
          <a:lstStyle/>
          <a:p>
            <a:pPr algn="ctr"/>
            <a:r>
              <a:rPr lang="en-US" dirty="0"/>
              <a:t>Noble Liquid platform for neutrino and other cryogenic experiments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783E1A2-3FF1-71D0-EC57-096F4F20FB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/>
            <a:r>
              <a:rPr lang="en-US" dirty="0"/>
              <a:t>Irradiation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E8CF42B-D0A4-6836-731A-23700B768C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/>
              <a:t>Magnet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BCF49EB-639A-1CC8-382C-9CA09ED8A9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pPr algn="ctr"/>
            <a:r>
              <a:rPr lang="en-US" dirty="0"/>
              <a:t>Noble Liquid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915A3-AF5C-9330-48D2-CDA2BA9030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019" y="1227535"/>
            <a:ext cx="2055570" cy="324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/>
              <a:t>Test Beams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4E191F31-84F8-B988-CB30-E8F739BF1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266950"/>
            <a:ext cx="1440163" cy="84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12F91E-C246-2193-F69C-191A1C283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028950"/>
            <a:ext cx="1226495" cy="9089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531551F-80C1-D090-1F53-AF97E405FE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38" y="2190750"/>
            <a:ext cx="2057400" cy="11531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308EBA-A6DB-5171-2690-92B4219E9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2343150"/>
            <a:ext cx="1586920" cy="129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9789EA-5647-863A-3F0D-FE5931FE11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545" y="3390832"/>
            <a:ext cx="1156442" cy="7720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B4614E-8CA7-06B7-C506-B9629C5FB2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25" y="3158335"/>
            <a:ext cx="1249633" cy="937415"/>
          </a:xfrm>
          <a:prstGeom prst="rect">
            <a:avLst/>
          </a:prstGeom>
        </p:spPr>
      </p:pic>
      <p:pic>
        <p:nvPicPr>
          <p:cNvPr id="18" name="Picture 2" descr="Picture 2">
            <a:extLst>
              <a:ext uri="{FF2B5EF4-FFF2-40B4-BE49-F238E27FC236}">
                <a16:creationId xmlns:a16="http://schemas.microsoft.com/office/drawing/2014/main" id="{24DA63A6-88EB-908F-D716-733FB49A772C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909" y="2386717"/>
            <a:ext cx="1400893" cy="90893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" name="Picture 18" descr="201902-023_01.jpg">
            <a:extLst>
              <a:ext uri="{FF2B5EF4-FFF2-40B4-BE49-F238E27FC236}">
                <a16:creationId xmlns:a16="http://schemas.microsoft.com/office/drawing/2014/main" id="{D945292D-7DFE-36EF-372B-FAD059B96D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555" y="3180635"/>
            <a:ext cx="1051718" cy="7353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CDD0AE-161D-4A90-177E-CE36ACBCECD5}"/>
              </a:ext>
            </a:extLst>
          </p:cNvPr>
          <p:cNvSpPr txBox="1"/>
          <p:nvPr/>
        </p:nvSpPr>
        <p:spPr>
          <a:xfrm>
            <a:off x="265492" y="2888168"/>
            <a:ext cx="851515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DESY Test Beam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339AB8-CDC2-7769-CE52-1B6122AE9AF9}"/>
              </a:ext>
            </a:extLst>
          </p:cNvPr>
          <p:cNvSpPr txBox="1"/>
          <p:nvPr/>
        </p:nvSpPr>
        <p:spPr>
          <a:xfrm>
            <a:off x="227310" y="4045017"/>
            <a:ext cx="978153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Tracking Telescope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B59EE2-7A19-20BC-1B1D-9467ED99685D}"/>
              </a:ext>
            </a:extLst>
          </p:cNvPr>
          <p:cNvSpPr txBox="1"/>
          <p:nvPr/>
        </p:nvSpPr>
        <p:spPr>
          <a:xfrm>
            <a:off x="2590800" y="3435417"/>
            <a:ext cx="42351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GIF++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B99C98-B1B8-4FB5-1C1E-2DA97D725EF7}"/>
              </a:ext>
            </a:extLst>
          </p:cNvPr>
          <p:cNvSpPr txBox="1"/>
          <p:nvPr/>
        </p:nvSpPr>
        <p:spPr>
          <a:xfrm>
            <a:off x="3215898" y="4121217"/>
            <a:ext cx="548548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Reactors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2EE729-8EA3-3686-263E-13064ED79524}"/>
              </a:ext>
            </a:extLst>
          </p:cNvPr>
          <p:cNvSpPr txBox="1"/>
          <p:nvPr/>
        </p:nvSpPr>
        <p:spPr>
          <a:xfrm>
            <a:off x="4785452" y="3081903"/>
            <a:ext cx="737702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CERN Goliath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B580D1-0035-0717-B7DA-C42C743F0874}"/>
              </a:ext>
            </a:extLst>
          </p:cNvPr>
          <p:cNvSpPr txBox="1"/>
          <p:nvPr/>
        </p:nvSpPr>
        <p:spPr>
          <a:xfrm>
            <a:off x="6248400" y="3824166"/>
            <a:ext cx="638316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Magnadon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E3A90A-1419-6B5D-22B6-4240F0A6AF08}"/>
              </a:ext>
            </a:extLst>
          </p:cNvPr>
          <p:cNvSpPr txBox="1"/>
          <p:nvPr/>
        </p:nvSpPr>
        <p:spPr>
          <a:xfrm>
            <a:off x="7050135" y="3892617"/>
            <a:ext cx="1215397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CERN Neutrino Platform </a:t>
            </a:r>
          </a:p>
        </p:txBody>
      </p:sp>
    </p:spTree>
    <p:extLst>
      <p:ext uri="{BB962C8B-B14F-4D97-AF65-F5344CB8AC3E}">
        <p14:creationId xmlns:p14="http://schemas.microsoft.com/office/powerpoint/2010/main" val="149137666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7776FA-75ED-52D3-30DC-B4AC9A7BCDCB}"/>
              </a:ext>
            </a:extLst>
          </p:cNvPr>
          <p:cNvSpPr txBox="1">
            <a:spLocks/>
          </p:cNvSpPr>
          <p:nvPr/>
        </p:nvSpPr>
        <p:spPr bwMode="auto">
          <a:xfrm>
            <a:off x="336041" y="526516"/>
            <a:ext cx="8572500" cy="303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9144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6731" indent="-214313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72716" indent="-214313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>
                <a:schemeClr val="tx1"/>
              </a:buClr>
              <a:buFont typeface="Arial" charset="0"/>
              <a:buChar char="»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Future experiments will operate in demanding environments: temperature, magnetic field, radiation field, low-background, low-power, …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76602F-5603-FDE0-8877-91844A75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76" y="133350"/>
            <a:ext cx="8619324" cy="664798"/>
          </a:xfrm>
        </p:spPr>
        <p:txBody>
          <a:bodyPr/>
          <a:lstStyle/>
          <a:p>
            <a:r>
              <a:rPr lang="en-US" b="1" dirty="0">
                <a:solidFill>
                  <a:srgbClr val="373A3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Test Facilities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23B9134-753F-E8D3-A7E8-0D7778FDC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019" y="1558664"/>
            <a:ext cx="2057976" cy="2712944"/>
          </a:xfrm>
        </p:spPr>
        <p:txBody>
          <a:bodyPr lIns="36000"/>
          <a:lstStyle/>
          <a:p>
            <a:pPr algn="ctr"/>
            <a:r>
              <a:rPr lang="en-US" dirty="0"/>
              <a:t>General-purpose platform for quantum sensors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584E6CF-65C5-9CD3-8803-086BF3CDCE2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428276" y="1558664"/>
            <a:ext cx="2055570" cy="2712944"/>
          </a:xfrm>
        </p:spPr>
        <p:txBody>
          <a:bodyPr lIns="36000"/>
          <a:lstStyle/>
          <a:p>
            <a:pPr algn="ctr"/>
            <a:r>
              <a:rPr lang="en-US" dirty="0"/>
              <a:t>Assay and low-background facilities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B1DF35A-65BA-1935-7AA9-8D5EFCD38629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08024" y="1558664"/>
            <a:ext cx="2056117" cy="2712944"/>
          </a:xfrm>
        </p:spPr>
        <p:txBody>
          <a:bodyPr lIns="36000"/>
          <a:lstStyle/>
          <a:p>
            <a:pPr algn="ctr"/>
            <a:r>
              <a:rPr lang="en-US" dirty="0"/>
              <a:t>Platforms for fundamental properties studies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6E2769C2-EF27-5198-D4FB-93E93B3F965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802179" y="1558664"/>
            <a:ext cx="2053165" cy="2712944"/>
          </a:xfrm>
        </p:spPr>
        <p:txBody>
          <a:bodyPr lIns="36000"/>
          <a:lstStyle/>
          <a:p>
            <a:pPr algn="ctr"/>
            <a:r>
              <a:rPr lang="en-US" dirty="0"/>
              <a:t>Platform for calibration and systems design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042FAFD-B279-43BB-A893-C7A5EC17A1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019" y="1227535"/>
            <a:ext cx="2055570" cy="324000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dirty="0"/>
              <a:t>Quantum Systems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994CB82-B181-5D82-45A6-3D3AFAB75B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/>
              <a:t>Low-Background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57C75C4-5986-E4BD-0B2A-2C47DFACC7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/>
              <a:t>Characterization 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A15AAF9-D1B6-7617-8752-ABE4E81016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en-US" dirty="0"/>
              <a:t>Calibration </a:t>
            </a:r>
          </a:p>
        </p:txBody>
      </p:sp>
      <p:pic>
        <p:nvPicPr>
          <p:cNvPr id="32" name="Picture 31" descr="A close up of a cage&#10;&#10;Description automatically generated">
            <a:extLst>
              <a:ext uri="{FF2B5EF4-FFF2-40B4-BE49-F238E27FC236}">
                <a16:creationId xmlns:a16="http://schemas.microsoft.com/office/drawing/2014/main" id="{B9560589-3858-5596-28D9-37576468C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49" y="2394037"/>
            <a:ext cx="1415700" cy="2014736"/>
          </a:xfrm>
          <a:prstGeom prst="rect">
            <a:avLst/>
          </a:prstGeom>
        </p:spPr>
      </p:pic>
      <p:pic>
        <p:nvPicPr>
          <p:cNvPr id="35" name="Picture 2" descr="Image result for IBM q processor">
            <a:extLst>
              <a:ext uri="{FF2B5EF4-FFF2-40B4-BE49-F238E27FC236}">
                <a16:creationId xmlns:a16="http://schemas.microsoft.com/office/drawing/2014/main" id="{BC723DE5-F723-ED91-114F-A139CC71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16" y="3487557"/>
            <a:ext cx="1414490" cy="114428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E8329F-770B-69A4-7260-C8A98CDFBA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011" y="2394037"/>
            <a:ext cx="1656022" cy="1015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235897-EBF4-F001-CA5F-98644D6DF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582" y="2245998"/>
            <a:ext cx="1537000" cy="2147047"/>
          </a:xfrm>
          <a:prstGeom prst="rect">
            <a:avLst/>
          </a:prstGeom>
          <a:solidFill>
            <a:schemeClr val="tx1"/>
          </a:solidFill>
          <a:ln w="3175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3986CC-9633-3E42-FE2C-59B5BC56AA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28186">
            <a:off x="7776759" y="2841043"/>
            <a:ext cx="660331" cy="16470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BF29C-EA4E-133B-780F-CA6D5D0071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348" y="2190750"/>
            <a:ext cx="1363452" cy="859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D1006-A307-E8FE-5863-AF0689B01E36}"/>
              </a:ext>
            </a:extLst>
          </p:cNvPr>
          <p:cNvSpPr txBox="1"/>
          <p:nvPr/>
        </p:nvSpPr>
        <p:spPr>
          <a:xfrm>
            <a:off x="413286" y="4615872"/>
            <a:ext cx="1497526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Dilution Refrigeration Platform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81AD6-3776-7F69-1408-47BBB8E566D6}"/>
              </a:ext>
            </a:extLst>
          </p:cNvPr>
          <p:cNvSpPr txBox="1"/>
          <p:nvPr/>
        </p:nvSpPr>
        <p:spPr>
          <a:xfrm>
            <a:off x="2702596" y="3088311"/>
            <a:ext cx="1114408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Assay Facilities (PNNL)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0BAEF-EE05-1F68-0685-74A7E5E65D56}"/>
              </a:ext>
            </a:extLst>
          </p:cNvPr>
          <p:cNvSpPr txBox="1"/>
          <p:nvPr/>
        </p:nvSpPr>
        <p:spPr>
          <a:xfrm>
            <a:off x="6829203" y="3384583"/>
            <a:ext cx="604653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ITAInnova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B148AA-E6F6-D806-E8FA-91CD8BB69C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6600" y="3305986"/>
            <a:ext cx="1211207" cy="7836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FD4C20-3BC9-51AB-62BF-72AC24999104}"/>
              </a:ext>
            </a:extLst>
          </p:cNvPr>
          <p:cNvSpPr txBox="1"/>
          <p:nvPr/>
        </p:nvSpPr>
        <p:spPr>
          <a:xfrm>
            <a:off x="4114800" y="4045017"/>
            <a:ext cx="449162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HP-Ge</a:t>
            </a:r>
          </a:p>
        </p:txBody>
      </p:sp>
    </p:spTree>
    <p:extLst>
      <p:ext uri="{BB962C8B-B14F-4D97-AF65-F5344CB8AC3E}">
        <p14:creationId xmlns:p14="http://schemas.microsoft.com/office/powerpoint/2010/main" val="100109968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949E-80D9-8C21-0F1F-3AD68189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34125-1DC2-D118-5AE9-72548E68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4114A-83D7-6D6A-12E5-5E3F2B4C3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666750"/>
            <a:ext cx="8572500" cy="3035834"/>
          </a:xfrm>
        </p:spPr>
        <p:txBody>
          <a:bodyPr/>
          <a:lstStyle/>
          <a:p>
            <a:r>
              <a:rPr lang="en-US" sz="1800" dirty="0"/>
              <a:t>Given the scale and complexity of proposed new projects, </a:t>
            </a:r>
            <a:br>
              <a:rPr lang="en-US" sz="1800" dirty="0"/>
            </a:br>
            <a:r>
              <a:rPr lang="en-US" sz="1800" dirty="0"/>
              <a:t>the community needs to address several challenges: </a:t>
            </a:r>
          </a:p>
          <a:p>
            <a:pPr lvl="1"/>
            <a:r>
              <a:rPr lang="en-US" sz="1400" dirty="0"/>
              <a:t>Train a new workforce fluent in detector building and analysis;</a:t>
            </a:r>
          </a:p>
        </p:txBody>
      </p:sp>
      <p:sp>
        <p:nvSpPr>
          <p:cNvPr id="39" name="Slide Number Placeholder 2">
            <a:extLst>
              <a:ext uri="{FF2B5EF4-FFF2-40B4-BE49-F238E27FC236}">
                <a16:creationId xmlns:a16="http://schemas.microsoft.com/office/drawing/2014/main" id="{39584DF0-C716-9EFF-7756-CA2D7C7533B6}"/>
              </a:ext>
            </a:extLst>
          </p:cNvPr>
          <p:cNvSpPr txBox="1">
            <a:spLocks/>
          </p:cNvSpPr>
          <p:nvPr/>
        </p:nvSpPr>
        <p:spPr>
          <a:xfrm>
            <a:off x="9312349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DF6DFE-F615-7549-8D52-D901710FCD15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BB115CA-2F4F-443A-165B-2A954695DF6D}"/>
              </a:ext>
            </a:extLst>
          </p:cNvPr>
          <p:cNvGrpSpPr/>
          <p:nvPr/>
        </p:nvGrpSpPr>
        <p:grpSpPr>
          <a:xfrm>
            <a:off x="6502915" y="1119435"/>
            <a:ext cx="2472123" cy="3890715"/>
            <a:chOff x="6502915" y="1119435"/>
            <a:chExt cx="2472123" cy="389071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A63F7E1-305D-8CF4-D7C0-DBD0DC07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1560617"/>
              <a:ext cx="2412000" cy="33016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5AE54D3-F8E6-D033-FF8C-B7F2DCBB7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1955189"/>
              <a:ext cx="2412000" cy="311861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7AB2B66-639E-5A2A-D87E-BD140711BC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24871" y="2331461"/>
              <a:ext cx="2412000" cy="457091"/>
              <a:chOff x="3415929" y="4356511"/>
              <a:chExt cx="4060695" cy="76952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CDB2F0F-2293-17C9-2826-76A54AF132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80184" y="4356511"/>
                <a:ext cx="3996440" cy="734099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A88451B-55EF-E35B-0641-C3CD790F05B5}"/>
                  </a:ext>
                </a:extLst>
              </p:cNvPr>
              <p:cNvSpPr txBox="1"/>
              <p:nvPr/>
            </p:nvSpPr>
            <p:spPr>
              <a:xfrm>
                <a:off x="3505454" y="4435522"/>
                <a:ext cx="11641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/>
                  <a:t>EDIT 2015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4C046FF-7CBD-2173-71E8-35607A58CC57}"/>
                  </a:ext>
                </a:extLst>
              </p:cNvPr>
              <p:cNvSpPr txBox="1"/>
              <p:nvPr/>
            </p:nvSpPr>
            <p:spPr>
              <a:xfrm>
                <a:off x="3415929" y="4841051"/>
                <a:ext cx="3848910" cy="284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dirty="0">
                    <a:solidFill>
                      <a:schemeClr val="bg1"/>
                    </a:solidFill>
                  </a:rPr>
                  <a:t>INFN - </a:t>
                </a:r>
                <a:r>
                  <a:rPr lang="en-US" sz="500" dirty="0" err="1">
                    <a:solidFill>
                      <a:schemeClr val="bg1"/>
                    </a:solidFill>
                  </a:rPr>
                  <a:t>Laboratori</a:t>
                </a:r>
                <a:r>
                  <a:rPr lang="en-US" sz="500" dirty="0">
                    <a:solidFill>
                      <a:schemeClr val="bg1"/>
                    </a:solidFill>
                  </a:rPr>
                  <a:t> </a:t>
                </a:r>
                <a:r>
                  <a:rPr lang="en-US" sz="500" dirty="0" err="1">
                    <a:solidFill>
                      <a:schemeClr val="bg1"/>
                    </a:solidFill>
                  </a:rPr>
                  <a:t>Nazionali</a:t>
                </a:r>
                <a:r>
                  <a:rPr lang="en-US" sz="500" dirty="0">
                    <a:solidFill>
                      <a:schemeClr val="bg1"/>
                    </a:solidFill>
                  </a:rPr>
                  <a:t> di </a:t>
                </a:r>
                <a:r>
                  <a:rPr lang="en-US" sz="500" dirty="0" err="1">
                    <a:solidFill>
                      <a:schemeClr val="bg1"/>
                    </a:solidFill>
                  </a:rPr>
                  <a:t>Frascati</a:t>
                </a:r>
                <a:r>
                  <a:rPr lang="en-US" sz="500" dirty="0">
                    <a:solidFill>
                      <a:schemeClr val="bg1"/>
                    </a:solidFill>
                  </a:rPr>
                  <a:t>, Italy          October 20-29, 2015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DCF3019-0AC4-E406-5009-DC4267E362E4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633"/>
            <a:stretch/>
          </p:blipFill>
          <p:spPr>
            <a:xfrm>
              <a:off x="6553200" y="2852963"/>
              <a:ext cx="2412000" cy="436051"/>
            </a:xfrm>
            <a:prstGeom prst="rect">
              <a:avLst/>
            </a:prstGeom>
          </p:spPr>
        </p:pic>
        <p:pic>
          <p:nvPicPr>
            <p:cNvPr id="47" name="Picture 46" descr="A picture containing text, night&#10;&#10;Description automatically generated">
              <a:extLst>
                <a:ext uri="{FF2B5EF4-FFF2-40B4-BE49-F238E27FC236}">
                  <a16:creationId xmlns:a16="http://schemas.microsoft.com/office/drawing/2014/main" id="{10D7BA9D-FACF-75E7-E77B-5C042FD4B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2217" y="3940340"/>
              <a:ext cx="2412000" cy="448595"/>
            </a:xfrm>
            <a:prstGeom prst="rect">
              <a:avLst/>
            </a:prstGeom>
          </p:spPr>
        </p:pic>
        <p:pic>
          <p:nvPicPr>
            <p:cNvPr id="48" name="Picture 47" descr="A picture containing cooking&#10;&#10;Description automatically generated">
              <a:extLst>
                <a:ext uri="{FF2B5EF4-FFF2-40B4-BE49-F238E27FC236}">
                  <a16:creationId xmlns:a16="http://schemas.microsoft.com/office/drawing/2014/main" id="{A6466E8C-A25A-194B-301B-882060F1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353425"/>
              <a:ext cx="2412000" cy="522504"/>
            </a:xfrm>
            <a:prstGeom prst="rect">
              <a:avLst/>
            </a:prstGeom>
          </p:spPr>
        </p:pic>
        <p:pic>
          <p:nvPicPr>
            <p:cNvPr id="49" name="Picture 4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FCA6F79-CBDC-18DB-2CC4-232B84B20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3038" y="4453346"/>
              <a:ext cx="2412000" cy="55680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DDC3FED-666C-E321-5E10-EBDDDCAC8C84}"/>
                </a:ext>
              </a:extLst>
            </p:cNvPr>
            <p:cNvGrpSpPr/>
            <p:nvPr/>
          </p:nvGrpSpPr>
          <p:grpSpPr>
            <a:xfrm>
              <a:off x="6502915" y="1119435"/>
              <a:ext cx="2462285" cy="376771"/>
              <a:chOff x="6502915" y="1119435"/>
              <a:chExt cx="2462285" cy="37677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3834184-F72A-BC23-6F05-EB6D22B89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53200" y="1123950"/>
                <a:ext cx="2412000" cy="372256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F4EBE4-0F28-C76B-EC51-E54A0979EFBD}"/>
                  </a:ext>
                </a:extLst>
              </p:cNvPr>
              <p:cNvSpPr txBox="1"/>
              <p:nvPr/>
            </p:nvSpPr>
            <p:spPr>
              <a:xfrm>
                <a:off x="6502915" y="1119435"/>
                <a:ext cx="739305" cy="237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EDIT 2011</a:t>
                </a:r>
              </a:p>
            </p:txBody>
          </p:sp>
        </p:grp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E4082D2C-E829-4089-672D-CCD10555B048}"/>
              </a:ext>
            </a:extLst>
          </p:cNvPr>
          <p:cNvSpPr txBox="1">
            <a:spLocks/>
          </p:cNvSpPr>
          <p:nvPr/>
        </p:nvSpPr>
        <p:spPr bwMode="auto">
          <a:xfrm>
            <a:off x="336041" y="1733550"/>
            <a:ext cx="6166874" cy="303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16694" indent="-216694" algn="l" rtl="0" eaLnBrk="1" fontAlgn="base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73906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School of Instrumentation in Particle and </a:t>
            </a:r>
            <a:r>
              <a:rPr lang="en-US" sz="1600" dirty="0" err="1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Astroparticle</a:t>
            </a: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Physics (ESIPAP) </a:t>
            </a:r>
          </a:p>
          <a:p>
            <a:pPr>
              <a:spcBef>
                <a:spcPts val="500"/>
              </a:spcBef>
            </a:pP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Excellence in Detectors and Instrumentation Technologies (EDIT) </a:t>
            </a:r>
          </a:p>
          <a:p>
            <a:pPr>
              <a:spcBef>
                <a:spcPts val="500"/>
              </a:spcBef>
            </a:pP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School of Trigger and Data Acquisition (ISOTDAQ) </a:t>
            </a:r>
          </a:p>
          <a:p>
            <a:pPr>
              <a:spcBef>
                <a:spcPts val="500"/>
              </a:spcBef>
            </a:pPr>
            <a:r>
              <a:rPr lang="en-US" sz="1600" dirty="0" err="1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INtelligent</a:t>
            </a: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Fast Interconnected and Efficient Devices for Frontier Exploration (INFIERI) </a:t>
            </a:r>
          </a:p>
          <a:p>
            <a:pPr>
              <a:spcBef>
                <a:spcPts val="500"/>
              </a:spcBef>
            </a:pP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ICFA Instrumentation Schools </a:t>
            </a:r>
          </a:p>
          <a:p>
            <a:pPr>
              <a:spcBef>
                <a:spcPts val="500"/>
              </a:spcBef>
            </a:pPr>
            <a:r>
              <a:rPr lang="en-US" sz="1600" dirty="0" err="1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AIDAInnova</a:t>
            </a: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Schools </a:t>
            </a:r>
          </a:p>
          <a:p>
            <a:pPr>
              <a:spcBef>
                <a:spcPts val="500"/>
              </a:spcBef>
            </a:pP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DRD – Schools: </a:t>
            </a:r>
          </a:p>
          <a:p>
            <a:pPr lvl="1">
              <a:spcBef>
                <a:spcPts val="500"/>
              </a:spcBef>
            </a:pPr>
            <a:r>
              <a:rPr lang="en-US" sz="13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DRD1 Gaseous Detectors School </a:t>
            </a:r>
          </a:p>
          <a:p>
            <a:pPr lvl="1">
              <a:spcBef>
                <a:spcPts val="500"/>
              </a:spcBef>
            </a:pPr>
            <a:r>
              <a:rPr lang="en-US" sz="13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DRD5 Quantum Technologies and Techniques </a:t>
            </a:r>
          </a:p>
          <a:p>
            <a:pPr lvl="1">
              <a:spcBef>
                <a:spcPts val="500"/>
              </a:spcBef>
            </a:pPr>
            <a:r>
              <a:rPr lang="en-US" sz="13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>
              <a:spcBef>
                <a:spcPts val="500"/>
              </a:spcBef>
            </a:pPr>
            <a:endParaRPr lang="en-US" sz="1600" dirty="0">
              <a:solidFill>
                <a:srgbClr val="0048A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500"/>
              </a:spcBef>
            </a:pPr>
            <a:endParaRPr lang="en-US" sz="1600" dirty="0">
              <a:solidFill>
                <a:srgbClr val="0048A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055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91115-77D7-7264-D5CD-E7F9B55B1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25DEB-80FD-5F05-A103-ED8089E5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D846-0277-0B08-FBC5-6C4C2549C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666750"/>
            <a:ext cx="8572500" cy="3035834"/>
          </a:xfrm>
        </p:spPr>
        <p:txBody>
          <a:bodyPr/>
          <a:lstStyle/>
          <a:p>
            <a:r>
              <a:rPr lang="en-US" sz="1800" dirty="0"/>
              <a:t>Given the scale and complexity of proposed new projects, </a:t>
            </a:r>
            <a:br>
              <a:rPr lang="en-US" sz="1800" dirty="0"/>
            </a:br>
            <a:r>
              <a:rPr lang="en-US" sz="1800" dirty="0"/>
              <a:t>the community needs to address several challenges: </a:t>
            </a:r>
          </a:p>
          <a:p>
            <a:pPr lvl="1"/>
            <a:r>
              <a:rPr lang="en-US" sz="1400" dirty="0"/>
              <a:t>Train a new workforce fluent in detector building and analysis;</a:t>
            </a:r>
          </a:p>
          <a:p>
            <a:pPr lvl="1"/>
            <a:r>
              <a:rPr lang="en-US" sz="1400" dirty="0"/>
              <a:t>Retain the younger workforce and provide strong career opportunities;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E8043-821D-5451-8516-4E6477CCF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2193926"/>
            <a:ext cx="3520524" cy="2663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D2E32-59C8-C8E3-ED1C-9C218D0A31D4}"/>
              </a:ext>
            </a:extLst>
          </p:cNvPr>
          <p:cNvSpPr txBox="1"/>
          <p:nvPr/>
        </p:nvSpPr>
        <p:spPr>
          <a:xfrm>
            <a:off x="5995987" y="1925318"/>
            <a:ext cx="24622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Rules for Staff Retention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5A41F4-7D5E-4BA5-9C1A-207A6AE08E2D}"/>
              </a:ext>
            </a:extLst>
          </p:cNvPr>
          <p:cNvSpPr txBox="1">
            <a:spLocks/>
          </p:cNvSpPr>
          <p:nvPr/>
        </p:nvSpPr>
        <p:spPr bwMode="auto">
          <a:xfrm>
            <a:off x="336041" y="2202916"/>
            <a:ext cx="5074159" cy="280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16694" indent="-216694" algn="l" rtl="0" eaLnBrk="1" fontAlgn="base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73906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Appreciation for junior scientists through various awards</a:t>
            </a:r>
          </a:p>
          <a:p>
            <a:pPr lvl="1">
              <a:spcBef>
                <a:spcPts val="500"/>
              </a:spcBef>
            </a:pPr>
            <a:r>
              <a:rPr lang="en-US" sz="14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DPF and ICFA instrumentation awards for junior scientists </a:t>
            </a:r>
          </a:p>
          <a:p>
            <a:pPr>
              <a:spcBef>
                <a:spcPts val="500"/>
              </a:spcBef>
            </a:pP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is being valued through publication in instrumentation journals.</a:t>
            </a:r>
          </a:p>
          <a:p>
            <a:pPr>
              <a:spcBef>
                <a:spcPts val="500"/>
              </a:spcBef>
            </a:pP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DRDs can be an excellent forum to address junior staff retention:</a:t>
            </a:r>
          </a:p>
          <a:p>
            <a:pPr lvl="1">
              <a:spcBef>
                <a:spcPts val="500"/>
              </a:spcBef>
            </a:pPr>
            <a:r>
              <a:rPr lang="en-US" sz="14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Venue for </a:t>
            </a:r>
            <a:r>
              <a:rPr lang="en-US" sz="14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mentoring</a:t>
            </a:r>
            <a:r>
              <a:rPr lang="en-US" sz="14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involvement and community building </a:t>
            </a:r>
          </a:p>
          <a:p>
            <a:pPr>
              <a:spcBef>
                <a:spcPts val="500"/>
              </a:spcBef>
            </a:pP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for career growth – or even obtaining a permanent position – remains a challenge. </a:t>
            </a:r>
          </a:p>
          <a:p>
            <a:pPr>
              <a:spcBef>
                <a:spcPts val="500"/>
              </a:spcBef>
            </a:pPr>
            <a:r>
              <a:rPr lang="en-US" sz="16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first step, recognize training with academic credits.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837B5-8831-7AD3-2028-8AB81337714F}"/>
              </a:ext>
            </a:extLst>
          </p:cNvPr>
          <p:cNvSpPr txBox="1"/>
          <p:nvPr/>
        </p:nvSpPr>
        <p:spPr>
          <a:xfrm>
            <a:off x="5562600" y="2251019"/>
            <a:ext cx="5334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04105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6A4C3-24B7-B237-0C7F-0524A56CD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21CE-DA05-6E01-556B-D0E91064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77451-A1D3-0790-8473-AB5341F3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666750"/>
            <a:ext cx="8572500" cy="3035834"/>
          </a:xfrm>
        </p:spPr>
        <p:txBody>
          <a:bodyPr/>
          <a:lstStyle/>
          <a:p>
            <a:r>
              <a:rPr lang="en-US" sz="1800" dirty="0"/>
              <a:t>Given the scale and complexity of proposed new projects, </a:t>
            </a:r>
            <a:br>
              <a:rPr lang="en-US" sz="1800" dirty="0"/>
            </a:br>
            <a:r>
              <a:rPr lang="en-US" sz="1800" dirty="0"/>
              <a:t>the community needs to address several challenges: </a:t>
            </a:r>
          </a:p>
          <a:p>
            <a:pPr lvl="1"/>
            <a:r>
              <a:rPr lang="en-US" sz="1400" dirty="0"/>
              <a:t>Train a new workforce fluent in detector building and analysis;</a:t>
            </a:r>
          </a:p>
          <a:p>
            <a:pPr lvl="1"/>
            <a:r>
              <a:rPr lang="en-US" sz="1400" dirty="0"/>
              <a:t>Retain the younger workforce and provide strong career opportunities;</a:t>
            </a:r>
          </a:p>
          <a:p>
            <a:pPr lvl="1"/>
            <a:r>
              <a:rPr lang="en-US" sz="1400" dirty="0"/>
              <a:t>Not only retain but grow the current workforce through challenging projects and provide continuous education to keep up with rapid technology development;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4B3F44-E0F3-2317-8000-B480FAEE5F4A}"/>
              </a:ext>
            </a:extLst>
          </p:cNvPr>
          <p:cNvGrpSpPr/>
          <p:nvPr/>
        </p:nvGrpSpPr>
        <p:grpSpPr>
          <a:xfrm>
            <a:off x="363467" y="2553785"/>
            <a:ext cx="8684348" cy="1618165"/>
            <a:chOff x="363467" y="2553785"/>
            <a:chExt cx="8684348" cy="1618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E48B8B-7D0C-9818-8766-FF6F5832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8160" y="3132343"/>
              <a:ext cx="933413" cy="525045"/>
            </a:xfrm>
            <a:prstGeom prst="rect">
              <a:avLst/>
            </a:prstGeom>
          </p:spPr>
        </p:pic>
        <p:sp>
          <p:nvSpPr>
            <p:cNvPr id="4" name="Text Placeholder 23">
              <a:extLst>
                <a:ext uri="{FF2B5EF4-FFF2-40B4-BE49-F238E27FC236}">
                  <a16:creationId xmlns:a16="http://schemas.microsoft.com/office/drawing/2014/main" id="{C3AF7D97-BA63-38A6-5121-EE59E87D95D2}"/>
                </a:ext>
              </a:extLst>
            </p:cNvPr>
            <p:cNvSpPr txBox="1">
              <a:spLocks/>
            </p:cNvSpPr>
            <p:nvPr/>
          </p:nvSpPr>
          <p:spPr>
            <a:xfrm>
              <a:off x="364027" y="2686281"/>
              <a:ext cx="1296000" cy="324000"/>
            </a:xfrm>
            <a:prstGeom prst="rect">
              <a:avLst/>
            </a:prstGeom>
            <a:solidFill>
              <a:schemeClr val="accent3"/>
            </a:solidFill>
          </p:spPr>
          <p:txBody>
            <a:bodyPr/>
            <a:lstStyle>
              <a:lvl1pPr marL="215504" indent="-215504" algn="l" rtl="0" eaLnBrk="1" fontAlgn="base" hangingPunct="1">
                <a:lnSpc>
                  <a:spcPct val="90000"/>
                </a:lnSpc>
                <a:spcBef>
                  <a:spcPts val="105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516731" indent="-214313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772716" indent="-214313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858441" indent="-129779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–"/>
                <a:defRPr sz="135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112044" indent="-166688" algn="l" rtl="0" eaLnBrk="1" fontAlgn="base" hangingPunct="1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»"/>
                <a:defRPr sz="135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Cryogenics</a:t>
              </a:r>
            </a:p>
          </p:txBody>
        </p:sp>
        <p:sp>
          <p:nvSpPr>
            <p:cNvPr id="5" name="Text Placeholder 25">
              <a:extLst>
                <a:ext uri="{FF2B5EF4-FFF2-40B4-BE49-F238E27FC236}">
                  <a16:creationId xmlns:a16="http://schemas.microsoft.com/office/drawing/2014/main" id="{587EB443-0E70-FBCB-45A0-19D230717CFE}"/>
                </a:ext>
              </a:extLst>
            </p:cNvPr>
            <p:cNvSpPr txBox="1">
              <a:spLocks/>
            </p:cNvSpPr>
            <p:nvPr/>
          </p:nvSpPr>
          <p:spPr>
            <a:xfrm>
              <a:off x="363467" y="3249830"/>
              <a:ext cx="1296000" cy="325474"/>
            </a:xfrm>
            <a:prstGeom prst="rect">
              <a:avLst/>
            </a:prstGeom>
            <a:solidFill>
              <a:schemeClr val="tx2"/>
            </a:solidFill>
          </p:spPr>
          <p:txBody>
            <a:bodyPr/>
            <a:lstStyle>
              <a:lvl1pPr marL="215504" indent="-215504" algn="l" rtl="0" eaLnBrk="1" fontAlgn="base" hangingPunct="1">
                <a:lnSpc>
                  <a:spcPct val="90000"/>
                </a:lnSpc>
                <a:spcBef>
                  <a:spcPts val="105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516731" indent="-214313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772716" indent="-214313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858441" indent="-129779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–"/>
                <a:defRPr sz="135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112044" indent="-166688" algn="l" rtl="0" eaLnBrk="1" fontAlgn="base" hangingPunct="1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»"/>
                <a:defRPr sz="135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Electronics </a:t>
              </a:r>
            </a:p>
          </p:txBody>
        </p:sp>
        <p:sp>
          <p:nvSpPr>
            <p:cNvPr id="6" name="Text Placeholder 27">
              <a:extLst>
                <a:ext uri="{FF2B5EF4-FFF2-40B4-BE49-F238E27FC236}">
                  <a16:creationId xmlns:a16="http://schemas.microsoft.com/office/drawing/2014/main" id="{D754CFED-E42F-A800-C68E-7E986A5C69F1}"/>
                </a:ext>
              </a:extLst>
            </p:cNvPr>
            <p:cNvSpPr txBox="1">
              <a:spLocks/>
            </p:cNvSpPr>
            <p:nvPr/>
          </p:nvSpPr>
          <p:spPr>
            <a:xfrm>
              <a:off x="363467" y="3814853"/>
              <a:ext cx="1296000" cy="325474"/>
            </a:xfrm>
            <a:prstGeom prst="rect">
              <a:avLst/>
            </a:prstGeom>
            <a:solidFill>
              <a:schemeClr val="tx1"/>
            </a:solidFill>
          </p:spPr>
          <p:txBody>
            <a:bodyPr/>
            <a:lstStyle>
              <a:lvl1pPr marL="215504" indent="-215504" algn="l" rtl="0" eaLnBrk="1" fontAlgn="base" hangingPunct="1">
                <a:lnSpc>
                  <a:spcPct val="90000"/>
                </a:lnSpc>
                <a:spcBef>
                  <a:spcPts val="105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516731" indent="-214313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772716" indent="-214313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858441" indent="-129779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–"/>
                <a:defRPr sz="135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112044" indent="-166688" algn="l" rtl="0" eaLnBrk="1" fontAlgn="base" hangingPunct="1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»"/>
                <a:defRPr sz="135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Software/AI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80D444-229F-99A6-2D7A-9ED991D92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28801" y="3714748"/>
              <a:ext cx="956733" cy="45720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43F0A2-8954-2F38-FFAE-5DC66057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09234" y="3183496"/>
              <a:ext cx="643467" cy="45720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52A41B-2CA9-33A8-E50E-5D940E1AE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09234" y="2601558"/>
              <a:ext cx="880533" cy="45720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117D54-9946-6F55-BE94-B144356B1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09677" y="2601558"/>
              <a:ext cx="924123" cy="45720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p:spPr>
        </p:pic>
        <p:pic>
          <p:nvPicPr>
            <p:cNvPr id="13" name="Picture 12" descr="Logo, company name&#10;&#10;AI-generated content may be incorrect.">
              <a:extLst>
                <a:ext uri="{FF2B5EF4-FFF2-40B4-BE49-F238E27FC236}">
                  <a16:creationId xmlns:a16="http://schemas.microsoft.com/office/drawing/2014/main" id="{BCD1E95B-9992-45D8-A56E-41E612D03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7855" y="2601558"/>
              <a:ext cx="579345" cy="579345"/>
            </a:xfrm>
            <a:prstGeom prst="rect">
              <a:avLst/>
            </a:prstGeom>
          </p:spPr>
        </p:pic>
        <p:pic>
          <p:nvPicPr>
            <p:cNvPr id="15" name="Picture 14" descr="A picture containing text, tableware, dishware&#10;&#10;AI-generated content may be incorrect.">
              <a:extLst>
                <a:ext uri="{FF2B5EF4-FFF2-40B4-BE49-F238E27FC236}">
                  <a16:creationId xmlns:a16="http://schemas.microsoft.com/office/drawing/2014/main" id="{D48C302F-E38D-38DE-1731-F7C4A71A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8301" y="2647950"/>
              <a:ext cx="889499" cy="466987"/>
            </a:xfrm>
            <a:prstGeom prst="rect">
              <a:avLst/>
            </a:prstGeom>
          </p:spPr>
        </p:pic>
        <p:pic>
          <p:nvPicPr>
            <p:cNvPr id="17" name="Picture 16" descr="Icon&#10;&#10;AI-generated content may be incorrect.">
              <a:extLst>
                <a:ext uri="{FF2B5EF4-FFF2-40B4-BE49-F238E27FC236}">
                  <a16:creationId xmlns:a16="http://schemas.microsoft.com/office/drawing/2014/main" id="{292226DA-9E14-56D6-C983-5A103F514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4309" y="3791968"/>
              <a:ext cx="702891" cy="379982"/>
            </a:xfrm>
            <a:prstGeom prst="rect">
              <a:avLst/>
            </a:prstGeom>
          </p:spPr>
        </p:pic>
        <p:pic>
          <p:nvPicPr>
            <p:cNvPr id="19" name="Picture 18" descr="A picture containing text, clipart&#10;&#10;AI-generated content may be incorrect.">
              <a:extLst>
                <a:ext uri="{FF2B5EF4-FFF2-40B4-BE49-F238E27FC236}">
                  <a16:creationId xmlns:a16="http://schemas.microsoft.com/office/drawing/2014/main" id="{C8D7151F-C7A1-BBCF-39F8-1F1028AA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2621" y="3850122"/>
              <a:ext cx="536379" cy="321827"/>
            </a:xfrm>
            <a:prstGeom prst="rect">
              <a:avLst/>
            </a:prstGeom>
          </p:spPr>
        </p:pic>
        <p:pic>
          <p:nvPicPr>
            <p:cNvPr id="23" name="Picture 22" descr="Text&#10;&#10;AI-generated content may be incorrect.">
              <a:extLst>
                <a:ext uri="{FF2B5EF4-FFF2-40B4-BE49-F238E27FC236}">
                  <a16:creationId xmlns:a16="http://schemas.microsoft.com/office/drawing/2014/main" id="{F042D86C-2CBA-1F6A-45EF-31052BF29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14600" y="3292109"/>
              <a:ext cx="1100666" cy="301808"/>
            </a:xfrm>
            <a:prstGeom prst="rect">
              <a:avLst/>
            </a:prstGeom>
          </p:spPr>
        </p:pic>
        <p:pic>
          <p:nvPicPr>
            <p:cNvPr id="24" name="Picture 23" descr="Text&#10;&#10;AI-generated content may be incorrect.">
              <a:extLst>
                <a:ext uri="{FF2B5EF4-FFF2-40B4-BE49-F238E27FC236}">
                  <a16:creationId xmlns:a16="http://schemas.microsoft.com/office/drawing/2014/main" id="{346EB05E-02AB-38C2-B89C-A8EC02D5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07677" y="3306442"/>
              <a:ext cx="946798" cy="381096"/>
            </a:xfrm>
            <a:prstGeom prst="rect">
              <a:avLst/>
            </a:prstGeom>
          </p:spPr>
        </p:pic>
        <p:pic>
          <p:nvPicPr>
            <p:cNvPr id="25" name="Picture 24" descr="Text&#10;&#10;AI-generated content may be incorrect.">
              <a:extLst>
                <a:ext uri="{FF2B5EF4-FFF2-40B4-BE49-F238E27FC236}">
                  <a16:creationId xmlns:a16="http://schemas.microsoft.com/office/drawing/2014/main" id="{C75D4694-EDBF-FA7F-2A2F-01F7923C5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34000" y="2731062"/>
              <a:ext cx="806692" cy="327697"/>
            </a:xfrm>
            <a:prstGeom prst="rect">
              <a:avLst/>
            </a:prstGeom>
          </p:spPr>
        </p:pic>
        <p:pic>
          <p:nvPicPr>
            <p:cNvPr id="27" name="Picture 26" descr="A picture containing text, clipart&#10;&#10;AI-generated content may be incorrect.">
              <a:extLst>
                <a:ext uri="{FF2B5EF4-FFF2-40B4-BE49-F238E27FC236}">
                  <a16:creationId xmlns:a16="http://schemas.microsoft.com/office/drawing/2014/main" id="{A75A62F4-1EB7-0AD5-C9B9-48EE11D0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6200" y="2681818"/>
              <a:ext cx="914400" cy="382905"/>
            </a:xfrm>
            <a:prstGeom prst="rect">
              <a:avLst/>
            </a:prstGeom>
          </p:spPr>
        </p:pic>
        <p:pic>
          <p:nvPicPr>
            <p:cNvPr id="29" name="Picture 28" descr="Logo&#10;&#10;AI-generated content may be incorrect.">
              <a:extLst>
                <a:ext uri="{FF2B5EF4-FFF2-40B4-BE49-F238E27FC236}">
                  <a16:creationId xmlns:a16="http://schemas.microsoft.com/office/drawing/2014/main" id="{59050157-9986-97BD-6054-1D3C8EBE1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68798" y="3775065"/>
              <a:ext cx="1238204" cy="379981"/>
            </a:xfrm>
            <a:prstGeom prst="rect">
              <a:avLst/>
            </a:prstGeom>
          </p:spPr>
        </p:pic>
        <p:pic>
          <p:nvPicPr>
            <p:cNvPr id="31" name="Picture 30" descr="Text, logo&#10;&#10;AI-generated content may be incorrect.">
              <a:extLst>
                <a:ext uri="{FF2B5EF4-FFF2-40B4-BE49-F238E27FC236}">
                  <a16:creationId xmlns:a16="http://schemas.microsoft.com/office/drawing/2014/main" id="{9B893F18-1F86-8997-43F8-5B4A1A527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7365" y="3214921"/>
              <a:ext cx="889820" cy="499829"/>
            </a:xfrm>
            <a:prstGeom prst="rect">
              <a:avLst/>
            </a:prstGeom>
          </p:spPr>
        </p:pic>
        <p:pic>
          <p:nvPicPr>
            <p:cNvPr id="33" name="Picture 32" descr="Logo&#10;&#10;AI-generated content may be incorrect.">
              <a:extLst>
                <a:ext uri="{FF2B5EF4-FFF2-40B4-BE49-F238E27FC236}">
                  <a16:creationId xmlns:a16="http://schemas.microsoft.com/office/drawing/2014/main" id="{AEFAD460-DF44-919C-A36F-B581DBAF5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166" y="3791967"/>
              <a:ext cx="702891" cy="347931"/>
            </a:xfrm>
            <a:prstGeom prst="rect">
              <a:avLst/>
            </a:prstGeom>
          </p:spPr>
        </p:pic>
        <p:pic>
          <p:nvPicPr>
            <p:cNvPr id="35" name="Picture 34" descr="A picture containing text, clipart&#10;&#10;AI-generated content may be incorrect.">
              <a:extLst>
                <a:ext uri="{FF2B5EF4-FFF2-40B4-BE49-F238E27FC236}">
                  <a16:creationId xmlns:a16="http://schemas.microsoft.com/office/drawing/2014/main" id="{9BDECF01-F64E-4681-C4B8-4052A3962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8400" y="2553785"/>
              <a:ext cx="1295400" cy="647700"/>
            </a:xfrm>
            <a:prstGeom prst="rect">
              <a:avLst/>
            </a:prstGeom>
          </p:spPr>
        </p:pic>
        <p:pic>
          <p:nvPicPr>
            <p:cNvPr id="37" name="Picture 36" descr="Shape&#10;&#10;AI-generated content may be incorrect.">
              <a:extLst>
                <a:ext uri="{FF2B5EF4-FFF2-40B4-BE49-F238E27FC236}">
                  <a16:creationId xmlns:a16="http://schemas.microsoft.com/office/drawing/2014/main" id="{6552E6F4-5A61-1909-FD7B-461C54402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8450" y="3819882"/>
              <a:ext cx="1123950" cy="292100"/>
            </a:xfrm>
            <a:prstGeom prst="rect">
              <a:avLst/>
            </a:prstGeom>
          </p:spPr>
        </p:pic>
        <p:pic>
          <p:nvPicPr>
            <p:cNvPr id="39" name="Picture 38" descr="Logo&#10;&#10;AI-generated content may be incorrect.">
              <a:extLst>
                <a:ext uri="{FF2B5EF4-FFF2-40B4-BE49-F238E27FC236}">
                  <a16:creationId xmlns:a16="http://schemas.microsoft.com/office/drawing/2014/main" id="{04EB9119-278B-3DC1-8DA0-983F6DD8A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441" t="24737" r="14875" b="30077"/>
            <a:stretch>
              <a:fillRect/>
            </a:stretch>
          </p:blipFill>
          <p:spPr>
            <a:xfrm>
              <a:off x="6980659" y="3250164"/>
              <a:ext cx="880533" cy="385698"/>
            </a:xfrm>
            <a:prstGeom prst="rect">
              <a:avLst/>
            </a:prstGeom>
          </p:spPr>
        </p:pic>
        <p:pic>
          <p:nvPicPr>
            <p:cNvPr id="41" name="Picture 40" descr="Logo&#10;&#10;AI-generated content may be incorrect.">
              <a:extLst>
                <a:ext uri="{FF2B5EF4-FFF2-40B4-BE49-F238E27FC236}">
                  <a16:creationId xmlns:a16="http://schemas.microsoft.com/office/drawing/2014/main" id="{CCD4C433-DF5A-2594-1828-0CF5C4939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591" b="31755"/>
            <a:stretch>
              <a:fillRect/>
            </a:stretch>
          </p:blipFill>
          <p:spPr>
            <a:xfrm>
              <a:off x="7868008" y="3780095"/>
              <a:ext cx="1179807" cy="342102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DEE3A3AC-BB39-5760-693F-D8B710FA7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10504" t="28818" r="9884" b="31149"/>
            <a:stretch>
              <a:fillRect/>
            </a:stretch>
          </p:blipFill>
          <p:spPr>
            <a:xfrm>
              <a:off x="3558891" y="3244541"/>
              <a:ext cx="1274452" cy="427239"/>
            </a:xfrm>
            <a:prstGeom prst="rect">
              <a:avLst/>
            </a:prstGeom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DF10F2F-F401-C33F-6FA4-2C61D0047AB5}"/>
              </a:ext>
            </a:extLst>
          </p:cNvPr>
          <p:cNvSpPr txBox="1">
            <a:spLocks/>
          </p:cNvSpPr>
          <p:nvPr/>
        </p:nvSpPr>
        <p:spPr bwMode="auto">
          <a:xfrm>
            <a:off x="907370" y="4552950"/>
            <a:ext cx="7398430" cy="41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16694" indent="-216694" algn="l" rtl="0" eaLnBrk="1" fontAlgn="base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73906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</a:pPr>
            <a:r>
              <a:rPr lang="en-US" sz="16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attraction from outside of the field can be very strong, which we need to resist. 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27D93FAB-0703-21CA-EDC3-49F910F8BBA6}"/>
              </a:ext>
            </a:extLst>
          </p:cNvPr>
          <p:cNvSpPr/>
          <p:nvPr/>
        </p:nvSpPr>
        <p:spPr>
          <a:xfrm>
            <a:off x="1752600" y="2681818"/>
            <a:ext cx="156074" cy="1458080"/>
          </a:xfrm>
          <a:prstGeom prst="rightBrace">
            <a:avLst>
              <a:gd name="adj1" fmla="val 83371"/>
              <a:gd name="adj2" fmla="val 50000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8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B5F83-046C-3381-5DF4-6ED80ED84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AB14A-907B-4BBB-F34F-6D062BD4C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662A6-51E1-DE75-353F-C9485161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666750"/>
            <a:ext cx="8572500" cy="3035834"/>
          </a:xfrm>
        </p:spPr>
        <p:txBody>
          <a:bodyPr/>
          <a:lstStyle/>
          <a:p>
            <a:r>
              <a:rPr lang="en-US" sz="1800" dirty="0"/>
              <a:t>Given the scale and complexity of proposed new projects, </a:t>
            </a:r>
            <a:br>
              <a:rPr lang="en-US" sz="1800" dirty="0"/>
            </a:br>
            <a:r>
              <a:rPr lang="en-US" sz="1800" dirty="0"/>
              <a:t>the community needs to address several challenges: </a:t>
            </a:r>
          </a:p>
          <a:p>
            <a:pPr lvl="1"/>
            <a:r>
              <a:rPr lang="en-US" sz="1400" dirty="0"/>
              <a:t>Train a new workforce fluent in detector building and analysis;</a:t>
            </a:r>
          </a:p>
          <a:p>
            <a:pPr lvl="1"/>
            <a:r>
              <a:rPr lang="en-US" sz="1400" dirty="0"/>
              <a:t>Retain the younger workforce and provide strong career opportunities;</a:t>
            </a:r>
          </a:p>
          <a:p>
            <a:pPr lvl="1"/>
            <a:r>
              <a:rPr lang="en-US" sz="1400" dirty="0"/>
              <a:t>Not only retain but grow the current workforce through challenging projects and provide continuous education to keep up with rapid technology development;</a:t>
            </a:r>
          </a:p>
          <a:p>
            <a:pPr lvl="1"/>
            <a:r>
              <a:rPr lang="en-US" sz="1400" dirty="0"/>
              <a:t>Provide an environment for </a:t>
            </a:r>
            <a:r>
              <a:rPr lang="en-US" sz="1400" b="1" dirty="0"/>
              <a:t>continuous deployment </a:t>
            </a:r>
            <a:r>
              <a:rPr lang="en-US" sz="1400" dirty="0"/>
              <a:t>of new technologies;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7D00D-46EF-4F6B-5F86-25714FA00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68667"/>
            <a:ext cx="5130800" cy="2071387"/>
          </a:xfrm>
          <a:prstGeom prst="rect">
            <a:avLst/>
          </a:prstGeom>
          <a:solidFill>
            <a:schemeClr val="accent4">
              <a:lumMod val="20000"/>
              <a:lumOff val="80000"/>
              <a:alpha val="43316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B0598F-258A-493A-8523-818205FE69A3}"/>
              </a:ext>
            </a:extLst>
          </p:cNvPr>
          <p:cNvSpPr txBox="1"/>
          <p:nvPr/>
        </p:nvSpPr>
        <p:spPr>
          <a:xfrm>
            <a:off x="4856133" y="4845762"/>
            <a:ext cx="1893467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Michael Campbell: submission 161</a:t>
            </a:r>
          </a:p>
        </p:txBody>
      </p:sp>
    </p:spTree>
    <p:extLst>
      <p:ext uri="{BB962C8B-B14F-4D97-AF65-F5344CB8AC3E}">
        <p14:creationId xmlns:p14="http://schemas.microsoft.com/office/powerpoint/2010/main" val="3672641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902B0B-758D-974D-63AD-2E6686EBA4C0}"/>
              </a:ext>
            </a:extLst>
          </p:cNvPr>
          <p:cNvSpPr txBox="1">
            <a:spLocks/>
          </p:cNvSpPr>
          <p:nvPr/>
        </p:nvSpPr>
        <p:spPr bwMode="auto">
          <a:xfrm>
            <a:off x="236019" y="1369219"/>
            <a:ext cx="4172649" cy="3098567"/>
          </a:xfrm>
          <a:prstGeom prst="rect">
            <a:avLst/>
          </a:prstGeom>
        </p:spPr>
        <p:txBody>
          <a:bodyPr vert="horz" lIns="0" tIns="0" rIns="0" bIns="0" numCol="1" rtlCol="0" anchorCtr="0" compatLnSpc="1">
            <a:prstTxWarp prst="textNoShape">
              <a:avLst/>
            </a:prstTxWarp>
            <a:normAutofit/>
          </a:bodyPr>
          <a:lstStyle>
            <a:lvl1pPr marL="216694" indent="-216694" algn="l" rtl="0" eaLnBrk="1" fontAlgn="base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73906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900"/>
              </a:spcBef>
              <a:spcAft>
                <a:spcPts val="45"/>
              </a:spcAft>
              <a:buClr>
                <a:sysClr val="windowText" lastClr="000000"/>
              </a:buClr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HEP detectors are electronic detectors with highly specific, “niche” requirements for which the market potential is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limited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Electronics is developing – in all aspects – at an accelerated pace that the field is not able to keep up. The field will be forced to rely more </a:t>
            </a:r>
            <a:r>
              <a:rPr lang="en-US" sz="135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on industry (e.g. 4nm ASICs). </a:t>
            </a:r>
          </a:p>
          <a:p>
            <a:pPr defTabSz="685800">
              <a:spcBef>
                <a:spcPts val="900"/>
              </a:spcBef>
              <a:spcAft>
                <a:spcPts val="45"/>
              </a:spcAft>
              <a:buClr>
                <a:sysClr val="windowText" lastClr="000000"/>
              </a:buClr>
              <a:defRPr/>
            </a:pPr>
            <a:r>
              <a:rPr lang="en-US" sz="135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HEP will continue to </a:t>
            </a:r>
            <a:r>
              <a:rPr lang="en-US" sz="1350" b="1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offer intellectual challenges </a:t>
            </a:r>
            <a:r>
              <a:rPr lang="en-US" sz="135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that industry is interested in, which should be leveraged. </a:t>
            </a:r>
          </a:p>
          <a:p>
            <a:pPr defTabSz="685800">
              <a:spcBef>
                <a:spcPts val="900"/>
              </a:spcBef>
              <a:spcAft>
                <a:spcPts val="45"/>
              </a:spcAft>
              <a:buClr>
                <a:sysClr val="windowText" lastClr="000000"/>
              </a:buClr>
              <a:defRPr/>
            </a:pPr>
            <a:r>
              <a:rPr lang="en-US" sz="135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To keep up with the developments, and keep scientists engaged, </a:t>
            </a:r>
            <a:r>
              <a:rPr lang="en-US" sz="1350" b="1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collaborations</a:t>
            </a:r>
            <a:r>
              <a:rPr lang="en-US" sz="135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with neighboring fields need to be nurtured and commercial partnerships developed. </a:t>
            </a:r>
          </a:p>
          <a:p>
            <a:pPr defTabSz="685800">
              <a:spcBef>
                <a:spcPts val="900"/>
              </a:spcBef>
              <a:spcAft>
                <a:spcPts val="45"/>
              </a:spcAft>
              <a:buClr>
                <a:sysClr val="windowText" lastClr="000000"/>
              </a:buClr>
              <a:defRPr/>
            </a:pPr>
            <a:endParaRPr lang="en-US" sz="1350" kern="1200" dirty="0"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 descr="A group of people shaking hands&#10;&#10;AI-generated content may be incorrect.">
            <a:extLst>
              <a:ext uri="{FF2B5EF4-FFF2-40B4-BE49-F238E27FC236}">
                <a16:creationId xmlns:a16="http://schemas.microsoft.com/office/drawing/2014/main" id="{84F3E734-C687-2860-FAE1-7EF8AEF4F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694" y="1447910"/>
            <a:ext cx="4172649" cy="219064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D2EE8-81F6-1601-8108-E3FA51FE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19" y="273844"/>
            <a:ext cx="8619324" cy="664798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b="1" kern="120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Partnerships </a:t>
            </a:r>
          </a:p>
        </p:txBody>
      </p:sp>
    </p:spTree>
    <p:extLst>
      <p:ext uri="{BB962C8B-B14F-4D97-AF65-F5344CB8AC3E}">
        <p14:creationId xmlns:p14="http://schemas.microsoft.com/office/powerpoint/2010/main" val="156840271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49774-C6DC-E7EE-8784-86AFFCE1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Partnerships</a:t>
            </a:r>
            <a:r>
              <a:rPr lang="en-US" dirty="0"/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EB89663-2F08-03B5-EA48-604512A95BC3}"/>
              </a:ext>
            </a:extLst>
          </p:cNvPr>
          <p:cNvGrpSpPr/>
          <p:nvPr/>
        </p:nvGrpSpPr>
        <p:grpSpPr>
          <a:xfrm>
            <a:off x="406401" y="666750"/>
            <a:ext cx="8356599" cy="3726614"/>
            <a:chOff x="406401" y="1002250"/>
            <a:chExt cx="8356599" cy="372661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73FAB70-C537-7908-E748-CF315C44D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46631" y="3574232"/>
              <a:ext cx="1516369" cy="1152000"/>
            </a:xfrm>
            <a:prstGeom prst="rect">
              <a:avLst/>
            </a:prstGeom>
          </p:spPr>
        </p:pic>
        <p:pic>
          <p:nvPicPr>
            <p:cNvPr id="44" name="Picture 43" descr="Diagram&#10;&#10;AI-generated content may be incorrect.">
              <a:extLst>
                <a:ext uri="{FF2B5EF4-FFF2-40B4-BE49-F238E27FC236}">
                  <a16:creationId xmlns:a16="http://schemas.microsoft.com/office/drawing/2014/main" id="{E780950B-AE96-9A43-BE75-4F20502C2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00936" y="1004882"/>
              <a:ext cx="562064" cy="1152000"/>
            </a:xfrm>
            <a:prstGeom prst="rect">
              <a:avLst/>
            </a:prstGeom>
          </p:spPr>
        </p:pic>
        <p:pic>
          <p:nvPicPr>
            <p:cNvPr id="39" name="Picture 38" descr="A close-up of a circuit board&#10;&#10;AI-generated content may be incorrect.">
              <a:extLst>
                <a:ext uri="{FF2B5EF4-FFF2-40B4-BE49-F238E27FC236}">
                  <a16:creationId xmlns:a16="http://schemas.microsoft.com/office/drawing/2014/main" id="{D745EC76-580F-D65A-0C1A-CDE534A5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8600" y="2292351"/>
              <a:ext cx="1724400" cy="1152000"/>
            </a:xfrm>
            <a:prstGeom prst="rect">
              <a:avLst/>
            </a:prstGeom>
          </p:spPr>
        </p:pic>
        <p:pic>
          <p:nvPicPr>
            <p:cNvPr id="27" name="Picture 26" descr="A close-up of a blue and pink tube&#10;&#10;Description automatically generated">
              <a:extLst>
                <a:ext uri="{FF2B5EF4-FFF2-40B4-BE49-F238E27FC236}">
                  <a16:creationId xmlns:a16="http://schemas.microsoft.com/office/drawing/2014/main" id="{D50D2612-B0E0-1729-CE73-BD75F059B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401" y="2289557"/>
              <a:ext cx="1825078" cy="1152000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2553732-A313-39F6-EFD0-8C0563298DD1}"/>
                </a:ext>
              </a:extLst>
            </p:cNvPr>
            <p:cNvGrpSpPr/>
            <p:nvPr/>
          </p:nvGrpSpPr>
          <p:grpSpPr>
            <a:xfrm>
              <a:off x="411254" y="1002250"/>
              <a:ext cx="3201380" cy="1152000"/>
              <a:chOff x="411254" y="1002250"/>
              <a:chExt cx="3201380" cy="1152000"/>
            </a:xfrm>
          </p:grpSpPr>
          <p:pic>
            <p:nvPicPr>
              <p:cNvPr id="18" name="Picture 17" descr="A close-up of a circuit board&#10;&#10;AI-generated content may be incorrect.">
                <a:extLst>
                  <a:ext uri="{FF2B5EF4-FFF2-40B4-BE49-F238E27FC236}">
                    <a16:creationId xmlns:a16="http://schemas.microsoft.com/office/drawing/2014/main" id="{6B113F7F-AEC6-3EEE-B73A-69FB5B21D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254" y="1002250"/>
                <a:ext cx="1724400" cy="1152000"/>
              </a:xfrm>
              <a:prstGeom prst="rect">
                <a:avLst/>
              </a:prstGeom>
            </p:spPr>
          </p:pic>
          <p:sp>
            <p:nvSpPr>
              <p:cNvPr id="10" name="Text Placeholder 12">
                <a:extLst>
                  <a:ext uri="{FF2B5EF4-FFF2-40B4-BE49-F238E27FC236}">
                    <a16:creationId xmlns:a16="http://schemas.microsoft.com/office/drawing/2014/main" id="{989557A7-FE9C-31A3-648E-4E0CEBF28A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2634" y="1002250"/>
                <a:ext cx="2880000" cy="115200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vert="horz" lIns="183600" tIns="137160" rIns="182880" bIns="13716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  <a:buFont typeface="Arial" panose="020B0604020202020204" pitchFamily="34" charset="0"/>
                  <a:buNone/>
                  <a:defRPr sz="1350" b="1" kern="12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1pPr>
                <a:lvl2pPr marL="342900" indent="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  <a:buFont typeface="Arial" panose="020B0604020202020204" pitchFamily="34" charset="0"/>
                  <a:buNone/>
                  <a:defRPr sz="1350" kern="12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2pPr>
                <a:lvl3pPr marL="685800" indent="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  <a:buFont typeface="Arial" panose="020B0604020202020204" pitchFamily="34" charset="0"/>
                  <a:buNone/>
                  <a:defRPr sz="1200" kern="12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3pPr>
                <a:lvl4pPr marL="1028700" indent="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  <a:buFont typeface="Arial" panose="020B0604020202020204" pitchFamily="34" charset="0"/>
                  <a:buNone/>
                  <a:defRPr sz="1200" kern="12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4pPr>
                <a:lvl5pPr marL="1371600" indent="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  <a:buFont typeface="Arial" panose="020B0604020202020204" pitchFamily="34" charset="0"/>
                  <a:buNone/>
                  <a:defRPr sz="1200" kern="12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Industrial Research Partnership</a:t>
                </a:r>
              </a:p>
              <a:p>
                <a:pPr marL="177750" indent="-17775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200" b="0" dirty="0"/>
                  <a:t>Develop new research capabilities through privileged relationship </a:t>
                </a:r>
                <a:br>
                  <a:rPr lang="en-US" sz="1200" b="0" dirty="0"/>
                </a:br>
                <a:r>
                  <a:rPr lang="en-US" sz="1200" b="0" dirty="0"/>
                  <a:t>(FBK, HPK, </a:t>
                </a:r>
                <a:r>
                  <a:rPr lang="en-US" sz="1200" b="0" dirty="0" err="1"/>
                  <a:t>Mecaro</a:t>
                </a:r>
                <a:r>
                  <a:rPr lang="en-US" sz="1200" b="0" dirty="0"/>
                  <a:t>, IZM, …) </a:t>
                </a:r>
              </a:p>
            </p:txBody>
          </p:sp>
        </p:grpSp>
        <p:sp>
          <p:nvSpPr>
            <p:cNvPr id="11" name="Text Placeholder 13">
              <a:extLst>
                <a:ext uri="{FF2B5EF4-FFF2-40B4-BE49-F238E27FC236}">
                  <a16:creationId xmlns:a16="http://schemas.microsoft.com/office/drawing/2014/main" id="{652250F1-D1C1-BE97-1C7F-39D17E65724A}"/>
                </a:ext>
              </a:extLst>
            </p:cNvPr>
            <p:cNvSpPr txBox="1">
              <a:spLocks/>
            </p:cNvSpPr>
            <p:nvPr/>
          </p:nvSpPr>
          <p:spPr>
            <a:xfrm>
              <a:off x="729521" y="2289557"/>
              <a:ext cx="2880000" cy="115200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182880" tIns="137160" rIns="182880" bIns="13716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350" b="1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35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Science Research Partners</a:t>
              </a:r>
            </a:p>
            <a:p>
              <a:pPr marL="177750" indent="-17775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b="0" dirty="0"/>
                <a:t>Continuous engagement in science projects (photon sources, imaging, NASA, … ) </a:t>
              </a:r>
            </a:p>
          </p:txBody>
        </p:sp>
        <p:sp>
          <p:nvSpPr>
            <p:cNvPr id="12" name="Text Placeholder 14">
              <a:extLst>
                <a:ext uri="{FF2B5EF4-FFF2-40B4-BE49-F238E27FC236}">
                  <a16:creationId xmlns:a16="http://schemas.microsoft.com/office/drawing/2014/main" id="{D17BE302-382B-884A-43E6-6BC252E359C4}"/>
                </a:ext>
              </a:extLst>
            </p:cNvPr>
            <p:cNvSpPr txBox="1">
              <a:spLocks/>
            </p:cNvSpPr>
            <p:nvPr/>
          </p:nvSpPr>
          <p:spPr>
            <a:xfrm>
              <a:off x="5562600" y="1002250"/>
              <a:ext cx="2880000" cy="1152000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182880" tIns="137160" rIns="182880" bIns="13716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350" b="1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35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Industrial Partnership</a:t>
              </a:r>
            </a:p>
            <a:p>
              <a:pPr marL="177750" indent="-17775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b="0" dirty="0"/>
                <a:t>Keep up to date with latest developments; mitigate obsolescence</a:t>
              </a:r>
            </a:p>
          </p:txBody>
        </p:sp>
        <p:sp>
          <p:nvSpPr>
            <p:cNvPr id="13" name="Text Placeholder 15">
              <a:extLst>
                <a:ext uri="{FF2B5EF4-FFF2-40B4-BE49-F238E27FC236}">
                  <a16:creationId xmlns:a16="http://schemas.microsoft.com/office/drawing/2014/main" id="{0F64DD50-792C-AED1-3791-04CD1CD8535A}"/>
                </a:ext>
              </a:extLst>
            </p:cNvPr>
            <p:cNvSpPr txBox="1">
              <a:spLocks/>
            </p:cNvSpPr>
            <p:nvPr/>
          </p:nvSpPr>
          <p:spPr>
            <a:xfrm>
              <a:off x="5562600" y="3576864"/>
              <a:ext cx="2880000" cy="1152000"/>
            </a:xfrm>
            <a:prstGeom prst="rect">
              <a:avLst/>
            </a:prstGeom>
            <a:solidFill>
              <a:schemeClr val="accent4"/>
            </a:solidFill>
          </p:spPr>
          <p:txBody>
            <a:bodyPr vert="horz" lIns="182880" tIns="137160" rIns="182880" bIns="13716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350" b="1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35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Partnerships with other academic areas </a:t>
              </a:r>
            </a:p>
            <a:p>
              <a:pPr marL="177750" indent="-17775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b="0" dirty="0">
                  <a:solidFill>
                    <a:schemeClr val="bg1"/>
                  </a:solidFill>
                </a:rPr>
                <a:t>Mutual beneficial engagement with other areas of science </a:t>
              </a:r>
            </a:p>
          </p:txBody>
        </p:sp>
        <p:sp>
          <p:nvSpPr>
            <p:cNvPr id="14" name="Text Placeholder 15">
              <a:extLst>
                <a:ext uri="{FF2B5EF4-FFF2-40B4-BE49-F238E27FC236}">
                  <a16:creationId xmlns:a16="http://schemas.microsoft.com/office/drawing/2014/main" id="{19A257E1-728A-6458-5AD3-4D96C350C2EC}"/>
                </a:ext>
              </a:extLst>
            </p:cNvPr>
            <p:cNvSpPr txBox="1">
              <a:spLocks/>
            </p:cNvSpPr>
            <p:nvPr/>
          </p:nvSpPr>
          <p:spPr>
            <a:xfrm>
              <a:off x="5562600" y="2289557"/>
              <a:ext cx="2880000" cy="1152000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lIns="182880" tIns="137160" rIns="182880" bIns="13716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350" b="1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35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4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Commercial Partnerships</a:t>
              </a:r>
            </a:p>
            <a:p>
              <a:pPr marL="177750" indent="-17775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b="0" dirty="0">
                  <a:solidFill>
                    <a:schemeClr val="bg1"/>
                  </a:solidFill>
                </a:rPr>
                <a:t>Knowledge transfer, licensing, scientific engagement (</a:t>
              </a:r>
              <a:r>
                <a:rPr lang="en-US" sz="1200" b="0" dirty="0" err="1">
                  <a:solidFill>
                    <a:schemeClr val="bg1"/>
                  </a:solidFill>
                </a:rPr>
                <a:t>AdvaFab</a:t>
              </a:r>
              <a:r>
                <a:rPr lang="en-US" sz="1200" b="0" dirty="0">
                  <a:solidFill>
                    <a:schemeClr val="bg1"/>
                  </a:solidFill>
                </a:rPr>
                <a:t>, </a:t>
              </a:r>
              <a:r>
                <a:rPr lang="en-US" sz="1200" b="0" dirty="0" err="1">
                  <a:solidFill>
                    <a:schemeClr val="bg1"/>
                  </a:solidFill>
                </a:rPr>
                <a:t>MediPix</a:t>
              </a:r>
              <a:r>
                <a:rPr lang="en-US" sz="1200" b="0" dirty="0">
                  <a:solidFill>
                    <a:schemeClr val="bg1"/>
                  </a:solidFill>
                </a:rPr>
                <a:t>, </a:t>
              </a:r>
              <a:r>
                <a:rPr lang="en-US" sz="1200" b="0" dirty="0" err="1">
                  <a:solidFill>
                    <a:schemeClr val="bg1"/>
                  </a:solidFill>
                </a:rPr>
                <a:t>Arronax</a:t>
              </a:r>
              <a:r>
                <a:rPr lang="en-US" sz="1200" b="0" dirty="0">
                  <a:solidFill>
                    <a:schemeClr val="bg1"/>
                  </a:solidFill>
                </a:rPr>
                <a:t>, …)  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668596-71AA-C8E2-9041-FF4B1A5B8BEE}"/>
                </a:ext>
              </a:extLst>
            </p:cNvPr>
            <p:cNvGrpSpPr/>
            <p:nvPr/>
          </p:nvGrpSpPr>
          <p:grpSpPr>
            <a:xfrm>
              <a:off x="457200" y="3576864"/>
              <a:ext cx="3152321" cy="1152000"/>
              <a:chOff x="457200" y="3576864"/>
              <a:chExt cx="3152321" cy="1152000"/>
            </a:xfrm>
          </p:grpSpPr>
          <p:pic>
            <p:nvPicPr>
              <p:cNvPr id="20" name="Picture 19" descr="A picture containing indoor&#10;&#10;AI-generated content may be incorrect.">
                <a:extLst>
                  <a:ext uri="{FF2B5EF4-FFF2-40B4-BE49-F238E27FC236}">
                    <a16:creationId xmlns:a16="http://schemas.microsoft.com/office/drawing/2014/main" id="{D749B48D-FF55-AB48-D376-385977ACF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200" y="3576864"/>
                <a:ext cx="1880816" cy="1152000"/>
              </a:xfrm>
              <a:prstGeom prst="rect">
                <a:avLst/>
              </a:prstGeom>
            </p:spPr>
          </p:pic>
          <p:sp>
            <p:nvSpPr>
              <p:cNvPr id="15" name="Text Placeholder 15">
                <a:extLst>
                  <a:ext uri="{FF2B5EF4-FFF2-40B4-BE49-F238E27FC236}">
                    <a16:creationId xmlns:a16="http://schemas.microsoft.com/office/drawing/2014/main" id="{DD09740B-CF59-C31C-1BD2-091471EDF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521" y="3576864"/>
                <a:ext cx="2880000" cy="1152000"/>
              </a:xfrm>
              <a:prstGeom prst="rect">
                <a:avLst/>
              </a:prstGeom>
              <a:solidFill>
                <a:srgbClr val="005776"/>
              </a:solidFill>
            </p:spPr>
            <p:txBody>
              <a:bodyPr vert="horz" lIns="182880" tIns="137160" rIns="182880" bIns="13716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  <a:buFont typeface="Arial" panose="020B0604020202020204" pitchFamily="34" charset="0"/>
                  <a:buNone/>
                  <a:defRPr sz="1350" b="1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1pPr>
                <a:lvl2pPr marL="342900" indent="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  <a:buFont typeface="Arial" panose="020B0604020202020204" pitchFamily="34" charset="0"/>
                  <a:buNone/>
                  <a:defRPr sz="1350" kern="12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2pPr>
                <a:lvl3pPr marL="685800" indent="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  <a:buFont typeface="Arial" panose="020B0604020202020204" pitchFamily="34" charset="0"/>
                  <a:buNone/>
                  <a:defRPr sz="1200" kern="12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3pPr>
                <a:lvl4pPr marL="1028700" indent="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  <a:buFont typeface="Arial" panose="020B0604020202020204" pitchFamily="34" charset="0"/>
                  <a:buNone/>
                  <a:defRPr sz="1200" kern="12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4pPr>
                <a:lvl5pPr marL="1371600" indent="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45"/>
                  </a:spcAft>
                  <a:buFont typeface="Arial" panose="020B0604020202020204" pitchFamily="34" charset="0"/>
                  <a:buNone/>
                  <a:defRPr sz="1200" kern="12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Community Partnerships</a:t>
                </a:r>
              </a:p>
              <a:p>
                <a:pPr marL="177750" indent="-17775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200" b="0" dirty="0">
                    <a:solidFill>
                      <a:schemeClr val="bg1"/>
                    </a:solidFill>
                  </a:rPr>
                  <a:t>HEP pertinent expertise applied to local real-world topics (cultural heritage, activation,   </a:t>
                </a:r>
              </a:p>
            </p:txBody>
          </p:sp>
        </p:grp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079FD115-6CBD-22FE-1751-56E951D5DFCB}"/>
                </a:ext>
              </a:extLst>
            </p:cNvPr>
            <p:cNvCxnSpPr>
              <a:stCxn id="10" idx="3"/>
            </p:cNvCxnSpPr>
            <p:nvPr/>
          </p:nvCxnSpPr>
          <p:spPr>
            <a:xfrm>
              <a:off x="3609521" y="1578250"/>
              <a:ext cx="914400" cy="1044000"/>
            </a:xfrm>
            <a:prstGeom prst="bentConnector3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A90AC1FA-35B1-C794-ACC3-B6AA730C08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8200" y="1581150"/>
              <a:ext cx="914400" cy="1044000"/>
            </a:xfrm>
            <a:prstGeom prst="bentConnector3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149539DA-89A1-7F81-3EA8-EFFBF4035B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521" y="3125050"/>
              <a:ext cx="914400" cy="1044000"/>
            </a:xfrm>
            <a:prstGeom prst="bentConnector3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9378B93F-BBFF-D751-F73C-901780AEA7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8200" y="3127950"/>
              <a:ext cx="914400" cy="1044000"/>
            </a:xfrm>
            <a:prstGeom prst="bentConnector3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82C90BC-931F-3ABF-C299-F9C6C6743492}"/>
                </a:ext>
              </a:extLst>
            </p:cNvPr>
            <p:cNvCxnSpPr>
              <a:stCxn id="11" idx="3"/>
              <a:endCxn id="21" idx="2"/>
            </p:cNvCxnSpPr>
            <p:nvPr/>
          </p:nvCxnSpPr>
          <p:spPr>
            <a:xfrm>
              <a:off x="3609521" y="2865557"/>
              <a:ext cx="57474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5340E65-3EEB-1B26-E28A-69543F9B7FB0}"/>
                </a:ext>
              </a:extLst>
            </p:cNvPr>
            <p:cNvCxnSpPr/>
            <p:nvPr/>
          </p:nvCxnSpPr>
          <p:spPr>
            <a:xfrm>
              <a:off x="4987855" y="2869381"/>
              <a:ext cx="57474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A3AD25-B7E8-CEEE-54FD-44226F09657C}"/>
                </a:ext>
              </a:extLst>
            </p:cNvPr>
            <p:cNvGrpSpPr/>
            <p:nvPr/>
          </p:nvGrpSpPr>
          <p:grpSpPr>
            <a:xfrm>
              <a:off x="4184266" y="2495550"/>
              <a:ext cx="828000" cy="827507"/>
              <a:chOff x="4144546" y="906043"/>
              <a:chExt cx="828000" cy="827507"/>
            </a:xfrm>
          </p:grpSpPr>
          <p:pic>
            <p:nvPicPr>
              <p:cNvPr id="21" name="Picture 20" descr="A bright light shining through a hole in the middle of a space&#10;&#10;Description automatically generated">
                <a:extLst>
                  <a:ext uri="{FF2B5EF4-FFF2-40B4-BE49-F238E27FC236}">
                    <a16:creationId xmlns:a16="http://schemas.microsoft.com/office/drawing/2014/main" id="{E96F7156-D0C0-ED7F-E277-9B9732B83C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44546" y="906043"/>
                <a:ext cx="828000" cy="827507"/>
              </a:xfrm>
              <a:prstGeom prst="ellipse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8DEDE7-78A8-3CF1-2F83-41CD08F2644E}"/>
                  </a:ext>
                </a:extLst>
              </p:cNvPr>
              <p:cNvSpPr txBox="1"/>
              <p:nvPr/>
            </p:nvSpPr>
            <p:spPr>
              <a:xfrm>
                <a:off x="4338332" y="1188706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HEP</a:t>
                </a:r>
              </a:p>
            </p:txBody>
          </p:sp>
        </p:grpSp>
      </p:grp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48979AA8-FDE7-4487-4D87-79DE7EDA77DA}"/>
              </a:ext>
            </a:extLst>
          </p:cNvPr>
          <p:cNvSpPr txBox="1">
            <a:spLocks/>
          </p:cNvSpPr>
          <p:nvPr/>
        </p:nvSpPr>
        <p:spPr bwMode="auto">
          <a:xfrm>
            <a:off x="336041" y="4476750"/>
            <a:ext cx="8572500" cy="6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16694" indent="-216694" algn="l" rtl="0" eaLnBrk="1" fontAlgn="base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73906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694" marR="0" lvl="0" indent="-216694" algn="l" defTabSz="914400" rtl="0" eaLnBrk="1" fontAlgn="base" latinLnBrk="0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8A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Partnerships, privileged or otherwise, will become increasingly more important for the field and need to be nurtured. </a:t>
            </a:r>
          </a:p>
          <a:p>
            <a:pPr marL="216694" marR="0" lvl="0" indent="-216694" algn="l" defTabSz="914400" rtl="0" eaLnBrk="1" fontAlgn="base" latinLnBrk="0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48A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1256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54BE7-57A7-3991-7CDB-58EE87B33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15">
            <a:extLst>
              <a:ext uri="{FF2B5EF4-FFF2-40B4-BE49-F238E27FC236}">
                <a16:creationId xmlns:a16="http://schemas.microsoft.com/office/drawing/2014/main" id="{8A066DBA-5FEC-249F-BF3B-67853552B00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2412" y="1325564"/>
            <a:ext cx="1535837" cy="1199076"/>
          </a:xfrm>
          <a:prstGeom prst="rect">
            <a:avLst/>
          </a:prstGeom>
        </p:spPr>
      </p:pic>
      <p:pic>
        <p:nvPicPr>
          <p:cNvPr id="3" name="Picture 2" descr="A picture containing light, colorful&#10;&#10;AI-generated content may be incorrect.">
            <a:extLst>
              <a:ext uri="{FF2B5EF4-FFF2-40B4-BE49-F238E27FC236}">
                <a16:creationId xmlns:a16="http://schemas.microsoft.com/office/drawing/2014/main" id="{BFEBCE9A-D3FD-7257-3E94-2E9A1EC38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68" y="1363640"/>
            <a:ext cx="1548000" cy="1161000"/>
          </a:xfrm>
          <a:prstGeom prst="rect">
            <a:avLst/>
          </a:prstGeom>
        </p:spPr>
      </p:pic>
      <p:pic>
        <p:nvPicPr>
          <p:cNvPr id="28" name="Picture 27" descr="A close-up of a pink and blue light&#10;&#10;Description automatically generated">
            <a:extLst>
              <a:ext uri="{FF2B5EF4-FFF2-40B4-BE49-F238E27FC236}">
                <a16:creationId xmlns:a16="http://schemas.microsoft.com/office/drawing/2014/main" id="{F78C2F2C-1670-5530-7CF6-502139920C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537" y="1059091"/>
            <a:ext cx="1383611" cy="1423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8CCD6C-6910-D5F2-E296-DB5829996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768" y="796463"/>
            <a:ext cx="1303019" cy="168625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995564-8627-8AE2-0BFC-016A68D9E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747" y="815849"/>
            <a:ext cx="1303020" cy="1691468"/>
          </a:xfrm>
          <a:prstGeom prst="rect">
            <a:avLst/>
          </a:prstGeom>
        </p:spPr>
      </p:pic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946264D-E687-BFAA-095A-0DD623418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106" y="2518202"/>
            <a:ext cx="1700277" cy="1059146"/>
          </a:xfrm>
        </p:spPr>
        <p:txBody>
          <a:bodyPr vert="horz" wrap="square" lIns="342900" tIns="205740" rIns="68580" bIns="45720" numCol="1" anchor="t" anchorCtr="0" compatLnSpc="1">
            <a:prstTxWarp prst="textNoShape">
              <a:avLst/>
            </a:prstTxWarp>
            <a:noAutofit/>
          </a:bodyPr>
          <a:lstStyle/>
          <a:p>
            <a:b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Quantum Sensing and Quantum Technologies</a:t>
            </a:r>
            <a:endParaRPr lang="en-US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02F6E1A8-0DD9-F672-20AC-581FF9BCB9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80441" y="2518202"/>
            <a:ext cx="1568054" cy="1059146"/>
          </a:xfrm>
        </p:spPr>
        <p:txBody>
          <a:bodyPr/>
          <a:lstStyle/>
          <a:p>
            <a:b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AI/ML development and integration in instruments.</a:t>
            </a:r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D90EB04A-A48E-A31B-1DDC-103DE3F2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00221" y="2518202"/>
            <a:ext cx="1568054" cy="1059146"/>
          </a:xfrm>
        </p:spPr>
        <p:txBody>
          <a:bodyPr vert="horz" wrap="square" lIns="182880" tIns="274320" rIns="0" bIns="45720" numCol="1" anchor="t" anchorCtr="0" compatLnSpc="1">
            <a:prstTxWarp prst="textNoShape">
              <a:avLst/>
            </a:prstTxWarp>
            <a:noAutofit/>
          </a:bodyPr>
          <a:lstStyle/>
          <a:p>
            <a:b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Connect with Advanced Scientific Computing Facilities and Tools</a:t>
            </a:r>
            <a:endParaRPr lang="en-US" dirty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C863D170-FCFA-1EBB-76FA-4E85BF2BBA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36557" y="2518202"/>
            <a:ext cx="1568054" cy="1059146"/>
          </a:xfrm>
        </p:spPr>
        <p:txBody>
          <a:bodyPr vert="horz" wrap="square" lIns="182880" tIns="274320" rIns="0" bIns="45720" numCol="1" anchor="t" anchorCtr="0" compatLnSpc="1">
            <a:prstTxWarp prst="textNoShape">
              <a:avLst/>
            </a:prstTxWarp>
            <a:noAutofit/>
          </a:bodyPr>
          <a:lstStyle/>
          <a:p>
            <a:b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Electronics and instrument development for speed and data challenges. </a:t>
            </a:r>
            <a:endParaRPr lang="en-US" dirty="0"/>
          </a:p>
        </p:txBody>
      </p:sp>
      <p:sp>
        <p:nvSpPr>
          <p:cNvPr id="56" name="Title 55">
            <a:extLst>
              <a:ext uri="{FF2B5EF4-FFF2-40B4-BE49-F238E27FC236}">
                <a16:creationId xmlns:a16="http://schemas.microsoft.com/office/drawing/2014/main" id="{06959C11-228A-82F2-8BFA-54ED1502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205741"/>
            <a:ext cx="7053032" cy="401648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A Multi-Disciplinary Environment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A3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endParaRPr lang="en-US" b="1" dirty="0">
              <a:solidFill>
                <a:srgbClr val="373A3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71AA3C6-B614-1D8B-F402-7AD4EF5B4A71}"/>
              </a:ext>
            </a:extLst>
          </p:cNvPr>
          <p:cNvSpPr/>
          <p:nvPr/>
        </p:nvSpPr>
        <p:spPr>
          <a:xfrm>
            <a:off x="2062412" y="2329128"/>
            <a:ext cx="341879" cy="341879"/>
          </a:xfrm>
          <a:prstGeom prst="rect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37160" rIns="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0000"/>
              </a:lnSpc>
            </a:pPr>
            <a:r>
              <a:rPr lang="en-US" sz="1350" b="1" dirty="0">
                <a:solidFill>
                  <a:prstClr val="white"/>
                </a:solidFill>
                <a:latin typeface="Century Gothic" panose="020F0302020204030204"/>
              </a:rPr>
              <a:t>2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BA8182B-EEB2-94FB-CAC9-12D4D7C26450}"/>
              </a:ext>
            </a:extLst>
          </p:cNvPr>
          <p:cNvSpPr/>
          <p:nvPr/>
        </p:nvSpPr>
        <p:spPr>
          <a:xfrm>
            <a:off x="3792515" y="2329128"/>
            <a:ext cx="341879" cy="341879"/>
          </a:xfrm>
          <a:prstGeom prst="rect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37160" rIns="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0000"/>
              </a:lnSpc>
            </a:pPr>
            <a:r>
              <a:rPr lang="en-US" sz="1350" b="1" dirty="0">
                <a:solidFill>
                  <a:prstClr val="white"/>
                </a:solidFill>
                <a:latin typeface="Century Gothic" panose="020F0302020204030204"/>
              </a:rPr>
              <a:t>3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3FCB87C-9BB8-A352-3B4D-B47364C80669}"/>
              </a:ext>
            </a:extLst>
          </p:cNvPr>
          <p:cNvSpPr/>
          <p:nvPr/>
        </p:nvSpPr>
        <p:spPr>
          <a:xfrm>
            <a:off x="5511376" y="2329128"/>
            <a:ext cx="341879" cy="341879"/>
          </a:xfrm>
          <a:prstGeom prst="rect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37160" rIns="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0000"/>
              </a:lnSpc>
            </a:pPr>
            <a:r>
              <a:rPr lang="en-US" sz="1350" b="1" dirty="0">
                <a:solidFill>
                  <a:prstClr val="white"/>
                </a:solidFill>
                <a:latin typeface="Century Gothic" panose="020F0302020204030204"/>
              </a:rPr>
              <a:t>4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E06E46A-C59B-E7CB-87FD-FC756AC867B6}"/>
              </a:ext>
            </a:extLst>
          </p:cNvPr>
          <p:cNvSpPr/>
          <p:nvPr/>
        </p:nvSpPr>
        <p:spPr>
          <a:xfrm>
            <a:off x="333023" y="2329128"/>
            <a:ext cx="341879" cy="341879"/>
          </a:xfrm>
          <a:prstGeom prst="rect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37160" rIns="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0000"/>
              </a:lnSpc>
            </a:pPr>
            <a:r>
              <a:rPr lang="en-US" sz="1350" b="1" dirty="0">
                <a:solidFill>
                  <a:prstClr val="white"/>
                </a:solidFill>
                <a:latin typeface="Century Gothic" panose="020F0302020204030204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F0B48-C389-90A8-8437-72F518F866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  <p:sp>
        <p:nvSpPr>
          <p:cNvPr id="17" name="Text Placeholder 63">
            <a:extLst>
              <a:ext uri="{FF2B5EF4-FFF2-40B4-BE49-F238E27FC236}">
                <a16:creationId xmlns:a16="http://schemas.microsoft.com/office/drawing/2014/main" id="{76782110-0748-9308-2357-F09FF9E38254}"/>
              </a:ext>
            </a:extLst>
          </p:cNvPr>
          <p:cNvSpPr txBox="1">
            <a:spLocks/>
          </p:cNvSpPr>
          <p:nvPr/>
        </p:nvSpPr>
        <p:spPr bwMode="auto">
          <a:xfrm>
            <a:off x="7253719" y="2528830"/>
            <a:ext cx="1568054" cy="105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205740" rIns="0" bIns="3429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03225" indent="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4538" indent="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971550" indent="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>
                <a:schemeClr val="tx1"/>
              </a:buClr>
              <a:buFont typeface="Arial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260475" indent="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>
                <a:schemeClr val="tx1"/>
              </a:buClr>
              <a:buFont typeface="Arial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900"/>
              </a:spcBef>
              <a:spcAft>
                <a:spcPts val="45"/>
              </a:spcAft>
              <a:buClr>
                <a:prstClr val="black"/>
              </a:buClr>
            </a:pPr>
            <a:br>
              <a:rPr lang="en-US" sz="12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Cross cutting technology innovation through cross-disciplinary science. 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8D77F-B380-D4D7-2AE0-348C0EC71E17}"/>
              </a:ext>
            </a:extLst>
          </p:cNvPr>
          <p:cNvSpPr/>
          <p:nvPr/>
        </p:nvSpPr>
        <p:spPr>
          <a:xfrm>
            <a:off x="7228537" y="2339756"/>
            <a:ext cx="341879" cy="341879"/>
          </a:xfrm>
          <a:prstGeom prst="rect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37160" rIns="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0000"/>
              </a:lnSpc>
            </a:pPr>
            <a:r>
              <a:rPr lang="en-US" sz="1350" b="1" dirty="0">
                <a:solidFill>
                  <a:prstClr val="white"/>
                </a:solidFill>
                <a:latin typeface="Century Gothic" panose="020F0302020204030204"/>
              </a:rPr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A82C33-F49F-CFE7-48ED-78B526A28361}"/>
              </a:ext>
            </a:extLst>
          </p:cNvPr>
          <p:cNvSpPr txBox="1">
            <a:spLocks/>
          </p:cNvSpPr>
          <p:nvPr/>
        </p:nvSpPr>
        <p:spPr>
          <a:xfrm>
            <a:off x="457200" y="4019550"/>
            <a:ext cx="8572500" cy="914400"/>
          </a:xfrm>
          <a:prstGeom prst="rect">
            <a:avLst/>
          </a:prstGeom>
        </p:spPr>
        <p:txBody>
          <a:bodyPr/>
          <a:lstStyle>
            <a:lvl1pPr marL="215504" indent="-215504" algn="l" rtl="0" eaLnBrk="1" fontAlgn="base" hangingPunct="1">
              <a:lnSpc>
                <a:spcPct val="90000"/>
              </a:lnSpc>
              <a:spcBef>
                <a:spcPts val="105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673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72716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Collaboration with </a:t>
            </a:r>
            <a:r>
              <a:rPr lang="en-US" sz="1400" b="1" dirty="0"/>
              <a:t>other science disciplines </a:t>
            </a:r>
            <a:r>
              <a:rPr lang="en-US" sz="1400" dirty="0"/>
              <a:t>will become mandatory to achieve the science goals; they are delivering impactful advances relevant to instrumentation as well as in physics impact, that need to be leveraged. As a first step, joined DRD meetings and meetings of DRDs with other fields.</a:t>
            </a:r>
          </a:p>
        </p:txBody>
      </p:sp>
    </p:spTree>
    <p:extLst>
      <p:ext uri="{BB962C8B-B14F-4D97-AF65-F5344CB8AC3E}">
        <p14:creationId xmlns:p14="http://schemas.microsoft.com/office/powerpoint/2010/main" val="427269599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3BC0-C035-02E9-63AA-AFB89FA09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Advanced Software: AI/ML and HPC</a:t>
            </a:r>
            <a:br>
              <a:rPr lang="en-US" dirty="0">
                <a:solidFill>
                  <a:srgbClr val="373A36"/>
                </a:solidFill>
              </a:rPr>
            </a:br>
            <a:endParaRPr lang="en-US" dirty="0">
              <a:solidFill>
                <a:srgbClr val="373A3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9099E-7EB9-75CB-FC76-0D523B49D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742950"/>
            <a:ext cx="8572500" cy="3035834"/>
          </a:xfrm>
        </p:spPr>
        <p:txBody>
          <a:bodyPr/>
          <a:lstStyle/>
          <a:p>
            <a:r>
              <a:rPr lang="en-US" sz="1600" b="1" dirty="0"/>
              <a:t>High Performance Computing, AI and ML </a:t>
            </a:r>
            <a:r>
              <a:rPr lang="en-US" sz="1600" dirty="0"/>
              <a:t>are transformative technologies that need to be fully integrated into the workflow of detector design, simulation, front-end processing and data taking ushering in a new paradigm for collider physics.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7296CE-8CF7-B0AD-4147-0E151CB1A2F2}"/>
              </a:ext>
            </a:extLst>
          </p:cNvPr>
          <p:cNvGrpSpPr>
            <a:grpSpLocks noChangeAspect="1"/>
          </p:cNvGrpSpPr>
          <p:nvPr/>
        </p:nvGrpSpPr>
        <p:grpSpPr>
          <a:xfrm>
            <a:off x="677400" y="1701448"/>
            <a:ext cx="4428000" cy="1632302"/>
            <a:chOff x="745272" y="2374368"/>
            <a:chExt cx="6554071" cy="241605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500EB1-EB97-3762-500E-631958B12057}"/>
                </a:ext>
              </a:extLst>
            </p:cNvPr>
            <p:cNvSpPr/>
            <p:nvPr/>
          </p:nvSpPr>
          <p:spPr>
            <a:xfrm>
              <a:off x="898295" y="2537826"/>
              <a:ext cx="2069992" cy="2069992"/>
            </a:xfrm>
            <a:prstGeom prst="ellipse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  <a:prstDash val="dash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B55942-4610-1959-BE38-DE92641DF82D}"/>
                </a:ext>
              </a:extLst>
            </p:cNvPr>
            <p:cNvSpPr/>
            <p:nvPr/>
          </p:nvSpPr>
          <p:spPr>
            <a:xfrm>
              <a:off x="2988032" y="2537826"/>
              <a:ext cx="2069992" cy="2069992"/>
            </a:xfrm>
            <a:prstGeom prst="ellipse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  <a:prstDash val="dash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E43936-B769-ED6A-64EE-5301AED18BD7}"/>
                </a:ext>
              </a:extLst>
            </p:cNvPr>
            <p:cNvSpPr/>
            <p:nvPr/>
          </p:nvSpPr>
          <p:spPr>
            <a:xfrm>
              <a:off x="5077767" y="2537826"/>
              <a:ext cx="2069992" cy="2069992"/>
            </a:xfrm>
            <a:prstGeom prst="ellipse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dash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2F708B0-852D-36A5-3C43-80CC8F929CE2}"/>
                </a:ext>
              </a:extLst>
            </p:cNvPr>
            <p:cNvSpPr/>
            <p:nvPr/>
          </p:nvSpPr>
          <p:spPr>
            <a:xfrm>
              <a:off x="1411113" y="3071341"/>
              <a:ext cx="1071302" cy="1071302"/>
            </a:xfrm>
            <a:custGeom>
              <a:avLst/>
              <a:gdLst>
                <a:gd name="connsiteX0" fmla="*/ 353623 w 707246"/>
                <a:gd name="connsiteY0" fmla="*/ 0 h 707246"/>
                <a:gd name="connsiteX1" fmla="*/ 0 w 707246"/>
                <a:gd name="connsiteY1" fmla="*/ 353624 h 707246"/>
                <a:gd name="connsiteX2" fmla="*/ 353623 w 707246"/>
                <a:gd name="connsiteY2" fmla="*/ 707247 h 707246"/>
                <a:gd name="connsiteX3" fmla="*/ 707247 w 707246"/>
                <a:gd name="connsiteY3" fmla="*/ 353624 h 707246"/>
                <a:gd name="connsiteX4" fmla="*/ 353623 w 707246"/>
                <a:gd name="connsiteY4" fmla="*/ 0 h 707246"/>
                <a:gd name="connsiteX5" fmla="*/ 353623 w 707246"/>
                <a:gd name="connsiteY5" fmla="*/ 624851 h 707246"/>
                <a:gd name="connsiteX6" fmla="*/ 82459 w 707246"/>
                <a:gd name="connsiteY6" fmla="*/ 353687 h 707246"/>
                <a:gd name="connsiteX7" fmla="*/ 353623 w 707246"/>
                <a:gd name="connsiteY7" fmla="*/ 82523 h 707246"/>
                <a:gd name="connsiteX8" fmla="*/ 624788 w 707246"/>
                <a:gd name="connsiteY8" fmla="*/ 353687 h 707246"/>
                <a:gd name="connsiteX9" fmla="*/ 353623 w 707246"/>
                <a:gd name="connsiteY9" fmla="*/ 624851 h 70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7246" h="707246">
                  <a:moveTo>
                    <a:pt x="353623" y="0"/>
                  </a:moveTo>
                  <a:cubicBezTo>
                    <a:pt x="158322" y="0"/>
                    <a:pt x="0" y="158322"/>
                    <a:pt x="0" y="353624"/>
                  </a:cubicBezTo>
                  <a:cubicBezTo>
                    <a:pt x="0" y="548925"/>
                    <a:pt x="158322" y="707247"/>
                    <a:pt x="353623" y="707247"/>
                  </a:cubicBezTo>
                  <a:cubicBezTo>
                    <a:pt x="548925" y="707247"/>
                    <a:pt x="707247" y="548925"/>
                    <a:pt x="707247" y="353624"/>
                  </a:cubicBezTo>
                  <a:cubicBezTo>
                    <a:pt x="707247" y="158322"/>
                    <a:pt x="548925" y="0"/>
                    <a:pt x="353623" y="0"/>
                  </a:cubicBezTo>
                  <a:close/>
                  <a:moveTo>
                    <a:pt x="353623" y="624851"/>
                  </a:moveTo>
                  <a:cubicBezTo>
                    <a:pt x="203865" y="624851"/>
                    <a:pt x="82459" y="503446"/>
                    <a:pt x="82459" y="353687"/>
                  </a:cubicBezTo>
                  <a:cubicBezTo>
                    <a:pt x="82459" y="203928"/>
                    <a:pt x="203865" y="82523"/>
                    <a:pt x="353623" y="82523"/>
                  </a:cubicBezTo>
                  <a:cubicBezTo>
                    <a:pt x="503382" y="82523"/>
                    <a:pt x="624788" y="203928"/>
                    <a:pt x="624788" y="353687"/>
                  </a:cubicBezTo>
                  <a:cubicBezTo>
                    <a:pt x="624788" y="503446"/>
                    <a:pt x="503382" y="624851"/>
                    <a:pt x="353623" y="624851"/>
                  </a:cubicBezTo>
                  <a:close/>
                </a:path>
              </a:pathLst>
            </a:custGeom>
            <a:noFill/>
            <a:ln w="6340" cap="flat">
              <a:noFill/>
              <a:prstDash val="solid"/>
              <a:miter/>
            </a:ln>
          </p:spPr>
          <p:txBody>
            <a:bodyPr wrap="none" rtlCol="0" anchor="ctr"/>
            <a:lstStyle/>
            <a:p>
              <a:pPr algn="ctr"/>
              <a:r>
                <a:rPr lang="en-US" sz="1200" b="1" i="0" dirty="0"/>
                <a:t>Autonomy</a:t>
              </a:r>
            </a:p>
            <a:p>
              <a:pPr algn="ctr"/>
              <a:r>
                <a:rPr lang="en-US" sz="1000" dirty="0"/>
                <a:t>of detectors </a:t>
              </a:r>
              <a:br>
                <a:rPr lang="en-US" sz="1000" dirty="0"/>
              </a:br>
              <a:r>
                <a:rPr lang="en-US" sz="1000" dirty="0"/>
                <a:t>and labs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E334E7D-88C5-7D93-CBE2-5FFD547280C6}"/>
                </a:ext>
              </a:extLst>
            </p:cNvPr>
            <p:cNvSpPr/>
            <p:nvPr/>
          </p:nvSpPr>
          <p:spPr>
            <a:xfrm>
              <a:off x="745272" y="2747547"/>
              <a:ext cx="2423547" cy="2042875"/>
            </a:xfrm>
            <a:custGeom>
              <a:avLst/>
              <a:gdLst>
                <a:gd name="connsiteX0" fmla="*/ 1381764 w 1599963"/>
                <a:gd name="connsiteY0" fmla="*/ 0 h 1348653"/>
                <a:gd name="connsiteX1" fmla="*/ 1203208 w 1599963"/>
                <a:gd name="connsiteY1" fmla="*/ 182679 h 1348653"/>
                <a:gd name="connsiteX2" fmla="*/ 1344530 w 1599963"/>
                <a:gd name="connsiteY2" fmla="*/ 548671 h 1348653"/>
                <a:gd name="connsiteX3" fmla="*/ 799918 w 1599963"/>
                <a:gd name="connsiteY3" fmla="*/ 1093347 h 1348653"/>
                <a:gd name="connsiteX4" fmla="*/ 255307 w 1599963"/>
                <a:gd name="connsiteY4" fmla="*/ 548671 h 1348653"/>
                <a:gd name="connsiteX5" fmla="*/ 345631 w 1599963"/>
                <a:gd name="connsiteY5" fmla="*/ 248393 h 1348653"/>
                <a:gd name="connsiteX6" fmla="*/ 126099 w 1599963"/>
                <a:gd name="connsiteY6" fmla="*/ 117853 h 1348653"/>
                <a:gd name="connsiteX7" fmla="*/ 0 w 1599963"/>
                <a:gd name="connsiteY7" fmla="*/ 548671 h 1348653"/>
                <a:gd name="connsiteX8" fmla="*/ 799982 w 1599963"/>
                <a:gd name="connsiteY8" fmla="*/ 1348653 h 1348653"/>
                <a:gd name="connsiteX9" fmla="*/ 1599964 w 1599963"/>
                <a:gd name="connsiteY9" fmla="*/ 548671 h 1348653"/>
                <a:gd name="connsiteX10" fmla="*/ 1381891 w 1599963"/>
                <a:gd name="connsiteY10" fmla="*/ 0 h 13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9963" h="1348653">
                  <a:moveTo>
                    <a:pt x="1381764" y="0"/>
                  </a:moveTo>
                  <a:lnTo>
                    <a:pt x="1203208" y="182679"/>
                  </a:lnTo>
                  <a:cubicBezTo>
                    <a:pt x="1290995" y="279347"/>
                    <a:pt x="1344530" y="407793"/>
                    <a:pt x="1344530" y="548671"/>
                  </a:cubicBezTo>
                  <a:cubicBezTo>
                    <a:pt x="1344530" y="849457"/>
                    <a:pt x="1100705" y="1093347"/>
                    <a:pt x="799918" y="1093347"/>
                  </a:cubicBezTo>
                  <a:cubicBezTo>
                    <a:pt x="499132" y="1093347"/>
                    <a:pt x="255307" y="849521"/>
                    <a:pt x="255307" y="548671"/>
                  </a:cubicBezTo>
                  <a:cubicBezTo>
                    <a:pt x="255307" y="437669"/>
                    <a:pt x="288608" y="334467"/>
                    <a:pt x="345631" y="248393"/>
                  </a:cubicBezTo>
                  <a:lnTo>
                    <a:pt x="126099" y="117853"/>
                  </a:lnTo>
                  <a:cubicBezTo>
                    <a:pt x="46431" y="242240"/>
                    <a:pt x="0" y="389969"/>
                    <a:pt x="0" y="548671"/>
                  </a:cubicBezTo>
                  <a:cubicBezTo>
                    <a:pt x="0" y="990526"/>
                    <a:pt x="358190" y="1348653"/>
                    <a:pt x="799982" y="1348653"/>
                  </a:cubicBezTo>
                  <a:cubicBezTo>
                    <a:pt x="1241773" y="1348653"/>
                    <a:pt x="1599964" y="990526"/>
                    <a:pt x="1599964" y="548671"/>
                  </a:cubicBezTo>
                  <a:cubicBezTo>
                    <a:pt x="1599964" y="336180"/>
                    <a:pt x="1516997" y="143225"/>
                    <a:pt x="1381891" y="0"/>
                  </a:cubicBezTo>
                  <a:close/>
                </a:path>
              </a:pathLst>
            </a:custGeom>
            <a:solidFill>
              <a:schemeClr val="accent2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D02D754-9F50-D2FD-C6C7-B1786F8CF584}"/>
                </a:ext>
              </a:extLst>
            </p:cNvPr>
            <p:cNvSpPr/>
            <p:nvPr/>
          </p:nvSpPr>
          <p:spPr>
            <a:xfrm>
              <a:off x="5541734" y="3050298"/>
              <a:ext cx="1071302" cy="1071302"/>
            </a:xfrm>
            <a:custGeom>
              <a:avLst/>
              <a:gdLst>
                <a:gd name="connsiteX0" fmla="*/ 353623 w 707246"/>
                <a:gd name="connsiteY0" fmla="*/ 0 h 707246"/>
                <a:gd name="connsiteX1" fmla="*/ 0 w 707246"/>
                <a:gd name="connsiteY1" fmla="*/ 353624 h 707246"/>
                <a:gd name="connsiteX2" fmla="*/ 353623 w 707246"/>
                <a:gd name="connsiteY2" fmla="*/ 707247 h 707246"/>
                <a:gd name="connsiteX3" fmla="*/ 707247 w 707246"/>
                <a:gd name="connsiteY3" fmla="*/ 353624 h 707246"/>
                <a:gd name="connsiteX4" fmla="*/ 353623 w 707246"/>
                <a:gd name="connsiteY4" fmla="*/ 0 h 707246"/>
                <a:gd name="connsiteX5" fmla="*/ 353623 w 707246"/>
                <a:gd name="connsiteY5" fmla="*/ 624851 h 707246"/>
                <a:gd name="connsiteX6" fmla="*/ 82459 w 707246"/>
                <a:gd name="connsiteY6" fmla="*/ 353687 h 707246"/>
                <a:gd name="connsiteX7" fmla="*/ 353623 w 707246"/>
                <a:gd name="connsiteY7" fmla="*/ 82523 h 707246"/>
                <a:gd name="connsiteX8" fmla="*/ 624788 w 707246"/>
                <a:gd name="connsiteY8" fmla="*/ 353687 h 707246"/>
                <a:gd name="connsiteX9" fmla="*/ 353623 w 707246"/>
                <a:gd name="connsiteY9" fmla="*/ 624851 h 70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7246" h="707246">
                  <a:moveTo>
                    <a:pt x="353623" y="0"/>
                  </a:moveTo>
                  <a:cubicBezTo>
                    <a:pt x="158322" y="0"/>
                    <a:pt x="0" y="158322"/>
                    <a:pt x="0" y="353624"/>
                  </a:cubicBezTo>
                  <a:cubicBezTo>
                    <a:pt x="0" y="548925"/>
                    <a:pt x="158322" y="707247"/>
                    <a:pt x="353623" y="707247"/>
                  </a:cubicBezTo>
                  <a:cubicBezTo>
                    <a:pt x="548925" y="707247"/>
                    <a:pt x="707247" y="548925"/>
                    <a:pt x="707247" y="353624"/>
                  </a:cubicBezTo>
                  <a:cubicBezTo>
                    <a:pt x="707247" y="158322"/>
                    <a:pt x="548925" y="0"/>
                    <a:pt x="353623" y="0"/>
                  </a:cubicBezTo>
                  <a:close/>
                  <a:moveTo>
                    <a:pt x="353623" y="624851"/>
                  </a:moveTo>
                  <a:cubicBezTo>
                    <a:pt x="203865" y="624851"/>
                    <a:pt x="82459" y="503446"/>
                    <a:pt x="82459" y="353687"/>
                  </a:cubicBezTo>
                  <a:cubicBezTo>
                    <a:pt x="82459" y="203928"/>
                    <a:pt x="203865" y="82523"/>
                    <a:pt x="353623" y="82523"/>
                  </a:cubicBezTo>
                  <a:cubicBezTo>
                    <a:pt x="503382" y="82523"/>
                    <a:pt x="624788" y="203928"/>
                    <a:pt x="624788" y="353687"/>
                  </a:cubicBezTo>
                  <a:cubicBezTo>
                    <a:pt x="624788" y="503446"/>
                    <a:pt x="503382" y="624851"/>
                    <a:pt x="353623" y="624851"/>
                  </a:cubicBezTo>
                  <a:close/>
                </a:path>
              </a:pathLst>
            </a:custGeom>
            <a:noFill/>
            <a:ln w="6340" cap="flat">
              <a:noFill/>
              <a:prstDash val="solid"/>
              <a:miter/>
            </a:ln>
          </p:spPr>
          <p:txBody>
            <a:bodyPr wrap="none" rtlCol="0" anchor="ctr"/>
            <a:lstStyle/>
            <a:p>
              <a:pPr algn="ctr"/>
              <a:r>
                <a:rPr lang="en-US" sz="1200" b="1" dirty="0"/>
                <a:t>HPC</a:t>
              </a:r>
            </a:p>
            <a:p>
              <a:pPr algn="ctr"/>
              <a:r>
                <a:rPr lang="en-US" sz="1000" dirty="0"/>
                <a:t>Leadership </a:t>
              </a:r>
            </a:p>
            <a:p>
              <a:pPr algn="ctr"/>
              <a:r>
                <a:rPr lang="en-US" sz="1000" dirty="0"/>
                <a:t>computing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49EFE10-4826-4485-DDB3-5D468B9F47FE}"/>
                </a:ext>
              </a:extLst>
            </p:cNvPr>
            <p:cNvSpPr/>
            <p:nvPr/>
          </p:nvSpPr>
          <p:spPr>
            <a:xfrm>
              <a:off x="4875796" y="2726506"/>
              <a:ext cx="2423547" cy="2042875"/>
            </a:xfrm>
            <a:custGeom>
              <a:avLst/>
              <a:gdLst>
                <a:gd name="connsiteX0" fmla="*/ 1381764 w 1599963"/>
                <a:gd name="connsiteY0" fmla="*/ 0 h 1348653"/>
                <a:gd name="connsiteX1" fmla="*/ 1203208 w 1599963"/>
                <a:gd name="connsiteY1" fmla="*/ 182679 h 1348653"/>
                <a:gd name="connsiteX2" fmla="*/ 1344530 w 1599963"/>
                <a:gd name="connsiteY2" fmla="*/ 548671 h 1348653"/>
                <a:gd name="connsiteX3" fmla="*/ 799918 w 1599963"/>
                <a:gd name="connsiteY3" fmla="*/ 1093347 h 1348653"/>
                <a:gd name="connsiteX4" fmla="*/ 255307 w 1599963"/>
                <a:gd name="connsiteY4" fmla="*/ 548671 h 1348653"/>
                <a:gd name="connsiteX5" fmla="*/ 345631 w 1599963"/>
                <a:gd name="connsiteY5" fmla="*/ 248393 h 1348653"/>
                <a:gd name="connsiteX6" fmla="*/ 126099 w 1599963"/>
                <a:gd name="connsiteY6" fmla="*/ 117853 h 1348653"/>
                <a:gd name="connsiteX7" fmla="*/ 0 w 1599963"/>
                <a:gd name="connsiteY7" fmla="*/ 548671 h 1348653"/>
                <a:gd name="connsiteX8" fmla="*/ 799982 w 1599963"/>
                <a:gd name="connsiteY8" fmla="*/ 1348653 h 1348653"/>
                <a:gd name="connsiteX9" fmla="*/ 1599964 w 1599963"/>
                <a:gd name="connsiteY9" fmla="*/ 548671 h 1348653"/>
                <a:gd name="connsiteX10" fmla="*/ 1381891 w 1599963"/>
                <a:gd name="connsiteY10" fmla="*/ 0 h 13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9963" h="1348653">
                  <a:moveTo>
                    <a:pt x="1381764" y="0"/>
                  </a:moveTo>
                  <a:lnTo>
                    <a:pt x="1203208" y="182679"/>
                  </a:lnTo>
                  <a:cubicBezTo>
                    <a:pt x="1290995" y="279347"/>
                    <a:pt x="1344530" y="407793"/>
                    <a:pt x="1344530" y="548671"/>
                  </a:cubicBezTo>
                  <a:cubicBezTo>
                    <a:pt x="1344530" y="849457"/>
                    <a:pt x="1100704" y="1093347"/>
                    <a:pt x="799918" y="1093347"/>
                  </a:cubicBezTo>
                  <a:cubicBezTo>
                    <a:pt x="499132" y="1093347"/>
                    <a:pt x="255307" y="849521"/>
                    <a:pt x="255307" y="548671"/>
                  </a:cubicBezTo>
                  <a:cubicBezTo>
                    <a:pt x="255307" y="437669"/>
                    <a:pt x="288608" y="334467"/>
                    <a:pt x="345631" y="248393"/>
                  </a:cubicBezTo>
                  <a:lnTo>
                    <a:pt x="126099" y="117853"/>
                  </a:lnTo>
                  <a:cubicBezTo>
                    <a:pt x="46431" y="242240"/>
                    <a:pt x="0" y="389969"/>
                    <a:pt x="0" y="548671"/>
                  </a:cubicBezTo>
                  <a:cubicBezTo>
                    <a:pt x="0" y="990526"/>
                    <a:pt x="358190" y="1348653"/>
                    <a:pt x="799982" y="1348653"/>
                  </a:cubicBezTo>
                  <a:cubicBezTo>
                    <a:pt x="1241774" y="1348653"/>
                    <a:pt x="1599964" y="990526"/>
                    <a:pt x="1599964" y="548671"/>
                  </a:cubicBezTo>
                  <a:cubicBezTo>
                    <a:pt x="1599964" y="336180"/>
                    <a:pt x="1516997" y="143225"/>
                    <a:pt x="1381891" y="0"/>
                  </a:cubicBezTo>
                  <a:close/>
                </a:path>
              </a:pathLst>
            </a:custGeom>
            <a:solidFill>
              <a:schemeClr val="accent5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C9877C8-D699-C73B-8C41-3B794C8B75F0}"/>
                </a:ext>
              </a:extLst>
            </p:cNvPr>
            <p:cNvSpPr/>
            <p:nvPr/>
          </p:nvSpPr>
          <p:spPr>
            <a:xfrm>
              <a:off x="3476471" y="3022146"/>
              <a:ext cx="1071302" cy="1071304"/>
            </a:xfrm>
            <a:custGeom>
              <a:avLst/>
              <a:gdLst>
                <a:gd name="connsiteX0" fmla="*/ 707247 w 707246"/>
                <a:gd name="connsiteY0" fmla="*/ 353624 h 707247"/>
                <a:gd name="connsiteX1" fmla="*/ 353623 w 707246"/>
                <a:gd name="connsiteY1" fmla="*/ 0 h 707247"/>
                <a:gd name="connsiteX2" fmla="*/ 0 w 707246"/>
                <a:gd name="connsiteY2" fmla="*/ 353624 h 707247"/>
                <a:gd name="connsiteX3" fmla="*/ 353623 w 707246"/>
                <a:gd name="connsiteY3" fmla="*/ 707247 h 707247"/>
                <a:gd name="connsiteX4" fmla="*/ 707247 w 707246"/>
                <a:gd name="connsiteY4" fmla="*/ 353624 h 707247"/>
                <a:gd name="connsiteX5" fmla="*/ 624788 w 707246"/>
                <a:gd name="connsiteY5" fmla="*/ 353624 h 707247"/>
                <a:gd name="connsiteX6" fmla="*/ 353623 w 707246"/>
                <a:gd name="connsiteY6" fmla="*/ 624788 h 707247"/>
                <a:gd name="connsiteX7" fmla="*/ 82459 w 707246"/>
                <a:gd name="connsiteY7" fmla="*/ 353624 h 707247"/>
                <a:gd name="connsiteX8" fmla="*/ 353623 w 707246"/>
                <a:gd name="connsiteY8" fmla="*/ 82459 h 707247"/>
                <a:gd name="connsiteX9" fmla="*/ 624788 w 707246"/>
                <a:gd name="connsiteY9" fmla="*/ 353624 h 70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7246" h="707247">
                  <a:moveTo>
                    <a:pt x="707247" y="353624"/>
                  </a:moveTo>
                  <a:cubicBezTo>
                    <a:pt x="707247" y="158322"/>
                    <a:pt x="548925" y="0"/>
                    <a:pt x="353623" y="0"/>
                  </a:cubicBezTo>
                  <a:cubicBezTo>
                    <a:pt x="158322" y="0"/>
                    <a:pt x="0" y="158322"/>
                    <a:pt x="0" y="353624"/>
                  </a:cubicBezTo>
                  <a:cubicBezTo>
                    <a:pt x="0" y="548925"/>
                    <a:pt x="158322" y="707247"/>
                    <a:pt x="353623" y="707247"/>
                  </a:cubicBezTo>
                  <a:cubicBezTo>
                    <a:pt x="548925" y="707247"/>
                    <a:pt x="707247" y="548925"/>
                    <a:pt x="707247" y="353624"/>
                  </a:cubicBezTo>
                  <a:close/>
                  <a:moveTo>
                    <a:pt x="624788" y="353624"/>
                  </a:moveTo>
                  <a:cubicBezTo>
                    <a:pt x="624788" y="503382"/>
                    <a:pt x="503382" y="624788"/>
                    <a:pt x="353623" y="624788"/>
                  </a:cubicBezTo>
                  <a:cubicBezTo>
                    <a:pt x="203865" y="624788"/>
                    <a:pt x="82459" y="503382"/>
                    <a:pt x="82459" y="353624"/>
                  </a:cubicBezTo>
                  <a:cubicBezTo>
                    <a:pt x="82459" y="203865"/>
                    <a:pt x="203865" y="82459"/>
                    <a:pt x="353623" y="82459"/>
                  </a:cubicBezTo>
                  <a:cubicBezTo>
                    <a:pt x="503382" y="82459"/>
                    <a:pt x="624788" y="203865"/>
                    <a:pt x="624788" y="353624"/>
                  </a:cubicBezTo>
                  <a:close/>
                </a:path>
              </a:pathLst>
            </a:custGeom>
            <a:noFill/>
            <a:ln w="6340" cap="flat">
              <a:noFill/>
              <a:prstDash val="solid"/>
              <a:miter/>
            </a:ln>
          </p:spPr>
          <p:txBody>
            <a:bodyPr wrap="none" rtlCol="0" anchor="ctr"/>
            <a:lstStyle/>
            <a:p>
              <a:pPr algn="ctr"/>
              <a:r>
                <a:rPr lang="en-US" sz="1200" b="1" dirty="0"/>
                <a:t>AI  &amp;</a:t>
              </a:r>
              <a:br>
                <a:rPr lang="en-US" sz="1200" b="1" dirty="0"/>
              </a:br>
              <a:r>
                <a:rPr lang="en-US" sz="1200" b="1" dirty="0"/>
                <a:t>Simulation</a:t>
              </a:r>
              <a:br>
                <a:rPr lang="en-US" sz="1200" b="1" dirty="0"/>
              </a:br>
              <a:r>
                <a:rPr lang="en-US" sz="1000" dirty="0"/>
                <a:t>methodologies</a:t>
              </a:r>
              <a:endParaRPr lang="en-US" sz="120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E73235C-9D17-699B-E731-38B45B439786}"/>
                </a:ext>
              </a:extLst>
            </p:cNvPr>
            <p:cNvSpPr/>
            <p:nvPr/>
          </p:nvSpPr>
          <p:spPr>
            <a:xfrm>
              <a:off x="2810533" y="2374368"/>
              <a:ext cx="2423547" cy="2042875"/>
            </a:xfrm>
            <a:custGeom>
              <a:avLst/>
              <a:gdLst>
                <a:gd name="connsiteX0" fmla="*/ 1381764 w 1599963"/>
                <a:gd name="connsiteY0" fmla="*/ 1348653 h 1348653"/>
                <a:gd name="connsiteX1" fmla="*/ 1203208 w 1599963"/>
                <a:gd name="connsiteY1" fmla="*/ 1165974 h 1348653"/>
                <a:gd name="connsiteX2" fmla="*/ 1344531 w 1599963"/>
                <a:gd name="connsiteY2" fmla="*/ 799982 h 1348653"/>
                <a:gd name="connsiteX3" fmla="*/ 799918 w 1599963"/>
                <a:gd name="connsiteY3" fmla="*/ 255307 h 1348653"/>
                <a:gd name="connsiteX4" fmla="*/ 255307 w 1599963"/>
                <a:gd name="connsiteY4" fmla="*/ 799982 h 1348653"/>
                <a:gd name="connsiteX5" fmla="*/ 345631 w 1599963"/>
                <a:gd name="connsiteY5" fmla="*/ 1100261 h 1348653"/>
                <a:gd name="connsiteX6" fmla="*/ 126099 w 1599963"/>
                <a:gd name="connsiteY6" fmla="*/ 1230800 h 1348653"/>
                <a:gd name="connsiteX7" fmla="*/ 0 w 1599963"/>
                <a:gd name="connsiteY7" fmla="*/ 799982 h 1348653"/>
                <a:gd name="connsiteX8" fmla="*/ 799982 w 1599963"/>
                <a:gd name="connsiteY8" fmla="*/ 0 h 1348653"/>
                <a:gd name="connsiteX9" fmla="*/ 1599964 w 1599963"/>
                <a:gd name="connsiteY9" fmla="*/ 799982 h 1348653"/>
                <a:gd name="connsiteX10" fmla="*/ 1381891 w 1599963"/>
                <a:gd name="connsiteY10" fmla="*/ 1348653 h 13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9963" h="1348653">
                  <a:moveTo>
                    <a:pt x="1381764" y="1348653"/>
                  </a:moveTo>
                  <a:lnTo>
                    <a:pt x="1203208" y="1165974"/>
                  </a:lnTo>
                  <a:cubicBezTo>
                    <a:pt x="1290995" y="1069307"/>
                    <a:pt x="1344531" y="940860"/>
                    <a:pt x="1344531" y="799982"/>
                  </a:cubicBezTo>
                  <a:cubicBezTo>
                    <a:pt x="1344531" y="499196"/>
                    <a:pt x="1100705" y="255307"/>
                    <a:pt x="799918" y="255307"/>
                  </a:cubicBezTo>
                  <a:cubicBezTo>
                    <a:pt x="499132" y="255307"/>
                    <a:pt x="255307" y="499132"/>
                    <a:pt x="255307" y="799982"/>
                  </a:cubicBezTo>
                  <a:cubicBezTo>
                    <a:pt x="255307" y="910985"/>
                    <a:pt x="288608" y="1014186"/>
                    <a:pt x="345631" y="1100261"/>
                  </a:cubicBezTo>
                  <a:lnTo>
                    <a:pt x="126099" y="1230800"/>
                  </a:lnTo>
                  <a:cubicBezTo>
                    <a:pt x="46431" y="1106414"/>
                    <a:pt x="0" y="958684"/>
                    <a:pt x="0" y="799982"/>
                  </a:cubicBezTo>
                  <a:cubicBezTo>
                    <a:pt x="0" y="358127"/>
                    <a:pt x="358191" y="0"/>
                    <a:pt x="799982" y="0"/>
                  </a:cubicBezTo>
                  <a:cubicBezTo>
                    <a:pt x="1241774" y="0"/>
                    <a:pt x="1599964" y="358127"/>
                    <a:pt x="1599964" y="799982"/>
                  </a:cubicBezTo>
                  <a:cubicBezTo>
                    <a:pt x="1599964" y="1012473"/>
                    <a:pt x="1516997" y="1205428"/>
                    <a:pt x="1381891" y="1348653"/>
                  </a:cubicBezTo>
                  <a:close/>
                </a:path>
              </a:pathLst>
            </a:custGeom>
            <a:solidFill>
              <a:schemeClr val="accent1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2934BA-3E27-95CD-19C1-72C1B4576AD6}"/>
                </a:ext>
              </a:extLst>
            </p:cNvPr>
            <p:cNvSpPr/>
            <p:nvPr/>
          </p:nvSpPr>
          <p:spPr>
            <a:xfrm rot="10257685">
              <a:off x="848255" y="2672416"/>
              <a:ext cx="612900" cy="609825"/>
            </a:xfrm>
            <a:custGeom>
              <a:avLst/>
              <a:gdLst>
                <a:gd name="connsiteX0" fmla="*/ 95463 w 404621"/>
                <a:gd name="connsiteY0" fmla="*/ 0 h 402591"/>
                <a:gd name="connsiteX1" fmla="*/ 404622 w 404621"/>
                <a:gd name="connsiteY1" fmla="*/ 316390 h 402591"/>
                <a:gd name="connsiteX2" fmla="*/ 0 w 404621"/>
                <a:gd name="connsiteY2" fmla="*/ 402592 h 402591"/>
                <a:gd name="connsiteX3" fmla="*/ 95463 w 404621"/>
                <a:gd name="connsiteY3" fmla="*/ 0 h 40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621" h="402591">
                  <a:moveTo>
                    <a:pt x="95463" y="0"/>
                  </a:moveTo>
                  <a:lnTo>
                    <a:pt x="404622" y="316390"/>
                  </a:lnTo>
                  <a:lnTo>
                    <a:pt x="0" y="402592"/>
                  </a:lnTo>
                  <a:lnTo>
                    <a:pt x="95463" y="0"/>
                  </a:lnTo>
                  <a:close/>
                </a:path>
              </a:pathLst>
            </a:custGeom>
            <a:solidFill>
              <a:schemeClr val="accent2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</p:grp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B584032B-BDA2-8763-CFE2-8316B1014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36" b="19014"/>
          <a:stretch>
            <a:fillRect/>
          </a:stretch>
        </p:blipFill>
        <p:spPr>
          <a:xfrm>
            <a:off x="468129" y="3966230"/>
            <a:ext cx="2362200" cy="1094049"/>
          </a:xfrm>
          <a:prstGeom prst="rect">
            <a:avLst/>
          </a:prstGeom>
        </p:spPr>
      </p:pic>
      <p:pic>
        <p:nvPicPr>
          <p:cNvPr id="4" name="Picture 3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F123EFF9-DAFA-B982-7A5C-F76048F66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3333750"/>
            <a:ext cx="1851504" cy="7787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B84F0E-1DBD-231C-953A-F0EE8AF92211}"/>
              </a:ext>
            </a:extLst>
          </p:cNvPr>
          <p:cNvSpPr txBox="1"/>
          <p:nvPr/>
        </p:nvSpPr>
        <p:spPr>
          <a:xfrm>
            <a:off x="1316308" y="3942150"/>
            <a:ext cx="888385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 (ORNL)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E2A57-93CD-A867-28DE-E2BCE963527F}"/>
              </a:ext>
            </a:extLst>
          </p:cNvPr>
          <p:cNvSpPr txBox="1"/>
          <p:nvPr/>
        </p:nvSpPr>
        <p:spPr>
          <a:xfrm>
            <a:off x="1550015" y="4925549"/>
            <a:ext cx="968535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Capitan (LLNL)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984945A0-9966-4522-C269-84605F9AB379}"/>
              </a:ext>
            </a:extLst>
          </p:cNvPr>
          <p:cNvSpPr>
            <a:spLocks noChangeAspect="1"/>
          </p:cNvSpPr>
          <p:nvPr/>
        </p:nvSpPr>
        <p:spPr>
          <a:xfrm rot="12583058">
            <a:off x="4528393" y="1854564"/>
            <a:ext cx="432000" cy="429834"/>
          </a:xfrm>
          <a:custGeom>
            <a:avLst/>
            <a:gdLst>
              <a:gd name="connsiteX0" fmla="*/ 95463 w 404621"/>
              <a:gd name="connsiteY0" fmla="*/ 0 h 402591"/>
              <a:gd name="connsiteX1" fmla="*/ 404622 w 404621"/>
              <a:gd name="connsiteY1" fmla="*/ 316390 h 402591"/>
              <a:gd name="connsiteX2" fmla="*/ 0 w 404621"/>
              <a:gd name="connsiteY2" fmla="*/ 402592 h 402591"/>
              <a:gd name="connsiteX3" fmla="*/ 95463 w 404621"/>
              <a:gd name="connsiteY3" fmla="*/ 0 h 40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621" h="402591">
                <a:moveTo>
                  <a:pt x="95463" y="0"/>
                </a:moveTo>
                <a:lnTo>
                  <a:pt x="404622" y="316390"/>
                </a:lnTo>
                <a:lnTo>
                  <a:pt x="0" y="402592"/>
                </a:lnTo>
                <a:lnTo>
                  <a:pt x="95463" y="0"/>
                </a:lnTo>
                <a:close/>
              </a:path>
            </a:pathLst>
          </a:custGeom>
          <a:solidFill>
            <a:schemeClr val="accent5"/>
          </a:solidFill>
          <a:ln w="63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6130231-93D7-8B8F-688C-F2709869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486150"/>
            <a:ext cx="1733840" cy="14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erformance.pdf" descr="performance.pdf">
            <a:extLst>
              <a:ext uri="{FF2B5EF4-FFF2-40B4-BE49-F238E27FC236}">
                <a16:creationId xmlns:a16="http://schemas.microsoft.com/office/drawing/2014/main" id="{6EC40F4A-1BEC-5C8E-CEAE-C41D208DE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9200" y="1733559"/>
            <a:ext cx="3060000" cy="240248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E3D05D8-35C9-C484-C28B-6DEECBC3D3DD}"/>
              </a:ext>
            </a:extLst>
          </p:cNvPr>
          <p:cNvSpPr txBox="1"/>
          <p:nvPr/>
        </p:nvSpPr>
        <p:spPr>
          <a:xfrm>
            <a:off x="5885289" y="4439918"/>
            <a:ext cx="267733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48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Fluency in AI using HPC </a:t>
            </a:r>
            <a:br>
              <a:rPr lang="en-US" dirty="0">
                <a:solidFill>
                  <a:srgbClr val="0048AA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rgbClr val="0048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 mandatory</a:t>
            </a:r>
          </a:p>
        </p:txBody>
      </p:sp>
    </p:spTree>
    <p:extLst>
      <p:ext uri="{BB962C8B-B14F-4D97-AF65-F5344CB8AC3E}">
        <p14:creationId xmlns:p14="http://schemas.microsoft.com/office/powerpoint/2010/main" val="2377143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DC43C-E4D0-9F57-30D4-A8BE20236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BAE86B-5750-AA7B-B44A-CAD48A74B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019" y="1369219"/>
            <a:ext cx="4172649" cy="309856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FBFE66-CEFB-E648-AE34-8D6AF1D46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2694" y="1369219"/>
            <a:ext cx="4172649" cy="309856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8B8887-A23B-01D2-8A49-A8B2FE31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19" y="273844"/>
            <a:ext cx="8619324" cy="664798"/>
          </a:xfrm>
        </p:spPr>
        <p:txBody>
          <a:bodyPr/>
          <a:lstStyle/>
          <a:p>
            <a:r>
              <a:rPr lang="en-US" dirty="0"/>
              <a:t>What Drives the Ecosystem for Detector R&amp;D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A41D8-2840-09D6-9336-09C282106B45}"/>
              </a:ext>
            </a:extLst>
          </p:cNvPr>
          <p:cNvSpPr/>
          <p:nvPr/>
        </p:nvSpPr>
        <p:spPr>
          <a:xfrm>
            <a:off x="2480988" y="999251"/>
            <a:ext cx="1980000" cy="16033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7E1C0-8EC5-AB66-A384-86CB05BF744C}"/>
              </a:ext>
            </a:extLst>
          </p:cNvPr>
          <p:cNvSpPr/>
          <p:nvPr/>
        </p:nvSpPr>
        <p:spPr>
          <a:xfrm>
            <a:off x="4707594" y="999251"/>
            <a:ext cx="1980000" cy="1603315"/>
          </a:xfrm>
          <a:prstGeom prst="rect">
            <a:avLst/>
          </a:prstGeom>
          <a:solidFill>
            <a:srgbClr val="FF9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0A9545-3CC0-0C00-C530-279E9EEB68D1}"/>
              </a:ext>
            </a:extLst>
          </p:cNvPr>
          <p:cNvSpPr/>
          <p:nvPr/>
        </p:nvSpPr>
        <p:spPr>
          <a:xfrm>
            <a:off x="254382" y="999251"/>
            <a:ext cx="1980000" cy="16033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54A0AC-A404-5CB6-B6A1-58351DFAA2B0}"/>
              </a:ext>
            </a:extLst>
          </p:cNvPr>
          <p:cNvSpPr txBox="1">
            <a:spLocks/>
          </p:cNvSpPr>
          <p:nvPr/>
        </p:nvSpPr>
        <p:spPr>
          <a:xfrm>
            <a:off x="442679" y="1093623"/>
            <a:ext cx="1656000" cy="141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endParaRPr lang="en-US" sz="1600" dirty="0">
              <a:solidFill>
                <a:srgbClr val="FFFFFF"/>
              </a:solidFill>
            </a:endParaRPr>
          </a:p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r>
              <a:rPr lang="en-US" sz="1400" dirty="0">
                <a:solidFill>
                  <a:srgbClr val="FFFFFF"/>
                </a:solidFill>
              </a:rPr>
              <a:t>Coordinated </a:t>
            </a:r>
            <a:r>
              <a:rPr lang="en-US" sz="1600" b="1" dirty="0">
                <a:solidFill>
                  <a:srgbClr val="FFFFFF"/>
                </a:solidFill>
              </a:rPr>
              <a:t>Community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for Directed and 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Blue-Sky Research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898430-167D-1E6E-0FBE-359AA8D75FE0}"/>
              </a:ext>
            </a:extLst>
          </p:cNvPr>
          <p:cNvSpPr txBox="1">
            <a:spLocks/>
          </p:cNvSpPr>
          <p:nvPr/>
        </p:nvSpPr>
        <p:spPr>
          <a:xfrm>
            <a:off x="2667000" y="1093623"/>
            <a:ext cx="1656000" cy="141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endParaRPr lang="en-US" sz="1600" dirty="0">
              <a:solidFill>
                <a:srgbClr val="FFFFFF"/>
              </a:solidFill>
            </a:endParaRPr>
          </a:p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r>
              <a:rPr lang="en-US" sz="1400" dirty="0">
                <a:solidFill>
                  <a:srgbClr val="FFFFFF"/>
                </a:solidFill>
              </a:rPr>
              <a:t>Well-trained 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Workforce</a:t>
            </a: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and schools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7BA4A4-90B3-8E45-2B2A-0D084FC4124F}"/>
              </a:ext>
            </a:extLst>
          </p:cNvPr>
          <p:cNvSpPr txBox="1">
            <a:spLocks/>
          </p:cNvSpPr>
          <p:nvPr/>
        </p:nvSpPr>
        <p:spPr>
          <a:xfrm>
            <a:off x="4876800" y="1093623"/>
            <a:ext cx="1656000" cy="141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endParaRPr lang="en-US" sz="1600" dirty="0">
              <a:solidFill>
                <a:srgbClr val="FFFFFF"/>
              </a:solidFill>
            </a:endParaRPr>
          </a:p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r>
              <a:rPr lang="en-US" sz="1600" b="1" dirty="0">
                <a:solidFill>
                  <a:srgbClr val="FFFFFF"/>
                </a:solidFill>
              </a:rPr>
              <a:t>Projects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and their respective timescales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E990BB-76F1-68B3-2DF3-2C4174D3107C}"/>
              </a:ext>
            </a:extLst>
          </p:cNvPr>
          <p:cNvSpPr/>
          <p:nvPr/>
        </p:nvSpPr>
        <p:spPr>
          <a:xfrm>
            <a:off x="2480988" y="2800350"/>
            <a:ext cx="1980000" cy="16033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EA9767-D498-E818-FC8B-917F1A8E9E41}"/>
              </a:ext>
            </a:extLst>
          </p:cNvPr>
          <p:cNvSpPr/>
          <p:nvPr/>
        </p:nvSpPr>
        <p:spPr>
          <a:xfrm>
            <a:off x="254382" y="2800350"/>
            <a:ext cx="1980000" cy="1603315"/>
          </a:xfrm>
          <a:prstGeom prst="rect">
            <a:avLst/>
          </a:prstGeom>
          <a:solidFill>
            <a:srgbClr val="B500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D73F1A-3DDD-EE84-606C-FD3B90D77382}"/>
              </a:ext>
            </a:extLst>
          </p:cNvPr>
          <p:cNvSpPr txBox="1">
            <a:spLocks/>
          </p:cNvSpPr>
          <p:nvPr/>
        </p:nvSpPr>
        <p:spPr>
          <a:xfrm>
            <a:off x="457200" y="2895085"/>
            <a:ext cx="1656000" cy="11896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endParaRPr lang="en-US" sz="1600" b="1" dirty="0">
              <a:solidFill>
                <a:srgbClr val="FFFFFF"/>
              </a:solidFill>
            </a:endParaRPr>
          </a:p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r>
              <a:rPr lang="en-US" sz="1600" b="1" dirty="0">
                <a:solidFill>
                  <a:srgbClr val="FFFFFF"/>
                </a:solidFill>
              </a:rPr>
              <a:t>Participation and Leadership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in technical and multi-disciplinary conferences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4F83680-6EEF-C3DF-D4F1-FE4DC2A51AB1}"/>
              </a:ext>
            </a:extLst>
          </p:cNvPr>
          <p:cNvSpPr txBox="1">
            <a:spLocks/>
          </p:cNvSpPr>
          <p:nvPr/>
        </p:nvSpPr>
        <p:spPr>
          <a:xfrm>
            <a:off x="2667000" y="2895085"/>
            <a:ext cx="1656000" cy="11896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endParaRPr lang="en-US" sz="1600" dirty="0">
              <a:solidFill>
                <a:srgbClr val="FFFFFF"/>
              </a:solidFill>
            </a:endParaRPr>
          </a:p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r>
              <a:rPr lang="en-US" sz="1600" b="1" dirty="0">
                <a:solidFill>
                  <a:srgbClr val="FFFFFF"/>
                </a:solidFill>
              </a:rPr>
              <a:t>Industry Partners </a:t>
            </a:r>
            <a:r>
              <a:rPr lang="en-US" sz="1400" dirty="0">
                <a:solidFill>
                  <a:srgbClr val="FFFFFF"/>
                </a:solidFill>
              </a:rPr>
              <a:t>and connection to industrial developments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8331B6-64C1-5F1F-9487-FF8963CB6EE8}"/>
              </a:ext>
            </a:extLst>
          </p:cNvPr>
          <p:cNvSpPr/>
          <p:nvPr/>
        </p:nvSpPr>
        <p:spPr>
          <a:xfrm>
            <a:off x="4707594" y="2800350"/>
            <a:ext cx="1980000" cy="16033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A0B7225-EF84-7AE3-1D4E-11673528C3AC}"/>
              </a:ext>
            </a:extLst>
          </p:cNvPr>
          <p:cNvSpPr txBox="1">
            <a:spLocks/>
          </p:cNvSpPr>
          <p:nvPr/>
        </p:nvSpPr>
        <p:spPr>
          <a:xfrm>
            <a:off x="4876800" y="2895085"/>
            <a:ext cx="1656000" cy="141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endParaRPr lang="en-US" sz="1600" b="1" dirty="0">
              <a:solidFill>
                <a:srgbClr val="373A36"/>
              </a:solidFill>
            </a:endParaRPr>
          </a:p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r>
              <a:rPr lang="en-US" sz="1600" b="1" dirty="0">
                <a:solidFill>
                  <a:srgbClr val="373A36"/>
                </a:solidFill>
              </a:rPr>
              <a:t>Advanced Software </a:t>
            </a:r>
            <a:br>
              <a:rPr lang="en-US" sz="1600" b="1" dirty="0">
                <a:solidFill>
                  <a:srgbClr val="373A36"/>
                </a:solidFill>
              </a:rPr>
            </a:br>
            <a:r>
              <a:rPr lang="en-US" sz="1400" dirty="0">
                <a:solidFill>
                  <a:srgbClr val="373A36"/>
                </a:solidFill>
              </a:rPr>
              <a:t>AI/ML and HPC</a:t>
            </a:r>
            <a:endParaRPr lang="en-US" sz="1600" dirty="0">
              <a:solidFill>
                <a:srgbClr val="373A36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8B5A52-73CE-981D-8A55-8D4B10DDE917}"/>
              </a:ext>
            </a:extLst>
          </p:cNvPr>
          <p:cNvSpPr/>
          <p:nvPr/>
        </p:nvSpPr>
        <p:spPr>
          <a:xfrm>
            <a:off x="6934200" y="999251"/>
            <a:ext cx="1980000" cy="1603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AAB4E3F-95B4-119C-A7E4-9768100AD7BD}"/>
              </a:ext>
            </a:extLst>
          </p:cNvPr>
          <p:cNvSpPr txBox="1">
            <a:spLocks/>
          </p:cNvSpPr>
          <p:nvPr/>
        </p:nvSpPr>
        <p:spPr>
          <a:xfrm>
            <a:off x="7086600" y="1093623"/>
            <a:ext cx="1656000" cy="141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endParaRPr lang="en-US" sz="1600" dirty="0">
              <a:solidFill>
                <a:srgbClr val="FFFFFF"/>
              </a:solidFill>
            </a:endParaRPr>
          </a:p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r>
              <a:rPr lang="en-US" sz="1400" dirty="0">
                <a:solidFill>
                  <a:srgbClr val="FFFFFF"/>
                </a:solidFill>
              </a:rPr>
              <a:t>State of the Art 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Test Facilities</a:t>
            </a: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with good access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8DA537-209D-7E9F-00AC-42305E92F56C}"/>
              </a:ext>
            </a:extLst>
          </p:cNvPr>
          <p:cNvSpPr/>
          <p:nvPr/>
        </p:nvSpPr>
        <p:spPr>
          <a:xfrm>
            <a:off x="6934200" y="2800350"/>
            <a:ext cx="1980000" cy="16033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F7DA332-1E6F-5F2F-84AA-99AF2C843D0F}"/>
              </a:ext>
            </a:extLst>
          </p:cNvPr>
          <p:cNvSpPr txBox="1">
            <a:spLocks/>
          </p:cNvSpPr>
          <p:nvPr/>
        </p:nvSpPr>
        <p:spPr>
          <a:xfrm>
            <a:off x="7086600" y="2894722"/>
            <a:ext cx="1656000" cy="141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endParaRPr lang="en-US" sz="1600" b="1" dirty="0">
              <a:solidFill>
                <a:schemeClr val="bg1"/>
              </a:solidFill>
            </a:endParaRPr>
          </a:p>
          <a:p>
            <a:pPr algn="ctr" defTabSz="685800">
              <a:spcBef>
                <a:spcPts val="900"/>
              </a:spcBef>
              <a:spcAft>
                <a:spcPts val="45"/>
              </a:spcAft>
            </a:pPr>
            <a:r>
              <a:rPr lang="en-US" sz="1600" b="1" dirty="0">
                <a:solidFill>
                  <a:schemeClr val="bg1"/>
                </a:solidFill>
              </a:rPr>
              <a:t>Society and Outreach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Societal benefits and next-gen workforce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680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77C95-9E9C-5010-DB14-FF9B9056E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Society and Outreach</a:t>
            </a:r>
            <a:br>
              <a:rPr lang="en-US" dirty="0">
                <a:solidFill>
                  <a:srgbClr val="373A36"/>
                </a:solidFill>
              </a:rPr>
            </a:br>
            <a:endParaRPr lang="en-US" dirty="0">
              <a:solidFill>
                <a:srgbClr val="373A3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E71B-BD2E-5240-9934-6A8782820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1240301"/>
            <a:ext cx="5352926" cy="3035834"/>
          </a:xfrm>
        </p:spPr>
        <p:txBody>
          <a:bodyPr/>
          <a:lstStyle/>
          <a:p>
            <a:r>
              <a:rPr lang="en-US" sz="1800" dirty="0"/>
              <a:t>We all have brains to nurture! </a:t>
            </a:r>
          </a:p>
          <a:p>
            <a:r>
              <a:rPr lang="en-US" sz="1800" dirty="0"/>
              <a:t>A pipeline of enthusiastic new scientists needs to be grown to realize projects that starts at elementary school: </a:t>
            </a:r>
            <a:r>
              <a:rPr lang="en-US" sz="1800" b="1" dirty="0"/>
              <a:t>Brain Gain!</a:t>
            </a:r>
            <a:r>
              <a:rPr lang="en-US" sz="1800" dirty="0"/>
              <a:t> </a:t>
            </a:r>
          </a:p>
          <a:p>
            <a:r>
              <a:rPr lang="en-US" sz="1800" dirty="0"/>
              <a:t>General outreach to local schools, community talks, TED talks, Radio Cafés, any event will do, especially after a major announcement.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77688-F42A-4E4A-1D08-31E6A0DAB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967" y="1240301"/>
            <a:ext cx="3378833" cy="2322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5CFBBE-C4F0-0ED8-3A3D-BBB22C4C8086}"/>
              </a:ext>
            </a:extLst>
          </p:cNvPr>
          <p:cNvSpPr txBox="1"/>
          <p:nvPr/>
        </p:nvSpPr>
        <p:spPr>
          <a:xfrm>
            <a:off x="7452511" y="3560118"/>
            <a:ext cx="169148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credit: Michael Hoch (CERN)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5318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7E136-20AB-52FF-2AAA-2A0353B6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General Strategic Recommendations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D97DB-2008-9D86-B971-20E9C643E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678915"/>
            <a:ext cx="8572500" cy="4258845"/>
          </a:xfrm>
        </p:spPr>
        <p:txBody>
          <a:bodyPr/>
          <a:lstStyle/>
          <a:p>
            <a:pPr marL="0" indent="0">
              <a:spcBef>
                <a:spcPts val="750"/>
              </a:spcBef>
              <a:buNone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The ECFA Detector Roadmap formulated ten General Strategic Recommendations (GSR): </a:t>
            </a:r>
          </a:p>
          <a:p>
            <a:pPr marL="0" indent="0">
              <a:spcBef>
                <a:spcPts val="750"/>
              </a:spcBef>
              <a:buNone/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750"/>
              </a:spcBef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GSR 1: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Supporting R&amp;D facilities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(test beams, large-scale generic prototyping and irradiation)</a:t>
            </a:r>
          </a:p>
          <a:p>
            <a:pPr>
              <a:spcBef>
                <a:spcPts val="750"/>
              </a:spcBef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GSR 2: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Engineering support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for detector R&amp;D (access to (mechanical, electrical and microelectronics)</a:t>
            </a:r>
          </a:p>
          <a:p>
            <a:pPr>
              <a:spcBef>
                <a:spcPts val="750"/>
              </a:spcBef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GSR 3: Common access to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specific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software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for instrumentation (simulation and design tools)</a:t>
            </a:r>
          </a:p>
          <a:p>
            <a:pPr>
              <a:spcBef>
                <a:spcPts val="750"/>
              </a:spcBef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GSR 4: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International coordination and organization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of R&amp;D activities </a:t>
            </a:r>
          </a:p>
          <a:p>
            <a:pPr>
              <a:spcBef>
                <a:spcPts val="750"/>
              </a:spcBef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GSR 5: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Distributed R&amp;D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activities with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centralized facilities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(pooling activities through a network of national hubs; due to increasing costs of solid-state and microelectronics)</a:t>
            </a:r>
          </a:p>
          <a:p>
            <a:pPr>
              <a:spcBef>
                <a:spcPts val="750"/>
              </a:spcBef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GSR 6: Establish long-term strategic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funding programs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750"/>
              </a:spcBef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GSR 7: Continued support for “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Blue-sky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” R&amp;D</a:t>
            </a:r>
          </a:p>
          <a:p>
            <a:pPr>
              <a:spcBef>
                <a:spcPts val="750"/>
              </a:spcBef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GSR 8: Attract, nurture, recognize and sustain the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careers of R&amp;D experts 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750"/>
              </a:spcBef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GSR 9: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Industrial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partnerships: </a:t>
            </a:r>
          </a:p>
          <a:p>
            <a:pPr>
              <a:spcBef>
                <a:spcPts val="750"/>
              </a:spcBef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GSR 10: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Open Science: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routes to ensuring instrumentation results are as publicly available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857074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D1B56-D74C-DCF2-698F-0FFD2EEB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DD0BD-500E-08B5-B2CE-1E0A53787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971550"/>
            <a:ext cx="8572500" cy="3035834"/>
          </a:xfrm>
        </p:spPr>
        <p:txBody>
          <a:bodyPr/>
          <a:lstStyle/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The General Strategic Recommendations from the 2021 ECFA Detector R&amp;D Roadmap still hold, although in a more challenging environment: </a:t>
            </a:r>
          </a:p>
          <a:p>
            <a:pPr lvl="1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</a:rPr>
              <a:t>Very long timescales and the draw from other science fields; </a:t>
            </a:r>
          </a:p>
          <a:p>
            <a:pPr lvl="1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</a:rPr>
              <a:t>Rapid technological advances, with HEP not leading the technologies anymore; </a:t>
            </a:r>
          </a:p>
          <a:p>
            <a:pPr lvl="1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</a:rPr>
              <a:t>Increasing difficulties for technological progress with current technologies, …. 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A healthy environment for detector R&amp;D in the current, fast-paced society, a strong and 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dedicated community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has been formed through the DRD collaborations. </a:t>
            </a:r>
          </a:p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This needs to be strongly 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augmented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with support for blue-sky R&amp;D, a suite of exquisite test facilities, training for “young” and ”old”, an open-mindedness and embrace of new technologies, strong partnerships, outreach and most importantly, good 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career opportunities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for detector-oriented scientists. </a:t>
            </a:r>
          </a:p>
          <a:p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4602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 descr="A book cover of a scientific research&#10;&#10;Description automatically generated">
            <a:extLst>
              <a:ext uri="{FF2B5EF4-FFF2-40B4-BE49-F238E27FC236}">
                <a16:creationId xmlns:a16="http://schemas.microsoft.com/office/drawing/2014/main" id="{CF4B2243-E7DB-D097-F41C-0169206AA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416" y="1394420"/>
            <a:ext cx="4280275" cy="2029968"/>
          </a:xfrm>
          <a:prstGeom prst="rect">
            <a:avLst/>
          </a:prstGeom>
        </p:spPr>
      </p:pic>
      <p:pic>
        <p:nvPicPr>
          <p:cNvPr id="5" name="Picture 4" descr="A cover of a book&#10;&#10;Description automatically generated">
            <a:extLst>
              <a:ext uri="{FF2B5EF4-FFF2-40B4-BE49-F238E27FC236}">
                <a16:creationId xmlns:a16="http://schemas.microsoft.com/office/drawing/2014/main" id="{DE39F9CC-0511-71E4-CA0D-575563FE0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006" y="1402405"/>
            <a:ext cx="773363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8B39C-D57F-00B1-F2B7-002479D95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047" y="1402405"/>
            <a:ext cx="768411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 descr="A cover of a magazine&#10;&#10;Description automatically generated">
            <a:extLst>
              <a:ext uri="{FF2B5EF4-FFF2-40B4-BE49-F238E27FC236}">
                <a16:creationId xmlns:a16="http://schemas.microsoft.com/office/drawing/2014/main" id="{E5580DCD-C28C-AEFA-1B17-FBB5248D9B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873" y="1402405"/>
            <a:ext cx="768411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 descr="A brochure of a machine&#10;&#10;Description automatically generated">
            <a:extLst>
              <a:ext uri="{FF2B5EF4-FFF2-40B4-BE49-F238E27FC236}">
                <a16:creationId xmlns:a16="http://schemas.microsoft.com/office/drawing/2014/main" id="{5AD37D63-8D8D-E9FF-6958-3D645EF929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787" y="1402405"/>
            <a:ext cx="768405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92EC60-2B40-1B41-9D1E-E8CE45E5A1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74" t="3579" r="8827" b="4402"/>
          <a:stretch/>
        </p:blipFill>
        <p:spPr>
          <a:xfrm>
            <a:off x="4449047" y="2421994"/>
            <a:ext cx="734003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EA5A05-28C3-E563-1BE8-49EE4E9642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851" y="2421994"/>
            <a:ext cx="702702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27600-1113-998E-9B62-28F59428E3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80" y="2421994"/>
            <a:ext cx="768408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BFF329-C5CA-C321-4B97-9E3424C3CB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61" y="2421994"/>
            <a:ext cx="768409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3" name="Picture 12" descr="A poster of a science research&#10;&#10;Description automatically generated with medium confidence">
            <a:extLst>
              <a:ext uri="{FF2B5EF4-FFF2-40B4-BE49-F238E27FC236}">
                <a16:creationId xmlns:a16="http://schemas.microsoft.com/office/drawing/2014/main" id="{15F05B27-6A33-AC68-A762-6B9133AE01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699" y="2421994"/>
            <a:ext cx="768520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 descr="A cover of a book&#10;&#10;Description automatically generated">
            <a:extLst>
              <a:ext uri="{FF2B5EF4-FFF2-40B4-BE49-F238E27FC236}">
                <a16:creationId xmlns:a16="http://schemas.microsoft.com/office/drawing/2014/main" id="{83FC3F1A-99F3-1466-407E-B446667B9D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829" y="2421994"/>
            <a:ext cx="768411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0F75C5-7568-1DFC-DE83-5158490158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7831" y="1402405"/>
            <a:ext cx="768411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07780F-BD72-7485-FEBF-B2AD78ACF8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915" y="1402405"/>
            <a:ext cx="768411" cy="9944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60CC18-E222-4F83-DF03-138FB5965FFC}"/>
              </a:ext>
            </a:extLst>
          </p:cNvPr>
          <p:cNvSpPr txBox="1"/>
          <p:nvPr/>
        </p:nvSpPr>
        <p:spPr>
          <a:xfrm>
            <a:off x="414673" y="2424228"/>
            <a:ext cx="3820469" cy="102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lnSpc>
                <a:spcPct val="90000"/>
              </a:lnSpc>
            </a:pPr>
            <a:r>
              <a:rPr lang="en-US" sz="2700" b="1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best way to predict </a:t>
            </a:r>
            <a:br>
              <a:rPr lang="en-US" sz="2700" b="1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1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future is to create it</a:t>
            </a:r>
            <a:r>
              <a:rPr lang="en-US" sz="2700" b="1" dirty="0">
                <a:solidFill>
                  <a:srgbClr val="202124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defTabSz="685800">
              <a:lnSpc>
                <a:spcPct val="90000"/>
              </a:lnSpc>
            </a:pPr>
            <a:r>
              <a:rPr lang="en-US" sz="1350" i="1" dirty="0">
                <a:solidFill>
                  <a:srgbClr val="202124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			      -- Abraham Lincoln</a:t>
            </a:r>
            <a:endParaRPr lang="en-US" sz="135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0822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24827-B0D8-94F5-8EDF-A395DB46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373A36"/>
                </a:solidFill>
              </a:rPr>
              <a:t>With many thanks to the authors of submissions used as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4A57-C48E-34AE-E559-0F17BF089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666750"/>
            <a:ext cx="8572500" cy="3035834"/>
          </a:xfrm>
        </p:spPr>
        <p:txBody>
          <a:bodyPr/>
          <a:lstStyle/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93:   Strengthening the Instrumentation </a:t>
            </a:r>
            <a:r>
              <a:rPr lang="en-US" sz="1100" dirty="0" err="1"/>
              <a:t>Programme</a:t>
            </a:r>
            <a:endParaRPr lang="en-US" sz="1100" dirty="0"/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157: Towards instrumentation for future HEP experiments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30:   European training in instrumentation and particle accelerators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161: Call for a new approach to detector developments involving microelectronics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229: Development of Gaseous Detector Technologies: CERN-DRD1 Collaboration Model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17:   Enabling future detector technology within </a:t>
            </a:r>
            <a:r>
              <a:rPr lang="en-US" sz="1100" dirty="0" err="1"/>
              <a:t>ePIC</a:t>
            </a:r>
            <a:r>
              <a:rPr lang="en-US" sz="1100" dirty="0"/>
              <a:t> at the EIC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108: DRD 6 Calorimetry - Input to European Strategy of Particle Physics Update (ESPPU)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204: R&amp;D on quantum sensors for particle physics: the DRD5 collaboration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229: Development of Gaseous Detector Technologies: CERN-DRD1 Collaboration Model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133: A High-Precision, Fast, Robust, and Cost-Effective Muon Detector Concept for the FCC-ee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77:   A Silicon-Tungsten ECAL for Higgs Factory Detectors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211: Expression of Interest for the ALLEGRO Full-Detector Concept for FCC-ee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262: Expression of Interest Toward MCMOS Time of Flight Tracking Layers for a detector at FCC-ee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95:   Expressions of Interest for the Development of Detector Concepts and Sub-detector Systems for the FCC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61:   MATHUSLA: An External Long-Lived Particle Detector to Maximize the Discovery Potential of the HL-LHC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266: Novel 3D-Projection Pixelated Detector for Next-Generation High-Energy Physics Experiments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32:   Performance study of the MUSIC detector in sqrt{s}=10 TeV muon collisions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53:   P-ONE: The Pacific Ocean Neutrino Experiment A Next-Gen Deep-Sea Neutrino Detector for Fundamental Physics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44:   Proposal for a shared transverse LLP detector for FCC-ee and FCC-</a:t>
            </a:r>
            <a:r>
              <a:rPr lang="en-US" sz="1100" dirty="0" err="1"/>
              <a:t>hh</a:t>
            </a:r>
            <a:r>
              <a:rPr lang="en-US" sz="1100" dirty="0"/>
              <a:t> and a forward LLP detector for FCC-</a:t>
            </a:r>
            <a:r>
              <a:rPr lang="en-US" sz="1100" dirty="0" err="1"/>
              <a:t>hh</a:t>
            </a:r>
            <a:endParaRPr lang="en-US" sz="1100" dirty="0"/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119: The DUNE Phase II Detectors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sz="1100" dirty="0"/>
              <a:t>232: The Short-Baseline Near Detector at Fermilab</a:t>
            </a:r>
          </a:p>
        </p:txBody>
      </p:sp>
    </p:spTree>
    <p:extLst>
      <p:ext uri="{BB962C8B-B14F-4D97-AF65-F5344CB8AC3E}">
        <p14:creationId xmlns:p14="http://schemas.microsoft.com/office/powerpoint/2010/main" val="10848444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D799D-793C-3A13-04F1-3644EA305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23842-432B-4E73-2783-035E3ED8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Expect the Unexpected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89973-6FFC-BA2D-82CE-E4100A5CF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788679"/>
            <a:ext cx="8572500" cy="3035834"/>
          </a:xfrm>
        </p:spPr>
        <p:txBody>
          <a:bodyPr/>
          <a:lstStyle/>
          <a:p>
            <a:r>
              <a:rPr lang="en-US" sz="1600" dirty="0"/>
              <a:t>The Standard Model is incomplete; we pretty much don’t quite know where the new physics will appear.</a:t>
            </a:r>
          </a:p>
          <a:p>
            <a:r>
              <a:rPr lang="en-US" sz="1600" dirty="0"/>
              <a:t>The task is to make </a:t>
            </a:r>
            <a:r>
              <a:rPr lang="en-US" sz="1600" b="1" dirty="0"/>
              <a:t>discoveries</a:t>
            </a:r>
            <a:r>
              <a:rPr lang="en-US" sz="1600" dirty="0"/>
              <a:t> that withstand the scrutiny of our peers.  </a:t>
            </a:r>
          </a:p>
          <a:p>
            <a:r>
              <a:rPr lang="en-US" sz="1600" dirty="0"/>
              <a:t>So, expect the unexpected that will be truly revolutionary; </a:t>
            </a:r>
            <a:r>
              <a:rPr lang="en-US" sz="1600" b="1" dirty="0"/>
              <a:t>the onus is on the detectors.  </a:t>
            </a:r>
          </a:p>
          <a:p>
            <a:endParaRPr lang="en-US" sz="1600" dirty="0"/>
          </a:p>
          <a:p>
            <a:r>
              <a:rPr lang="en-US" sz="1600" dirty="0"/>
              <a:t>Be prepared for </a:t>
            </a:r>
            <a:r>
              <a:rPr lang="en-US" sz="1600" b="1" dirty="0"/>
              <a:t>“revolutions”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8E7247-3C65-0499-ED00-86AE8497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372"/>
          <a:stretch>
            <a:fillRect/>
          </a:stretch>
        </p:blipFill>
        <p:spPr>
          <a:xfrm>
            <a:off x="3733800" y="2337196"/>
            <a:ext cx="5305332" cy="252055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66D97-BE4E-B993-7157-9D62A918E77A}"/>
              </a:ext>
            </a:extLst>
          </p:cNvPr>
          <p:cNvSpPr txBox="1"/>
          <p:nvPr/>
        </p:nvSpPr>
        <p:spPr>
          <a:xfrm>
            <a:off x="7661646" y="4855518"/>
            <a:ext cx="14061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Sam Ting</a:t>
            </a:r>
          </a:p>
        </p:txBody>
      </p:sp>
    </p:spTree>
    <p:extLst>
      <p:ext uri="{BB962C8B-B14F-4D97-AF65-F5344CB8AC3E}">
        <p14:creationId xmlns:p14="http://schemas.microsoft.com/office/powerpoint/2010/main" val="603081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E923-92C5-F5EB-27CF-273D56C7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Coordinated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65BF-2CDD-92BC-8093-68E3999F0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819150"/>
            <a:ext cx="8572500" cy="3035834"/>
          </a:xfrm>
        </p:spPr>
        <p:txBody>
          <a:bodyPr/>
          <a:lstStyle/>
          <a:p>
            <a:r>
              <a:rPr lang="en-US" sz="1600" dirty="0"/>
              <a:t>In response to the previous ESPP update, the US Basic Research Needs (BRN) workshop on Instrumentation, </a:t>
            </a:r>
            <a:r>
              <a:rPr lang="en-US" sz="1600" dirty="0" err="1"/>
              <a:t>AIDAInnova</a:t>
            </a:r>
            <a:r>
              <a:rPr lang="en-US" sz="1600" dirty="0"/>
              <a:t>,  a strong, reinvigorated detector community has been established.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F704EC-530F-1736-B1D4-399B222820D2}"/>
              </a:ext>
            </a:extLst>
          </p:cNvPr>
          <p:cNvGrpSpPr/>
          <p:nvPr/>
        </p:nvGrpSpPr>
        <p:grpSpPr>
          <a:xfrm>
            <a:off x="457200" y="1885950"/>
            <a:ext cx="4564194" cy="2582445"/>
            <a:chOff x="609600" y="1885950"/>
            <a:chExt cx="4564194" cy="25824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ECDA6B-017E-34C5-D366-38CFF8A91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9600" y="1885950"/>
              <a:ext cx="4559300" cy="13172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B5E536-8A87-8C36-05BC-F2D9990EE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994" y="3540798"/>
              <a:ext cx="4495800" cy="927597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0D7D9B-AED1-8751-DFCB-D2218A6F72BA}"/>
                </a:ext>
              </a:extLst>
            </p:cNvPr>
            <p:cNvCxnSpPr>
              <a:cxnSpLocks/>
            </p:cNvCxnSpPr>
            <p:nvPr/>
          </p:nvCxnSpPr>
          <p:spPr>
            <a:xfrm>
              <a:off x="2841920" y="3170550"/>
              <a:ext cx="0" cy="396000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013E09-16A7-55DF-6303-4B65FF81D9F8}"/>
              </a:ext>
            </a:extLst>
          </p:cNvPr>
          <p:cNvSpPr txBox="1">
            <a:spLocks/>
          </p:cNvSpPr>
          <p:nvPr/>
        </p:nvSpPr>
        <p:spPr bwMode="auto">
          <a:xfrm>
            <a:off x="5441441" y="1809750"/>
            <a:ext cx="3702559" cy="303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16694" indent="-216694" algn="l" rtl="0" eaLnBrk="1" fontAlgn="base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73906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Each DRD has well-established internal organizational structure with working packages, deliverables and milestones. </a:t>
            </a:r>
          </a:p>
          <a:p>
            <a:r>
              <a:rPr lang="en-US" sz="1600" dirty="0"/>
              <a:t>Close coordination with ECFA Detector Panel and CPAD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DRD focus is on TRL3 – TRL6 </a:t>
            </a:r>
          </a:p>
        </p:txBody>
      </p:sp>
      <p:pic>
        <p:nvPicPr>
          <p:cNvPr id="13" name="Picture 12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02E13824-1BA3-683F-366F-43DB9209BC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181601" y="3534769"/>
            <a:ext cx="3916493" cy="9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71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91F2-EDC5-2F79-4BB7-498C5526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Future Flagship Projects and their Characteristics</a:t>
            </a:r>
            <a:br>
              <a:rPr lang="en-US" dirty="0">
                <a:solidFill>
                  <a:srgbClr val="373A36"/>
                </a:solidFill>
              </a:rPr>
            </a:br>
            <a:endParaRPr lang="en-US" dirty="0">
              <a:solidFill>
                <a:srgbClr val="373A36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3E944F-0259-1F9C-131B-4A0CDDCCAB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601354"/>
              </p:ext>
            </p:extLst>
          </p:nvPr>
        </p:nvGraphicFramePr>
        <p:xfrm>
          <a:off x="336550" y="971550"/>
          <a:ext cx="8572500" cy="3036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1F09EE34-7290-B776-4790-AA98B57F745F}"/>
              </a:ext>
            </a:extLst>
          </p:cNvPr>
          <p:cNvGrpSpPr/>
          <p:nvPr/>
        </p:nvGrpSpPr>
        <p:grpSpPr>
          <a:xfrm>
            <a:off x="186090" y="1074029"/>
            <a:ext cx="8640709" cy="883318"/>
            <a:chOff x="186090" y="1542342"/>
            <a:chExt cx="8640709" cy="8833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D9A31D-0288-6344-0FDC-6DFA9F29AB4A}"/>
                </a:ext>
              </a:extLst>
            </p:cNvPr>
            <p:cNvSpPr txBox="1"/>
            <p:nvPr/>
          </p:nvSpPr>
          <p:spPr>
            <a:xfrm rot="18937887">
              <a:off x="2141862" y="1698726"/>
              <a:ext cx="1645002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Neutrinos – Phase II/III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BAF056-4234-3E9F-1075-CBD8E908482E}"/>
                </a:ext>
              </a:extLst>
            </p:cNvPr>
            <p:cNvSpPr txBox="1"/>
            <p:nvPr/>
          </p:nvSpPr>
          <p:spPr>
            <a:xfrm rot="18937887">
              <a:off x="477936" y="1936053"/>
              <a:ext cx="1023037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Belle –II (LS2)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EB28AB-3FDF-8B53-B2FA-9AB242487F9A}"/>
                </a:ext>
              </a:extLst>
            </p:cNvPr>
            <p:cNvSpPr txBox="1"/>
            <p:nvPr/>
          </p:nvSpPr>
          <p:spPr>
            <a:xfrm rot="18937887">
              <a:off x="963596" y="1634599"/>
              <a:ext cx="1347998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Dark Matter Gen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A4F08F-0002-C7E2-FD51-E8EF8756D473}"/>
                </a:ext>
              </a:extLst>
            </p:cNvPr>
            <p:cNvSpPr txBox="1"/>
            <p:nvPr/>
          </p:nvSpPr>
          <p:spPr>
            <a:xfrm rot="18937887">
              <a:off x="186090" y="1944460"/>
              <a:ext cx="932178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Fixed Target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68EE26-DCFE-160F-0EFB-CE7DBEA0962C}"/>
                </a:ext>
              </a:extLst>
            </p:cNvPr>
            <p:cNvSpPr txBox="1"/>
            <p:nvPr/>
          </p:nvSpPr>
          <p:spPr>
            <a:xfrm rot="18937887">
              <a:off x="1141015" y="2066082"/>
              <a:ext cx="647934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ALICE 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E37BCC-70AD-5712-F0B6-A130B5939068}"/>
                </a:ext>
              </a:extLst>
            </p:cNvPr>
            <p:cNvSpPr txBox="1"/>
            <p:nvPr/>
          </p:nvSpPr>
          <p:spPr>
            <a:xfrm rot="18937887">
              <a:off x="2579451" y="2162622"/>
              <a:ext cx="380232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EIC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285E5C-E4C8-F540-C0A0-12C9AA1807A4}"/>
                </a:ext>
              </a:extLst>
            </p:cNvPr>
            <p:cNvSpPr txBox="1"/>
            <p:nvPr/>
          </p:nvSpPr>
          <p:spPr>
            <a:xfrm rot="18937887">
              <a:off x="3103230" y="2167128"/>
              <a:ext cx="36734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ILC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0CB8F6-410A-ED43-BC3E-7C7275C81502}"/>
                </a:ext>
              </a:extLst>
            </p:cNvPr>
            <p:cNvSpPr txBox="1"/>
            <p:nvPr/>
          </p:nvSpPr>
          <p:spPr>
            <a:xfrm rot="18937887">
              <a:off x="3434319" y="2106575"/>
              <a:ext cx="540533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CepC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6319E4-8509-7AA4-358E-1B8F93BB48AD}"/>
                </a:ext>
              </a:extLst>
            </p:cNvPr>
            <p:cNvSpPr txBox="1"/>
            <p:nvPr/>
          </p:nvSpPr>
          <p:spPr>
            <a:xfrm rot="18937887">
              <a:off x="4079114" y="2137962"/>
              <a:ext cx="450764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CLIC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D7D2EE-7A14-867F-6D4A-9C090BAD737A}"/>
                </a:ext>
              </a:extLst>
            </p:cNvPr>
            <p:cNvSpPr txBox="1"/>
            <p:nvPr/>
          </p:nvSpPr>
          <p:spPr>
            <a:xfrm rot="18937887">
              <a:off x="6187044" y="2079583"/>
              <a:ext cx="617733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FCC-ee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5C8D7F-3850-9D79-13E9-1513E436F3F7}"/>
                </a:ext>
              </a:extLst>
            </p:cNvPr>
            <p:cNvSpPr txBox="1"/>
            <p:nvPr/>
          </p:nvSpPr>
          <p:spPr>
            <a:xfrm rot="18937887">
              <a:off x="7203623" y="2112180"/>
              <a:ext cx="524503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Mu-C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5C0C49-4615-DCA6-3725-1458271D22A6}"/>
                </a:ext>
              </a:extLst>
            </p:cNvPr>
            <p:cNvSpPr txBox="1"/>
            <p:nvPr/>
          </p:nvSpPr>
          <p:spPr>
            <a:xfrm rot="18937887">
              <a:off x="8202654" y="2077342"/>
              <a:ext cx="62414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FCC-</a:t>
              </a: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hh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AAA334-F8D0-C07D-65F7-45DC31696548}"/>
                </a:ext>
              </a:extLst>
            </p:cNvPr>
            <p:cNvSpPr txBox="1"/>
            <p:nvPr/>
          </p:nvSpPr>
          <p:spPr>
            <a:xfrm rot="18937887">
              <a:off x="2818583" y="2153655"/>
              <a:ext cx="405880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LFV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1F91C9-322A-B35F-853D-66A26731B3A0}"/>
                </a:ext>
              </a:extLst>
            </p:cNvPr>
            <p:cNvSpPr txBox="1"/>
            <p:nvPr/>
          </p:nvSpPr>
          <p:spPr>
            <a:xfrm rot="18937887">
              <a:off x="1670302" y="2085720"/>
              <a:ext cx="676788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CMB-S4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9BAC38-7B76-55F4-9CEB-16B3B2224A96}"/>
                </a:ext>
              </a:extLst>
            </p:cNvPr>
            <p:cNvSpPr txBox="1"/>
            <p:nvPr/>
          </p:nvSpPr>
          <p:spPr>
            <a:xfrm rot="18937887">
              <a:off x="1673807" y="1878395"/>
              <a:ext cx="519694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1200" dirty="0">
                  <a:latin typeface="Symbol" pitchFamily="2" charset="2"/>
                </a:rPr>
                <a:t>nbb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BB9179-320A-C809-8A5C-5FFF75663E60}"/>
                </a:ext>
              </a:extLst>
            </p:cNvPr>
            <p:cNvSpPr txBox="1"/>
            <p:nvPr/>
          </p:nvSpPr>
          <p:spPr>
            <a:xfrm rot="18937887">
              <a:off x="2062559" y="1542342"/>
              <a:ext cx="1488228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Atom Interferometer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1A3DC5-9BF2-0601-EAC9-AA5CCAD98D8B}"/>
              </a:ext>
            </a:extLst>
          </p:cNvPr>
          <p:cNvSpPr txBox="1">
            <a:spLocks/>
          </p:cNvSpPr>
          <p:nvPr/>
        </p:nvSpPr>
        <p:spPr bwMode="auto">
          <a:xfrm>
            <a:off x="336041" y="2495550"/>
            <a:ext cx="8572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16694" indent="-216694" algn="l" rtl="0" eaLnBrk="1" fontAlgn="base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73906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Future flagship projects: large, complex, unresolved technical challenges, long timescales being developed within a fast-moving technological landscape. </a:t>
            </a:r>
          </a:p>
          <a:p>
            <a:r>
              <a:rPr lang="en-US" sz="1600" dirty="0"/>
              <a:t>Balancing multiple aspects: </a:t>
            </a:r>
          </a:p>
          <a:p>
            <a:pPr lvl="1"/>
            <a:r>
              <a:rPr lang="en-US" sz="1200" dirty="0"/>
              <a:t>Generic R&amp;D targeting novel capabilities</a:t>
            </a:r>
          </a:p>
          <a:p>
            <a:pPr lvl="1"/>
            <a:r>
              <a:rPr lang="en-US" sz="1200" dirty="0"/>
              <a:t>Strategic R&amp;D targeting specific projects </a:t>
            </a:r>
          </a:p>
          <a:p>
            <a:pPr lvl="1"/>
            <a:r>
              <a:rPr lang="en-US" sz="1200" dirty="0"/>
              <a:t>Diversity of techniques and technologies; </a:t>
            </a:r>
          </a:p>
          <a:p>
            <a:pPr lvl="1"/>
            <a:r>
              <a:rPr lang="en-US" sz="1200" dirty="0"/>
              <a:t>Agility and new technology developments;</a:t>
            </a:r>
          </a:p>
          <a:p>
            <a:pPr lvl="1"/>
            <a:r>
              <a:rPr lang="en-US" sz="1200" dirty="0"/>
              <a:t>Industry collaborations; </a:t>
            </a:r>
          </a:p>
          <a:p>
            <a:pPr lvl="1"/>
            <a:r>
              <a:rPr lang="en-US" sz="1200" dirty="0"/>
              <a:t>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DD7D7-3FBE-E985-8A8D-EEDF38DE24A8}"/>
              </a:ext>
            </a:extLst>
          </p:cNvPr>
          <p:cNvSpPr txBox="1"/>
          <p:nvPr/>
        </p:nvSpPr>
        <p:spPr>
          <a:xfrm rot="18937887">
            <a:off x="4537075" y="1613432"/>
            <a:ext cx="63363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ESS</a:t>
            </a:r>
            <a:r>
              <a:rPr lang="en-US" sz="1200" dirty="0" err="1">
                <a:latin typeface="Symbol" pitchFamily="2" charset="2"/>
                <a:cs typeface="Calibri" panose="020F0502020204030204" pitchFamily="34" charset="0"/>
              </a:rPr>
              <a:t>n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SB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1908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CB7D-7AB1-873F-506F-AB25C7F0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</a:rPr>
              <a:t>Balancing Needs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03898-71AB-3FF3-5626-056C82B40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4641" y="1136116"/>
            <a:ext cx="4693159" cy="303583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Community for Instrumentation: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Blue-sky R&amp;D as integral part of R&amp;D portfolio.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Directed R&amp;D to tackle known challenges and requirements.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System aspects for the extreme environments of fundamental physics need to be (more) integrated in the R&amp;D program. 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79245CA-DD3D-D9D1-FB8A-1781DF93A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709399"/>
              </p:ext>
            </p:extLst>
          </p:nvPr>
        </p:nvGraphicFramePr>
        <p:xfrm>
          <a:off x="-576713" y="1067497"/>
          <a:ext cx="5605913" cy="3485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ontent Placeholder 43">
            <a:extLst>
              <a:ext uri="{FF2B5EF4-FFF2-40B4-BE49-F238E27FC236}">
                <a16:creationId xmlns:a16="http://schemas.microsoft.com/office/drawing/2014/main" id="{D7323A3F-4DDC-A008-3571-03E735D7FF50}"/>
              </a:ext>
            </a:extLst>
          </p:cNvPr>
          <p:cNvSpPr txBox="1">
            <a:spLocks/>
          </p:cNvSpPr>
          <p:nvPr/>
        </p:nvSpPr>
        <p:spPr>
          <a:xfrm>
            <a:off x="1059552" y="1847633"/>
            <a:ext cx="1063757" cy="4760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4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 panose="02000000000000000000" pitchFamily="2" charset="0"/>
                <a:cs typeface="+mn-cs"/>
              </a:rPr>
              <a:t>Blue-Sky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 panose="02000000000000000000" pitchFamily="2" charset="0"/>
                <a:cs typeface="+mn-cs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 panose="02000000000000000000" pitchFamily="2" charset="0"/>
                <a:cs typeface="+mn-cs"/>
              </a:rPr>
              <a:t>R&amp;D</a:t>
            </a:r>
          </a:p>
        </p:txBody>
      </p:sp>
      <p:sp>
        <p:nvSpPr>
          <p:cNvPr id="13" name="Content Placeholder 43">
            <a:extLst>
              <a:ext uri="{FF2B5EF4-FFF2-40B4-BE49-F238E27FC236}">
                <a16:creationId xmlns:a16="http://schemas.microsoft.com/office/drawing/2014/main" id="{7D90E43D-25CA-688B-EF36-E64F4C435D4F}"/>
              </a:ext>
            </a:extLst>
          </p:cNvPr>
          <p:cNvSpPr txBox="1">
            <a:spLocks/>
          </p:cNvSpPr>
          <p:nvPr/>
        </p:nvSpPr>
        <p:spPr>
          <a:xfrm>
            <a:off x="2257040" y="1861535"/>
            <a:ext cx="1250642" cy="5402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Tx/>
              <a:buChar char="◦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 panose="02000000000000000000" pitchFamily="2" charset="0"/>
                <a:cs typeface="Calibri Light" panose="020F0302020204030204" pitchFamily="34" charset="0"/>
              </a:rPr>
              <a:t>Strategic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 panose="02000000000000000000" pitchFamily="2" charset="0"/>
                <a:cs typeface="Calibri Light" panose="020F0302020204030204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 panose="02000000000000000000" pitchFamily="2" charset="0"/>
                <a:cs typeface="Calibri Light" panose="020F0302020204030204" pitchFamily="34" charset="0"/>
              </a:rPr>
              <a:t>R&amp;D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Content Placeholder 43">
            <a:extLst>
              <a:ext uri="{FF2B5EF4-FFF2-40B4-BE49-F238E27FC236}">
                <a16:creationId xmlns:a16="http://schemas.microsoft.com/office/drawing/2014/main" id="{A34E5C1A-3D38-9D6D-8E8D-AE1B3DC63DD2}"/>
              </a:ext>
            </a:extLst>
          </p:cNvPr>
          <p:cNvSpPr txBox="1">
            <a:spLocks/>
          </p:cNvSpPr>
          <p:nvPr/>
        </p:nvSpPr>
        <p:spPr>
          <a:xfrm>
            <a:off x="1612334" y="3314836"/>
            <a:ext cx="1250642" cy="5402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Tx/>
              <a:buChar char="◦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 panose="02000000000000000000" pitchFamily="2" charset="0"/>
                <a:cs typeface="+mn-cs"/>
              </a:rPr>
              <a:t>Systems Engineering</a:t>
            </a:r>
          </a:p>
        </p:txBody>
      </p:sp>
    </p:spTree>
    <p:extLst>
      <p:ext uri="{BB962C8B-B14F-4D97-AF65-F5344CB8AC3E}">
        <p14:creationId xmlns:p14="http://schemas.microsoft.com/office/powerpoint/2010/main" val="279599052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A28AE-967D-E386-CB7B-FF4F9FE7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  <a:latin typeface="+mn-lt"/>
                <a:cs typeface="Arial" panose="020B0604020202020204" pitchFamily="34" charset="0"/>
              </a:rPr>
              <a:t>The Underpinning Of Scientific Progress</a:t>
            </a:r>
            <a:endParaRPr lang="en-US" dirty="0">
              <a:solidFill>
                <a:srgbClr val="373A36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5BFAE-8DE4-46E4-36A8-548073D0C412}"/>
              </a:ext>
            </a:extLst>
          </p:cNvPr>
          <p:cNvSpPr txBox="1"/>
          <p:nvPr/>
        </p:nvSpPr>
        <p:spPr>
          <a:xfrm>
            <a:off x="258799" y="4591512"/>
            <a:ext cx="2581156" cy="5286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VLPC: Visible Light Photon Counter 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MRS: </a:t>
            </a:r>
            <a:r>
              <a:rPr lang="de-CH" altLang="en-US" sz="1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</a:t>
            </a:r>
            <a:r>
              <a:rPr lang="de-CH" alt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CH" altLang="en-US" sz="1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Resistor</a:t>
            </a:r>
            <a:r>
              <a:rPr lang="de-CH" alt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-Semiconductor 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MPPC: Multi-Pixel Photon Counter (</a:t>
            </a:r>
            <a:r>
              <a:rPr lang="de-CH" sz="1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de-CH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FD9D397-22DF-53DA-94F1-280ECFD436AC}"/>
              </a:ext>
            </a:extLst>
          </p:cNvPr>
          <p:cNvGrpSpPr/>
          <p:nvPr/>
        </p:nvGrpSpPr>
        <p:grpSpPr>
          <a:xfrm>
            <a:off x="239760" y="867356"/>
            <a:ext cx="8684005" cy="2264229"/>
            <a:chOff x="319680" y="1357192"/>
            <a:chExt cx="11578673" cy="3018972"/>
          </a:xfrm>
        </p:grpSpPr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3D741149-6B1D-DF3C-FDD3-95B018F71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5647" y="1357192"/>
              <a:ext cx="1952085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rPr>
                <a:t>VLPC </a:t>
              </a:r>
              <a:b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rPr>
              </a:br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rPr>
                <a:t>(Rockwell, 1987)</a:t>
              </a:r>
            </a:p>
          </p:txBody>
        </p:sp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4D66ACC5-34D5-EA87-52B4-7B8C06AD3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8447" y="1357192"/>
              <a:ext cx="1952085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rPr>
                <a:t>MRS APD </a:t>
              </a:r>
              <a:b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rPr>
              </a:br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rPr>
                <a:t>(Russia, ~1995)</a:t>
              </a: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21BA163C-18D8-4D1D-C137-E89EEB6FC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2262" y="1357192"/>
              <a:ext cx="212678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rPr>
                <a:t>MPPC </a:t>
              </a:r>
              <a:b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rPr>
              </a:br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rPr>
                <a:t>(Russia, ~2003)</a:t>
              </a:r>
            </a:p>
          </p:txBody>
        </p:sp>
        <p:pic>
          <p:nvPicPr>
            <p:cNvPr id="12" name="Picture 11" descr="A diagram of a diagram&#10;&#10;Description automatically generated">
              <a:extLst>
                <a:ext uri="{FF2B5EF4-FFF2-40B4-BE49-F238E27FC236}">
                  <a16:creationId xmlns:a16="http://schemas.microsoft.com/office/drawing/2014/main" id="{6892DB75-DC09-75B8-7A29-EFCF4A143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669" y="2213112"/>
              <a:ext cx="3427232" cy="14630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67AC92-A557-3988-9572-BC3952E119A2}"/>
                </a:ext>
              </a:extLst>
            </p:cNvPr>
            <p:cNvSpPr txBox="1"/>
            <p:nvPr/>
          </p:nvSpPr>
          <p:spPr>
            <a:xfrm>
              <a:off x="991831" y="3920655"/>
              <a:ext cx="2422031" cy="289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Bross</a:t>
              </a:r>
              <a:r>
                <a:rPr lang="en-US" sz="9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</a:t>
              </a:r>
              <a:r>
                <a:rPr lang="en-US" sz="9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r>
                <a:rPr lang="en-US" sz="9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NIM A477</a:t>
              </a:r>
              <a:r>
                <a:rPr lang="en-US" sz="9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9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172</a:t>
              </a:r>
              <a:r>
                <a:rPr lang="en-US" sz="9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9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2002</a:t>
              </a:r>
              <a:r>
                <a:rPr lang="en-US" sz="9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B6C6F5-B6EF-BD35-6F59-2C50ED2C35C3}"/>
                </a:ext>
              </a:extLst>
            </p:cNvPr>
            <p:cNvSpPr txBox="1"/>
            <p:nvPr/>
          </p:nvSpPr>
          <p:spPr>
            <a:xfrm>
              <a:off x="4433841" y="3920655"/>
              <a:ext cx="2473327" cy="289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CH" altLang="en-US" sz="9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Antich</a:t>
              </a:r>
              <a:r>
                <a:rPr lang="de-CH" altLang="en-US" sz="9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NIM A 389 (1997) 491</a:t>
              </a:r>
              <a:endParaRPr lang="en-US" altLang="en-US" sz="9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62349E34-2C0C-37F3-3F88-4AE261A2992E}"/>
                </a:ext>
              </a:extLst>
            </p:cNvPr>
            <p:cNvPicPr>
              <a:picLocks noGrp="1" noChangeAspect="1" noChangeArrowheads="1"/>
            </p:cNvPicPr>
            <p:nvPr>
              <p:ph sz="half" idx="1"/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146628" y="1970686"/>
              <a:ext cx="2907161" cy="1828800"/>
            </a:xfr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" name="Picture 24" descr="A diagram of a metal contact lens&#10;&#10;Description automatically generated">
              <a:extLst>
                <a:ext uri="{FF2B5EF4-FFF2-40B4-BE49-F238E27FC236}">
                  <a16:creationId xmlns:a16="http://schemas.microsoft.com/office/drawing/2014/main" id="{68A265F1-2C38-0615-35AD-5C24772A1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8221" y="1964353"/>
              <a:ext cx="4106642" cy="18288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0C1647-BB91-D2FB-A903-50ABD0292981}"/>
                </a:ext>
              </a:extLst>
            </p:cNvPr>
            <p:cNvSpPr txBox="1"/>
            <p:nvPr/>
          </p:nvSpPr>
          <p:spPr>
            <a:xfrm>
              <a:off x="8254838" y="3920655"/>
              <a:ext cx="2704159" cy="455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Dolgoshein</a:t>
              </a:r>
              <a:r>
                <a:rPr lang="en-US" sz="9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NIM A 504 (2003) 48</a:t>
              </a:r>
            </a:p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Sadygov</a:t>
              </a:r>
              <a:r>
                <a:rPr lang="en-US" sz="9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patent (1998)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B80D1F-9182-4503-574F-24CC1968521B}"/>
                </a:ext>
              </a:extLst>
            </p:cNvPr>
            <p:cNvSpPr/>
            <p:nvPr/>
          </p:nvSpPr>
          <p:spPr>
            <a:xfrm>
              <a:off x="7370957" y="2003506"/>
              <a:ext cx="4527396" cy="1891132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black"/>
                </a:solidFill>
                <a:latin typeface="Century Gothic" panose="020F030202020403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3E5432-18D4-D60C-BF1A-80B2E4A81FD2}"/>
                </a:ext>
              </a:extLst>
            </p:cNvPr>
            <p:cNvSpPr/>
            <p:nvPr/>
          </p:nvSpPr>
          <p:spPr>
            <a:xfrm>
              <a:off x="319680" y="2003506"/>
              <a:ext cx="3573458" cy="1891132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black"/>
                </a:solidFill>
                <a:latin typeface="Century Gothic" panose="020F030202020403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51F2CBB-D568-1B71-A594-ABEE346EF85A}"/>
                </a:ext>
              </a:extLst>
            </p:cNvPr>
            <p:cNvSpPr/>
            <p:nvPr/>
          </p:nvSpPr>
          <p:spPr>
            <a:xfrm>
              <a:off x="3884346" y="2003506"/>
              <a:ext cx="3474720" cy="1891132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black"/>
                </a:solidFill>
                <a:latin typeface="Century Gothic" panose="020F0302020204030204"/>
              </a:endParaRPr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6CDAC4A-1F5A-97D3-F34E-4BCA93878559}"/>
              </a:ext>
            </a:extLst>
          </p:cNvPr>
          <p:cNvSpPr txBox="1">
            <a:spLocks/>
          </p:cNvSpPr>
          <p:nvPr/>
        </p:nvSpPr>
        <p:spPr bwMode="auto">
          <a:xfrm>
            <a:off x="4015938" y="3598779"/>
            <a:ext cx="5033276" cy="118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694" indent="-216694" defTabSz="685800">
              <a:spcBef>
                <a:spcPts val="1350"/>
              </a:spcBef>
              <a:buClr>
                <a:prstClr val="black"/>
              </a:buClr>
            </a:pPr>
            <a:r>
              <a:rPr lang="en-US" sz="1800" dirty="0">
                <a:solidFill>
                  <a:prstClr val="black"/>
                </a:solidFill>
              </a:rPr>
              <a:t>From difficult beginnings (VLPC operated at 7K for </a:t>
            </a:r>
            <a:r>
              <a:rPr lang="en-US" sz="1800" dirty="0" err="1">
                <a:solidFill>
                  <a:prstClr val="black"/>
                </a:solidFill>
              </a:rPr>
              <a:t>Dzero</a:t>
            </a:r>
            <a:r>
              <a:rPr lang="en-US" sz="1800" dirty="0">
                <a:solidFill>
                  <a:prstClr val="black"/>
                </a:solidFill>
              </a:rPr>
              <a:t> scintillating fiber tracker) to being a workhorse for the field in a mere twenty years. </a:t>
            </a:r>
          </a:p>
        </p:txBody>
      </p:sp>
    </p:spTree>
    <p:extLst>
      <p:ext uri="{BB962C8B-B14F-4D97-AF65-F5344CB8AC3E}">
        <p14:creationId xmlns:p14="http://schemas.microsoft.com/office/powerpoint/2010/main" val="192432615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55446-E9DC-71C6-5DF4-4C2070C1F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A188-5BCC-91AE-4E73-AA49D55B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3A36"/>
                </a:solidFill>
                <a:latin typeface="+mn-lt"/>
                <a:cs typeface="Arial" panose="020B0604020202020204" pitchFamily="34" charset="0"/>
              </a:rPr>
              <a:t>The Underpinning Of Scientific Progress</a:t>
            </a:r>
            <a:endParaRPr lang="en-US" dirty="0">
              <a:solidFill>
                <a:srgbClr val="373A36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9A075-DE4C-A0DD-48C1-8C37DD0AE231}"/>
              </a:ext>
            </a:extLst>
          </p:cNvPr>
          <p:cNvSpPr txBox="1"/>
          <p:nvPr/>
        </p:nvSpPr>
        <p:spPr>
          <a:xfrm>
            <a:off x="258799" y="4591512"/>
            <a:ext cx="2153154" cy="5286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LGAD: Low-Gain Avalanche Diode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RSD: Resistive Silicon Detector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UFSD: Ultra-Fast Silicon Detector 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177F6AD-3AB1-7178-13D6-5AFA00391140}"/>
              </a:ext>
            </a:extLst>
          </p:cNvPr>
          <p:cNvSpPr txBox="1">
            <a:spLocks/>
          </p:cNvSpPr>
          <p:nvPr/>
        </p:nvSpPr>
        <p:spPr bwMode="auto">
          <a:xfrm>
            <a:off x="4015938" y="3598779"/>
            <a:ext cx="5033276" cy="118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694" indent="-216694" defTabSz="685800">
              <a:spcBef>
                <a:spcPts val="1350"/>
              </a:spcBef>
              <a:buClr>
                <a:prstClr val="black"/>
              </a:buClr>
            </a:pPr>
            <a:r>
              <a:rPr lang="en-US" sz="1800" dirty="0">
                <a:solidFill>
                  <a:prstClr val="black"/>
                </a:solidFill>
              </a:rPr>
              <a:t>From inception to development to full-scale detector in a short </a:t>
            </a:r>
            <a:r>
              <a:rPr lang="en-US" sz="1800" b="1" dirty="0">
                <a:solidFill>
                  <a:prstClr val="black"/>
                </a:solidFill>
              </a:rPr>
              <a:t>10 years</a:t>
            </a:r>
            <a:r>
              <a:rPr lang="en-US" sz="1800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4" name="Picture 2" descr="Comparison between LGAD and iLGAD structures. In the LGAD, the... |  Download Scientific Diagram">
            <a:extLst>
              <a:ext uri="{FF2B5EF4-FFF2-40B4-BE49-F238E27FC236}">
                <a16:creationId xmlns:a16="http://schemas.microsoft.com/office/drawing/2014/main" id="{4B26FD2C-2A0E-DBCD-0CCB-85AC62CE5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68" r="53209"/>
          <a:stretch/>
        </p:blipFill>
        <p:spPr bwMode="auto">
          <a:xfrm>
            <a:off x="531500" y="1354412"/>
            <a:ext cx="1877164" cy="194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1" descr="Une image contenant capture d’écran, signe, horloge&#10;&#10;Description générée automatiquement">
            <a:extLst>
              <a:ext uri="{FF2B5EF4-FFF2-40B4-BE49-F238E27FC236}">
                <a16:creationId xmlns:a16="http://schemas.microsoft.com/office/drawing/2014/main" id="{D035CCE9-0783-B224-9FA9-5646269CE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492" y="1457589"/>
            <a:ext cx="3557332" cy="1794898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0A1D1B3D-4562-188A-524F-E54847B86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49" y="867356"/>
            <a:ext cx="1464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LGAD</a:t>
            </a:r>
            <a:b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</a:b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(UCSC, 2012)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B4B35CB1-484D-7BE4-D4A8-2340E07E5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367" y="867356"/>
            <a:ext cx="1726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AC-LGAD (RSD)</a:t>
            </a:r>
            <a:b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</a:b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(UCSC/INFN, ~2019)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4FA45-1E3D-4ED6-37B0-22F972F39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473" y="1468329"/>
            <a:ext cx="1366121" cy="179202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8F876B-B5C1-49EC-FA1C-3BAAFA3CE122}"/>
              </a:ext>
            </a:extLst>
          </p:cNvPr>
          <p:cNvGrpSpPr/>
          <p:nvPr/>
        </p:nvGrpSpPr>
        <p:grpSpPr>
          <a:xfrm>
            <a:off x="258799" y="1379294"/>
            <a:ext cx="8636027" cy="1939068"/>
            <a:chOff x="345065" y="1761001"/>
            <a:chExt cx="11514702" cy="25854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4EF5BA-BDF7-C153-6F32-207939BF18E1}"/>
                </a:ext>
              </a:extLst>
            </p:cNvPr>
            <p:cNvSpPr/>
            <p:nvPr/>
          </p:nvSpPr>
          <p:spPr>
            <a:xfrm>
              <a:off x="345065" y="1761001"/>
              <a:ext cx="3542867" cy="2585424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black"/>
                </a:solidFill>
                <a:latin typeface="Century Gothic" panose="020F03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CDFAD7-9676-AF85-4CC3-D960B9B4B667}"/>
                </a:ext>
              </a:extLst>
            </p:cNvPr>
            <p:cNvSpPr/>
            <p:nvPr/>
          </p:nvSpPr>
          <p:spPr>
            <a:xfrm>
              <a:off x="3887932" y="1761001"/>
              <a:ext cx="4943834" cy="2585424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black"/>
                </a:solidFill>
                <a:latin typeface="Century Gothic" panose="020F03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E48627-B57C-EA61-F269-09E17059D2A6}"/>
                </a:ext>
              </a:extLst>
            </p:cNvPr>
            <p:cNvSpPr/>
            <p:nvPr/>
          </p:nvSpPr>
          <p:spPr>
            <a:xfrm>
              <a:off x="8831766" y="1761001"/>
              <a:ext cx="3028001" cy="2585424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black"/>
                </a:solidFill>
                <a:latin typeface="Century Gothic" panose="020F0302020204030204"/>
              </a:endParaRPr>
            </a:p>
          </p:txBody>
        </p:sp>
      </p:grpSp>
      <p:sp>
        <p:nvSpPr>
          <p:cNvPr id="20" name="Text Box 9">
            <a:extLst>
              <a:ext uri="{FF2B5EF4-FFF2-40B4-BE49-F238E27FC236}">
                <a16:creationId xmlns:a16="http://schemas.microsoft.com/office/drawing/2014/main" id="{917C4CAB-1713-761B-6EEB-6C56D0EAD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743" y="836721"/>
            <a:ext cx="1726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CMS ETL (2023)</a:t>
            </a:r>
            <a:b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</a:b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ATLAS HGTD (2023)</a:t>
            </a:r>
          </a:p>
        </p:txBody>
      </p:sp>
    </p:spTree>
    <p:extLst>
      <p:ext uri="{BB962C8B-B14F-4D97-AF65-F5344CB8AC3E}">
        <p14:creationId xmlns:p14="http://schemas.microsoft.com/office/powerpoint/2010/main" val="98507169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303D3-2461-CFED-AD2D-548E9AF15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88E6B8D-0A57-5A8E-9833-45006B7BC9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EA9C43E-CBD8-F341-91C1-FA78EBF52903}" type="slidenum">
              <a:rPr lang="de-DE">
                <a:solidFill>
                  <a:srgbClr val="FFFFFF"/>
                </a:solidFill>
                <a:latin typeface="Arial" charset="0"/>
                <a:ea typeface="ＭＳ Ｐゴシック" charset="0"/>
                <a:sym typeface="UniversalMath1 BT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 dirty="0">
              <a:solidFill>
                <a:srgbClr val="FFFFFF"/>
              </a:solidFill>
              <a:latin typeface="Arial" charset="0"/>
              <a:ea typeface="ＭＳ Ｐゴシック" charset="0"/>
              <a:sym typeface="UniversalMath1 BT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9989678-9DE1-578F-235E-A3EBDDEF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TPC </a:t>
            </a:r>
            <a:r>
              <a:rPr lang="de-DE" dirty="0" err="1">
                <a:solidFill>
                  <a:schemeClr val="bg1"/>
                </a:solidFill>
              </a:rPr>
              <a:t>evolution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34EB84C-1E62-948F-5000-D657A256001D}"/>
              </a:ext>
            </a:extLst>
          </p:cNvPr>
          <p:cNvGrpSpPr/>
          <p:nvPr/>
        </p:nvGrpSpPr>
        <p:grpSpPr>
          <a:xfrm>
            <a:off x="1415662" y="1029095"/>
            <a:ext cx="4300904" cy="3728294"/>
            <a:chOff x="1208926" y="1319772"/>
            <a:chExt cx="5734537" cy="4971060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1D06B4D8-A1F3-F7A2-13EA-353B46E276AF}"/>
                </a:ext>
              </a:extLst>
            </p:cNvPr>
            <p:cNvSpPr txBox="1"/>
            <p:nvPr/>
          </p:nvSpPr>
          <p:spPr>
            <a:xfrm rot="16200000">
              <a:off x="-250875" y="2779573"/>
              <a:ext cx="33197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350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readout</a:t>
              </a:r>
              <a:r>
                <a:rPr lang="de-DE" sz="135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 rate (s</a:t>
              </a:r>
              <a:r>
                <a:rPr lang="de-DE" sz="1350" baseline="300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-1</a:t>
              </a:r>
              <a:r>
                <a:rPr lang="de-DE" sz="135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) x  #</a:t>
              </a:r>
              <a:r>
                <a:rPr lang="de-DE" sz="1350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channels</a:t>
              </a:r>
              <a:endParaRPr lang="de-DE" sz="135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003F63F8-7C69-5F36-1154-15DE2DCFA1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79076" y="1494458"/>
              <a:ext cx="0" cy="43698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0D70B846-04F6-9265-35CC-8596DB0231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79076" y="5864290"/>
              <a:ext cx="4572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E73E183-7374-5D9A-9016-08D957082430}"/>
                </a:ext>
              </a:extLst>
            </p:cNvPr>
            <p:cNvSpPr txBox="1"/>
            <p:nvPr/>
          </p:nvSpPr>
          <p:spPr>
            <a:xfrm>
              <a:off x="2255276" y="5837858"/>
              <a:ext cx="4416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2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1980      1990       2000      2010      2020        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47EAA85-5F33-91C2-597C-502A780BEDC0}"/>
                </a:ext>
              </a:extLst>
            </p:cNvPr>
            <p:cNvSpPr txBox="1"/>
            <p:nvPr/>
          </p:nvSpPr>
          <p:spPr>
            <a:xfrm>
              <a:off x="1652970" y="1932072"/>
              <a:ext cx="626667" cy="3734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r>
                <a:rPr lang="de-DE" sz="12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10</a:t>
              </a:r>
              <a:r>
                <a:rPr lang="de-DE" sz="1200" baseline="300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10</a:t>
              </a: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r>
                <a:rPr lang="de-DE" sz="12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10</a:t>
              </a:r>
              <a:r>
                <a:rPr lang="de-DE" sz="1200" baseline="300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9</a:t>
              </a: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r>
                <a:rPr lang="de-DE" sz="12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10</a:t>
              </a:r>
              <a:r>
                <a:rPr lang="de-DE" sz="1200" baseline="300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8</a:t>
              </a: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r>
                <a:rPr lang="de-DE" sz="12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10</a:t>
              </a:r>
              <a:r>
                <a:rPr lang="de-DE" sz="1200" baseline="300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7</a:t>
              </a: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r>
                <a:rPr lang="de-DE" sz="12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10</a:t>
              </a:r>
              <a:r>
                <a:rPr lang="de-DE" sz="1200" baseline="300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6</a:t>
              </a: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r>
                <a:rPr lang="de-DE" sz="12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10</a:t>
              </a:r>
              <a:r>
                <a:rPr lang="de-DE" sz="1200" baseline="300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5</a:t>
              </a: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r>
                <a:rPr lang="de-DE" sz="12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10</a:t>
              </a:r>
              <a:r>
                <a:rPr lang="de-DE" sz="1200" baseline="300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4</a:t>
              </a:r>
              <a:endParaRPr lang="de-DE" sz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E6AFB06-70C1-AF15-D95C-428E3710A0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84876" y="5152058"/>
              <a:ext cx="144000" cy="14400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2A80F9F-666D-D783-C8D6-D2B7C69E9C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22076" y="5123349"/>
              <a:ext cx="144000" cy="144000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6969B59-C52D-C328-BEC5-C335306418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18276" y="4847258"/>
              <a:ext cx="144000" cy="14400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0AD6E1A-588F-134B-12E2-4992E21BCE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99276" y="4514858"/>
              <a:ext cx="144000" cy="1440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B42214-3726-AB8D-F56D-A552A50F55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84076" y="4591058"/>
              <a:ext cx="144000" cy="14400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FB54BA3-946E-F38B-1765-19DB724A75F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5303276" y="2980200"/>
              <a:ext cx="144000" cy="14400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36797D4-1063-BD86-4CBB-5D61743104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94676" y="3219458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3A54605-B726-F0E0-645B-46E0A6EE42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03276" y="2686058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E7C700D-7DAE-CE0E-D62E-E53F3A93FB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84276" y="2152658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1388D5D3-ECF1-391D-2A6B-52A9FEC3234C}"/>
                </a:ext>
              </a:extLst>
            </p:cNvPr>
            <p:cNvSpPr txBox="1"/>
            <p:nvPr/>
          </p:nvSpPr>
          <p:spPr>
            <a:xfrm>
              <a:off x="4815297" y="2415735"/>
              <a:ext cx="65445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50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  <a:sym typeface="UniversalMath1 BT" charset="0"/>
                </a:rPr>
                <a:t>ALICE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8AEF5F04-BB40-B0BC-72F5-2D0B1D28377A}"/>
                </a:ext>
              </a:extLst>
            </p:cNvPr>
            <p:cNvSpPr txBox="1"/>
            <p:nvPr/>
          </p:nvSpPr>
          <p:spPr>
            <a:xfrm>
              <a:off x="5458427" y="3009818"/>
              <a:ext cx="62025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50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  <a:sym typeface="UniversalMath1 BT" charset="0"/>
                </a:rPr>
                <a:t>STAR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2C9069F5-D9ED-54F8-B9B0-3CAADBFDDB4C}"/>
                </a:ext>
              </a:extLst>
            </p:cNvPr>
            <p:cNvSpPr txBox="1"/>
            <p:nvPr/>
          </p:nvSpPr>
          <p:spPr>
            <a:xfrm>
              <a:off x="3290276" y="4268602"/>
              <a:ext cx="65017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50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  <a:sym typeface="UniversalMath1 BT" charset="0"/>
                </a:rPr>
                <a:t>NA49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CB9AE98A-43C5-C485-DC1C-52A444041D42}"/>
                </a:ext>
              </a:extLst>
            </p:cNvPr>
            <p:cNvSpPr txBox="1"/>
            <p:nvPr/>
          </p:nvSpPr>
          <p:spPr>
            <a:xfrm>
              <a:off x="2407676" y="4920480"/>
              <a:ext cx="67796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50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  <a:sym typeface="UniversalMath1 BT" charset="0"/>
                </a:rPr>
                <a:t>PEP/4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4939FD4B-DD25-BD25-7064-EB80402A2281}"/>
                </a:ext>
              </a:extLst>
            </p:cNvPr>
            <p:cNvSpPr txBox="1"/>
            <p:nvPr/>
          </p:nvSpPr>
          <p:spPr>
            <a:xfrm>
              <a:off x="2893124" y="4615680"/>
              <a:ext cx="71643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50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  <a:sym typeface="UniversalMath1 BT" charset="0"/>
                </a:rPr>
                <a:t>ALEPH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A826D330-87DA-BAD1-4842-4F77631DACBB}"/>
                </a:ext>
              </a:extLst>
            </p:cNvPr>
            <p:cNvSpPr txBox="1"/>
            <p:nvPr/>
          </p:nvSpPr>
          <p:spPr>
            <a:xfrm>
              <a:off x="3169676" y="5225281"/>
              <a:ext cx="53689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50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  <a:sym typeface="UniversalMath1 BT" charset="0"/>
                </a:rPr>
                <a:t>EOS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7A45B9E-D74B-F9A9-E370-35D3DCA61C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31676" y="4390058"/>
              <a:ext cx="144000" cy="144000"/>
            </a:xfrm>
            <a:prstGeom prst="ellipse">
              <a:avLst/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9E0916CE-97E2-3913-273F-BA7BC9E62110}"/>
                </a:ext>
              </a:extLst>
            </p:cNvPr>
            <p:cNvSpPr txBox="1"/>
            <p:nvPr/>
          </p:nvSpPr>
          <p:spPr>
            <a:xfrm>
              <a:off x="3910586" y="4139220"/>
              <a:ext cx="69933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50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  <a:sym typeface="UniversalMath1 BT" charset="0"/>
                </a:rPr>
                <a:t>CERES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7A8DE218-9103-7DC8-E455-D15E999A2B49}"/>
                </a:ext>
              </a:extLst>
            </p:cNvPr>
            <p:cNvSpPr txBox="1"/>
            <p:nvPr/>
          </p:nvSpPr>
          <p:spPr>
            <a:xfrm>
              <a:off x="4196703" y="4656943"/>
              <a:ext cx="62025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50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  <a:sym typeface="UniversalMath1 BT" charset="0"/>
                </a:rPr>
                <a:t>STAR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E66840E2-D322-CE3A-F538-F76EC1D05ED8}"/>
                </a:ext>
              </a:extLst>
            </p:cNvPr>
            <p:cNvSpPr txBox="1"/>
            <p:nvPr/>
          </p:nvSpPr>
          <p:spPr>
            <a:xfrm>
              <a:off x="6248400" y="5890723"/>
              <a:ext cx="69506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350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UniversalMath1 BT" charset="0"/>
                </a:rPr>
                <a:t>year</a:t>
              </a:r>
              <a:endParaRPr lang="de-DE" sz="135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F29D881A-3495-38C9-2E56-5D111CAC8585}"/>
                </a:ext>
              </a:extLst>
            </p:cNvPr>
            <p:cNvSpPr txBox="1"/>
            <p:nvPr/>
          </p:nvSpPr>
          <p:spPr>
            <a:xfrm>
              <a:off x="5106397" y="1978223"/>
              <a:ext cx="74635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50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  <a:sym typeface="UniversalMath1 BT" charset="0"/>
                </a:rPr>
                <a:t>ALICE2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91F819A-617A-44ED-95E4-1A1E0B4895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52000" y="2209800"/>
              <a:ext cx="144000" cy="144000"/>
            </a:xfrm>
            <a:prstGeom prst="ellipse">
              <a:avLst/>
            </a:prstGeom>
            <a:solidFill>
              <a:srgbClr val="FF4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350">
                <a:solidFill>
                  <a:srgbClr val="FF40FF"/>
                </a:solidFill>
                <a:latin typeface="Arial" charset="0"/>
                <a:ea typeface="ＭＳ Ｐゴシック" charset="0"/>
                <a:cs typeface="Arial" charset="0"/>
                <a:sym typeface="UniversalMath1 BT" charset="0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01789E9B-5CA0-D220-FB5D-967BCB162859}"/>
                </a:ext>
              </a:extLst>
            </p:cNvPr>
            <p:cNvSpPr txBox="1"/>
            <p:nvPr/>
          </p:nvSpPr>
          <p:spPr>
            <a:xfrm>
              <a:off x="5943601" y="2283023"/>
              <a:ext cx="86177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50" dirty="0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  <a:sym typeface="UniversalMath1 BT" charset="0"/>
                </a:rPr>
                <a:t>sPHENIX</a:t>
              </a:r>
              <a:endParaRPr lang="de-DE" sz="105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UniversalMath1 BT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02BE89-EBCC-07A8-354A-7B7048423912}"/>
              </a:ext>
            </a:extLst>
          </p:cNvPr>
          <p:cNvSpPr txBox="1"/>
          <p:nvPr/>
        </p:nvSpPr>
        <p:spPr>
          <a:xfrm>
            <a:off x="159430" y="4857751"/>
            <a:ext cx="2746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From </a:t>
            </a:r>
            <a:r>
              <a:rPr lang="de-DE" sz="1200" i="1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UniversalMath1 BT" charset="0"/>
              </a:rPr>
              <a:t>Harald </a:t>
            </a:r>
            <a:r>
              <a:rPr lang="de-DE" sz="1200" i="1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UniversalMath1 BT" charset="0"/>
              </a:rPr>
              <a:t>Appelshäuser</a:t>
            </a:r>
            <a:r>
              <a:rPr lang="de-DE" sz="1200" i="1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UniversalMath1 BT" charset="0"/>
              </a:rPr>
              <a:t> (CPAD 2024)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63F4E-E985-0655-EB20-CD802FE9C416}"/>
              </a:ext>
            </a:extLst>
          </p:cNvPr>
          <p:cNvSpPr txBox="1"/>
          <p:nvPr/>
        </p:nvSpPr>
        <p:spPr>
          <a:xfrm>
            <a:off x="5938026" y="3266505"/>
            <a:ext cx="3203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Times New Roman" panose="02020603050405020304" pitchFamily="18" charset="0"/>
              </a:rPr>
              <a:t>One order of magnitude </a:t>
            </a:r>
            <a:b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Times New Roman" panose="02020603050405020304" pitchFamily="18" charset="0"/>
              </a:rPr>
              <a:t>improvement in this metric </a:t>
            </a:r>
            <a:b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Times New Roman" panose="02020603050405020304" pitchFamily="18" charset="0"/>
              </a:rPr>
              <a:t>per decade.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35561D-3C14-23CF-CC65-9C4FAB6189C1}"/>
              </a:ext>
            </a:extLst>
          </p:cNvPr>
          <p:cNvCxnSpPr/>
          <p:nvPr/>
        </p:nvCxnSpPr>
        <p:spPr bwMode="auto">
          <a:xfrm>
            <a:off x="5746511" y="1986470"/>
            <a:ext cx="0" cy="4000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6467954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Custom 15">
      <a:dk1>
        <a:srgbClr val="404040"/>
      </a:dk1>
      <a:lt1>
        <a:srgbClr val="FEFFFE"/>
      </a:lt1>
      <a:dk2>
        <a:srgbClr val="0E2841"/>
      </a:dk2>
      <a:lt2>
        <a:srgbClr val="E8E8E8"/>
      </a:lt2>
      <a:accent1>
        <a:srgbClr val="09657C"/>
      </a:accent1>
      <a:accent2>
        <a:srgbClr val="FF7F00"/>
      </a:accent2>
      <a:accent3>
        <a:srgbClr val="9D9683"/>
      </a:accent3>
      <a:accent4>
        <a:srgbClr val="B31B1B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A4AF76E3-9C15-9445-890C-80ADF5E876AB}" vid="{9EB140B0-109F-C443-BB8F-ADAC9A530C90}"/>
    </a:ext>
  </a:extLst>
</a:theme>
</file>

<file path=ppt/theme/theme2.xml><?xml version="1.0" encoding="utf-8"?>
<a:theme xmlns:a="http://schemas.openxmlformats.org/drawingml/2006/main" name="ORNL">
  <a:themeElements>
    <a:clrScheme name="190913 ORNL test palette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3A3AF"/>
      </a:accent1>
      <a:accent2>
        <a:srgbClr val="85B248"/>
      </a:accent2>
      <a:accent3>
        <a:srgbClr val="2685C0"/>
      </a:accent3>
      <a:accent4>
        <a:srgbClr val="DDAC53"/>
      </a:accent4>
      <a:accent5>
        <a:srgbClr val="919785"/>
      </a:accent5>
      <a:accent6>
        <a:srgbClr val="CB4D3D"/>
      </a:accent6>
      <a:hlink>
        <a:srgbClr val="397D52"/>
      </a:hlink>
      <a:folHlink>
        <a:srgbClr val="00AAE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2020-08  -  Read-Only" id="{99DD4563-AF4B-4FC2-BCDA-3394888F7509}" vid="{DC68E92B-BFA6-431A-884E-BED5B9F09D3D}"/>
    </a:ext>
  </a:extLst>
</a:theme>
</file>

<file path=ppt/theme/theme3.xml><?xml version="1.0" encoding="utf-8"?>
<a:theme xmlns:a="http://schemas.openxmlformats.org/drawingml/2006/main" name="8_ORNL">
  <a:themeElements>
    <a:clrScheme name="190913 ORNL test palette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3A3AF"/>
      </a:accent1>
      <a:accent2>
        <a:srgbClr val="85B248"/>
      </a:accent2>
      <a:accent3>
        <a:srgbClr val="2685C0"/>
      </a:accent3>
      <a:accent4>
        <a:srgbClr val="DDAC53"/>
      </a:accent4>
      <a:accent5>
        <a:srgbClr val="919785"/>
      </a:accent5>
      <a:accent6>
        <a:srgbClr val="CB4D3D"/>
      </a:accent6>
      <a:hlink>
        <a:srgbClr val="397D52"/>
      </a:hlink>
      <a:folHlink>
        <a:srgbClr val="00AAE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2020-08" id="{2218D748-9191-47B6-999B-AF8E5413C788}" vid="{2B8C07A4-51EE-477E-9C80-52EE06209027}"/>
    </a:ext>
  </a:extLst>
</a:theme>
</file>

<file path=ppt/theme/theme4.xml><?xml version="1.0" encoding="utf-8"?>
<a:theme xmlns:a="http://schemas.openxmlformats.org/drawingml/2006/main" name="1_ORNL">
  <a:themeElements>
    <a:clrScheme name="ORNL color palette 180523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4A84C4"/>
      </a:accent1>
      <a:accent2>
        <a:srgbClr val="98BA6A"/>
      </a:accent2>
      <a:accent3>
        <a:srgbClr val="DF873F"/>
      </a:accent3>
      <a:accent4>
        <a:srgbClr val="32AAA1"/>
      </a:accent4>
      <a:accent5>
        <a:srgbClr val="CA5350"/>
      </a:accent5>
      <a:accent6>
        <a:srgbClr val="F3CC5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 Lab Plan 180509" id="{0B9DDC74-D543-4ECA-BDE3-67BAB365994B}" vid="{145E1EF9-CD76-4284-B922-B3C3FFF0FF76}"/>
    </a:ext>
  </a:extLst>
</a:theme>
</file>

<file path=ppt/theme/theme5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Solar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 Presentation 16x9 Template" id="{15F1EDB1-644E-C748-8245-FEA8598B5561}" vid="{8418BCC7-4D0A-BF43-99D3-2FD175AA12C8}"/>
    </a:ext>
  </a:extLst>
</a:theme>
</file>

<file path=ppt/theme/theme6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sym typeface="UniversalMath1 B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sym typeface="UniversalMath1 BT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E48E5D017E1E4BAC6C235E437E8B81" ma:contentTypeVersion="1" ma:contentTypeDescription="Create a new document." ma:contentTypeScope="" ma:versionID="3614ce1bb16ec63bf293f189bde7aefe">
  <xsd:schema xmlns:xsd="http://www.w3.org/2001/XMLSchema" xmlns:xs="http://www.w3.org/2001/XMLSchema" xmlns:p="http://schemas.microsoft.com/office/2006/metadata/properties" xmlns:ns3="e4c1ce05-e5f0-4c81-a246-c4d1ac965303" targetNamespace="http://schemas.microsoft.com/office/2006/metadata/properties" ma:root="true" ma:fieldsID="4f49565d3251dd9cea50611ca027943f" ns3:_="">
    <xsd:import namespace="e4c1ce05-e5f0-4c81-a246-c4d1ac965303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1ce05-e5f0-4c81-a246-c4d1ac9653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111076-6C93-404C-A722-C485E711B1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c1ce05-e5f0-4c81-a246-c4d1ac9653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769373-594B-497F-B29F-9AD96F02CA3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11944</TotalTime>
  <Words>2262</Words>
  <Application>Microsoft Macintosh PowerPoint</Application>
  <PresentationFormat>On-screen Show (16:9)</PresentationFormat>
  <Paragraphs>304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Aptos</vt:lpstr>
      <vt:lpstr>Arial</vt:lpstr>
      <vt:lpstr>Arial Black</vt:lpstr>
      <vt:lpstr>Avenir Book</vt:lpstr>
      <vt:lpstr>Calibri</vt:lpstr>
      <vt:lpstr>Century Gothic</vt:lpstr>
      <vt:lpstr>Lato</vt:lpstr>
      <vt:lpstr>Lato Black</vt:lpstr>
      <vt:lpstr>Lato Light</vt:lpstr>
      <vt:lpstr>Lucida Grande</vt:lpstr>
      <vt:lpstr>Roboto</vt:lpstr>
      <vt:lpstr>Roboto Light</vt:lpstr>
      <vt:lpstr>Symbol</vt:lpstr>
      <vt:lpstr>Times New Roman</vt:lpstr>
      <vt:lpstr>Custom Design</vt:lpstr>
      <vt:lpstr>ORNL</vt:lpstr>
      <vt:lpstr>8_ORNL</vt:lpstr>
      <vt:lpstr>1_ORNL</vt:lpstr>
      <vt:lpstr>ORNL Presentation</vt:lpstr>
      <vt:lpstr>1_Standarddesign</vt:lpstr>
      <vt:lpstr>PowerPoint Presentation</vt:lpstr>
      <vt:lpstr>What Drives the Ecosystem for Detector R&amp;D</vt:lpstr>
      <vt:lpstr>Expect the Unexpected</vt:lpstr>
      <vt:lpstr>Coordinated Community</vt:lpstr>
      <vt:lpstr>Future Flagship Projects and their Characteristics </vt:lpstr>
      <vt:lpstr>Balancing Needs </vt:lpstr>
      <vt:lpstr>The Underpinning Of Scientific Progress</vt:lpstr>
      <vt:lpstr>The Underpinning Of Scientific Progress</vt:lpstr>
      <vt:lpstr>TPC evolution</vt:lpstr>
      <vt:lpstr>Test Facilities</vt:lpstr>
      <vt:lpstr>Test Facilities</vt:lpstr>
      <vt:lpstr>Workforce</vt:lpstr>
      <vt:lpstr>Workforce</vt:lpstr>
      <vt:lpstr>Workforce</vt:lpstr>
      <vt:lpstr>Workforce</vt:lpstr>
      <vt:lpstr>Partnerships </vt:lpstr>
      <vt:lpstr>Partnerships </vt:lpstr>
      <vt:lpstr>A Multi-Disciplinary Environment </vt:lpstr>
      <vt:lpstr>Advanced Software: AI/ML and HPC </vt:lpstr>
      <vt:lpstr>Society and Outreach </vt:lpstr>
      <vt:lpstr>General Strategic Recommendations </vt:lpstr>
      <vt:lpstr>Summary </vt:lpstr>
      <vt:lpstr>PowerPoint Presentation</vt:lpstr>
      <vt:lpstr>With many thanks to the authors of submissions used as input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ALCC Meeting</dc:title>
  <dc:creator>Ritchie Patterson</dc:creator>
  <cp:lastModifiedBy>Demarteau, Marcel</cp:lastModifiedBy>
  <cp:revision>61</cp:revision>
  <dcterms:created xsi:type="dcterms:W3CDTF">2024-03-19T21:58:28Z</dcterms:created>
  <dcterms:modified xsi:type="dcterms:W3CDTF">2025-06-22T16:31:29Z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0x010100E4E48E5D017E1E4BAC6C235E437E8B81</vt:lpwstr>
  </property>
</Properties>
</file>