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69"/>
    <p:restoredTop sz="94677"/>
  </p:normalViewPr>
  <p:slideViewPr>
    <p:cSldViewPr snapToGrid="0">
      <p:cViewPr varScale="1">
        <p:scale>
          <a:sx n="155" d="100"/>
          <a:sy n="155" d="100"/>
        </p:scale>
        <p:origin x="10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C558F3-F210-D33F-6A82-D9FDC0DAE6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956B01B-4371-5041-6DA9-3C02CE295B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77BBAF-68F4-7E14-601D-57F4120B8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E303-A5B4-C849-9789-757CBA145A73}" type="datetimeFigureOut">
              <a:rPr lang="it-IT" smtClean="0"/>
              <a:t>10/06/25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A50BDB-26BC-A202-0161-654A32306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72E8E2E-479A-5CAC-62FE-3FED18E2A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A0C9-3A3F-434A-A573-5EEFD19F75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11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04589B-ED6E-A20B-68BA-74CADA16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91A610-6CAD-80BD-E53D-702A6BE20B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6DDA32-478D-5983-3CB0-BB05A5B76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E303-A5B4-C849-9789-757CBA145A73}" type="datetimeFigureOut">
              <a:rPr lang="it-IT" smtClean="0"/>
              <a:t>10/06/25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4C4D85A-797B-B360-3072-B041DB621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A62BA4-5B13-3F16-3BA0-1D407A2FC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A0C9-3A3F-434A-A573-5EEFD19F75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72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B0B735B-A460-9839-BF19-83FF2F94E6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A0A9C8A-3613-9255-635B-46427BD11B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8B9017-6F7F-135F-7204-1E77241F0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E303-A5B4-C849-9789-757CBA145A73}" type="datetimeFigureOut">
              <a:rPr lang="it-IT" smtClean="0"/>
              <a:t>10/06/25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C28B867-6D7A-25DE-AF26-B4F846977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CDDF7F-C268-EEC9-86AF-EC7EEAFE6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A0C9-3A3F-434A-A573-5EEFD19F75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17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53E1B6-3BF1-B1BC-5602-09D3F7410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DC22AC-BFCC-5CDE-95A6-BEF2A2FD0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049C91-73DF-D841-1A68-8845D206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E303-A5B4-C849-9789-757CBA145A73}" type="datetimeFigureOut">
              <a:rPr lang="it-IT" smtClean="0"/>
              <a:t>10/06/25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A344E9-D6DE-7CC1-76B7-7B18B959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370DB6-5586-C8A0-BD29-607A30DE0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A0C9-3A3F-434A-A573-5EEFD19F75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594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552BBF-7526-9A5B-FBE9-CEED47E83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BA3A01E-BA2C-0988-733F-18FD8FE6D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54F677-7666-64ED-42D9-30AB2B94B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E303-A5B4-C849-9789-757CBA145A73}" type="datetimeFigureOut">
              <a:rPr lang="it-IT" smtClean="0"/>
              <a:t>10/06/25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0E01DF-0C55-8C6A-8EFC-64FE8CCE5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5D81F0D-A450-1B18-BCBA-50ACB6C3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A0C9-3A3F-434A-A573-5EEFD19F75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447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B08564-02E6-A6B2-19CE-7747100B6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CC379-2B98-FC5B-B30F-56F8243559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82A1C23-FB7A-FC1E-DC79-F54589DBE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C1A3CAE-9A5F-137E-94C7-75A4375C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E303-A5B4-C849-9789-757CBA145A73}" type="datetimeFigureOut">
              <a:rPr lang="it-IT" smtClean="0"/>
              <a:t>10/06/25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0A91ABE-3224-1B65-E0DC-A201E0E3C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80D4DDC-4102-093D-1215-CF58F1F29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A0C9-3A3F-434A-A573-5EEFD19F75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089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BEBEBF-C096-5D7F-667B-C1689D810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D504EC2-2BDF-EE15-7F94-51074631D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932B9C3-4245-1CE0-B787-2F10A375F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A7F2E67-E518-F810-29F7-6DD797C58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F123713-2DE1-CB32-3968-4B8821217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1F18346-8488-B4A1-5C04-5CC58DE2A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E303-A5B4-C849-9789-757CBA145A73}" type="datetimeFigureOut">
              <a:rPr lang="it-IT" smtClean="0"/>
              <a:t>10/06/25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F35437A-49CB-E23D-A1FE-6DCD95886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5575459-F50C-691D-B32B-ECE86F27F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A0C9-3A3F-434A-A573-5EEFD19F75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854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E01EA1-633B-6B88-2DA4-DB9E3914A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B4DB982-8F4D-1D06-1B1A-4B1740AC9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E303-A5B4-C849-9789-757CBA145A73}" type="datetimeFigureOut">
              <a:rPr lang="it-IT" smtClean="0"/>
              <a:t>10/06/25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37C8AD1-0D28-FC16-F6C7-6340E2C93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C948268-FBB2-8D32-0B7B-4C4CBF38C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A0C9-3A3F-434A-A573-5EEFD19F75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49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C476326-2196-908C-17AE-5265430ED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E303-A5B4-C849-9789-757CBA145A73}" type="datetimeFigureOut">
              <a:rPr lang="it-IT" smtClean="0"/>
              <a:t>10/06/25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EF8432C-C5EE-78E0-C3DD-544916E38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0DE5AA7-1FD6-581C-9B10-E632EE107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A0C9-3A3F-434A-A573-5EEFD19F75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440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3052E5-DA4F-D751-29D9-94B8EDFCE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EED1A4-55B0-AC67-8677-005EDBCD9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94D0CEB-C411-438F-A7DA-5979C0074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9A21C10-03FF-0145-8885-4BDD278CB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E303-A5B4-C849-9789-757CBA145A73}" type="datetimeFigureOut">
              <a:rPr lang="it-IT" smtClean="0"/>
              <a:t>10/06/25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1E72464-765D-4F2B-5DA2-5966C8FF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68CF185-F35A-E45E-8FAA-685BCF5D8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A0C9-3A3F-434A-A573-5EEFD19F75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29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C75A75-7F55-1593-DCEB-2B3A88836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149D0F8-A9A0-4102-BC8F-7B0487313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1B6DBA0-74BF-C255-0149-2AA13057F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A62C489-9D7B-0891-6DD1-DBF4AED15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E303-A5B4-C849-9789-757CBA145A73}" type="datetimeFigureOut">
              <a:rPr lang="it-IT" smtClean="0"/>
              <a:t>10/06/25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F55840D-0253-2DBB-2224-2C420C96D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C840C32-2956-C4FC-F348-E8E5B6DE7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A0C9-3A3F-434A-A573-5EEFD19F75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3542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4C5AFED-F3C5-3550-663C-69AB409F7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5AB8E78-CA22-4B54-E9A1-F077A76B2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A36016-F007-B447-93A1-FF207B85D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F2E303-A5B4-C849-9789-757CBA145A73}" type="datetimeFigureOut">
              <a:rPr lang="it-IT" smtClean="0"/>
              <a:t>10/06/25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F46771-35DC-418A-3F7F-E0956ED02E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C122FA-8BCD-BDC9-D9B6-E5A08BF00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0BA0C9-3A3F-434A-A573-5EEFD19F75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690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F4D32A-37B0-7FCF-5CDA-93BAB6E355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499F23F-34F2-3873-4042-B348A4B836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5" name="Immagine 4" descr="Immagine che contiene testo, schermata, logo, Carattere&#10;&#10;Descrizione generata automaticamente">
            <a:extLst>
              <a:ext uri="{FF2B5EF4-FFF2-40B4-BE49-F238E27FC236}">
                <a16:creationId xmlns:a16="http://schemas.microsoft.com/office/drawing/2014/main" id="{3C85681B-4351-ACEE-7F40-6EE3475B729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8A06F54-8AA2-695D-3E71-4E31B039FAFA}"/>
              </a:ext>
            </a:extLst>
          </p:cNvPr>
          <p:cNvSpPr txBox="1"/>
          <p:nvPr/>
        </p:nvSpPr>
        <p:spPr>
          <a:xfrm>
            <a:off x="3665838" y="1122363"/>
            <a:ext cx="4649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  <a:latin typeface="Lato Light" panose="020F0302020204030203" pitchFamily="34" charset="77"/>
              </a:rPr>
              <a:t>PARALLEL 6 </a:t>
            </a:r>
            <a:r>
              <a:rPr lang="it-IT" b="1" dirty="0">
                <a:solidFill>
                  <a:schemeClr val="bg1"/>
                </a:solidFill>
                <a:latin typeface="Lato Black" panose="020F0502020204030203" pitchFamily="34" charset="77"/>
              </a:rPr>
              <a:t>/  DETECTOR TECHNOLOGIES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3A1E599-217A-1A22-EBE1-D3742A4DE9CF}"/>
              </a:ext>
            </a:extLst>
          </p:cNvPr>
          <p:cNvSpPr txBox="1"/>
          <p:nvPr/>
        </p:nvSpPr>
        <p:spPr>
          <a:xfrm>
            <a:off x="646670" y="2717353"/>
            <a:ext cx="867096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  <a:latin typeface="Lato Black" panose="020F0502020204030203" pitchFamily="34" charset="77"/>
              </a:rPr>
              <a:t>Title </a:t>
            </a:r>
            <a:r>
              <a:rPr lang="it-IT" sz="3200" b="1" dirty="0" err="1">
                <a:solidFill>
                  <a:schemeClr val="bg1"/>
                </a:solidFill>
                <a:latin typeface="Lato Black" panose="020F0502020204030203" pitchFamily="34" charset="77"/>
              </a:rPr>
              <a:t>Lorem</a:t>
            </a:r>
            <a:r>
              <a:rPr lang="it-IT" sz="3200" b="1" dirty="0">
                <a:solidFill>
                  <a:schemeClr val="bg1"/>
                </a:solidFill>
                <a:latin typeface="Lato Black" panose="020F0502020204030203" pitchFamily="34" charset="77"/>
              </a:rPr>
              <a:t> </a:t>
            </a:r>
            <a:r>
              <a:rPr lang="it-IT" sz="3200" b="1" dirty="0" err="1">
                <a:solidFill>
                  <a:schemeClr val="bg1"/>
                </a:solidFill>
                <a:latin typeface="Lato Black" panose="020F0502020204030203" pitchFamily="34" charset="77"/>
              </a:rPr>
              <a:t>ipsum</a:t>
            </a:r>
            <a:r>
              <a:rPr lang="it-IT" sz="3200" b="1" dirty="0">
                <a:solidFill>
                  <a:schemeClr val="bg1"/>
                </a:solidFill>
                <a:latin typeface="Lato Black" panose="020F0502020204030203" pitchFamily="34" charset="77"/>
              </a:rPr>
              <a:t> dolor </a:t>
            </a:r>
            <a:r>
              <a:rPr lang="it-IT" sz="3200" b="1" dirty="0" err="1">
                <a:solidFill>
                  <a:schemeClr val="bg1"/>
                </a:solidFill>
                <a:latin typeface="Lato Black" panose="020F0502020204030203" pitchFamily="34" charset="77"/>
              </a:rPr>
              <a:t>sit</a:t>
            </a:r>
            <a:r>
              <a:rPr lang="it-IT" sz="3200" b="1" dirty="0">
                <a:solidFill>
                  <a:schemeClr val="bg1"/>
                </a:solidFill>
                <a:latin typeface="Lato Black" panose="020F0502020204030203" pitchFamily="34" charset="77"/>
              </a:rPr>
              <a:t> </a:t>
            </a:r>
            <a:r>
              <a:rPr lang="it-IT" sz="3200" b="1" dirty="0" err="1">
                <a:solidFill>
                  <a:schemeClr val="bg1"/>
                </a:solidFill>
                <a:latin typeface="Lato Black" panose="020F0502020204030203" pitchFamily="34" charset="77"/>
              </a:rPr>
              <a:t>amet</a:t>
            </a:r>
            <a:r>
              <a:rPr lang="it-IT" sz="3200" b="1" dirty="0">
                <a:solidFill>
                  <a:schemeClr val="bg1"/>
                </a:solidFill>
                <a:latin typeface="Lato Black" panose="020F0502020204030203" pitchFamily="34" charset="77"/>
              </a:rPr>
              <a:t>, </a:t>
            </a:r>
            <a:r>
              <a:rPr lang="it-IT" sz="3200" b="1" dirty="0" err="1">
                <a:solidFill>
                  <a:schemeClr val="bg1"/>
                </a:solidFill>
                <a:latin typeface="Lato Black" panose="020F0502020204030203" pitchFamily="34" charset="77"/>
              </a:rPr>
              <a:t>consectetur</a:t>
            </a:r>
            <a:r>
              <a:rPr lang="it-IT" sz="3200" b="1" dirty="0">
                <a:solidFill>
                  <a:schemeClr val="bg1"/>
                </a:solidFill>
                <a:latin typeface="Lato Black" panose="020F0502020204030203" pitchFamily="34" charset="77"/>
              </a:rPr>
              <a:t> </a:t>
            </a:r>
          </a:p>
          <a:p>
            <a:r>
              <a:rPr lang="it-IT" sz="3200" b="1" dirty="0" err="1">
                <a:solidFill>
                  <a:schemeClr val="bg1"/>
                </a:solidFill>
                <a:latin typeface="Lato Black" panose="020F0502020204030203" pitchFamily="34" charset="77"/>
              </a:rPr>
              <a:t>adipisci</a:t>
            </a:r>
            <a:r>
              <a:rPr lang="it-IT" sz="3200" b="1" dirty="0">
                <a:solidFill>
                  <a:schemeClr val="bg1"/>
                </a:solidFill>
                <a:latin typeface="Lato Black" panose="020F0502020204030203" pitchFamily="34" charset="77"/>
              </a:rPr>
              <a:t> </a:t>
            </a:r>
            <a:r>
              <a:rPr lang="it-IT" sz="3200" b="1" dirty="0" err="1">
                <a:solidFill>
                  <a:schemeClr val="bg1"/>
                </a:solidFill>
                <a:latin typeface="Lato Black" panose="020F0502020204030203" pitchFamily="34" charset="77"/>
              </a:rPr>
              <a:t>elit</a:t>
            </a:r>
            <a:r>
              <a:rPr lang="it-IT" sz="3200" b="1" dirty="0">
                <a:solidFill>
                  <a:schemeClr val="bg1"/>
                </a:solidFill>
                <a:latin typeface="Lato Black" panose="020F0502020204030203" pitchFamily="34" charset="77"/>
              </a:rPr>
              <a:t>,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B5B5C3E-9E27-045B-01EB-06CE76D77327}"/>
              </a:ext>
            </a:extLst>
          </p:cNvPr>
          <p:cNvSpPr txBox="1"/>
          <p:nvPr/>
        </p:nvSpPr>
        <p:spPr>
          <a:xfrm>
            <a:off x="646670" y="4082693"/>
            <a:ext cx="4985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solidFill>
                  <a:schemeClr val="bg1"/>
                </a:solidFill>
                <a:latin typeface="Lato" panose="020F0502020204030203" pitchFamily="34" charset="77"/>
              </a:rPr>
              <a:t>Name / </a:t>
            </a:r>
            <a:r>
              <a:rPr lang="it-IT" sz="3200" dirty="0" err="1">
                <a:solidFill>
                  <a:schemeClr val="bg1"/>
                </a:solidFill>
                <a:latin typeface="Lato" panose="020F0502020204030203" pitchFamily="34" charset="77"/>
              </a:rPr>
              <a:t>Surname</a:t>
            </a:r>
            <a:r>
              <a:rPr lang="it-IT" sz="3200" dirty="0">
                <a:solidFill>
                  <a:schemeClr val="bg1"/>
                </a:solidFill>
                <a:latin typeface="Lato" panose="020F0502020204030203" pitchFamily="34" charset="77"/>
              </a:rPr>
              <a:t> (Institute)</a:t>
            </a:r>
          </a:p>
        </p:txBody>
      </p:sp>
    </p:spTree>
    <p:extLst>
      <p:ext uri="{BB962C8B-B14F-4D97-AF65-F5344CB8AC3E}">
        <p14:creationId xmlns:p14="http://schemas.microsoft.com/office/powerpoint/2010/main" val="71765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22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Lato</vt:lpstr>
      <vt:lpstr>Lato Black</vt:lpstr>
      <vt:lpstr>Lato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Francesca Cuicchio</dc:creator>
  <cp:lastModifiedBy>Francesca Cuicchio</cp:lastModifiedBy>
  <cp:revision>2</cp:revision>
  <dcterms:created xsi:type="dcterms:W3CDTF">2025-06-10T15:04:57Z</dcterms:created>
  <dcterms:modified xsi:type="dcterms:W3CDTF">2025-06-10T15:14:52Z</dcterms:modified>
</cp:coreProperties>
</file>