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4"/>
  </p:sldMasterIdLst>
  <p:notesMasterIdLst>
    <p:notesMasterId r:id="rId17"/>
  </p:notesMasterIdLst>
  <p:sldIdLst>
    <p:sldId id="1323" r:id="rId5"/>
    <p:sldId id="1363" r:id="rId6"/>
    <p:sldId id="1353" r:id="rId7"/>
    <p:sldId id="1365" r:id="rId8"/>
    <p:sldId id="1366" r:id="rId9"/>
    <p:sldId id="1367" r:id="rId10"/>
    <p:sldId id="1370" r:id="rId11"/>
    <p:sldId id="1372" r:id="rId12"/>
    <p:sldId id="1373" r:id="rId13"/>
    <p:sldId id="1371" r:id="rId14"/>
    <p:sldId id="1374" r:id="rId15"/>
    <p:sldId id="136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nrico" initials="E" lastIdx="1" clrIdx="0">
    <p:extLst>
      <p:ext uri="{19B8F6BF-5375-455C-9EA6-DF929625EA0E}">
        <p15:presenceInfo xmlns:p15="http://schemas.microsoft.com/office/powerpoint/2012/main" userId="4ba4f2a25517957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E617AB"/>
    <a:srgbClr val="44FC4A"/>
    <a:srgbClr val="9CF79F"/>
    <a:srgbClr val="F5D790"/>
    <a:srgbClr val="F0EBCE"/>
    <a:srgbClr val="3333CC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1F58FC-1DB3-8834-3204-342093B80941}" v="1246" dt="2025-01-16T15:58:26.042"/>
    <p1510:client id="{28C92F17-9401-45A6-A0CB-9BB81FCE7F1B}" v="1" dt="2025-01-17T07:20:29.765"/>
    <p1510:client id="{2E3F06B0-CF44-30FD-5291-5A682F8E5929}" v="156" dt="2025-01-15T15:49:22.344"/>
    <p1510:client id="{948BFDB2-D282-52D7-CCA7-5E3150B3AE09}" v="208" dt="2025-01-16T07:45:44.288"/>
    <p1510:client id="{99D7AD62-D3A1-6663-E4DA-BAAEA9ACA557}" v="14" dt="2025-01-17T10:11:15.0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is Antoniazzi" userId="S::antoniaz@infn.it::1ef9bad0-a27b-43ff-8d8e-27cce3faf9ae" providerId="AD" clId="Web-{28C92F17-9401-45A6-A0CB-9BB81FCE7F1B}"/>
    <pc:docChg chg="modSld">
      <pc:chgData name="Loris Antoniazzi" userId="S::antoniaz@infn.it::1ef9bad0-a27b-43ff-8d8e-27cce3faf9ae" providerId="AD" clId="Web-{28C92F17-9401-45A6-A0CB-9BB81FCE7F1B}" dt="2025-01-17T07:25:32.756" v="4"/>
      <pc:docMkLst>
        <pc:docMk/>
      </pc:docMkLst>
      <pc:sldChg chg="modNotes">
        <pc:chgData name="Loris Antoniazzi" userId="S::antoniaz@infn.it::1ef9bad0-a27b-43ff-8d8e-27cce3faf9ae" providerId="AD" clId="Web-{28C92F17-9401-45A6-A0CB-9BB81FCE7F1B}" dt="2025-01-17T07:25:32.756" v="4"/>
        <pc:sldMkLst>
          <pc:docMk/>
          <pc:sldMk cId="957674315" sldId="1353"/>
        </pc:sldMkLst>
      </pc:sldChg>
      <pc:sldChg chg="addAnim">
        <pc:chgData name="Loris Antoniazzi" userId="S::antoniaz@infn.it::1ef9bad0-a27b-43ff-8d8e-27cce3faf9ae" providerId="AD" clId="Web-{28C92F17-9401-45A6-A0CB-9BB81FCE7F1B}" dt="2025-01-17T07:20:29.765" v="0"/>
        <pc:sldMkLst>
          <pc:docMk/>
          <pc:sldMk cId="874448822" sldId="1362"/>
        </pc:sldMkLst>
      </pc:sldChg>
    </pc:docChg>
  </pc:docChgLst>
  <pc:docChgLst>
    <pc:chgData name="Loris Antoniazzi" userId="S::antoniaz@infn.it::1ef9bad0-a27b-43ff-8d8e-27cce3faf9ae" providerId="AD" clId="Web-{CCB11A6C-EE0B-E038-1387-2263073118E8}"/>
    <pc:docChg chg="addSld delSld modSld sldOrd">
      <pc:chgData name="Loris Antoniazzi" userId="S::antoniaz@infn.it::1ef9bad0-a27b-43ff-8d8e-27cce3faf9ae" providerId="AD" clId="Web-{CCB11A6C-EE0B-E038-1387-2263073118E8}" dt="2025-01-14T16:55:20.839" v="1545"/>
      <pc:docMkLst>
        <pc:docMk/>
      </pc:docMkLst>
      <pc:sldChg chg="modSp">
        <pc:chgData name="Loris Antoniazzi" userId="S::antoniaz@infn.it::1ef9bad0-a27b-43ff-8d8e-27cce3faf9ae" providerId="AD" clId="Web-{CCB11A6C-EE0B-E038-1387-2263073118E8}" dt="2025-01-14T13:59:01.942" v="8" actId="20577"/>
        <pc:sldMkLst>
          <pc:docMk/>
          <pc:sldMk cId="3836109121" sldId="1323"/>
        </pc:sldMkLst>
        <pc:spChg chg="mod">
          <ac:chgData name="Loris Antoniazzi" userId="S::antoniaz@infn.it::1ef9bad0-a27b-43ff-8d8e-27cce3faf9ae" providerId="AD" clId="Web-{CCB11A6C-EE0B-E038-1387-2263073118E8}" dt="2025-01-14T13:59:01.942" v="8" actId="20577"/>
          <ac:spMkLst>
            <pc:docMk/>
            <pc:sldMk cId="3836109121" sldId="1323"/>
            <ac:spMk id="2" creationId="{57E837B3-882E-44B3-A043-25C3955D9B73}"/>
          </ac:spMkLst>
        </pc:spChg>
      </pc:sldChg>
      <pc:sldChg chg="addSp delSp modSp modNotes">
        <pc:chgData name="Loris Antoniazzi" userId="S::antoniaz@infn.it::1ef9bad0-a27b-43ff-8d8e-27cce3faf9ae" providerId="AD" clId="Web-{CCB11A6C-EE0B-E038-1387-2263073118E8}" dt="2025-01-14T16:25:26.618" v="927"/>
        <pc:sldMkLst>
          <pc:docMk/>
          <pc:sldMk cId="957674315" sldId="1353"/>
        </pc:sldMkLst>
        <pc:spChg chg="mod">
          <ac:chgData name="Loris Antoniazzi" userId="S::antoniaz@infn.it::1ef9bad0-a27b-43ff-8d8e-27cce3faf9ae" providerId="AD" clId="Web-{CCB11A6C-EE0B-E038-1387-2263073118E8}" dt="2025-01-14T16:24:29.038" v="912" actId="20577"/>
          <ac:spMkLst>
            <pc:docMk/>
            <pc:sldMk cId="957674315" sldId="1353"/>
            <ac:spMk id="7" creationId="{00000000-0000-0000-0000-000000000000}"/>
          </ac:spMkLst>
        </pc:spChg>
        <pc:spChg chg="add mod">
          <ac:chgData name="Loris Antoniazzi" userId="S::antoniaz@infn.it::1ef9bad0-a27b-43ff-8d8e-27cce3faf9ae" providerId="AD" clId="Web-{CCB11A6C-EE0B-E038-1387-2263073118E8}" dt="2025-01-14T16:16:06.821" v="836" actId="1076"/>
          <ac:spMkLst>
            <pc:docMk/>
            <pc:sldMk cId="957674315" sldId="1353"/>
            <ac:spMk id="15" creationId="{9D01F135-CEED-64C8-1C0D-56D724A08C49}"/>
          </ac:spMkLst>
        </pc:spChg>
        <pc:spChg chg="add mod">
          <ac:chgData name="Loris Antoniazzi" userId="S::antoniaz@infn.it::1ef9bad0-a27b-43ff-8d8e-27cce3faf9ae" providerId="AD" clId="Web-{CCB11A6C-EE0B-E038-1387-2263073118E8}" dt="2025-01-14T16:17:15.776" v="869" actId="14100"/>
          <ac:spMkLst>
            <pc:docMk/>
            <pc:sldMk cId="957674315" sldId="1353"/>
            <ac:spMk id="16" creationId="{5A02BF56-E4F1-94EE-2BB7-CA96F866B9CA}"/>
          </ac:spMkLst>
        </pc:spChg>
        <pc:spChg chg="mod">
          <ac:chgData name="Loris Antoniazzi" userId="S::antoniaz@infn.it::1ef9bad0-a27b-43ff-8d8e-27cce3faf9ae" providerId="AD" clId="Web-{CCB11A6C-EE0B-E038-1387-2263073118E8}" dt="2025-01-14T16:11:39.861" v="788"/>
          <ac:spMkLst>
            <pc:docMk/>
            <pc:sldMk cId="957674315" sldId="1353"/>
            <ac:spMk id="42" creationId="{23223569-BA11-4B23-B986-C3FC007F2A88}"/>
          </ac:spMkLst>
        </pc:spChg>
        <pc:grpChg chg="add mod">
          <ac:chgData name="Loris Antoniazzi" userId="S::antoniaz@infn.it::1ef9bad0-a27b-43ff-8d8e-27cce3faf9ae" providerId="AD" clId="Web-{CCB11A6C-EE0B-E038-1387-2263073118E8}" dt="2025-01-14T16:16:17.884" v="838" actId="1076"/>
          <ac:grpSpMkLst>
            <pc:docMk/>
            <pc:sldMk cId="957674315" sldId="1353"/>
            <ac:grpSpMk id="4" creationId="{4396849F-4155-F0D0-FB2C-7A779CEF534D}"/>
          </ac:grpSpMkLst>
        </pc:grpChg>
        <pc:picChg chg="add mod">
          <ac:chgData name="Loris Antoniazzi" userId="S::antoniaz@infn.it::1ef9bad0-a27b-43ff-8d8e-27cce3faf9ae" providerId="AD" clId="Web-{CCB11A6C-EE0B-E038-1387-2263073118E8}" dt="2025-01-14T16:11:17.923" v="784" actId="1076"/>
          <ac:picMkLst>
            <pc:docMk/>
            <pc:sldMk cId="957674315" sldId="1353"/>
            <ac:picMk id="3" creationId="{B2D91B16-1E3F-0799-A13C-C8F5D88DE03F}"/>
          </ac:picMkLst>
        </pc:picChg>
        <pc:picChg chg="add mod">
          <ac:chgData name="Loris Antoniazzi" userId="S::antoniaz@infn.it::1ef9bad0-a27b-43ff-8d8e-27cce3faf9ae" providerId="AD" clId="Web-{CCB11A6C-EE0B-E038-1387-2263073118E8}" dt="2025-01-14T16:16:00.899" v="834" actId="1076"/>
          <ac:picMkLst>
            <pc:docMk/>
            <pc:sldMk cId="957674315" sldId="1353"/>
            <ac:picMk id="8" creationId="{AFE0CAC8-29BD-51EE-3CDF-C0FB85FBB639}"/>
          </ac:picMkLst>
        </pc:picChg>
        <pc:picChg chg="add mod">
          <ac:chgData name="Loris Antoniazzi" userId="S::antoniaz@infn.it::1ef9bad0-a27b-43ff-8d8e-27cce3faf9ae" providerId="AD" clId="Web-{CCB11A6C-EE0B-E038-1387-2263073118E8}" dt="2025-01-14T16:16:02.274" v="835" actId="1076"/>
          <ac:picMkLst>
            <pc:docMk/>
            <pc:sldMk cId="957674315" sldId="1353"/>
            <ac:picMk id="10" creationId="{A0C7732C-4A16-F278-C809-483A36238A44}"/>
          </ac:picMkLst>
        </pc:picChg>
        <pc:picChg chg="mod">
          <ac:chgData name="Loris Antoniazzi" userId="S::antoniaz@infn.it::1ef9bad0-a27b-43ff-8d8e-27cce3faf9ae" providerId="AD" clId="Web-{CCB11A6C-EE0B-E038-1387-2263073118E8}" dt="2025-01-14T16:16:19.681" v="839" actId="1076"/>
          <ac:picMkLst>
            <pc:docMk/>
            <pc:sldMk cId="957674315" sldId="1353"/>
            <ac:picMk id="21" creationId="{0D5D7DB5-D7C1-49B6-B147-5AD6912D6B13}"/>
          </ac:picMkLst>
        </pc:picChg>
        <pc:picChg chg="mod">
          <ac:chgData name="Loris Antoniazzi" userId="S::antoniaz@infn.it::1ef9bad0-a27b-43ff-8d8e-27cce3faf9ae" providerId="AD" clId="Web-{CCB11A6C-EE0B-E038-1387-2263073118E8}" dt="2025-01-14T16:11:15.266" v="783" actId="1076"/>
          <ac:picMkLst>
            <pc:docMk/>
            <pc:sldMk cId="957674315" sldId="1353"/>
            <ac:picMk id="39" creationId="{7C8B34B7-ADC1-4713-BB68-4FCEC0879498}"/>
          </ac:picMkLst>
        </pc:picChg>
      </pc:sldChg>
      <pc:sldChg chg="modSp del">
        <pc:chgData name="Loris Antoniazzi" userId="S::antoniaz@infn.it::1ef9bad0-a27b-43ff-8d8e-27cce3faf9ae" providerId="AD" clId="Web-{CCB11A6C-EE0B-E038-1387-2263073118E8}" dt="2025-01-14T14:05:50.296" v="26"/>
        <pc:sldMkLst>
          <pc:docMk/>
          <pc:sldMk cId="10943887" sldId="1354"/>
        </pc:sldMkLst>
      </pc:sldChg>
      <pc:sldChg chg="ord">
        <pc:chgData name="Loris Antoniazzi" userId="S::antoniaz@infn.it::1ef9bad0-a27b-43ff-8d8e-27cce3faf9ae" providerId="AD" clId="Web-{CCB11A6C-EE0B-E038-1387-2263073118E8}" dt="2025-01-14T14:09:01.480" v="76"/>
        <pc:sldMkLst>
          <pc:docMk/>
          <pc:sldMk cId="874448822" sldId="1362"/>
        </pc:sldMkLst>
      </pc:sldChg>
      <pc:sldChg chg="addSp delSp modSp ord modNotes">
        <pc:chgData name="Loris Antoniazzi" userId="S::antoniaz@infn.it::1ef9bad0-a27b-43ff-8d8e-27cce3faf9ae" providerId="AD" clId="Web-{CCB11A6C-EE0B-E038-1387-2263073118E8}" dt="2025-01-14T15:50:25.940" v="771"/>
        <pc:sldMkLst>
          <pc:docMk/>
          <pc:sldMk cId="1266219170" sldId="1363"/>
        </pc:sldMkLst>
        <pc:spChg chg="mod">
          <ac:chgData name="Loris Antoniazzi" userId="S::antoniaz@infn.it::1ef9bad0-a27b-43ff-8d8e-27cce3faf9ae" providerId="AD" clId="Web-{CCB11A6C-EE0B-E038-1387-2263073118E8}" dt="2025-01-14T14:09:27.529" v="79" actId="20577"/>
          <ac:spMkLst>
            <pc:docMk/>
            <pc:sldMk cId="1266219170" sldId="1363"/>
            <ac:spMk id="2" creationId="{00000000-0000-0000-0000-000000000000}"/>
          </ac:spMkLst>
        </pc:spChg>
        <pc:spChg chg="add mod">
          <ac:chgData name="Loris Antoniazzi" userId="S::antoniaz@infn.it::1ef9bad0-a27b-43ff-8d8e-27cce3faf9ae" providerId="AD" clId="Web-{CCB11A6C-EE0B-E038-1387-2263073118E8}" dt="2025-01-14T15:42:32.268" v="475" actId="20577"/>
          <ac:spMkLst>
            <pc:docMk/>
            <pc:sldMk cId="1266219170" sldId="1363"/>
            <ac:spMk id="4" creationId="{E08BD61B-6F3D-1C69-0AE8-1868F6CE14C4}"/>
          </ac:spMkLst>
        </pc:spChg>
        <pc:spChg chg="add mod">
          <ac:chgData name="Loris Antoniazzi" userId="S::antoniaz@infn.it::1ef9bad0-a27b-43ff-8d8e-27cce3faf9ae" providerId="AD" clId="Web-{CCB11A6C-EE0B-E038-1387-2263073118E8}" dt="2025-01-14T15:46:57.699" v="689" actId="20577"/>
          <ac:spMkLst>
            <pc:docMk/>
            <pc:sldMk cId="1266219170" sldId="1363"/>
            <ac:spMk id="6" creationId="{CD0899F9-6193-B8CA-248E-E8C60FBB573E}"/>
          </ac:spMkLst>
        </pc:spChg>
        <pc:spChg chg="add mod">
          <ac:chgData name="Loris Antoniazzi" userId="S::antoniaz@infn.it::1ef9bad0-a27b-43ff-8d8e-27cce3faf9ae" providerId="AD" clId="Web-{CCB11A6C-EE0B-E038-1387-2263073118E8}" dt="2025-01-14T14:25:13.401" v="337"/>
          <ac:spMkLst>
            <pc:docMk/>
            <pc:sldMk cId="1266219170" sldId="1363"/>
            <ac:spMk id="11" creationId="{C314EA35-2B42-B3ED-A496-46A2FBE7F7AB}"/>
          </ac:spMkLst>
        </pc:spChg>
        <pc:spChg chg="add mod">
          <ac:chgData name="Loris Antoniazzi" userId="S::antoniaz@infn.it::1ef9bad0-a27b-43ff-8d8e-27cce3faf9ae" providerId="AD" clId="Web-{CCB11A6C-EE0B-E038-1387-2263073118E8}" dt="2025-01-14T14:25:13.401" v="338"/>
          <ac:spMkLst>
            <pc:docMk/>
            <pc:sldMk cId="1266219170" sldId="1363"/>
            <ac:spMk id="12" creationId="{5B6A8412-B044-9852-BEE1-5D1B55281B3C}"/>
          </ac:spMkLst>
        </pc:spChg>
        <pc:spChg chg="add mod">
          <ac:chgData name="Loris Antoniazzi" userId="S::antoniaz@infn.it::1ef9bad0-a27b-43ff-8d8e-27cce3faf9ae" providerId="AD" clId="Web-{CCB11A6C-EE0B-E038-1387-2263073118E8}" dt="2025-01-14T14:25:13.401" v="339"/>
          <ac:spMkLst>
            <pc:docMk/>
            <pc:sldMk cId="1266219170" sldId="1363"/>
            <ac:spMk id="14" creationId="{34680C98-9CAE-306C-C4D5-6EBB33427DA5}"/>
          </ac:spMkLst>
        </pc:spChg>
        <pc:spChg chg="add mod">
          <ac:chgData name="Loris Antoniazzi" userId="S::antoniaz@infn.it::1ef9bad0-a27b-43ff-8d8e-27cce3faf9ae" providerId="AD" clId="Web-{CCB11A6C-EE0B-E038-1387-2263073118E8}" dt="2025-01-14T14:25:13.432" v="340"/>
          <ac:spMkLst>
            <pc:docMk/>
            <pc:sldMk cId="1266219170" sldId="1363"/>
            <ac:spMk id="15" creationId="{BC85E5D4-8C16-EDC4-8B46-BD4722E02DF1}"/>
          </ac:spMkLst>
        </pc:spChg>
        <pc:spChg chg="add mod">
          <ac:chgData name="Loris Antoniazzi" userId="S::antoniaz@infn.it::1ef9bad0-a27b-43ff-8d8e-27cce3faf9ae" providerId="AD" clId="Web-{CCB11A6C-EE0B-E038-1387-2263073118E8}" dt="2025-01-14T14:29:58.919" v="379"/>
          <ac:spMkLst>
            <pc:docMk/>
            <pc:sldMk cId="1266219170" sldId="1363"/>
            <ac:spMk id="18" creationId="{1870CDA9-F71D-6E2B-7098-C1697A94E77D}"/>
          </ac:spMkLst>
        </pc:spChg>
        <pc:spChg chg="add mod">
          <ac:chgData name="Loris Antoniazzi" userId="S::antoniaz@infn.it::1ef9bad0-a27b-43ff-8d8e-27cce3faf9ae" providerId="AD" clId="Web-{CCB11A6C-EE0B-E038-1387-2263073118E8}" dt="2025-01-14T14:29:58.919" v="380"/>
          <ac:spMkLst>
            <pc:docMk/>
            <pc:sldMk cId="1266219170" sldId="1363"/>
            <ac:spMk id="19" creationId="{FA3CAF2C-B512-3BAB-A60B-A4A9CEAB7B1C}"/>
          </ac:spMkLst>
        </pc:spChg>
        <pc:spChg chg="add mod">
          <ac:chgData name="Loris Antoniazzi" userId="S::antoniaz@infn.it::1ef9bad0-a27b-43ff-8d8e-27cce3faf9ae" providerId="AD" clId="Web-{CCB11A6C-EE0B-E038-1387-2263073118E8}" dt="2025-01-14T14:29:58.919" v="381"/>
          <ac:spMkLst>
            <pc:docMk/>
            <pc:sldMk cId="1266219170" sldId="1363"/>
            <ac:spMk id="21" creationId="{D42B1867-BDE2-865F-0CDC-0E0F80B72522}"/>
          </ac:spMkLst>
        </pc:spChg>
        <pc:spChg chg="add mod">
          <ac:chgData name="Loris Antoniazzi" userId="S::antoniaz@infn.it::1ef9bad0-a27b-43ff-8d8e-27cce3faf9ae" providerId="AD" clId="Web-{CCB11A6C-EE0B-E038-1387-2263073118E8}" dt="2025-01-14T15:43:33.082" v="476" actId="14100"/>
          <ac:spMkLst>
            <pc:docMk/>
            <pc:sldMk cId="1266219170" sldId="1363"/>
            <ac:spMk id="22" creationId="{3FD1627C-61FB-90D3-462F-62B46251B2E7}"/>
          </ac:spMkLst>
        </pc:spChg>
        <pc:spChg chg="add mod">
          <ac:chgData name="Loris Antoniazzi" userId="S::antoniaz@infn.it::1ef9bad0-a27b-43ff-8d8e-27cce3faf9ae" providerId="AD" clId="Web-{CCB11A6C-EE0B-E038-1387-2263073118E8}" dt="2025-01-14T14:29:59.090" v="383"/>
          <ac:spMkLst>
            <pc:docMk/>
            <pc:sldMk cId="1266219170" sldId="1363"/>
            <ac:spMk id="23" creationId="{61CE7C13-D5F8-01BA-F9C2-1B93F033EF69}"/>
          </ac:spMkLst>
        </pc:spChg>
        <pc:picChg chg="mod">
          <ac:chgData name="Loris Antoniazzi" userId="S::antoniaz@infn.it::1ef9bad0-a27b-43ff-8d8e-27cce3faf9ae" providerId="AD" clId="Web-{CCB11A6C-EE0B-E038-1387-2263073118E8}" dt="2025-01-14T15:41:51.501" v="460" actId="1076"/>
          <ac:picMkLst>
            <pc:docMk/>
            <pc:sldMk cId="1266219170" sldId="1363"/>
            <ac:picMk id="3" creationId="{F3BADC33-1548-C551-38AE-BD771E65ED91}"/>
          </ac:picMkLst>
        </pc:picChg>
      </pc:sldChg>
      <pc:sldChg chg="add del replId">
        <pc:chgData name="Loris Antoniazzi" userId="S::antoniaz@infn.it::1ef9bad0-a27b-43ff-8d8e-27cce3faf9ae" providerId="AD" clId="Web-{CCB11A6C-EE0B-E038-1387-2263073118E8}" dt="2025-01-14T14:05:52.468" v="28"/>
        <pc:sldMkLst>
          <pc:docMk/>
          <pc:sldMk cId="982390727" sldId="1364"/>
        </pc:sldMkLst>
      </pc:sldChg>
      <pc:sldChg chg="addSp delSp modSp add replId">
        <pc:chgData name="Loris Antoniazzi" userId="S::antoniaz@infn.it::1ef9bad0-a27b-43ff-8d8e-27cce3faf9ae" providerId="AD" clId="Web-{CCB11A6C-EE0B-E038-1387-2263073118E8}" dt="2025-01-14T14:06:57.019" v="56"/>
        <pc:sldMkLst>
          <pc:docMk/>
          <pc:sldMk cId="2169240712" sldId="1365"/>
        </pc:sldMkLst>
        <pc:spChg chg="mod">
          <ac:chgData name="Loris Antoniazzi" userId="S::antoniaz@infn.it::1ef9bad0-a27b-43ff-8d8e-27cce3faf9ae" providerId="AD" clId="Web-{CCB11A6C-EE0B-E038-1387-2263073118E8}" dt="2025-01-14T14:06:15.360" v="41" actId="20577"/>
          <ac:spMkLst>
            <pc:docMk/>
            <pc:sldMk cId="2169240712" sldId="1365"/>
            <ac:spMk id="2" creationId="{00000000-0000-0000-0000-000000000000}"/>
          </ac:spMkLst>
        </pc:spChg>
      </pc:sldChg>
      <pc:sldChg chg="addSp delSp modSp add replId">
        <pc:chgData name="Loris Antoniazzi" userId="S::antoniaz@infn.it::1ef9bad0-a27b-43ff-8d8e-27cce3faf9ae" providerId="AD" clId="Web-{CCB11A6C-EE0B-E038-1387-2263073118E8}" dt="2025-01-14T16:50:48.926" v="1487" actId="1076"/>
        <pc:sldMkLst>
          <pc:docMk/>
          <pc:sldMk cId="1935709519" sldId="1366"/>
        </pc:sldMkLst>
        <pc:spChg chg="mod">
          <ac:chgData name="Loris Antoniazzi" userId="S::antoniaz@infn.it::1ef9bad0-a27b-43ff-8d8e-27cce3faf9ae" providerId="AD" clId="Web-{CCB11A6C-EE0B-E038-1387-2263073118E8}" dt="2025-01-14T14:06:47.956" v="54" actId="20577"/>
          <ac:spMkLst>
            <pc:docMk/>
            <pc:sldMk cId="1935709519" sldId="1366"/>
            <ac:spMk id="2" creationId="{00000000-0000-0000-0000-000000000000}"/>
          </ac:spMkLst>
        </pc:spChg>
      </pc:sldChg>
      <pc:sldChg chg="add del replId">
        <pc:chgData name="Loris Antoniazzi" userId="S::antoniaz@infn.it::1ef9bad0-a27b-43ff-8d8e-27cce3faf9ae" providerId="AD" clId="Web-{CCB11A6C-EE0B-E038-1387-2263073118E8}" dt="2025-01-14T14:05:51.499" v="27"/>
        <pc:sldMkLst>
          <pc:docMk/>
          <pc:sldMk cId="3544599308" sldId="1366"/>
        </pc:sldMkLst>
      </pc:sldChg>
      <pc:sldChg chg="addSp delSp modSp add replId modNotes">
        <pc:chgData name="Loris Antoniazzi" userId="S::antoniaz@infn.it::1ef9bad0-a27b-43ff-8d8e-27cce3faf9ae" providerId="AD" clId="Web-{CCB11A6C-EE0B-E038-1387-2263073118E8}" dt="2025-01-14T16:55:20.839" v="1545"/>
        <pc:sldMkLst>
          <pc:docMk/>
          <pc:sldMk cId="3404457988" sldId="1367"/>
        </pc:sldMkLst>
        <pc:spChg chg="mod">
          <ac:chgData name="Loris Antoniazzi" userId="S::antoniaz@infn.it::1ef9bad0-a27b-43ff-8d8e-27cce3faf9ae" providerId="AD" clId="Web-{CCB11A6C-EE0B-E038-1387-2263073118E8}" dt="2025-01-14T16:35:18.572" v="1175" actId="20577"/>
          <ac:spMkLst>
            <pc:docMk/>
            <pc:sldMk cId="3404457988" sldId="1367"/>
            <ac:spMk id="2" creationId="{00000000-0000-0000-0000-000000000000}"/>
          </ac:spMkLst>
        </pc:spChg>
        <pc:spChg chg="add mod">
          <ac:chgData name="Loris Antoniazzi" userId="S::antoniaz@infn.it::1ef9bad0-a27b-43ff-8d8e-27cce3faf9ae" providerId="AD" clId="Web-{CCB11A6C-EE0B-E038-1387-2263073118E8}" dt="2025-01-14T16:31:41.285" v="1100" actId="14100"/>
          <ac:spMkLst>
            <pc:docMk/>
            <pc:sldMk cId="3404457988" sldId="1367"/>
            <ac:spMk id="4128" creationId="{25668608-6F30-2654-668F-3FF6AB0B810E}"/>
          </ac:spMkLst>
        </pc:spChg>
        <pc:spChg chg="add del">
          <ac:chgData name="Loris Antoniazzi" userId="S::antoniaz@infn.it::1ef9bad0-a27b-43ff-8d8e-27cce3faf9ae" providerId="AD" clId="Web-{CCB11A6C-EE0B-E038-1387-2263073118E8}" dt="2025-01-14T16:28:57.077" v="994"/>
          <ac:spMkLst>
            <pc:docMk/>
            <pc:sldMk cId="3404457988" sldId="1367"/>
            <ac:spMk id="4142" creationId="{84568912-C310-1D09-FEBB-9A499FF7E500}"/>
          </ac:spMkLst>
        </pc:spChg>
        <pc:spChg chg="add mod">
          <ac:chgData name="Loris Antoniazzi" userId="S::antoniaz@infn.it::1ef9bad0-a27b-43ff-8d8e-27cce3faf9ae" providerId="AD" clId="Web-{CCB11A6C-EE0B-E038-1387-2263073118E8}" dt="2025-01-14T16:39:36.891" v="1214" actId="1076"/>
          <ac:spMkLst>
            <pc:docMk/>
            <pc:sldMk cId="3404457988" sldId="1367"/>
            <ac:spMk id="4179" creationId="{53470A73-D3D0-EBA1-4A0F-245F11323A33}"/>
          </ac:spMkLst>
        </pc:spChg>
        <pc:spChg chg="add mod">
          <ac:chgData name="Loris Antoniazzi" userId="S::antoniaz@infn.it::1ef9bad0-a27b-43ff-8d8e-27cce3faf9ae" providerId="AD" clId="Web-{CCB11A6C-EE0B-E038-1387-2263073118E8}" dt="2025-01-14T16:35:31.072" v="1176" actId="1076"/>
          <ac:spMkLst>
            <pc:docMk/>
            <pc:sldMk cId="3404457988" sldId="1367"/>
            <ac:spMk id="4340" creationId="{54B218E9-6F4E-D69B-5CDE-457D3C0038C1}"/>
          </ac:spMkLst>
        </pc:spChg>
        <pc:spChg chg="add">
          <ac:chgData name="Loris Antoniazzi" userId="S::antoniaz@infn.it::1ef9bad0-a27b-43ff-8d8e-27cce3faf9ae" providerId="AD" clId="Web-{CCB11A6C-EE0B-E038-1387-2263073118E8}" dt="2025-01-14T16:53:53.118" v="1506"/>
          <ac:spMkLst>
            <pc:docMk/>
            <pc:sldMk cId="3404457988" sldId="1367"/>
            <ac:spMk id="4346" creationId="{CCA89AAD-ECBD-4582-2B2F-AAC0B7A958B9}"/>
          </ac:spMkLst>
        </pc:spChg>
        <pc:spChg chg="add mod">
          <ac:chgData name="Loris Antoniazzi" userId="S::antoniaz@infn.it::1ef9bad0-a27b-43ff-8d8e-27cce3faf9ae" providerId="AD" clId="Web-{CCB11A6C-EE0B-E038-1387-2263073118E8}" dt="2025-01-14T16:54:18.416" v="1511" actId="1076"/>
          <ac:spMkLst>
            <pc:docMk/>
            <pc:sldMk cId="3404457988" sldId="1367"/>
            <ac:spMk id="4347" creationId="{CD7F891F-7872-6E21-5234-FE58D417D541}"/>
          </ac:spMkLst>
        </pc:spChg>
        <pc:grpChg chg="add mod">
          <ac:chgData name="Loris Antoniazzi" userId="S::antoniaz@infn.it::1ef9bad0-a27b-43ff-8d8e-27cce3faf9ae" providerId="AD" clId="Web-{CCB11A6C-EE0B-E038-1387-2263073118E8}" dt="2025-01-14T16:32:16.567" v="1109" actId="14100"/>
          <ac:grpSpMkLst>
            <pc:docMk/>
            <pc:sldMk cId="3404457988" sldId="1367"/>
            <ac:grpSpMk id="4139" creationId="{68841CB0-C63A-3981-9AF8-DBD9F3DB6918}"/>
          </ac:grpSpMkLst>
        </pc:grpChg>
        <pc:graphicFrameChg chg="modGraphic">
          <ac:chgData name="Loris Antoniazzi" userId="S::antoniaz@infn.it::1ef9bad0-a27b-43ff-8d8e-27cce3faf9ae" providerId="AD" clId="Web-{CCB11A6C-EE0B-E038-1387-2263073118E8}" dt="2025-01-14T16:34:55.524" v="1159" actId="20577"/>
          <ac:graphicFrameMkLst>
            <pc:docMk/>
            <pc:sldMk cId="3404457988" sldId="1367"/>
            <ac:graphicFrameMk id="47" creationId="{E1D5B9C6-48C9-A81F-1E6C-9EA53E54465A}"/>
          </ac:graphicFrameMkLst>
        </pc:graphicFrameChg>
        <pc:picChg chg="add mod">
          <ac:chgData name="Loris Antoniazzi" userId="S::antoniaz@infn.it::1ef9bad0-a27b-43ff-8d8e-27cce3faf9ae" providerId="AD" clId="Web-{CCB11A6C-EE0B-E038-1387-2263073118E8}" dt="2025-01-14T16:31:53.254" v="1101" actId="1076"/>
          <ac:picMkLst>
            <pc:docMk/>
            <pc:sldMk cId="3404457988" sldId="1367"/>
            <ac:picMk id="4109" creationId="{ED273665-4E8B-D430-DBA1-63A148AA5811}"/>
          </ac:picMkLst>
        </pc:picChg>
        <pc:picChg chg="mod topLvl">
          <ac:chgData name="Loris Antoniazzi" userId="S::antoniaz@infn.it::1ef9bad0-a27b-43ff-8d8e-27cce3faf9ae" providerId="AD" clId="Web-{CCB11A6C-EE0B-E038-1387-2263073118E8}" dt="2025-01-14T16:32:15.332" v="1108" actId="1076"/>
          <ac:picMkLst>
            <pc:docMk/>
            <pc:sldMk cId="3404457988" sldId="1367"/>
            <ac:picMk id="4113" creationId="{154C43A3-D8F8-8CFB-7095-17AA9633CB19}"/>
          </ac:picMkLst>
        </pc:picChg>
        <pc:picChg chg="add mod">
          <ac:chgData name="Loris Antoniazzi" userId="S::antoniaz@infn.it::1ef9bad0-a27b-43ff-8d8e-27cce3faf9ae" providerId="AD" clId="Web-{CCB11A6C-EE0B-E038-1387-2263073118E8}" dt="2025-01-14T16:39:43.814" v="1217" actId="1076"/>
          <ac:picMkLst>
            <pc:docMk/>
            <pc:sldMk cId="3404457988" sldId="1367"/>
            <ac:picMk id="4341" creationId="{5CFA862F-9EFC-78D6-4168-5C6F359FAB21}"/>
          </ac:picMkLst>
        </pc:picChg>
        <pc:picChg chg="add mod">
          <ac:chgData name="Loris Antoniazzi" userId="S::antoniaz@infn.it::1ef9bad0-a27b-43ff-8d8e-27cce3faf9ae" providerId="AD" clId="Web-{CCB11A6C-EE0B-E038-1387-2263073118E8}" dt="2025-01-14T16:45:00.838" v="1222" actId="1076"/>
          <ac:picMkLst>
            <pc:docMk/>
            <pc:sldMk cId="3404457988" sldId="1367"/>
            <ac:picMk id="4343" creationId="{8629BEDD-75F0-757A-CBB1-CCF4CACDD8D3}"/>
          </ac:picMkLst>
        </pc:picChg>
        <pc:picChg chg="add mod">
          <ac:chgData name="Loris Antoniazzi" userId="S::antoniaz@infn.it::1ef9bad0-a27b-43ff-8d8e-27cce3faf9ae" providerId="AD" clId="Web-{CCB11A6C-EE0B-E038-1387-2263073118E8}" dt="2025-01-14T16:54:03.540" v="1507" actId="1076"/>
          <ac:picMkLst>
            <pc:docMk/>
            <pc:sldMk cId="3404457988" sldId="1367"/>
            <ac:picMk id="4345" creationId="{BCAD21E1-FFA5-D131-95FA-0567F6A778A9}"/>
          </ac:picMkLst>
        </pc:picChg>
      </pc:sldChg>
      <pc:sldChg chg="addSp delSp modSp add replId">
        <pc:chgData name="Loris Antoniazzi" userId="S::antoniaz@infn.it::1ef9bad0-a27b-43ff-8d8e-27cce3faf9ae" providerId="AD" clId="Web-{CCB11A6C-EE0B-E038-1387-2263073118E8}" dt="2025-01-14T16:53:04.164" v="1501" actId="1076"/>
        <pc:sldMkLst>
          <pc:docMk/>
          <pc:sldMk cId="1189273816" sldId="1368"/>
        </pc:sldMkLst>
      </pc:sldChg>
    </pc:docChg>
  </pc:docChgLst>
  <pc:docChgLst>
    <pc:chgData name="Loris Antoniazzi" userId="S::antoniaz@infn.it::1ef9bad0-a27b-43ff-8d8e-27cce3faf9ae" providerId="AD" clId="Web-{2E3F06B0-CF44-30FD-5291-5A682F8E5929}"/>
    <pc:docChg chg="addSld delSld modSld sldOrd">
      <pc:chgData name="Loris Antoniazzi" userId="S::antoniaz@infn.it::1ef9bad0-a27b-43ff-8d8e-27cce3faf9ae" providerId="AD" clId="Web-{2E3F06B0-CF44-30FD-5291-5A682F8E5929}" dt="2025-01-15T15:49:22.344" v="469" actId="1076"/>
      <pc:docMkLst>
        <pc:docMk/>
      </pc:docMkLst>
      <pc:sldChg chg="del">
        <pc:chgData name="Loris Antoniazzi" userId="S::antoniaz@infn.it::1ef9bad0-a27b-43ff-8d8e-27cce3faf9ae" providerId="AD" clId="Web-{2E3F06B0-CF44-30FD-5291-5A682F8E5929}" dt="2025-01-15T15:36:28.197" v="71"/>
        <pc:sldMkLst>
          <pc:docMk/>
          <pc:sldMk cId="435299096" sldId="1338"/>
        </pc:sldMkLst>
      </pc:sldChg>
      <pc:sldChg chg="del">
        <pc:chgData name="Loris Antoniazzi" userId="S::antoniaz@infn.it::1ef9bad0-a27b-43ff-8d8e-27cce3faf9ae" providerId="AD" clId="Web-{2E3F06B0-CF44-30FD-5291-5A682F8E5929}" dt="2025-01-15T15:36:25.556" v="70"/>
        <pc:sldMkLst>
          <pc:docMk/>
          <pc:sldMk cId="4283411449" sldId="1344"/>
        </pc:sldMkLst>
      </pc:sldChg>
      <pc:sldChg chg="del">
        <pc:chgData name="Loris Antoniazzi" userId="S::antoniaz@infn.it::1ef9bad0-a27b-43ff-8d8e-27cce3faf9ae" providerId="AD" clId="Web-{2E3F06B0-CF44-30FD-5291-5A682F8E5929}" dt="2025-01-15T07:48:23.720" v="30"/>
        <pc:sldMkLst>
          <pc:docMk/>
          <pc:sldMk cId="781690889" sldId="1345"/>
        </pc:sldMkLst>
      </pc:sldChg>
      <pc:sldChg chg="del">
        <pc:chgData name="Loris Antoniazzi" userId="S::antoniaz@infn.it::1ef9bad0-a27b-43ff-8d8e-27cce3faf9ae" providerId="AD" clId="Web-{2E3F06B0-CF44-30FD-5291-5A682F8E5929}" dt="2025-01-15T07:48:10.423" v="28"/>
        <pc:sldMkLst>
          <pc:docMk/>
          <pc:sldMk cId="85376717" sldId="1349"/>
        </pc:sldMkLst>
      </pc:sldChg>
      <pc:sldChg chg="del">
        <pc:chgData name="Loris Antoniazzi" userId="S::antoniaz@infn.it::1ef9bad0-a27b-43ff-8d8e-27cce3faf9ae" providerId="AD" clId="Web-{2E3F06B0-CF44-30FD-5291-5A682F8E5929}" dt="2025-01-15T07:48:14.220" v="29"/>
        <pc:sldMkLst>
          <pc:docMk/>
          <pc:sldMk cId="4140317315" sldId="1350"/>
        </pc:sldMkLst>
      </pc:sldChg>
      <pc:sldChg chg="del">
        <pc:chgData name="Loris Antoniazzi" userId="S::antoniaz@infn.it::1ef9bad0-a27b-43ff-8d8e-27cce3faf9ae" providerId="AD" clId="Web-{2E3F06B0-CF44-30FD-5291-5A682F8E5929}" dt="2025-01-15T15:36:10.602" v="67"/>
        <pc:sldMkLst>
          <pc:docMk/>
          <pc:sldMk cId="3414974353" sldId="1351"/>
        </pc:sldMkLst>
      </pc:sldChg>
      <pc:sldChg chg="del">
        <pc:chgData name="Loris Antoniazzi" userId="S::antoniaz@infn.it::1ef9bad0-a27b-43ff-8d8e-27cce3faf9ae" providerId="AD" clId="Web-{2E3F06B0-CF44-30FD-5291-5A682F8E5929}" dt="2025-01-15T15:36:09.180" v="66"/>
        <pc:sldMkLst>
          <pc:docMk/>
          <pc:sldMk cId="399492568" sldId="1352"/>
        </pc:sldMkLst>
      </pc:sldChg>
      <pc:sldChg chg="modSp">
        <pc:chgData name="Loris Antoniazzi" userId="S::antoniaz@infn.it::1ef9bad0-a27b-43ff-8d8e-27cce3faf9ae" providerId="AD" clId="Web-{2E3F06B0-CF44-30FD-5291-5A682F8E5929}" dt="2025-01-15T07:40:57.251" v="0" actId="20577"/>
        <pc:sldMkLst>
          <pc:docMk/>
          <pc:sldMk cId="957674315" sldId="1353"/>
        </pc:sldMkLst>
        <pc:spChg chg="mod">
          <ac:chgData name="Loris Antoniazzi" userId="S::antoniaz@infn.it::1ef9bad0-a27b-43ff-8d8e-27cce3faf9ae" providerId="AD" clId="Web-{2E3F06B0-CF44-30FD-5291-5A682F8E5929}" dt="2025-01-15T07:40:57.251" v="0" actId="20577"/>
          <ac:spMkLst>
            <pc:docMk/>
            <pc:sldMk cId="957674315" sldId="1353"/>
            <ac:spMk id="2" creationId="{00000000-0000-0000-0000-000000000000}"/>
          </ac:spMkLst>
        </pc:spChg>
      </pc:sldChg>
      <pc:sldChg chg="add del">
        <pc:chgData name="Loris Antoniazzi" userId="S::antoniaz@infn.it::1ef9bad0-a27b-43ff-8d8e-27cce3faf9ae" providerId="AD" clId="Web-{2E3F06B0-CF44-30FD-5291-5A682F8E5929}" dt="2025-01-15T15:36:15.431" v="69"/>
        <pc:sldMkLst>
          <pc:docMk/>
          <pc:sldMk cId="4081309620" sldId="1355"/>
        </pc:sldMkLst>
      </pc:sldChg>
      <pc:sldChg chg="del">
        <pc:chgData name="Loris Antoniazzi" userId="S::antoniaz@infn.it::1ef9bad0-a27b-43ff-8d8e-27cce3faf9ae" providerId="AD" clId="Web-{2E3F06B0-CF44-30FD-5291-5A682F8E5929}" dt="2025-01-15T15:36:01.430" v="64"/>
        <pc:sldMkLst>
          <pc:docMk/>
          <pc:sldMk cId="2302357811" sldId="1356"/>
        </pc:sldMkLst>
      </pc:sldChg>
      <pc:sldChg chg="del">
        <pc:chgData name="Loris Antoniazzi" userId="S::antoniaz@infn.it::1ef9bad0-a27b-43ff-8d8e-27cce3faf9ae" providerId="AD" clId="Web-{2E3F06B0-CF44-30FD-5291-5A682F8E5929}" dt="2025-01-15T15:36:04.087" v="65"/>
        <pc:sldMkLst>
          <pc:docMk/>
          <pc:sldMk cId="1219108471" sldId="1358"/>
        </pc:sldMkLst>
      </pc:sldChg>
      <pc:sldChg chg="del">
        <pc:chgData name="Loris Antoniazzi" userId="S::antoniaz@infn.it::1ef9bad0-a27b-43ff-8d8e-27cce3faf9ae" providerId="AD" clId="Web-{2E3F06B0-CF44-30FD-5291-5A682F8E5929}" dt="2025-01-15T07:47:52.609" v="26"/>
        <pc:sldMkLst>
          <pc:docMk/>
          <pc:sldMk cId="1951221473" sldId="1359"/>
        </pc:sldMkLst>
      </pc:sldChg>
      <pc:sldChg chg="del">
        <pc:chgData name="Loris Antoniazzi" userId="S::antoniaz@infn.it::1ef9bad0-a27b-43ff-8d8e-27cce3faf9ae" providerId="AD" clId="Web-{2E3F06B0-CF44-30FD-5291-5A682F8E5929}" dt="2025-01-15T07:47:56.672" v="27"/>
        <pc:sldMkLst>
          <pc:docMk/>
          <pc:sldMk cId="2360606172" sldId="1361"/>
        </pc:sldMkLst>
      </pc:sldChg>
      <pc:sldChg chg="modSp">
        <pc:chgData name="Loris Antoniazzi" userId="S::antoniaz@infn.it::1ef9bad0-a27b-43ff-8d8e-27cce3faf9ae" providerId="AD" clId="Web-{2E3F06B0-CF44-30FD-5291-5A682F8E5929}" dt="2025-01-15T07:41:06.845" v="1" actId="20577"/>
        <pc:sldMkLst>
          <pc:docMk/>
          <pc:sldMk cId="1266219170" sldId="1363"/>
        </pc:sldMkLst>
        <pc:spChg chg="mod">
          <ac:chgData name="Loris Antoniazzi" userId="S::antoniaz@infn.it::1ef9bad0-a27b-43ff-8d8e-27cce3faf9ae" providerId="AD" clId="Web-{2E3F06B0-CF44-30FD-5291-5A682F8E5929}" dt="2025-01-15T07:41:06.845" v="1" actId="20577"/>
          <ac:spMkLst>
            <pc:docMk/>
            <pc:sldMk cId="1266219170" sldId="1363"/>
            <ac:spMk id="2" creationId="{00000000-0000-0000-0000-000000000000}"/>
          </ac:spMkLst>
        </pc:spChg>
      </pc:sldChg>
      <pc:sldChg chg="addSp modSp">
        <pc:chgData name="Loris Antoniazzi" userId="S::antoniaz@infn.it::1ef9bad0-a27b-43ff-8d8e-27cce3faf9ae" providerId="AD" clId="Web-{2E3F06B0-CF44-30FD-5291-5A682F8E5929}" dt="2025-01-15T15:32:20.455" v="54" actId="1076"/>
        <pc:sldMkLst>
          <pc:docMk/>
          <pc:sldMk cId="2169240712" sldId="1365"/>
        </pc:sldMkLst>
        <pc:spChg chg="add mod">
          <ac:chgData name="Loris Antoniazzi" userId="S::antoniaz@infn.it::1ef9bad0-a27b-43ff-8d8e-27cce3faf9ae" providerId="AD" clId="Web-{2E3F06B0-CF44-30FD-5291-5A682F8E5929}" dt="2025-01-15T15:32:20.455" v="54" actId="1076"/>
          <ac:spMkLst>
            <pc:docMk/>
            <pc:sldMk cId="2169240712" sldId="1365"/>
            <ac:spMk id="14" creationId="{DED4B0FB-2C3B-9119-FAAF-11B3A0D45656}"/>
          </ac:spMkLst>
        </pc:spChg>
      </pc:sldChg>
      <pc:sldChg chg="addSp delSp modSp modNotes">
        <pc:chgData name="Loris Antoniazzi" userId="S::antoniaz@infn.it::1ef9bad0-a27b-43ff-8d8e-27cce3faf9ae" providerId="AD" clId="Web-{2E3F06B0-CF44-30FD-5291-5A682F8E5929}" dt="2025-01-15T15:49:22.344" v="469" actId="1076"/>
        <pc:sldMkLst>
          <pc:docMk/>
          <pc:sldMk cId="1935709519" sldId="1366"/>
        </pc:sldMkLst>
        <pc:spChg chg="add mod">
          <ac:chgData name="Loris Antoniazzi" userId="S::antoniaz@infn.it::1ef9bad0-a27b-43ff-8d8e-27cce3faf9ae" providerId="AD" clId="Web-{2E3F06B0-CF44-30FD-5291-5A682F8E5929}" dt="2025-01-15T15:32:36.878" v="58" actId="1076"/>
          <ac:spMkLst>
            <pc:docMk/>
            <pc:sldMk cId="1935709519" sldId="1366"/>
            <ac:spMk id="14" creationId="{0C1C9648-B3C5-5649-68D7-FC4D71D53DF3}"/>
          </ac:spMkLst>
        </pc:spChg>
        <pc:picChg chg="add mod">
          <ac:chgData name="Loris Antoniazzi" userId="S::antoniaz@infn.it::1ef9bad0-a27b-43ff-8d8e-27cce3faf9ae" providerId="AD" clId="Web-{2E3F06B0-CF44-30FD-5291-5A682F8E5929}" dt="2025-01-15T15:49:22.344" v="469" actId="1076"/>
          <ac:picMkLst>
            <pc:docMk/>
            <pc:sldMk cId="1935709519" sldId="1366"/>
            <ac:picMk id="18" creationId="{260EF5AF-8F43-93D8-4284-6BAFC89AD907}"/>
          </ac:picMkLst>
        </pc:picChg>
      </pc:sldChg>
      <pc:sldChg chg="addSp delSp modSp">
        <pc:chgData name="Loris Antoniazzi" userId="S::antoniaz@infn.it::1ef9bad0-a27b-43ff-8d8e-27cce3faf9ae" providerId="AD" clId="Web-{2E3F06B0-CF44-30FD-5291-5A682F8E5929}" dt="2025-01-15T15:31:55.439" v="50" actId="1076"/>
        <pc:sldMkLst>
          <pc:docMk/>
          <pc:sldMk cId="3404457988" sldId="1367"/>
        </pc:sldMkLst>
        <pc:spChg chg="add mod">
          <ac:chgData name="Loris Antoniazzi" userId="S::antoniaz@infn.it::1ef9bad0-a27b-43ff-8d8e-27cce3faf9ae" providerId="AD" clId="Web-{2E3F06B0-CF44-30FD-5291-5A682F8E5929}" dt="2025-01-15T07:46:29.982" v="25" actId="1076"/>
          <ac:spMkLst>
            <pc:docMk/>
            <pc:sldMk cId="3404457988" sldId="1367"/>
            <ac:spMk id="25" creationId="{9AA3BDFF-F665-EE09-66B6-DBA6132E6A09}"/>
          </ac:spMkLst>
        </pc:spChg>
        <pc:spChg chg="add mod">
          <ac:chgData name="Loris Antoniazzi" userId="S::antoniaz@infn.it::1ef9bad0-a27b-43ff-8d8e-27cce3faf9ae" providerId="AD" clId="Web-{2E3F06B0-CF44-30FD-5291-5A682F8E5929}" dt="2025-01-15T15:31:55.439" v="50" actId="1076"/>
          <ac:spMkLst>
            <pc:docMk/>
            <pc:sldMk cId="3404457988" sldId="1367"/>
            <ac:spMk id="50" creationId="{51C24033-A962-F1FA-3072-8917B605BA64}"/>
          </ac:spMkLst>
        </pc:spChg>
        <pc:grpChg chg="add">
          <ac:chgData name="Loris Antoniazzi" userId="S::antoniaz@infn.it::1ef9bad0-a27b-43ff-8d8e-27cce3faf9ae" providerId="AD" clId="Web-{2E3F06B0-CF44-30FD-5291-5A682F8E5929}" dt="2025-01-15T15:30:14.702" v="43"/>
          <ac:grpSpMkLst>
            <pc:docMk/>
            <pc:sldMk cId="3404457988" sldId="1367"/>
            <ac:grpSpMk id="26" creationId="{94AAE0F5-CAC5-BB63-8EC3-BC654721C396}"/>
          </ac:grpSpMkLst>
        </pc:grpChg>
        <pc:grpChg chg="add">
          <ac:chgData name="Loris Antoniazzi" userId="S::antoniaz@infn.it::1ef9bad0-a27b-43ff-8d8e-27cce3faf9ae" providerId="AD" clId="Web-{2E3F06B0-CF44-30FD-5291-5A682F8E5929}" dt="2025-01-15T15:30:25.702" v="44"/>
          <ac:grpSpMkLst>
            <pc:docMk/>
            <pc:sldMk cId="3404457988" sldId="1367"/>
            <ac:grpSpMk id="38" creationId="{6D85863E-3385-A613-DA98-D3A8466A9A4D}"/>
          </ac:grpSpMkLst>
        </pc:grpChg>
        <pc:grpChg chg="mod">
          <ac:chgData name="Loris Antoniazzi" userId="S::antoniaz@infn.it::1ef9bad0-a27b-43ff-8d8e-27cce3faf9ae" providerId="AD" clId="Web-{2E3F06B0-CF44-30FD-5291-5A682F8E5929}" dt="2025-01-15T07:42:51.708" v="2" actId="1076"/>
          <ac:grpSpMkLst>
            <pc:docMk/>
            <pc:sldMk cId="3404457988" sldId="1367"/>
            <ac:grpSpMk id="4139" creationId="{68841CB0-C63A-3981-9AF8-DBD9F3DB6918}"/>
          </ac:grpSpMkLst>
        </pc:grpChg>
        <pc:picChg chg="add mod">
          <ac:chgData name="Loris Antoniazzi" userId="S::antoniaz@infn.it::1ef9bad0-a27b-43ff-8d8e-27cce3faf9ae" providerId="AD" clId="Web-{2E3F06B0-CF44-30FD-5291-5A682F8E5929}" dt="2025-01-15T07:46:19.387" v="22" actId="14100"/>
          <ac:picMkLst>
            <pc:docMk/>
            <pc:sldMk cId="3404457988" sldId="1367"/>
            <ac:picMk id="23" creationId="{9553FA75-4A35-BEE5-DDF3-C0183E734AC8}"/>
          </ac:picMkLst>
        </pc:picChg>
        <pc:picChg chg="add mod">
          <ac:chgData name="Loris Antoniazzi" userId="S::antoniaz@infn.it::1ef9bad0-a27b-43ff-8d8e-27cce3faf9ae" providerId="AD" clId="Web-{2E3F06B0-CF44-30FD-5291-5A682F8E5929}" dt="2025-01-15T07:46:14.981" v="21" actId="1076"/>
          <ac:picMkLst>
            <pc:docMk/>
            <pc:sldMk cId="3404457988" sldId="1367"/>
            <ac:picMk id="24" creationId="{1D1B05B1-2F08-1A7A-0D6B-4AB0796A4418}"/>
          </ac:picMkLst>
        </pc:picChg>
        <pc:picChg chg="mod">
          <ac:chgData name="Loris Antoniazzi" userId="S::antoniaz@infn.it::1ef9bad0-a27b-43ff-8d8e-27cce3faf9ae" providerId="AD" clId="Web-{2E3F06B0-CF44-30FD-5291-5A682F8E5929}" dt="2025-01-15T07:42:58.302" v="4" actId="1076"/>
          <ac:picMkLst>
            <pc:docMk/>
            <pc:sldMk cId="3404457988" sldId="1367"/>
            <ac:picMk id="4113" creationId="{154C43A3-D8F8-8CFB-7095-17AA9633CB19}"/>
          </ac:picMkLst>
        </pc:picChg>
      </pc:sldChg>
      <pc:sldChg chg="addSp modSp del">
        <pc:chgData name="Loris Antoniazzi" userId="S::antoniaz@infn.it::1ef9bad0-a27b-43ff-8d8e-27cce3faf9ae" providerId="AD" clId="Web-{2E3F06B0-CF44-30FD-5291-5A682F8E5929}" dt="2025-01-15T15:38:16.168" v="94"/>
        <pc:sldMkLst>
          <pc:docMk/>
          <pc:sldMk cId="1189273816" sldId="1368"/>
        </pc:sldMkLst>
      </pc:sldChg>
      <pc:sldChg chg="delSp modSp add del replId">
        <pc:chgData name="Loris Antoniazzi" userId="S::antoniaz@infn.it::1ef9bad0-a27b-43ff-8d8e-27cce3faf9ae" providerId="AD" clId="Web-{2E3F06B0-CF44-30FD-5291-5A682F8E5929}" dt="2025-01-15T15:42:54.848" v="302"/>
        <pc:sldMkLst>
          <pc:docMk/>
          <pc:sldMk cId="2153529875" sldId="1369"/>
        </pc:sldMkLst>
      </pc:sldChg>
      <pc:sldChg chg="addSp delSp modSp add ord replId modNotes">
        <pc:chgData name="Loris Antoniazzi" userId="S::antoniaz@infn.it::1ef9bad0-a27b-43ff-8d8e-27cce3faf9ae" providerId="AD" clId="Web-{2E3F06B0-CF44-30FD-5291-5A682F8E5929}" dt="2025-01-15T15:41:49.096" v="288"/>
        <pc:sldMkLst>
          <pc:docMk/>
          <pc:sldMk cId="3718803098" sldId="1370"/>
        </pc:sldMkLst>
        <pc:spChg chg="add mod">
          <ac:chgData name="Loris Antoniazzi" userId="S::antoniaz@infn.it::1ef9bad0-a27b-43ff-8d8e-27cce3faf9ae" providerId="AD" clId="Web-{2E3F06B0-CF44-30FD-5291-5A682F8E5929}" dt="2025-01-15T15:39:16.186" v="106" actId="1076"/>
          <ac:spMkLst>
            <pc:docMk/>
            <pc:sldMk cId="3718803098" sldId="1370"/>
            <ac:spMk id="4103" creationId="{EBF1C63B-0796-6249-9771-0807972B28C0}"/>
          </ac:spMkLst>
        </pc:spChg>
      </pc:sldChg>
      <pc:sldChg chg="addSp delSp modSp add replId">
        <pc:chgData name="Loris Antoniazzi" userId="S::antoniaz@infn.it::1ef9bad0-a27b-43ff-8d8e-27cce3faf9ae" providerId="AD" clId="Web-{2E3F06B0-CF44-30FD-5291-5A682F8E5929}" dt="2025-01-15T15:42:48.864" v="301" actId="1076"/>
        <pc:sldMkLst>
          <pc:docMk/>
          <pc:sldMk cId="1223150131" sldId="1371"/>
        </pc:sldMkLst>
        <pc:spChg chg="add mod">
          <ac:chgData name="Loris Antoniazzi" userId="S::antoniaz@infn.it::1ef9bad0-a27b-43ff-8d8e-27cce3faf9ae" providerId="AD" clId="Web-{2E3F06B0-CF44-30FD-5291-5A682F8E5929}" dt="2025-01-15T15:42:48.864" v="301" actId="1076"/>
          <ac:spMkLst>
            <pc:docMk/>
            <pc:sldMk cId="1223150131" sldId="1371"/>
            <ac:spMk id="4105" creationId="{624B380C-E92E-34C4-78F3-2297EAEC20D0}"/>
          </ac:spMkLst>
        </pc:spChg>
      </pc:sldChg>
    </pc:docChg>
  </pc:docChgLst>
  <pc:docChgLst>
    <pc:chgData name="Loris Antoniazzi" userId="S::antoniaz@infn.it::1ef9bad0-a27b-43ff-8d8e-27cce3faf9ae" providerId="AD" clId="Web-{983E00A8-5F64-55F7-04D5-5F6F3CB85988}"/>
    <pc:docChg chg="addSld delSld modSld sldOrd">
      <pc:chgData name="Loris Antoniazzi" userId="S::antoniaz@infn.it::1ef9bad0-a27b-43ff-8d8e-27cce3faf9ae" providerId="AD" clId="Web-{983E00A8-5F64-55F7-04D5-5F6F3CB85988}" dt="2025-01-14T13:53:01.446" v="834"/>
      <pc:docMkLst>
        <pc:docMk/>
      </pc:docMkLst>
      <pc:sldChg chg="modSp">
        <pc:chgData name="Loris Antoniazzi" userId="S::antoniaz@infn.it::1ef9bad0-a27b-43ff-8d8e-27cce3faf9ae" providerId="AD" clId="Web-{983E00A8-5F64-55F7-04D5-5F6F3CB85988}" dt="2025-01-13T15:33:21.332" v="21" actId="20577"/>
        <pc:sldMkLst>
          <pc:docMk/>
          <pc:sldMk cId="3836109121" sldId="1323"/>
        </pc:sldMkLst>
        <pc:spChg chg="mod">
          <ac:chgData name="Loris Antoniazzi" userId="S::antoniaz@infn.it::1ef9bad0-a27b-43ff-8d8e-27cce3faf9ae" providerId="AD" clId="Web-{983E00A8-5F64-55F7-04D5-5F6F3CB85988}" dt="2025-01-13T15:32:55.316" v="11" actId="14100"/>
          <ac:spMkLst>
            <pc:docMk/>
            <pc:sldMk cId="3836109121" sldId="1323"/>
            <ac:spMk id="2" creationId="{57E837B3-882E-44B3-A043-25C3955D9B73}"/>
          </ac:spMkLst>
        </pc:spChg>
        <pc:spChg chg="mod">
          <ac:chgData name="Loris Antoniazzi" userId="S::antoniaz@infn.it::1ef9bad0-a27b-43ff-8d8e-27cce3faf9ae" providerId="AD" clId="Web-{983E00A8-5F64-55F7-04D5-5F6F3CB85988}" dt="2025-01-13T15:33:01.847" v="18" actId="20577"/>
          <ac:spMkLst>
            <pc:docMk/>
            <pc:sldMk cId="3836109121" sldId="1323"/>
            <ac:spMk id="3" creationId="{72EE7011-58F7-4172-91D0-1FA02DAC0C9F}"/>
          </ac:spMkLst>
        </pc:spChg>
        <pc:spChg chg="mod">
          <ac:chgData name="Loris Antoniazzi" userId="S::antoniaz@infn.it::1ef9bad0-a27b-43ff-8d8e-27cce3faf9ae" providerId="AD" clId="Web-{983E00A8-5F64-55F7-04D5-5F6F3CB85988}" dt="2025-01-13T15:33:21.332" v="21" actId="20577"/>
          <ac:spMkLst>
            <pc:docMk/>
            <pc:sldMk cId="3836109121" sldId="1323"/>
            <ac:spMk id="5" creationId="{AC335A51-6A42-43FD-AFA2-4201723668DE}"/>
          </ac:spMkLst>
        </pc:spChg>
      </pc:sldChg>
      <pc:sldChg chg="addSp delSp">
        <pc:chgData name="Loris Antoniazzi" userId="S::antoniaz@infn.it::1ef9bad0-a27b-43ff-8d8e-27cce3faf9ae" providerId="AD" clId="Web-{983E00A8-5F64-55F7-04D5-5F6F3CB85988}" dt="2025-01-14T13:51:34.256" v="811"/>
        <pc:sldMkLst>
          <pc:docMk/>
          <pc:sldMk cId="435299096" sldId="1338"/>
        </pc:sldMkLst>
      </pc:sldChg>
      <pc:sldChg chg="addSp delSp">
        <pc:chgData name="Loris Antoniazzi" userId="S::antoniaz@infn.it::1ef9bad0-a27b-43ff-8d8e-27cce3faf9ae" providerId="AD" clId="Web-{983E00A8-5F64-55F7-04D5-5F6F3CB85988}" dt="2025-01-14T13:51:59.663" v="819"/>
        <pc:sldMkLst>
          <pc:docMk/>
          <pc:sldMk cId="4283411449" sldId="1344"/>
        </pc:sldMkLst>
      </pc:sldChg>
      <pc:sldChg chg="addSp delSp">
        <pc:chgData name="Loris Antoniazzi" userId="S::antoniaz@infn.it::1ef9bad0-a27b-43ff-8d8e-27cce3faf9ae" providerId="AD" clId="Web-{983E00A8-5F64-55F7-04D5-5F6F3CB85988}" dt="2025-01-14T13:52:10.960" v="821"/>
        <pc:sldMkLst>
          <pc:docMk/>
          <pc:sldMk cId="781690889" sldId="1345"/>
        </pc:sldMkLst>
      </pc:sldChg>
      <pc:sldChg chg="addSp delSp">
        <pc:chgData name="Loris Antoniazzi" userId="S::antoniaz@infn.it::1ef9bad0-a27b-43ff-8d8e-27cce3faf9ae" providerId="AD" clId="Web-{983E00A8-5F64-55F7-04D5-5F6F3CB85988}" dt="2025-01-14T13:52:44.977" v="829"/>
        <pc:sldMkLst>
          <pc:docMk/>
          <pc:sldMk cId="85376717" sldId="1349"/>
        </pc:sldMkLst>
      </pc:sldChg>
      <pc:sldChg chg="addSp delSp">
        <pc:chgData name="Loris Antoniazzi" userId="S::antoniaz@infn.it::1ef9bad0-a27b-43ff-8d8e-27cce3faf9ae" providerId="AD" clId="Web-{983E00A8-5F64-55F7-04D5-5F6F3CB85988}" dt="2025-01-14T13:52:49.696" v="831"/>
        <pc:sldMkLst>
          <pc:docMk/>
          <pc:sldMk cId="4140317315" sldId="1350"/>
        </pc:sldMkLst>
      </pc:sldChg>
      <pc:sldChg chg="addSp delSp">
        <pc:chgData name="Loris Antoniazzi" userId="S::antoniaz@infn.it::1ef9bad0-a27b-43ff-8d8e-27cce3faf9ae" providerId="AD" clId="Web-{983E00A8-5F64-55F7-04D5-5F6F3CB85988}" dt="2025-01-14T13:52:54.461" v="833"/>
        <pc:sldMkLst>
          <pc:docMk/>
          <pc:sldMk cId="3414974353" sldId="1351"/>
        </pc:sldMkLst>
      </pc:sldChg>
      <pc:sldChg chg="addSp delSp">
        <pc:chgData name="Loris Antoniazzi" userId="S::antoniaz@infn.it::1ef9bad0-a27b-43ff-8d8e-27cce3faf9ae" providerId="AD" clId="Web-{983E00A8-5F64-55F7-04D5-5F6F3CB85988}" dt="2025-01-14T13:51:54.007" v="817"/>
        <pc:sldMkLst>
          <pc:docMk/>
          <pc:sldMk cId="399492568" sldId="1352"/>
        </pc:sldMkLst>
      </pc:sldChg>
      <pc:sldChg chg="addSp delSp modSp ord">
        <pc:chgData name="Loris Antoniazzi" userId="S::antoniaz@infn.it::1ef9bad0-a27b-43ff-8d8e-27cce3faf9ae" providerId="AD" clId="Web-{983E00A8-5F64-55F7-04D5-5F6F3CB85988}" dt="2025-01-14T13:51:23.928" v="809" actId="1076"/>
        <pc:sldMkLst>
          <pc:docMk/>
          <pc:sldMk cId="957674315" sldId="1353"/>
        </pc:sldMkLst>
        <pc:spChg chg="mod">
          <ac:chgData name="Loris Antoniazzi" userId="S::antoniaz@infn.it::1ef9bad0-a27b-43ff-8d8e-27cce3faf9ae" providerId="AD" clId="Web-{983E00A8-5F64-55F7-04D5-5F6F3CB85988}" dt="2025-01-14T07:51:28.734" v="631" actId="20577"/>
          <ac:spMkLst>
            <pc:docMk/>
            <pc:sldMk cId="957674315" sldId="1353"/>
            <ac:spMk id="2" creationId="{00000000-0000-0000-0000-000000000000}"/>
          </ac:spMkLst>
        </pc:spChg>
        <pc:spChg chg="mod">
          <ac:chgData name="Loris Antoniazzi" userId="S::antoniaz@infn.it::1ef9bad0-a27b-43ff-8d8e-27cce3faf9ae" providerId="AD" clId="Web-{983E00A8-5F64-55F7-04D5-5F6F3CB85988}" dt="2025-01-14T07:52:13.893" v="661" actId="14100"/>
          <ac:spMkLst>
            <pc:docMk/>
            <pc:sldMk cId="957674315" sldId="1353"/>
            <ac:spMk id="7" creationId="{00000000-0000-0000-0000-000000000000}"/>
          </ac:spMkLst>
        </pc:spChg>
        <pc:spChg chg="mod">
          <ac:chgData name="Loris Antoniazzi" userId="S::antoniaz@infn.it::1ef9bad0-a27b-43ff-8d8e-27cce3faf9ae" providerId="AD" clId="Web-{983E00A8-5F64-55F7-04D5-5F6F3CB85988}" dt="2025-01-14T07:52:49.332" v="673" actId="20577"/>
          <ac:spMkLst>
            <pc:docMk/>
            <pc:sldMk cId="957674315" sldId="1353"/>
            <ac:spMk id="20" creationId="{5A42488A-0EE1-7434-2D00-07D10D8C97D8}"/>
          </ac:spMkLst>
        </pc:spChg>
        <pc:picChg chg="add mod">
          <ac:chgData name="Loris Antoniazzi" userId="S::antoniaz@infn.it::1ef9bad0-a27b-43ff-8d8e-27cce3faf9ae" providerId="AD" clId="Web-{983E00A8-5F64-55F7-04D5-5F6F3CB85988}" dt="2025-01-14T13:51:23.928" v="809" actId="1076"/>
          <ac:picMkLst>
            <pc:docMk/>
            <pc:sldMk cId="957674315" sldId="1353"/>
            <ac:picMk id="5" creationId="{BD94A921-8E1E-97F5-02AA-43BBC295238D}"/>
          </ac:picMkLst>
        </pc:picChg>
      </pc:sldChg>
      <pc:sldChg chg="addSp delSp modSp ord delAnim">
        <pc:chgData name="Loris Antoniazzi" userId="S::antoniaz@infn.it::1ef9bad0-a27b-43ff-8d8e-27cce3faf9ae" providerId="AD" clId="Web-{983E00A8-5F64-55F7-04D5-5F6F3CB85988}" dt="2025-01-14T13:51:03.318" v="804"/>
        <pc:sldMkLst>
          <pc:docMk/>
          <pc:sldMk cId="10943887" sldId="1354"/>
        </pc:sldMkLst>
      </pc:sldChg>
      <pc:sldChg chg="addSp delSp">
        <pc:chgData name="Loris Antoniazzi" userId="S::antoniaz@infn.it::1ef9bad0-a27b-43ff-8d8e-27cce3faf9ae" providerId="AD" clId="Web-{983E00A8-5F64-55F7-04D5-5F6F3CB85988}" dt="2025-01-14T13:52:40.211" v="827"/>
        <pc:sldMkLst>
          <pc:docMk/>
          <pc:sldMk cId="4081309620" sldId="1355"/>
        </pc:sldMkLst>
      </pc:sldChg>
      <pc:sldChg chg="addSp delSp">
        <pc:chgData name="Loris Antoniazzi" userId="S::antoniaz@infn.it::1ef9bad0-a27b-43ff-8d8e-27cce3faf9ae" providerId="AD" clId="Web-{983E00A8-5F64-55F7-04D5-5F6F3CB85988}" dt="2025-01-14T13:51:47.991" v="815"/>
        <pc:sldMkLst>
          <pc:docMk/>
          <pc:sldMk cId="2302357811" sldId="1356"/>
        </pc:sldMkLst>
      </pc:sldChg>
      <pc:sldChg chg="addSp delSp">
        <pc:chgData name="Loris Antoniazzi" userId="S::antoniaz@infn.it::1ef9bad0-a27b-43ff-8d8e-27cce3faf9ae" providerId="AD" clId="Web-{983E00A8-5F64-55F7-04D5-5F6F3CB85988}" dt="2025-01-14T13:51:37.912" v="813"/>
        <pc:sldMkLst>
          <pc:docMk/>
          <pc:sldMk cId="1219108471" sldId="1358"/>
        </pc:sldMkLst>
      </pc:sldChg>
      <pc:sldChg chg="addSp delSp">
        <pc:chgData name="Loris Antoniazzi" userId="S::antoniaz@infn.it::1ef9bad0-a27b-43ff-8d8e-27cce3faf9ae" providerId="AD" clId="Web-{983E00A8-5F64-55F7-04D5-5F6F3CB85988}" dt="2025-01-14T13:52:19.695" v="823"/>
        <pc:sldMkLst>
          <pc:docMk/>
          <pc:sldMk cId="1951221473" sldId="1359"/>
        </pc:sldMkLst>
      </pc:sldChg>
      <pc:sldChg chg="addSp del">
        <pc:chgData name="Loris Antoniazzi" userId="S::antoniaz@infn.it::1ef9bad0-a27b-43ff-8d8e-27cce3faf9ae" providerId="AD" clId="Web-{983E00A8-5F64-55F7-04D5-5F6F3CB85988}" dt="2025-01-14T13:53:01.446" v="834"/>
        <pc:sldMkLst>
          <pc:docMk/>
          <pc:sldMk cId="882813781" sldId="1360"/>
        </pc:sldMkLst>
      </pc:sldChg>
      <pc:sldChg chg="addSp">
        <pc:chgData name="Loris Antoniazzi" userId="S::antoniaz@infn.it::1ef9bad0-a27b-43ff-8d8e-27cce3faf9ae" providerId="AD" clId="Web-{983E00A8-5F64-55F7-04D5-5F6F3CB85988}" dt="2025-01-14T13:52:35.180" v="825"/>
        <pc:sldMkLst>
          <pc:docMk/>
          <pc:sldMk cId="2360606172" sldId="1361"/>
        </pc:sldMkLst>
      </pc:sldChg>
      <pc:sldChg chg="addSp delSp modSp add ord">
        <pc:chgData name="Loris Antoniazzi" userId="S::antoniaz@infn.it::1ef9bad0-a27b-43ff-8d8e-27cce3faf9ae" providerId="AD" clId="Web-{983E00A8-5F64-55F7-04D5-5F6F3CB85988}" dt="2025-01-14T13:51:14.615" v="807" actId="1076"/>
        <pc:sldMkLst>
          <pc:docMk/>
          <pc:sldMk cId="874448822" sldId="1362"/>
        </pc:sldMkLst>
        <pc:spChg chg="mod">
          <ac:chgData name="Loris Antoniazzi" userId="S::antoniaz@infn.it::1ef9bad0-a27b-43ff-8d8e-27cce3faf9ae" providerId="AD" clId="Web-{983E00A8-5F64-55F7-04D5-5F6F3CB85988}" dt="2025-01-13T16:10:33.180" v="441" actId="20577"/>
          <ac:spMkLst>
            <pc:docMk/>
            <pc:sldMk cId="874448822" sldId="1362"/>
            <ac:spMk id="7" creationId="{00000000-0000-0000-0000-000000000000}"/>
          </ac:spMkLst>
        </pc:spChg>
        <pc:spChg chg="mod">
          <ac:chgData name="Loris Antoniazzi" userId="S::antoniaz@infn.it::1ef9bad0-a27b-43ff-8d8e-27cce3faf9ae" providerId="AD" clId="Web-{983E00A8-5F64-55F7-04D5-5F6F3CB85988}" dt="2025-01-13T15:34:25.943" v="27" actId="20577"/>
          <ac:spMkLst>
            <pc:docMk/>
            <pc:sldMk cId="874448822" sldId="1362"/>
            <ac:spMk id="20" creationId="{5A42488A-0EE1-7434-2D00-07D10D8C97D8}"/>
          </ac:spMkLst>
        </pc:spChg>
        <pc:picChg chg="add mod">
          <ac:chgData name="Loris Antoniazzi" userId="S::antoniaz@infn.it::1ef9bad0-a27b-43ff-8d8e-27cce3faf9ae" providerId="AD" clId="Web-{983E00A8-5F64-55F7-04D5-5F6F3CB85988}" dt="2025-01-14T13:51:14.615" v="807" actId="1076"/>
          <ac:picMkLst>
            <pc:docMk/>
            <pc:sldMk cId="874448822" sldId="1362"/>
            <ac:picMk id="5" creationId="{E2D4C41D-2AAD-63F4-BAF2-A695EE5F7D7E}"/>
          </ac:picMkLst>
        </pc:picChg>
      </pc:sldChg>
      <pc:sldChg chg="add del replId">
        <pc:chgData name="Loris Antoniazzi" userId="S::antoniaz@infn.it::1ef9bad0-a27b-43ff-8d8e-27cce3faf9ae" providerId="AD" clId="Web-{983E00A8-5F64-55F7-04D5-5F6F3CB85988}" dt="2025-01-14T08:21:04.547" v="770"/>
        <pc:sldMkLst>
          <pc:docMk/>
          <pc:sldMk cId="1062399161" sldId="1363"/>
        </pc:sldMkLst>
      </pc:sldChg>
      <pc:sldChg chg="addSp delSp modSp add replId">
        <pc:chgData name="Loris Antoniazzi" userId="S::antoniaz@infn.it::1ef9bad0-a27b-43ff-8d8e-27cce3faf9ae" providerId="AD" clId="Web-{983E00A8-5F64-55F7-04D5-5F6F3CB85988}" dt="2025-01-14T13:51:19.521" v="808" actId="1076"/>
        <pc:sldMkLst>
          <pc:docMk/>
          <pc:sldMk cId="1266219170" sldId="1363"/>
        </pc:sldMkLst>
        <pc:picChg chg="add mod">
          <ac:chgData name="Loris Antoniazzi" userId="S::antoniaz@infn.it::1ef9bad0-a27b-43ff-8d8e-27cce3faf9ae" providerId="AD" clId="Web-{983E00A8-5F64-55F7-04D5-5F6F3CB85988}" dt="2025-01-14T13:49:51.925" v="792" actId="1076"/>
          <ac:picMkLst>
            <pc:docMk/>
            <pc:sldMk cId="1266219170" sldId="1363"/>
            <ac:picMk id="3" creationId="{F3BADC33-1548-C551-38AE-BD771E65ED91}"/>
          </ac:picMkLst>
        </pc:picChg>
        <pc:picChg chg="add mod">
          <ac:chgData name="Loris Antoniazzi" userId="S::antoniaz@infn.it::1ef9bad0-a27b-43ff-8d8e-27cce3faf9ae" providerId="AD" clId="Web-{983E00A8-5F64-55F7-04D5-5F6F3CB85988}" dt="2025-01-14T13:51:19.521" v="808" actId="1076"/>
          <ac:picMkLst>
            <pc:docMk/>
            <pc:sldMk cId="1266219170" sldId="1363"/>
            <ac:picMk id="5" creationId="{2C8F8FF1-6706-7DBC-39E1-2BD1349F3ACB}"/>
          </ac:picMkLst>
        </pc:picChg>
      </pc:sldChg>
    </pc:docChg>
  </pc:docChgLst>
  <pc:docChgLst>
    <pc:chgData name="Loris Antoniazzi" userId="S::antoniaz@infn.it::1ef9bad0-a27b-43ff-8d8e-27cce3faf9ae" providerId="AD" clId="Web-{201F58FC-1DB3-8834-3204-342093B80941}"/>
    <pc:docChg chg="addSld delSld modSld sldOrd">
      <pc:chgData name="Loris Antoniazzi" userId="S::antoniaz@infn.it::1ef9bad0-a27b-43ff-8d8e-27cce3faf9ae" providerId="AD" clId="Web-{201F58FC-1DB3-8834-3204-342093B80941}" dt="2025-01-16T15:58:25.635" v="1392" actId="1076"/>
      <pc:docMkLst>
        <pc:docMk/>
      </pc:docMkLst>
      <pc:sldChg chg="modSp">
        <pc:chgData name="Loris Antoniazzi" userId="S::antoniaz@infn.it::1ef9bad0-a27b-43ff-8d8e-27cce3faf9ae" providerId="AD" clId="Web-{201F58FC-1DB3-8834-3204-342093B80941}" dt="2025-01-16T14:52:33.778" v="779" actId="20577"/>
        <pc:sldMkLst>
          <pc:docMk/>
          <pc:sldMk cId="3836109121" sldId="1323"/>
        </pc:sldMkLst>
        <pc:spChg chg="mod">
          <ac:chgData name="Loris Antoniazzi" userId="S::antoniaz@infn.it::1ef9bad0-a27b-43ff-8d8e-27cce3faf9ae" providerId="AD" clId="Web-{201F58FC-1DB3-8834-3204-342093B80941}" dt="2025-01-16T14:52:33.778" v="779" actId="20577"/>
          <ac:spMkLst>
            <pc:docMk/>
            <pc:sldMk cId="3836109121" sldId="1323"/>
            <ac:spMk id="2" creationId="{57E837B3-882E-44B3-A043-25C3955D9B73}"/>
          </ac:spMkLst>
        </pc:spChg>
      </pc:sldChg>
      <pc:sldChg chg="del">
        <pc:chgData name="Loris Antoniazzi" userId="S::antoniaz@infn.it::1ef9bad0-a27b-43ff-8d8e-27cce3faf9ae" providerId="AD" clId="Web-{201F58FC-1DB3-8834-3204-342093B80941}" dt="2025-01-15T16:04:13.602" v="490"/>
        <pc:sldMkLst>
          <pc:docMk/>
          <pc:sldMk cId="4081309620" sldId="1355"/>
        </pc:sldMkLst>
      </pc:sldChg>
      <pc:sldChg chg="addSp delSp modSp ord">
        <pc:chgData name="Loris Antoniazzi" userId="S::antoniaz@infn.it::1ef9bad0-a27b-43ff-8d8e-27cce3faf9ae" providerId="AD" clId="Web-{201F58FC-1DB3-8834-3204-342093B80941}" dt="2025-01-16T15:45:25.566" v="1337" actId="20577"/>
        <pc:sldMkLst>
          <pc:docMk/>
          <pc:sldMk cId="874448822" sldId="1362"/>
        </pc:sldMkLst>
        <pc:spChg chg="mod">
          <ac:chgData name="Loris Antoniazzi" userId="S::antoniaz@infn.it::1ef9bad0-a27b-43ff-8d8e-27cce3faf9ae" providerId="AD" clId="Web-{201F58FC-1DB3-8834-3204-342093B80941}" dt="2025-01-16T15:15:14.472" v="1198" actId="20577"/>
          <ac:spMkLst>
            <pc:docMk/>
            <pc:sldMk cId="874448822" sldId="1362"/>
            <ac:spMk id="2" creationId="{00000000-0000-0000-0000-000000000000}"/>
          </ac:spMkLst>
        </pc:spChg>
        <pc:spChg chg="add mod">
          <ac:chgData name="Loris Antoniazzi" userId="S::antoniaz@infn.it::1ef9bad0-a27b-43ff-8d8e-27cce3faf9ae" providerId="AD" clId="Web-{201F58FC-1DB3-8834-3204-342093B80941}" dt="2025-01-16T15:45:25.566" v="1337" actId="20577"/>
          <ac:spMkLst>
            <pc:docMk/>
            <pc:sldMk cId="874448822" sldId="1362"/>
            <ac:spMk id="3" creationId="{F2B40AB1-8848-3AA5-BFE1-A319AF05AC00}"/>
          </ac:spMkLst>
        </pc:spChg>
        <pc:spChg chg="mod">
          <ac:chgData name="Loris Antoniazzi" userId="S::antoniaz@infn.it::1ef9bad0-a27b-43ff-8d8e-27cce3faf9ae" providerId="AD" clId="Web-{201F58FC-1DB3-8834-3204-342093B80941}" dt="2025-01-16T15:16:13.445" v="1237" actId="20577"/>
          <ac:spMkLst>
            <pc:docMk/>
            <pc:sldMk cId="874448822" sldId="1362"/>
            <ac:spMk id="7" creationId="{00000000-0000-0000-0000-000000000000}"/>
          </ac:spMkLst>
        </pc:spChg>
        <pc:picChg chg="del">
          <ac:chgData name="Loris Antoniazzi" userId="S::antoniaz@infn.it::1ef9bad0-a27b-43ff-8d8e-27cce3faf9ae" providerId="AD" clId="Web-{201F58FC-1DB3-8834-3204-342093B80941}" dt="2025-01-16T15:08:26.666" v="1136"/>
          <ac:picMkLst>
            <pc:docMk/>
            <pc:sldMk cId="874448822" sldId="1362"/>
            <ac:picMk id="21" creationId="{ED8A316D-DF9A-4E25-A06F-1DF6C40FF67C}"/>
          </ac:picMkLst>
        </pc:picChg>
      </pc:sldChg>
      <pc:sldChg chg="modSp">
        <pc:chgData name="Loris Antoniazzi" userId="S::antoniaz@infn.it::1ef9bad0-a27b-43ff-8d8e-27cce3faf9ae" providerId="AD" clId="Web-{201F58FC-1DB3-8834-3204-342093B80941}" dt="2025-01-16T14:53:14.375" v="780" actId="1076"/>
        <pc:sldMkLst>
          <pc:docMk/>
          <pc:sldMk cId="1266219170" sldId="1363"/>
        </pc:sldMkLst>
        <pc:spChg chg="mod">
          <ac:chgData name="Loris Antoniazzi" userId="S::antoniaz@infn.it::1ef9bad0-a27b-43ff-8d8e-27cce3faf9ae" providerId="AD" clId="Web-{201F58FC-1DB3-8834-3204-342093B80941}" dt="2025-01-15T16:50:07.374" v="741" actId="20577"/>
          <ac:spMkLst>
            <pc:docMk/>
            <pc:sldMk cId="1266219170" sldId="1363"/>
            <ac:spMk id="4" creationId="{E08BD61B-6F3D-1C69-0AE8-1868F6CE14C4}"/>
          </ac:spMkLst>
        </pc:spChg>
        <pc:spChg chg="mod">
          <ac:chgData name="Loris Antoniazzi" userId="S::antoniaz@infn.it::1ef9bad0-a27b-43ff-8d8e-27cce3faf9ae" providerId="AD" clId="Web-{201F58FC-1DB3-8834-3204-342093B80941}" dt="2025-01-16T14:53:14.375" v="780" actId="1076"/>
          <ac:spMkLst>
            <pc:docMk/>
            <pc:sldMk cId="1266219170" sldId="1363"/>
            <ac:spMk id="19" creationId="{FA3CAF2C-B512-3BAB-A60B-A4A9CEAB7B1C}"/>
          </ac:spMkLst>
        </pc:spChg>
      </pc:sldChg>
      <pc:sldChg chg="addSp delSp modSp modNotes">
        <pc:chgData name="Loris Antoniazzi" userId="S::antoniaz@infn.it::1ef9bad0-a27b-43ff-8d8e-27cce3faf9ae" providerId="AD" clId="Web-{201F58FC-1DB3-8834-3204-342093B80941}" dt="2025-01-16T14:55:34.586" v="856"/>
        <pc:sldMkLst>
          <pc:docMk/>
          <pc:sldMk cId="2169240712" sldId="1365"/>
        </pc:sldMkLst>
        <pc:picChg chg="add mod">
          <ac:chgData name="Loris Antoniazzi" userId="S::antoniaz@infn.it::1ef9bad0-a27b-43ff-8d8e-27cce3faf9ae" providerId="AD" clId="Web-{201F58FC-1DB3-8834-3204-342093B80941}" dt="2025-01-15T16:47:05.448" v="730" actId="1076"/>
          <ac:picMkLst>
            <pc:docMk/>
            <pc:sldMk cId="2169240712" sldId="1365"/>
            <ac:picMk id="25" creationId="{22A8CAE3-2F11-FECE-EB24-ECB116F5D752}"/>
          </ac:picMkLst>
        </pc:picChg>
        <pc:picChg chg="add mod">
          <ac:chgData name="Loris Antoniazzi" userId="S::antoniaz@infn.it::1ef9bad0-a27b-43ff-8d8e-27cce3faf9ae" providerId="AD" clId="Web-{201F58FC-1DB3-8834-3204-342093B80941}" dt="2025-01-15T16:49:15.810" v="736" actId="1076"/>
          <ac:picMkLst>
            <pc:docMk/>
            <pc:sldMk cId="2169240712" sldId="1365"/>
            <ac:picMk id="26" creationId="{B312B176-696A-B113-8FC0-CB5B3F1FF878}"/>
          </ac:picMkLst>
        </pc:picChg>
      </pc:sldChg>
      <pc:sldChg chg="addSp delSp modSp modNotes">
        <pc:chgData name="Loris Antoniazzi" userId="S::antoniaz@infn.it::1ef9bad0-a27b-43ff-8d8e-27cce3faf9ae" providerId="AD" clId="Web-{201F58FC-1DB3-8834-3204-342093B80941}" dt="2025-01-16T14:56:14.448" v="864"/>
        <pc:sldMkLst>
          <pc:docMk/>
          <pc:sldMk cId="1935709519" sldId="1366"/>
        </pc:sldMkLst>
        <pc:spChg chg="add mod">
          <ac:chgData name="Loris Antoniazzi" userId="S::antoniaz@infn.it::1ef9bad0-a27b-43ff-8d8e-27cce3faf9ae" providerId="AD" clId="Web-{201F58FC-1DB3-8834-3204-342093B80941}" dt="2025-01-15T16:51:12.048" v="745" actId="20577"/>
          <ac:spMkLst>
            <pc:docMk/>
            <pc:sldMk cId="1935709519" sldId="1366"/>
            <ac:spMk id="17" creationId="{10EB6A0F-0AE2-8CB7-22C0-6BE4C327A190}"/>
          </ac:spMkLst>
        </pc:spChg>
        <pc:graphicFrameChg chg="mod">
          <ac:chgData name="Loris Antoniazzi" userId="S::antoniaz@infn.it::1ef9bad0-a27b-43ff-8d8e-27cce3faf9ae" providerId="AD" clId="Web-{201F58FC-1DB3-8834-3204-342093B80941}" dt="2025-01-15T15:57:45.249" v="133" actId="1076"/>
          <ac:graphicFrameMkLst>
            <pc:docMk/>
            <pc:sldMk cId="1935709519" sldId="1366"/>
            <ac:graphicFrameMk id="47" creationId="{E1D5B9C6-48C9-A81F-1E6C-9EA53E54465A}"/>
          </ac:graphicFrameMkLst>
        </pc:graphicFrameChg>
        <pc:picChg chg="add mod">
          <ac:chgData name="Loris Antoniazzi" userId="S::antoniaz@infn.it::1ef9bad0-a27b-43ff-8d8e-27cce3faf9ae" providerId="AD" clId="Web-{201F58FC-1DB3-8834-3204-342093B80941}" dt="2025-01-15T16:51:15.189" v="746" actId="1076"/>
          <ac:picMkLst>
            <pc:docMk/>
            <pc:sldMk cId="1935709519" sldId="1366"/>
            <ac:picMk id="13" creationId="{1072A930-0B26-559D-4C1C-CFFF57AE5C41}"/>
          </ac:picMkLst>
        </pc:picChg>
        <pc:picChg chg="mod">
          <ac:chgData name="Loris Antoniazzi" userId="S::antoniaz@infn.it::1ef9bad0-a27b-43ff-8d8e-27cce3faf9ae" providerId="AD" clId="Web-{201F58FC-1DB3-8834-3204-342093B80941}" dt="2025-01-15T16:45:46.211" v="724" actId="1076"/>
          <ac:picMkLst>
            <pc:docMk/>
            <pc:sldMk cId="1935709519" sldId="1366"/>
            <ac:picMk id="18" creationId="{260EF5AF-8F43-93D8-4284-6BAFC89AD907}"/>
          </ac:picMkLst>
        </pc:picChg>
      </pc:sldChg>
      <pc:sldChg chg="addSp modSp modNotes">
        <pc:chgData name="Loris Antoniazzi" userId="S::antoniaz@infn.it::1ef9bad0-a27b-43ff-8d8e-27cce3faf9ae" providerId="AD" clId="Web-{201F58FC-1DB3-8834-3204-342093B80941}" dt="2025-01-16T15:58:25.635" v="1392" actId="1076"/>
        <pc:sldMkLst>
          <pc:docMk/>
          <pc:sldMk cId="3404457988" sldId="1367"/>
        </pc:sldMkLst>
        <pc:picChg chg="add mod">
          <ac:chgData name="Loris Antoniazzi" userId="S::antoniaz@infn.it::1ef9bad0-a27b-43ff-8d8e-27cce3faf9ae" providerId="AD" clId="Web-{201F58FC-1DB3-8834-3204-342093B80941}" dt="2025-01-16T15:58:25.635" v="1392" actId="1076"/>
          <ac:picMkLst>
            <pc:docMk/>
            <pc:sldMk cId="3404457988" sldId="1367"/>
            <ac:picMk id="27" creationId="{9D006D8F-196A-316F-0C1F-0F1BA43D4DDD}"/>
          </ac:picMkLst>
        </pc:picChg>
      </pc:sldChg>
      <pc:sldChg chg="delSp modSp modNotes">
        <pc:chgData name="Loris Antoniazzi" userId="S::antoniaz@infn.it::1ef9bad0-a27b-43ff-8d8e-27cce3faf9ae" providerId="AD" clId="Web-{201F58FC-1DB3-8834-3204-342093B80941}" dt="2025-01-16T14:57:51.048" v="900"/>
        <pc:sldMkLst>
          <pc:docMk/>
          <pc:sldMk cId="3718803098" sldId="1370"/>
        </pc:sldMkLst>
        <pc:spChg chg="mod">
          <ac:chgData name="Loris Antoniazzi" userId="S::antoniaz@infn.it::1ef9bad0-a27b-43ff-8d8e-27cce3faf9ae" providerId="AD" clId="Web-{201F58FC-1DB3-8834-3204-342093B80941}" dt="2025-01-15T16:11:00.674" v="683" actId="1076"/>
          <ac:spMkLst>
            <pc:docMk/>
            <pc:sldMk cId="3718803098" sldId="1370"/>
            <ac:spMk id="4103" creationId="{EBF1C63B-0796-6249-9771-0807972B28C0}"/>
          </ac:spMkLst>
        </pc:spChg>
        <pc:graphicFrameChg chg="mod">
          <ac:chgData name="Loris Antoniazzi" userId="S::antoniaz@infn.it::1ef9bad0-a27b-43ff-8d8e-27cce3faf9ae" providerId="AD" clId="Web-{201F58FC-1DB3-8834-3204-342093B80941}" dt="2025-01-15T16:11:08.925" v="684" actId="1076"/>
          <ac:graphicFrameMkLst>
            <pc:docMk/>
            <pc:sldMk cId="3718803098" sldId="1370"/>
            <ac:graphicFrameMk id="5718" creationId="{78D202D5-A21E-FA49-C970-5E887243C357}"/>
          </ac:graphicFrameMkLst>
        </pc:graphicFrameChg>
        <pc:picChg chg="del">
          <ac:chgData name="Loris Antoniazzi" userId="S::antoniaz@infn.it::1ef9bad0-a27b-43ff-8d8e-27cce3faf9ae" providerId="AD" clId="Web-{201F58FC-1DB3-8834-3204-342093B80941}" dt="2025-01-16T14:46:13.348" v="759"/>
          <ac:picMkLst>
            <pc:docMk/>
            <pc:sldMk cId="3718803098" sldId="1370"/>
            <ac:picMk id="4135" creationId="{BFB1D445-45D7-8606-8FC1-5A5EA97267C6}"/>
          </ac:picMkLst>
        </pc:picChg>
        <pc:picChg chg="del">
          <ac:chgData name="Loris Antoniazzi" userId="S::antoniaz@infn.it::1ef9bad0-a27b-43ff-8d8e-27cce3faf9ae" providerId="AD" clId="Web-{201F58FC-1DB3-8834-3204-342093B80941}" dt="2025-01-16T14:46:12.317" v="758"/>
          <ac:picMkLst>
            <pc:docMk/>
            <pc:sldMk cId="3718803098" sldId="1370"/>
            <ac:picMk id="4136" creationId="{CD60D332-6A52-7E5B-D2D4-81461A6A2DF1}"/>
          </ac:picMkLst>
        </pc:picChg>
        <pc:picChg chg="mod">
          <ac:chgData name="Loris Antoniazzi" userId="S::antoniaz@infn.it::1ef9bad0-a27b-43ff-8d8e-27cce3faf9ae" providerId="AD" clId="Web-{201F58FC-1DB3-8834-3204-342093B80941}" dt="2025-01-16T14:46:17.020" v="760" actId="14100"/>
          <ac:picMkLst>
            <pc:docMk/>
            <pc:sldMk cId="3718803098" sldId="1370"/>
            <ac:picMk id="5704" creationId="{B32B0FA5-470F-2B8C-99CE-598F96D09776}"/>
          </ac:picMkLst>
        </pc:picChg>
      </pc:sldChg>
      <pc:sldChg chg="addSp delSp modSp modNotes">
        <pc:chgData name="Loris Antoniazzi" userId="S::antoniaz@infn.it::1ef9bad0-a27b-43ff-8d8e-27cce3faf9ae" providerId="AD" clId="Web-{201F58FC-1DB3-8834-3204-342093B80941}" dt="2025-01-16T15:21:22.855" v="1322" actId="20577"/>
        <pc:sldMkLst>
          <pc:docMk/>
          <pc:sldMk cId="1223150131" sldId="1371"/>
        </pc:sldMkLst>
        <pc:spChg chg="mod">
          <ac:chgData name="Loris Antoniazzi" userId="S::antoniaz@infn.it::1ef9bad0-a27b-43ff-8d8e-27cce3faf9ae" providerId="AD" clId="Web-{201F58FC-1DB3-8834-3204-342093B80941}" dt="2025-01-16T15:07:33.600" v="1123" actId="1076"/>
          <ac:spMkLst>
            <pc:docMk/>
            <pc:sldMk cId="1223150131" sldId="1371"/>
            <ac:spMk id="4105" creationId="{624B380C-E92E-34C4-78F3-2297EAEC20D0}"/>
          </ac:spMkLst>
        </pc:spChg>
        <pc:spChg chg="add mod">
          <ac:chgData name="Loris Antoniazzi" userId="S::antoniaz@infn.it::1ef9bad0-a27b-43ff-8d8e-27cce3faf9ae" providerId="AD" clId="Web-{201F58FC-1DB3-8834-3204-342093B80941}" dt="2025-01-16T15:20:50.915" v="1297" actId="20577"/>
          <ac:spMkLst>
            <pc:docMk/>
            <pc:sldMk cId="1223150131" sldId="1371"/>
            <ac:spMk id="5707" creationId="{B351B3F4-D35E-1018-4DCB-8366B164C278}"/>
          </ac:spMkLst>
        </pc:spChg>
        <pc:spChg chg="add mod">
          <ac:chgData name="Loris Antoniazzi" userId="S::antoniaz@infn.it::1ef9bad0-a27b-43ff-8d8e-27cce3faf9ae" providerId="AD" clId="Web-{201F58FC-1DB3-8834-3204-342093B80941}" dt="2025-01-16T15:21:22.855" v="1322" actId="20577"/>
          <ac:spMkLst>
            <pc:docMk/>
            <pc:sldMk cId="1223150131" sldId="1371"/>
            <ac:spMk id="5708" creationId="{7C419E83-EFD8-8485-D1A0-D23C1ED79932}"/>
          </ac:spMkLst>
        </pc:spChg>
        <pc:graphicFrameChg chg="modGraphic">
          <ac:chgData name="Loris Antoniazzi" userId="S::antoniaz@infn.it::1ef9bad0-a27b-43ff-8d8e-27cce3faf9ae" providerId="AD" clId="Web-{201F58FC-1DB3-8834-3204-342093B80941}" dt="2025-01-15T16:42:49.269" v="714" actId="20577"/>
          <ac:graphicFrameMkLst>
            <pc:docMk/>
            <pc:sldMk cId="1223150131" sldId="1371"/>
            <ac:graphicFrameMk id="5718" creationId="{78D202D5-A21E-FA49-C970-5E887243C357}"/>
          </ac:graphicFrameMkLst>
        </pc:graphicFrameChg>
        <pc:picChg chg="add mod">
          <ac:chgData name="Loris Antoniazzi" userId="S::antoniaz@infn.it::1ef9bad0-a27b-43ff-8d8e-27cce3faf9ae" providerId="AD" clId="Web-{201F58FC-1DB3-8834-3204-342093B80941}" dt="2025-01-16T15:21:00.338" v="1300" actId="1076"/>
          <ac:picMkLst>
            <pc:docMk/>
            <pc:sldMk cId="1223150131" sldId="1371"/>
            <ac:picMk id="4102" creationId="{4EABF96B-6A12-FB31-C894-0FAE6848BB4B}"/>
          </ac:picMkLst>
        </pc:picChg>
        <pc:picChg chg="del mod">
          <ac:chgData name="Loris Antoniazzi" userId="S::antoniaz@infn.it::1ef9bad0-a27b-43ff-8d8e-27cce3faf9ae" providerId="AD" clId="Web-{201F58FC-1DB3-8834-3204-342093B80941}" dt="2025-01-16T14:44:56.234" v="748"/>
          <ac:picMkLst>
            <pc:docMk/>
            <pc:sldMk cId="1223150131" sldId="1371"/>
            <ac:picMk id="4104" creationId="{52799C19-BF33-02BE-14A4-67B0FCCC70CE}"/>
          </ac:picMkLst>
        </pc:picChg>
        <pc:picChg chg="add mod">
          <ac:chgData name="Loris Antoniazzi" userId="S::antoniaz@infn.it::1ef9bad0-a27b-43ff-8d8e-27cce3faf9ae" providerId="AD" clId="Web-{201F58FC-1DB3-8834-3204-342093B80941}" dt="2025-01-16T15:21:02.807" v="1301" actId="1076"/>
          <ac:picMkLst>
            <pc:docMk/>
            <pc:sldMk cId="1223150131" sldId="1371"/>
            <ac:picMk id="4126" creationId="{81FDE2E2-D38F-B6F7-F613-ED36CAD1D3CD}"/>
          </ac:picMkLst>
        </pc:picChg>
      </pc:sldChg>
      <pc:sldChg chg="addSp delSp modSp add replId">
        <pc:chgData name="Loris Antoniazzi" userId="S::antoniaz@infn.it::1ef9bad0-a27b-43ff-8d8e-27cce3faf9ae" providerId="AD" clId="Web-{201F58FC-1DB3-8834-3204-342093B80941}" dt="2025-01-16T15:20:03.584" v="1283" actId="20577"/>
        <pc:sldMkLst>
          <pc:docMk/>
          <pc:sldMk cId="721206727" sldId="1372"/>
        </pc:sldMkLst>
        <pc:spChg chg="mod">
          <ac:chgData name="Loris Antoniazzi" userId="S::antoniaz@infn.it::1ef9bad0-a27b-43ff-8d8e-27cce3faf9ae" providerId="AD" clId="Web-{201F58FC-1DB3-8834-3204-342093B80941}" dt="2025-01-16T14:46:00.301" v="754" actId="1076"/>
          <ac:spMkLst>
            <pc:docMk/>
            <pc:sldMk cId="721206727" sldId="1372"/>
            <ac:spMk id="4103" creationId="{EBF1C63B-0796-6249-9771-0807972B28C0}"/>
          </ac:spMkLst>
        </pc:spChg>
        <pc:spChg chg="add mod">
          <ac:chgData name="Loris Antoniazzi" userId="S::antoniaz@infn.it::1ef9bad0-a27b-43ff-8d8e-27cce3faf9ae" providerId="AD" clId="Web-{201F58FC-1DB3-8834-3204-342093B80941}" dt="2025-01-16T14:46:05.238" v="756" actId="1076"/>
          <ac:spMkLst>
            <pc:docMk/>
            <pc:sldMk cId="721206727" sldId="1372"/>
            <ac:spMk id="5707" creationId="{41DC887B-EE8F-D3C2-0C3D-136DC85FE550}"/>
          </ac:spMkLst>
        </pc:spChg>
        <pc:spChg chg="add mod">
          <ac:chgData name="Loris Antoniazzi" userId="S::antoniaz@infn.it::1ef9bad0-a27b-43ff-8d8e-27cce3faf9ae" providerId="AD" clId="Web-{201F58FC-1DB3-8834-3204-342093B80941}" dt="2025-01-16T15:06:17.486" v="1103" actId="1076"/>
          <ac:spMkLst>
            <pc:docMk/>
            <pc:sldMk cId="721206727" sldId="1372"/>
            <ac:spMk id="5708" creationId="{DBD551C6-D813-7231-5F85-F0AD5AF4AF46}"/>
          </ac:spMkLst>
        </pc:spChg>
        <pc:spChg chg="add mod">
          <ac:chgData name="Loris Antoniazzi" userId="S::antoniaz@infn.it::1ef9bad0-a27b-43ff-8d8e-27cce3faf9ae" providerId="AD" clId="Web-{201F58FC-1DB3-8834-3204-342093B80941}" dt="2025-01-16T15:20:03.584" v="1283" actId="20577"/>
          <ac:spMkLst>
            <pc:docMk/>
            <pc:sldMk cId="721206727" sldId="1372"/>
            <ac:spMk id="5709" creationId="{77DF0FAD-C8EC-3657-DF10-5DD13F712E8E}"/>
          </ac:spMkLst>
        </pc:spChg>
        <pc:picChg chg="mod">
          <ac:chgData name="Loris Antoniazzi" userId="S::antoniaz@infn.it::1ef9bad0-a27b-43ff-8d8e-27cce3faf9ae" providerId="AD" clId="Web-{201F58FC-1DB3-8834-3204-342093B80941}" dt="2025-01-16T15:05:55.328" v="1090" actId="1076"/>
          <ac:picMkLst>
            <pc:docMk/>
            <pc:sldMk cId="721206727" sldId="1372"/>
            <ac:picMk id="4135" creationId="{BFB1D445-45D7-8606-8FC1-5A5EA97267C6}"/>
          </ac:picMkLst>
        </pc:picChg>
        <pc:picChg chg="mod">
          <ac:chgData name="Loris Antoniazzi" userId="S::antoniaz@infn.it::1ef9bad0-a27b-43ff-8d8e-27cce3faf9ae" providerId="AD" clId="Web-{201F58FC-1DB3-8834-3204-342093B80941}" dt="2025-01-16T15:06:24.596" v="1104" actId="1076"/>
          <ac:picMkLst>
            <pc:docMk/>
            <pc:sldMk cId="721206727" sldId="1372"/>
            <ac:picMk id="4136" creationId="{CD60D332-6A52-7E5B-D2D4-81461A6A2DF1}"/>
          </ac:picMkLst>
        </pc:picChg>
        <pc:picChg chg="del">
          <ac:chgData name="Loris Antoniazzi" userId="S::antoniaz@infn.it::1ef9bad0-a27b-43ff-8d8e-27cce3faf9ae" providerId="AD" clId="Web-{201F58FC-1DB3-8834-3204-342093B80941}" dt="2025-01-16T14:46:09.614" v="757"/>
          <ac:picMkLst>
            <pc:docMk/>
            <pc:sldMk cId="721206727" sldId="1372"/>
            <ac:picMk id="5704" creationId="{B32B0FA5-470F-2B8C-99CE-598F96D09776}"/>
          </ac:picMkLst>
        </pc:picChg>
      </pc:sldChg>
      <pc:sldChg chg="addSp delSp modSp add replId modNotes">
        <pc:chgData name="Loris Antoniazzi" userId="S::antoniaz@infn.it::1ef9bad0-a27b-43ff-8d8e-27cce3faf9ae" providerId="AD" clId="Web-{201F58FC-1DB3-8834-3204-342093B80941}" dt="2025-01-16T15:54:03.550" v="1365" actId="20577"/>
        <pc:sldMkLst>
          <pc:docMk/>
          <pc:sldMk cId="222965722" sldId="1373"/>
        </pc:sldMkLst>
        <pc:spChg chg="add mod">
          <ac:chgData name="Loris Antoniazzi" userId="S::antoniaz@infn.it::1ef9bad0-a27b-43ff-8d8e-27cce3faf9ae" providerId="AD" clId="Web-{201F58FC-1DB3-8834-3204-342093B80941}" dt="2025-01-16T15:54:03.550" v="1365" actId="20577"/>
          <ac:spMkLst>
            <pc:docMk/>
            <pc:sldMk cId="222965722" sldId="1373"/>
            <ac:spMk id="39" creationId="{649B36A5-715E-BAE3-85A6-4917AEC9A8EF}"/>
          </ac:spMkLst>
        </pc:spChg>
        <pc:spChg chg="mod">
          <ac:chgData name="Loris Antoniazzi" userId="S::antoniaz@infn.it::1ef9bad0-a27b-43ff-8d8e-27cce3faf9ae" providerId="AD" clId="Web-{201F58FC-1DB3-8834-3204-342093B80941}" dt="2025-01-16T14:50:47.240" v="772" actId="1076"/>
          <ac:spMkLst>
            <pc:docMk/>
            <pc:sldMk cId="222965722" sldId="1373"/>
            <ac:spMk id="4103" creationId="{EBF1C63B-0796-6249-9771-0807972B28C0}"/>
          </ac:spMkLst>
        </pc:spChg>
        <pc:spChg chg="del">
          <ac:chgData name="Loris Antoniazzi" userId="S::antoniaz@infn.it::1ef9bad0-a27b-43ff-8d8e-27cce3faf9ae" providerId="AD" clId="Web-{201F58FC-1DB3-8834-3204-342093B80941}" dt="2025-01-16T14:50:41.865" v="771"/>
          <ac:spMkLst>
            <pc:docMk/>
            <pc:sldMk cId="222965722" sldId="1373"/>
            <ac:spMk id="5707" creationId="{41DC887B-EE8F-D3C2-0C3D-136DC85FE550}"/>
          </ac:spMkLst>
        </pc:spChg>
        <pc:spChg chg="add mod">
          <ac:chgData name="Loris Antoniazzi" userId="S::antoniaz@infn.it::1ef9bad0-a27b-43ff-8d8e-27cce3faf9ae" providerId="AD" clId="Web-{201F58FC-1DB3-8834-3204-342093B80941}" dt="2025-01-16T15:53:35.846" v="1345" actId="1076"/>
          <ac:spMkLst>
            <pc:docMk/>
            <pc:sldMk cId="222965722" sldId="1373"/>
            <ac:spMk id="5732" creationId="{CE49E8A7-B785-1775-72CC-B2A0A945463C}"/>
          </ac:spMkLst>
        </pc:spChg>
        <pc:graphicFrameChg chg="mod">
          <ac:chgData name="Loris Antoniazzi" userId="S::antoniaz@infn.it::1ef9bad0-a27b-43ff-8d8e-27cce3faf9ae" providerId="AD" clId="Web-{201F58FC-1DB3-8834-3204-342093B80941}" dt="2025-01-16T14:50:38.474" v="770" actId="1076"/>
          <ac:graphicFrameMkLst>
            <pc:docMk/>
            <pc:sldMk cId="222965722" sldId="1373"/>
            <ac:graphicFrameMk id="5718" creationId="{78D202D5-A21E-FA49-C970-5E887243C357}"/>
          </ac:graphicFrameMkLst>
        </pc:graphicFrameChg>
        <pc:picChg chg="add mod">
          <ac:chgData name="Loris Antoniazzi" userId="S::antoniaz@infn.it::1ef9bad0-a27b-43ff-8d8e-27cce3faf9ae" providerId="AD" clId="Web-{201F58FC-1DB3-8834-3204-342093B80941}" dt="2025-01-16T15:53:29.549" v="1343" actId="1076"/>
          <ac:picMkLst>
            <pc:docMk/>
            <pc:sldMk cId="222965722" sldId="1373"/>
            <ac:picMk id="35" creationId="{3481EBFF-2F3F-31CA-0A50-B9F96A9C185D}"/>
          </ac:picMkLst>
        </pc:picChg>
        <pc:picChg chg="add del mod">
          <ac:chgData name="Loris Antoniazzi" userId="S::antoniaz@infn.it::1ef9bad0-a27b-43ff-8d8e-27cce3faf9ae" providerId="AD" clId="Web-{201F58FC-1DB3-8834-3204-342093B80941}" dt="2025-01-16T15:53:41.815" v="1347"/>
          <ac:picMkLst>
            <pc:docMk/>
            <pc:sldMk cId="222965722" sldId="1373"/>
            <ac:picMk id="38" creationId="{F453D147-BF8B-829D-55EB-F95A53260781}"/>
          </ac:picMkLst>
        </pc:picChg>
        <pc:picChg chg="del">
          <ac:chgData name="Loris Antoniazzi" userId="S::antoniaz@infn.it::1ef9bad0-a27b-43ff-8d8e-27cce3faf9ae" providerId="AD" clId="Web-{201F58FC-1DB3-8834-3204-342093B80941}" dt="2025-01-16T14:50:34.818" v="767"/>
          <ac:picMkLst>
            <pc:docMk/>
            <pc:sldMk cId="222965722" sldId="1373"/>
            <ac:picMk id="4135" creationId="{BFB1D445-45D7-8606-8FC1-5A5EA97267C6}"/>
          </ac:picMkLst>
        </pc:picChg>
        <pc:picChg chg="del">
          <ac:chgData name="Loris Antoniazzi" userId="S::antoniaz@infn.it::1ef9bad0-a27b-43ff-8d8e-27cce3faf9ae" providerId="AD" clId="Web-{201F58FC-1DB3-8834-3204-342093B80941}" dt="2025-01-16T14:50:35.443" v="768"/>
          <ac:picMkLst>
            <pc:docMk/>
            <pc:sldMk cId="222965722" sldId="1373"/>
            <ac:picMk id="4136" creationId="{CD60D332-6A52-7E5B-D2D4-81461A6A2DF1}"/>
          </ac:picMkLst>
        </pc:picChg>
        <pc:picChg chg="add mod">
          <ac:chgData name="Loris Antoniazzi" userId="S::antoniaz@infn.it::1ef9bad0-a27b-43ff-8d8e-27cce3faf9ae" providerId="AD" clId="Web-{201F58FC-1DB3-8834-3204-342093B80941}" dt="2025-01-16T15:53:31.783" v="1344" actId="1076"/>
          <ac:picMkLst>
            <pc:docMk/>
            <pc:sldMk cId="222965722" sldId="1373"/>
            <ac:picMk id="5696" creationId="{BC6383B7-414D-ACD0-C51E-741765C50847}"/>
          </ac:picMkLst>
        </pc:picChg>
      </pc:sldChg>
      <pc:sldChg chg="addSp delSp modSp add replId modNotes">
        <pc:chgData name="Loris Antoniazzi" userId="S::antoniaz@infn.it::1ef9bad0-a27b-43ff-8d8e-27cce3faf9ae" providerId="AD" clId="Web-{201F58FC-1DB3-8834-3204-342093B80941}" dt="2025-01-16T15:56:54.227" v="1389" actId="20577"/>
        <pc:sldMkLst>
          <pc:docMk/>
          <pc:sldMk cId="1639606275" sldId="1374"/>
        </pc:sldMkLst>
        <pc:spChg chg="add mod">
          <ac:chgData name="Loris Antoniazzi" userId="S::antoniaz@infn.it::1ef9bad0-a27b-43ff-8d8e-27cce3faf9ae" providerId="AD" clId="Web-{201F58FC-1DB3-8834-3204-342093B80941}" dt="2025-01-16T15:56:54.227" v="1389" actId="20577"/>
          <ac:spMkLst>
            <pc:docMk/>
            <pc:sldMk cId="1639606275" sldId="1374"/>
            <ac:spMk id="49" creationId="{BB105657-0858-BF6A-DC36-E590752815E8}"/>
          </ac:spMkLst>
        </pc:spChg>
        <pc:spChg chg="mod">
          <ac:chgData name="Loris Antoniazzi" userId="S::antoniaz@infn.it::1ef9bad0-a27b-43ff-8d8e-27cce3faf9ae" providerId="AD" clId="Web-{201F58FC-1DB3-8834-3204-342093B80941}" dt="2025-01-16T15:00:02.447" v="909" actId="1076"/>
          <ac:spMkLst>
            <pc:docMk/>
            <pc:sldMk cId="1639606275" sldId="1374"/>
            <ac:spMk id="4103" creationId="{EBF1C63B-0796-6249-9771-0807972B28C0}"/>
          </ac:spMkLst>
        </pc:spChg>
        <pc:spChg chg="del">
          <ac:chgData name="Loris Antoniazzi" userId="S::antoniaz@infn.it::1ef9bad0-a27b-43ff-8d8e-27cce3faf9ae" providerId="AD" clId="Web-{201F58FC-1DB3-8834-3204-342093B80941}" dt="2025-01-16T15:00:03.087" v="910"/>
          <ac:spMkLst>
            <pc:docMk/>
            <pc:sldMk cId="1639606275" sldId="1374"/>
            <ac:spMk id="4105" creationId="{624B380C-E92E-34C4-78F3-2297EAEC20D0}"/>
          </ac:spMkLst>
        </pc:spChg>
        <pc:spChg chg="add mod">
          <ac:chgData name="Loris Antoniazzi" userId="S::antoniaz@infn.it::1ef9bad0-a27b-43ff-8d8e-27cce3faf9ae" providerId="AD" clId="Web-{201F58FC-1DB3-8834-3204-342093B80941}" dt="2025-01-16T15:21:53.841" v="1336" actId="20577"/>
          <ac:spMkLst>
            <pc:docMk/>
            <pc:sldMk cId="1639606275" sldId="1374"/>
            <ac:spMk id="4128" creationId="{572C6B13-963C-07E7-9ABC-9B0BF96B2578}"/>
          </ac:spMkLst>
        </pc:spChg>
        <pc:picChg chg="add mod">
          <ac:chgData name="Loris Antoniazzi" userId="S::antoniaz@infn.it::1ef9bad0-a27b-43ff-8d8e-27cce3faf9ae" providerId="AD" clId="Web-{201F58FC-1DB3-8834-3204-342093B80941}" dt="2025-01-16T15:56:24.273" v="1373" actId="1076"/>
          <ac:picMkLst>
            <pc:docMk/>
            <pc:sldMk cId="1639606275" sldId="1374"/>
            <ac:picMk id="48" creationId="{B3FCD476-27AB-0FE3-A8AF-BEA698D7BBBA}"/>
          </ac:picMkLst>
        </pc:picChg>
        <pc:picChg chg="del">
          <ac:chgData name="Loris Antoniazzi" userId="S::antoniaz@infn.it::1ef9bad0-a27b-43ff-8d8e-27cce3faf9ae" providerId="AD" clId="Web-{201F58FC-1DB3-8834-3204-342093B80941}" dt="2025-01-16T14:59:56.181" v="907"/>
          <ac:picMkLst>
            <pc:docMk/>
            <pc:sldMk cId="1639606275" sldId="1374"/>
            <ac:picMk id="4102" creationId="{4EABF96B-6A12-FB31-C894-0FAE6848BB4B}"/>
          </ac:picMkLst>
        </pc:picChg>
        <pc:picChg chg="add mod">
          <ac:chgData name="Loris Antoniazzi" userId="S::antoniaz@infn.it::1ef9bad0-a27b-43ff-8d8e-27cce3faf9ae" providerId="AD" clId="Web-{201F58FC-1DB3-8834-3204-342093B80941}" dt="2025-01-16T15:21:40.606" v="1327" actId="1076"/>
          <ac:picMkLst>
            <pc:docMk/>
            <pc:sldMk cId="1639606275" sldId="1374"/>
            <ac:picMk id="4125" creationId="{7DACDCC5-02FA-74CD-3238-D83E00B52915}"/>
          </ac:picMkLst>
        </pc:picChg>
        <pc:picChg chg="del">
          <ac:chgData name="Loris Antoniazzi" userId="S::antoniaz@infn.it::1ef9bad0-a27b-43ff-8d8e-27cce3faf9ae" providerId="AD" clId="Web-{201F58FC-1DB3-8834-3204-342093B80941}" dt="2025-01-16T14:59:55.556" v="906"/>
          <ac:picMkLst>
            <pc:docMk/>
            <pc:sldMk cId="1639606275" sldId="1374"/>
            <ac:picMk id="4126" creationId="{81FDE2E2-D38F-B6F7-F613-ED36CAD1D3CD}"/>
          </ac:picMkLst>
        </pc:picChg>
      </pc:sldChg>
    </pc:docChg>
  </pc:docChgLst>
  <pc:docChgLst>
    <pc:chgData name="Loris Antoniazzi" userId="S::antoniaz@infn.it::1ef9bad0-a27b-43ff-8d8e-27cce3faf9ae" providerId="AD" clId="Web-{99D7AD62-D3A1-6663-E4DA-BAAEA9ACA557}"/>
    <pc:docChg chg="modSld">
      <pc:chgData name="Loris Antoniazzi" userId="S::antoniaz@infn.it::1ef9bad0-a27b-43ff-8d8e-27cce3faf9ae" providerId="AD" clId="Web-{99D7AD62-D3A1-6663-E4DA-BAAEA9ACA557}" dt="2025-01-17T10:11:15.093" v="4" actId="20577"/>
      <pc:docMkLst>
        <pc:docMk/>
      </pc:docMkLst>
      <pc:sldChg chg="modSp">
        <pc:chgData name="Loris Antoniazzi" userId="S::antoniaz@infn.it::1ef9bad0-a27b-43ff-8d8e-27cce3faf9ae" providerId="AD" clId="Web-{99D7AD62-D3A1-6663-E4DA-BAAEA9ACA557}" dt="2025-01-17T10:11:15.093" v="4" actId="20577"/>
        <pc:sldMkLst>
          <pc:docMk/>
          <pc:sldMk cId="874448822" sldId="1362"/>
        </pc:sldMkLst>
        <pc:spChg chg="mod">
          <ac:chgData name="Loris Antoniazzi" userId="S::antoniaz@infn.it::1ef9bad0-a27b-43ff-8d8e-27cce3faf9ae" providerId="AD" clId="Web-{99D7AD62-D3A1-6663-E4DA-BAAEA9ACA557}" dt="2025-01-17T10:11:15.093" v="4" actId="20577"/>
          <ac:spMkLst>
            <pc:docMk/>
            <pc:sldMk cId="874448822" sldId="1362"/>
            <ac:spMk id="7" creationId="{00000000-0000-0000-0000-000000000000}"/>
          </ac:spMkLst>
        </pc:spChg>
      </pc:sldChg>
    </pc:docChg>
  </pc:docChgLst>
  <pc:docChgLst>
    <pc:chgData clId="Web-{99D7AD62-D3A1-6663-E4DA-BAAEA9ACA557}"/>
    <pc:docChg chg="modSld">
      <pc:chgData name="" userId="" providerId="" clId="Web-{99D7AD62-D3A1-6663-E4DA-BAAEA9ACA557}" dt="2025-01-17T10:10:50.952" v="1" actId="20577"/>
      <pc:docMkLst>
        <pc:docMk/>
      </pc:docMkLst>
      <pc:sldChg chg="modSp">
        <pc:chgData name="" userId="" providerId="" clId="Web-{99D7AD62-D3A1-6663-E4DA-BAAEA9ACA557}" dt="2025-01-17T10:10:50.952" v="1" actId="20577"/>
        <pc:sldMkLst>
          <pc:docMk/>
          <pc:sldMk cId="874448822" sldId="1362"/>
        </pc:sldMkLst>
        <pc:spChg chg="mod">
          <ac:chgData name="" userId="" providerId="" clId="Web-{99D7AD62-D3A1-6663-E4DA-BAAEA9ACA557}" dt="2025-01-17T10:10:50.952" v="1" actId="20577"/>
          <ac:spMkLst>
            <pc:docMk/>
            <pc:sldMk cId="874448822" sldId="1362"/>
            <ac:spMk id="7" creationId="{00000000-0000-0000-0000-000000000000}"/>
          </ac:spMkLst>
        </pc:spChg>
      </pc:sldChg>
    </pc:docChg>
  </pc:docChgLst>
  <pc:docChgLst>
    <pc:chgData name="Damiano Bortolato" userId="S::bortolat@infn.it::673f3806-38b2-4d6e-aa05-4c872dd5abe9" providerId="AD" clId="Web-{948BFDB2-D282-52D7-CCA7-5E3150B3AE09}"/>
    <pc:docChg chg="modSld">
      <pc:chgData name="Damiano Bortolato" userId="S::bortolat@infn.it::673f3806-38b2-4d6e-aa05-4c872dd5abe9" providerId="AD" clId="Web-{948BFDB2-D282-52D7-CCA7-5E3150B3AE09}" dt="2025-01-16T07:45:44.288" v="116" actId="1076"/>
      <pc:docMkLst>
        <pc:docMk/>
      </pc:docMkLst>
      <pc:sldChg chg="addSp delSp modSp">
        <pc:chgData name="Damiano Bortolato" userId="S::bortolat@infn.it::673f3806-38b2-4d6e-aa05-4c872dd5abe9" providerId="AD" clId="Web-{948BFDB2-D282-52D7-CCA7-5E3150B3AE09}" dt="2025-01-16T07:33:07.549" v="80" actId="20577"/>
        <pc:sldMkLst>
          <pc:docMk/>
          <pc:sldMk cId="957674315" sldId="1353"/>
        </pc:sldMkLst>
        <pc:spChg chg="add mod">
          <ac:chgData name="Damiano Bortolato" userId="S::bortolat@infn.it::673f3806-38b2-4d6e-aa05-4c872dd5abe9" providerId="AD" clId="Web-{948BFDB2-D282-52D7-CCA7-5E3150B3AE09}" dt="2025-01-16T07:33:07.549" v="80" actId="20577"/>
          <ac:spMkLst>
            <pc:docMk/>
            <pc:sldMk cId="957674315" sldId="1353"/>
            <ac:spMk id="12" creationId="{6A0DEE33-F33F-4A5C-FFDD-71CA8E7E8DC5}"/>
          </ac:spMkLst>
        </pc:spChg>
        <pc:spChg chg="mod">
          <ac:chgData name="Damiano Bortolato" userId="S::bortolat@infn.it::673f3806-38b2-4d6e-aa05-4c872dd5abe9" providerId="AD" clId="Web-{948BFDB2-D282-52D7-CCA7-5E3150B3AE09}" dt="2025-01-16T07:31:26.093" v="60" actId="1076"/>
          <ac:spMkLst>
            <pc:docMk/>
            <pc:sldMk cId="957674315" sldId="1353"/>
            <ac:spMk id="16" creationId="{5A02BF56-E4F1-94EE-2BB7-CA96F866B9CA}"/>
          </ac:spMkLst>
        </pc:spChg>
        <pc:picChg chg="add mod">
          <ac:chgData name="Damiano Bortolato" userId="S::bortolat@infn.it::673f3806-38b2-4d6e-aa05-4c872dd5abe9" providerId="AD" clId="Web-{948BFDB2-D282-52D7-CCA7-5E3150B3AE09}" dt="2025-01-16T07:31:34.109" v="61" actId="1076"/>
          <ac:picMkLst>
            <pc:docMk/>
            <pc:sldMk cId="957674315" sldId="1353"/>
            <ac:picMk id="6" creationId="{CEAB38CF-DF67-C751-E9E5-E97777E47A18}"/>
          </ac:picMkLst>
        </pc:picChg>
        <pc:picChg chg="add del mod">
          <ac:chgData name="Damiano Bortolato" userId="S::bortolat@infn.it::673f3806-38b2-4d6e-aa05-4c872dd5abe9" providerId="AD" clId="Web-{948BFDB2-D282-52D7-CCA7-5E3150B3AE09}" dt="2025-01-16T07:32:11.063" v="64"/>
          <ac:picMkLst>
            <pc:docMk/>
            <pc:sldMk cId="957674315" sldId="1353"/>
            <ac:picMk id="9" creationId="{0C2D675E-677A-9D00-8A8A-488183B103C1}"/>
          </ac:picMkLst>
        </pc:picChg>
        <pc:picChg chg="add mod">
          <ac:chgData name="Damiano Bortolato" userId="S::bortolat@infn.it::673f3806-38b2-4d6e-aa05-4c872dd5abe9" providerId="AD" clId="Web-{948BFDB2-D282-52D7-CCA7-5E3150B3AE09}" dt="2025-01-16T07:32:29.892" v="67" actId="1076"/>
          <ac:picMkLst>
            <pc:docMk/>
            <pc:sldMk cId="957674315" sldId="1353"/>
            <ac:picMk id="11" creationId="{3FFEF3D6-4361-96A5-41B9-04A05C0389A5}"/>
          </ac:picMkLst>
        </pc:picChg>
        <pc:picChg chg="mod">
          <ac:chgData name="Damiano Bortolato" userId="S::bortolat@infn.it::673f3806-38b2-4d6e-aa05-4c872dd5abe9" providerId="AD" clId="Web-{948BFDB2-D282-52D7-CCA7-5E3150B3AE09}" dt="2025-01-16T07:31:20.155" v="59" actId="1076"/>
          <ac:picMkLst>
            <pc:docMk/>
            <pc:sldMk cId="957674315" sldId="1353"/>
            <ac:picMk id="21" creationId="{0D5D7DB5-D7C1-49B6-B147-5AD6912D6B13}"/>
          </ac:picMkLst>
        </pc:picChg>
      </pc:sldChg>
      <pc:sldChg chg="modSp">
        <pc:chgData name="Damiano Bortolato" userId="S::bortolat@infn.it::673f3806-38b2-4d6e-aa05-4c872dd5abe9" providerId="AD" clId="Web-{948BFDB2-D282-52D7-CCA7-5E3150B3AE09}" dt="2025-01-16T07:34:31.629" v="109" actId="20577"/>
        <pc:sldMkLst>
          <pc:docMk/>
          <pc:sldMk cId="874448822" sldId="1362"/>
        </pc:sldMkLst>
        <pc:spChg chg="mod">
          <ac:chgData name="Damiano Bortolato" userId="S::bortolat@infn.it::673f3806-38b2-4d6e-aa05-4c872dd5abe9" providerId="AD" clId="Web-{948BFDB2-D282-52D7-CCA7-5E3150B3AE09}" dt="2025-01-16T07:34:31.629" v="109" actId="20577"/>
          <ac:spMkLst>
            <pc:docMk/>
            <pc:sldMk cId="874448822" sldId="1362"/>
            <ac:spMk id="7" creationId="{00000000-0000-0000-0000-000000000000}"/>
          </ac:spMkLst>
        </pc:spChg>
      </pc:sldChg>
      <pc:sldChg chg="addSp delSp modSp">
        <pc:chgData name="Damiano Bortolato" userId="S::bortolat@infn.it::673f3806-38b2-4d6e-aa05-4c872dd5abe9" providerId="AD" clId="Web-{948BFDB2-D282-52D7-CCA7-5E3150B3AE09}" dt="2025-01-16T07:28:36.292" v="55" actId="1076"/>
        <pc:sldMkLst>
          <pc:docMk/>
          <pc:sldMk cId="2169240712" sldId="1365"/>
        </pc:sldMkLst>
        <pc:spChg chg="add del mod">
          <ac:chgData name="Damiano Bortolato" userId="S::bortolat@infn.it::673f3806-38b2-4d6e-aa05-4c872dd5abe9" providerId="AD" clId="Web-{948BFDB2-D282-52D7-CCA7-5E3150B3AE09}" dt="2025-01-16T07:26:09.850" v="44"/>
          <ac:spMkLst>
            <pc:docMk/>
            <pc:sldMk cId="2169240712" sldId="1365"/>
            <ac:spMk id="27" creationId="{F5780861-554D-D486-1DEF-7E47B9333403}"/>
          </ac:spMkLst>
        </pc:spChg>
        <pc:picChg chg="mod">
          <ac:chgData name="Damiano Bortolato" userId="S::bortolat@infn.it::673f3806-38b2-4d6e-aa05-4c872dd5abe9" providerId="AD" clId="Web-{948BFDB2-D282-52D7-CCA7-5E3150B3AE09}" dt="2025-01-16T07:28:36.292" v="55" actId="1076"/>
          <ac:picMkLst>
            <pc:docMk/>
            <pc:sldMk cId="2169240712" sldId="1365"/>
            <ac:picMk id="26" creationId="{B312B176-696A-B113-8FC0-CB5B3F1FF878}"/>
          </ac:picMkLst>
        </pc:picChg>
        <pc:picChg chg="add del mod">
          <ac:chgData name="Damiano Bortolato" userId="S::bortolat@infn.it::673f3806-38b2-4d6e-aa05-4c872dd5abe9" providerId="AD" clId="Web-{948BFDB2-D282-52D7-CCA7-5E3150B3AE09}" dt="2025-01-16T07:28:19.322" v="52"/>
          <ac:picMkLst>
            <pc:docMk/>
            <pc:sldMk cId="2169240712" sldId="1365"/>
            <ac:picMk id="39" creationId="{4B2674AD-BE6D-71C2-D4BC-70F865DFDE08}"/>
          </ac:picMkLst>
        </pc:picChg>
        <pc:picChg chg="add mod">
          <ac:chgData name="Damiano Bortolato" userId="S::bortolat@infn.it::673f3806-38b2-4d6e-aa05-4c872dd5abe9" providerId="AD" clId="Web-{948BFDB2-D282-52D7-CCA7-5E3150B3AE09}" dt="2025-01-16T07:28:27.229" v="54" actId="14100"/>
          <ac:picMkLst>
            <pc:docMk/>
            <pc:sldMk cId="2169240712" sldId="1365"/>
            <ac:picMk id="40" creationId="{3146E230-BF5A-32C4-212C-06A21C6C720E}"/>
          </ac:picMkLst>
        </pc:picChg>
      </pc:sldChg>
      <pc:sldChg chg="addSp modSp">
        <pc:chgData name="Damiano Bortolato" userId="S::bortolat@infn.it::673f3806-38b2-4d6e-aa05-4c872dd5abe9" providerId="AD" clId="Web-{948BFDB2-D282-52D7-CCA7-5E3150B3AE09}" dt="2025-01-16T07:45:44.288" v="116" actId="1076"/>
        <pc:sldMkLst>
          <pc:docMk/>
          <pc:sldMk cId="3718803098" sldId="1370"/>
        </pc:sldMkLst>
        <pc:picChg chg="add mod">
          <ac:chgData name="Damiano Bortolato" userId="S::bortolat@infn.it::673f3806-38b2-4d6e-aa05-4c872dd5abe9" providerId="AD" clId="Web-{948BFDB2-D282-52D7-CCA7-5E3150B3AE09}" dt="2025-01-16T07:44:04.051" v="112" actId="1076"/>
          <ac:picMkLst>
            <pc:docMk/>
            <pc:sldMk cId="3718803098" sldId="1370"/>
            <ac:picMk id="4135" creationId="{BFB1D445-45D7-8606-8FC1-5A5EA97267C6}"/>
          </ac:picMkLst>
        </pc:picChg>
        <pc:picChg chg="add mod">
          <ac:chgData name="Damiano Bortolato" userId="S::bortolat@infn.it::673f3806-38b2-4d6e-aa05-4c872dd5abe9" providerId="AD" clId="Web-{948BFDB2-D282-52D7-CCA7-5E3150B3AE09}" dt="2025-01-16T07:45:44.288" v="116" actId="1076"/>
          <ac:picMkLst>
            <pc:docMk/>
            <pc:sldMk cId="3718803098" sldId="1370"/>
            <ac:picMk id="4136" creationId="{CD60D332-6A52-7E5B-D2D4-81461A6A2DF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7856E0-3918-4F02-A012-B93C3322EA03}" type="doc">
      <dgm:prSet loTypeId="urn:microsoft.com/office/officeart/2005/8/layout/arrow2" loCatId="process" qsTypeId="urn:microsoft.com/office/officeart/2005/8/quickstyle/simple1" qsCatId="simple" csTypeId="urn:microsoft.com/office/officeart/2005/8/colors/colorful3" csCatId="colorful" phldr="1"/>
      <dgm:spPr/>
    </dgm:pt>
    <dgm:pt modelId="{1A340C1B-7C8C-4D23-A2F7-9980FB75792D}">
      <dgm:prSet phldrT="[Testo]"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Febbraio Avvio Turni ALPI</a:t>
          </a:r>
          <a:endParaRPr lang="it-IT"/>
        </a:p>
      </dgm:t>
    </dgm:pt>
    <dgm:pt modelId="{752AAB18-6AD5-4DAF-A6F8-90EFC95E1228}" type="parTrans" cxnId="{8D8FA1FD-C6FB-4F03-8A4D-FBE047085DB2}">
      <dgm:prSet/>
      <dgm:spPr/>
    </dgm:pt>
    <dgm:pt modelId="{F85D5F28-42CB-4870-BF32-7D71B4EB79D0}" type="sibTrans" cxnId="{8D8FA1FD-C6FB-4F03-8A4D-FBE047085DB2}">
      <dgm:prSet/>
      <dgm:spPr/>
    </dgm:pt>
    <dgm:pt modelId="{DC4D1AEF-30BC-4CCA-AFCC-88A6F0EC18C0}">
      <dgm:prSet phldrT="[Testo]"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 Maggio  Fascio in ISOL2</a:t>
          </a:r>
          <a:endParaRPr lang="it-IT"/>
        </a:p>
      </dgm:t>
    </dgm:pt>
    <dgm:pt modelId="{8BD0B4E3-6FFA-42C0-A88A-4224C0B76461}" type="parTrans" cxnId="{870D57B9-9323-42E4-BDD7-333ACB0343F3}">
      <dgm:prSet/>
      <dgm:spPr/>
    </dgm:pt>
    <dgm:pt modelId="{73000B5D-D999-4AA1-992A-B4A76946123A}" type="sibTrans" cxnId="{870D57B9-9323-42E4-BDD7-333ACB0343F3}">
      <dgm:prSet/>
      <dgm:spPr/>
    </dgm:pt>
    <dgm:pt modelId="{FB958A8A-954E-4BD7-A770-EE19F931DC90}">
      <dgm:prSet phldrT="[Testo]"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 Luglio-Settembre Manutenzioni</a:t>
          </a:r>
          <a:endParaRPr lang="it-IT"/>
        </a:p>
      </dgm:t>
    </dgm:pt>
    <dgm:pt modelId="{0ED87919-DC72-46CB-A147-7DD912D627BE}" type="parTrans" cxnId="{933F16A9-662A-4B3B-9244-08C7C33E4A52}">
      <dgm:prSet/>
      <dgm:spPr/>
    </dgm:pt>
    <dgm:pt modelId="{D515987E-7775-4C0D-A7A9-E7FC98D2E199}" type="sibTrans" cxnId="{933F16A9-662A-4B3B-9244-08C7C33E4A52}">
      <dgm:prSet/>
      <dgm:spPr/>
    </dgm:pt>
    <dgm:pt modelId="{8D6040D9-E620-45FA-8BB6-256A2691E447}">
      <dgm:prSet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 Novembre Fascio Radioattivo ISOL1</a:t>
          </a:r>
        </a:p>
      </dgm:t>
    </dgm:pt>
    <dgm:pt modelId="{4FFADC7B-F9C6-4F6C-A7DA-366FAF0451B8}" type="parTrans" cxnId="{FC5A0828-7573-4692-8177-C9527682C828}">
      <dgm:prSet/>
      <dgm:spPr/>
    </dgm:pt>
    <dgm:pt modelId="{E17F6D94-9EEC-424D-BC76-C2EB41C45F28}" type="sibTrans" cxnId="{FC5A0828-7573-4692-8177-C9527682C828}">
      <dgm:prSet/>
      <dgm:spPr/>
    </dgm:pt>
    <dgm:pt modelId="{88F264EA-5DB3-4F27-959E-55B3412EFE0A}" type="pres">
      <dgm:prSet presAssocID="{F87856E0-3918-4F02-A012-B93C3322EA03}" presName="arrowDiagram" presStyleCnt="0">
        <dgm:presLayoutVars>
          <dgm:chMax val="5"/>
          <dgm:dir/>
          <dgm:resizeHandles val="exact"/>
        </dgm:presLayoutVars>
      </dgm:prSet>
      <dgm:spPr/>
    </dgm:pt>
    <dgm:pt modelId="{666F1DE7-69E1-48C3-A0EC-080D214558FC}" type="pres">
      <dgm:prSet presAssocID="{F87856E0-3918-4F02-A012-B93C3322EA03}" presName="arrow" presStyleLbl="bgShp" presStyleIdx="0" presStyleCnt="1"/>
      <dgm:spPr/>
    </dgm:pt>
    <dgm:pt modelId="{EAD67EC1-6D96-45C4-BD32-4B5B050BA8CA}" type="pres">
      <dgm:prSet presAssocID="{F87856E0-3918-4F02-A012-B93C3322EA03}" presName="arrowDiagram4" presStyleCnt="0"/>
      <dgm:spPr/>
    </dgm:pt>
    <dgm:pt modelId="{A7E87C3C-F6CE-4311-BD69-7371882D1A17}" type="pres">
      <dgm:prSet presAssocID="{1A340C1B-7C8C-4D23-A2F7-9980FB75792D}" presName="bullet4a" presStyleLbl="node1" presStyleIdx="0" presStyleCnt="4"/>
      <dgm:spPr/>
    </dgm:pt>
    <dgm:pt modelId="{720CFED2-52EB-43BD-A1BB-3DA283E8026C}" type="pres">
      <dgm:prSet presAssocID="{1A340C1B-7C8C-4D23-A2F7-9980FB75792D}" presName="textBox4a" presStyleLbl="revTx" presStyleIdx="0" presStyleCnt="4">
        <dgm:presLayoutVars>
          <dgm:bulletEnabled val="1"/>
        </dgm:presLayoutVars>
      </dgm:prSet>
      <dgm:spPr/>
    </dgm:pt>
    <dgm:pt modelId="{1C49F07C-B8AE-4435-A614-F262C7EA039D}" type="pres">
      <dgm:prSet presAssocID="{DC4D1AEF-30BC-4CCA-AFCC-88A6F0EC18C0}" presName="bullet4b" presStyleLbl="node1" presStyleIdx="1" presStyleCnt="4"/>
      <dgm:spPr/>
    </dgm:pt>
    <dgm:pt modelId="{65867AFF-B13E-48E9-905B-DEB0F1D10EAE}" type="pres">
      <dgm:prSet presAssocID="{DC4D1AEF-30BC-4CCA-AFCC-88A6F0EC18C0}" presName="textBox4b" presStyleLbl="revTx" presStyleIdx="1" presStyleCnt="4">
        <dgm:presLayoutVars>
          <dgm:bulletEnabled val="1"/>
        </dgm:presLayoutVars>
      </dgm:prSet>
      <dgm:spPr/>
    </dgm:pt>
    <dgm:pt modelId="{D7E485D7-DA87-430F-8B58-D6C6F83C3627}" type="pres">
      <dgm:prSet presAssocID="{FB958A8A-954E-4BD7-A770-EE19F931DC90}" presName="bullet4c" presStyleLbl="node1" presStyleIdx="2" presStyleCnt="4"/>
      <dgm:spPr/>
    </dgm:pt>
    <dgm:pt modelId="{9A7325E1-C070-4C4D-BB53-6D5E0FF2117B}" type="pres">
      <dgm:prSet presAssocID="{FB958A8A-954E-4BD7-A770-EE19F931DC90}" presName="textBox4c" presStyleLbl="revTx" presStyleIdx="2" presStyleCnt="4">
        <dgm:presLayoutVars>
          <dgm:bulletEnabled val="1"/>
        </dgm:presLayoutVars>
      </dgm:prSet>
      <dgm:spPr/>
    </dgm:pt>
    <dgm:pt modelId="{D9506884-EB50-48B5-B088-EAF93D2A7E1C}" type="pres">
      <dgm:prSet presAssocID="{8D6040D9-E620-45FA-8BB6-256A2691E447}" presName="bullet4d" presStyleLbl="node1" presStyleIdx="3" presStyleCnt="4"/>
      <dgm:spPr/>
    </dgm:pt>
    <dgm:pt modelId="{ABC841A2-C997-4787-B921-BAA07D77A393}" type="pres">
      <dgm:prSet presAssocID="{8D6040D9-E620-45FA-8BB6-256A2691E447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4EF3841B-D499-4266-8328-4FE01AC2F34D}" type="presOf" srcId="{DC4D1AEF-30BC-4CCA-AFCC-88A6F0EC18C0}" destId="{65867AFF-B13E-48E9-905B-DEB0F1D10EAE}" srcOrd="0" destOrd="0" presId="urn:microsoft.com/office/officeart/2005/8/layout/arrow2"/>
    <dgm:cxn modelId="{FC5A0828-7573-4692-8177-C9527682C828}" srcId="{F87856E0-3918-4F02-A012-B93C3322EA03}" destId="{8D6040D9-E620-45FA-8BB6-256A2691E447}" srcOrd="3" destOrd="0" parTransId="{4FFADC7B-F9C6-4F6C-A7DA-366FAF0451B8}" sibTransId="{E17F6D94-9EEC-424D-BC76-C2EB41C45F28}"/>
    <dgm:cxn modelId="{9EEF4934-8596-4D5A-8EBE-5BA9D039649E}" type="presOf" srcId="{F87856E0-3918-4F02-A012-B93C3322EA03}" destId="{88F264EA-5DB3-4F27-959E-55B3412EFE0A}" srcOrd="0" destOrd="0" presId="urn:microsoft.com/office/officeart/2005/8/layout/arrow2"/>
    <dgm:cxn modelId="{ACC5BC35-A530-4A56-891F-AC667066F300}" type="presOf" srcId="{8D6040D9-E620-45FA-8BB6-256A2691E447}" destId="{ABC841A2-C997-4787-B921-BAA07D77A393}" srcOrd="0" destOrd="0" presId="urn:microsoft.com/office/officeart/2005/8/layout/arrow2"/>
    <dgm:cxn modelId="{372E4F62-DBEC-4827-99E0-C089C0E841E7}" type="presOf" srcId="{1A340C1B-7C8C-4D23-A2F7-9980FB75792D}" destId="{720CFED2-52EB-43BD-A1BB-3DA283E8026C}" srcOrd="0" destOrd="0" presId="urn:microsoft.com/office/officeart/2005/8/layout/arrow2"/>
    <dgm:cxn modelId="{71475263-9F47-4A1D-8EF9-1CB17AEA2CBC}" type="presOf" srcId="{FB958A8A-954E-4BD7-A770-EE19F931DC90}" destId="{9A7325E1-C070-4C4D-BB53-6D5E0FF2117B}" srcOrd="0" destOrd="0" presId="urn:microsoft.com/office/officeart/2005/8/layout/arrow2"/>
    <dgm:cxn modelId="{933F16A9-662A-4B3B-9244-08C7C33E4A52}" srcId="{F87856E0-3918-4F02-A012-B93C3322EA03}" destId="{FB958A8A-954E-4BD7-A770-EE19F931DC90}" srcOrd="2" destOrd="0" parTransId="{0ED87919-DC72-46CB-A147-7DD912D627BE}" sibTransId="{D515987E-7775-4C0D-A7A9-E7FC98D2E199}"/>
    <dgm:cxn modelId="{870D57B9-9323-42E4-BDD7-333ACB0343F3}" srcId="{F87856E0-3918-4F02-A012-B93C3322EA03}" destId="{DC4D1AEF-30BC-4CCA-AFCC-88A6F0EC18C0}" srcOrd="1" destOrd="0" parTransId="{8BD0B4E3-6FFA-42C0-A88A-4224C0B76461}" sibTransId="{73000B5D-D999-4AA1-992A-B4A76946123A}"/>
    <dgm:cxn modelId="{8D8FA1FD-C6FB-4F03-8A4D-FBE047085DB2}" srcId="{F87856E0-3918-4F02-A012-B93C3322EA03}" destId="{1A340C1B-7C8C-4D23-A2F7-9980FB75792D}" srcOrd="0" destOrd="0" parTransId="{752AAB18-6AD5-4DAF-A6F8-90EFC95E1228}" sibTransId="{F85D5F28-42CB-4870-BF32-7D71B4EB79D0}"/>
    <dgm:cxn modelId="{09D7F80E-F76E-4D68-A50D-5C1D6D0AD449}" type="presParOf" srcId="{88F264EA-5DB3-4F27-959E-55B3412EFE0A}" destId="{666F1DE7-69E1-48C3-A0EC-080D214558FC}" srcOrd="0" destOrd="0" presId="urn:microsoft.com/office/officeart/2005/8/layout/arrow2"/>
    <dgm:cxn modelId="{D2D4627A-16E0-4096-B350-36A0413E0F2A}" type="presParOf" srcId="{88F264EA-5DB3-4F27-959E-55B3412EFE0A}" destId="{EAD67EC1-6D96-45C4-BD32-4B5B050BA8CA}" srcOrd="1" destOrd="0" presId="urn:microsoft.com/office/officeart/2005/8/layout/arrow2"/>
    <dgm:cxn modelId="{BC12DA99-8C20-4F4C-969D-F52B5382CC89}" type="presParOf" srcId="{EAD67EC1-6D96-45C4-BD32-4B5B050BA8CA}" destId="{A7E87C3C-F6CE-4311-BD69-7371882D1A17}" srcOrd="0" destOrd="0" presId="urn:microsoft.com/office/officeart/2005/8/layout/arrow2"/>
    <dgm:cxn modelId="{48E648EE-64D5-4891-9BA6-719B2792E939}" type="presParOf" srcId="{EAD67EC1-6D96-45C4-BD32-4B5B050BA8CA}" destId="{720CFED2-52EB-43BD-A1BB-3DA283E8026C}" srcOrd="1" destOrd="0" presId="urn:microsoft.com/office/officeart/2005/8/layout/arrow2"/>
    <dgm:cxn modelId="{27EC0C19-903C-4A98-BB5A-6FF7706B35A3}" type="presParOf" srcId="{EAD67EC1-6D96-45C4-BD32-4B5B050BA8CA}" destId="{1C49F07C-B8AE-4435-A614-F262C7EA039D}" srcOrd="2" destOrd="0" presId="urn:microsoft.com/office/officeart/2005/8/layout/arrow2"/>
    <dgm:cxn modelId="{FE53C5DB-505F-4674-B203-7DD00C217CE9}" type="presParOf" srcId="{EAD67EC1-6D96-45C4-BD32-4B5B050BA8CA}" destId="{65867AFF-B13E-48E9-905B-DEB0F1D10EAE}" srcOrd="3" destOrd="0" presId="urn:microsoft.com/office/officeart/2005/8/layout/arrow2"/>
    <dgm:cxn modelId="{836BCE6B-5C15-48C2-87E4-293F2C1FD675}" type="presParOf" srcId="{EAD67EC1-6D96-45C4-BD32-4B5B050BA8CA}" destId="{D7E485D7-DA87-430F-8B58-D6C6F83C3627}" srcOrd="4" destOrd="0" presId="urn:microsoft.com/office/officeart/2005/8/layout/arrow2"/>
    <dgm:cxn modelId="{72828E81-9B6E-442B-9F3E-69899F87394B}" type="presParOf" srcId="{EAD67EC1-6D96-45C4-BD32-4B5B050BA8CA}" destId="{9A7325E1-C070-4C4D-BB53-6D5E0FF2117B}" srcOrd="5" destOrd="0" presId="urn:microsoft.com/office/officeart/2005/8/layout/arrow2"/>
    <dgm:cxn modelId="{135A8389-84A1-4F0F-81AC-9CABECFDD498}" type="presParOf" srcId="{EAD67EC1-6D96-45C4-BD32-4B5B050BA8CA}" destId="{D9506884-EB50-48B5-B088-EAF93D2A7E1C}" srcOrd="6" destOrd="0" presId="urn:microsoft.com/office/officeart/2005/8/layout/arrow2"/>
    <dgm:cxn modelId="{EAEC3146-526F-4C4D-BBF7-471A0168EF23}" type="presParOf" srcId="{EAD67EC1-6D96-45C4-BD32-4B5B050BA8CA}" destId="{ABC841A2-C997-4787-B921-BAA07D77A393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87856E0-3918-4F02-A012-B93C3322EA03}" type="doc">
      <dgm:prSet loTypeId="urn:microsoft.com/office/officeart/2005/8/layout/arrow2" loCatId="process" qsTypeId="urn:microsoft.com/office/officeart/2005/8/quickstyle/simple1" qsCatId="simple" csTypeId="urn:microsoft.com/office/officeart/2005/8/colors/colorful3" csCatId="colorful" phldr="1"/>
      <dgm:spPr/>
    </dgm:pt>
    <dgm:pt modelId="{1A340C1B-7C8C-4D23-A2F7-9980FB75792D}">
      <dgm:prSet phldrT="[Testo]"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Febbraio Avvio Turni ALPI</a:t>
          </a:r>
          <a:endParaRPr lang="it-IT"/>
        </a:p>
      </dgm:t>
    </dgm:pt>
    <dgm:pt modelId="{752AAB18-6AD5-4DAF-A6F8-90EFC95E1228}" type="parTrans" cxnId="{8D8FA1FD-C6FB-4F03-8A4D-FBE047085DB2}">
      <dgm:prSet/>
      <dgm:spPr/>
    </dgm:pt>
    <dgm:pt modelId="{F85D5F28-42CB-4870-BF32-7D71B4EB79D0}" type="sibTrans" cxnId="{8D8FA1FD-C6FB-4F03-8A4D-FBE047085DB2}">
      <dgm:prSet/>
      <dgm:spPr/>
    </dgm:pt>
    <dgm:pt modelId="{DC4D1AEF-30BC-4CCA-AFCC-88A6F0EC18C0}">
      <dgm:prSet phldrT="[Testo]"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 Maggio  Fascio in ISOL2</a:t>
          </a:r>
          <a:endParaRPr lang="it-IT"/>
        </a:p>
      </dgm:t>
    </dgm:pt>
    <dgm:pt modelId="{8BD0B4E3-6FFA-42C0-A88A-4224C0B76461}" type="parTrans" cxnId="{870D57B9-9323-42E4-BDD7-333ACB0343F3}">
      <dgm:prSet/>
      <dgm:spPr/>
    </dgm:pt>
    <dgm:pt modelId="{73000B5D-D999-4AA1-992A-B4A76946123A}" type="sibTrans" cxnId="{870D57B9-9323-42E4-BDD7-333ACB0343F3}">
      <dgm:prSet/>
      <dgm:spPr/>
    </dgm:pt>
    <dgm:pt modelId="{FB958A8A-954E-4BD7-A770-EE19F931DC90}">
      <dgm:prSet phldrT="[Testo]"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 Luglio-Settembre Manutenzioni</a:t>
          </a:r>
          <a:endParaRPr lang="it-IT"/>
        </a:p>
      </dgm:t>
    </dgm:pt>
    <dgm:pt modelId="{0ED87919-DC72-46CB-A147-7DD912D627BE}" type="parTrans" cxnId="{933F16A9-662A-4B3B-9244-08C7C33E4A52}">
      <dgm:prSet/>
      <dgm:spPr/>
    </dgm:pt>
    <dgm:pt modelId="{D515987E-7775-4C0D-A7A9-E7FC98D2E199}" type="sibTrans" cxnId="{933F16A9-662A-4B3B-9244-08C7C33E4A52}">
      <dgm:prSet/>
      <dgm:spPr/>
    </dgm:pt>
    <dgm:pt modelId="{8D6040D9-E620-45FA-8BB6-256A2691E447}">
      <dgm:prSet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 Novembre Fascio Radioattivo ISOL1</a:t>
          </a:r>
        </a:p>
      </dgm:t>
    </dgm:pt>
    <dgm:pt modelId="{4FFADC7B-F9C6-4F6C-A7DA-366FAF0451B8}" type="parTrans" cxnId="{FC5A0828-7573-4692-8177-C9527682C828}">
      <dgm:prSet/>
      <dgm:spPr/>
    </dgm:pt>
    <dgm:pt modelId="{E17F6D94-9EEC-424D-BC76-C2EB41C45F28}" type="sibTrans" cxnId="{FC5A0828-7573-4692-8177-C9527682C828}">
      <dgm:prSet/>
      <dgm:spPr/>
    </dgm:pt>
    <dgm:pt modelId="{88F264EA-5DB3-4F27-959E-55B3412EFE0A}" type="pres">
      <dgm:prSet presAssocID="{F87856E0-3918-4F02-A012-B93C3322EA03}" presName="arrowDiagram" presStyleCnt="0">
        <dgm:presLayoutVars>
          <dgm:chMax val="5"/>
          <dgm:dir/>
          <dgm:resizeHandles val="exact"/>
        </dgm:presLayoutVars>
      </dgm:prSet>
      <dgm:spPr/>
    </dgm:pt>
    <dgm:pt modelId="{666F1DE7-69E1-48C3-A0EC-080D214558FC}" type="pres">
      <dgm:prSet presAssocID="{F87856E0-3918-4F02-A012-B93C3322EA03}" presName="arrow" presStyleLbl="bgShp" presStyleIdx="0" presStyleCnt="1"/>
      <dgm:spPr/>
    </dgm:pt>
    <dgm:pt modelId="{EAD67EC1-6D96-45C4-BD32-4B5B050BA8CA}" type="pres">
      <dgm:prSet presAssocID="{F87856E0-3918-4F02-A012-B93C3322EA03}" presName="arrowDiagram4" presStyleCnt="0"/>
      <dgm:spPr/>
    </dgm:pt>
    <dgm:pt modelId="{A7E87C3C-F6CE-4311-BD69-7371882D1A17}" type="pres">
      <dgm:prSet presAssocID="{1A340C1B-7C8C-4D23-A2F7-9980FB75792D}" presName="bullet4a" presStyleLbl="node1" presStyleIdx="0" presStyleCnt="4"/>
      <dgm:spPr/>
    </dgm:pt>
    <dgm:pt modelId="{720CFED2-52EB-43BD-A1BB-3DA283E8026C}" type="pres">
      <dgm:prSet presAssocID="{1A340C1B-7C8C-4D23-A2F7-9980FB75792D}" presName="textBox4a" presStyleLbl="revTx" presStyleIdx="0" presStyleCnt="4">
        <dgm:presLayoutVars>
          <dgm:bulletEnabled val="1"/>
        </dgm:presLayoutVars>
      </dgm:prSet>
      <dgm:spPr/>
    </dgm:pt>
    <dgm:pt modelId="{1C49F07C-B8AE-4435-A614-F262C7EA039D}" type="pres">
      <dgm:prSet presAssocID="{DC4D1AEF-30BC-4CCA-AFCC-88A6F0EC18C0}" presName="bullet4b" presStyleLbl="node1" presStyleIdx="1" presStyleCnt="4"/>
      <dgm:spPr/>
    </dgm:pt>
    <dgm:pt modelId="{65867AFF-B13E-48E9-905B-DEB0F1D10EAE}" type="pres">
      <dgm:prSet presAssocID="{DC4D1AEF-30BC-4CCA-AFCC-88A6F0EC18C0}" presName="textBox4b" presStyleLbl="revTx" presStyleIdx="1" presStyleCnt="4">
        <dgm:presLayoutVars>
          <dgm:bulletEnabled val="1"/>
        </dgm:presLayoutVars>
      </dgm:prSet>
      <dgm:spPr/>
    </dgm:pt>
    <dgm:pt modelId="{D7E485D7-DA87-430F-8B58-D6C6F83C3627}" type="pres">
      <dgm:prSet presAssocID="{FB958A8A-954E-4BD7-A770-EE19F931DC90}" presName="bullet4c" presStyleLbl="node1" presStyleIdx="2" presStyleCnt="4"/>
      <dgm:spPr/>
    </dgm:pt>
    <dgm:pt modelId="{9A7325E1-C070-4C4D-BB53-6D5E0FF2117B}" type="pres">
      <dgm:prSet presAssocID="{FB958A8A-954E-4BD7-A770-EE19F931DC90}" presName="textBox4c" presStyleLbl="revTx" presStyleIdx="2" presStyleCnt="4">
        <dgm:presLayoutVars>
          <dgm:bulletEnabled val="1"/>
        </dgm:presLayoutVars>
      </dgm:prSet>
      <dgm:spPr/>
    </dgm:pt>
    <dgm:pt modelId="{D9506884-EB50-48B5-B088-EAF93D2A7E1C}" type="pres">
      <dgm:prSet presAssocID="{8D6040D9-E620-45FA-8BB6-256A2691E447}" presName="bullet4d" presStyleLbl="node1" presStyleIdx="3" presStyleCnt="4"/>
      <dgm:spPr/>
    </dgm:pt>
    <dgm:pt modelId="{ABC841A2-C997-4787-B921-BAA07D77A393}" type="pres">
      <dgm:prSet presAssocID="{8D6040D9-E620-45FA-8BB6-256A2691E447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C7B7270E-25C4-4177-BD78-238197406133}" type="presOf" srcId="{DC4D1AEF-30BC-4CCA-AFCC-88A6F0EC18C0}" destId="{65867AFF-B13E-48E9-905B-DEB0F1D10EAE}" srcOrd="0" destOrd="0" presId="urn:microsoft.com/office/officeart/2005/8/layout/arrow2"/>
    <dgm:cxn modelId="{FC5A0828-7573-4692-8177-C9527682C828}" srcId="{F87856E0-3918-4F02-A012-B93C3322EA03}" destId="{8D6040D9-E620-45FA-8BB6-256A2691E447}" srcOrd="3" destOrd="0" parTransId="{4FFADC7B-F9C6-4F6C-A7DA-366FAF0451B8}" sibTransId="{E17F6D94-9EEC-424D-BC76-C2EB41C45F28}"/>
    <dgm:cxn modelId="{271C518E-3FA6-4DBE-B471-F7E40D5A61DF}" type="presOf" srcId="{FB958A8A-954E-4BD7-A770-EE19F931DC90}" destId="{9A7325E1-C070-4C4D-BB53-6D5E0FF2117B}" srcOrd="0" destOrd="0" presId="urn:microsoft.com/office/officeart/2005/8/layout/arrow2"/>
    <dgm:cxn modelId="{2A68DA9F-2A48-4627-AB03-FF9EE53A1B9D}" type="presOf" srcId="{1A340C1B-7C8C-4D23-A2F7-9980FB75792D}" destId="{720CFED2-52EB-43BD-A1BB-3DA283E8026C}" srcOrd="0" destOrd="0" presId="urn:microsoft.com/office/officeart/2005/8/layout/arrow2"/>
    <dgm:cxn modelId="{74AD47A8-C9A5-4DCE-A8CA-B9B0660A0CBE}" type="presOf" srcId="{F87856E0-3918-4F02-A012-B93C3322EA03}" destId="{88F264EA-5DB3-4F27-959E-55B3412EFE0A}" srcOrd="0" destOrd="0" presId="urn:microsoft.com/office/officeart/2005/8/layout/arrow2"/>
    <dgm:cxn modelId="{933F16A9-662A-4B3B-9244-08C7C33E4A52}" srcId="{F87856E0-3918-4F02-A012-B93C3322EA03}" destId="{FB958A8A-954E-4BD7-A770-EE19F931DC90}" srcOrd="2" destOrd="0" parTransId="{0ED87919-DC72-46CB-A147-7DD912D627BE}" sibTransId="{D515987E-7775-4C0D-A7A9-E7FC98D2E199}"/>
    <dgm:cxn modelId="{870D57B9-9323-42E4-BDD7-333ACB0343F3}" srcId="{F87856E0-3918-4F02-A012-B93C3322EA03}" destId="{DC4D1AEF-30BC-4CCA-AFCC-88A6F0EC18C0}" srcOrd="1" destOrd="0" parTransId="{8BD0B4E3-6FFA-42C0-A88A-4224C0B76461}" sibTransId="{73000B5D-D999-4AA1-992A-B4A76946123A}"/>
    <dgm:cxn modelId="{3DFDE1D8-1EA6-4CB6-9C67-D130CD35C47C}" type="presOf" srcId="{8D6040D9-E620-45FA-8BB6-256A2691E447}" destId="{ABC841A2-C997-4787-B921-BAA07D77A393}" srcOrd="0" destOrd="0" presId="urn:microsoft.com/office/officeart/2005/8/layout/arrow2"/>
    <dgm:cxn modelId="{8D8FA1FD-C6FB-4F03-8A4D-FBE047085DB2}" srcId="{F87856E0-3918-4F02-A012-B93C3322EA03}" destId="{1A340C1B-7C8C-4D23-A2F7-9980FB75792D}" srcOrd="0" destOrd="0" parTransId="{752AAB18-6AD5-4DAF-A6F8-90EFC95E1228}" sibTransId="{F85D5F28-42CB-4870-BF32-7D71B4EB79D0}"/>
    <dgm:cxn modelId="{F0BFA830-0787-4954-B366-7845699F386F}" type="presParOf" srcId="{88F264EA-5DB3-4F27-959E-55B3412EFE0A}" destId="{666F1DE7-69E1-48C3-A0EC-080D214558FC}" srcOrd="0" destOrd="0" presId="urn:microsoft.com/office/officeart/2005/8/layout/arrow2"/>
    <dgm:cxn modelId="{FE4FB9DF-697C-4A88-B555-5689173CB870}" type="presParOf" srcId="{88F264EA-5DB3-4F27-959E-55B3412EFE0A}" destId="{EAD67EC1-6D96-45C4-BD32-4B5B050BA8CA}" srcOrd="1" destOrd="0" presId="urn:microsoft.com/office/officeart/2005/8/layout/arrow2"/>
    <dgm:cxn modelId="{CE18CEC6-2661-4305-BACD-4EF1BE93B6D4}" type="presParOf" srcId="{EAD67EC1-6D96-45C4-BD32-4B5B050BA8CA}" destId="{A7E87C3C-F6CE-4311-BD69-7371882D1A17}" srcOrd="0" destOrd="0" presId="urn:microsoft.com/office/officeart/2005/8/layout/arrow2"/>
    <dgm:cxn modelId="{78F42E0E-D210-4C09-AF84-8A4DDDE07A64}" type="presParOf" srcId="{EAD67EC1-6D96-45C4-BD32-4B5B050BA8CA}" destId="{720CFED2-52EB-43BD-A1BB-3DA283E8026C}" srcOrd="1" destOrd="0" presId="urn:microsoft.com/office/officeart/2005/8/layout/arrow2"/>
    <dgm:cxn modelId="{8E2FD42C-65B0-4594-A6A9-866BD9359336}" type="presParOf" srcId="{EAD67EC1-6D96-45C4-BD32-4B5B050BA8CA}" destId="{1C49F07C-B8AE-4435-A614-F262C7EA039D}" srcOrd="2" destOrd="0" presId="urn:microsoft.com/office/officeart/2005/8/layout/arrow2"/>
    <dgm:cxn modelId="{8D38679E-C498-47B6-90DA-D4588999E840}" type="presParOf" srcId="{EAD67EC1-6D96-45C4-BD32-4B5B050BA8CA}" destId="{65867AFF-B13E-48E9-905B-DEB0F1D10EAE}" srcOrd="3" destOrd="0" presId="urn:microsoft.com/office/officeart/2005/8/layout/arrow2"/>
    <dgm:cxn modelId="{1D34807A-2084-4468-9A24-3D24D3EE45CF}" type="presParOf" srcId="{EAD67EC1-6D96-45C4-BD32-4B5B050BA8CA}" destId="{D7E485D7-DA87-430F-8B58-D6C6F83C3627}" srcOrd="4" destOrd="0" presId="urn:microsoft.com/office/officeart/2005/8/layout/arrow2"/>
    <dgm:cxn modelId="{1FE358C1-5D69-4DF9-99DE-A679514E93BE}" type="presParOf" srcId="{EAD67EC1-6D96-45C4-BD32-4B5B050BA8CA}" destId="{9A7325E1-C070-4C4D-BB53-6D5E0FF2117B}" srcOrd="5" destOrd="0" presId="urn:microsoft.com/office/officeart/2005/8/layout/arrow2"/>
    <dgm:cxn modelId="{5F352FB3-C619-4537-9CEB-31AEC46C8459}" type="presParOf" srcId="{EAD67EC1-6D96-45C4-BD32-4B5B050BA8CA}" destId="{D9506884-EB50-48B5-B088-EAF93D2A7E1C}" srcOrd="6" destOrd="0" presId="urn:microsoft.com/office/officeart/2005/8/layout/arrow2"/>
    <dgm:cxn modelId="{B842F78E-629B-499C-8610-4087ECEEF8F8}" type="presParOf" srcId="{EAD67EC1-6D96-45C4-BD32-4B5B050BA8CA}" destId="{ABC841A2-C997-4787-B921-BAA07D77A393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A42DDE5-69B5-462A-91D1-E7C5D43DDBD4}" type="doc">
      <dgm:prSet loTypeId="urn:microsoft.com/office/officeart/2005/8/layout/orgChart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7087F215-13F4-4F08-9A8A-BAEE026B6BF2}">
      <dgm:prSet phldrT="[Testo]" phldr="0"/>
      <dgm:spPr/>
      <dgm:t>
        <a:bodyPr/>
        <a:lstStyle/>
        <a:p>
          <a:pPr rtl="0"/>
          <a:r>
            <a:rPr lang="it-IT" dirty="0">
              <a:latin typeface="Calibri Light" panose="020F0302020204030204"/>
            </a:rPr>
            <a:t>SISTEMA DI CONTROLLO </a:t>
          </a:r>
          <a:endParaRPr lang="it-IT" dirty="0"/>
        </a:p>
      </dgm:t>
    </dgm:pt>
    <dgm:pt modelId="{00B71265-140E-49AD-9A3A-6A0E823FABE1}" type="parTrans" cxnId="{DE9FADC0-6627-475B-98F6-284963855277}">
      <dgm:prSet/>
      <dgm:spPr/>
      <dgm:t>
        <a:bodyPr/>
        <a:lstStyle/>
        <a:p>
          <a:endParaRPr lang="it-IT"/>
        </a:p>
      </dgm:t>
    </dgm:pt>
    <dgm:pt modelId="{F8D5CD0A-CB9E-4791-AB84-A27F65583CC8}" type="sibTrans" cxnId="{DE9FADC0-6627-475B-98F6-284963855277}">
      <dgm:prSet/>
      <dgm:spPr/>
      <dgm:t>
        <a:bodyPr/>
        <a:lstStyle/>
        <a:p>
          <a:endParaRPr lang="it-IT"/>
        </a:p>
      </dgm:t>
    </dgm:pt>
    <dgm:pt modelId="{C8DA657A-5114-4800-B9B3-B8D4D1CBEB93}">
      <dgm:prSet phldrT="[Testo]" phldr="0"/>
      <dgm:spPr/>
      <dgm:t>
        <a:bodyPr/>
        <a:lstStyle/>
        <a:p>
          <a:r>
            <a:rPr lang="it-IT" dirty="0">
              <a:latin typeface="Calibri Light" panose="020F0302020204030204"/>
            </a:rPr>
            <a:t>MPS</a:t>
          </a:r>
          <a:endParaRPr lang="it-IT" dirty="0"/>
        </a:p>
      </dgm:t>
    </dgm:pt>
    <dgm:pt modelId="{2CE616C9-EB70-4C11-8248-7676DFB47B8D}" type="parTrans" cxnId="{5E7BA5DB-7AE4-4894-BE06-1D80DD063287}">
      <dgm:prSet/>
      <dgm:spPr/>
      <dgm:t>
        <a:bodyPr/>
        <a:lstStyle/>
        <a:p>
          <a:endParaRPr lang="it-IT"/>
        </a:p>
      </dgm:t>
    </dgm:pt>
    <dgm:pt modelId="{EA9D327F-8534-4247-A9A9-23F3554C75E3}" type="sibTrans" cxnId="{5E7BA5DB-7AE4-4894-BE06-1D80DD063287}">
      <dgm:prSet/>
      <dgm:spPr/>
      <dgm:t>
        <a:bodyPr/>
        <a:lstStyle/>
        <a:p>
          <a:endParaRPr lang="it-IT"/>
        </a:p>
      </dgm:t>
    </dgm:pt>
    <dgm:pt modelId="{F563B41A-D8F3-4EDA-B5BB-0D5DBEFD4129}">
      <dgm:prSet phldrT="[Testo]" phldr="0"/>
      <dgm:spPr/>
      <dgm:t>
        <a:bodyPr/>
        <a:lstStyle/>
        <a:p>
          <a:r>
            <a:rPr lang="it-IT" dirty="0">
              <a:latin typeface="Calibri Light" panose="020F0302020204030204"/>
            </a:rPr>
            <a:t>Ciclotrone</a:t>
          </a:r>
          <a:endParaRPr lang="it-IT" dirty="0"/>
        </a:p>
      </dgm:t>
    </dgm:pt>
    <dgm:pt modelId="{1383FB9A-2C67-4A3D-94B8-9E77A5F26535}" type="parTrans" cxnId="{9590B784-44DE-4329-9B1F-4B828D7864E6}">
      <dgm:prSet/>
      <dgm:spPr/>
      <dgm:t>
        <a:bodyPr/>
        <a:lstStyle/>
        <a:p>
          <a:endParaRPr lang="it-IT"/>
        </a:p>
      </dgm:t>
    </dgm:pt>
    <dgm:pt modelId="{FCC7B774-B9AE-4BC1-ACF5-03D83CE3A5C4}" type="sibTrans" cxnId="{9590B784-44DE-4329-9B1F-4B828D7864E6}">
      <dgm:prSet/>
      <dgm:spPr/>
      <dgm:t>
        <a:bodyPr/>
        <a:lstStyle/>
        <a:p>
          <a:endParaRPr lang="it-IT"/>
        </a:p>
      </dgm:t>
    </dgm:pt>
    <dgm:pt modelId="{2A90599B-6B76-4E93-AF3C-FBDC3A754059}">
      <dgm:prSet phldrT="[Testo]" phldr="0"/>
      <dgm:spPr/>
      <dgm:t>
        <a:bodyPr/>
        <a:lstStyle/>
        <a:p>
          <a:r>
            <a:rPr lang="it-IT" dirty="0">
              <a:latin typeface="Calibri Light" panose="020F0302020204030204"/>
            </a:rPr>
            <a:t>HV</a:t>
          </a:r>
          <a:endParaRPr lang="it-IT" dirty="0"/>
        </a:p>
      </dgm:t>
    </dgm:pt>
    <dgm:pt modelId="{3A953364-EC5C-43D5-A17A-F0D5B7CDEF1A}" type="parTrans" cxnId="{B9BDC6CC-3CB2-4155-B0BC-FB7A728E1F68}">
      <dgm:prSet/>
      <dgm:spPr/>
      <dgm:t>
        <a:bodyPr/>
        <a:lstStyle/>
        <a:p>
          <a:endParaRPr lang="it-IT"/>
        </a:p>
      </dgm:t>
    </dgm:pt>
    <dgm:pt modelId="{6BCC58C2-5ED7-43D0-862F-F486AE2DC687}" type="sibTrans" cxnId="{B9BDC6CC-3CB2-4155-B0BC-FB7A728E1F68}">
      <dgm:prSet/>
      <dgm:spPr/>
      <dgm:t>
        <a:bodyPr/>
        <a:lstStyle/>
        <a:p>
          <a:endParaRPr lang="it-IT"/>
        </a:p>
      </dgm:t>
    </dgm:pt>
    <dgm:pt modelId="{217EB40A-7742-4C8F-A780-2FCF181EBCCB}">
      <dgm:prSet phldr="0"/>
      <dgm:spPr/>
      <dgm:t>
        <a:bodyPr/>
        <a:lstStyle/>
        <a:p>
          <a:r>
            <a:rPr lang="it-IT" dirty="0">
              <a:latin typeface="Calibri Light" panose="020F0302020204030204"/>
            </a:rPr>
            <a:t>Diagnostiche</a:t>
          </a:r>
        </a:p>
      </dgm:t>
    </dgm:pt>
    <dgm:pt modelId="{EC068CF4-F128-498E-88D3-0ED3F78469E1}" type="parTrans" cxnId="{5763B063-ADB6-4091-8BF3-08B3222BD017}">
      <dgm:prSet/>
      <dgm:spPr/>
    </dgm:pt>
    <dgm:pt modelId="{F595C249-E23E-4E18-844F-9B82A97B4F25}" type="sibTrans" cxnId="{5763B063-ADB6-4091-8BF3-08B3222BD017}">
      <dgm:prSet/>
      <dgm:spPr/>
    </dgm:pt>
    <dgm:pt modelId="{0A301BCF-0DA2-468E-A967-97DECD592789}">
      <dgm:prSet phldr="0"/>
      <dgm:spPr/>
      <dgm:t>
        <a:bodyPr/>
        <a:lstStyle/>
        <a:p>
          <a:pPr rtl="0"/>
          <a:r>
            <a:rPr lang="it-IT" dirty="0">
              <a:latin typeface="Calibri Light" panose="020F0302020204030204"/>
            </a:rPr>
            <a:t>Vuoto</a:t>
          </a:r>
        </a:p>
      </dgm:t>
    </dgm:pt>
    <dgm:pt modelId="{DD761AE2-9F08-488E-B4D7-E3A0B077186A}" type="parTrans" cxnId="{4A54E6A2-B97D-4EF1-99F5-E0EDE0ECD80F}">
      <dgm:prSet/>
      <dgm:spPr/>
    </dgm:pt>
    <dgm:pt modelId="{EAF87CFB-B9D4-4CB1-86DC-27035AA1AED2}" type="sibTrans" cxnId="{4A54E6A2-B97D-4EF1-99F5-E0EDE0ECD80F}">
      <dgm:prSet/>
      <dgm:spPr/>
    </dgm:pt>
    <dgm:pt modelId="{A24580CE-30E1-4D14-ACAA-3733A4F2C1D3}">
      <dgm:prSet phldr="0"/>
      <dgm:spPr/>
      <dgm:t>
        <a:bodyPr/>
        <a:lstStyle/>
        <a:p>
          <a:r>
            <a:rPr lang="it-IT" dirty="0">
              <a:latin typeface="Calibri Light" panose="020F0302020204030204"/>
            </a:rPr>
            <a:t>Lenti</a:t>
          </a:r>
        </a:p>
      </dgm:t>
    </dgm:pt>
    <dgm:pt modelId="{574D4EB3-7E29-46DB-BC59-5F984CCFD675}" type="parTrans" cxnId="{C876973A-2BB8-4B90-A827-922D43855629}">
      <dgm:prSet/>
      <dgm:spPr/>
    </dgm:pt>
    <dgm:pt modelId="{52A23713-BAEE-45EA-B4C7-099AB330BABC}" type="sibTrans" cxnId="{C876973A-2BB8-4B90-A827-922D43855629}">
      <dgm:prSet/>
      <dgm:spPr/>
    </dgm:pt>
    <dgm:pt modelId="{2379F549-FFAE-4B02-A438-36E1FC1A3C1F}">
      <dgm:prSet phldr="0"/>
      <dgm:spPr/>
      <dgm:t>
        <a:bodyPr/>
        <a:lstStyle/>
        <a:p>
          <a:pPr rtl="0"/>
          <a:r>
            <a:rPr lang="it-IT" dirty="0">
              <a:latin typeface="Calibri Light" panose="020F0302020204030204"/>
            </a:rPr>
            <a:t>Piattaforma</a:t>
          </a:r>
        </a:p>
      </dgm:t>
    </dgm:pt>
    <dgm:pt modelId="{34224038-2623-4A53-BA92-7C31A352EF20}" type="parTrans" cxnId="{A48C0457-7376-48ED-B317-2B1E37F7A167}">
      <dgm:prSet/>
      <dgm:spPr/>
    </dgm:pt>
    <dgm:pt modelId="{49398D99-458E-4EB5-B2D1-2605B16CB9A2}" type="sibTrans" cxnId="{A48C0457-7376-48ED-B317-2B1E37F7A167}">
      <dgm:prSet/>
      <dgm:spPr/>
    </dgm:pt>
    <dgm:pt modelId="{3900286E-9C13-4BFC-BF39-172BC2C9F017}">
      <dgm:prSet phldr="0"/>
      <dgm:spPr/>
      <dgm:t>
        <a:bodyPr/>
        <a:lstStyle/>
        <a:p>
          <a:pPr rtl="0"/>
          <a:r>
            <a:rPr lang="it-IT" dirty="0">
              <a:latin typeface="Calibri Light" panose="020F0302020204030204"/>
            </a:rPr>
            <a:t>Wien Filter</a:t>
          </a:r>
        </a:p>
      </dgm:t>
    </dgm:pt>
    <dgm:pt modelId="{34C512C9-899B-4A93-ACF5-69735033E777}" type="parTrans" cxnId="{7986AC5D-9CFD-4E18-BE7B-7A70032746C6}">
      <dgm:prSet/>
      <dgm:spPr/>
    </dgm:pt>
    <dgm:pt modelId="{BB9BE38E-A582-4DD3-88D9-98D536EA9C97}" type="sibTrans" cxnId="{7986AC5D-9CFD-4E18-BE7B-7A70032746C6}">
      <dgm:prSet/>
      <dgm:spPr/>
    </dgm:pt>
    <dgm:pt modelId="{3E592491-8D05-48D5-B1EB-D99A29C8BD98}">
      <dgm:prSet phldr="0"/>
      <dgm:spPr/>
      <dgm:t>
        <a:bodyPr/>
        <a:lstStyle/>
        <a:p>
          <a:pPr rtl="0"/>
          <a:r>
            <a:rPr lang="it-IT" dirty="0">
              <a:latin typeface="Calibri Light" panose="020F0302020204030204"/>
            </a:rPr>
            <a:t>Movimentazioni Pneumatiche</a:t>
          </a:r>
        </a:p>
      </dgm:t>
    </dgm:pt>
    <dgm:pt modelId="{A8BFD0B3-9E19-4178-ACCA-DF894549D65E}" type="parTrans" cxnId="{1DD5FE8C-DF1A-4538-9CE7-10279F37DABF}">
      <dgm:prSet/>
      <dgm:spPr/>
    </dgm:pt>
    <dgm:pt modelId="{E559ACA7-1D98-4651-9497-0A2CDE68B2A2}" type="sibTrans" cxnId="{1DD5FE8C-DF1A-4538-9CE7-10279F37DABF}">
      <dgm:prSet/>
      <dgm:spPr/>
    </dgm:pt>
    <dgm:pt modelId="{8C38BB22-0EDC-47CD-8BB7-77894795DE44}">
      <dgm:prSet phldr="0"/>
      <dgm:spPr/>
      <dgm:t>
        <a:bodyPr/>
        <a:lstStyle/>
        <a:p>
          <a:pPr rtl="0"/>
          <a:r>
            <a:rPr lang="it-IT" dirty="0">
              <a:latin typeface="Calibri Light" panose="020F0302020204030204"/>
            </a:rPr>
            <a:t>Interfaccia GSS</a:t>
          </a:r>
        </a:p>
      </dgm:t>
    </dgm:pt>
    <dgm:pt modelId="{3940CF0D-3BB3-43F0-8846-70AED07A62BE}" type="parTrans" cxnId="{C57DA339-6DA4-4586-A3D8-C7441D7E6AA2}">
      <dgm:prSet/>
      <dgm:spPr/>
    </dgm:pt>
    <dgm:pt modelId="{E9922ABB-08E0-4254-B99D-0CC87939B260}" type="sibTrans" cxnId="{C57DA339-6DA4-4586-A3D8-C7441D7E6AA2}">
      <dgm:prSet/>
      <dgm:spPr/>
    </dgm:pt>
    <dgm:pt modelId="{AC143A18-4101-4119-8FBB-47DA184DAD99}">
      <dgm:prSet phldr="0"/>
      <dgm:spPr/>
      <dgm:t>
        <a:bodyPr/>
        <a:lstStyle/>
        <a:p>
          <a:r>
            <a:rPr lang="it-IT" dirty="0">
              <a:latin typeface="Calibri Light" panose="020F0302020204030204"/>
            </a:rPr>
            <a:t>VCS31</a:t>
          </a:r>
        </a:p>
      </dgm:t>
    </dgm:pt>
    <dgm:pt modelId="{143F5F58-5D21-4E08-970C-DBD208AD5991}" type="parTrans" cxnId="{34199F2E-30C6-4822-ADEC-A44CC6E31CCD}">
      <dgm:prSet/>
      <dgm:spPr/>
    </dgm:pt>
    <dgm:pt modelId="{20E2B826-BA23-46AE-BAE2-404441106B1B}" type="sibTrans" cxnId="{34199F2E-30C6-4822-ADEC-A44CC6E31CCD}">
      <dgm:prSet/>
      <dgm:spPr/>
    </dgm:pt>
    <dgm:pt modelId="{2BB2CF7B-FD8B-48BD-B3E1-91C5788EC811}">
      <dgm:prSet phldr="0"/>
      <dgm:spPr/>
      <dgm:t>
        <a:bodyPr/>
        <a:lstStyle/>
        <a:p>
          <a:r>
            <a:rPr lang="it-IT" dirty="0">
              <a:latin typeface="Calibri Light" panose="020F0302020204030204"/>
            </a:rPr>
            <a:t>VCS32</a:t>
          </a:r>
        </a:p>
      </dgm:t>
    </dgm:pt>
    <dgm:pt modelId="{EE57A008-7750-4812-A2CE-220014ABA398}" type="parTrans" cxnId="{953190AB-D0E7-48F1-ABE0-8A9D36ABA3A8}">
      <dgm:prSet/>
      <dgm:spPr/>
    </dgm:pt>
    <dgm:pt modelId="{A747E256-B696-4264-A0F2-658E98CC3F0A}" type="sibTrans" cxnId="{953190AB-D0E7-48F1-ABE0-8A9D36ABA3A8}">
      <dgm:prSet/>
      <dgm:spPr/>
    </dgm:pt>
    <dgm:pt modelId="{00379CA9-A1D9-40DC-90D8-AE73C0B55BDD}">
      <dgm:prSet phldr="0"/>
      <dgm:spPr/>
      <dgm:t>
        <a:bodyPr/>
        <a:lstStyle/>
        <a:p>
          <a:pPr rtl="0"/>
          <a:r>
            <a:rPr lang="it-IT" dirty="0">
              <a:latin typeface="Calibri Light" panose="020F0302020204030204"/>
            </a:rPr>
            <a:t>Interfaccia </a:t>
          </a:r>
          <a:r>
            <a:rPr lang="it-IT" dirty="0">
              <a:latin typeface="Calibri"/>
              <a:ea typeface="Calibri"/>
              <a:cs typeface="Calibri"/>
            </a:rPr>
            <a:t>GRS</a:t>
          </a:r>
          <a:endParaRPr lang="it-IT" dirty="0">
            <a:latin typeface="Calibri Light" panose="020F0302020204030204"/>
            <a:ea typeface="Calibri Light" panose="020F0302020204030204"/>
            <a:cs typeface="Calibri Light" panose="020F0302020204030204"/>
          </a:endParaRPr>
        </a:p>
      </dgm:t>
    </dgm:pt>
    <dgm:pt modelId="{DF8E1987-A132-42FC-801A-A94C00A289D3}" type="parTrans" cxnId="{392B69D3-7C8E-4E56-BC89-E2DA7A70601B}">
      <dgm:prSet/>
      <dgm:spPr/>
    </dgm:pt>
    <dgm:pt modelId="{D0A3F4E4-F2D8-48A5-AD55-8D356AB975E6}" type="sibTrans" cxnId="{392B69D3-7C8E-4E56-BC89-E2DA7A70601B}">
      <dgm:prSet/>
      <dgm:spPr/>
    </dgm:pt>
    <dgm:pt modelId="{49049DCA-F2C0-4E5C-8717-534A5DDD4FDB}">
      <dgm:prSet phldr="0"/>
      <dgm:spPr/>
      <dgm:t>
        <a:bodyPr/>
        <a:lstStyle/>
        <a:p>
          <a:pPr rtl="0"/>
          <a:r>
            <a:rPr lang="it-IT" dirty="0">
              <a:latin typeface="Calibri Light" panose="020F0302020204030204"/>
            </a:rPr>
            <a:t>Interfacce verso altri sistemi</a:t>
          </a:r>
        </a:p>
      </dgm:t>
    </dgm:pt>
    <dgm:pt modelId="{6EDB26E3-50C0-4BBA-92D3-07A89587457D}" type="parTrans" cxnId="{9F1F8345-8C76-430D-96F9-DDBA56F242A9}">
      <dgm:prSet/>
      <dgm:spPr/>
    </dgm:pt>
    <dgm:pt modelId="{2964BE62-2340-4977-BC4B-4CC322E412C9}" type="sibTrans" cxnId="{9F1F8345-8C76-430D-96F9-DDBA56F242A9}">
      <dgm:prSet/>
      <dgm:spPr/>
    </dgm:pt>
    <dgm:pt modelId="{6E4DF224-309B-44EF-9FFA-526D6DF66372}">
      <dgm:prSet phldr="0"/>
      <dgm:spPr/>
      <dgm:t>
        <a:bodyPr/>
        <a:lstStyle/>
        <a:p>
          <a:pPr rtl="0"/>
          <a:r>
            <a:rPr lang="it-IT" dirty="0">
              <a:latin typeface="Calibri"/>
              <a:ea typeface="Calibri"/>
              <a:cs typeface="Calibri"/>
            </a:rPr>
            <a:t>Interfaccia MPS</a:t>
          </a:r>
        </a:p>
      </dgm:t>
    </dgm:pt>
    <dgm:pt modelId="{03A8F0C0-E4BD-403D-BA45-E8BC303906F1}" type="parTrans" cxnId="{8E856975-92C6-4710-B087-E8C01B0205F2}">
      <dgm:prSet/>
      <dgm:spPr/>
    </dgm:pt>
    <dgm:pt modelId="{D0725C55-BED7-46BA-9996-E01AD9A2B35F}" type="sibTrans" cxnId="{8E856975-92C6-4710-B087-E8C01B0205F2}">
      <dgm:prSet/>
      <dgm:spPr/>
    </dgm:pt>
    <dgm:pt modelId="{32FF2F4D-86A2-4BA4-A165-B45B7DDE2103}" type="pres">
      <dgm:prSet presAssocID="{2A42DDE5-69B5-462A-91D1-E7C5D43DDBD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047074F-C2BA-4F04-8C66-B7877F5CE7DA}" type="pres">
      <dgm:prSet presAssocID="{7087F215-13F4-4F08-9A8A-BAEE026B6BF2}" presName="hierRoot1" presStyleCnt="0">
        <dgm:presLayoutVars>
          <dgm:hierBranch val="init"/>
        </dgm:presLayoutVars>
      </dgm:prSet>
      <dgm:spPr/>
    </dgm:pt>
    <dgm:pt modelId="{449E2D57-B801-4D3E-9EDE-C8221D217277}" type="pres">
      <dgm:prSet presAssocID="{7087F215-13F4-4F08-9A8A-BAEE026B6BF2}" presName="rootComposite1" presStyleCnt="0"/>
      <dgm:spPr/>
    </dgm:pt>
    <dgm:pt modelId="{99FC7085-60FB-4109-88F2-FA148F8ECFB5}" type="pres">
      <dgm:prSet presAssocID="{7087F215-13F4-4F08-9A8A-BAEE026B6BF2}" presName="rootText1" presStyleLbl="node0" presStyleIdx="0" presStyleCnt="1">
        <dgm:presLayoutVars>
          <dgm:chPref val="3"/>
        </dgm:presLayoutVars>
      </dgm:prSet>
      <dgm:spPr/>
    </dgm:pt>
    <dgm:pt modelId="{E57A9035-2C79-464F-B2CD-9724AA25C80E}" type="pres">
      <dgm:prSet presAssocID="{7087F215-13F4-4F08-9A8A-BAEE026B6BF2}" presName="rootConnector1" presStyleLbl="node1" presStyleIdx="0" presStyleCnt="0"/>
      <dgm:spPr/>
    </dgm:pt>
    <dgm:pt modelId="{58239DDE-A1EA-4E86-8EE3-D378E774E880}" type="pres">
      <dgm:prSet presAssocID="{7087F215-13F4-4F08-9A8A-BAEE026B6BF2}" presName="hierChild2" presStyleCnt="0"/>
      <dgm:spPr/>
    </dgm:pt>
    <dgm:pt modelId="{939C615E-77F2-4A45-8B7B-55E772596D4A}" type="pres">
      <dgm:prSet presAssocID="{2CE616C9-EB70-4C11-8248-7676DFB47B8D}" presName="Name37" presStyleLbl="parChTrans1D2" presStyleIdx="0" presStyleCnt="7"/>
      <dgm:spPr/>
    </dgm:pt>
    <dgm:pt modelId="{67EED02A-BA3B-4D66-8976-79558C944CC2}" type="pres">
      <dgm:prSet presAssocID="{C8DA657A-5114-4800-B9B3-B8D4D1CBEB93}" presName="hierRoot2" presStyleCnt="0">
        <dgm:presLayoutVars>
          <dgm:hierBranch val="init"/>
        </dgm:presLayoutVars>
      </dgm:prSet>
      <dgm:spPr/>
    </dgm:pt>
    <dgm:pt modelId="{8B41F6F3-828F-4E65-8723-476619CE18E4}" type="pres">
      <dgm:prSet presAssocID="{C8DA657A-5114-4800-B9B3-B8D4D1CBEB93}" presName="rootComposite" presStyleCnt="0"/>
      <dgm:spPr/>
    </dgm:pt>
    <dgm:pt modelId="{53B371D6-D05D-407E-902B-9C0DA458A79A}" type="pres">
      <dgm:prSet presAssocID="{C8DA657A-5114-4800-B9B3-B8D4D1CBEB93}" presName="rootText" presStyleLbl="node2" presStyleIdx="0" presStyleCnt="7">
        <dgm:presLayoutVars>
          <dgm:chPref val="3"/>
        </dgm:presLayoutVars>
      </dgm:prSet>
      <dgm:spPr/>
    </dgm:pt>
    <dgm:pt modelId="{388EC288-09B1-48FD-8D79-E1A0EA2C5A4C}" type="pres">
      <dgm:prSet presAssocID="{C8DA657A-5114-4800-B9B3-B8D4D1CBEB93}" presName="rootConnector" presStyleLbl="node2" presStyleIdx="0" presStyleCnt="7"/>
      <dgm:spPr/>
    </dgm:pt>
    <dgm:pt modelId="{74B51E18-9581-430D-A8FE-CAE6A3A32321}" type="pres">
      <dgm:prSet presAssocID="{C8DA657A-5114-4800-B9B3-B8D4D1CBEB93}" presName="hierChild4" presStyleCnt="0"/>
      <dgm:spPr/>
    </dgm:pt>
    <dgm:pt modelId="{D2B7CC38-5099-4B7D-986C-9DF97E190BF5}" type="pres">
      <dgm:prSet presAssocID="{A8BFD0B3-9E19-4178-ACCA-DF894549D65E}" presName="Name37" presStyleLbl="parChTrans1D3" presStyleIdx="0" presStyleCnt="8"/>
      <dgm:spPr/>
    </dgm:pt>
    <dgm:pt modelId="{79262FF2-3051-4188-8540-975603201EA6}" type="pres">
      <dgm:prSet presAssocID="{3E592491-8D05-48D5-B1EB-D99A29C8BD98}" presName="hierRoot2" presStyleCnt="0">
        <dgm:presLayoutVars>
          <dgm:hierBranch val="init"/>
        </dgm:presLayoutVars>
      </dgm:prSet>
      <dgm:spPr/>
    </dgm:pt>
    <dgm:pt modelId="{D628902A-0F76-47FE-B341-1F7CAE490310}" type="pres">
      <dgm:prSet presAssocID="{3E592491-8D05-48D5-B1EB-D99A29C8BD98}" presName="rootComposite" presStyleCnt="0"/>
      <dgm:spPr/>
    </dgm:pt>
    <dgm:pt modelId="{FA5712B2-C3B4-4688-A195-D68FCE1396C1}" type="pres">
      <dgm:prSet presAssocID="{3E592491-8D05-48D5-B1EB-D99A29C8BD98}" presName="rootText" presStyleLbl="node3" presStyleIdx="0" presStyleCnt="8">
        <dgm:presLayoutVars>
          <dgm:chPref val="3"/>
        </dgm:presLayoutVars>
      </dgm:prSet>
      <dgm:spPr/>
    </dgm:pt>
    <dgm:pt modelId="{F2843C81-6CAB-4682-BB87-0EEB07AE7563}" type="pres">
      <dgm:prSet presAssocID="{3E592491-8D05-48D5-B1EB-D99A29C8BD98}" presName="rootConnector" presStyleLbl="node3" presStyleIdx="0" presStyleCnt="8"/>
      <dgm:spPr/>
    </dgm:pt>
    <dgm:pt modelId="{D678FEFF-E0C2-43B8-8A8B-0923F451219C}" type="pres">
      <dgm:prSet presAssocID="{3E592491-8D05-48D5-B1EB-D99A29C8BD98}" presName="hierChild4" presStyleCnt="0"/>
      <dgm:spPr/>
    </dgm:pt>
    <dgm:pt modelId="{C2881B63-6E28-4E73-852D-E41D28C659FC}" type="pres">
      <dgm:prSet presAssocID="{3E592491-8D05-48D5-B1EB-D99A29C8BD98}" presName="hierChild5" presStyleCnt="0"/>
      <dgm:spPr/>
    </dgm:pt>
    <dgm:pt modelId="{52A512CF-C276-4C24-88FD-AA08E7C7B87C}" type="pres">
      <dgm:prSet presAssocID="{6EDB26E3-50C0-4BBA-92D3-07A89587457D}" presName="Name37" presStyleLbl="parChTrans1D3" presStyleIdx="1" presStyleCnt="8"/>
      <dgm:spPr/>
    </dgm:pt>
    <dgm:pt modelId="{2657712C-348A-4F7C-AADC-8C03EC8E3187}" type="pres">
      <dgm:prSet presAssocID="{49049DCA-F2C0-4E5C-8717-534A5DDD4FDB}" presName="hierRoot2" presStyleCnt="0">
        <dgm:presLayoutVars>
          <dgm:hierBranch val="init"/>
        </dgm:presLayoutVars>
      </dgm:prSet>
      <dgm:spPr/>
    </dgm:pt>
    <dgm:pt modelId="{8A5012B3-DF77-44A6-BCA2-B45BF558BBEF}" type="pres">
      <dgm:prSet presAssocID="{49049DCA-F2C0-4E5C-8717-534A5DDD4FDB}" presName="rootComposite" presStyleCnt="0"/>
      <dgm:spPr/>
    </dgm:pt>
    <dgm:pt modelId="{D7EDAC9D-19F3-41FB-8ED7-03DAD682E50B}" type="pres">
      <dgm:prSet presAssocID="{49049DCA-F2C0-4E5C-8717-534A5DDD4FDB}" presName="rootText" presStyleLbl="node3" presStyleIdx="1" presStyleCnt="8">
        <dgm:presLayoutVars>
          <dgm:chPref val="3"/>
        </dgm:presLayoutVars>
      </dgm:prSet>
      <dgm:spPr/>
    </dgm:pt>
    <dgm:pt modelId="{9B2B2A7F-FCAB-453D-9FED-259111C181ED}" type="pres">
      <dgm:prSet presAssocID="{49049DCA-F2C0-4E5C-8717-534A5DDD4FDB}" presName="rootConnector" presStyleLbl="node3" presStyleIdx="1" presStyleCnt="8"/>
      <dgm:spPr/>
    </dgm:pt>
    <dgm:pt modelId="{8443E4E2-D75B-4A65-9DF5-6F1C33408565}" type="pres">
      <dgm:prSet presAssocID="{49049DCA-F2C0-4E5C-8717-534A5DDD4FDB}" presName="hierChild4" presStyleCnt="0"/>
      <dgm:spPr/>
    </dgm:pt>
    <dgm:pt modelId="{3128DF5F-4880-4D39-AE94-F0B5FE41D322}" type="pres">
      <dgm:prSet presAssocID="{49049DCA-F2C0-4E5C-8717-534A5DDD4FDB}" presName="hierChild5" presStyleCnt="0"/>
      <dgm:spPr/>
    </dgm:pt>
    <dgm:pt modelId="{73417C82-3606-4B5B-8707-78D8BB566CF5}" type="pres">
      <dgm:prSet presAssocID="{C8DA657A-5114-4800-B9B3-B8D4D1CBEB93}" presName="hierChild5" presStyleCnt="0"/>
      <dgm:spPr/>
    </dgm:pt>
    <dgm:pt modelId="{16E960B7-8ED5-499A-BACC-D383DA4E960A}" type="pres">
      <dgm:prSet presAssocID="{3940CF0D-3BB3-43F0-8846-70AED07A62BE}" presName="Name37" presStyleLbl="parChTrans1D2" presStyleIdx="1" presStyleCnt="7"/>
      <dgm:spPr/>
    </dgm:pt>
    <dgm:pt modelId="{7201D232-8305-4EB9-9739-4CDADF63FC0E}" type="pres">
      <dgm:prSet presAssocID="{8C38BB22-0EDC-47CD-8BB7-77894795DE44}" presName="hierRoot2" presStyleCnt="0">
        <dgm:presLayoutVars>
          <dgm:hierBranch val="init"/>
        </dgm:presLayoutVars>
      </dgm:prSet>
      <dgm:spPr/>
    </dgm:pt>
    <dgm:pt modelId="{992B5433-AA6B-4EA1-8C54-3CCF4B071C3D}" type="pres">
      <dgm:prSet presAssocID="{8C38BB22-0EDC-47CD-8BB7-77894795DE44}" presName="rootComposite" presStyleCnt="0"/>
      <dgm:spPr/>
    </dgm:pt>
    <dgm:pt modelId="{6F986EE7-D587-49B9-8811-A63FB64C6B7E}" type="pres">
      <dgm:prSet presAssocID="{8C38BB22-0EDC-47CD-8BB7-77894795DE44}" presName="rootText" presStyleLbl="node2" presStyleIdx="1" presStyleCnt="7">
        <dgm:presLayoutVars>
          <dgm:chPref val="3"/>
        </dgm:presLayoutVars>
      </dgm:prSet>
      <dgm:spPr/>
    </dgm:pt>
    <dgm:pt modelId="{5F71FED3-B3D4-4E36-B49A-61FDEE55696B}" type="pres">
      <dgm:prSet presAssocID="{8C38BB22-0EDC-47CD-8BB7-77894795DE44}" presName="rootConnector" presStyleLbl="node2" presStyleIdx="1" presStyleCnt="7"/>
      <dgm:spPr/>
    </dgm:pt>
    <dgm:pt modelId="{E09F71EA-58CB-4F94-8667-2EF6692EF839}" type="pres">
      <dgm:prSet presAssocID="{8C38BB22-0EDC-47CD-8BB7-77894795DE44}" presName="hierChild4" presStyleCnt="0"/>
      <dgm:spPr/>
    </dgm:pt>
    <dgm:pt modelId="{0EB547ED-EB35-445B-AC70-E85F382BBDE5}" type="pres">
      <dgm:prSet presAssocID="{8C38BB22-0EDC-47CD-8BB7-77894795DE44}" presName="hierChild5" presStyleCnt="0"/>
      <dgm:spPr/>
    </dgm:pt>
    <dgm:pt modelId="{B6F0BE53-D19D-429B-A789-FE80E2BBDAE7}" type="pres">
      <dgm:prSet presAssocID="{1383FB9A-2C67-4A3D-94B8-9E77A5F26535}" presName="Name37" presStyleLbl="parChTrans1D2" presStyleIdx="2" presStyleCnt="7"/>
      <dgm:spPr/>
    </dgm:pt>
    <dgm:pt modelId="{7AC7327A-9970-4072-B29D-2BB6F1EF7A73}" type="pres">
      <dgm:prSet presAssocID="{F563B41A-D8F3-4EDA-B5BB-0D5DBEFD4129}" presName="hierRoot2" presStyleCnt="0">
        <dgm:presLayoutVars>
          <dgm:hierBranch val="init"/>
        </dgm:presLayoutVars>
      </dgm:prSet>
      <dgm:spPr/>
    </dgm:pt>
    <dgm:pt modelId="{D10C6374-E2BC-4AC6-9B80-DF7D2063890C}" type="pres">
      <dgm:prSet presAssocID="{F563B41A-D8F3-4EDA-B5BB-0D5DBEFD4129}" presName="rootComposite" presStyleCnt="0"/>
      <dgm:spPr/>
    </dgm:pt>
    <dgm:pt modelId="{39099B2F-1877-46F0-9B39-C523F62D53D5}" type="pres">
      <dgm:prSet presAssocID="{F563B41A-D8F3-4EDA-B5BB-0D5DBEFD4129}" presName="rootText" presStyleLbl="node2" presStyleIdx="2" presStyleCnt="7">
        <dgm:presLayoutVars>
          <dgm:chPref val="3"/>
        </dgm:presLayoutVars>
      </dgm:prSet>
      <dgm:spPr/>
    </dgm:pt>
    <dgm:pt modelId="{0DA187BB-984D-4D6C-9254-3EEE2D330998}" type="pres">
      <dgm:prSet presAssocID="{F563B41A-D8F3-4EDA-B5BB-0D5DBEFD4129}" presName="rootConnector" presStyleLbl="node2" presStyleIdx="2" presStyleCnt="7"/>
      <dgm:spPr/>
    </dgm:pt>
    <dgm:pt modelId="{4A7DFC1E-3B15-4A95-9235-3299FF26C482}" type="pres">
      <dgm:prSet presAssocID="{F563B41A-D8F3-4EDA-B5BB-0D5DBEFD4129}" presName="hierChild4" presStyleCnt="0"/>
      <dgm:spPr/>
    </dgm:pt>
    <dgm:pt modelId="{B016580B-B378-4B93-96C3-B9453E39BC49}" type="pres">
      <dgm:prSet presAssocID="{F563B41A-D8F3-4EDA-B5BB-0D5DBEFD4129}" presName="hierChild5" presStyleCnt="0"/>
      <dgm:spPr/>
    </dgm:pt>
    <dgm:pt modelId="{15A7A677-1F31-435A-9661-1F5DF9410AF8}" type="pres">
      <dgm:prSet presAssocID="{3A953364-EC5C-43D5-A17A-F0D5B7CDEF1A}" presName="Name37" presStyleLbl="parChTrans1D2" presStyleIdx="3" presStyleCnt="7"/>
      <dgm:spPr/>
    </dgm:pt>
    <dgm:pt modelId="{DED3281F-678D-423E-9661-809BB60CB8E4}" type="pres">
      <dgm:prSet presAssocID="{2A90599B-6B76-4E93-AF3C-FBDC3A754059}" presName="hierRoot2" presStyleCnt="0">
        <dgm:presLayoutVars>
          <dgm:hierBranch val="init"/>
        </dgm:presLayoutVars>
      </dgm:prSet>
      <dgm:spPr/>
    </dgm:pt>
    <dgm:pt modelId="{C54EB4E1-CF96-4C07-849A-3860B7B24BEB}" type="pres">
      <dgm:prSet presAssocID="{2A90599B-6B76-4E93-AF3C-FBDC3A754059}" presName="rootComposite" presStyleCnt="0"/>
      <dgm:spPr/>
    </dgm:pt>
    <dgm:pt modelId="{DE7ABE67-FA0F-4D7D-AFC6-6F705FD43578}" type="pres">
      <dgm:prSet presAssocID="{2A90599B-6B76-4E93-AF3C-FBDC3A754059}" presName="rootText" presStyleLbl="node2" presStyleIdx="3" presStyleCnt="7">
        <dgm:presLayoutVars>
          <dgm:chPref val="3"/>
        </dgm:presLayoutVars>
      </dgm:prSet>
      <dgm:spPr/>
    </dgm:pt>
    <dgm:pt modelId="{0434C6B7-9086-46C0-9474-4807399D2CE6}" type="pres">
      <dgm:prSet presAssocID="{2A90599B-6B76-4E93-AF3C-FBDC3A754059}" presName="rootConnector" presStyleLbl="node2" presStyleIdx="3" presStyleCnt="7"/>
      <dgm:spPr/>
    </dgm:pt>
    <dgm:pt modelId="{7A96AFD3-67DB-4F01-94E6-BB995F6C67DA}" type="pres">
      <dgm:prSet presAssocID="{2A90599B-6B76-4E93-AF3C-FBDC3A754059}" presName="hierChild4" presStyleCnt="0"/>
      <dgm:spPr/>
    </dgm:pt>
    <dgm:pt modelId="{F8B4D94C-E230-4084-93D5-0B503A6810A0}" type="pres">
      <dgm:prSet presAssocID="{34224038-2623-4A53-BA92-7C31A352EF20}" presName="Name37" presStyleLbl="parChTrans1D3" presStyleIdx="2" presStyleCnt="8"/>
      <dgm:spPr/>
    </dgm:pt>
    <dgm:pt modelId="{CAF0DD92-9C8F-4976-A073-92B17385E643}" type="pres">
      <dgm:prSet presAssocID="{2379F549-FFAE-4B02-A438-36E1FC1A3C1F}" presName="hierRoot2" presStyleCnt="0">
        <dgm:presLayoutVars>
          <dgm:hierBranch val="init"/>
        </dgm:presLayoutVars>
      </dgm:prSet>
      <dgm:spPr/>
    </dgm:pt>
    <dgm:pt modelId="{AE4B47FF-6492-4522-AF54-6BE10E52F05E}" type="pres">
      <dgm:prSet presAssocID="{2379F549-FFAE-4B02-A438-36E1FC1A3C1F}" presName="rootComposite" presStyleCnt="0"/>
      <dgm:spPr/>
    </dgm:pt>
    <dgm:pt modelId="{210F26FD-FE2E-44DC-A70A-8A082C01638F}" type="pres">
      <dgm:prSet presAssocID="{2379F549-FFAE-4B02-A438-36E1FC1A3C1F}" presName="rootText" presStyleLbl="node3" presStyleIdx="2" presStyleCnt="8">
        <dgm:presLayoutVars>
          <dgm:chPref val="3"/>
        </dgm:presLayoutVars>
      </dgm:prSet>
      <dgm:spPr/>
    </dgm:pt>
    <dgm:pt modelId="{7537BD97-2715-457B-B87B-B4C630FA0CE8}" type="pres">
      <dgm:prSet presAssocID="{2379F549-FFAE-4B02-A438-36E1FC1A3C1F}" presName="rootConnector" presStyleLbl="node3" presStyleIdx="2" presStyleCnt="8"/>
      <dgm:spPr/>
    </dgm:pt>
    <dgm:pt modelId="{C20EB882-DE40-4F5A-BBD9-E4F75980674F}" type="pres">
      <dgm:prSet presAssocID="{2379F549-FFAE-4B02-A438-36E1FC1A3C1F}" presName="hierChild4" presStyleCnt="0"/>
      <dgm:spPr/>
    </dgm:pt>
    <dgm:pt modelId="{2D1B35E2-B962-4573-BF4F-23EBFD02D08D}" type="pres">
      <dgm:prSet presAssocID="{2379F549-FFAE-4B02-A438-36E1FC1A3C1F}" presName="hierChild5" presStyleCnt="0"/>
      <dgm:spPr/>
    </dgm:pt>
    <dgm:pt modelId="{926E0A46-1FCF-4428-A039-8105B6DBB93B}" type="pres">
      <dgm:prSet presAssocID="{574D4EB3-7E29-46DB-BC59-5F984CCFD675}" presName="Name37" presStyleLbl="parChTrans1D3" presStyleIdx="3" presStyleCnt="8"/>
      <dgm:spPr/>
    </dgm:pt>
    <dgm:pt modelId="{5DD0536A-F65E-4ADD-9EC4-D17C1FBBEF6F}" type="pres">
      <dgm:prSet presAssocID="{A24580CE-30E1-4D14-ACAA-3733A4F2C1D3}" presName="hierRoot2" presStyleCnt="0">
        <dgm:presLayoutVars>
          <dgm:hierBranch val="init"/>
        </dgm:presLayoutVars>
      </dgm:prSet>
      <dgm:spPr/>
    </dgm:pt>
    <dgm:pt modelId="{0C3D8E12-13F9-477A-8F19-667AECC2C799}" type="pres">
      <dgm:prSet presAssocID="{A24580CE-30E1-4D14-ACAA-3733A4F2C1D3}" presName="rootComposite" presStyleCnt="0"/>
      <dgm:spPr/>
    </dgm:pt>
    <dgm:pt modelId="{99DF1A55-9DEF-4727-B28F-8AE5AC15D8C2}" type="pres">
      <dgm:prSet presAssocID="{A24580CE-30E1-4D14-ACAA-3733A4F2C1D3}" presName="rootText" presStyleLbl="node3" presStyleIdx="3" presStyleCnt="8">
        <dgm:presLayoutVars>
          <dgm:chPref val="3"/>
        </dgm:presLayoutVars>
      </dgm:prSet>
      <dgm:spPr/>
    </dgm:pt>
    <dgm:pt modelId="{147E66F3-F128-4E30-A05B-E2F8B62579CD}" type="pres">
      <dgm:prSet presAssocID="{A24580CE-30E1-4D14-ACAA-3733A4F2C1D3}" presName="rootConnector" presStyleLbl="node3" presStyleIdx="3" presStyleCnt="8"/>
      <dgm:spPr/>
    </dgm:pt>
    <dgm:pt modelId="{5D775409-10DE-40D4-8D1E-E1B9EB42E184}" type="pres">
      <dgm:prSet presAssocID="{A24580CE-30E1-4D14-ACAA-3733A4F2C1D3}" presName="hierChild4" presStyleCnt="0"/>
      <dgm:spPr/>
    </dgm:pt>
    <dgm:pt modelId="{21C29979-5885-41A6-B11B-0D8BB32B5EB4}" type="pres">
      <dgm:prSet presAssocID="{A24580CE-30E1-4D14-ACAA-3733A4F2C1D3}" presName="hierChild5" presStyleCnt="0"/>
      <dgm:spPr/>
    </dgm:pt>
    <dgm:pt modelId="{59D4ABBA-D1D0-48CE-893B-A5B292D956B2}" type="pres">
      <dgm:prSet presAssocID="{2A90599B-6B76-4E93-AF3C-FBDC3A754059}" presName="hierChild5" presStyleCnt="0"/>
      <dgm:spPr/>
    </dgm:pt>
    <dgm:pt modelId="{14DF1481-B965-48EE-96B0-11B0A1151848}" type="pres">
      <dgm:prSet presAssocID="{34C512C9-899B-4A93-ACF5-69735033E777}" presName="Name37" presStyleLbl="parChTrans1D2" presStyleIdx="4" presStyleCnt="7"/>
      <dgm:spPr/>
    </dgm:pt>
    <dgm:pt modelId="{D15E6884-80BD-4F27-90A1-629A2886768C}" type="pres">
      <dgm:prSet presAssocID="{3900286E-9C13-4BFC-BF39-172BC2C9F017}" presName="hierRoot2" presStyleCnt="0">
        <dgm:presLayoutVars>
          <dgm:hierBranch val="init"/>
        </dgm:presLayoutVars>
      </dgm:prSet>
      <dgm:spPr/>
    </dgm:pt>
    <dgm:pt modelId="{E08CEA3D-1695-47EC-8324-7BF954FAB721}" type="pres">
      <dgm:prSet presAssocID="{3900286E-9C13-4BFC-BF39-172BC2C9F017}" presName="rootComposite" presStyleCnt="0"/>
      <dgm:spPr/>
    </dgm:pt>
    <dgm:pt modelId="{AA25B5C1-3AAF-4B96-8A07-60B1E2881EF9}" type="pres">
      <dgm:prSet presAssocID="{3900286E-9C13-4BFC-BF39-172BC2C9F017}" presName="rootText" presStyleLbl="node2" presStyleIdx="4" presStyleCnt="7">
        <dgm:presLayoutVars>
          <dgm:chPref val="3"/>
        </dgm:presLayoutVars>
      </dgm:prSet>
      <dgm:spPr/>
    </dgm:pt>
    <dgm:pt modelId="{E6AB9B08-9F38-4E46-8F72-6A766D9B1068}" type="pres">
      <dgm:prSet presAssocID="{3900286E-9C13-4BFC-BF39-172BC2C9F017}" presName="rootConnector" presStyleLbl="node2" presStyleIdx="4" presStyleCnt="7"/>
      <dgm:spPr/>
    </dgm:pt>
    <dgm:pt modelId="{D42997EB-EE65-4425-99AD-A8A7B760F2D0}" type="pres">
      <dgm:prSet presAssocID="{3900286E-9C13-4BFC-BF39-172BC2C9F017}" presName="hierChild4" presStyleCnt="0"/>
      <dgm:spPr/>
    </dgm:pt>
    <dgm:pt modelId="{6FB678F5-20F1-43B9-B6B9-C5C864B1AEB3}" type="pres">
      <dgm:prSet presAssocID="{3900286E-9C13-4BFC-BF39-172BC2C9F017}" presName="hierChild5" presStyleCnt="0"/>
      <dgm:spPr/>
    </dgm:pt>
    <dgm:pt modelId="{779B5654-3461-4481-8777-95FCD978263C}" type="pres">
      <dgm:prSet presAssocID="{DD761AE2-9F08-488E-B4D7-E3A0B077186A}" presName="Name37" presStyleLbl="parChTrans1D2" presStyleIdx="5" presStyleCnt="7"/>
      <dgm:spPr/>
    </dgm:pt>
    <dgm:pt modelId="{B5075E21-C890-4DEA-B064-101D486544B5}" type="pres">
      <dgm:prSet presAssocID="{0A301BCF-0DA2-468E-A967-97DECD592789}" presName="hierRoot2" presStyleCnt="0">
        <dgm:presLayoutVars>
          <dgm:hierBranch val="init"/>
        </dgm:presLayoutVars>
      </dgm:prSet>
      <dgm:spPr/>
    </dgm:pt>
    <dgm:pt modelId="{55A8EA9B-07B5-41A4-AB9F-38D911B9D420}" type="pres">
      <dgm:prSet presAssocID="{0A301BCF-0DA2-468E-A967-97DECD592789}" presName="rootComposite" presStyleCnt="0"/>
      <dgm:spPr/>
    </dgm:pt>
    <dgm:pt modelId="{4B6DA435-5752-4552-9B3E-FD2668973153}" type="pres">
      <dgm:prSet presAssocID="{0A301BCF-0DA2-468E-A967-97DECD592789}" presName="rootText" presStyleLbl="node2" presStyleIdx="5" presStyleCnt="7">
        <dgm:presLayoutVars>
          <dgm:chPref val="3"/>
        </dgm:presLayoutVars>
      </dgm:prSet>
      <dgm:spPr/>
    </dgm:pt>
    <dgm:pt modelId="{F27ADD41-66AF-4A75-BAE1-02842DC229A2}" type="pres">
      <dgm:prSet presAssocID="{0A301BCF-0DA2-468E-A967-97DECD592789}" presName="rootConnector" presStyleLbl="node2" presStyleIdx="5" presStyleCnt="7"/>
      <dgm:spPr/>
    </dgm:pt>
    <dgm:pt modelId="{C2841FE3-A688-4872-AD75-14B3FF4B7772}" type="pres">
      <dgm:prSet presAssocID="{0A301BCF-0DA2-468E-A967-97DECD592789}" presName="hierChild4" presStyleCnt="0"/>
      <dgm:spPr/>
    </dgm:pt>
    <dgm:pt modelId="{974C079E-4364-457C-A425-08FAFA93E55C}" type="pres">
      <dgm:prSet presAssocID="{143F5F58-5D21-4E08-970C-DBD208AD5991}" presName="Name37" presStyleLbl="parChTrans1D3" presStyleIdx="4" presStyleCnt="8"/>
      <dgm:spPr/>
    </dgm:pt>
    <dgm:pt modelId="{F873541D-4EEF-465C-9F28-F89D39391335}" type="pres">
      <dgm:prSet presAssocID="{AC143A18-4101-4119-8FBB-47DA184DAD99}" presName="hierRoot2" presStyleCnt="0">
        <dgm:presLayoutVars>
          <dgm:hierBranch val="init"/>
        </dgm:presLayoutVars>
      </dgm:prSet>
      <dgm:spPr/>
    </dgm:pt>
    <dgm:pt modelId="{8936861E-E360-4ACE-B46A-A2A75D13384D}" type="pres">
      <dgm:prSet presAssocID="{AC143A18-4101-4119-8FBB-47DA184DAD99}" presName="rootComposite" presStyleCnt="0"/>
      <dgm:spPr/>
    </dgm:pt>
    <dgm:pt modelId="{DF688C1E-D847-47BF-A9B5-BB627EFB8EC0}" type="pres">
      <dgm:prSet presAssocID="{AC143A18-4101-4119-8FBB-47DA184DAD99}" presName="rootText" presStyleLbl="node3" presStyleIdx="4" presStyleCnt="8">
        <dgm:presLayoutVars>
          <dgm:chPref val="3"/>
        </dgm:presLayoutVars>
      </dgm:prSet>
      <dgm:spPr/>
    </dgm:pt>
    <dgm:pt modelId="{B32A94B2-ABA3-4B04-B55A-5D89B24E01D7}" type="pres">
      <dgm:prSet presAssocID="{AC143A18-4101-4119-8FBB-47DA184DAD99}" presName="rootConnector" presStyleLbl="node3" presStyleIdx="4" presStyleCnt="8"/>
      <dgm:spPr/>
    </dgm:pt>
    <dgm:pt modelId="{A6C87150-53BB-473C-8F6B-365BB6F7D521}" type="pres">
      <dgm:prSet presAssocID="{AC143A18-4101-4119-8FBB-47DA184DAD99}" presName="hierChild4" presStyleCnt="0"/>
      <dgm:spPr/>
    </dgm:pt>
    <dgm:pt modelId="{33D14701-0689-4535-8DB0-3A433B98A97D}" type="pres">
      <dgm:prSet presAssocID="{AC143A18-4101-4119-8FBB-47DA184DAD99}" presName="hierChild5" presStyleCnt="0"/>
      <dgm:spPr/>
    </dgm:pt>
    <dgm:pt modelId="{C5738940-A24D-4AD2-AC3A-D807EC7DF093}" type="pres">
      <dgm:prSet presAssocID="{EE57A008-7750-4812-A2CE-220014ABA398}" presName="Name37" presStyleLbl="parChTrans1D3" presStyleIdx="5" presStyleCnt="8"/>
      <dgm:spPr/>
    </dgm:pt>
    <dgm:pt modelId="{35AF75BA-5425-4837-99D0-885FD3C8B939}" type="pres">
      <dgm:prSet presAssocID="{2BB2CF7B-FD8B-48BD-B3E1-91C5788EC811}" presName="hierRoot2" presStyleCnt="0">
        <dgm:presLayoutVars>
          <dgm:hierBranch val="init"/>
        </dgm:presLayoutVars>
      </dgm:prSet>
      <dgm:spPr/>
    </dgm:pt>
    <dgm:pt modelId="{68A862DC-1FAF-4F80-8B45-BC4D0E966031}" type="pres">
      <dgm:prSet presAssocID="{2BB2CF7B-FD8B-48BD-B3E1-91C5788EC811}" presName="rootComposite" presStyleCnt="0"/>
      <dgm:spPr/>
    </dgm:pt>
    <dgm:pt modelId="{48D7F09A-F841-4492-B1EA-E04B38443F83}" type="pres">
      <dgm:prSet presAssocID="{2BB2CF7B-FD8B-48BD-B3E1-91C5788EC811}" presName="rootText" presStyleLbl="node3" presStyleIdx="5" presStyleCnt="8">
        <dgm:presLayoutVars>
          <dgm:chPref val="3"/>
        </dgm:presLayoutVars>
      </dgm:prSet>
      <dgm:spPr/>
    </dgm:pt>
    <dgm:pt modelId="{552009F0-3233-4D0F-8A96-FCE5740FB19E}" type="pres">
      <dgm:prSet presAssocID="{2BB2CF7B-FD8B-48BD-B3E1-91C5788EC811}" presName="rootConnector" presStyleLbl="node3" presStyleIdx="5" presStyleCnt="8"/>
      <dgm:spPr/>
    </dgm:pt>
    <dgm:pt modelId="{7AA9C7AF-CC5C-4210-A9C0-5EF432966F53}" type="pres">
      <dgm:prSet presAssocID="{2BB2CF7B-FD8B-48BD-B3E1-91C5788EC811}" presName="hierChild4" presStyleCnt="0"/>
      <dgm:spPr/>
    </dgm:pt>
    <dgm:pt modelId="{942936BB-5E1F-4B07-AE10-251E855EEA03}" type="pres">
      <dgm:prSet presAssocID="{2BB2CF7B-FD8B-48BD-B3E1-91C5788EC811}" presName="hierChild5" presStyleCnt="0"/>
      <dgm:spPr/>
    </dgm:pt>
    <dgm:pt modelId="{6474347D-84E2-48D8-B922-B24F43CBEA53}" type="pres">
      <dgm:prSet presAssocID="{DF8E1987-A132-42FC-801A-A94C00A289D3}" presName="Name37" presStyleLbl="parChTrans1D3" presStyleIdx="6" presStyleCnt="8"/>
      <dgm:spPr/>
    </dgm:pt>
    <dgm:pt modelId="{17D08D31-EA91-402A-96AB-7A0DE432B208}" type="pres">
      <dgm:prSet presAssocID="{00379CA9-A1D9-40DC-90D8-AE73C0B55BDD}" presName="hierRoot2" presStyleCnt="0">
        <dgm:presLayoutVars>
          <dgm:hierBranch val="init"/>
        </dgm:presLayoutVars>
      </dgm:prSet>
      <dgm:spPr/>
    </dgm:pt>
    <dgm:pt modelId="{DE4FC238-04EF-4CE2-B6F3-93DA7FF0E9AB}" type="pres">
      <dgm:prSet presAssocID="{00379CA9-A1D9-40DC-90D8-AE73C0B55BDD}" presName="rootComposite" presStyleCnt="0"/>
      <dgm:spPr/>
    </dgm:pt>
    <dgm:pt modelId="{8A1F416B-BE7B-4890-8FA6-D8AED63D6DA6}" type="pres">
      <dgm:prSet presAssocID="{00379CA9-A1D9-40DC-90D8-AE73C0B55BDD}" presName="rootText" presStyleLbl="node3" presStyleIdx="6" presStyleCnt="8">
        <dgm:presLayoutVars>
          <dgm:chPref val="3"/>
        </dgm:presLayoutVars>
      </dgm:prSet>
      <dgm:spPr/>
    </dgm:pt>
    <dgm:pt modelId="{0587D0B2-260F-4D99-8763-5B932EB8016B}" type="pres">
      <dgm:prSet presAssocID="{00379CA9-A1D9-40DC-90D8-AE73C0B55BDD}" presName="rootConnector" presStyleLbl="node3" presStyleIdx="6" presStyleCnt="8"/>
      <dgm:spPr/>
    </dgm:pt>
    <dgm:pt modelId="{7FD86314-24BB-4118-AAAE-39A9ECE0FDC8}" type="pres">
      <dgm:prSet presAssocID="{00379CA9-A1D9-40DC-90D8-AE73C0B55BDD}" presName="hierChild4" presStyleCnt="0"/>
      <dgm:spPr/>
    </dgm:pt>
    <dgm:pt modelId="{2E7ABEF6-70F5-4DB6-AC81-3A6ABDD00D85}" type="pres">
      <dgm:prSet presAssocID="{00379CA9-A1D9-40DC-90D8-AE73C0B55BDD}" presName="hierChild5" presStyleCnt="0"/>
      <dgm:spPr/>
    </dgm:pt>
    <dgm:pt modelId="{6C3F5D98-4746-49EF-989C-16375785B6D3}" type="pres">
      <dgm:prSet presAssocID="{03A8F0C0-E4BD-403D-BA45-E8BC303906F1}" presName="Name37" presStyleLbl="parChTrans1D3" presStyleIdx="7" presStyleCnt="8"/>
      <dgm:spPr/>
    </dgm:pt>
    <dgm:pt modelId="{570CF720-6BB2-4365-AC32-786B40F69BC3}" type="pres">
      <dgm:prSet presAssocID="{6E4DF224-309B-44EF-9FFA-526D6DF66372}" presName="hierRoot2" presStyleCnt="0">
        <dgm:presLayoutVars>
          <dgm:hierBranch val="init"/>
        </dgm:presLayoutVars>
      </dgm:prSet>
      <dgm:spPr/>
    </dgm:pt>
    <dgm:pt modelId="{26DC3C95-770F-4345-8393-A44ED0C02269}" type="pres">
      <dgm:prSet presAssocID="{6E4DF224-309B-44EF-9FFA-526D6DF66372}" presName="rootComposite" presStyleCnt="0"/>
      <dgm:spPr/>
    </dgm:pt>
    <dgm:pt modelId="{509D1C13-4C63-4039-B337-A8FB36AFA442}" type="pres">
      <dgm:prSet presAssocID="{6E4DF224-309B-44EF-9FFA-526D6DF66372}" presName="rootText" presStyleLbl="node3" presStyleIdx="7" presStyleCnt="8">
        <dgm:presLayoutVars>
          <dgm:chPref val="3"/>
        </dgm:presLayoutVars>
      </dgm:prSet>
      <dgm:spPr/>
    </dgm:pt>
    <dgm:pt modelId="{22A6041D-0936-445D-BF30-54AD382FFF64}" type="pres">
      <dgm:prSet presAssocID="{6E4DF224-309B-44EF-9FFA-526D6DF66372}" presName="rootConnector" presStyleLbl="node3" presStyleIdx="7" presStyleCnt="8"/>
      <dgm:spPr/>
    </dgm:pt>
    <dgm:pt modelId="{544114D5-C570-4D2E-A045-A49FBF46752A}" type="pres">
      <dgm:prSet presAssocID="{6E4DF224-309B-44EF-9FFA-526D6DF66372}" presName="hierChild4" presStyleCnt="0"/>
      <dgm:spPr/>
    </dgm:pt>
    <dgm:pt modelId="{1CB96042-96FA-4A92-9B44-996086CD6F94}" type="pres">
      <dgm:prSet presAssocID="{6E4DF224-309B-44EF-9FFA-526D6DF66372}" presName="hierChild5" presStyleCnt="0"/>
      <dgm:spPr/>
    </dgm:pt>
    <dgm:pt modelId="{6B7C2EA1-4F8B-4554-A949-302AFA38F5DD}" type="pres">
      <dgm:prSet presAssocID="{0A301BCF-0DA2-468E-A967-97DECD592789}" presName="hierChild5" presStyleCnt="0"/>
      <dgm:spPr/>
    </dgm:pt>
    <dgm:pt modelId="{D054A4CF-6F46-4631-AED0-D555DD4939DF}" type="pres">
      <dgm:prSet presAssocID="{EC068CF4-F128-498E-88D3-0ED3F78469E1}" presName="Name37" presStyleLbl="parChTrans1D2" presStyleIdx="6" presStyleCnt="7"/>
      <dgm:spPr/>
    </dgm:pt>
    <dgm:pt modelId="{92D1F3EE-5569-4E16-AF53-3AF7BCF148A5}" type="pres">
      <dgm:prSet presAssocID="{217EB40A-7742-4C8F-A780-2FCF181EBCCB}" presName="hierRoot2" presStyleCnt="0">
        <dgm:presLayoutVars>
          <dgm:hierBranch val="init"/>
        </dgm:presLayoutVars>
      </dgm:prSet>
      <dgm:spPr/>
    </dgm:pt>
    <dgm:pt modelId="{96EF6325-4753-48F7-99D1-8CF65EAA5957}" type="pres">
      <dgm:prSet presAssocID="{217EB40A-7742-4C8F-A780-2FCF181EBCCB}" presName="rootComposite" presStyleCnt="0"/>
      <dgm:spPr/>
    </dgm:pt>
    <dgm:pt modelId="{8DD573E6-8A4E-4023-907D-21383146EE7C}" type="pres">
      <dgm:prSet presAssocID="{217EB40A-7742-4C8F-A780-2FCF181EBCCB}" presName="rootText" presStyleLbl="node2" presStyleIdx="6" presStyleCnt="7">
        <dgm:presLayoutVars>
          <dgm:chPref val="3"/>
        </dgm:presLayoutVars>
      </dgm:prSet>
      <dgm:spPr/>
    </dgm:pt>
    <dgm:pt modelId="{4ACCC3CB-3218-4DAF-9231-1531BCEC47BC}" type="pres">
      <dgm:prSet presAssocID="{217EB40A-7742-4C8F-A780-2FCF181EBCCB}" presName="rootConnector" presStyleLbl="node2" presStyleIdx="6" presStyleCnt="7"/>
      <dgm:spPr/>
    </dgm:pt>
    <dgm:pt modelId="{C3DDE6A0-9519-44D6-9682-149E504717C9}" type="pres">
      <dgm:prSet presAssocID="{217EB40A-7742-4C8F-A780-2FCF181EBCCB}" presName="hierChild4" presStyleCnt="0"/>
      <dgm:spPr/>
    </dgm:pt>
    <dgm:pt modelId="{BE1FBD84-B1BD-4416-AEF8-2F3DE9548479}" type="pres">
      <dgm:prSet presAssocID="{217EB40A-7742-4C8F-A780-2FCF181EBCCB}" presName="hierChild5" presStyleCnt="0"/>
      <dgm:spPr/>
    </dgm:pt>
    <dgm:pt modelId="{FE6C495E-4626-4F58-81C8-4998C2A0360C}" type="pres">
      <dgm:prSet presAssocID="{7087F215-13F4-4F08-9A8A-BAEE026B6BF2}" presName="hierChild3" presStyleCnt="0"/>
      <dgm:spPr/>
    </dgm:pt>
  </dgm:ptLst>
  <dgm:cxnLst>
    <dgm:cxn modelId="{D672E811-94BB-4CCD-A110-730D4F530FC0}" type="presOf" srcId="{8C38BB22-0EDC-47CD-8BB7-77894795DE44}" destId="{5F71FED3-B3D4-4E36-B49A-61FDEE55696B}" srcOrd="1" destOrd="0" presId="urn:microsoft.com/office/officeart/2005/8/layout/orgChart1"/>
    <dgm:cxn modelId="{ED883314-3F11-49C5-B0DF-3F1C6F743552}" type="presOf" srcId="{EC068CF4-F128-498E-88D3-0ED3F78469E1}" destId="{D054A4CF-6F46-4631-AED0-D555DD4939DF}" srcOrd="0" destOrd="0" presId="urn:microsoft.com/office/officeart/2005/8/layout/orgChart1"/>
    <dgm:cxn modelId="{7EF83514-CD90-4D4E-B056-77075A51E182}" type="presOf" srcId="{AC143A18-4101-4119-8FBB-47DA184DAD99}" destId="{DF688C1E-D847-47BF-A9B5-BB627EFB8EC0}" srcOrd="0" destOrd="0" presId="urn:microsoft.com/office/officeart/2005/8/layout/orgChart1"/>
    <dgm:cxn modelId="{3AE68015-0875-409E-B2E8-0B0AFF22A1B2}" type="presOf" srcId="{3E592491-8D05-48D5-B1EB-D99A29C8BD98}" destId="{F2843C81-6CAB-4682-BB87-0EEB07AE7563}" srcOrd="1" destOrd="0" presId="urn:microsoft.com/office/officeart/2005/8/layout/orgChart1"/>
    <dgm:cxn modelId="{400AEB16-BE78-4043-9B83-D150741AFDF4}" type="presOf" srcId="{34C512C9-899B-4A93-ACF5-69735033E777}" destId="{14DF1481-B965-48EE-96B0-11B0A1151848}" srcOrd="0" destOrd="0" presId="urn:microsoft.com/office/officeart/2005/8/layout/orgChart1"/>
    <dgm:cxn modelId="{FC62C41B-D3B9-4BD6-B366-2E69EB82B479}" type="presOf" srcId="{2379F549-FFAE-4B02-A438-36E1FC1A3C1F}" destId="{7537BD97-2715-457B-B87B-B4C630FA0CE8}" srcOrd="1" destOrd="0" presId="urn:microsoft.com/office/officeart/2005/8/layout/orgChart1"/>
    <dgm:cxn modelId="{3A692028-E963-45EC-9351-CA5BB9A38146}" type="presOf" srcId="{7087F215-13F4-4F08-9A8A-BAEE026B6BF2}" destId="{99FC7085-60FB-4109-88F2-FA148F8ECFB5}" srcOrd="0" destOrd="0" presId="urn:microsoft.com/office/officeart/2005/8/layout/orgChart1"/>
    <dgm:cxn modelId="{857AAF29-8203-4483-B32A-85194D8A8C86}" type="presOf" srcId="{F563B41A-D8F3-4EDA-B5BB-0D5DBEFD4129}" destId="{39099B2F-1877-46F0-9B39-C523F62D53D5}" srcOrd="0" destOrd="0" presId="urn:microsoft.com/office/officeart/2005/8/layout/orgChart1"/>
    <dgm:cxn modelId="{34199F2E-30C6-4822-ADEC-A44CC6E31CCD}" srcId="{0A301BCF-0DA2-468E-A967-97DECD592789}" destId="{AC143A18-4101-4119-8FBB-47DA184DAD99}" srcOrd="0" destOrd="0" parTransId="{143F5F58-5D21-4E08-970C-DBD208AD5991}" sibTransId="{20E2B826-BA23-46AE-BAE2-404441106B1B}"/>
    <dgm:cxn modelId="{CA64F332-7795-4646-8753-83C59D097184}" type="presOf" srcId="{34224038-2623-4A53-BA92-7C31A352EF20}" destId="{F8B4D94C-E230-4084-93D5-0B503A6810A0}" srcOrd="0" destOrd="0" presId="urn:microsoft.com/office/officeart/2005/8/layout/orgChart1"/>
    <dgm:cxn modelId="{00147B39-42C9-4EDC-9FC4-219896730473}" type="presOf" srcId="{F563B41A-D8F3-4EDA-B5BB-0D5DBEFD4129}" destId="{0DA187BB-984D-4D6C-9254-3EEE2D330998}" srcOrd="1" destOrd="0" presId="urn:microsoft.com/office/officeart/2005/8/layout/orgChart1"/>
    <dgm:cxn modelId="{C57DA339-6DA4-4586-A3D8-C7441D7E6AA2}" srcId="{7087F215-13F4-4F08-9A8A-BAEE026B6BF2}" destId="{8C38BB22-0EDC-47CD-8BB7-77894795DE44}" srcOrd="1" destOrd="0" parTransId="{3940CF0D-3BB3-43F0-8846-70AED07A62BE}" sibTransId="{E9922ABB-08E0-4254-B99D-0CC87939B260}"/>
    <dgm:cxn modelId="{C876973A-2BB8-4B90-A827-922D43855629}" srcId="{2A90599B-6B76-4E93-AF3C-FBDC3A754059}" destId="{A24580CE-30E1-4D14-ACAA-3733A4F2C1D3}" srcOrd="1" destOrd="0" parTransId="{574D4EB3-7E29-46DB-BC59-5F984CCFD675}" sibTransId="{52A23713-BAEE-45EA-B4C7-099AB330BABC}"/>
    <dgm:cxn modelId="{592EBC3A-B58E-49EB-BF4B-7B72FB74C869}" type="presOf" srcId="{DF8E1987-A132-42FC-801A-A94C00A289D3}" destId="{6474347D-84E2-48D8-B922-B24F43CBEA53}" srcOrd="0" destOrd="0" presId="urn:microsoft.com/office/officeart/2005/8/layout/orgChart1"/>
    <dgm:cxn modelId="{43F4C93C-25B5-437F-A526-8F596C3224FC}" type="presOf" srcId="{00379CA9-A1D9-40DC-90D8-AE73C0B55BDD}" destId="{8A1F416B-BE7B-4890-8FA6-D8AED63D6DA6}" srcOrd="0" destOrd="0" presId="urn:microsoft.com/office/officeart/2005/8/layout/orgChart1"/>
    <dgm:cxn modelId="{8C75C13D-827C-43AF-A033-FA8D1CC892BB}" type="presOf" srcId="{2A90599B-6B76-4E93-AF3C-FBDC3A754059}" destId="{0434C6B7-9086-46C0-9474-4807399D2CE6}" srcOrd="1" destOrd="0" presId="urn:microsoft.com/office/officeart/2005/8/layout/orgChart1"/>
    <dgm:cxn modelId="{DC73B240-6A60-4BF2-8EB1-07ACD083617E}" type="presOf" srcId="{6E4DF224-309B-44EF-9FFA-526D6DF66372}" destId="{509D1C13-4C63-4039-B337-A8FB36AFA442}" srcOrd="0" destOrd="0" presId="urn:microsoft.com/office/officeart/2005/8/layout/orgChart1"/>
    <dgm:cxn modelId="{7986AC5D-9CFD-4E18-BE7B-7A70032746C6}" srcId="{7087F215-13F4-4F08-9A8A-BAEE026B6BF2}" destId="{3900286E-9C13-4BFC-BF39-172BC2C9F017}" srcOrd="4" destOrd="0" parTransId="{34C512C9-899B-4A93-ACF5-69735033E777}" sibTransId="{BB9BE38E-A582-4DD3-88D9-98D536EA9C97}"/>
    <dgm:cxn modelId="{5763B063-ADB6-4091-8BF3-08B3222BD017}" srcId="{7087F215-13F4-4F08-9A8A-BAEE026B6BF2}" destId="{217EB40A-7742-4C8F-A780-2FCF181EBCCB}" srcOrd="6" destOrd="0" parTransId="{EC068CF4-F128-498E-88D3-0ED3F78469E1}" sibTransId="{F595C249-E23E-4E18-844F-9B82A97B4F25}"/>
    <dgm:cxn modelId="{52F9A064-96A2-4AF7-B0DF-F4BC555B2055}" type="presOf" srcId="{A8BFD0B3-9E19-4178-ACCA-DF894549D65E}" destId="{D2B7CC38-5099-4B7D-986C-9DF97E190BF5}" srcOrd="0" destOrd="0" presId="urn:microsoft.com/office/officeart/2005/8/layout/orgChart1"/>
    <dgm:cxn modelId="{9F1F8345-8C76-430D-96F9-DDBA56F242A9}" srcId="{C8DA657A-5114-4800-B9B3-B8D4D1CBEB93}" destId="{49049DCA-F2C0-4E5C-8717-534A5DDD4FDB}" srcOrd="1" destOrd="0" parTransId="{6EDB26E3-50C0-4BBA-92D3-07A89587457D}" sibTransId="{2964BE62-2340-4977-BC4B-4CC322E412C9}"/>
    <dgm:cxn modelId="{45879666-6A6E-4854-B4BC-E62A733C0395}" type="presOf" srcId="{2379F549-FFAE-4B02-A438-36E1FC1A3C1F}" destId="{210F26FD-FE2E-44DC-A70A-8A082C01638F}" srcOrd="0" destOrd="0" presId="urn:microsoft.com/office/officeart/2005/8/layout/orgChart1"/>
    <dgm:cxn modelId="{8BAEF56E-6D53-46CE-9362-49C9FC5E67FB}" type="presOf" srcId="{3A953364-EC5C-43D5-A17A-F0D5B7CDEF1A}" destId="{15A7A677-1F31-435A-9661-1F5DF9410AF8}" srcOrd="0" destOrd="0" presId="urn:microsoft.com/office/officeart/2005/8/layout/orgChart1"/>
    <dgm:cxn modelId="{10817851-57B9-4522-86A6-D76E28C46E2C}" type="presOf" srcId="{8C38BB22-0EDC-47CD-8BB7-77894795DE44}" destId="{6F986EE7-D587-49B9-8811-A63FB64C6B7E}" srcOrd="0" destOrd="0" presId="urn:microsoft.com/office/officeart/2005/8/layout/orgChart1"/>
    <dgm:cxn modelId="{B338F854-D5C9-41D0-BC01-34BDDEAAB874}" type="presOf" srcId="{0A301BCF-0DA2-468E-A967-97DECD592789}" destId="{F27ADD41-66AF-4A75-BAE1-02842DC229A2}" srcOrd="1" destOrd="0" presId="urn:microsoft.com/office/officeart/2005/8/layout/orgChart1"/>
    <dgm:cxn modelId="{8E856975-92C6-4710-B087-E8C01B0205F2}" srcId="{0A301BCF-0DA2-468E-A967-97DECD592789}" destId="{6E4DF224-309B-44EF-9FFA-526D6DF66372}" srcOrd="3" destOrd="0" parTransId="{03A8F0C0-E4BD-403D-BA45-E8BC303906F1}" sibTransId="{D0725C55-BED7-46BA-9996-E01AD9A2B35F}"/>
    <dgm:cxn modelId="{A48C0457-7376-48ED-B317-2B1E37F7A167}" srcId="{2A90599B-6B76-4E93-AF3C-FBDC3A754059}" destId="{2379F549-FFAE-4B02-A438-36E1FC1A3C1F}" srcOrd="0" destOrd="0" parTransId="{34224038-2623-4A53-BA92-7C31A352EF20}" sibTransId="{49398D99-458E-4EB5-B2D1-2605B16CB9A2}"/>
    <dgm:cxn modelId="{0C657F57-293F-462A-9842-57928DF22E9F}" type="presOf" srcId="{7087F215-13F4-4F08-9A8A-BAEE026B6BF2}" destId="{E57A9035-2C79-464F-B2CD-9724AA25C80E}" srcOrd="1" destOrd="0" presId="urn:microsoft.com/office/officeart/2005/8/layout/orgChart1"/>
    <dgm:cxn modelId="{8304BF58-1036-4C82-8BDB-3E90AA324631}" type="presOf" srcId="{2BB2CF7B-FD8B-48BD-B3E1-91C5788EC811}" destId="{48D7F09A-F841-4492-B1EA-E04B38443F83}" srcOrd="0" destOrd="0" presId="urn:microsoft.com/office/officeart/2005/8/layout/orgChart1"/>
    <dgm:cxn modelId="{CFC8FF59-0263-42AB-BA44-8648DA2A12B0}" type="presOf" srcId="{3900286E-9C13-4BFC-BF39-172BC2C9F017}" destId="{E6AB9B08-9F38-4E46-8F72-6A766D9B1068}" srcOrd="1" destOrd="0" presId="urn:microsoft.com/office/officeart/2005/8/layout/orgChart1"/>
    <dgm:cxn modelId="{774E6680-45A2-448D-A4EB-5E0747CBC8B4}" type="presOf" srcId="{217EB40A-7742-4C8F-A780-2FCF181EBCCB}" destId="{4ACCC3CB-3218-4DAF-9231-1531BCEC47BC}" srcOrd="1" destOrd="0" presId="urn:microsoft.com/office/officeart/2005/8/layout/orgChart1"/>
    <dgm:cxn modelId="{9590B784-44DE-4329-9B1F-4B828D7864E6}" srcId="{7087F215-13F4-4F08-9A8A-BAEE026B6BF2}" destId="{F563B41A-D8F3-4EDA-B5BB-0D5DBEFD4129}" srcOrd="2" destOrd="0" parTransId="{1383FB9A-2C67-4A3D-94B8-9E77A5F26535}" sibTransId="{FCC7B774-B9AE-4BC1-ACF5-03D83CE3A5C4}"/>
    <dgm:cxn modelId="{1DD5FE8C-DF1A-4538-9CE7-10279F37DABF}" srcId="{C8DA657A-5114-4800-B9B3-B8D4D1CBEB93}" destId="{3E592491-8D05-48D5-B1EB-D99A29C8BD98}" srcOrd="0" destOrd="0" parTransId="{A8BFD0B3-9E19-4178-ACCA-DF894549D65E}" sibTransId="{E559ACA7-1D98-4651-9497-0A2CDE68B2A2}"/>
    <dgm:cxn modelId="{3769D08E-37E9-407A-9134-C8C98E77725C}" type="presOf" srcId="{EE57A008-7750-4812-A2CE-220014ABA398}" destId="{C5738940-A24D-4AD2-AC3A-D807EC7DF093}" srcOrd="0" destOrd="0" presId="urn:microsoft.com/office/officeart/2005/8/layout/orgChart1"/>
    <dgm:cxn modelId="{52D7DF8F-A4A8-43BE-BB7D-A34E83F033D3}" type="presOf" srcId="{574D4EB3-7E29-46DB-BC59-5F984CCFD675}" destId="{926E0A46-1FCF-4428-A039-8105B6DBB93B}" srcOrd="0" destOrd="0" presId="urn:microsoft.com/office/officeart/2005/8/layout/orgChart1"/>
    <dgm:cxn modelId="{FF8C7092-3C03-4213-B3CA-D8E0576B6583}" type="presOf" srcId="{3900286E-9C13-4BFC-BF39-172BC2C9F017}" destId="{AA25B5C1-3AAF-4B96-8A07-60B1E2881EF9}" srcOrd="0" destOrd="0" presId="urn:microsoft.com/office/officeart/2005/8/layout/orgChart1"/>
    <dgm:cxn modelId="{E6F2069D-589B-41EB-83C7-DE8C211FF093}" type="presOf" srcId="{6EDB26E3-50C0-4BBA-92D3-07A89587457D}" destId="{52A512CF-C276-4C24-88FD-AA08E7C7B87C}" srcOrd="0" destOrd="0" presId="urn:microsoft.com/office/officeart/2005/8/layout/orgChart1"/>
    <dgm:cxn modelId="{4A54E6A2-B97D-4EF1-99F5-E0EDE0ECD80F}" srcId="{7087F215-13F4-4F08-9A8A-BAEE026B6BF2}" destId="{0A301BCF-0DA2-468E-A967-97DECD592789}" srcOrd="5" destOrd="0" parTransId="{DD761AE2-9F08-488E-B4D7-E3A0B077186A}" sibTransId="{EAF87CFB-B9D4-4CB1-86DC-27035AA1AED2}"/>
    <dgm:cxn modelId="{953190AB-D0E7-48F1-ABE0-8A9D36ABA3A8}" srcId="{0A301BCF-0DA2-468E-A967-97DECD592789}" destId="{2BB2CF7B-FD8B-48BD-B3E1-91C5788EC811}" srcOrd="1" destOrd="0" parTransId="{EE57A008-7750-4812-A2CE-220014ABA398}" sibTransId="{A747E256-B696-4264-A0F2-658E98CC3F0A}"/>
    <dgm:cxn modelId="{9B47DCAD-4A38-46D3-8034-DDE5B8DF2321}" type="presOf" srcId="{2A42DDE5-69B5-462A-91D1-E7C5D43DDBD4}" destId="{32FF2F4D-86A2-4BA4-A165-B45B7DDE2103}" srcOrd="0" destOrd="0" presId="urn:microsoft.com/office/officeart/2005/8/layout/orgChart1"/>
    <dgm:cxn modelId="{FE9124AF-EA88-406F-8BBE-8F379D58C497}" type="presOf" srcId="{6E4DF224-309B-44EF-9FFA-526D6DF66372}" destId="{22A6041D-0936-445D-BF30-54AD382FFF64}" srcOrd="1" destOrd="0" presId="urn:microsoft.com/office/officeart/2005/8/layout/orgChart1"/>
    <dgm:cxn modelId="{F11C68B5-0A4B-495A-8B06-FABD37CEA68F}" type="presOf" srcId="{0A301BCF-0DA2-468E-A967-97DECD592789}" destId="{4B6DA435-5752-4552-9B3E-FD2668973153}" srcOrd="0" destOrd="0" presId="urn:microsoft.com/office/officeart/2005/8/layout/orgChart1"/>
    <dgm:cxn modelId="{26B295BA-28B6-4389-B1CE-1F47137E8F3D}" type="presOf" srcId="{3940CF0D-3BB3-43F0-8846-70AED07A62BE}" destId="{16E960B7-8ED5-499A-BACC-D383DA4E960A}" srcOrd="0" destOrd="0" presId="urn:microsoft.com/office/officeart/2005/8/layout/orgChart1"/>
    <dgm:cxn modelId="{875AC4BA-3122-4617-BAEF-933E9D0CFBF7}" type="presOf" srcId="{A24580CE-30E1-4D14-ACAA-3733A4F2C1D3}" destId="{99DF1A55-9DEF-4727-B28F-8AE5AC15D8C2}" srcOrd="0" destOrd="0" presId="urn:microsoft.com/office/officeart/2005/8/layout/orgChart1"/>
    <dgm:cxn modelId="{E1EC5BBF-9144-4A1D-B6C4-69593736D276}" type="presOf" srcId="{DD761AE2-9F08-488E-B4D7-E3A0B077186A}" destId="{779B5654-3461-4481-8777-95FCD978263C}" srcOrd="0" destOrd="0" presId="urn:microsoft.com/office/officeart/2005/8/layout/orgChart1"/>
    <dgm:cxn modelId="{DE9FADC0-6627-475B-98F6-284963855277}" srcId="{2A42DDE5-69B5-462A-91D1-E7C5D43DDBD4}" destId="{7087F215-13F4-4F08-9A8A-BAEE026B6BF2}" srcOrd="0" destOrd="0" parTransId="{00B71265-140E-49AD-9A3A-6A0E823FABE1}" sibTransId="{F8D5CD0A-CB9E-4791-AB84-A27F65583CC8}"/>
    <dgm:cxn modelId="{4F91B9C8-4EA7-480A-9D1F-FEAA84FC2D14}" type="presOf" srcId="{2A90599B-6B76-4E93-AF3C-FBDC3A754059}" destId="{DE7ABE67-FA0F-4D7D-AFC6-6F705FD43578}" srcOrd="0" destOrd="0" presId="urn:microsoft.com/office/officeart/2005/8/layout/orgChart1"/>
    <dgm:cxn modelId="{87E69BC9-03AB-4D82-A709-CA163740115D}" type="presOf" srcId="{143F5F58-5D21-4E08-970C-DBD208AD5991}" destId="{974C079E-4364-457C-A425-08FAFA93E55C}" srcOrd="0" destOrd="0" presId="urn:microsoft.com/office/officeart/2005/8/layout/orgChart1"/>
    <dgm:cxn modelId="{B9BDC6CC-3CB2-4155-B0BC-FB7A728E1F68}" srcId="{7087F215-13F4-4F08-9A8A-BAEE026B6BF2}" destId="{2A90599B-6B76-4E93-AF3C-FBDC3A754059}" srcOrd="3" destOrd="0" parTransId="{3A953364-EC5C-43D5-A17A-F0D5B7CDEF1A}" sibTransId="{6BCC58C2-5ED7-43D0-862F-F486AE2DC687}"/>
    <dgm:cxn modelId="{8900FECC-BB5C-4675-A233-DA56E5E4A62E}" type="presOf" srcId="{49049DCA-F2C0-4E5C-8717-534A5DDD4FDB}" destId="{9B2B2A7F-FCAB-453D-9FED-259111C181ED}" srcOrd="1" destOrd="0" presId="urn:microsoft.com/office/officeart/2005/8/layout/orgChart1"/>
    <dgm:cxn modelId="{B5CA62CE-065F-4742-B411-978D7AF3F2AE}" type="presOf" srcId="{3E592491-8D05-48D5-B1EB-D99A29C8BD98}" destId="{FA5712B2-C3B4-4688-A195-D68FCE1396C1}" srcOrd="0" destOrd="0" presId="urn:microsoft.com/office/officeart/2005/8/layout/orgChart1"/>
    <dgm:cxn modelId="{392B69D3-7C8E-4E56-BC89-E2DA7A70601B}" srcId="{0A301BCF-0DA2-468E-A967-97DECD592789}" destId="{00379CA9-A1D9-40DC-90D8-AE73C0B55BDD}" srcOrd="2" destOrd="0" parTransId="{DF8E1987-A132-42FC-801A-A94C00A289D3}" sibTransId="{D0A3F4E4-F2D8-48A5-AD55-8D356AB975E6}"/>
    <dgm:cxn modelId="{0B92FAD3-1764-42C3-BEE3-42F11BD2DD30}" type="presOf" srcId="{C8DA657A-5114-4800-B9B3-B8D4D1CBEB93}" destId="{53B371D6-D05D-407E-902B-9C0DA458A79A}" srcOrd="0" destOrd="0" presId="urn:microsoft.com/office/officeart/2005/8/layout/orgChart1"/>
    <dgm:cxn modelId="{44C458D7-757B-4EDF-817B-BB10A0AF58CF}" type="presOf" srcId="{AC143A18-4101-4119-8FBB-47DA184DAD99}" destId="{B32A94B2-ABA3-4B04-B55A-5D89B24E01D7}" srcOrd="1" destOrd="0" presId="urn:microsoft.com/office/officeart/2005/8/layout/orgChart1"/>
    <dgm:cxn modelId="{AB753EDA-7C5E-4283-BC73-71EEBD8F53C3}" type="presOf" srcId="{49049DCA-F2C0-4E5C-8717-534A5DDD4FDB}" destId="{D7EDAC9D-19F3-41FB-8ED7-03DAD682E50B}" srcOrd="0" destOrd="0" presId="urn:microsoft.com/office/officeart/2005/8/layout/orgChart1"/>
    <dgm:cxn modelId="{C452F0DA-B80F-4715-93F7-58ABE64FAD11}" type="presOf" srcId="{03A8F0C0-E4BD-403D-BA45-E8BC303906F1}" destId="{6C3F5D98-4746-49EF-989C-16375785B6D3}" srcOrd="0" destOrd="0" presId="urn:microsoft.com/office/officeart/2005/8/layout/orgChart1"/>
    <dgm:cxn modelId="{5E7BA5DB-7AE4-4894-BE06-1D80DD063287}" srcId="{7087F215-13F4-4F08-9A8A-BAEE026B6BF2}" destId="{C8DA657A-5114-4800-B9B3-B8D4D1CBEB93}" srcOrd="0" destOrd="0" parTransId="{2CE616C9-EB70-4C11-8248-7676DFB47B8D}" sibTransId="{EA9D327F-8534-4247-A9A9-23F3554C75E3}"/>
    <dgm:cxn modelId="{A3500DED-7A19-4126-8D40-AA2681E9A565}" type="presOf" srcId="{1383FB9A-2C67-4A3D-94B8-9E77A5F26535}" destId="{B6F0BE53-D19D-429B-A789-FE80E2BBDAE7}" srcOrd="0" destOrd="0" presId="urn:microsoft.com/office/officeart/2005/8/layout/orgChart1"/>
    <dgm:cxn modelId="{975F34F1-2AB9-4B38-A55E-679BB70BFA8E}" type="presOf" srcId="{A24580CE-30E1-4D14-ACAA-3733A4F2C1D3}" destId="{147E66F3-F128-4E30-A05B-E2F8B62579CD}" srcOrd="1" destOrd="0" presId="urn:microsoft.com/office/officeart/2005/8/layout/orgChart1"/>
    <dgm:cxn modelId="{E47B72F2-9038-4AA1-8DD6-5304A93814F9}" type="presOf" srcId="{2CE616C9-EB70-4C11-8248-7676DFB47B8D}" destId="{939C615E-77F2-4A45-8B7B-55E772596D4A}" srcOrd="0" destOrd="0" presId="urn:microsoft.com/office/officeart/2005/8/layout/orgChart1"/>
    <dgm:cxn modelId="{A3B253F8-4AA8-4277-AFE2-FC6C080DACCF}" type="presOf" srcId="{2BB2CF7B-FD8B-48BD-B3E1-91C5788EC811}" destId="{552009F0-3233-4D0F-8A96-FCE5740FB19E}" srcOrd="1" destOrd="0" presId="urn:microsoft.com/office/officeart/2005/8/layout/orgChart1"/>
    <dgm:cxn modelId="{72AA9CFA-7D0E-4F1C-A167-F290892612BE}" type="presOf" srcId="{217EB40A-7742-4C8F-A780-2FCF181EBCCB}" destId="{8DD573E6-8A4E-4023-907D-21383146EE7C}" srcOrd="0" destOrd="0" presId="urn:microsoft.com/office/officeart/2005/8/layout/orgChart1"/>
    <dgm:cxn modelId="{74D33CFB-A31C-499A-A577-64276A750306}" type="presOf" srcId="{00379CA9-A1D9-40DC-90D8-AE73C0B55BDD}" destId="{0587D0B2-260F-4D99-8763-5B932EB8016B}" srcOrd="1" destOrd="0" presId="urn:microsoft.com/office/officeart/2005/8/layout/orgChart1"/>
    <dgm:cxn modelId="{8C6921FE-C531-455E-B83C-092E12D3DDAA}" type="presOf" srcId="{C8DA657A-5114-4800-B9B3-B8D4D1CBEB93}" destId="{388EC288-09B1-48FD-8D79-E1A0EA2C5A4C}" srcOrd="1" destOrd="0" presId="urn:microsoft.com/office/officeart/2005/8/layout/orgChart1"/>
    <dgm:cxn modelId="{22C615BF-D33A-47B7-80CA-FCA59078D73D}" type="presParOf" srcId="{32FF2F4D-86A2-4BA4-A165-B45B7DDE2103}" destId="{1047074F-C2BA-4F04-8C66-B7877F5CE7DA}" srcOrd="0" destOrd="0" presId="urn:microsoft.com/office/officeart/2005/8/layout/orgChart1"/>
    <dgm:cxn modelId="{63D7AB9A-6214-4138-A2FD-3E971E015DBB}" type="presParOf" srcId="{1047074F-C2BA-4F04-8C66-B7877F5CE7DA}" destId="{449E2D57-B801-4D3E-9EDE-C8221D217277}" srcOrd="0" destOrd="0" presId="urn:microsoft.com/office/officeart/2005/8/layout/orgChart1"/>
    <dgm:cxn modelId="{518AED5F-C3B0-46E1-9AEC-4E6A8D9523C9}" type="presParOf" srcId="{449E2D57-B801-4D3E-9EDE-C8221D217277}" destId="{99FC7085-60FB-4109-88F2-FA148F8ECFB5}" srcOrd="0" destOrd="0" presId="urn:microsoft.com/office/officeart/2005/8/layout/orgChart1"/>
    <dgm:cxn modelId="{CFEB0A6E-2E15-408A-AA66-B8EA056EAD0E}" type="presParOf" srcId="{449E2D57-B801-4D3E-9EDE-C8221D217277}" destId="{E57A9035-2C79-464F-B2CD-9724AA25C80E}" srcOrd="1" destOrd="0" presId="urn:microsoft.com/office/officeart/2005/8/layout/orgChart1"/>
    <dgm:cxn modelId="{B293A0C3-D062-4984-BECD-DED86240F6CC}" type="presParOf" srcId="{1047074F-C2BA-4F04-8C66-B7877F5CE7DA}" destId="{58239DDE-A1EA-4E86-8EE3-D378E774E880}" srcOrd="1" destOrd="0" presId="urn:microsoft.com/office/officeart/2005/8/layout/orgChart1"/>
    <dgm:cxn modelId="{2C244D93-0D9D-4AF7-A656-4E9DE2F6C3A6}" type="presParOf" srcId="{58239DDE-A1EA-4E86-8EE3-D378E774E880}" destId="{939C615E-77F2-4A45-8B7B-55E772596D4A}" srcOrd="0" destOrd="0" presId="urn:microsoft.com/office/officeart/2005/8/layout/orgChart1"/>
    <dgm:cxn modelId="{F2DDB5EE-ED3B-45B5-82CC-4224A15ECB1B}" type="presParOf" srcId="{58239DDE-A1EA-4E86-8EE3-D378E774E880}" destId="{67EED02A-BA3B-4D66-8976-79558C944CC2}" srcOrd="1" destOrd="0" presId="urn:microsoft.com/office/officeart/2005/8/layout/orgChart1"/>
    <dgm:cxn modelId="{8BA06976-53AA-404A-BC5C-877E444774B5}" type="presParOf" srcId="{67EED02A-BA3B-4D66-8976-79558C944CC2}" destId="{8B41F6F3-828F-4E65-8723-476619CE18E4}" srcOrd="0" destOrd="0" presId="urn:microsoft.com/office/officeart/2005/8/layout/orgChart1"/>
    <dgm:cxn modelId="{116838AF-1C85-48C2-A0FC-EB640434F370}" type="presParOf" srcId="{8B41F6F3-828F-4E65-8723-476619CE18E4}" destId="{53B371D6-D05D-407E-902B-9C0DA458A79A}" srcOrd="0" destOrd="0" presId="urn:microsoft.com/office/officeart/2005/8/layout/orgChart1"/>
    <dgm:cxn modelId="{C6C00F58-CCCA-45F3-B208-5D1E179755C8}" type="presParOf" srcId="{8B41F6F3-828F-4E65-8723-476619CE18E4}" destId="{388EC288-09B1-48FD-8D79-E1A0EA2C5A4C}" srcOrd="1" destOrd="0" presId="urn:microsoft.com/office/officeart/2005/8/layout/orgChart1"/>
    <dgm:cxn modelId="{1950BF55-2168-4E69-8EF7-18315F7AFDF2}" type="presParOf" srcId="{67EED02A-BA3B-4D66-8976-79558C944CC2}" destId="{74B51E18-9581-430D-A8FE-CAE6A3A32321}" srcOrd="1" destOrd="0" presId="urn:microsoft.com/office/officeart/2005/8/layout/orgChart1"/>
    <dgm:cxn modelId="{43E7B75B-94C3-49FE-88A6-FC8ABBA5EBE0}" type="presParOf" srcId="{74B51E18-9581-430D-A8FE-CAE6A3A32321}" destId="{D2B7CC38-5099-4B7D-986C-9DF97E190BF5}" srcOrd="0" destOrd="0" presId="urn:microsoft.com/office/officeart/2005/8/layout/orgChart1"/>
    <dgm:cxn modelId="{4AD40939-C6C2-403F-B706-F1C4DB3593E1}" type="presParOf" srcId="{74B51E18-9581-430D-A8FE-CAE6A3A32321}" destId="{79262FF2-3051-4188-8540-975603201EA6}" srcOrd="1" destOrd="0" presId="urn:microsoft.com/office/officeart/2005/8/layout/orgChart1"/>
    <dgm:cxn modelId="{BB3F1F7A-51DC-4F8D-AD47-321E517071D5}" type="presParOf" srcId="{79262FF2-3051-4188-8540-975603201EA6}" destId="{D628902A-0F76-47FE-B341-1F7CAE490310}" srcOrd="0" destOrd="0" presId="urn:microsoft.com/office/officeart/2005/8/layout/orgChart1"/>
    <dgm:cxn modelId="{3C559F74-D7D9-4B13-8169-0821EC9B4DA9}" type="presParOf" srcId="{D628902A-0F76-47FE-B341-1F7CAE490310}" destId="{FA5712B2-C3B4-4688-A195-D68FCE1396C1}" srcOrd="0" destOrd="0" presId="urn:microsoft.com/office/officeart/2005/8/layout/orgChart1"/>
    <dgm:cxn modelId="{F1FBA91B-8AF2-4DAE-B028-8F3D33C2D941}" type="presParOf" srcId="{D628902A-0F76-47FE-B341-1F7CAE490310}" destId="{F2843C81-6CAB-4682-BB87-0EEB07AE7563}" srcOrd="1" destOrd="0" presId="urn:microsoft.com/office/officeart/2005/8/layout/orgChart1"/>
    <dgm:cxn modelId="{484FC26A-95C3-4259-8DEE-2D40F94CE3DD}" type="presParOf" srcId="{79262FF2-3051-4188-8540-975603201EA6}" destId="{D678FEFF-E0C2-43B8-8A8B-0923F451219C}" srcOrd="1" destOrd="0" presId="urn:microsoft.com/office/officeart/2005/8/layout/orgChart1"/>
    <dgm:cxn modelId="{33A2D6CF-4584-483D-A479-92D053DA00F2}" type="presParOf" srcId="{79262FF2-3051-4188-8540-975603201EA6}" destId="{C2881B63-6E28-4E73-852D-E41D28C659FC}" srcOrd="2" destOrd="0" presId="urn:microsoft.com/office/officeart/2005/8/layout/orgChart1"/>
    <dgm:cxn modelId="{1DE45862-A223-4610-812D-9EC20CD9FA8D}" type="presParOf" srcId="{74B51E18-9581-430D-A8FE-CAE6A3A32321}" destId="{52A512CF-C276-4C24-88FD-AA08E7C7B87C}" srcOrd="2" destOrd="0" presId="urn:microsoft.com/office/officeart/2005/8/layout/orgChart1"/>
    <dgm:cxn modelId="{18F2D400-49A9-480D-BB53-CDEE349A430B}" type="presParOf" srcId="{74B51E18-9581-430D-A8FE-CAE6A3A32321}" destId="{2657712C-348A-4F7C-AADC-8C03EC8E3187}" srcOrd="3" destOrd="0" presId="urn:microsoft.com/office/officeart/2005/8/layout/orgChart1"/>
    <dgm:cxn modelId="{1BFD5077-F5B7-4CC5-A785-52B19D49A853}" type="presParOf" srcId="{2657712C-348A-4F7C-AADC-8C03EC8E3187}" destId="{8A5012B3-DF77-44A6-BCA2-B45BF558BBEF}" srcOrd="0" destOrd="0" presId="urn:microsoft.com/office/officeart/2005/8/layout/orgChart1"/>
    <dgm:cxn modelId="{CF762E99-1B90-4B44-98CA-CD6C5096D585}" type="presParOf" srcId="{8A5012B3-DF77-44A6-BCA2-B45BF558BBEF}" destId="{D7EDAC9D-19F3-41FB-8ED7-03DAD682E50B}" srcOrd="0" destOrd="0" presId="urn:microsoft.com/office/officeart/2005/8/layout/orgChart1"/>
    <dgm:cxn modelId="{A4B5DC96-D688-4EB1-BC87-1DF481546DC6}" type="presParOf" srcId="{8A5012B3-DF77-44A6-BCA2-B45BF558BBEF}" destId="{9B2B2A7F-FCAB-453D-9FED-259111C181ED}" srcOrd="1" destOrd="0" presId="urn:microsoft.com/office/officeart/2005/8/layout/orgChart1"/>
    <dgm:cxn modelId="{5C08001A-EF16-463A-83DE-D798BE2D54E1}" type="presParOf" srcId="{2657712C-348A-4F7C-AADC-8C03EC8E3187}" destId="{8443E4E2-D75B-4A65-9DF5-6F1C33408565}" srcOrd="1" destOrd="0" presId="urn:microsoft.com/office/officeart/2005/8/layout/orgChart1"/>
    <dgm:cxn modelId="{E1343CB5-578C-4953-BB19-0D74A25034FC}" type="presParOf" srcId="{2657712C-348A-4F7C-AADC-8C03EC8E3187}" destId="{3128DF5F-4880-4D39-AE94-F0B5FE41D322}" srcOrd="2" destOrd="0" presId="urn:microsoft.com/office/officeart/2005/8/layout/orgChart1"/>
    <dgm:cxn modelId="{AA3C1662-C369-49E4-8F01-514C2D8242D7}" type="presParOf" srcId="{67EED02A-BA3B-4D66-8976-79558C944CC2}" destId="{73417C82-3606-4B5B-8707-78D8BB566CF5}" srcOrd="2" destOrd="0" presId="urn:microsoft.com/office/officeart/2005/8/layout/orgChart1"/>
    <dgm:cxn modelId="{84A2B9D6-E8F8-4CA7-B1F1-24EEB698CD97}" type="presParOf" srcId="{58239DDE-A1EA-4E86-8EE3-D378E774E880}" destId="{16E960B7-8ED5-499A-BACC-D383DA4E960A}" srcOrd="2" destOrd="0" presId="urn:microsoft.com/office/officeart/2005/8/layout/orgChart1"/>
    <dgm:cxn modelId="{F53FC9A1-EAA2-4F60-9235-CF735E18785C}" type="presParOf" srcId="{58239DDE-A1EA-4E86-8EE3-D378E774E880}" destId="{7201D232-8305-4EB9-9739-4CDADF63FC0E}" srcOrd="3" destOrd="0" presId="urn:microsoft.com/office/officeart/2005/8/layout/orgChart1"/>
    <dgm:cxn modelId="{4D54585A-1F4C-4F27-9FAA-CE4D537A83B2}" type="presParOf" srcId="{7201D232-8305-4EB9-9739-4CDADF63FC0E}" destId="{992B5433-AA6B-4EA1-8C54-3CCF4B071C3D}" srcOrd="0" destOrd="0" presId="urn:microsoft.com/office/officeart/2005/8/layout/orgChart1"/>
    <dgm:cxn modelId="{8DCE214C-59CE-4AE8-B1B6-CB357E259E34}" type="presParOf" srcId="{992B5433-AA6B-4EA1-8C54-3CCF4B071C3D}" destId="{6F986EE7-D587-49B9-8811-A63FB64C6B7E}" srcOrd="0" destOrd="0" presId="urn:microsoft.com/office/officeart/2005/8/layout/orgChart1"/>
    <dgm:cxn modelId="{E0823C13-1AF4-4446-8568-E0CA0DDFD6AA}" type="presParOf" srcId="{992B5433-AA6B-4EA1-8C54-3CCF4B071C3D}" destId="{5F71FED3-B3D4-4E36-B49A-61FDEE55696B}" srcOrd="1" destOrd="0" presId="urn:microsoft.com/office/officeart/2005/8/layout/orgChart1"/>
    <dgm:cxn modelId="{3F76701E-AEA4-46FC-A29E-E63180655B0B}" type="presParOf" srcId="{7201D232-8305-4EB9-9739-4CDADF63FC0E}" destId="{E09F71EA-58CB-4F94-8667-2EF6692EF839}" srcOrd="1" destOrd="0" presId="urn:microsoft.com/office/officeart/2005/8/layout/orgChart1"/>
    <dgm:cxn modelId="{D5E01154-1598-4177-B62E-2F6543E301AF}" type="presParOf" srcId="{7201D232-8305-4EB9-9739-4CDADF63FC0E}" destId="{0EB547ED-EB35-445B-AC70-E85F382BBDE5}" srcOrd="2" destOrd="0" presId="urn:microsoft.com/office/officeart/2005/8/layout/orgChart1"/>
    <dgm:cxn modelId="{BBCB5C49-7D01-4F2D-B5BC-8AD4EB8BC892}" type="presParOf" srcId="{58239DDE-A1EA-4E86-8EE3-D378E774E880}" destId="{B6F0BE53-D19D-429B-A789-FE80E2BBDAE7}" srcOrd="4" destOrd="0" presId="urn:microsoft.com/office/officeart/2005/8/layout/orgChart1"/>
    <dgm:cxn modelId="{85624A16-6A35-4580-BDFF-D77E63B5FC0B}" type="presParOf" srcId="{58239DDE-A1EA-4E86-8EE3-D378E774E880}" destId="{7AC7327A-9970-4072-B29D-2BB6F1EF7A73}" srcOrd="5" destOrd="0" presId="urn:microsoft.com/office/officeart/2005/8/layout/orgChart1"/>
    <dgm:cxn modelId="{13BD9821-A663-47E3-BA6D-4E7121C3720C}" type="presParOf" srcId="{7AC7327A-9970-4072-B29D-2BB6F1EF7A73}" destId="{D10C6374-E2BC-4AC6-9B80-DF7D2063890C}" srcOrd="0" destOrd="0" presId="urn:microsoft.com/office/officeart/2005/8/layout/orgChart1"/>
    <dgm:cxn modelId="{229F60D0-9B81-4774-95C1-F148DD1EF85E}" type="presParOf" srcId="{D10C6374-E2BC-4AC6-9B80-DF7D2063890C}" destId="{39099B2F-1877-46F0-9B39-C523F62D53D5}" srcOrd="0" destOrd="0" presId="urn:microsoft.com/office/officeart/2005/8/layout/orgChart1"/>
    <dgm:cxn modelId="{915EE813-3A0D-4351-A23F-FB0427B9D1C5}" type="presParOf" srcId="{D10C6374-E2BC-4AC6-9B80-DF7D2063890C}" destId="{0DA187BB-984D-4D6C-9254-3EEE2D330998}" srcOrd="1" destOrd="0" presId="urn:microsoft.com/office/officeart/2005/8/layout/orgChart1"/>
    <dgm:cxn modelId="{A01C690A-0E73-4276-9091-52AC31B4E766}" type="presParOf" srcId="{7AC7327A-9970-4072-B29D-2BB6F1EF7A73}" destId="{4A7DFC1E-3B15-4A95-9235-3299FF26C482}" srcOrd="1" destOrd="0" presId="urn:microsoft.com/office/officeart/2005/8/layout/orgChart1"/>
    <dgm:cxn modelId="{BCF40EE0-8BB2-4DF3-9938-F7380EEB52FD}" type="presParOf" srcId="{7AC7327A-9970-4072-B29D-2BB6F1EF7A73}" destId="{B016580B-B378-4B93-96C3-B9453E39BC49}" srcOrd="2" destOrd="0" presId="urn:microsoft.com/office/officeart/2005/8/layout/orgChart1"/>
    <dgm:cxn modelId="{D61A93C7-1CDE-49BC-940F-934701C73710}" type="presParOf" srcId="{58239DDE-A1EA-4E86-8EE3-D378E774E880}" destId="{15A7A677-1F31-435A-9661-1F5DF9410AF8}" srcOrd="6" destOrd="0" presId="urn:microsoft.com/office/officeart/2005/8/layout/orgChart1"/>
    <dgm:cxn modelId="{7961960E-C033-4D72-9FCA-CE7EA91A9142}" type="presParOf" srcId="{58239DDE-A1EA-4E86-8EE3-D378E774E880}" destId="{DED3281F-678D-423E-9661-809BB60CB8E4}" srcOrd="7" destOrd="0" presId="urn:microsoft.com/office/officeart/2005/8/layout/orgChart1"/>
    <dgm:cxn modelId="{E6D9D759-96F3-4B6E-B651-4D0706274AFB}" type="presParOf" srcId="{DED3281F-678D-423E-9661-809BB60CB8E4}" destId="{C54EB4E1-CF96-4C07-849A-3860B7B24BEB}" srcOrd="0" destOrd="0" presId="urn:microsoft.com/office/officeart/2005/8/layout/orgChart1"/>
    <dgm:cxn modelId="{D5F076A8-C46C-4B07-998A-46C485C3E424}" type="presParOf" srcId="{C54EB4E1-CF96-4C07-849A-3860B7B24BEB}" destId="{DE7ABE67-FA0F-4D7D-AFC6-6F705FD43578}" srcOrd="0" destOrd="0" presId="urn:microsoft.com/office/officeart/2005/8/layout/orgChart1"/>
    <dgm:cxn modelId="{F21C17F7-2A10-48A9-B30C-EFAD848DB79A}" type="presParOf" srcId="{C54EB4E1-CF96-4C07-849A-3860B7B24BEB}" destId="{0434C6B7-9086-46C0-9474-4807399D2CE6}" srcOrd="1" destOrd="0" presId="urn:microsoft.com/office/officeart/2005/8/layout/orgChart1"/>
    <dgm:cxn modelId="{E09113DF-3FCB-43C1-8AF0-1926B3EDD24D}" type="presParOf" srcId="{DED3281F-678D-423E-9661-809BB60CB8E4}" destId="{7A96AFD3-67DB-4F01-94E6-BB995F6C67DA}" srcOrd="1" destOrd="0" presId="urn:microsoft.com/office/officeart/2005/8/layout/orgChart1"/>
    <dgm:cxn modelId="{07026285-1AD4-4875-B94E-5DE1897E58D1}" type="presParOf" srcId="{7A96AFD3-67DB-4F01-94E6-BB995F6C67DA}" destId="{F8B4D94C-E230-4084-93D5-0B503A6810A0}" srcOrd="0" destOrd="0" presId="urn:microsoft.com/office/officeart/2005/8/layout/orgChart1"/>
    <dgm:cxn modelId="{F6BD89C1-4587-4580-8CA3-9AD41ABE0834}" type="presParOf" srcId="{7A96AFD3-67DB-4F01-94E6-BB995F6C67DA}" destId="{CAF0DD92-9C8F-4976-A073-92B17385E643}" srcOrd="1" destOrd="0" presId="urn:microsoft.com/office/officeart/2005/8/layout/orgChart1"/>
    <dgm:cxn modelId="{66F9C68C-7000-45BD-9C6E-3693866C37DD}" type="presParOf" srcId="{CAF0DD92-9C8F-4976-A073-92B17385E643}" destId="{AE4B47FF-6492-4522-AF54-6BE10E52F05E}" srcOrd="0" destOrd="0" presId="urn:microsoft.com/office/officeart/2005/8/layout/orgChart1"/>
    <dgm:cxn modelId="{A343727B-0997-47D9-AEBD-515D029678FB}" type="presParOf" srcId="{AE4B47FF-6492-4522-AF54-6BE10E52F05E}" destId="{210F26FD-FE2E-44DC-A70A-8A082C01638F}" srcOrd="0" destOrd="0" presId="urn:microsoft.com/office/officeart/2005/8/layout/orgChart1"/>
    <dgm:cxn modelId="{E9B0DD34-EA4D-496F-A70D-A2C235C96837}" type="presParOf" srcId="{AE4B47FF-6492-4522-AF54-6BE10E52F05E}" destId="{7537BD97-2715-457B-B87B-B4C630FA0CE8}" srcOrd="1" destOrd="0" presId="urn:microsoft.com/office/officeart/2005/8/layout/orgChart1"/>
    <dgm:cxn modelId="{29050D14-10D8-43BB-9AEA-454CA92161F3}" type="presParOf" srcId="{CAF0DD92-9C8F-4976-A073-92B17385E643}" destId="{C20EB882-DE40-4F5A-BBD9-E4F75980674F}" srcOrd="1" destOrd="0" presId="urn:microsoft.com/office/officeart/2005/8/layout/orgChart1"/>
    <dgm:cxn modelId="{1F718665-35FC-4D59-AEB4-09C3160AE8AF}" type="presParOf" srcId="{CAF0DD92-9C8F-4976-A073-92B17385E643}" destId="{2D1B35E2-B962-4573-BF4F-23EBFD02D08D}" srcOrd="2" destOrd="0" presId="urn:microsoft.com/office/officeart/2005/8/layout/orgChart1"/>
    <dgm:cxn modelId="{B5DC888B-5AF5-4609-AA1D-7EE5382DF5B3}" type="presParOf" srcId="{7A96AFD3-67DB-4F01-94E6-BB995F6C67DA}" destId="{926E0A46-1FCF-4428-A039-8105B6DBB93B}" srcOrd="2" destOrd="0" presId="urn:microsoft.com/office/officeart/2005/8/layout/orgChart1"/>
    <dgm:cxn modelId="{FFE10BBF-1038-4940-A6C4-FCC26DAB87BE}" type="presParOf" srcId="{7A96AFD3-67DB-4F01-94E6-BB995F6C67DA}" destId="{5DD0536A-F65E-4ADD-9EC4-D17C1FBBEF6F}" srcOrd="3" destOrd="0" presId="urn:microsoft.com/office/officeart/2005/8/layout/orgChart1"/>
    <dgm:cxn modelId="{53F872C1-FAE2-43E3-83CB-CCA56E5B72BE}" type="presParOf" srcId="{5DD0536A-F65E-4ADD-9EC4-D17C1FBBEF6F}" destId="{0C3D8E12-13F9-477A-8F19-667AECC2C799}" srcOrd="0" destOrd="0" presId="urn:microsoft.com/office/officeart/2005/8/layout/orgChart1"/>
    <dgm:cxn modelId="{00DAAD1B-0B4F-4255-B23A-6A59ACB00C7E}" type="presParOf" srcId="{0C3D8E12-13F9-477A-8F19-667AECC2C799}" destId="{99DF1A55-9DEF-4727-B28F-8AE5AC15D8C2}" srcOrd="0" destOrd="0" presId="urn:microsoft.com/office/officeart/2005/8/layout/orgChart1"/>
    <dgm:cxn modelId="{3AF23FF0-1669-4BAF-B6B4-6873E44CB3B3}" type="presParOf" srcId="{0C3D8E12-13F9-477A-8F19-667AECC2C799}" destId="{147E66F3-F128-4E30-A05B-E2F8B62579CD}" srcOrd="1" destOrd="0" presId="urn:microsoft.com/office/officeart/2005/8/layout/orgChart1"/>
    <dgm:cxn modelId="{C3288252-5CA0-45F2-9906-9CC0505EA4A5}" type="presParOf" srcId="{5DD0536A-F65E-4ADD-9EC4-D17C1FBBEF6F}" destId="{5D775409-10DE-40D4-8D1E-E1B9EB42E184}" srcOrd="1" destOrd="0" presId="urn:microsoft.com/office/officeart/2005/8/layout/orgChart1"/>
    <dgm:cxn modelId="{B1435AAF-861D-4338-8248-1272998DC96C}" type="presParOf" srcId="{5DD0536A-F65E-4ADD-9EC4-D17C1FBBEF6F}" destId="{21C29979-5885-41A6-B11B-0D8BB32B5EB4}" srcOrd="2" destOrd="0" presId="urn:microsoft.com/office/officeart/2005/8/layout/orgChart1"/>
    <dgm:cxn modelId="{DE4FEE0A-C25D-46B5-8295-3180D1A679E2}" type="presParOf" srcId="{DED3281F-678D-423E-9661-809BB60CB8E4}" destId="{59D4ABBA-D1D0-48CE-893B-A5B292D956B2}" srcOrd="2" destOrd="0" presId="urn:microsoft.com/office/officeart/2005/8/layout/orgChart1"/>
    <dgm:cxn modelId="{09610898-764B-42C3-AAB2-EAFC1AF0409A}" type="presParOf" srcId="{58239DDE-A1EA-4E86-8EE3-D378E774E880}" destId="{14DF1481-B965-48EE-96B0-11B0A1151848}" srcOrd="8" destOrd="0" presId="urn:microsoft.com/office/officeart/2005/8/layout/orgChart1"/>
    <dgm:cxn modelId="{2F25B09B-7083-4AFE-953D-F1C87E07FC8E}" type="presParOf" srcId="{58239DDE-A1EA-4E86-8EE3-D378E774E880}" destId="{D15E6884-80BD-4F27-90A1-629A2886768C}" srcOrd="9" destOrd="0" presId="urn:microsoft.com/office/officeart/2005/8/layout/orgChart1"/>
    <dgm:cxn modelId="{981B2DCC-7044-442E-B385-DC3B8E2FF0BB}" type="presParOf" srcId="{D15E6884-80BD-4F27-90A1-629A2886768C}" destId="{E08CEA3D-1695-47EC-8324-7BF954FAB721}" srcOrd="0" destOrd="0" presId="urn:microsoft.com/office/officeart/2005/8/layout/orgChart1"/>
    <dgm:cxn modelId="{174A89A9-AD0D-43A2-A257-A68F719E1994}" type="presParOf" srcId="{E08CEA3D-1695-47EC-8324-7BF954FAB721}" destId="{AA25B5C1-3AAF-4B96-8A07-60B1E2881EF9}" srcOrd="0" destOrd="0" presId="urn:microsoft.com/office/officeart/2005/8/layout/orgChart1"/>
    <dgm:cxn modelId="{2DE8D889-4F5C-4B78-9DC4-778F57DC95B9}" type="presParOf" srcId="{E08CEA3D-1695-47EC-8324-7BF954FAB721}" destId="{E6AB9B08-9F38-4E46-8F72-6A766D9B1068}" srcOrd="1" destOrd="0" presId="urn:microsoft.com/office/officeart/2005/8/layout/orgChart1"/>
    <dgm:cxn modelId="{A2BE1FE3-D95C-4E35-9959-30F0B57801E1}" type="presParOf" srcId="{D15E6884-80BD-4F27-90A1-629A2886768C}" destId="{D42997EB-EE65-4425-99AD-A8A7B760F2D0}" srcOrd="1" destOrd="0" presId="urn:microsoft.com/office/officeart/2005/8/layout/orgChart1"/>
    <dgm:cxn modelId="{F84E0D50-2D3E-48BA-885B-76B94D81D92A}" type="presParOf" srcId="{D15E6884-80BD-4F27-90A1-629A2886768C}" destId="{6FB678F5-20F1-43B9-B6B9-C5C864B1AEB3}" srcOrd="2" destOrd="0" presId="urn:microsoft.com/office/officeart/2005/8/layout/orgChart1"/>
    <dgm:cxn modelId="{492C979D-80D6-468A-9E90-41A997E7CF10}" type="presParOf" srcId="{58239DDE-A1EA-4E86-8EE3-D378E774E880}" destId="{779B5654-3461-4481-8777-95FCD978263C}" srcOrd="10" destOrd="0" presId="urn:microsoft.com/office/officeart/2005/8/layout/orgChart1"/>
    <dgm:cxn modelId="{109035CB-E78F-4AA6-B6A5-12C6E55B4D40}" type="presParOf" srcId="{58239DDE-A1EA-4E86-8EE3-D378E774E880}" destId="{B5075E21-C890-4DEA-B064-101D486544B5}" srcOrd="11" destOrd="0" presId="urn:microsoft.com/office/officeart/2005/8/layout/orgChart1"/>
    <dgm:cxn modelId="{3FD9DEDB-2169-4CE1-B40D-AFA486738022}" type="presParOf" srcId="{B5075E21-C890-4DEA-B064-101D486544B5}" destId="{55A8EA9B-07B5-41A4-AB9F-38D911B9D420}" srcOrd="0" destOrd="0" presId="urn:microsoft.com/office/officeart/2005/8/layout/orgChart1"/>
    <dgm:cxn modelId="{77686F06-15B5-4126-8808-BB26D0A4AE90}" type="presParOf" srcId="{55A8EA9B-07B5-41A4-AB9F-38D911B9D420}" destId="{4B6DA435-5752-4552-9B3E-FD2668973153}" srcOrd="0" destOrd="0" presId="urn:microsoft.com/office/officeart/2005/8/layout/orgChart1"/>
    <dgm:cxn modelId="{979A9EED-0A8F-48AF-8AA6-2B7B2A862725}" type="presParOf" srcId="{55A8EA9B-07B5-41A4-AB9F-38D911B9D420}" destId="{F27ADD41-66AF-4A75-BAE1-02842DC229A2}" srcOrd="1" destOrd="0" presId="urn:microsoft.com/office/officeart/2005/8/layout/orgChart1"/>
    <dgm:cxn modelId="{42207F54-063B-44E9-9F75-60C2504A4C73}" type="presParOf" srcId="{B5075E21-C890-4DEA-B064-101D486544B5}" destId="{C2841FE3-A688-4872-AD75-14B3FF4B7772}" srcOrd="1" destOrd="0" presId="urn:microsoft.com/office/officeart/2005/8/layout/orgChart1"/>
    <dgm:cxn modelId="{4C41F618-2166-4EB8-9324-B874475F8889}" type="presParOf" srcId="{C2841FE3-A688-4872-AD75-14B3FF4B7772}" destId="{974C079E-4364-457C-A425-08FAFA93E55C}" srcOrd="0" destOrd="0" presId="urn:microsoft.com/office/officeart/2005/8/layout/orgChart1"/>
    <dgm:cxn modelId="{C21F2CF5-C761-4C62-8513-5BD1F37F1249}" type="presParOf" srcId="{C2841FE3-A688-4872-AD75-14B3FF4B7772}" destId="{F873541D-4EEF-465C-9F28-F89D39391335}" srcOrd="1" destOrd="0" presId="urn:microsoft.com/office/officeart/2005/8/layout/orgChart1"/>
    <dgm:cxn modelId="{1B561CB3-EEF1-4091-840B-CF30DBF07BB9}" type="presParOf" srcId="{F873541D-4EEF-465C-9F28-F89D39391335}" destId="{8936861E-E360-4ACE-B46A-A2A75D13384D}" srcOrd="0" destOrd="0" presId="urn:microsoft.com/office/officeart/2005/8/layout/orgChart1"/>
    <dgm:cxn modelId="{D1855424-12A0-42CB-BDB2-BE50C432FBA3}" type="presParOf" srcId="{8936861E-E360-4ACE-B46A-A2A75D13384D}" destId="{DF688C1E-D847-47BF-A9B5-BB627EFB8EC0}" srcOrd="0" destOrd="0" presId="urn:microsoft.com/office/officeart/2005/8/layout/orgChart1"/>
    <dgm:cxn modelId="{946CD31F-BC54-40E7-99EA-0D1EA72F4C35}" type="presParOf" srcId="{8936861E-E360-4ACE-B46A-A2A75D13384D}" destId="{B32A94B2-ABA3-4B04-B55A-5D89B24E01D7}" srcOrd="1" destOrd="0" presId="urn:microsoft.com/office/officeart/2005/8/layout/orgChart1"/>
    <dgm:cxn modelId="{C4D378EF-1E17-4913-8B2A-AABE625055A5}" type="presParOf" srcId="{F873541D-4EEF-465C-9F28-F89D39391335}" destId="{A6C87150-53BB-473C-8F6B-365BB6F7D521}" srcOrd="1" destOrd="0" presId="urn:microsoft.com/office/officeart/2005/8/layout/orgChart1"/>
    <dgm:cxn modelId="{5E952AA5-3B31-4C84-AE36-2DA825F4C930}" type="presParOf" srcId="{F873541D-4EEF-465C-9F28-F89D39391335}" destId="{33D14701-0689-4535-8DB0-3A433B98A97D}" srcOrd="2" destOrd="0" presId="urn:microsoft.com/office/officeart/2005/8/layout/orgChart1"/>
    <dgm:cxn modelId="{BBADF632-24E0-44FA-8D31-3B3D8BE9B747}" type="presParOf" srcId="{C2841FE3-A688-4872-AD75-14B3FF4B7772}" destId="{C5738940-A24D-4AD2-AC3A-D807EC7DF093}" srcOrd="2" destOrd="0" presId="urn:microsoft.com/office/officeart/2005/8/layout/orgChart1"/>
    <dgm:cxn modelId="{76828507-8F32-4249-9A0A-EC765AED23E2}" type="presParOf" srcId="{C2841FE3-A688-4872-AD75-14B3FF4B7772}" destId="{35AF75BA-5425-4837-99D0-885FD3C8B939}" srcOrd="3" destOrd="0" presId="urn:microsoft.com/office/officeart/2005/8/layout/orgChart1"/>
    <dgm:cxn modelId="{1FB349F9-95DB-47E6-A8A0-2532BDB6D1E4}" type="presParOf" srcId="{35AF75BA-5425-4837-99D0-885FD3C8B939}" destId="{68A862DC-1FAF-4F80-8B45-BC4D0E966031}" srcOrd="0" destOrd="0" presId="urn:microsoft.com/office/officeart/2005/8/layout/orgChart1"/>
    <dgm:cxn modelId="{805ECC19-9DB1-4655-BD3A-4EB402A0672F}" type="presParOf" srcId="{68A862DC-1FAF-4F80-8B45-BC4D0E966031}" destId="{48D7F09A-F841-4492-B1EA-E04B38443F83}" srcOrd="0" destOrd="0" presId="urn:microsoft.com/office/officeart/2005/8/layout/orgChart1"/>
    <dgm:cxn modelId="{91342693-16E7-45BE-B518-98B364819FD7}" type="presParOf" srcId="{68A862DC-1FAF-4F80-8B45-BC4D0E966031}" destId="{552009F0-3233-4D0F-8A96-FCE5740FB19E}" srcOrd="1" destOrd="0" presId="urn:microsoft.com/office/officeart/2005/8/layout/orgChart1"/>
    <dgm:cxn modelId="{F2C68CB9-F2F9-4803-BFE3-0590417D1190}" type="presParOf" srcId="{35AF75BA-5425-4837-99D0-885FD3C8B939}" destId="{7AA9C7AF-CC5C-4210-A9C0-5EF432966F53}" srcOrd="1" destOrd="0" presId="urn:microsoft.com/office/officeart/2005/8/layout/orgChart1"/>
    <dgm:cxn modelId="{40043CC3-3BCC-40F7-8FA6-5AB11C8C68DD}" type="presParOf" srcId="{35AF75BA-5425-4837-99D0-885FD3C8B939}" destId="{942936BB-5E1F-4B07-AE10-251E855EEA03}" srcOrd="2" destOrd="0" presId="urn:microsoft.com/office/officeart/2005/8/layout/orgChart1"/>
    <dgm:cxn modelId="{D65C8E1B-1237-4011-BF09-8BBD234E2A63}" type="presParOf" srcId="{C2841FE3-A688-4872-AD75-14B3FF4B7772}" destId="{6474347D-84E2-48D8-B922-B24F43CBEA53}" srcOrd="4" destOrd="0" presId="urn:microsoft.com/office/officeart/2005/8/layout/orgChart1"/>
    <dgm:cxn modelId="{8E2C7E09-C1D2-484B-8053-69F02C4A6741}" type="presParOf" srcId="{C2841FE3-A688-4872-AD75-14B3FF4B7772}" destId="{17D08D31-EA91-402A-96AB-7A0DE432B208}" srcOrd="5" destOrd="0" presId="urn:microsoft.com/office/officeart/2005/8/layout/orgChart1"/>
    <dgm:cxn modelId="{FA0BCEB5-8141-4E8B-ACA4-3566E0DD6644}" type="presParOf" srcId="{17D08D31-EA91-402A-96AB-7A0DE432B208}" destId="{DE4FC238-04EF-4CE2-B6F3-93DA7FF0E9AB}" srcOrd="0" destOrd="0" presId="urn:microsoft.com/office/officeart/2005/8/layout/orgChart1"/>
    <dgm:cxn modelId="{8A73B231-1762-4453-8ABB-980A5B6B9330}" type="presParOf" srcId="{DE4FC238-04EF-4CE2-B6F3-93DA7FF0E9AB}" destId="{8A1F416B-BE7B-4890-8FA6-D8AED63D6DA6}" srcOrd="0" destOrd="0" presId="urn:microsoft.com/office/officeart/2005/8/layout/orgChart1"/>
    <dgm:cxn modelId="{05E27C0A-F220-4094-B2B5-030CA7A5B64C}" type="presParOf" srcId="{DE4FC238-04EF-4CE2-B6F3-93DA7FF0E9AB}" destId="{0587D0B2-260F-4D99-8763-5B932EB8016B}" srcOrd="1" destOrd="0" presId="urn:microsoft.com/office/officeart/2005/8/layout/orgChart1"/>
    <dgm:cxn modelId="{9F4556EA-03AD-4EFE-B9FD-26E019E2E06E}" type="presParOf" srcId="{17D08D31-EA91-402A-96AB-7A0DE432B208}" destId="{7FD86314-24BB-4118-AAAE-39A9ECE0FDC8}" srcOrd="1" destOrd="0" presId="urn:microsoft.com/office/officeart/2005/8/layout/orgChart1"/>
    <dgm:cxn modelId="{7BC39FB3-C2E7-4A40-98A0-B2BA70120956}" type="presParOf" srcId="{17D08D31-EA91-402A-96AB-7A0DE432B208}" destId="{2E7ABEF6-70F5-4DB6-AC81-3A6ABDD00D85}" srcOrd="2" destOrd="0" presId="urn:microsoft.com/office/officeart/2005/8/layout/orgChart1"/>
    <dgm:cxn modelId="{B17ABF86-1A4C-4B6A-BA00-CCE094F162D1}" type="presParOf" srcId="{C2841FE3-A688-4872-AD75-14B3FF4B7772}" destId="{6C3F5D98-4746-49EF-989C-16375785B6D3}" srcOrd="6" destOrd="0" presId="urn:microsoft.com/office/officeart/2005/8/layout/orgChart1"/>
    <dgm:cxn modelId="{69AF7001-74B2-469F-8B1C-5F991A299B41}" type="presParOf" srcId="{C2841FE3-A688-4872-AD75-14B3FF4B7772}" destId="{570CF720-6BB2-4365-AC32-786B40F69BC3}" srcOrd="7" destOrd="0" presId="urn:microsoft.com/office/officeart/2005/8/layout/orgChart1"/>
    <dgm:cxn modelId="{AE3045C9-4369-45A7-B40F-FF37D835165A}" type="presParOf" srcId="{570CF720-6BB2-4365-AC32-786B40F69BC3}" destId="{26DC3C95-770F-4345-8393-A44ED0C02269}" srcOrd="0" destOrd="0" presId="urn:microsoft.com/office/officeart/2005/8/layout/orgChart1"/>
    <dgm:cxn modelId="{190A521B-A136-448F-877F-F5B307C8A64A}" type="presParOf" srcId="{26DC3C95-770F-4345-8393-A44ED0C02269}" destId="{509D1C13-4C63-4039-B337-A8FB36AFA442}" srcOrd="0" destOrd="0" presId="urn:microsoft.com/office/officeart/2005/8/layout/orgChart1"/>
    <dgm:cxn modelId="{3BFB7715-0420-42A7-9B14-E5CBA1ADC9B0}" type="presParOf" srcId="{26DC3C95-770F-4345-8393-A44ED0C02269}" destId="{22A6041D-0936-445D-BF30-54AD382FFF64}" srcOrd="1" destOrd="0" presId="urn:microsoft.com/office/officeart/2005/8/layout/orgChart1"/>
    <dgm:cxn modelId="{0322672A-A190-4BD1-991B-7AE236CF87B3}" type="presParOf" srcId="{570CF720-6BB2-4365-AC32-786B40F69BC3}" destId="{544114D5-C570-4D2E-A045-A49FBF46752A}" srcOrd="1" destOrd="0" presId="urn:microsoft.com/office/officeart/2005/8/layout/orgChart1"/>
    <dgm:cxn modelId="{5906F5A9-8270-423D-9E00-18C3F7C4074F}" type="presParOf" srcId="{570CF720-6BB2-4365-AC32-786B40F69BC3}" destId="{1CB96042-96FA-4A92-9B44-996086CD6F94}" srcOrd="2" destOrd="0" presId="urn:microsoft.com/office/officeart/2005/8/layout/orgChart1"/>
    <dgm:cxn modelId="{D944CF74-BAA2-4053-AC8D-5B1B738641F8}" type="presParOf" srcId="{B5075E21-C890-4DEA-B064-101D486544B5}" destId="{6B7C2EA1-4F8B-4554-A949-302AFA38F5DD}" srcOrd="2" destOrd="0" presId="urn:microsoft.com/office/officeart/2005/8/layout/orgChart1"/>
    <dgm:cxn modelId="{8F426D0D-006C-4460-A537-A301D464E5D4}" type="presParOf" srcId="{58239DDE-A1EA-4E86-8EE3-D378E774E880}" destId="{D054A4CF-6F46-4631-AED0-D555DD4939DF}" srcOrd="12" destOrd="0" presId="urn:microsoft.com/office/officeart/2005/8/layout/orgChart1"/>
    <dgm:cxn modelId="{62DB5813-FF5F-4502-AE3B-4E15240E0F76}" type="presParOf" srcId="{58239DDE-A1EA-4E86-8EE3-D378E774E880}" destId="{92D1F3EE-5569-4E16-AF53-3AF7BCF148A5}" srcOrd="13" destOrd="0" presId="urn:microsoft.com/office/officeart/2005/8/layout/orgChart1"/>
    <dgm:cxn modelId="{C50DE719-C2A1-4D13-9875-0C41CA672B5E}" type="presParOf" srcId="{92D1F3EE-5569-4E16-AF53-3AF7BCF148A5}" destId="{96EF6325-4753-48F7-99D1-8CF65EAA5957}" srcOrd="0" destOrd="0" presId="urn:microsoft.com/office/officeart/2005/8/layout/orgChart1"/>
    <dgm:cxn modelId="{2820CA1F-499E-4A37-B4D0-746AFE001D49}" type="presParOf" srcId="{96EF6325-4753-48F7-99D1-8CF65EAA5957}" destId="{8DD573E6-8A4E-4023-907D-21383146EE7C}" srcOrd="0" destOrd="0" presId="urn:microsoft.com/office/officeart/2005/8/layout/orgChart1"/>
    <dgm:cxn modelId="{0C6B74C2-8549-41B1-8A8B-EF9238748B99}" type="presParOf" srcId="{96EF6325-4753-48F7-99D1-8CF65EAA5957}" destId="{4ACCC3CB-3218-4DAF-9231-1531BCEC47BC}" srcOrd="1" destOrd="0" presId="urn:microsoft.com/office/officeart/2005/8/layout/orgChart1"/>
    <dgm:cxn modelId="{E8D52486-873A-4219-87C3-E6CA01B3CC04}" type="presParOf" srcId="{92D1F3EE-5569-4E16-AF53-3AF7BCF148A5}" destId="{C3DDE6A0-9519-44D6-9682-149E504717C9}" srcOrd="1" destOrd="0" presId="urn:microsoft.com/office/officeart/2005/8/layout/orgChart1"/>
    <dgm:cxn modelId="{757A406E-E9BD-44BE-A399-4A9AC4CF70B9}" type="presParOf" srcId="{92D1F3EE-5569-4E16-AF53-3AF7BCF148A5}" destId="{BE1FBD84-B1BD-4416-AEF8-2F3DE9548479}" srcOrd="2" destOrd="0" presId="urn:microsoft.com/office/officeart/2005/8/layout/orgChart1"/>
    <dgm:cxn modelId="{E9DFCF6B-1FBE-4A1E-AB46-A60642DE67E3}" type="presParOf" srcId="{1047074F-C2BA-4F04-8C66-B7877F5CE7DA}" destId="{FE6C495E-4626-4F58-81C8-4998C2A0360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87856E0-3918-4F02-A012-B93C3322EA03}" type="doc">
      <dgm:prSet loTypeId="urn:microsoft.com/office/officeart/2005/8/layout/arrow2" loCatId="process" qsTypeId="urn:microsoft.com/office/officeart/2005/8/quickstyle/simple1" qsCatId="simple" csTypeId="urn:microsoft.com/office/officeart/2005/8/colors/colorful3" csCatId="colorful" phldr="1"/>
      <dgm:spPr/>
    </dgm:pt>
    <dgm:pt modelId="{1A340C1B-7C8C-4D23-A2F7-9980FB75792D}">
      <dgm:prSet phldrT="[Testo]"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Febbraio Avvio Turni ALPI</a:t>
          </a:r>
          <a:endParaRPr lang="it-IT"/>
        </a:p>
      </dgm:t>
    </dgm:pt>
    <dgm:pt modelId="{752AAB18-6AD5-4DAF-A6F8-90EFC95E1228}" type="parTrans" cxnId="{8D8FA1FD-C6FB-4F03-8A4D-FBE047085DB2}">
      <dgm:prSet/>
      <dgm:spPr/>
    </dgm:pt>
    <dgm:pt modelId="{F85D5F28-42CB-4870-BF32-7D71B4EB79D0}" type="sibTrans" cxnId="{8D8FA1FD-C6FB-4F03-8A4D-FBE047085DB2}">
      <dgm:prSet/>
      <dgm:spPr/>
    </dgm:pt>
    <dgm:pt modelId="{DC4D1AEF-30BC-4CCA-AFCC-88A6F0EC18C0}">
      <dgm:prSet phldrT="[Testo]"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 Maggio  Fascio in ISOL2</a:t>
          </a:r>
          <a:endParaRPr lang="it-IT"/>
        </a:p>
      </dgm:t>
    </dgm:pt>
    <dgm:pt modelId="{8BD0B4E3-6FFA-42C0-A88A-4224C0B76461}" type="parTrans" cxnId="{870D57B9-9323-42E4-BDD7-333ACB0343F3}">
      <dgm:prSet/>
      <dgm:spPr/>
    </dgm:pt>
    <dgm:pt modelId="{73000B5D-D999-4AA1-992A-B4A76946123A}" type="sibTrans" cxnId="{870D57B9-9323-42E4-BDD7-333ACB0343F3}">
      <dgm:prSet/>
      <dgm:spPr/>
    </dgm:pt>
    <dgm:pt modelId="{FB958A8A-954E-4BD7-A770-EE19F931DC90}">
      <dgm:prSet phldrT="[Testo]"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 Luglio-Settembre Manutenzioni</a:t>
          </a:r>
          <a:endParaRPr lang="it-IT"/>
        </a:p>
      </dgm:t>
    </dgm:pt>
    <dgm:pt modelId="{0ED87919-DC72-46CB-A147-7DD912D627BE}" type="parTrans" cxnId="{933F16A9-662A-4B3B-9244-08C7C33E4A52}">
      <dgm:prSet/>
      <dgm:spPr/>
    </dgm:pt>
    <dgm:pt modelId="{D515987E-7775-4C0D-A7A9-E7FC98D2E199}" type="sibTrans" cxnId="{933F16A9-662A-4B3B-9244-08C7C33E4A52}">
      <dgm:prSet/>
      <dgm:spPr/>
    </dgm:pt>
    <dgm:pt modelId="{8D6040D9-E620-45FA-8BB6-256A2691E447}">
      <dgm:prSet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 Novembre Fascio Radioattivo ISOL1</a:t>
          </a:r>
        </a:p>
      </dgm:t>
    </dgm:pt>
    <dgm:pt modelId="{4FFADC7B-F9C6-4F6C-A7DA-366FAF0451B8}" type="parTrans" cxnId="{FC5A0828-7573-4692-8177-C9527682C828}">
      <dgm:prSet/>
      <dgm:spPr/>
    </dgm:pt>
    <dgm:pt modelId="{E17F6D94-9EEC-424D-BC76-C2EB41C45F28}" type="sibTrans" cxnId="{FC5A0828-7573-4692-8177-C9527682C828}">
      <dgm:prSet/>
      <dgm:spPr/>
    </dgm:pt>
    <dgm:pt modelId="{88F264EA-5DB3-4F27-959E-55B3412EFE0A}" type="pres">
      <dgm:prSet presAssocID="{F87856E0-3918-4F02-A012-B93C3322EA03}" presName="arrowDiagram" presStyleCnt="0">
        <dgm:presLayoutVars>
          <dgm:chMax val="5"/>
          <dgm:dir/>
          <dgm:resizeHandles val="exact"/>
        </dgm:presLayoutVars>
      </dgm:prSet>
      <dgm:spPr/>
    </dgm:pt>
    <dgm:pt modelId="{666F1DE7-69E1-48C3-A0EC-080D214558FC}" type="pres">
      <dgm:prSet presAssocID="{F87856E0-3918-4F02-A012-B93C3322EA03}" presName="arrow" presStyleLbl="bgShp" presStyleIdx="0" presStyleCnt="1"/>
      <dgm:spPr/>
    </dgm:pt>
    <dgm:pt modelId="{EAD67EC1-6D96-45C4-BD32-4B5B050BA8CA}" type="pres">
      <dgm:prSet presAssocID="{F87856E0-3918-4F02-A012-B93C3322EA03}" presName="arrowDiagram4" presStyleCnt="0"/>
      <dgm:spPr/>
    </dgm:pt>
    <dgm:pt modelId="{A7E87C3C-F6CE-4311-BD69-7371882D1A17}" type="pres">
      <dgm:prSet presAssocID="{1A340C1B-7C8C-4D23-A2F7-9980FB75792D}" presName="bullet4a" presStyleLbl="node1" presStyleIdx="0" presStyleCnt="4"/>
      <dgm:spPr/>
    </dgm:pt>
    <dgm:pt modelId="{720CFED2-52EB-43BD-A1BB-3DA283E8026C}" type="pres">
      <dgm:prSet presAssocID="{1A340C1B-7C8C-4D23-A2F7-9980FB75792D}" presName="textBox4a" presStyleLbl="revTx" presStyleIdx="0" presStyleCnt="4">
        <dgm:presLayoutVars>
          <dgm:bulletEnabled val="1"/>
        </dgm:presLayoutVars>
      </dgm:prSet>
      <dgm:spPr/>
    </dgm:pt>
    <dgm:pt modelId="{1C49F07C-B8AE-4435-A614-F262C7EA039D}" type="pres">
      <dgm:prSet presAssocID="{DC4D1AEF-30BC-4CCA-AFCC-88A6F0EC18C0}" presName="bullet4b" presStyleLbl="node1" presStyleIdx="1" presStyleCnt="4"/>
      <dgm:spPr/>
    </dgm:pt>
    <dgm:pt modelId="{65867AFF-B13E-48E9-905B-DEB0F1D10EAE}" type="pres">
      <dgm:prSet presAssocID="{DC4D1AEF-30BC-4CCA-AFCC-88A6F0EC18C0}" presName="textBox4b" presStyleLbl="revTx" presStyleIdx="1" presStyleCnt="4">
        <dgm:presLayoutVars>
          <dgm:bulletEnabled val="1"/>
        </dgm:presLayoutVars>
      </dgm:prSet>
      <dgm:spPr/>
    </dgm:pt>
    <dgm:pt modelId="{D7E485D7-DA87-430F-8B58-D6C6F83C3627}" type="pres">
      <dgm:prSet presAssocID="{FB958A8A-954E-4BD7-A770-EE19F931DC90}" presName="bullet4c" presStyleLbl="node1" presStyleIdx="2" presStyleCnt="4"/>
      <dgm:spPr/>
    </dgm:pt>
    <dgm:pt modelId="{9A7325E1-C070-4C4D-BB53-6D5E0FF2117B}" type="pres">
      <dgm:prSet presAssocID="{FB958A8A-954E-4BD7-A770-EE19F931DC90}" presName="textBox4c" presStyleLbl="revTx" presStyleIdx="2" presStyleCnt="4">
        <dgm:presLayoutVars>
          <dgm:bulletEnabled val="1"/>
        </dgm:presLayoutVars>
      </dgm:prSet>
      <dgm:spPr/>
    </dgm:pt>
    <dgm:pt modelId="{D9506884-EB50-48B5-B088-EAF93D2A7E1C}" type="pres">
      <dgm:prSet presAssocID="{8D6040D9-E620-45FA-8BB6-256A2691E447}" presName="bullet4d" presStyleLbl="node1" presStyleIdx="3" presStyleCnt="4"/>
      <dgm:spPr/>
    </dgm:pt>
    <dgm:pt modelId="{ABC841A2-C997-4787-B921-BAA07D77A393}" type="pres">
      <dgm:prSet presAssocID="{8D6040D9-E620-45FA-8BB6-256A2691E447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C7B7270E-25C4-4177-BD78-238197406133}" type="presOf" srcId="{DC4D1AEF-30BC-4CCA-AFCC-88A6F0EC18C0}" destId="{65867AFF-B13E-48E9-905B-DEB0F1D10EAE}" srcOrd="0" destOrd="0" presId="urn:microsoft.com/office/officeart/2005/8/layout/arrow2"/>
    <dgm:cxn modelId="{FC5A0828-7573-4692-8177-C9527682C828}" srcId="{F87856E0-3918-4F02-A012-B93C3322EA03}" destId="{8D6040D9-E620-45FA-8BB6-256A2691E447}" srcOrd="3" destOrd="0" parTransId="{4FFADC7B-F9C6-4F6C-A7DA-366FAF0451B8}" sibTransId="{E17F6D94-9EEC-424D-BC76-C2EB41C45F28}"/>
    <dgm:cxn modelId="{271C518E-3FA6-4DBE-B471-F7E40D5A61DF}" type="presOf" srcId="{FB958A8A-954E-4BD7-A770-EE19F931DC90}" destId="{9A7325E1-C070-4C4D-BB53-6D5E0FF2117B}" srcOrd="0" destOrd="0" presId="urn:microsoft.com/office/officeart/2005/8/layout/arrow2"/>
    <dgm:cxn modelId="{2A68DA9F-2A48-4627-AB03-FF9EE53A1B9D}" type="presOf" srcId="{1A340C1B-7C8C-4D23-A2F7-9980FB75792D}" destId="{720CFED2-52EB-43BD-A1BB-3DA283E8026C}" srcOrd="0" destOrd="0" presId="urn:microsoft.com/office/officeart/2005/8/layout/arrow2"/>
    <dgm:cxn modelId="{74AD47A8-C9A5-4DCE-A8CA-B9B0660A0CBE}" type="presOf" srcId="{F87856E0-3918-4F02-A012-B93C3322EA03}" destId="{88F264EA-5DB3-4F27-959E-55B3412EFE0A}" srcOrd="0" destOrd="0" presId="urn:microsoft.com/office/officeart/2005/8/layout/arrow2"/>
    <dgm:cxn modelId="{933F16A9-662A-4B3B-9244-08C7C33E4A52}" srcId="{F87856E0-3918-4F02-A012-B93C3322EA03}" destId="{FB958A8A-954E-4BD7-A770-EE19F931DC90}" srcOrd="2" destOrd="0" parTransId="{0ED87919-DC72-46CB-A147-7DD912D627BE}" sibTransId="{D515987E-7775-4C0D-A7A9-E7FC98D2E199}"/>
    <dgm:cxn modelId="{870D57B9-9323-42E4-BDD7-333ACB0343F3}" srcId="{F87856E0-3918-4F02-A012-B93C3322EA03}" destId="{DC4D1AEF-30BC-4CCA-AFCC-88A6F0EC18C0}" srcOrd="1" destOrd="0" parTransId="{8BD0B4E3-6FFA-42C0-A88A-4224C0B76461}" sibTransId="{73000B5D-D999-4AA1-992A-B4A76946123A}"/>
    <dgm:cxn modelId="{3DFDE1D8-1EA6-4CB6-9C67-D130CD35C47C}" type="presOf" srcId="{8D6040D9-E620-45FA-8BB6-256A2691E447}" destId="{ABC841A2-C997-4787-B921-BAA07D77A393}" srcOrd="0" destOrd="0" presId="urn:microsoft.com/office/officeart/2005/8/layout/arrow2"/>
    <dgm:cxn modelId="{8D8FA1FD-C6FB-4F03-8A4D-FBE047085DB2}" srcId="{F87856E0-3918-4F02-A012-B93C3322EA03}" destId="{1A340C1B-7C8C-4D23-A2F7-9980FB75792D}" srcOrd="0" destOrd="0" parTransId="{752AAB18-6AD5-4DAF-A6F8-90EFC95E1228}" sibTransId="{F85D5F28-42CB-4870-BF32-7D71B4EB79D0}"/>
    <dgm:cxn modelId="{F0BFA830-0787-4954-B366-7845699F386F}" type="presParOf" srcId="{88F264EA-5DB3-4F27-959E-55B3412EFE0A}" destId="{666F1DE7-69E1-48C3-A0EC-080D214558FC}" srcOrd="0" destOrd="0" presId="urn:microsoft.com/office/officeart/2005/8/layout/arrow2"/>
    <dgm:cxn modelId="{FE4FB9DF-697C-4A88-B555-5689173CB870}" type="presParOf" srcId="{88F264EA-5DB3-4F27-959E-55B3412EFE0A}" destId="{EAD67EC1-6D96-45C4-BD32-4B5B050BA8CA}" srcOrd="1" destOrd="0" presId="urn:microsoft.com/office/officeart/2005/8/layout/arrow2"/>
    <dgm:cxn modelId="{CE18CEC6-2661-4305-BACD-4EF1BE93B6D4}" type="presParOf" srcId="{EAD67EC1-6D96-45C4-BD32-4B5B050BA8CA}" destId="{A7E87C3C-F6CE-4311-BD69-7371882D1A17}" srcOrd="0" destOrd="0" presId="urn:microsoft.com/office/officeart/2005/8/layout/arrow2"/>
    <dgm:cxn modelId="{78F42E0E-D210-4C09-AF84-8A4DDDE07A64}" type="presParOf" srcId="{EAD67EC1-6D96-45C4-BD32-4B5B050BA8CA}" destId="{720CFED2-52EB-43BD-A1BB-3DA283E8026C}" srcOrd="1" destOrd="0" presId="urn:microsoft.com/office/officeart/2005/8/layout/arrow2"/>
    <dgm:cxn modelId="{8E2FD42C-65B0-4594-A6A9-866BD9359336}" type="presParOf" srcId="{EAD67EC1-6D96-45C4-BD32-4B5B050BA8CA}" destId="{1C49F07C-B8AE-4435-A614-F262C7EA039D}" srcOrd="2" destOrd="0" presId="urn:microsoft.com/office/officeart/2005/8/layout/arrow2"/>
    <dgm:cxn modelId="{8D38679E-C498-47B6-90DA-D4588999E840}" type="presParOf" srcId="{EAD67EC1-6D96-45C4-BD32-4B5B050BA8CA}" destId="{65867AFF-B13E-48E9-905B-DEB0F1D10EAE}" srcOrd="3" destOrd="0" presId="urn:microsoft.com/office/officeart/2005/8/layout/arrow2"/>
    <dgm:cxn modelId="{1D34807A-2084-4468-9A24-3D24D3EE45CF}" type="presParOf" srcId="{EAD67EC1-6D96-45C4-BD32-4B5B050BA8CA}" destId="{D7E485D7-DA87-430F-8B58-D6C6F83C3627}" srcOrd="4" destOrd="0" presId="urn:microsoft.com/office/officeart/2005/8/layout/arrow2"/>
    <dgm:cxn modelId="{1FE358C1-5D69-4DF9-99DE-A679514E93BE}" type="presParOf" srcId="{EAD67EC1-6D96-45C4-BD32-4B5B050BA8CA}" destId="{9A7325E1-C070-4C4D-BB53-6D5E0FF2117B}" srcOrd="5" destOrd="0" presId="urn:microsoft.com/office/officeart/2005/8/layout/arrow2"/>
    <dgm:cxn modelId="{5F352FB3-C619-4537-9CEB-31AEC46C8459}" type="presParOf" srcId="{EAD67EC1-6D96-45C4-BD32-4B5B050BA8CA}" destId="{D9506884-EB50-48B5-B088-EAF93D2A7E1C}" srcOrd="6" destOrd="0" presId="urn:microsoft.com/office/officeart/2005/8/layout/arrow2"/>
    <dgm:cxn modelId="{B842F78E-629B-499C-8610-4087ECEEF8F8}" type="presParOf" srcId="{EAD67EC1-6D96-45C4-BD32-4B5B050BA8CA}" destId="{ABC841A2-C997-4787-B921-BAA07D77A393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A42DDE5-69B5-462A-91D1-E7C5D43DDBD4}" type="doc">
      <dgm:prSet loTypeId="urn:microsoft.com/office/officeart/2005/8/layout/orgChart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7087F215-13F4-4F08-9A8A-BAEE026B6BF2}">
      <dgm:prSet phldrT="[Testo]" phldr="0"/>
      <dgm:spPr/>
      <dgm:t>
        <a:bodyPr/>
        <a:lstStyle/>
        <a:p>
          <a:pPr rtl="0"/>
          <a:r>
            <a:rPr lang="it-IT" dirty="0">
              <a:latin typeface="Calibri Light" panose="020F0302020204030204"/>
            </a:rPr>
            <a:t>SISTEMA DI CONTROLLO </a:t>
          </a:r>
          <a:endParaRPr lang="it-IT" dirty="0"/>
        </a:p>
      </dgm:t>
    </dgm:pt>
    <dgm:pt modelId="{00B71265-140E-49AD-9A3A-6A0E823FABE1}" type="parTrans" cxnId="{DE9FADC0-6627-475B-98F6-284963855277}">
      <dgm:prSet/>
      <dgm:spPr/>
      <dgm:t>
        <a:bodyPr/>
        <a:lstStyle/>
        <a:p>
          <a:endParaRPr lang="it-IT"/>
        </a:p>
      </dgm:t>
    </dgm:pt>
    <dgm:pt modelId="{F8D5CD0A-CB9E-4791-AB84-A27F65583CC8}" type="sibTrans" cxnId="{DE9FADC0-6627-475B-98F6-284963855277}">
      <dgm:prSet/>
      <dgm:spPr/>
      <dgm:t>
        <a:bodyPr/>
        <a:lstStyle/>
        <a:p>
          <a:endParaRPr lang="it-IT"/>
        </a:p>
      </dgm:t>
    </dgm:pt>
    <dgm:pt modelId="{C8DA657A-5114-4800-B9B3-B8D4D1CBEB93}">
      <dgm:prSet phldrT="[Testo]" phldr="0"/>
      <dgm:spPr/>
      <dgm:t>
        <a:bodyPr/>
        <a:lstStyle/>
        <a:p>
          <a:r>
            <a:rPr lang="it-IT" dirty="0">
              <a:latin typeface="Calibri Light" panose="020F0302020204030204"/>
            </a:rPr>
            <a:t>MPS</a:t>
          </a:r>
          <a:endParaRPr lang="it-IT" dirty="0"/>
        </a:p>
      </dgm:t>
    </dgm:pt>
    <dgm:pt modelId="{2CE616C9-EB70-4C11-8248-7676DFB47B8D}" type="parTrans" cxnId="{5E7BA5DB-7AE4-4894-BE06-1D80DD063287}">
      <dgm:prSet/>
      <dgm:spPr/>
      <dgm:t>
        <a:bodyPr/>
        <a:lstStyle/>
        <a:p>
          <a:endParaRPr lang="it-IT"/>
        </a:p>
      </dgm:t>
    </dgm:pt>
    <dgm:pt modelId="{EA9D327F-8534-4247-A9A9-23F3554C75E3}" type="sibTrans" cxnId="{5E7BA5DB-7AE4-4894-BE06-1D80DD063287}">
      <dgm:prSet/>
      <dgm:spPr/>
      <dgm:t>
        <a:bodyPr/>
        <a:lstStyle/>
        <a:p>
          <a:endParaRPr lang="it-IT"/>
        </a:p>
      </dgm:t>
    </dgm:pt>
    <dgm:pt modelId="{F563B41A-D8F3-4EDA-B5BB-0D5DBEFD4129}">
      <dgm:prSet phldrT="[Testo]" phldr="0"/>
      <dgm:spPr/>
      <dgm:t>
        <a:bodyPr/>
        <a:lstStyle/>
        <a:p>
          <a:r>
            <a:rPr lang="it-IT" dirty="0">
              <a:latin typeface="Calibri Light" panose="020F0302020204030204"/>
            </a:rPr>
            <a:t>Ciclotrone</a:t>
          </a:r>
          <a:endParaRPr lang="it-IT" dirty="0"/>
        </a:p>
      </dgm:t>
    </dgm:pt>
    <dgm:pt modelId="{1383FB9A-2C67-4A3D-94B8-9E77A5F26535}" type="parTrans" cxnId="{9590B784-44DE-4329-9B1F-4B828D7864E6}">
      <dgm:prSet/>
      <dgm:spPr/>
      <dgm:t>
        <a:bodyPr/>
        <a:lstStyle/>
        <a:p>
          <a:endParaRPr lang="it-IT"/>
        </a:p>
      </dgm:t>
    </dgm:pt>
    <dgm:pt modelId="{FCC7B774-B9AE-4BC1-ACF5-03D83CE3A5C4}" type="sibTrans" cxnId="{9590B784-44DE-4329-9B1F-4B828D7864E6}">
      <dgm:prSet/>
      <dgm:spPr/>
      <dgm:t>
        <a:bodyPr/>
        <a:lstStyle/>
        <a:p>
          <a:endParaRPr lang="it-IT"/>
        </a:p>
      </dgm:t>
    </dgm:pt>
    <dgm:pt modelId="{2A90599B-6B76-4E93-AF3C-FBDC3A754059}">
      <dgm:prSet phldrT="[Testo]" phldr="0"/>
      <dgm:spPr/>
      <dgm:t>
        <a:bodyPr/>
        <a:lstStyle/>
        <a:p>
          <a:r>
            <a:rPr lang="it-IT" dirty="0">
              <a:latin typeface="Calibri Light" panose="020F0302020204030204"/>
            </a:rPr>
            <a:t>HV</a:t>
          </a:r>
          <a:endParaRPr lang="it-IT" dirty="0"/>
        </a:p>
      </dgm:t>
    </dgm:pt>
    <dgm:pt modelId="{3A953364-EC5C-43D5-A17A-F0D5B7CDEF1A}" type="parTrans" cxnId="{B9BDC6CC-3CB2-4155-B0BC-FB7A728E1F68}">
      <dgm:prSet/>
      <dgm:spPr/>
      <dgm:t>
        <a:bodyPr/>
        <a:lstStyle/>
        <a:p>
          <a:endParaRPr lang="it-IT"/>
        </a:p>
      </dgm:t>
    </dgm:pt>
    <dgm:pt modelId="{6BCC58C2-5ED7-43D0-862F-F486AE2DC687}" type="sibTrans" cxnId="{B9BDC6CC-3CB2-4155-B0BC-FB7A728E1F68}">
      <dgm:prSet/>
      <dgm:spPr/>
      <dgm:t>
        <a:bodyPr/>
        <a:lstStyle/>
        <a:p>
          <a:endParaRPr lang="it-IT"/>
        </a:p>
      </dgm:t>
    </dgm:pt>
    <dgm:pt modelId="{217EB40A-7742-4C8F-A780-2FCF181EBCCB}">
      <dgm:prSet phldr="0"/>
      <dgm:spPr/>
      <dgm:t>
        <a:bodyPr/>
        <a:lstStyle/>
        <a:p>
          <a:r>
            <a:rPr lang="it-IT" dirty="0">
              <a:latin typeface="Calibri Light" panose="020F0302020204030204"/>
            </a:rPr>
            <a:t>Diagnostiche</a:t>
          </a:r>
        </a:p>
      </dgm:t>
    </dgm:pt>
    <dgm:pt modelId="{EC068CF4-F128-498E-88D3-0ED3F78469E1}" type="parTrans" cxnId="{5763B063-ADB6-4091-8BF3-08B3222BD017}">
      <dgm:prSet/>
      <dgm:spPr/>
    </dgm:pt>
    <dgm:pt modelId="{F595C249-E23E-4E18-844F-9B82A97B4F25}" type="sibTrans" cxnId="{5763B063-ADB6-4091-8BF3-08B3222BD017}">
      <dgm:prSet/>
      <dgm:spPr/>
    </dgm:pt>
    <dgm:pt modelId="{0A301BCF-0DA2-468E-A967-97DECD592789}">
      <dgm:prSet phldr="0"/>
      <dgm:spPr/>
      <dgm:t>
        <a:bodyPr/>
        <a:lstStyle/>
        <a:p>
          <a:pPr rtl="0"/>
          <a:r>
            <a:rPr lang="it-IT" dirty="0">
              <a:latin typeface="Calibri Light" panose="020F0302020204030204"/>
            </a:rPr>
            <a:t>Vuoto</a:t>
          </a:r>
        </a:p>
      </dgm:t>
    </dgm:pt>
    <dgm:pt modelId="{DD761AE2-9F08-488E-B4D7-E3A0B077186A}" type="parTrans" cxnId="{4A54E6A2-B97D-4EF1-99F5-E0EDE0ECD80F}">
      <dgm:prSet/>
      <dgm:spPr/>
    </dgm:pt>
    <dgm:pt modelId="{EAF87CFB-B9D4-4CB1-86DC-27035AA1AED2}" type="sibTrans" cxnId="{4A54E6A2-B97D-4EF1-99F5-E0EDE0ECD80F}">
      <dgm:prSet/>
      <dgm:spPr/>
    </dgm:pt>
    <dgm:pt modelId="{A24580CE-30E1-4D14-ACAA-3733A4F2C1D3}">
      <dgm:prSet phldr="0"/>
      <dgm:spPr/>
      <dgm:t>
        <a:bodyPr/>
        <a:lstStyle/>
        <a:p>
          <a:r>
            <a:rPr lang="it-IT" dirty="0">
              <a:latin typeface="Calibri Light" panose="020F0302020204030204"/>
            </a:rPr>
            <a:t>Lenti</a:t>
          </a:r>
        </a:p>
      </dgm:t>
    </dgm:pt>
    <dgm:pt modelId="{574D4EB3-7E29-46DB-BC59-5F984CCFD675}" type="parTrans" cxnId="{C876973A-2BB8-4B90-A827-922D43855629}">
      <dgm:prSet/>
      <dgm:spPr/>
    </dgm:pt>
    <dgm:pt modelId="{52A23713-BAEE-45EA-B4C7-099AB330BABC}" type="sibTrans" cxnId="{C876973A-2BB8-4B90-A827-922D43855629}">
      <dgm:prSet/>
      <dgm:spPr/>
    </dgm:pt>
    <dgm:pt modelId="{2379F549-FFAE-4B02-A438-36E1FC1A3C1F}">
      <dgm:prSet phldr="0"/>
      <dgm:spPr/>
      <dgm:t>
        <a:bodyPr/>
        <a:lstStyle/>
        <a:p>
          <a:pPr rtl="0"/>
          <a:r>
            <a:rPr lang="it-IT" dirty="0">
              <a:latin typeface="Calibri Light" panose="020F0302020204030204"/>
            </a:rPr>
            <a:t>Piattaforma</a:t>
          </a:r>
        </a:p>
      </dgm:t>
    </dgm:pt>
    <dgm:pt modelId="{34224038-2623-4A53-BA92-7C31A352EF20}" type="parTrans" cxnId="{A48C0457-7376-48ED-B317-2B1E37F7A167}">
      <dgm:prSet/>
      <dgm:spPr/>
    </dgm:pt>
    <dgm:pt modelId="{49398D99-458E-4EB5-B2D1-2605B16CB9A2}" type="sibTrans" cxnId="{A48C0457-7376-48ED-B317-2B1E37F7A167}">
      <dgm:prSet/>
      <dgm:spPr/>
    </dgm:pt>
    <dgm:pt modelId="{3900286E-9C13-4BFC-BF39-172BC2C9F017}">
      <dgm:prSet phldr="0"/>
      <dgm:spPr/>
      <dgm:t>
        <a:bodyPr/>
        <a:lstStyle/>
        <a:p>
          <a:pPr rtl="0"/>
          <a:r>
            <a:rPr lang="it-IT" dirty="0">
              <a:latin typeface="Calibri Light" panose="020F0302020204030204"/>
            </a:rPr>
            <a:t>Wien Filter</a:t>
          </a:r>
        </a:p>
      </dgm:t>
    </dgm:pt>
    <dgm:pt modelId="{34C512C9-899B-4A93-ACF5-69735033E777}" type="parTrans" cxnId="{7986AC5D-9CFD-4E18-BE7B-7A70032746C6}">
      <dgm:prSet/>
      <dgm:spPr/>
    </dgm:pt>
    <dgm:pt modelId="{BB9BE38E-A582-4DD3-88D9-98D536EA9C97}" type="sibTrans" cxnId="{7986AC5D-9CFD-4E18-BE7B-7A70032746C6}">
      <dgm:prSet/>
      <dgm:spPr/>
    </dgm:pt>
    <dgm:pt modelId="{3E592491-8D05-48D5-B1EB-D99A29C8BD98}">
      <dgm:prSet phldr="0"/>
      <dgm:spPr/>
      <dgm:t>
        <a:bodyPr/>
        <a:lstStyle/>
        <a:p>
          <a:pPr rtl="0"/>
          <a:r>
            <a:rPr lang="it-IT" dirty="0">
              <a:latin typeface="Calibri Light" panose="020F0302020204030204"/>
            </a:rPr>
            <a:t>Movimentazioni Pneumatiche</a:t>
          </a:r>
        </a:p>
      </dgm:t>
    </dgm:pt>
    <dgm:pt modelId="{A8BFD0B3-9E19-4178-ACCA-DF894549D65E}" type="parTrans" cxnId="{1DD5FE8C-DF1A-4538-9CE7-10279F37DABF}">
      <dgm:prSet/>
      <dgm:spPr/>
    </dgm:pt>
    <dgm:pt modelId="{E559ACA7-1D98-4651-9497-0A2CDE68B2A2}" type="sibTrans" cxnId="{1DD5FE8C-DF1A-4538-9CE7-10279F37DABF}">
      <dgm:prSet/>
      <dgm:spPr/>
    </dgm:pt>
    <dgm:pt modelId="{8C38BB22-0EDC-47CD-8BB7-77894795DE44}">
      <dgm:prSet phldr="0"/>
      <dgm:spPr/>
      <dgm:t>
        <a:bodyPr/>
        <a:lstStyle/>
        <a:p>
          <a:pPr rtl="0"/>
          <a:r>
            <a:rPr lang="it-IT" dirty="0">
              <a:latin typeface="Calibri Light" panose="020F0302020204030204"/>
            </a:rPr>
            <a:t>Interfaccia GSS</a:t>
          </a:r>
        </a:p>
      </dgm:t>
    </dgm:pt>
    <dgm:pt modelId="{3940CF0D-3BB3-43F0-8846-70AED07A62BE}" type="parTrans" cxnId="{C57DA339-6DA4-4586-A3D8-C7441D7E6AA2}">
      <dgm:prSet/>
      <dgm:spPr/>
    </dgm:pt>
    <dgm:pt modelId="{E9922ABB-08E0-4254-B99D-0CC87939B260}" type="sibTrans" cxnId="{C57DA339-6DA4-4586-A3D8-C7441D7E6AA2}">
      <dgm:prSet/>
      <dgm:spPr/>
    </dgm:pt>
    <dgm:pt modelId="{AC143A18-4101-4119-8FBB-47DA184DAD99}">
      <dgm:prSet phldr="0"/>
      <dgm:spPr/>
      <dgm:t>
        <a:bodyPr/>
        <a:lstStyle/>
        <a:p>
          <a:r>
            <a:rPr lang="it-IT" dirty="0">
              <a:latin typeface="Calibri Light" panose="020F0302020204030204"/>
            </a:rPr>
            <a:t>VCS31</a:t>
          </a:r>
        </a:p>
      </dgm:t>
    </dgm:pt>
    <dgm:pt modelId="{143F5F58-5D21-4E08-970C-DBD208AD5991}" type="parTrans" cxnId="{34199F2E-30C6-4822-ADEC-A44CC6E31CCD}">
      <dgm:prSet/>
      <dgm:spPr/>
    </dgm:pt>
    <dgm:pt modelId="{20E2B826-BA23-46AE-BAE2-404441106B1B}" type="sibTrans" cxnId="{34199F2E-30C6-4822-ADEC-A44CC6E31CCD}">
      <dgm:prSet/>
      <dgm:spPr/>
    </dgm:pt>
    <dgm:pt modelId="{2BB2CF7B-FD8B-48BD-B3E1-91C5788EC811}">
      <dgm:prSet phldr="0"/>
      <dgm:spPr/>
      <dgm:t>
        <a:bodyPr/>
        <a:lstStyle/>
        <a:p>
          <a:r>
            <a:rPr lang="it-IT" dirty="0">
              <a:latin typeface="Calibri Light" panose="020F0302020204030204"/>
            </a:rPr>
            <a:t>VCS32</a:t>
          </a:r>
        </a:p>
      </dgm:t>
    </dgm:pt>
    <dgm:pt modelId="{EE57A008-7750-4812-A2CE-220014ABA398}" type="parTrans" cxnId="{953190AB-D0E7-48F1-ABE0-8A9D36ABA3A8}">
      <dgm:prSet/>
      <dgm:spPr/>
    </dgm:pt>
    <dgm:pt modelId="{A747E256-B696-4264-A0F2-658E98CC3F0A}" type="sibTrans" cxnId="{953190AB-D0E7-48F1-ABE0-8A9D36ABA3A8}">
      <dgm:prSet/>
      <dgm:spPr/>
    </dgm:pt>
    <dgm:pt modelId="{00379CA9-A1D9-40DC-90D8-AE73C0B55BDD}">
      <dgm:prSet phldr="0"/>
      <dgm:spPr/>
      <dgm:t>
        <a:bodyPr/>
        <a:lstStyle/>
        <a:p>
          <a:pPr rtl="0"/>
          <a:r>
            <a:rPr lang="it-IT" dirty="0">
              <a:latin typeface="Calibri Light" panose="020F0302020204030204"/>
            </a:rPr>
            <a:t>Interfaccia </a:t>
          </a:r>
          <a:r>
            <a:rPr lang="it-IT" dirty="0">
              <a:latin typeface="Calibri"/>
              <a:ea typeface="Calibri"/>
              <a:cs typeface="Calibri"/>
            </a:rPr>
            <a:t>GRS</a:t>
          </a:r>
          <a:endParaRPr lang="it-IT" dirty="0">
            <a:latin typeface="Calibri Light" panose="020F0302020204030204"/>
            <a:ea typeface="Calibri Light" panose="020F0302020204030204"/>
            <a:cs typeface="Calibri Light" panose="020F0302020204030204"/>
          </a:endParaRPr>
        </a:p>
      </dgm:t>
    </dgm:pt>
    <dgm:pt modelId="{DF8E1987-A132-42FC-801A-A94C00A289D3}" type="parTrans" cxnId="{392B69D3-7C8E-4E56-BC89-E2DA7A70601B}">
      <dgm:prSet/>
      <dgm:spPr/>
    </dgm:pt>
    <dgm:pt modelId="{D0A3F4E4-F2D8-48A5-AD55-8D356AB975E6}" type="sibTrans" cxnId="{392B69D3-7C8E-4E56-BC89-E2DA7A70601B}">
      <dgm:prSet/>
      <dgm:spPr/>
    </dgm:pt>
    <dgm:pt modelId="{49049DCA-F2C0-4E5C-8717-534A5DDD4FDB}">
      <dgm:prSet phldr="0"/>
      <dgm:spPr/>
      <dgm:t>
        <a:bodyPr/>
        <a:lstStyle/>
        <a:p>
          <a:pPr rtl="0"/>
          <a:r>
            <a:rPr lang="it-IT" dirty="0">
              <a:latin typeface="Calibri Light" panose="020F0302020204030204"/>
            </a:rPr>
            <a:t>Interfacce verso altri sistemi</a:t>
          </a:r>
        </a:p>
      </dgm:t>
    </dgm:pt>
    <dgm:pt modelId="{6EDB26E3-50C0-4BBA-92D3-07A89587457D}" type="parTrans" cxnId="{9F1F8345-8C76-430D-96F9-DDBA56F242A9}">
      <dgm:prSet/>
      <dgm:spPr/>
    </dgm:pt>
    <dgm:pt modelId="{2964BE62-2340-4977-BC4B-4CC322E412C9}" type="sibTrans" cxnId="{9F1F8345-8C76-430D-96F9-DDBA56F242A9}">
      <dgm:prSet/>
      <dgm:spPr/>
    </dgm:pt>
    <dgm:pt modelId="{6E4DF224-309B-44EF-9FFA-526D6DF66372}">
      <dgm:prSet phldr="0"/>
      <dgm:spPr/>
      <dgm:t>
        <a:bodyPr/>
        <a:lstStyle/>
        <a:p>
          <a:pPr rtl="0"/>
          <a:r>
            <a:rPr lang="it-IT" dirty="0">
              <a:latin typeface="Calibri"/>
              <a:ea typeface="Calibri"/>
              <a:cs typeface="Calibri"/>
            </a:rPr>
            <a:t>Interfaccia MPS</a:t>
          </a:r>
        </a:p>
      </dgm:t>
    </dgm:pt>
    <dgm:pt modelId="{03A8F0C0-E4BD-403D-BA45-E8BC303906F1}" type="parTrans" cxnId="{8E856975-92C6-4710-B087-E8C01B0205F2}">
      <dgm:prSet/>
      <dgm:spPr/>
    </dgm:pt>
    <dgm:pt modelId="{D0725C55-BED7-46BA-9996-E01AD9A2B35F}" type="sibTrans" cxnId="{8E856975-92C6-4710-B087-E8C01B0205F2}">
      <dgm:prSet/>
      <dgm:spPr/>
    </dgm:pt>
    <dgm:pt modelId="{32FF2F4D-86A2-4BA4-A165-B45B7DDE2103}" type="pres">
      <dgm:prSet presAssocID="{2A42DDE5-69B5-462A-91D1-E7C5D43DDBD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047074F-C2BA-4F04-8C66-B7877F5CE7DA}" type="pres">
      <dgm:prSet presAssocID="{7087F215-13F4-4F08-9A8A-BAEE026B6BF2}" presName="hierRoot1" presStyleCnt="0">
        <dgm:presLayoutVars>
          <dgm:hierBranch val="init"/>
        </dgm:presLayoutVars>
      </dgm:prSet>
      <dgm:spPr/>
    </dgm:pt>
    <dgm:pt modelId="{449E2D57-B801-4D3E-9EDE-C8221D217277}" type="pres">
      <dgm:prSet presAssocID="{7087F215-13F4-4F08-9A8A-BAEE026B6BF2}" presName="rootComposite1" presStyleCnt="0"/>
      <dgm:spPr/>
    </dgm:pt>
    <dgm:pt modelId="{99FC7085-60FB-4109-88F2-FA148F8ECFB5}" type="pres">
      <dgm:prSet presAssocID="{7087F215-13F4-4F08-9A8A-BAEE026B6BF2}" presName="rootText1" presStyleLbl="node0" presStyleIdx="0" presStyleCnt="1">
        <dgm:presLayoutVars>
          <dgm:chPref val="3"/>
        </dgm:presLayoutVars>
      </dgm:prSet>
      <dgm:spPr/>
    </dgm:pt>
    <dgm:pt modelId="{E57A9035-2C79-464F-B2CD-9724AA25C80E}" type="pres">
      <dgm:prSet presAssocID="{7087F215-13F4-4F08-9A8A-BAEE026B6BF2}" presName="rootConnector1" presStyleLbl="node1" presStyleIdx="0" presStyleCnt="0"/>
      <dgm:spPr/>
    </dgm:pt>
    <dgm:pt modelId="{58239DDE-A1EA-4E86-8EE3-D378E774E880}" type="pres">
      <dgm:prSet presAssocID="{7087F215-13F4-4F08-9A8A-BAEE026B6BF2}" presName="hierChild2" presStyleCnt="0"/>
      <dgm:spPr/>
    </dgm:pt>
    <dgm:pt modelId="{939C615E-77F2-4A45-8B7B-55E772596D4A}" type="pres">
      <dgm:prSet presAssocID="{2CE616C9-EB70-4C11-8248-7676DFB47B8D}" presName="Name37" presStyleLbl="parChTrans1D2" presStyleIdx="0" presStyleCnt="7"/>
      <dgm:spPr/>
    </dgm:pt>
    <dgm:pt modelId="{67EED02A-BA3B-4D66-8976-79558C944CC2}" type="pres">
      <dgm:prSet presAssocID="{C8DA657A-5114-4800-B9B3-B8D4D1CBEB93}" presName="hierRoot2" presStyleCnt="0">
        <dgm:presLayoutVars>
          <dgm:hierBranch val="init"/>
        </dgm:presLayoutVars>
      </dgm:prSet>
      <dgm:spPr/>
    </dgm:pt>
    <dgm:pt modelId="{8B41F6F3-828F-4E65-8723-476619CE18E4}" type="pres">
      <dgm:prSet presAssocID="{C8DA657A-5114-4800-B9B3-B8D4D1CBEB93}" presName="rootComposite" presStyleCnt="0"/>
      <dgm:spPr/>
    </dgm:pt>
    <dgm:pt modelId="{53B371D6-D05D-407E-902B-9C0DA458A79A}" type="pres">
      <dgm:prSet presAssocID="{C8DA657A-5114-4800-B9B3-B8D4D1CBEB93}" presName="rootText" presStyleLbl="node2" presStyleIdx="0" presStyleCnt="7">
        <dgm:presLayoutVars>
          <dgm:chPref val="3"/>
        </dgm:presLayoutVars>
      </dgm:prSet>
      <dgm:spPr/>
    </dgm:pt>
    <dgm:pt modelId="{388EC288-09B1-48FD-8D79-E1A0EA2C5A4C}" type="pres">
      <dgm:prSet presAssocID="{C8DA657A-5114-4800-B9B3-B8D4D1CBEB93}" presName="rootConnector" presStyleLbl="node2" presStyleIdx="0" presStyleCnt="7"/>
      <dgm:spPr/>
    </dgm:pt>
    <dgm:pt modelId="{74B51E18-9581-430D-A8FE-CAE6A3A32321}" type="pres">
      <dgm:prSet presAssocID="{C8DA657A-5114-4800-B9B3-B8D4D1CBEB93}" presName="hierChild4" presStyleCnt="0"/>
      <dgm:spPr/>
    </dgm:pt>
    <dgm:pt modelId="{D2B7CC38-5099-4B7D-986C-9DF97E190BF5}" type="pres">
      <dgm:prSet presAssocID="{A8BFD0B3-9E19-4178-ACCA-DF894549D65E}" presName="Name37" presStyleLbl="parChTrans1D3" presStyleIdx="0" presStyleCnt="8"/>
      <dgm:spPr/>
    </dgm:pt>
    <dgm:pt modelId="{79262FF2-3051-4188-8540-975603201EA6}" type="pres">
      <dgm:prSet presAssocID="{3E592491-8D05-48D5-B1EB-D99A29C8BD98}" presName="hierRoot2" presStyleCnt="0">
        <dgm:presLayoutVars>
          <dgm:hierBranch val="init"/>
        </dgm:presLayoutVars>
      </dgm:prSet>
      <dgm:spPr/>
    </dgm:pt>
    <dgm:pt modelId="{D628902A-0F76-47FE-B341-1F7CAE490310}" type="pres">
      <dgm:prSet presAssocID="{3E592491-8D05-48D5-B1EB-D99A29C8BD98}" presName="rootComposite" presStyleCnt="0"/>
      <dgm:spPr/>
    </dgm:pt>
    <dgm:pt modelId="{FA5712B2-C3B4-4688-A195-D68FCE1396C1}" type="pres">
      <dgm:prSet presAssocID="{3E592491-8D05-48D5-B1EB-D99A29C8BD98}" presName="rootText" presStyleLbl="node3" presStyleIdx="0" presStyleCnt="8">
        <dgm:presLayoutVars>
          <dgm:chPref val="3"/>
        </dgm:presLayoutVars>
      </dgm:prSet>
      <dgm:spPr/>
    </dgm:pt>
    <dgm:pt modelId="{F2843C81-6CAB-4682-BB87-0EEB07AE7563}" type="pres">
      <dgm:prSet presAssocID="{3E592491-8D05-48D5-B1EB-D99A29C8BD98}" presName="rootConnector" presStyleLbl="node3" presStyleIdx="0" presStyleCnt="8"/>
      <dgm:spPr/>
    </dgm:pt>
    <dgm:pt modelId="{D678FEFF-E0C2-43B8-8A8B-0923F451219C}" type="pres">
      <dgm:prSet presAssocID="{3E592491-8D05-48D5-B1EB-D99A29C8BD98}" presName="hierChild4" presStyleCnt="0"/>
      <dgm:spPr/>
    </dgm:pt>
    <dgm:pt modelId="{C2881B63-6E28-4E73-852D-E41D28C659FC}" type="pres">
      <dgm:prSet presAssocID="{3E592491-8D05-48D5-B1EB-D99A29C8BD98}" presName="hierChild5" presStyleCnt="0"/>
      <dgm:spPr/>
    </dgm:pt>
    <dgm:pt modelId="{52A512CF-C276-4C24-88FD-AA08E7C7B87C}" type="pres">
      <dgm:prSet presAssocID="{6EDB26E3-50C0-4BBA-92D3-07A89587457D}" presName="Name37" presStyleLbl="parChTrans1D3" presStyleIdx="1" presStyleCnt="8"/>
      <dgm:spPr/>
    </dgm:pt>
    <dgm:pt modelId="{2657712C-348A-4F7C-AADC-8C03EC8E3187}" type="pres">
      <dgm:prSet presAssocID="{49049DCA-F2C0-4E5C-8717-534A5DDD4FDB}" presName="hierRoot2" presStyleCnt="0">
        <dgm:presLayoutVars>
          <dgm:hierBranch val="init"/>
        </dgm:presLayoutVars>
      </dgm:prSet>
      <dgm:spPr/>
    </dgm:pt>
    <dgm:pt modelId="{8A5012B3-DF77-44A6-BCA2-B45BF558BBEF}" type="pres">
      <dgm:prSet presAssocID="{49049DCA-F2C0-4E5C-8717-534A5DDD4FDB}" presName="rootComposite" presStyleCnt="0"/>
      <dgm:spPr/>
    </dgm:pt>
    <dgm:pt modelId="{D7EDAC9D-19F3-41FB-8ED7-03DAD682E50B}" type="pres">
      <dgm:prSet presAssocID="{49049DCA-F2C0-4E5C-8717-534A5DDD4FDB}" presName="rootText" presStyleLbl="node3" presStyleIdx="1" presStyleCnt="8">
        <dgm:presLayoutVars>
          <dgm:chPref val="3"/>
        </dgm:presLayoutVars>
      </dgm:prSet>
      <dgm:spPr/>
    </dgm:pt>
    <dgm:pt modelId="{9B2B2A7F-FCAB-453D-9FED-259111C181ED}" type="pres">
      <dgm:prSet presAssocID="{49049DCA-F2C0-4E5C-8717-534A5DDD4FDB}" presName="rootConnector" presStyleLbl="node3" presStyleIdx="1" presStyleCnt="8"/>
      <dgm:spPr/>
    </dgm:pt>
    <dgm:pt modelId="{8443E4E2-D75B-4A65-9DF5-6F1C33408565}" type="pres">
      <dgm:prSet presAssocID="{49049DCA-F2C0-4E5C-8717-534A5DDD4FDB}" presName="hierChild4" presStyleCnt="0"/>
      <dgm:spPr/>
    </dgm:pt>
    <dgm:pt modelId="{3128DF5F-4880-4D39-AE94-F0B5FE41D322}" type="pres">
      <dgm:prSet presAssocID="{49049DCA-F2C0-4E5C-8717-534A5DDD4FDB}" presName="hierChild5" presStyleCnt="0"/>
      <dgm:spPr/>
    </dgm:pt>
    <dgm:pt modelId="{73417C82-3606-4B5B-8707-78D8BB566CF5}" type="pres">
      <dgm:prSet presAssocID="{C8DA657A-5114-4800-B9B3-B8D4D1CBEB93}" presName="hierChild5" presStyleCnt="0"/>
      <dgm:spPr/>
    </dgm:pt>
    <dgm:pt modelId="{16E960B7-8ED5-499A-BACC-D383DA4E960A}" type="pres">
      <dgm:prSet presAssocID="{3940CF0D-3BB3-43F0-8846-70AED07A62BE}" presName="Name37" presStyleLbl="parChTrans1D2" presStyleIdx="1" presStyleCnt="7"/>
      <dgm:spPr/>
    </dgm:pt>
    <dgm:pt modelId="{7201D232-8305-4EB9-9739-4CDADF63FC0E}" type="pres">
      <dgm:prSet presAssocID="{8C38BB22-0EDC-47CD-8BB7-77894795DE44}" presName="hierRoot2" presStyleCnt="0">
        <dgm:presLayoutVars>
          <dgm:hierBranch val="init"/>
        </dgm:presLayoutVars>
      </dgm:prSet>
      <dgm:spPr/>
    </dgm:pt>
    <dgm:pt modelId="{992B5433-AA6B-4EA1-8C54-3CCF4B071C3D}" type="pres">
      <dgm:prSet presAssocID="{8C38BB22-0EDC-47CD-8BB7-77894795DE44}" presName="rootComposite" presStyleCnt="0"/>
      <dgm:spPr/>
    </dgm:pt>
    <dgm:pt modelId="{6F986EE7-D587-49B9-8811-A63FB64C6B7E}" type="pres">
      <dgm:prSet presAssocID="{8C38BB22-0EDC-47CD-8BB7-77894795DE44}" presName="rootText" presStyleLbl="node2" presStyleIdx="1" presStyleCnt="7">
        <dgm:presLayoutVars>
          <dgm:chPref val="3"/>
        </dgm:presLayoutVars>
      </dgm:prSet>
      <dgm:spPr/>
    </dgm:pt>
    <dgm:pt modelId="{5F71FED3-B3D4-4E36-B49A-61FDEE55696B}" type="pres">
      <dgm:prSet presAssocID="{8C38BB22-0EDC-47CD-8BB7-77894795DE44}" presName="rootConnector" presStyleLbl="node2" presStyleIdx="1" presStyleCnt="7"/>
      <dgm:spPr/>
    </dgm:pt>
    <dgm:pt modelId="{E09F71EA-58CB-4F94-8667-2EF6692EF839}" type="pres">
      <dgm:prSet presAssocID="{8C38BB22-0EDC-47CD-8BB7-77894795DE44}" presName="hierChild4" presStyleCnt="0"/>
      <dgm:spPr/>
    </dgm:pt>
    <dgm:pt modelId="{0EB547ED-EB35-445B-AC70-E85F382BBDE5}" type="pres">
      <dgm:prSet presAssocID="{8C38BB22-0EDC-47CD-8BB7-77894795DE44}" presName="hierChild5" presStyleCnt="0"/>
      <dgm:spPr/>
    </dgm:pt>
    <dgm:pt modelId="{B6F0BE53-D19D-429B-A789-FE80E2BBDAE7}" type="pres">
      <dgm:prSet presAssocID="{1383FB9A-2C67-4A3D-94B8-9E77A5F26535}" presName="Name37" presStyleLbl="parChTrans1D2" presStyleIdx="2" presStyleCnt="7"/>
      <dgm:spPr/>
    </dgm:pt>
    <dgm:pt modelId="{7AC7327A-9970-4072-B29D-2BB6F1EF7A73}" type="pres">
      <dgm:prSet presAssocID="{F563B41A-D8F3-4EDA-B5BB-0D5DBEFD4129}" presName="hierRoot2" presStyleCnt="0">
        <dgm:presLayoutVars>
          <dgm:hierBranch val="init"/>
        </dgm:presLayoutVars>
      </dgm:prSet>
      <dgm:spPr/>
    </dgm:pt>
    <dgm:pt modelId="{D10C6374-E2BC-4AC6-9B80-DF7D2063890C}" type="pres">
      <dgm:prSet presAssocID="{F563B41A-D8F3-4EDA-B5BB-0D5DBEFD4129}" presName="rootComposite" presStyleCnt="0"/>
      <dgm:spPr/>
    </dgm:pt>
    <dgm:pt modelId="{39099B2F-1877-46F0-9B39-C523F62D53D5}" type="pres">
      <dgm:prSet presAssocID="{F563B41A-D8F3-4EDA-B5BB-0D5DBEFD4129}" presName="rootText" presStyleLbl="node2" presStyleIdx="2" presStyleCnt="7">
        <dgm:presLayoutVars>
          <dgm:chPref val="3"/>
        </dgm:presLayoutVars>
      </dgm:prSet>
      <dgm:spPr/>
    </dgm:pt>
    <dgm:pt modelId="{0DA187BB-984D-4D6C-9254-3EEE2D330998}" type="pres">
      <dgm:prSet presAssocID="{F563B41A-D8F3-4EDA-B5BB-0D5DBEFD4129}" presName="rootConnector" presStyleLbl="node2" presStyleIdx="2" presStyleCnt="7"/>
      <dgm:spPr/>
    </dgm:pt>
    <dgm:pt modelId="{4A7DFC1E-3B15-4A95-9235-3299FF26C482}" type="pres">
      <dgm:prSet presAssocID="{F563B41A-D8F3-4EDA-B5BB-0D5DBEFD4129}" presName="hierChild4" presStyleCnt="0"/>
      <dgm:spPr/>
    </dgm:pt>
    <dgm:pt modelId="{B016580B-B378-4B93-96C3-B9453E39BC49}" type="pres">
      <dgm:prSet presAssocID="{F563B41A-D8F3-4EDA-B5BB-0D5DBEFD4129}" presName="hierChild5" presStyleCnt="0"/>
      <dgm:spPr/>
    </dgm:pt>
    <dgm:pt modelId="{15A7A677-1F31-435A-9661-1F5DF9410AF8}" type="pres">
      <dgm:prSet presAssocID="{3A953364-EC5C-43D5-A17A-F0D5B7CDEF1A}" presName="Name37" presStyleLbl="parChTrans1D2" presStyleIdx="3" presStyleCnt="7"/>
      <dgm:spPr/>
    </dgm:pt>
    <dgm:pt modelId="{DED3281F-678D-423E-9661-809BB60CB8E4}" type="pres">
      <dgm:prSet presAssocID="{2A90599B-6B76-4E93-AF3C-FBDC3A754059}" presName="hierRoot2" presStyleCnt="0">
        <dgm:presLayoutVars>
          <dgm:hierBranch val="init"/>
        </dgm:presLayoutVars>
      </dgm:prSet>
      <dgm:spPr/>
    </dgm:pt>
    <dgm:pt modelId="{C54EB4E1-CF96-4C07-849A-3860B7B24BEB}" type="pres">
      <dgm:prSet presAssocID="{2A90599B-6B76-4E93-AF3C-FBDC3A754059}" presName="rootComposite" presStyleCnt="0"/>
      <dgm:spPr/>
    </dgm:pt>
    <dgm:pt modelId="{DE7ABE67-FA0F-4D7D-AFC6-6F705FD43578}" type="pres">
      <dgm:prSet presAssocID="{2A90599B-6B76-4E93-AF3C-FBDC3A754059}" presName="rootText" presStyleLbl="node2" presStyleIdx="3" presStyleCnt="7">
        <dgm:presLayoutVars>
          <dgm:chPref val="3"/>
        </dgm:presLayoutVars>
      </dgm:prSet>
      <dgm:spPr/>
    </dgm:pt>
    <dgm:pt modelId="{0434C6B7-9086-46C0-9474-4807399D2CE6}" type="pres">
      <dgm:prSet presAssocID="{2A90599B-6B76-4E93-AF3C-FBDC3A754059}" presName="rootConnector" presStyleLbl="node2" presStyleIdx="3" presStyleCnt="7"/>
      <dgm:spPr/>
    </dgm:pt>
    <dgm:pt modelId="{7A96AFD3-67DB-4F01-94E6-BB995F6C67DA}" type="pres">
      <dgm:prSet presAssocID="{2A90599B-6B76-4E93-AF3C-FBDC3A754059}" presName="hierChild4" presStyleCnt="0"/>
      <dgm:spPr/>
    </dgm:pt>
    <dgm:pt modelId="{F8B4D94C-E230-4084-93D5-0B503A6810A0}" type="pres">
      <dgm:prSet presAssocID="{34224038-2623-4A53-BA92-7C31A352EF20}" presName="Name37" presStyleLbl="parChTrans1D3" presStyleIdx="2" presStyleCnt="8"/>
      <dgm:spPr/>
    </dgm:pt>
    <dgm:pt modelId="{CAF0DD92-9C8F-4976-A073-92B17385E643}" type="pres">
      <dgm:prSet presAssocID="{2379F549-FFAE-4B02-A438-36E1FC1A3C1F}" presName="hierRoot2" presStyleCnt="0">
        <dgm:presLayoutVars>
          <dgm:hierBranch val="init"/>
        </dgm:presLayoutVars>
      </dgm:prSet>
      <dgm:spPr/>
    </dgm:pt>
    <dgm:pt modelId="{AE4B47FF-6492-4522-AF54-6BE10E52F05E}" type="pres">
      <dgm:prSet presAssocID="{2379F549-FFAE-4B02-A438-36E1FC1A3C1F}" presName="rootComposite" presStyleCnt="0"/>
      <dgm:spPr/>
    </dgm:pt>
    <dgm:pt modelId="{210F26FD-FE2E-44DC-A70A-8A082C01638F}" type="pres">
      <dgm:prSet presAssocID="{2379F549-FFAE-4B02-A438-36E1FC1A3C1F}" presName="rootText" presStyleLbl="node3" presStyleIdx="2" presStyleCnt="8">
        <dgm:presLayoutVars>
          <dgm:chPref val="3"/>
        </dgm:presLayoutVars>
      </dgm:prSet>
      <dgm:spPr/>
    </dgm:pt>
    <dgm:pt modelId="{7537BD97-2715-457B-B87B-B4C630FA0CE8}" type="pres">
      <dgm:prSet presAssocID="{2379F549-FFAE-4B02-A438-36E1FC1A3C1F}" presName="rootConnector" presStyleLbl="node3" presStyleIdx="2" presStyleCnt="8"/>
      <dgm:spPr/>
    </dgm:pt>
    <dgm:pt modelId="{C20EB882-DE40-4F5A-BBD9-E4F75980674F}" type="pres">
      <dgm:prSet presAssocID="{2379F549-FFAE-4B02-A438-36E1FC1A3C1F}" presName="hierChild4" presStyleCnt="0"/>
      <dgm:spPr/>
    </dgm:pt>
    <dgm:pt modelId="{2D1B35E2-B962-4573-BF4F-23EBFD02D08D}" type="pres">
      <dgm:prSet presAssocID="{2379F549-FFAE-4B02-A438-36E1FC1A3C1F}" presName="hierChild5" presStyleCnt="0"/>
      <dgm:spPr/>
    </dgm:pt>
    <dgm:pt modelId="{926E0A46-1FCF-4428-A039-8105B6DBB93B}" type="pres">
      <dgm:prSet presAssocID="{574D4EB3-7E29-46DB-BC59-5F984CCFD675}" presName="Name37" presStyleLbl="parChTrans1D3" presStyleIdx="3" presStyleCnt="8"/>
      <dgm:spPr/>
    </dgm:pt>
    <dgm:pt modelId="{5DD0536A-F65E-4ADD-9EC4-D17C1FBBEF6F}" type="pres">
      <dgm:prSet presAssocID="{A24580CE-30E1-4D14-ACAA-3733A4F2C1D3}" presName="hierRoot2" presStyleCnt="0">
        <dgm:presLayoutVars>
          <dgm:hierBranch val="init"/>
        </dgm:presLayoutVars>
      </dgm:prSet>
      <dgm:spPr/>
    </dgm:pt>
    <dgm:pt modelId="{0C3D8E12-13F9-477A-8F19-667AECC2C799}" type="pres">
      <dgm:prSet presAssocID="{A24580CE-30E1-4D14-ACAA-3733A4F2C1D3}" presName="rootComposite" presStyleCnt="0"/>
      <dgm:spPr/>
    </dgm:pt>
    <dgm:pt modelId="{99DF1A55-9DEF-4727-B28F-8AE5AC15D8C2}" type="pres">
      <dgm:prSet presAssocID="{A24580CE-30E1-4D14-ACAA-3733A4F2C1D3}" presName="rootText" presStyleLbl="node3" presStyleIdx="3" presStyleCnt="8">
        <dgm:presLayoutVars>
          <dgm:chPref val="3"/>
        </dgm:presLayoutVars>
      </dgm:prSet>
      <dgm:spPr/>
    </dgm:pt>
    <dgm:pt modelId="{147E66F3-F128-4E30-A05B-E2F8B62579CD}" type="pres">
      <dgm:prSet presAssocID="{A24580CE-30E1-4D14-ACAA-3733A4F2C1D3}" presName="rootConnector" presStyleLbl="node3" presStyleIdx="3" presStyleCnt="8"/>
      <dgm:spPr/>
    </dgm:pt>
    <dgm:pt modelId="{5D775409-10DE-40D4-8D1E-E1B9EB42E184}" type="pres">
      <dgm:prSet presAssocID="{A24580CE-30E1-4D14-ACAA-3733A4F2C1D3}" presName="hierChild4" presStyleCnt="0"/>
      <dgm:spPr/>
    </dgm:pt>
    <dgm:pt modelId="{21C29979-5885-41A6-B11B-0D8BB32B5EB4}" type="pres">
      <dgm:prSet presAssocID="{A24580CE-30E1-4D14-ACAA-3733A4F2C1D3}" presName="hierChild5" presStyleCnt="0"/>
      <dgm:spPr/>
    </dgm:pt>
    <dgm:pt modelId="{59D4ABBA-D1D0-48CE-893B-A5B292D956B2}" type="pres">
      <dgm:prSet presAssocID="{2A90599B-6B76-4E93-AF3C-FBDC3A754059}" presName="hierChild5" presStyleCnt="0"/>
      <dgm:spPr/>
    </dgm:pt>
    <dgm:pt modelId="{14DF1481-B965-48EE-96B0-11B0A1151848}" type="pres">
      <dgm:prSet presAssocID="{34C512C9-899B-4A93-ACF5-69735033E777}" presName="Name37" presStyleLbl="parChTrans1D2" presStyleIdx="4" presStyleCnt="7"/>
      <dgm:spPr/>
    </dgm:pt>
    <dgm:pt modelId="{D15E6884-80BD-4F27-90A1-629A2886768C}" type="pres">
      <dgm:prSet presAssocID="{3900286E-9C13-4BFC-BF39-172BC2C9F017}" presName="hierRoot2" presStyleCnt="0">
        <dgm:presLayoutVars>
          <dgm:hierBranch val="init"/>
        </dgm:presLayoutVars>
      </dgm:prSet>
      <dgm:spPr/>
    </dgm:pt>
    <dgm:pt modelId="{E08CEA3D-1695-47EC-8324-7BF954FAB721}" type="pres">
      <dgm:prSet presAssocID="{3900286E-9C13-4BFC-BF39-172BC2C9F017}" presName="rootComposite" presStyleCnt="0"/>
      <dgm:spPr/>
    </dgm:pt>
    <dgm:pt modelId="{AA25B5C1-3AAF-4B96-8A07-60B1E2881EF9}" type="pres">
      <dgm:prSet presAssocID="{3900286E-9C13-4BFC-BF39-172BC2C9F017}" presName="rootText" presStyleLbl="node2" presStyleIdx="4" presStyleCnt="7">
        <dgm:presLayoutVars>
          <dgm:chPref val="3"/>
        </dgm:presLayoutVars>
      </dgm:prSet>
      <dgm:spPr/>
    </dgm:pt>
    <dgm:pt modelId="{E6AB9B08-9F38-4E46-8F72-6A766D9B1068}" type="pres">
      <dgm:prSet presAssocID="{3900286E-9C13-4BFC-BF39-172BC2C9F017}" presName="rootConnector" presStyleLbl="node2" presStyleIdx="4" presStyleCnt="7"/>
      <dgm:spPr/>
    </dgm:pt>
    <dgm:pt modelId="{D42997EB-EE65-4425-99AD-A8A7B760F2D0}" type="pres">
      <dgm:prSet presAssocID="{3900286E-9C13-4BFC-BF39-172BC2C9F017}" presName="hierChild4" presStyleCnt="0"/>
      <dgm:spPr/>
    </dgm:pt>
    <dgm:pt modelId="{6FB678F5-20F1-43B9-B6B9-C5C864B1AEB3}" type="pres">
      <dgm:prSet presAssocID="{3900286E-9C13-4BFC-BF39-172BC2C9F017}" presName="hierChild5" presStyleCnt="0"/>
      <dgm:spPr/>
    </dgm:pt>
    <dgm:pt modelId="{779B5654-3461-4481-8777-95FCD978263C}" type="pres">
      <dgm:prSet presAssocID="{DD761AE2-9F08-488E-B4D7-E3A0B077186A}" presName="Name37" presStyleLbl="parChTrans1D2" presStyleIdx="5" presStyleCnt="7"/>
      <dgm:spPr/>
    </dgm:pt>
    <dgm:pt modelId="{B5075E21-C890-4DEA-B064-101D486544B5}" type="pres">
      <dgm:prSet presAssocID="{0A301BCF-0DA2-468E-A967-97DECD592789}" presName="hierRoot2" presStyleCnt="0">
        <dgm:presLayoutVars>
          <dgm:hierBranch val="init"/>
        </dgm:presLayoutVars>
      </dgm:prSet>
      <dgm:spPr/>
    </dgm:pt>
    <dgm:pt modelId="{55A8EA9B-07B5-41A4-AB9F-38D911B9D420}" type="pres">
      <dgm:prSet presAssocID="{0A301BCF-0DA2-468E-A967-97DECD592789}" presName="rootComposite" presStyleCnt="0"/>
      <dgm:spPr/>
    </dgm:pt>
    <dgm:pt modelId="{4B6DA435-5752-4552-9B3E-FD2668973153}" type="pres">
      <dgm:prSet presAssocID="{0A301BCF-0DA2-468E-A967-97DECD592789}" presName="rootText" presStyleLbl="node2" presStyleIdx="5" presStyleCnt="7">
        <dgm:presLayoutVars>
          <dgm:chPref val="3"/>
        </dgm:presLayoutVars>
      </dgm:prSet>
      <dgm:spPr/>
    </dgm:pt>
    <dgm:pt modelId="{F27ADD41-66AF-4A75-BAE1-02842DC229A2}" type="pres">
      <dgm:prSet presAssocID="{0A301BCF-0DA2-468E-A967-97DECD592789}" presName="rootConnector" presStyleLbl="node2" presStyleIdx="5" presStyleCnt="7"/>
      <dgm:spPr/>
    </dgm:pt>
    <dgm:pt modelId="{C2841FE3-A688-4872-AD75-14B3FF4B7772}" type="pres">
      <dgm:prSet presAssocID="{0A301BCF-0DA2-468E-A967-97DECD592789}" presName="hierChild4" presStyleCnt="0"/>
      <dgm:spPr/>
    </dgm:pt>
    <dgm:pt modelId="{974C079E-4364-457C-A425-08FAFA93E55C}" type="pres">
      <dgm:prSet presAssocID="{143F5F58-5D21-4E08-970C-DBD208AD5991}" presName="Name37" presStyleLbl="parChTrans1D3" presStyleIdx="4" presStyleCnt="8"/>
      <dgm:spPr/>
    </dgm:pt>
    <dgm:pt modelId="{F873541D-4EEF-465C-9F28-F89D39391335}" type="pres">
      <dgm:prSet presAssocID="{AC143A18-4101-4119-8FBB-47DA184DAD99}" presName="hierRoot2" presStyleCnt="0">
        <dgm:presLayoutVars>
          <dgm:hierBranch val="init"/>
        </dgm:presLayoutVars>
      </dgm:prSet>
      <dgm:spPr/>
    </dgm:pt>
    <dgm:pt modelId="{8936861E-E360-4ACE-B46A-A2A75D13384D}" type="pres">
      <dgm:prSet presAssocID="{AC143A18-4101-4119-8FBB-47DA184DAD99}" presName="rootComposite" presStyleCnt="0"/>
      <dgm:spPr/>
    </dgm:pt>
    <dgm:pt modelId="{DF688C1E-D847-47BF-A9B5-BB627EFB8EC0}" type="pres">
      <dgm:prSet presAssocID="{AC143A18-4101-4119-8FBB-47DA184DAD99}" presName="rootText" presStyleLbl="node3" presStyleIdx="4" presStyleCnt="8">
        <dgm:presLayoutVars>
          <dgm:chPref val="3"/>
        </dgm:presLayoutVars>
      </dgm:prSet>
      <dgm:spPr/>
    </dgm:pt>
    <dgm:pt modelId="{B32A94B2-ABA3-4B04-B55A-5D89B24E01D7}" type="pres">
      <dgm:prSet presAssocID="{AC143A18-4101-4119-8FBB-47DA184DAD99}" presName="rootConnector" presStyleLbl="node3" presStyleIdx="4" presStyleCnt="8"/>
      <dgm:spPr/>
    </dgm:pt>
    <dgm:pt modelId="{A6C87150-53BB-473C-8F6B-365BB6F7D521}" type="pres">
      <dgm:prSet presAssocID="{AC143A18-4101-4119-8FBB-47DA184DAD99}" presName="hierChild4" presStyleCnt="0"/>
      <dgm:spPr/>
    </dgm:pt>
    <dgm:pt modelId="{33D14701-0689-4535-8DB0-3A433B98A97D}" type="pres">
      <dgm:prSet presAssocID="{AC143A18-4101-4119-8FBB-47DA184DAD99}" presName="hierChild5" presStyleCnt="0"/>
      <dgm:spPr/>
    </dgm:pt>
    <dgm:pt modelId="{C5738940-A24D-4AD2-AC3A-D807EC7DF093}" type="pres">
      <dgm:prSet presAssocID="{EE57A008-7750-4812-A2CE-220014ABA398}" presName="Name37" presStyleLbl="parChTrans1D3" presStyleIdx="5" presStyleCnt="8"/>
      <dgm:spPr/>
    </dgm:pt>
    <dgm:pt modelId="{35AF75BA-5425-4837-99D0-885FD3C8B939}" type="pres">
      <dgm:prSet presAssocID="{2BB2CF7B-FD8B-48BD-B3E1-91C5788EC811}" presName="hierRoot2" presStyleCnt="0">
        <dgm:presLayoutVars>
          <dgm:hierBranch val="init"/>
        </dgm:presLayoutVars>
      </dgm:prSet>
      <dgm:spPr/>
    </dgm:pt>
    <dgm:pt modelId="{68A862DC-1FAF-4F80-8B45-BC4D0E966031}" type="pres">
      <dgm:prSet presAssocID="{2BB2CF7B-FD8B-48BD-B3E1-91C5788EC811}" presName="rootComposite" presStyleCnt="0"/>
      <dgm:spPr/>
    </dgm:pt>
    <dgm:pt modelId="{48D7F09A-F841-4492-B1EA-E04B38443F83}" type="pres">
      <dgm:prSet presAssocID="{2BB2CF7B-FD8B-48BD-B3E1-91C5788EC811}" presName="rootText" presStyleLbl="node3" presStyleIdx="5" presStyleCnt="8">
        <dgm:presLayoutVars>
          <dgm:chPref val="3"/>
        </dgm:presLayoutVars>
      </dgm:prSet>
      <dgm:spPr/>
    </dgm:pt>
    <dgm:pt modelId="{552009F0-3233-4D0F-8A96-FCE5740FB19E}" type="pres">
      <dgm:prSet presAssocID="{2BB2CF7B-FD8B-48BD-B3E1-91C5788EC811}" presName="rootConnector" presStyleLbl="node3" presStyleIdx="5" presStyleCnt="8"/>
      <dgm:spPr/>
    </dgm:pt>
    <dgm:pt modelId="{7AA9C7AF-CC5C-4210-A9C0-5EF432966F53}" type="pres">
      <dgm:prSet presAssocID="{2BB2CF7B-FD8B-48BD-B3E1-91C5788EC811}" presName="hierChild4" presStyleCnt="0"/>
      <dgm:spPr/>
    </dgm:pt>
    <dgm:pt modelId="{942936BB-5E1F-4B07-AE10-251E855EEA03}" type="pres">
      <dgm:prSet presAssocID="{2BB2CF7B-FD8B-48BD-B3E1-91C5788EC811}" presName="hierChild5" presStyleCnt="0"/>
      <dgm:spPr/>
    </dgm:pt>
    <dgm:pt modelId="{6474347D-84E2-48D8-B922-B24F43CBEA53}" type="pres">
      <dgm:prSet presAssocID="{DF8E1987-A132-42FC-801A-A94C00A289D3}" presName="Name37" presStyleLbl="parChTrans1D3" presStyleIdx="6" presStyleCnt="8"/>
      <dgm:spPr/>
    </dgm:pt>
    <dgm:pt modelId="{17D08D31-EA91-402A-96AB-7A0DE432B208}" type="pres">
      <dgm:prSet presAssocID="{00379CA9-A1D9-40DC-90D8-AE73C0B55BDD}" presName="hierRoot2" presStyleCnt="0">
        <dgm:presLayoutVars>
          <dgm:hierBranch val="init"/>
        </dgm:presLayoutVars>
      </dgm:prSet>
      <dgm:spPr/>
    </dgm:pt>
    <dgm:pt modelId="{DE4FC238-04EF-4CE2-B6F3-93DA7FF0E9AB}" type="pres">
      <dgm:prSet presAssocID="{00379CA9-A1D9-40DC-90D8-AE73C0B55BDD}" presName="rootComposite" presStyleCnt="0"/>
      <dgm:spPr/>
    </dgm:pt>
    <dgm:pt modelId="{8A1F416B-BE7B-4890-8FA6-D8AED63D6DA6}" type="pres">
      <dgm:prSet presAssocID="{00379CA9-A1D9-40DC-90D8-AE73C0B55BDD}" presName="rootText" presStyleLbl="node3" presStyleIdx="6" presStyleCnt="8">
        <dgm:presLayoutVars>
          <dgm:chPref val="3"/>
        </dgm:presLayoutVars>
      </dgm:prSet>
      <dgm:spPr/>
    </dgm:pt>
    <dgm:pt modelId="{0587D0B2-260F-4D99-8763-5B932EB8016B}" type="pres">
      <dgm:prSet presAssocID="{00379CA9-A1D9-40DC-90D8-AE73C0B55BDD}" presName="rootConnector" presStyleLbl="node3" presStyleIdx="6" presStyleCnt="8"/>
      <dgm:spPr/>
    </dgm:pt>
    <dgm:pt modelId="{7FD86314-24BB-4118-AAAE-39A9ECE0FDC8}" type="pres">
      <dgm:prSet presAssocID="{00379CA9-A1D9-40DC-90D8-AE73C0B55BDD}" presName="hierChild4" presStyleCnt="0"/>
      <dgm:spPr/>
    </dgm:pt>
    <dgm:pt modelId="{2E7ABEF6-70F5-4DB6-AC81-3A6ABDD00D85}" type="pres">
      <dgm:prSet presAssocID="{00379CA9-A1D9-40DC-90D8-AE73C0B55BDD}" presName="hierChild5" presStyleCnt="0"/>
      <dgm:spPr/>
    </dgm:pt>
    <dgm:pt modelId="{6C3F5D98-4746-49EF-989C-16375785B6D3}" type="pres">
      <dgm:prSet presAssocID="{03A8F0C0-E4BD-403D-BA45-E8BC303906F1}" presName="Name37" presStyleLbl="parChTrans1D3" presStyleIdx="7" presStyleCnt="8"/>
      <dgm:spPr/>
    </dgm:pt>
    <dgm:pt modelId="{570CF720-6BB2-4365-AC32-786B40F69BC3}" type="pres">
      <dgm:prSet presAssocID="{6E4DF224-309B-44EF-9FFA-526D6DF66372}" presName="hierRoot2" presStyleCnt="0">
        <dgm:presLayoutVars>
          <dgm:hierBranch val="init"/>
        </dgm:presLayoutVars>
      </dgm:prSet>
      <dgm:spPr/>
    </dgm:pt>
    <dgm:pt modelId="{26DC3C95-770F-4345-8393-A44ED0C02269}" type="pres">
      <dgm:prSet presAssocID="{6E4DF224-309B-44EF-9FFA-526D6DF66372}" presName="rootComposite" presStyleCnt="0"/>
      <dgm:spPr/>
    </dgm:pt>
    <dgm:pt modelId="{509D1C13-4C63-4039-B337-A8FB36AFA442}" type="pres">
      <dgm:prSet presAssocID="{6E4DF224-309B-44EF-9FFA-526D6DF66372}" presName="rootText" presStyleLbl="node3" presStyleIdx="7" presStyleCnt="8">
        <dgm:presLayoutVars>
          <dgm:chPref val="3"/>
        </dgm:presLayoutVars>
      </dgm:prSet>
      <dgm:spPr/>
    </dgm:pt>
    <dgm:pt modelId="{22A6041D-0936-445D-BF30-54AD382FFF64}" type="pres">
      <dgm:prSet presAssocID="{6E4DF224-309B-44EF-9FFA-526D6DF66372}" presName="rootConnector" presStyleLbl="node3" presStyleIdx="7" presStyleCnt="8"/>
      <dgm:spPr/>
    </dgm:pt>
    <dgm:pt modelId="{544114D5-C570-4D2E-A045-A49FBF46752A}" type="pres">
      <dgm:prSet presAssocID="{6E4DF224-309B-44EF-9FFA-526D6DF66372}" presName="hierChild4" presStyleCnt="0"/>
      <dgm:spPr/>
    </dgm:pt>
    <dgm:pt modelId="{1CB96042-96FA-4A92-9B44-996086CD6F94}" type="pres">
      <dgm:prSet presAssocID="{6E4DF224-309B-44EF-9FFA-526D6DF66372}" presName="hierChild5" presStyleCnt="0"/>
      <dgm:spPr/>
    </dgm:pt>
    <dgm:pt modelId="{6B7C2EA1-4F8B-4554-A949-302AFA38F5DD}" type="pres">
      <dgm:prSet presAssocID="{0A301BCF-0DA2-468E-A967-97DECD592789}" presName="hierChild5" presStyleCnt="0"/>
      <dgm:spPr/>
    </dgm:pt>
    <dgm:pt modelId="{D054A4CF-6F46-4631-AED0-D555DD4939DF}" type="pres">
      <dgm:prSet presAssocID="{EC068CF4-F128-498E-88D3-0ED3F78469E1}" presName="Name37" presStyleLbl="parChTrans1D2" presStyleIdx="6" presStyleCnt="7"/>
      <dgm:spPr/>
    </dgm:pt>
    <dgm:pt modelId="{92D1F3EE-5569-4E16-AF53-3AF7BCF148A5}" type="pres">
      <dgm:prSet presAssocID="{217EB40A-7742-4C8F-A780-2FCF181EBCCB}" presName="hierRoot2" presStyleCnt="0">
        <dgm:presLayoutVars>
          <dgm:hierBranch val="init"/>
        </dgm:presLayoutVars>
      </dgm:prSet>
      <dgm:spPr/>
    </dgm:pt>
    <dgm:pt modelId="{96EF6325-4753-48F7-99D1-8CF65EAA5957}" type="pres">
      <dgm:prSet presAssocID="{217EB40A-7742-4C8F-A780-2FCF181EBCCB}" presName="rootComposite" presStyleCnt="0"/>
      <dgm:spPr/>
    </dgm:pt>
    <dgm:pt modelId="{8DD573E6-8A4E-4023-907D-21383146EE7C}" type="pres">
      <dgm:prSet presAssocID="{217EB40A-7742-4C8F-A780-2FCF181EBCCB}" presName="rootText" presStyleLbl="node2" presStyleIdx="6" presStyleCnt="7">
        <dgm:presLayoutVars>
          <dgm:chPref val="3"/>
        </dgm:presLayoutVars>
      </dgm:prSet>
      <dgm:spPr/>
    </dgm:pt>
    <dgm:pt modelId="{4ACCC3CB-3218-4DAF-9231-1531BCEC47BC}" type="pres">
      <dgm:prSet presAssocID="{217EB40A-7742-4C8F-A780-2FCF181EBCCB}" presName="rootConnector" presStyleLbl="node2" presStyleIdx="6" presStyleCnt="7"/>
      <dgm:spPr/>
    </dgm:pt>
    <dgm:pt modelId="{C3DDE6A0-9519-44D6-9682-149E504717C9}" type="pres">
      <dgm:prSet presAssocID="{217EB40A-7742-4C8F-A780-2FCF181EBCCB}" presName="hierChild4" presStyleCnt="0"/>
      <dgm:spPr/>
    </dgm:pt>
    <dgm:pt modelId="{BE1FBD84-B1BD-4416-AEF8-2F3DE9548479}" type="pres">
      <dgm:prSet presAssocID="{217EB40A-7742-4C8F-A780-2FCF181EBCCB}" presName="hierChild5" presStyleCnt="0"/>
      <dgm:spPr/>
    </dgm:pt>
    <dgm:pt modelId="{FE6C495E-4626-4F58-81C8-4998C2A0360C}" type="pres">
      <dgm:prSet presAssocID="{7087F215-13F4-4F08-9A8A-BAEE026B6BF2}" presName="hierChild3" presStyleCnt="0"/>
      <dgm:spPr/>
    </dgm:pt>
  </dgm:ptLst>
  <dgm:cxnLst>
    <dgm:cxn modelId="{D672E811-94BB-4CCD-A110-730D4F530FC0}" type="presOf" srcId="{8C38BB22-0EDC-47CD-8BB7-77894795DE44}" destId="{5F71FED3-B3D4-4E36-B49A-61FDEE55696B}" srcOrd="1" destOrd="0" presId="urn:microsoft.com/office/officeart/2005/8/layout/orgChart1"/>
    <dgm:cxn modelId="{ED883314-3F11-49C5-B0DF-3F1C6F743552}" type="presOf" srcId="{EC068CF4-F128-498E-88D3-0ED3F78469E1}" destId="{D054A4CF-6F46-4631-AED0-D555DD4939DF}" srcOrd="0" destOrd="0" presId="urn:microsoft.com/office/officeart/2005/8/layout/orgChart1"/>
    <dgm:cxn modelId="{7EF83514-CD90-4D4E-B056-77075A51E182}" type="presOf" srcId="{AC143A18-4101-4119-8FBB-47DA184DAD99}" destId="{DF688C1E-D847-47BF-A9B5-BB627EFB8EC0}" srcOrd="0" destOrd="0" presId="urn:microsoft.com/office/officeart/2005/8/layout/orgChart1"/>
    <dgm:cxn modelId="{3AE68015-0875-409E-B2E8-0B0AFF22A1B2}" type="presOf" srcId="{3E592491-8D05-48D5-B1EB-D99A29C8BD98}" destId="{F2843C81-6CAB-4682-BB87-0EEB07AE7563}" srcOrd="1" destOrd="0" presId="urn:microsoft.com/office/officeart/2005/8/layout/orgChart1"/>
    <dgm:cxn modelId="{400AEB16-BE78-4043-9B83-D150741AFDF4}" type="presOf" srcId="{34C512C9-899B-4A93-ACF5-69735033E777}" destId="{14DF1481-B965-48EE-96B0-11B0A1151848}" srcOrd="0" destOrd="0" presId="urn:microsoft.com/office/officeart/2005/8/layout/orgChart1"/>
    <dgm:cxn modelId="{FC62C41B-D3B9-4BD6-B366-2E69EB82B479}" type="presOf" srcId="{2379F549-FFAE-4B02-A438-36E1FC1A3C1F}" destId="{7537BD97-2715-457B-B87B-B4C630FA0CE8}" srcOrd="1" destOrd="0" presId="urn:microsoft.com/office/officeart/2005/8/layout/orgChart1"/>
    <dgm:cxn modelId="{3A692028-E963-45EC-9351-CA5BB9A38146}" type="presOf" srcId="{7087F215-13F4-4F08-9A8A-BAEE026B6BF2}" destId="{99FC7085-60FB-4109-88F2-FA148F8ECFB5}" srcOrd="0" destOrd="0" presId="urn:microsoft.com/office/officeart/2005/8/layout/orgChart1"/>
    <dgm:cxn modelId="{857AAF29-8203-4483-B32A-85194D8A8C86}" type="presOf" srcId="{F563B41A-D8F3-4EDA-B5BB-0D5DBEFD4129}" destId="{39099B2F-1877-46F0-9B39-C523F62D53D5}" srcOrd="0" destOrd="0" presId="urn:microsoft.com/office/officeart/2005/8/layout/orgChart1"/>
    <dgm:cxn modelId="{34199F2E-30C6-4822-ADEC-A44CC6E31CCD}" srcId="{0A301BCF-0DA2-468E-A967-97DECD592789}" destId="{AC143A18-4101-4119-8FBB-47DA184DAD99}" srcOrd="0" destOrd="0" parTransId="{143F5F58-5D21-4E08-970C-DBD208AD5991}" sibTransId="{20E2B826-BA23-46AE-BAE2-404441106B1B}"/>
    <dgm:cxn modelId="{CA64F332-7795-4646-8753-83C59D097184}" type="presOf" srcId="{34224038-2623-4A53-BA92-7C31A352EF20}" destId="{F8B4D94C-E230-4084-93D5-0B503A6810A0}" srcOrd="0" destOrd="0" presId="urn:microsoft.com/office/officeart/2005/8/layout/orgChart1"/>
    <dgm:cxn modelId="{00147B39-42C9-4EDC-9FC4-219896730473}" type="presOf" srcId="{F563B41A-D8F3-4EDA-B5BB-0D5DBEFD4129}" destId="{0DA187BB-984D-4D6C-9254-3EEE2D330998}" srcOrd="1" destOrd="0" presId="urn:microsoft.com/office/officeart/2005/8/layout/orgChart1"/>
    <dgm:cxn modelId="{C57DA339-6DA4-4586-A3D8-C7441D7E6AA2}" srcId="{7087F215-13F4-4F08-9A8A-BAEE026B6BF2}" destId="{8C38BB22-0EDC-47CD-8BB7-77894795DE44}" srcOrd="1" destOrd="0" parTransId="{3940CF0D-3BB3-43F0-8846-70AED07A62BE}" sibTransId="{E9922ABB-08E0-4254-B99D-0CC87939B260}"/>
    <dgm:cxn modelId="{C876973A-2BB8-4B90-A827-922D43855629}" srcId="{2A90599B-6B76-4E93-AF3C-FBDC3A754059}" destId="{A24580CE-30E1-4D14-ACAA-3733A4F2C1D3}" srcOrd="1" destOrd="0" parTransId="{574D4EB3-7E29-46DB-BC59-5F984CCFD675}" sibTransId="{52A23713-BAEE-45EA-B4C7-099AB330BABC}"/>
    <dgm:cxn modelId="{592EBC3A-B58E-49EB-BF4B-7B72FB74C869}" type="presOf" srcId="{DF8E1987-A132-42FC-801A-A94C00A289D3}" destId="{6474347D-84E2-48D8-B922-B24F43CBEA53}" srcOrd="0" destOrd="0" presId="urn:microsoft.com/office/officeart/2005/8/layout/orgChart1"/>
    <dgm:cxn modelId="{43F4C93C-25B5-437F-A526-8F596C3224FC}" type="presOf" srcId="{00379CA9-A1D9-40DC-90D8-AE73C0B55BDD}" destId="{8A1F416B-BE7B-4890-8FA6-D8AED63D6DA6}" srcOrd="0" destOrd="0" presId="urn:microsoft.com/office/officeart/2005/8/layout/orgChart1"/>
    <dgm:cxn modelId="{8C75C13D-827C-43AF-A033-FA8D1CC892BB}" type="presOf" srcId="{2A90599B-6B76-4E93-AF3C-FBDC3A754059}" destId="{0434C6B7-9086-46C0-9474-4807399D2CE6}" srcOrd="1" destOrd="0" presId="urn:microsoft.com/office/officeart/2005/8/layout/orgChart1"/>
    <dgm:cxn modelId="{DC73B240-6A60-4BF2-8EB1-07ACD083617E}" type="presOf" srcId="{6E4DF224-309B-44EF-9FFA-526D6DF66372}" destId="{509D1C13-4C63-4039-B337-A8FB36AFA442}" srcOrd="0" destOrd="0" presId="urn:microsoft.com/office/officeart/2005/8/layout/orgChart1"/>
    <dgm:cxn modelId="{7986AC5D-9CFD-4E18-BE7B-7A70032746C6}" srcId="{7087F215-13F4-4F08-9A8A-BAEE026B6BF2}" destId="{3900286E-9C13-4BFC-BF39-172BC2C9F017}" srcOrd="4" destOrd="0" parTransId="{34C512C9-899B-4A93-ACF5-69735033E777}" sibTransId="{BB9BE38E-A582-4DD3-88D9-98D536EA9C97}"/>
    <dgm:cxn modelId="{5763B063-ADB6-4091-8BF3-08B3222BD017}" srcId="{7087F215-13F4-4F08-9A8A-BAEE026B6BF2}" destId="{217EB40A-7742-4C8F-A780-2FCF181EBCCB}" srcOrd="6" destOrd="0" parTransId="{EC068CF4-F128-498E-88D3-0ED3F78469E1}" sibTransId="{F595C249-E23E-4E18-844F-9B82A97B4F25}"/>
    <dgm:cxn modelId="{52F9A064-96A2-4AF7-B0DF-F4BC555B2055}" type="presOf" srcId="{A8BFD0B3-9E19-4178-ACCA-DF894549D65E}" destId="{D2B7CC38-5099-4B7D-986C-9DF97E190BF5}" srcOrd="0" destOrd="0" presId="urn:microsoft.com/office/officeart/2005/8/layout/orgChart1"/>
    <dgm:cxn modelId="{9F1F8345-8C76-430D-96F9-DDBA56F242A9}" srcId="{C8DA657A-5114-4800-B9B3-B8D4D1CBEB93}" destId="{49049DCA-F2C0-4E5C-8717-534A5DDD4FDB}" srcOrd="1" destOrd="0" parTransId="{6EDB26E3-50C0-4BBA-92D3-07A89587457D}" sibTransId="{2964BE62-2340-4977-BC4B-4CC322E412C9}"/>
    <dgm:cxn modelId="{45879666-6A6E-4854-B4BC-E62A733C0395}" type="presOf" srcId="{2379F549-FFAE-4B02-A438-36E1FC1A3C1F}" destId="{210F26FD-FE2E-44DC-A70A-8A082C01638F}" srcOrd="0" destOrd="0" presId="urn:microsoft.com/office/officeart/2005/8/layout/orgChart1"/>
    <dgm:cxn modelId="{8BAEF56E-6D53-46CE-9362-49C9FC5E67FB}" type="presOf" srcId="{3A953364-EC5C-43D5-A17A-F0D5B7CDEF1A}" destId="{15A7A677-1F31-435A-9661-1F5DF9410AF8}" srcOrd="0" destOrd="0" presId="urn:microsoft.com/office/officeart/2005/8/layout/orgChart1"/>
    <dgm:cxn modelId="{10817851-57B9-4522-86A6-D76E28C46E2C}" type="presOf" srcId="{8C38BB22-0EDC-47CD-8BB7-77894795DE44}" destId="{6F986EE7-D587-49B9-8811-A63FB64C6B7E}" srcOrd="0" destOrd="0" presId="urn:microsoft.com/office/officeart/2005/8/layout/orgChart1"/>
    <dgm:cxn modelId="{B338F854-D5C9-41D0-BC01-34BDDEAAB874}" type="presOf" srcId="{0A301BCF-0DA2-468E-A967-97DECD592789}" destId="{F27ADD41-66AF-4A75-BAE1-02842DC229A2}" srcOrd="1" destOrd="0" presId="urn:microsoft.com/office/officeart/2005/8/layout/orgChart1"/>
    <dgm:cxn modelId="{8E856975-92C6-4710-B087-E8C01B0205F2}" srcId="{0A301BCF-0DA2-468E-A967-97DECD592789}" destId="{6E4DF224-309B-44EF-9FFA-526D6DF66372}" srcOrd="3" destOrd="0" parTransId="{03A8F0C0-E4BD-403D-BA45-E8BC303906F1}" sibTransId="{D0725C55-BED7-46BA-9996-E01AD9A2B35F}"/>
    <dgm:cxn modelId="{A48C0457-7376-48ED-B317-2B1E37F7A167}" srcId="{2A90599B-6B76-4E93-AF3C-FBDC3A754059}" destId="{2379F549-FFAE-4B02-A438-36E1FC1A3C1F}" srcOrd="0" destOrd="0" parTransId="{34224038-2623-4A53-BA92-7C31A352EF20}" sibTransId="{49398D99-458E-4EB5-B2D1-2605B16CB9A2}"/>
    <dgm:cxn modelId="{0C657F57-293F-462A-9842-57928DF22E9F}" type="presOf" srcId="{7087F215-13F4-4F08-9A8A-BAEE026B6BF2}" destId="{E57A9035-2C79-464F-B2CD-9724AA25C80E}" srcOrd="1" destOrd="0" presId="urn:microsoft.com/office/officeart/2005/8/layout/orgChart1"/>
    <dgm:cxn modelId="{8304BF58-1036-4C82-8BDB-3E90AA324631}" type="presOf" srcId="{2BB2CF7B-FD8B-48BD-B3E1-91C5788EC811}" destId="{48D7F09A-F841-4492-B1EA-E04B38443F83}" srcOrd="0" destOrd="0" presId="urn:microsoft.com/office/officeart/2005/8/layout/orgChart1"/>
    <dgm:cxn modelId="{CFC8FF59-0263-42AB-BA44-8648DA2A12B0}" type="presOf" srcId="{3900286E-9C13-4BFC-BF39-172BC2C9F017}" destId="{E6AB9B08-9F38-4E46-8F72-6A766D9B1068}" srcOrd="1" destOrd="0" presId="urn:microsoft.com/office/officeart/2005/8/layout/orgChart1"/>
    <dgm:cxn modelId="{774E6680-45A2-448D-A4EB-5E0747CBC8B4}" type="presOf" srcId="{217EB40A-7742-4C8F-A780-2FCF181EBCCB}" destId="{4ACCC3CB-3218-4DAF-9231-1531BCEC47BC}" srcOrd="1" destOrd="0" presId="urn:microsoft.com/office/officeart/2005/8/layout/orgChart1"/>
    <dgm:cxn modelId="{9590B784-44DE-4329-9B1F-4B828D7864E6}" srcId="{7087F215-13F4-4F08-9A8A-BAEE026B6BF2}" destId="{F563B41A-D8F3-4EDA-B5BB-0D5DBEFD4129}" srcOrd="2" destOrd="0" parTransId="{1383FB9A-2C67-4A3D-94B8-9E77A5F26535}" sibTransId="{FCC7B774-B9AE-4BC1-ACF5-03D83CE3A5C4}"/>
    <dgm:cxn modelId="{1DD5FE8C-DF1A-4538-9CE7-10279F37DABF}" srcId="{C8DA657A-5114-4800-B9B3-B8D4D1CBEB93}" destId="{3E592491-8D05-48D5-B1EB-D99A29C8BD98}" srcOrd="0" destOrd="0" parTransId="{A8BFD0B3-9E19-4178-ACCA-DF894549D65E}" sibTransId="{E559ACA7-1D98-4651-9497-0A2CDE68B2A2}"/>
    <dgm:cxn modelId="{3769D08E-37E9-407A-9134-C8C98E77725C}" type="presOf" srcId="{EE57A008-7750-4812-A2CE-220014ABA398}" destId="{C5738940-A24D-4AD2-AC3A-D807EC7DF093}" srcOrd="0" destOrd="0" presId="urn:microsoft.com/office/officeart/2005/8/layout/orgChart1"/>
    <dgm:cxn modelId="{52D7DF8F-A4A8-43BE-BB7D-A34E83F033D3}" type="presOf" srcId="{574D4EB3-7E29-46DB-BC59-5F984CCFD675}" destId="{926E0A46-1FCF-4428-A039-8105B6DBB93B}" srcOrd="0" destOrd="0" presId="urn:microsoft.com/office/officeart/2005/8/layout/orgChart1"/>
    <dgm:cxn modelId="{FF8C7092-3C03-4213-B3CA-D8E0576B6583}" type="presOf" srcId="{3900286E-9C13-4BFC-BF39-172BC2C9F017}" destId="{AA25B5C1-3AAF-4B96-8A07-60B1E2881EF9}" srcOrd="0" destOrd="0" presId="urn:microsoft.com/office/officeart/2005/8/layout/orgChart1"/>
    <dgm:cxn modelId="{E6F2069D-589B-41EB-83C7-DE8C211FF093}" type="presOf" srcId="{6EDB26E3-50C0-4BBA-92D3-07A89587457D}" destId="{52A512CF-C276-4C24-88FD-AA08E7C7B87C}" srcOrd="0" destOrd="0" presId="urn:microsoft.com/office/officeart/2005/8/layout/orgChart1"/>
    <dgm:cxn modelId="{4A54E6A2-B97D-4EF1-99F5-E0EDE0ECD80F}" srcId="{7087F215-13F4-4F08-9A8A-BAEE026B6BF2}" destId="{0A301BCF-0DA2-468E-A967-97DECD592789}" srcOrd="5" destOrd="0" parTransId="{DD761AE2-9F08-488E-B4D7-E3A0B077186A}" sibTransId="{EAF87CFB-B9D4-4CB1-86DC-27035AA1AED2}"/>
    <dgm:cxn modelId="{953190AB-D0E7-48F1-ABE0-8A9D36ABA3A8}" srcId="{0A301BCF-0DA2-468E-A967-97DECD592789}" destId="{2BB2CF7B-FD8B-48BD-B3E1-91C5788EC811}" srcOrd="1" destOrd="0" parTransId="{EE57A008-7750-4812-A2CE-220014ABA398}" sibTransId="{A747E256-B696-4264-A0F2-658E98CC3F0A}"/>
    <dgm:cxn modelId="{9B47DCAD-4A38-46D3-8034-DDE5B8DF2321}" type="presOf" srcId="{2A42DDE5-69B5-462A-91D1-E7C5D43DDBD4}" destId="{32FF2F4D-86A2-4BA4-A165-B45B7DDE2103}" srcOrd="0" destOrd="0" presId="urn:microsoft.com/office/officeart/2005/8/layout/orgChart1"/>
    <dgm:cxn modelId="{FE9124AF-EA88-406F-8BBE-8F379D58C497}" type="presOf" srcId="{6E4DF224-309B-44EF-9FFA-526D6DF66372}" destId="{22A6041D-0936-445D-BF30-54AD382FFF64}" srcOrd="1" destOrd="0" presId="urn:microsoft.com/office/officeart/2005/8/layout/orgChart1"/>
    <dgm:cxn modelId="{F11C68B5-0A4B-495A-8B06-FABD37CEA68F}" type="presOf" srcId="{0A301BCF-0DA2-468E-A967-97DECD592789}" destId="{4B6DA435-5752-4552-9B3E-FD2668973153}" srcOrd="0" destOrd="0" presId="urn:microsoft.com/office/officeart/2005/8/layout/orgChart1"/>
    <dgm:cxn modelId="{26B295BA-28B6-4389-B1CE-1F47137E8F3D}" type="presOf" srcId="{3940CF0D-3BB3-43F0-8846-70AED07A62BE}" destId="{16E960B7-8ED5-499A-BACC-D383DA4E960A}" srcOrd="0" destOrd="0" presId="urn:microsoft.com/office/officeart/2005/8/layout/orgChart1"/>
    <dgm:cxn modelId="{875AC4BA-3122-4617-BAEF-933E9D0CFBF7}" type="presOf" srcId="{A24580CE-30E1-4D14-ACAA-3733A4F2C1D3}" destId="{99DF1A55-9DEF-4727-B28F-8AE5AC15D8C2}" srcOrd="0" destOrd="0" presId="urn:microsoft.com/office/officeart/2005/8/layout/orgChart1"/>
    <dgm:cxn modelId="{E1EC5BBF-9144-4A1D-B6C4-69593736D276}" type="presOf" srcId="{DD761AE2-9F08-488E-B4D7-E3A0B077186A}" destId="{779B5654-3461-4481-8777-95FCD978263C}" srcOrd="0" destOrd="0" presId="urn:microsoft.com/office/officeart/2005/8/layout/orgChart1"/>
    <dgm:cxn modelId="{DE9FADC0-6627-475B-98F6-284963855277}" srcId="{2A42DDE5-69B5-462A-91D1-E7C5D43DDBD4}" destId="{7087F215-13F4-4F08-9A8A-BAEE026B6BF2}" srcOrd="0" destOrd="0" parTransId="{00B71265-140E-49AD-9A3A-6A0E823FABE1}" sibTransId="{F8D5CD0A-CB9E-4791-AB84-A27F65583CC8}"/>
    <dgm:cxn modelId="{4F91B9C8-4EA7-480A-9D1F-FEAA84FC2D14}" type="presOf" srcId="{2A90599B-6B76-4E93-AF3C-FBDC3A754059}" destId="{DE7ABE67-FA0F-4D7D-AFC6-6F705FD43578}" srcOrd="0" destOrd="0" presId="urn:microsoft.com/office/officeart/2005/8/layout/orgChart1"/>
    <dgm:cxn modelId="{87E69BC9-03AB-4D82-A709-CA163740115D}" type="presOf" srcId="{143F5F58-5D21-4E08-970C-DBD208AD5991}" destId="{974C079E-4364-457C-A425-08FAFA93E55C}" srcOrd="0" destOrd="0" presId="urn:microsoft.com/office/officeart/2005/8/layout/orgChart1"/>
    <dgm:cxn modelId="{B9BDC6CC-3CB2-4155-B0BC-FB7A728E1F68}" srcId="{7087F215-13F4-4F08-9A8A-BAEE026B6BF2}" destId="{2A90599B-6B76-4E93-AF3C-FBDC3A754059}" srcOrd="3" destOrd="0" parTransId="{3A953364-EC5C-43D5-A17A-F0D5B7CDEF1A}" sibTransId="{6BCC58C2-5ED7-43D0-862F-F486AE2DC687}"/>
    <dgm:cxn modelId="{8900FECC-BB5C-4675-A233-DA56E5E4A62E}" type="presOf" srcId="{49049DCA-F2C0-4E5C-8717-534A5DDD4FDB}" destId="{9B2B2A7F-FCAB-453D-9FED-259111C181ED}" srcOrd="1" destOrd="0" presId="urn:microsoft.com/office/officeart/2005/8/layout/orgChart1"/>
    <dgm:cxn modelId="{B5CA62CE-065F-4742-B411-978D7AF3F2AE}" type="presOf" srcId="{3E592491-8D05-48D5-B1EB-D99A29C8BD98}" destId="{FA5712B2-C3B4-4688-A195-D68FCE1396C1}" srcOrd="0" destOrd="0" presId="urn:microsoft.com/office/officeart/2005/8/layout/orgChart1"/>
    <dgm:cxn modelId="{392B69D3-7C8E-4E56-BC89-E2DA7A70601B}" srcId="{0A301BCF-0DA2-468E-A967-97DECD592789}" destId="{00379CA9-A1D9-40DC-90D8-AE73C0B55BDD}" srcOrd="2" destOrd="0" parTransId="{DF8E1987-A132-42FC-801A-A94C00A289D3}" sibTransId="{D0A3F4E4-F2D8-48A5-AD55-8D356AB975E6}"/>
    <dgm:cxn modelId="{0B92FAD3-1764-42C3-BEE3-42F11BD2DD30}" type="presOf" srcId="{C8DA657A-5114-4800-B9B3-B8D4D1CBEB93}" destId="{53B371D6-D05D-407E-902B-9C0DA458A79A}" srcOrd="0" destOrd="0" presId="urn:microsoft.com/office/officeart/2005/8/layout/orgChart1"/>
    <dgm:cxn modelId="{44C458D7-757B-4EDF-817B-BB10A0AF58CF}" type="presOf" srcId="{AC143A18-4101-4119-8FBB-47DA184DAD99}" destId="{B32A94B2-ABA3-4B04-B55A-5D89B24E01D7}" srcOrd="1" destOrd="0" presId="urn:microsoft.com/office/officeart/2005/8/layout/orgChart1"/>
    <dgm:cxn modelId="{AB753EDA-7C5E-4283-BC73-71EEBD8F53C3}" type="presOf" srcId="{49049DCA-F2C0-4E5C-8717-534A5DDD4FDB}" destId="{D7EDAC9D-19F3-41FB-8ED7-03DAD682E50B}" srcOrd="0" destOrd="0" presId="urn:microsoft.com/office/officeart/2005/8/layout/orgChart1"/>
    <dgm:cxn modelId="{C452F0DA-B80F-4715-93F7-58ABE64FAD11}" type="presOf" srcId="{03A8F0C0-E4BD-403D-BA45-E8BC303906F1}" destId="{6C3F5D98-4746-49EF-989C-16375785B6D3}" srcOrd="0" destOrd="0" presId="urn:microsoft.com/office/officeart/2005/8/layout/orgChart1"/>
    <dgm:cxn modelId="{5E7BA5DB-7AE4-4894-BE06-1D80DD063287}" srcId="{7087F215-13F4-4F08-9A8A-BAEE026B6BF2}" destId="{C8DA657A-5114-4800-B9B3-B8D4D1CBEB93}" srcOrd="0" destOrd="0" parTransId="{2CE616C9-EB70-4C11-8248-7676DFB47B8D}" sibTransId="{EA9D327F-8534-4247-A9A9-23F3554C75E3}"/>
    <dgm:cxn modelId="{A3500DED-7A19-4126-8D40-AA2681E9A565}" type="presOf" srcId="{1383FB9A-2C67-4A3D-94B8-9E77A5F26535}" destId="{B6F0BE53-D19D-429B-A789-FE80E2BBDAE7}" srcOrd="0" destOrd="0" presId="urn:microsoft.com/office/officeart/2005/8/layout/orgChart1"/>
    <dgm:cxn modelId="{975F34F1-2AB9-4B38-A55E-679BB70BFA8E}" type="presOf" srcId="{A24580CE-30E1-4D14-ACAA-3733A4F2C1D3}" destId="{147E66F3-F128-4E30-A05B-E2F8B62579CD}" srcOrd="1" destOrd="0" presId="urn:microsoft.com/office/officeart/2005/8/layout/orgChart1"/>
    <dgm:cxn modelId="{E47B72F2-9038-4AA1-8DD6-5304A93814F9}" type="presOf" srcId="{2CE616C9-EB70-4C11-8248-7676DFB47B8D}" destId="{939C615E-77F2-4A45-8B7B-55E772596D4A}" srcOrd="0" destOrd="0" presId="urn:microsoft.com/office/officeart/2005/8/layout/orgChart1"/>
    <dgm:cxn modelId="{A3B253F8-4AA8-4277-AFE2-FC6C080DACCF}" type="presOf" srcId="{2BB2CF7B-FD8B-48BD-B3E1-91C5788EC811}" destId="{552009F0-3233-4D0F-8A96-FCE5740FB19E}" srcOrd="1" destOrd="0" presId="urn:microsoft.com/office/officeart/2005/8/layout/orgChart1"/>
    <dgm:cxn modelId="{72AA9CFA-7D0E-4F1C-A167-F290892612BE}" type="presOf" srcId="{217EB40A-7742-4C8F-A780-2FCF181EBCCB}" destId="{8DD573E6-8A4E-4023-907D-21383146EE7C}" srcOrd="0" destOrd="0" presId="urn:microsoft.com/office/officeart/2005/8/layout/orgChart1"/>
    <dgm:cxn modelId="{74D33CFB-A31C-499A-A577-64276A750306}" type="presOf" srcId="{00379CA9-A1D9-40DC-90D8-AE73C0B55BDD}" destId="{0587D0B2-260F-4D99-8763-5B932EB8016B}" srcOrd="1" destOrd="0" presId="urn:microsoft.com/office/officeart/2005/8/layout/orgChart1"/>
    <dgm:cxn modelId="{8C6921FE-C531-455E-B83C-092E12D3DDAA}" type="presOf" srcId="{C8DA657A-5114-4800-B9B3-B8D4D1CBEB93}" destId="{388EC288-09B1-48FD-8D79-E1A0EA2C5A4C}" srcOrd="1" destOrd="0" presId="urn:microsoft.com/office/officeart/2005/8/layout/orgChart1"/>
    <dgm:cxn modelId="{22C615BF-D33A-47B7-80CA-FCA59078D73D}" type="presParOf" srcId="{32FF2F4D-86A2-4BA4-A165-B45B7DDE2103}" destId="{1047074F-C2BA-4F04-8C66-B7877F5CE7DA}" srcOrd="0" destOrd="0" presId="urn:microsoft.com/office/officeart/2005/8/layout/orgChart1"/>
    <dgm:cxn modelId="{63D7AB9A-6214-4138-A2FD-3E971E015DBB}" type="presParOf" srcId="{1047074F-C2BA-4F04-8C66-B7877F5CE7DA}" destId="{449E2D57-B801-4D3E-9EDE-C8221D217277}" srcOrd="0" destOrd="0" presId="urn:microsoft.com/office/officeart/2005/8/layout/orgChart1"/>
    <dgm:cxn modelId="{518AED5F-C3B0-46E1-9AEC-4E6A8D9523C9}" type="presParOf" srcId="{449E2D57-B801-4D3E-9EDE-C8221D217277}" destId="{99FC7085-60FB-4109-88F2-FA148F8ECFB5}" srcOrd="0" destOrd="0" presId="urn:microsoft.com/office/officeart/2005/8/layout/orgChart1"/>
    <dgm:cxn modelId="{CFEB0A6E-2E15-408A-AA66-B8EA056EAD0E}" type="presParOf" srcId="{449E2D57-B801-4D3E-9EDE-C8221D217277}" destId="{E57A9035-2C79-464F-B2CD-9724AA25C80E}" srcOrd="1" destOrd="0" presId="urn:microsoft.com/office/officeart/2005/8/layout/orgChart1"/>
    <dgm:cxn modelId="{B293A0C3-D062-4984-BECD-DED86240F6CC}" type="presParOf" srcId="{1047074F-C2BA-4F04-8C66-B7877F5CE7DA}" destId="{58239DDE-A1EA-4E86-8EE3-D378E774E880}" srcOrd="1" destOrd="0" presId="urn:microsoft.com/office/officeart/2005/8/layout/orgChart1"/>
    <dgm:cxn modelId="{2C244D93-0D9D-4AF7-A656-4E9DE2F6C3A6}" type="presParOf" srcId="{58239DDE-A1EA-4E86-8EE3-D378E774E880}" destId="{939C615E-77F2-4A45-8B7B-55E772596D4A}" srcOrd="0" destOrd="0" presId="urn:microsoft.com/office/officeart/2005/8/layout/orgChart1"/>
    <dgm:cxn modelId="{F2DDB5EE-ED3B-45B5-82CC-4224A15ECB1B}" type="presParOf" srcId="{58239DDE-A1EA-4E86-8EE3-D378E774E880}" destId="{67EED02A-BA3B-4D66-8976-79558C944CC2}" srcOrd="1" destOrd="0" presId="urn:microsoft.com/office/officeart/2005/8/layout/orgChart1"/>
    <dgm:cxn modelId="{8BA06976-53AA-404A-BC5C-877E444774B5}" type="presParOf" srcId="{67EED02A-BA3B-4D66-8976-79558C944CC2}" destId="{8B41F6F3-828F-4E65-8723-476619CE18E4}" srcOrd="0" destOrd="0" presId="urn:microsoft.com/office/officeart/2005/8/layout/orgChart1"/>
    <dgm:cxn modelId="{116838AF-1C85-48C2-A0FC-EB640434F370}" type="presParOf" srcId="{8B41F6F3-828F-4E65-8723-476619CE18E4}" destId="{53B371D6-D05D-407E-902B-9C0DA458A79A}" srcOrd="0" destOrd="0" presId="urn:microsoft.com/office/officeart/2005/8/layout/orgChart1"/>
    <dgm:cxn modelId="{C6C00F58-CCCA-45F3-B208-5D1E179755C8}" type="presParOf" srcId="{8B41F6F3-828F-4E65-8723-476619CE18E4}" destId="{388EC288-09B1-48FD-8D79-E1A0EA2C5A4C}" srcOrd="1" destOrd="0" presId="urn:microsoft.com/office/officeart/2005/8/layout/orgChart1"/>
    <dgm:cxn modelId="{1950BF55-2168-4E69-8EF7-18315F7AFDF2}" type="presParOf" srcId="{67EED02A-BA3B-4D66-8976-79558C944CC2}" destId="{74B51E18-9581-430D-A8FE-CAE6A3A32321}" srcOrd="1" destOrd="0" presId="urn:microsoft.com/office/officeart/2005/8/layout/orgChart1"/>
    <dgm:cxn modelId="{43E7B75B-94C3-49FE-88A6-FC8ABBA5EBE0}" type="presParOf" srcId="{74B51E18-9581-430D-A8FE-CAE6A3A32321}" destId="{D2B7CC38-5099-4B7D-986C-9DF97E190BF5}" srcOrd="0" destOrd="0" presId="urn:microsoft.com/office/officeart/2005/8/layout/orgChart1"/>
    <dgm:cxn modelId="{4AD40939-C6C2-403F-B706-F1C4DB3593E1}" type="presParOf" srcId="{74B51E18-9581-430D-A8FE-CAE6A3A32321}" destId="{79262FF2-3051-4188-8540-975603201EA6}" srcOrd="1" destOrd="0" presId="urn:microsoft.com/office/officeart/2005/8/layout/orgChart1"/>
    <dgm:cxn modelId="{BB3F1F7A-51DC-4F8D-AD47-321E517071D5}" type="presParOf" srcId="{79262FF2-3051-4188-8540-975603201EA6}" destId="{D628902A-0F76-47FE-B341-1F7CAE490310}" srcOrd="0" destOrd="0" presId="urn:microsoft.com/office/officeart/2005/8/layout/orgChart1"/>
    <dgm:cxn modelId="{3C559F74-D7D9-4B13-8169-0821EC9B4DA9}" type="presParOf" srcId="{D628902A-0F76-47FE-B341-1F7CAE490310}" destId="{FA5712B2-C3B4-4688-A195-D68FCE1396C1}" srcOrd="0" destOrd="0" presId="urn:microsoft.com/office/officeart/2005/8/layout/orgChart1"/>
    <dgm:cxn modelId="{F1FBA91B-8AF2-4DAE-B028-8F3D33C2D941}" type="presParOf" srcId="{D628902A-0F76-47FE-B341-1F7CAE490310}" destId="{F2843C81-6CAB-4682-BB87-0EEB07AE7563}" srcOrd="1" destOrd="0" presId="urn:microsoft.com/office/officeart/2005/8/layout/orgChart1"/>
    <dgm:cxn modelId="{484FC26A-95C3-4259-8DEE-2D40F94CE3DD}" type="presParOf" srcId="{79262FF2-3051-4188-8540-975603201EA6}" destId="{D678FEFF-E0C2-43B8-8A8B-0923F451219C}" srcOrd="1" destOrd="0" presId="urn:microsoft.com/office/officeart/2005/8/layout/orgChart1"/>
    <dgm:cxn modelId="{33A2D6CF-4584-483D-A479-92D053DA00F2}" type="presParOf" srcId="{79262FF2-3051-4188-8540-975603201EA6}" destId="{C2881B63-6E28-4E73-852D-E41D28C659FC}" srcOrd="2" destOrd="0" presId="urn:microsoft.com/office/officeart/2005/8/layout/orgChart1"/>
    <dgm:cxn modelId="{1DE45862-A223-4610-812D-9EC20CD9FA8D}" type="presParOf" srcId="{74B51E18-9581-430D-A8FE-CAE6A3A32321}" destId="{52A512CF-C276-4C24-88FD-AA08E7C7B87C}" srcOrd="2" destOrd="0" presId="urn:microsoft.com/office/officeart/2005/8/layout/orgChart1"/>
    <dgm:cxn modelId="{18F2D400-49A9-480D-BB53-CDEE349A430B}" type="presParOf" srcId="{74B51E18-9581-430D-A8FE-CAE6A3A32321}" destId="{2657712C-348A-4F7C-AADC-8C03EC8E3187}" srcOrd="3" destOrd="0" presId="urn:microsoft.com/office/officeart/2005/8/layout/orgChart1"/>
    <dgm:cxn modelId="{1BFD5077-F5B7-4CC5-A785-52B19D49A853}" type="presParOf" srcId="{2657712C-348A-4F7C-AADC-8C03EC8E3187}" destId="{8A5012B3-DF77-44A6-BCA2-B45BF558BBEF}" srcOrd="0" destOrd="0" presId="urn:microsoft.com/office/officeart/2005/8/layout/orgChart1"/>
    <dgm:cxn modelId="{CF762E99-1B90-4B44-98CA-CD6C5096D585}" type="presParOf" srcId="{8A5012B3-DF77-44A6-BCA2-B45BF558BBEF}" destId="{D7EDAC9D-19F3-41FB-8ED7-03DAD682E50B}" srcOrd="0" destOrd="0" presId="urn:microsoft.com/office/officeart/2005/8/layout/orgChart1"/>
    <dgm:cxn modelId="{A4B5DC96-D688-4EB1-BC87-1DF481546DC6}" type="presParOf" srcId="{8A5012B3-DF77-44A6-BCA2-B45BF558BBEF}" destId="{9B2B2A7F-FCAB-453D-9FED-259111C181ED}" srcOrd="1" destOrd="0" presId="urn:microsoft.com/office/officeart/2005/8/layout/orgChart1"/>
    <dgm:cxn modelId="{5C08001A-EF16-463A-83DE-D798BE2D54E1}" type="presParOf" srcId="{2657712C-348A-4F7C-AADC-8C03EC8E3187}" destId="{8443E4E2-D75B-4A65-9DF5-6F1C33408565}" srcOrd="1" destOrd="0" presId="urn:microsoft.com/office/officeart/2005/8/layout/orgChart1"/>
    <dgm:cxn modelId="{E1343CB5-578C-4953-BB19-0D74A25034FC}" type="presParOf" srcId="{2657712C-348A-4F7C-AADC-8C03EC8E3187}" destId="{3128DF5F-4880-4D39-AE94-F0B5FE41D322}" srcOrd="2" destOrd="0" presId="urn:microsoft.com/office/officeart/2005/8/layout/orgChart1"/>
    <dgm:cxn modelId="{AA3C1662-C369-49E4-8F01-514C2D8242D7}" type="presParOf" srcId="{67EED02A-BA3B-4D66-8976-79558C944CC2}" destId="{73417C82-3606-4B5B-8707-78D8BB566CF5}" srcOrd="2" destOrd="0" presId="urn:microsoft.com/office/officeart/2005/8/layout/orgChart1"/>
    <dgm:cxn modelId="{84A2B9D6-E8F8-4CA7-B1F1-24EEB698CD97}" type="presParOf" srcId="{58239DDE-A1EA-4E86-8EE3-D378E774E880}" destId="{16E960B7-8ED5-499A-BACC-D383DA4E960A}" srcOrd="2" destOrd="0" presId="urn:microsoft.com/office/officeart/2005/8/layout/orgChart1"/>
    <dgm:cxn modelId="{F53FC9A1-EAA2-4F60-9235-CF735E18785C}" type="presParOf" srcId="{58239DDE-A1EA-4E86-8EE3-D378E774E880}" destId="{7201D232-8305-4EB9-9739-4CDADF63FC0E}" srcOrd="3" destOrd="0" presId="urn:microsoft.com/office/officeart/2005/8/layout/orgChart1"/>
    <dgm:cxn modelId="{4D54585A-1F4C-4F27-9FAA-CE4D537A83B2}" type="presParOf" srcId="{7201D232-8305-4EB9-9739-4CDADF63FC0E}" destId="{992B5433-AA6B-4EA1-8C54-3CCF4B071C3D}" srcOrd="0" destOrd="0" presId="urn:microsoft.com/office/officeart/2005/8/layout/orgChart1"/>
    <dgm:cxn modelId="{8DCE214C-59CE-4AE8-B1B6-CB357E259E34}" type="presParOf" srcId="{992B5433-AA6B-4EA1-8C54-3CCF4B071C3D}" destId="{6F986EE7-D587-49B9-8811-A63FB64C6B7E}" srcOrd="0" destOrd="0" presId="urn:microsoft.com/office/officeart/2005/8/layout/orgChart1"/>
    <dgm:cxn modelId="{E0823C13-1AF4-4446-8568-E0CA0DDFD6AA}" type="presParOf" srcId="{992B5433-AA6B-4EA1-8C54-3CCF4B071C3D}" destId="{5F71FED3-B3D4-4E36-B49A-61FDEE55696B}" srcOrd="1" destOrd="0" presId="urn:microsoft.com/office/officeart/2005/8/layout/orgChart1"/>
    <dgm:cxn modelId="{3F76701E-AEA4-46FC-A29E-E63180655B0B}" type="presParOf" srcId="{7201D232-8305-4EB9-9739-4CDADF63FC0E}" destId="{E09F71EA-58CB-4F94-8667-2EF6692EF839}" srcOrd="1" destOrd="0" presId="urn:microsoft.com/office/officeart/2005/8/layout/orgChart1"/>
    <dgm:cxn modelId="{D5E01154-1598-4177-B62E-2F6543E301AF}" type="presParOf" srcId="{7201D232-8305-4EB9-9739-4CDADF63FC0E}" destId="{0EB547ED-EB35-445B-AC70-E85F382BBDE5}" srcOrd="2" destOrd="0" presId="urn:microsoft.com/office/officeart/2005/8/layout/orgChart1"/>
    <dgm:cxn modelId="{BBCB5C49-7D01-4F2D-B5BC-8AD4EB8BC892}" type="presParOf" srcId="{58239DDE-A1EA-4E86-8EE3-D378E774E880}" destId="{B6F0BE53-D19D-429B-A789-FE80E2BBDAE7}" srcOrd="4" destOrd="0" presId="urn:microsoft.com/office/officeart/2005/8/layout/orgChart1"/>
    <dgm:cxn modelId="{85624A16-6A35-4580-BDFF-D77E63B5FC0B}" type="presParOf" srcId="{58239DDE-A1EA-4E86-8EE3-D378E774E880}" destId="{7AC7327A-9970-4072-B29D-2BB6F1EF7A73}" srcOrd="5" destOrd="0" presId="urn:microsoft.com/office/officeart/2005/8/layout/orgChart1"/>
    <dgm:cxn modelId="{13BD9821-A663-47E3-BA6D-4E7121C3720C}" type="presParOf" srcId="{7AC7327A-9970-4072-B29D-2BB6F1EF7A73}" destId="{D10C6374-E2BC-4AC6-9B80-DF7D2063890C}" srcOrd="0" destOrd="0" presId="urn:microsoft.com/office/officeart/2005/8/layout/orgChart1"/>
    <dgm:cxn modelId="{229F60D0-9B81-4774-95C1-F148DD1EF85E}" type="presParOf" srcId="{D10C6374-E2BC-4AC6-9B80-DF7D2063890C}" destId="{39099B2F-1877-46F0-9B39-C523F62D53D5}" srcOrd="0" destOrd="0" presId="urn:microsoft.com/office/officeart/2005/8/layout/orgChart1"/>
    <dgm:cxn modelId="{915EE813-3A0D-4351-A23F-FB0427B9D1C5}" type="presParOf" srcId="{D10C6374-E2BC-4AC6-9B80-DF7D2063890C}" destId="{0DA187BB-984D-4D6C-9254-3EEE2D330998}" srcOrd="1" destOrd="0" presId="urn:microsoft.com/office/officeart/2005/8/layout/orgChart1"/>
    <dgm:cxn modelId="{A01C690A-0E73-4276-9091-52AC31B4E766}" type="presParOf" srcId="{7AC7327A-9970-4072-B29D-2BB6F1EF7A73}" destId="{4A7DFC1E-3B15-4A95-9235-3299FF26C482}" srcOrd="1" destOrd="0" presId="urn:microsoft.com/office/officeart/2005/8/layout/orgChart1"/>
    <dgm:cxn modelId="{BCF40EE0-8BB2-4DF3-9938-F7380EEB52FD}" type="presParOf" srcId="{7AC7327A-9970-4072-B29D-2BB6F1EF7A73}" destId="{B016580B-B378-4B93-96C3-B9453E39BC49}" srcOrd="2" destOrd="0" presId="urn:microsoft.com/office/officeart/2005/8/layout/orgChart1"/>
    <dgm:cxn modelId="{D61A93C7-1CDE-49BC-940F-934701C73710}" type="presParOf" srcId="{58239DDE-A1EA-4E86-8EE3-D378E774E880}" destId="{15A7A677-1F31-435A-9661-1F5DF9410AF8}" srcOrd="6" destOrd="0" presId="urn:microsoft.com/office/officeart/2005/8/layout/orgChart1"/>
    <dgm:cxn modelId="{7961960E-C033-4D72-9FCA-CE7EA91A9142}" type="presParOf" srcId="{58239DDE-A1EA-4E86-8EE3-D378E774E880}" destId="{DED3281F-678D-423E-9661-809BB60CB8E4}" srcOrd="7" destOrd="0" presId="urn:microsoft.com/office/officeart/2005/8/layout/orgChart1"/>
    <dgm:cxn modelId="{E6D9D759-96F3-4B6E-B651-4D0706274AFB}" type="presParOf" srcId="{DED3281F-678D-423E-9661-809BB60CB8E4}" destId="{C54EB4E1-CF96-4C07-849A-3860B7B24BEB}" srcOrd="0" destOrd="0" presId="urn:microsoft.com/office/officeart/2005/8/layout/orgChart1"/>
    <dgm:cxn modelId="{D5F076A8-C46C-4B07-998A-46C485C3E424}" type="presParOf" srcId="{C54EB4E1-CF96-4C07-849A-3860B7B24BEB}" destId="{DE7ABE67-FA0F-4D7D-AFC6-6F705FD43578}" srcOrd="0" destOrd="0" presId="urn:microsoft.com/office/officeart/2005/8/layout/orgChart1"/>
    <dgm:cxn modelId="{F21C17F7-2A10-48A9-B30C-EFAD848DB79A}" type="presParOf" srcId="{C54EB4E1-CF96-4C07-849A-3860B7B24BEB}" destId="{0434C6B7-9086-46C0-9474-4807399D2CE6}" srcOrd="1" destOrd="0" presId="urn:microsoft.com/office/officeart/2005/8/layout/orgChart1"/>
    <dgm:cxn modelId="{E09113DF-3FCB-43C1-8AF0-1926B3EDD24D}" type="presParOf" srcId="{DED3281F-678D-423E-9661-809BB60CB8E4}" destId="{7A96AFD3-67DB-4F01-94E6-BB995F6C67DA}" srcOrd="1" destOrd="0" presId="urn:microsoft.com/office/officeart/2005/8/layout/orgChart1"/>
    <dgm:cxn modelId="{07026285-1AD4-4875-B94E-5DE1897E58D1}" type="presParOf" srcId="{7A96AFD3-67DB-4F01-94E6-BB995F6C67DA}" destId="{F8B4D94C-E230-4084-93D5-0B503A6810A0}" srcOrd="0" destOrd="0" presId="urn:microsoft.com/office/officeart/2005/8/layout/orgChart1"/>
    <dgm:cxn modelId="{F6BD89C1-4587-4580-8CA3-9AD41ABE0834}" type="presParOf" srcId="{7A96AFD3-67DB-4F01-94E6-BB995F6C67DA}" destId="{CAF0DD92-9C8F-4976-A073-92B17385E643}" srcOrd="1" destOrd="0" presId="urn:microsoft.com/office/officeart/2005/8/layout/orgChart1"/>
    <dgm:cxn modelId="{66F9C68C-7000-45BD-9C6E-3693866C37DD}" type="presParOf" srcId="{CAF0DD92-9C8F-4976-A073-92B17385E643}" destId="{AE4B47FF-6492-4522-AF54-6BE10E52F05E}" srcOrd="0" destOrd="0" presId="urn:microsoft.com/office/officeart/2005/8/layout/orgChart1"/>
    <dgm:cxn modelId="{A343727B-0997-47D9-AEBD-515D029678FB}" type="presParOf" srcId="{AE4B47FF-6492-4522-AF54-6BE10E52F05E}" destId="{210F26FD-FE2E-44DC-A70A-8A082C01638F}" srcOrd="0" destOrd="0" presId="urn:microsoft.com/office/officeart/2005/8/layout/orgChart1"/>
    <dgm:cxn modelId="{E9B0DD34-EA4D-496F-A70D-A2C235C96837}" type="presParOf" srcId="{AE4B47FF-6492-4522-AF54-6BE10E52F05E}" destId="{7537BD97-2715-457B-B87B-B4C630FA0CE8}" srcOrd="1" destOrd="0" presId="urn:microsoft.com/office/officeart/2005/8/layout/orgChart1"/>
    <dgm:cxn modelId="{29050D14-10D8-43BB-9AEA-454CA92161F3}" type="presParOf" srcId="{CAF0DD92-9C8F-4976-A073-92B17385E643}" destId="{C20EB882-DE40-4F5A-BBD9-E4F75980674F}" srcOrd="1" destOrd="0" presId="urn:microsoft.com/office/officeart/2005/8/layout/orgChart1"/>
    <dgm:cxn modelId="{1F718665-35FC-4D59-AEB4-09C3160AE8AF}" type="presParOf" srcId="{CAF0DD92-9C8F-4976-A073-92B17385E643}" destId="{2D1B35E2-B962-4573-BF4F-23EBFD02D08D}" srcOrd="2" destOrd="0" presId="urn:microsoft.com/office/officeart/2005/8/layout/orgChart1"/>
    <dgm:cxn modelId="{B5DC888B-5AF5-4609-AA1D-7EE5382DF5B3}" type="presParOf" srcId="{7A96AFD3-67DB-4F01-94E6-BB995F6C67DA}" destId="{926E0A46-1FCF-4428-A039-8105B6DBB93B}" srcOrd="2" destOrd="0" presId="urn:microsoft.com/office/officeart/2005/8/layout/orgChart1"/>
    <dgm:cxn modelId="{FFE10BBF-1038-4940-A6C4-FCC26DAB87BE}" type="presParOf" srcId="{7A96AFD3-67DB-4F01-94E6-BB995F6C67DA}" destId="{5DD0536A-F65E-4ADD-9EC4-D17C1FBBEF6F}" srcOrd="3" destOrd="0" presId="urn:microsoft.com/office/officeart/2005/8/layout/orgChart1"/>
    <dgm:cxn modelId="{53F872C1-FAE2-43E3-83CB-CCA56E5B72BE}" type="presParOf" srcId="{5DD0536A-F65E-4ADD-9EC4-D17C1FBBEF6F}" destId="{0C3D8E12-13F9-477A-8F19-667AECC2C799}" srcOrd="0" destOrd="0" presId="urn:microsoft.com/office/officeart/2005/8/layout/orgChart1"/>
    <dgm:cxn modelId="{00DAAD1B-0B4F-4255-B23A-6A59ACB00C7E}" type="presParOf" srcId="{0C3D8E12-13F9-477A-8F19-667AECC2C799}" destId="{99DF1A55-9DEF-4727-B28F-8AE5AC15D8C2}" srcOrd="0" destOrd="0" presId="urn:microsoft.com/office/officeart/2005/8/layout/orgChart1"/>
    <dgm:cxn modelId="{3AF23FF0-1669-4BAF-B6B4-6873E44CB3B3}" type="presParOf" srcId="{0C3D8E12-13F9-477A-8F19-667AECC2C799}" destId="{147E66F3-F128-4E30-A05B-E2F8B62579CD}" srcOrd="1" destOrd="0" presId="urn:microsoft.com/office/officeart/2005/8/layout/orgChart1"/>
    <dgm:cxn modelId="{C3288252-5CA0-45F2-9906-9CC0505EA4A5}" type="presParOf" srcId="{5DD0536A-F65E-4ADD-9EC4-D17C1FBBEF6F}" destId="{5D775409-10DE-40D4-8D1E-E1B9EB42E184}" srcOrd="1" destOrd="0" presId="urn:microsoft.com/office/officeart/2005/8/layout/orgChart1"/>
    <dgm:cxn modelId="{B1435AAF-861D-4338-8248-1272998DC96C}" type="presParOf" srcId="{5DD0536A-F65E-4ADD-9EC4-D17C1FBBEF6F}" destId="{21C29979-5885-41A6-B11B-0D8BB32B5EB4}" srcOrd="2" destOrd="0" presId="urn:microsoft.com/office/officeart/2005/8/layout/orgChart1"/>
    <dgm:cxn modelId="{DE4FEE0A-C25D-46B5-8295-3180D1A679E2}" type="presParOf" srcId="{DED3281F-678D-423E-9661-809BB60CB8E4}" destId="{59D4ABBA-D1D0-48CE-893B-A5B292D956B2}" srcOrd="2" destOrd="0" presId="urn:microsoft.com/office/officeart/2005/8/layout/orgChart1"/>
    <dgm:cxn modelId="{09610898-764B-42C3-AAB2-EAFC1AF0409A}" type="presParOf" srcId="{58239DDE-A1EA-4E86-8EE3-D378E774E880}" destId="{14DF1481-B965-48EE-96B0-11B0A1151848}" srcOrd="8" destOrd="0" presId="urn:microsoft.com/office/officeart/2005/8/layout/orgChart1"/>
    <dgm:cxn modelId="{2F25B09B-7083-4AFE-953D-F1C87E07FC8E}" type="presParOf" srcId="{58239DDE-A1EA-4E86-8EE3-D378E774E880}" destId="{D15E6884-80BD-4F27-90A1-629A2886768C}" srcOrd="9" destOrd="0" presId="urn:microsoft.com/office/officeart/2005/8/layout/orgChart1"/>
    <dgm:cxn modelId="{981B2DCC-7044-442E-B385-DC3B8E2FF0BB}" type="presParOf" srcId="{D15E6884-80BD-4F27-90A1-629A2886768C}" destId="{E08CEA3D-1695-47EC-8324-7BF954FAB721}" srcOrd="0" destOrd="0" presId="urn:microsoft.com/office/officeart/2005/8/layout/orgChart1"/>
    <dgm:cxn modelId="{174A89A9-AD0D-43A2-A257-A68F719E1994}" type="presParOf" srcId="{E08CEA3D-1695-47EC-8324-7BF954FAB721}" destId="{AA25B5C1-3AAF-4B96-8A07-60B1E2881EF9}" srcOrd="0" destOrd="0" presId="urn:microsoft.com/office/officeart/2005/8/layout/orgChart1"/>
    <dgm:cxn modelId="{2DE8D889-4F5C-4B78-9DC4-778F57DC95B9}" type="presParOf" srcId="{E08CEA3D-1695-47EC-8324-7BF954FAB721}" destId="{E6AB9B08-9F38-4E46-8F72-6A766D9B1068}" srcOrd="1" destOrd="0" presId="urn:microsoft.com/office/officeart/2005/8/layout/orgChart1"/>
    <dgm:cxn modelId="{A2BE1FE3-D95C-4E35-9959-30F0B57801E1}" type="presParOf" srcId="{D15E6884-80BD-4F27-90A1-629A2886768C}" destId="{D42997EB-EE65-4425-99AD-A8A7B760F2D0}" srcOrd="1" destOrd="0" presId="urn:microsoft.com/office/officeart/2005/8/layout/orgChart1"/>
    <dgm:cxn modelId="{F84E0D50-2D3E-48BA-885B-76B94D81D92A}" type="presParOf" srcId="{D15E6884-80BD-4F27-90A1-629A2886768C}" destId="{6FB678F5-20F1-43B9-B6B9-C5C864B1AEB3}" srcOrd="2" destOrd="0" presId="urn:microsoft.com/office/officeart/2005/8/layout/orgChart1"/>
    <dgm:cxn modelId="{492C979D-80D6-468A-9E90-41A997E7CF10}" type="presParOf" srcId="{58239DDE-A1EA-4E86-8EE3-D378E774E880}" destId="{779B5654-3461-4481-8777-95FCD978263C}" srcOrd="10" destOrd="0" presId="urn:microsoft.com/office/officeart/2005/8/layout/orgChart1"/>
    <dgm:cxn modelId="{109035CB-E78F-4AA6-B6A5-12C6E55B4D40}" type="presParOf" srcId="{58239DDE-A1EA-4E86-8EE3-D378E774E880}" destId="{B5075E21-C890-4DEA-B064-101D486544B5}" srcOrd="11" destOrd="0" presId="urn:microsoft.com/office/officeart/2005/8/layout/orgChart1"/>
    <dgm:cxn modelId="{3FD9DEDB-2169-4CE1-B40D-AFA486738022}" type="presParOf" srcId="{B5075E21-C890-4DEA-B064-101D486544B5}" destId="{55A8EA9B-07B5-41A4-AB9F-38D911B9D420}" srcOrd="0" destOrd="0" presId="urn:microsoft.com/office/officeart/2005/8/layout/orgChart1"/>
    <dgm:cxn modelId="{77686F06-15B5-4126-8808-BB26D0A4AE90}" type="presParOf" srcId="{55A8EA9B-07B5-41A4-AB9F-38D911B9D420}" destId="{4B6DA435-5752-4552-9B3E-FD2668973153}" srcOrd="0" destOrd="0" presId="urn:microsoft.com/office/officeart/2005/8/layout/orgChart1"/>
    <dgm:cxn modelId="{979A9EED-0A8F-48AF-8AA6-2B7B2A862725}" type="presParOf" srcId="{55A8EA9B-07B5-41A4-AB9F-38D911B9D420}" destId="{F27ADD41-66AF-4A75-BAE1-02842DC229A2}" srcOrd="1" destOrd="0" presId="urn:microsoft.com/office/officeart/2005/8/layout/orgChart1"/>
    <dgm:cxn modelId="{42207F54-063B-44E9-9F75-60C2504A4C73}" type="presParOf" srcId="{B5075E21-C890-4DEA-B064-101D486544B5}" destId="{C2841FE3-A688-4872-AD75-14B3FF4B7772}" srcOrd="1" destOrd="0" presId="urn:microsoft.com/office/officeart/2005/8/layout/orgChart1"/>
    <dgm:cxn modelId="{4C41F618-2166-4EB8-9324-B874475F8889}" type="presParOf" srcId="{C2841FE3-A688-4872-AD75-14B3FF4B7772}" destId="{974C079E-4364-457C-A425-08FAFA93E55C}" srcOrd="0" destOrd="0" presId="urn:microsoft.com/office/officeart/2005/8/layout/orgChart1"/>
    <dgm:cxn modelId="{C21F2CF5-C761-4C62-8513-5BD1F37F1249}" type="presParOf" srcId="{C2841FE3-A688-4872-AD75-14B3FF4B7772}" destId="{F873541D-4EEF-465C-9F28-F89D39391335}" srcOrd="1" destOrd="0" presId="urn:microsoft.com/office/officeart/2005/8/layout/orgChart1"/>
    <dgm:cxn modelId="{1B561CB3-EEF1-4091-840B-CF30DBF07BB9}" type="presParOf" srcId="{F873541D-4EEF-465C-9F28-F89D39391335}" destId="{8936861E-E360-4ACE-B46A-A2A75D13384D}" srcOrd="0" destOrd="0" presId="urn:microsoft.com/office/officeart/2005/8/layout/orgChart1"/>
    <dgm:cxn modelId="{D1855424-12A0-42CB-BDB2-BE50C432FBA3}" type="presParOf" srcId="{8936861E-E360-4ACE-B46A-A2A75D13384D}" destId="{DF688C1E-D847-47BF-A9B5-BB627EFB8EC0}" srcOrd="0" destOrd="0" presId="urn:microsoft.com/office/officeart/2005/8/layout/orgChart1"/>
    <dgm:cxn modelId="{946CD31F-BC54-40E7-99EA-0D1EA72F4C35}" type="presParOf" srcId="{8936861E-E360-4ACE-B46A-A2A75D13384D}" destId="{B32A94B2-ABA3-4B04-B55A-5D89B24E01D7}" srcOrd="1" destOrd="0" presId="urn:microsoft.com/office/officeart/2005/8/layout/orgChart1"/>
    <dgm:cxn modelId="{C4D378EF-1E17-4913-8B2A-AABE625055A5}" type="presParOf" srcId="{F873541D-4EEF-465C-9F28-F89D39391335}" destId="{A6C87150-53BB-473C-8F6B-365BB6F7D521}" srcOrd="1" destOrd="0" presId="urn:microsoft.com/office/officeart/2005/8/layout/orgChart1"/>
    <dgm:cxn modelId="{5E952AA5-3B31-4C84-AE36-2DA825F4C930}" type="presParOf" srcId="{F873541D-4EEF-465C-9F28-F89D39391335}" destId="{33D14701-0689-4535-8DB0-3A433B98A97D}" srcOrd="2" destOrd="0" presId="urn:microsoft.com/office/officeart/2005/8/layout/orgChart1"/>
    <dgm:cxn modelId="{BBADF632-24E0-44FA-8D31-3B3D8BE9B747}" type="presParOf" srcId="{C2841FE3-A688-4872-AD75-14B3FF4B7772}" destId="{C5738940-A24D-4AD2-AC3A-D807EC7DF093}" srcOrd="2" destOrd="0" presId="urn:microsoft.com/office/officeart/2005/8/layout/orgChart1"/>
    <dgm:cxn modelId="{76828507-8F32-4249-9A0A-EC765AED23E2}" type="presParOf" srcId="{C2841FE3-A688-4872-AD75-14B3FF4B7772}" destId="{35AF75BA-5425-4837-99D0-885FD3C8B939}" srcOrd="3" destOrd="0" presId="urn:microsoft.com/office/officeart/2005/8/layout/orgChart1"/>
    <dgm:cxn modelId="{1FB349F9-95DB-47E6-A8A0-2532BDB6D1E4}" type="presParOf" srcId="{35AF75BA-5425-4837-99D0-885FD3C8B939}" destId="{68A862DC-1FAF-4F80-8B45-BC4D0E966031}" srcOrd="0" destOrd="0" presId="urn:microsoft.com/office/officeart/2005/8/layout/orgChart1"/>
    <dgm:cxn modelId="{805ECC19-9DB1-4655-BD3A-4EB402A0672F}" type="presParOf" srcId="{68A862DC-1FAF-4F80-8B45-BC4D0E966031}" destId="{48D7F09A-F841-4492-B1EA-E04B38443F83}" srcOrd="0" destOrd="0" presId="urn:microsoft.com/office/officeart/2005/8/layout/orgChart1"/>
    <dgm:cxn modelId="{91342693-16E7-45BE-B518-98B364819FD7}" type="presParOf" srcId="{68A862DC-1FAF-4F80-8B45-BC4D0E966031}" destId="{552009F0-3233-4D0F-8A96-FCE5740FB19E}" srcOrd="1" destOrd="0" presId="urn:microsoft.com/office/officeart/2005/8/layout/orgChart1"/>
    <dgm:cxn modelId="{F2C68CB9-F2F9-4803-BFE3-0590417D1190}" type="presParOf" srcId="{35AF75BA-5425-4837-99D0-885FD3C8B939}" destId="{7AA9C7AF-CC5C-4210-A9C0-5EF432966F53}" srcOrd="1" destOrd="0" presId="urn:microsoft.com/office/officeart/2005/8/layout/orgChart1"/>
    <dgm:cxn modelId="{40043CC3-3BCC-40F7-8FA6-5AB11C8C68DD}" type="presParOf" srcId="{35AF75BA-5425-4837-99D0-885FD3C8B939}" destId="{942936BB-5E1F-4B07-AE10-251E855EEA03}" srcOrd="2" destOrd="0" presId="urn:microsoft.com/office/officeart/2005/8/layout/orgChart1"/>
    <dgm:cxn modelId="{D65C8E1B-1237-4011-BF09-8BBD234E2A63}" type="presParOf" srcId="{C2841FE3-A688-4872-AD75-14B3FF4B7772}" destId="{6474347D-84E2-48D8-B922-B24F43CBEA53}" srcOrd="4" destOrd="0" presId="urn:microsoft.com/office/officeart/2005/8/layout/orgChart1"/>
    <dgm:cxn modelId="{8E2C7E09-C1D2-484B-8053-69F02C4A6741}" type="presParOf" srcId="{C2841FE3-A688-4872-AD75-14B3FF4B7772}" destId="{17D08D31-EA91-402A-96AB-7A0DE432B208}" srcOrd="5" destOrd="0" presId="urn:microsoft.com/office/officeart/2005/8/layout/orgChart1"/>
    <dgm:cxn modelId="{FA0BCEB5-8141-4E8B-ACA4-3566E0DD6644}" type="presParOf" srcId="{17D08D31-EA91-402A-96AB-7A0DE432B208}" destId="{DE4FC238-04EF-4CE2-B6F3-93DA7FF0E9AB}" srcOrd="0" destOrd="0" presId="urn:microsoft.com/office/officeart/2005/8/layout/orgChart1"/>
    <dgm:cxn modelId="{8A73B231-1762-4453-8ABB-980A5B6B9330}" type="presParOf" srcId="{DE4FC238-04EF-4CE2-B6F3-93DA7FF0E9AB}" destId="{8A1F416B-BE7B-4890-8FA6-D8AED63D6DA6}" srcOrd="0" destOrd="0" presId="urn:microsoft.com/office/officeart/2005/8/layout/orgChart1"/>
    <dgm:cxn modelId="{05E27C0A-F220-4094-B2B5-030CA7A5B64C}" type="presParOf" srcId="{DE4FC238-04EF-4CE2-B6F3-93DA7FF0E9AB}" destId="{0587D0B2-260F-4D99-8763-5B932EB8016B}" srcOrd="1" destOrd="0" presId="urn:microsoft.com/office/officeart/2005/8/layout/orgChart1"/>
    <dgm:cxn modelId="{9F4556EA-03AD-4EFE-B9FD-26E019E2E06E}" type="presParOf" srcId="{17D08D31-EA91-402A-96AB-7A0DE432B208}" destId="{7FD86314-24BB-4118-AAAE-39A9ECE0FDC8}" srcOrd="1" destOrd="0" presId="urn:microsoft.com/office/officeart/2005/8/layout/orgChart1"/>
    <dgm:cxn modelId="{7BC39FB3-C2E7-4A40-98A0-B2BA70120956}" type="presParOf" srcId="{17D08D31-EA91-402A-96AB-7A0DE432B208}" destId="{2E7ABEF6-70F5-4DB6-AC81-3A6ABDD00D85}" srcOrd="2" destOrd="0" presId="urn:microsoft.com/office/officeart/2005/8/layout/orgChart1"/>
    <dgm:cxn modelId="{B17ABF86-1A4C-4B6A-BA00-CCE094F162D1}" type="presParOf" srcId="{C2841FE3-A688-4872-AD75-14B3FF4B7772}" destId="{6C3F5D98-4746-49EF-989C-16375785B6D3}" srcOrd="6" destOrd="0" presId="urn:microsoft.com/office/officeart/2005/8/layout/orgChart1"/>
    <dgm:cxn modelId="{69AF7001-74B2-469F-8B1C-5F991A299B41}" type="presParOf" srcId="{C2841FE3-A688-4872-AD75-14B3FF4B7772}" destId="{570CF720-6BB2-4365-AC32-786B40F69BC3}" srcOrd="7" destOrd="0" presId="urn:microsoft.com/office/officeart/2005/8/layout/orgChart1"/>
    <dgm:cxn modelId="{AE3045C9-4369-45A7-B40F-FF37D835165A}" type="presParOf" srcId="{570CF720-6BB2-4365-AC32-786B40F69BC3}" destId="{26DC3C95-770F-4345-8393-A44ED0C02269}" srcOrd="0" destOrd="0" presId="urn:microsoft.com/office/officeart/2005/8/layout/orgChart1"/>
    <dgm:cxn modelId="{190A521B-A136-448F-877F-F5B307C8A64A}" type="presParOf" srcId="{26DC3C95-770F-4345-8393-A44ED0C02269}" destId="{509D1C13-4C63-4039-B337-A8FB36AFA442}" srcOrd="0" destOrd="0" presId="urn:microsoft.com/office/officeart/2005/8/layout/orgChart1"/>
    <dgm:cxn modelId="{3BFB7715-0420-42A7-9B14-E5CBA1ADC9B0}" type="presParOf" srcId="{26DC3C95-770F-4345-8393-A44ED0C02269}" destId="{22A6041D-0936-445D-BF30-54AD382FFF64}" srcOrd="1" destOrd="0" presId="urn:microsoft.com/office/officeart/2005/8/layout/orgChart1"/>
    <dgm:cxn modelId="{0322672A-A190-4BD1-991B-7AE236CF87B3}" type="presParOf" srcId="{570CF720-6BB2-4365-AC32-786B40F69BC3}" destId="{544114D5-C570-4D2E-A045-A49FBF46752A}" srcOrd="1" destOrd="0" presId="urn:microsoft.com/office/officeart/2005/8/layout/orgChart1"/>
    <dgm:cxn modelId="{5906F5A9-8270-423D-9E00-18C3F7C4074F}" type="presParOf" srcId="{570CF720-6BB2-4365-AC32-786B40F69BC3}" destId="{1CB96042-96FA-4A92-9B44-996086CD6F94}" srcOrd="2" destOrd="0" presId="urn:microsoft.com/office/officeart/2005/8/layout/orgChart1"/>
    <dgm:cxn modelId="{D944CF74-BAA2-4053-AC8D-5B1B738641F8}" type="presParOf" srcId="{B5075E21-C890-4DEA-B064-101D486544B5}" destId="{6B7C2EA1-4F8B-4554-A949-302AFA38F5DD}" srcOrd="2" destOrd="0" presId="urn:microsoft.com/office/officeart/2005/8/layout/orgChart1"/>
    <dgm:cxn modelId="{8F426D0D-006C-4460-A537-A301D464E5D4}" type="presParOf" srcId="{58239DDE-A1EA-4E86-8EE3-D378E774E880}" destId="{D054A4CF-6F46-4631-AED0-D555DD4939DF}" srcOrd="12" destOrd="0" presId="urn:microsoft.com/office/officeart/2005/8/layout/orgChart1"/>
    <dgm:cxn modelId="{62DB5813-FF5F-4502-AE3B-4E15240E0F76}" type="presParOf" srcId="{58239DDE-A1EA-4E86-8EE3-D378E774E880}" destId="{92D1F3EE-5569-4E16-AF53-3AF7BCF148A5}" srcOrd="13" destOrd="0" presId="urn:microsoft.com/office/officeart/2005/8/layout/orgChart1"/>
    <dgm:cxn modelId="{C50DE719-C2A1-4D13-9875-0C41CA672B5E}" type="presParOf" srcId="{92D1F3EE-5569-4E16-AF53-3AF7BCF148A5}" destId="{96EF6325-4753-48F7-99D1-8CF65EAA5957}" srcOrd="0" destOrd="0" presId="urn:microsoft.com/office/officeart/2005/8/layout/orgChart1"/>
    <dgm:cxn modelId="{2820CA1F-499E-4A37-B4D0-746AFE001D49}" type="presParOf" srcId="{96EF6325-4753-48F7-99D1-8CF65EAA5957}" destId="{8DD573E6-8A4E-4023-907D-21383146EE7C}" srcOrd="0" destOrd="0" presId="urn:microsoft.com/office/officeart/2005/8/layout/orgChart1"/>
    <dgm:cxn modelId="{0C6B74C2-8549-41B1-8A8B-EF9238748B99}" type="presParOf" srcId="{96EF6325-4753-48F7-99D1-8CF65EAA5957}" destId="{4ACCC3CB-3218-4DAF-9231-1531BCEC47BC}" srcOrd="1" destOrd="0" presId="urn:microsoft.com/office/officeart/2005/8/layout/orgChart1"/>
    <dgm:cxn modelId="{E8D52486-873A-4219-87C3-E6CA01B3CC04}" type="presParOf" srcId="{92D1F3EE-5569-4E16-AF53-3AF7BCF148A5}" destId="{C3DDE6A0-9519-44D6-9682-149E504717C9}" srcOrd="1" destOrd="0" presId="urn:microsoft.com/office/officeart/2005/8/layout/orgChart1"/>
    <dgm:cxn modelId="{757A406E-E9BD-44BE-A399-4A9AC4CF70B9}" type="presParOf" srcId="{92D1F3EE-5569-4E16-AF53-3AF7BCF148A5}" destId="{BE1FBD84-B1BD-4416-AEF8-2F3DE9548479}" srcOrd="2" destOrd="0" presId="urn:microsoft.com/office/officeart/2005/8/layout/orgChart1"/>
    <dgm:cxn modelId="{E9DFCF6B-1FBE-4A1E-AB46-A60642DE67E3}" type="presParOf" srcId="{1047074F-C2BA-4F04-8C66-B7877F5CE7DA}" destId="{FE6C495E-4626-4F58-81C8-4998C2A0360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7856E0-3918-4F02-A012-B93C3322EA03}" type="doc">
      <dgm:prSet loTypeId="urn:microsoft.com/office/officeart/2005/8/layout/arrow2" loCatId="process" qsTypeId="urn:microsoft.com/office/officeart/2005/8/quickstyle/simple1" qsCatId="simple" csTypeId="urn:microsoft.com/office/officeart/2005/8/colors/colorful3" csCatId="colorful" phldr="1"/>
      <dgm:spPr/>
    </dgm:pt>
    <dgm:pt modelId="{1A340C1B-7C8C-4D23-A2F7-9980FB75792D}">
      <dgm:prSet phldrT="[Testo]"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Febbraio Avvio Turni ALPI</a:t>
          </a:r>
          <a:endParaRPr lang="it-IT"/>
        </a:p>
      </dgm:t>
    </dgm:pt>
    <dgm:pt modelId="{752AAB18-6AD5-4DAF-A6F8-90EFC95E1228}" type="parTrans" cxnId="{8D8FA1FD-C6FB-4F03-8A4D-FBE047085DB2}">
      <dgm:prSet/>
      <dgm:spPr/>
    </dgm:pt>
    <dgm:pt modelId="{F85D5F28-42CB-4870-BF32-7D71B4EB79D0}" type="sibTrans" cxnId="{8D8FA1FD-C6FB-4F03-8A4D-FBE047085DB2}">
      <dgm:prSet/>
      <dgm:spPr/>
    </dgm:pt>
    <dgm:pt modelId="{DC4D1AEF-30BC-4CCA-AFCC-88A6F0EC18C0}">
      <dgm:prSet phldrT="[Testo]"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 Maggio  Fascio in ISOL2</a:t>
          </a:r>
          <a:endParaRPr lang="it-IT"/>
        </a:p>
      </dgm:t>
    </dgm:pt>
    <dgm:pt modelId="{8BD0B4E3-6FFA-42C0-A88A-4224C0B76461}" type="parTrans" cxnId="{870D57B9-9323-42E4-BDD7-333ACB0343F3}">
      <dgm:prSet/>
      <dgm:spPr/>
    </dgm:pt>
    <dgm:pt modelId="{73000B5D-D999-4AA1-992A-B4A76946123A}" type="sibTrans" cxnId="{870D57B9-9323-42E4-BDD7-333ACB0343F3}">
      <dgm:prSet/>
      <dgm:spPr/>
    </dgm:pt>
    <dgm:pt modelId="{FB958A8A-954E-4BD7-A770-EE19F931DC90}">
      <dgm:prSet phldrT="[Testo]"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 Luglio-Settembre Manutenzioni</a:t>
          </a:r>
          <a:endParaRPr lang="it-IT"/>
        </a:p>
      </dgm:t>
    </dgm:pt>
    <dgm:pt modelId="{0ED87919-DC72-46CB-A147-7DD912D627BE}" type="parTrans" cxnId="{933F16A9-662A-4B3B-9244-08C7C33E4A52}">
      <dgm:prSet/>
      <dgm:spPr/>
    </dgm:pt>
    <dgm:pt modelId="{D515987E-7775-4C0D-A7A9-E7FC98D2E199}" type="sibTrans" cxnId="{933F16A9-662A-4B3B-9244-08C7C33E4A52}">
      <dgm:prSet/>
      <dgm:spPr/>
    </dgm:pt>
    <dgm:pt modelId="{8D6040D9-E620-45FA-8BB6-256A2691E447}">
      <dgm:prSet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 Novembre Fascio Radioattivo ISOL1</a:t>
          </a:r>
        </a:p>
      </dgm:t>
    </dgm:pt>
    <dgm:pt modelId="{4FFADC7B-F9C6-4F6C-A7DA-366FAF0451B8}" type="parTrans" cxnId="{FC5A0828-7573-4692-8177-C9527682C828}">
      <dgm:prSet/>
      <dgm:spPr/>
    </dgm:pt>
    <dgm:pt modelId="{E17F6D94-9EEC-424D-BC76-C2EB41C45F28}" type="sibTrans" cxnId="{FC5A0828-7573-4692-8177-C9527682C828}">
      <dgm:prSet/>
      <dgm:spPr/>
    </dgm:pt>
    <dgm:pt modelId="{88F264EA-5DB3-4F27-959E-55B3412EFE0A}" type="pres">
      <dgm:prSet presAssocID="{F87856E0-3918-4F02-A012-B93C3322EA03}" presName="arrowDiagram" presStyleCnt="0">
        <dgm:presLayoutVars>
          <dgm:chMax val="5"/>
          <dgm:dir/>
          <dgm:resizeHandles val="exact"/>
        </dgm:presLayoutVars>
      </dgm:prSet>
      <dgm:spPr/>
    </dgm:pt>
    <dgm:pt modelId="{666F1DE7-69E1-48C3-A0EC-080D214558FC}" type="pres">
      <dgm:prSet presAssocID="{F87856E0-3918-4F02-A012-B93C3322EA03}" presName="arrow" presStyleLbl="bgShp" presStyleIdx="0" presStyleCnt="1"/>
      <dgm:spPr/>
    </dgm:pt>
    <dgm:pt modelId="{EAD67EC1-6D96-45C4-BD32-4B5B050BA8CA}" type="pres">
      <dgm:prSet presAssocID="{F87856E0-3918-4F02-A012-B93C3322EA03}" presName="arrowDiagram4" presStyleCnt="0"/>
      <dgm:spPr/>
    </dgm:pt>
    <dgm:pt modelId="{A7E87C3C-F6CE-4311-BD69-7371882D1A17}" type="pres">
      <dgm:prSet presAssocID="{1A340C1B-7C8C-4D23-A2F7-9980FB75792D}" presName="bullet4a" presStyleLbl="node1" presStyleIdx="0" presStyleCnt="4"/>
      <dgm:spPr/>
    </dgm:pt>
    <dgm:pt modelId="{720CFED2-52EB-43BD-A1BB-3DA283E8026C}" type="pres">
      <dgm:prSet presAssocID="{1A340C1B-7C8C-4D23-A2F7-9980FB75792D}" presName="textBox4a" presStyleLbl="revTx" presStyleIdx="0" presStyleCnt="4">
        <dgm:presLayoutVars>
          <dgm:bulletEnabled val="1"/>
        </dgm:presLayoutVars>
      </dgm:prSet>
      <dgm:spPr/>
    </dgm:pt>
    <dgm:pt modelId="{1C49F07C-B8AE-4435-A614-F262C7EA039D}" type="pres">
      <dgm:prSet presAssocID="{DC4D1AEF-30BC-4CCA-AFCC-88A6F0EC18C0}" presName="bullet4b" presStyleLbl="node1" presStyleIdx="1" presStyleCnt="4"/>
      <dgm:spPr/>
    </dgm:pt>
    <dgm:pt modelId="{65867AFF-B13E-48E9-905B-DEB0F1D10EAE}" type="pres">
      <dgm:prSet presAssocID="{DC4D1AEF-30BC-4CCA-AFCC-88A6F0EC18C0}" presName="textBox4b" presStyleLbl="revTx" presStyleIdx="1" presStyleCnt="4">
        <dgm:presLayoutVars>
          <dgm:bulletEnabled val="1"/>
        </dgm:presLayoutVars>
      </dgm:prSet>
      <dgm:spPr/>
    </dgm:pt>
    <dgm:pt modelId="{D7E485D7-DA87-430F-8B58-D6C6F83C3627}" type="pres">
      <dgm:prSet presAssocID="{FB958A8A-954E-4BD7-A770-EE19F931DC90}" presName="bullet4c" presStyleLbl="node1" presStyleIdx="2" presStyleCnt="4"/>
      <dgm:spPr/>
    </dgm:pt>
    <dgm:pt modelId="{9A7325E1-C070-4C4D-BB53-6D5E0FF2117B}" type="pres">
      <dgm:prSet presAssocID="{FB958A8A-954E-4BD7-A770-EE19F931DC90}" presName="textBox4c" presStyleLbl="revTx" presStyleIdx="2" presStyleCnt="4">
        <dgm:presLayoutVars>
          <dgm:bulletEnabled val="1"/>
        </dgm:presLayoutVars>
      </dgm:prSet>
      <dgm:spPr/>
    </dgm:pt>
    <dgm:pt modelId="{D9506884-EB50-48B5-B088-EAF93D2A7E1C}" type="pres">
      <dgm:prSet presAssocID="{8D6040D9-E620-45FA-8BB6-256A2691E447}" presName="bullet4d" presStyleLbl="node1" presStyleIdx="3" presStyleCnt="4"/>
      <dgm:spPr/>
    </dgm:pt>
    <dgm:pt modelId="{ABC841A2-C997-4787-B921-BAA07D77A393}" type="pres">
      <dgm:prSet presAssocID="{8D6040D9-E620-45FA-8BB6-256A2691E447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4EF3841B-D499-4266-8328-4FE01AC2F34D}" type="presOf" srcId="{DC4D1AEF-30BC-4CCA-AFCC-88A6F0EC18C0}" destId="{65867AFF-B13E-48E9-905B-DEB0F1D10EAE}" srcOrd="0" destOrd="0" presId="urn:microsoft.com/office/officeart/2005/8/layout/arrow2"/>
    <dgm:cxn modelId="{FC5A0828-7573-4692-8177-C9527682C828}" srcId="{F87856E0-3918-4F02-A012-B93C3322EA03}" destId="{8D6040D9-E620-45FA-8BB6-256A2691E447}" srcOrd="3" destOrd="0" parTransId="{4FFADC7B-F9C6-4F6C-A7DA-366FAF0451B8}" sibTransId="{E17F6D94-9EEC-424D-BC76-C2EB41C45F28}"/>
    <dgm:cxn modelId="{9EEF4934-8596-4D5A-8EBE-5BA9D039649E}" type="presOf" srcId="{F87856E0-3918-4F02-A012-B93C3322EA03}" destId="{88F264EA-5DB3-4F27-959E-55B3412EFE0A}" srcOrd="0" destOrd="0" presId="urn:microsoft.com/office/officeart/2005/8/layout/arrow2"/>
    <dgm:cxn modelId="{ACC5BC35-A530-4A56-891F-AC667066F300}" type="presOf" srcId="{8D6040D9-E620-45FA-8BB6-256A2691E447}" destId="{ABC841A2-C997-4787-B921-BAA07D77A393}" srcOrd="0" destOrd="0" presId="urn:microsoft.com/office/officeart/2005/8/layout/arrow2"/>
    <dgm:cxn modelId="{372E4F62-DBEC-4827-99E0-C089C0E841E7}" type="presOf" srcId="{1A340C1B-7C8C-4D23-A2F7-9980FB75792D}" destId="{720CFED2-52EB-43BD-A1BB-3DA283E8026C}" srcOrd="0" destOrd="0" presId="urn:microsoft.com/office/officeart/2005/8/layout/arrow2"/>
    <dgm:cxn modelId="{71475263-9F47-4A1D-8EF9-1CB17AEA2CBC}" type="presOf" srcId="{FB958A8A-954E-4BD7-A770-EE19F931DC90}" destId="{9A7325E1-C070-4C4D-BB53-6D5E0FF2117B}" srcOrd="0" destOrd="0" presId="urn:microsoft.com/office/officeart/2005/8/layout/arrow2"/>
    <dgm:cxn modelId="{933F16A9-662A-4B3B-9244-08C7C33E4A52}" srcId="{F87856E0-3918-4F02-A012-B93C3322EA03}" destId="{FB958A8A-954E-4BD7-A770-EE19F931DC90}" srcOrd="2" destOrd="0" parTransId="{0ED87919-DC72-46CB-A147-7DD912D627BE}" sibTransId="{D515987E-7775-4C0D-A7A9-E7FC98D2E199}"/>
    <dgm:cxn modelId="{870D57B9-9323-42E4-BDD7-333ACB0343F3}" srcId="{F87856E0-3918-4F02-A012-B93C3322EA03}" destId="{DC4D1AEF-30BC-4CCA-AFCC-88A6F0EC18C0}" srcOrd="1" destOrd="0" parTransId="{8BD0B4E3-6FFA-42C0-A88A-4224C0B76461}" sibTransId="{73000B5D-D999-4AA1-992A-B4A76946123A}"/>
    <dgm:cxn modelId="{8D8FA1FD-C6FB-4F03-8A4D-FBE047085DB2}" srcId="{F87856E0-3918-4F02-A012-B93C3322EA03}" destId="{1A340C1B-7C8C-4D23-A2F7-9980FB75792D}" srcOrd="0" destOrd="0" parTransId="{752AAB18-6AD5-4DAF-A6F8-90EFC95E1228}" sibTransId="{F85D5F28-42CB-4870-BF32-7D71B4EB79D0}"/>
    <dgm:cxn modelId="{09D7F80E-F76E-4D68-A50D-5C1D6D0AD449}" type="presParOf" srcId="{88F264EA-5DB3-4F27-959E-55B3412EFE0A}" destId="{666F1DE7-69E1-48C3-A0EC-080D214558FC}" srcOrd="0" destOrd="0" presId="urn:microsoft.com/office/officeart/2005/8/layout/arrow2"/>
    <dgm:cxn modelId="{D2D4627A-16E0-4096-B350-36A0413E0F2A}" type="presParOf" srcId="{88F264EA-5DB3-4F27-959E-55B3412EFE0A}" destId="{EAD67EC1-6D96-45C4-BD32-4B5B050BA8CA}" srcOrd="1" destOrd="0" presId="urn:microsoft.com/office/officeart/2005/8/layout/arrow2"/>
    <dgm:cxn modelId="{BC12DA99-8C20-4F4C-969D-F52B5382CC89}" type="presParOf" srcId="{EAD67EC1-6D96-45C4-BD32-4B5B050BA8CA}" destId="{A7E87C3C-F6CE-4311-BD69-7371882D1A17}" srcOrd="0" destOrd="0" presId="urn:microsoft.com/office/officeart/2005/8/layout/arrow2"/>
    <dgm:cxn modelId="{48E648EE-64D5-4891-9BA6-719B2792E939}" type="presParOf" srcId="{EAD67EC1-6D96-45C4-BD32-4B5B050BA8CA}" destId="{720CFED2-52EB-43BD-A1BB-3DA283E8026C}" srcOrd="1" destOrd="0" presId="urn:microsoft.com/office/officeart/2005/8/layout/arrow2"/>
    <dgm:cxn modelId="{27EC0C19-903C-4A98-BB5A-6FF7706B35A3}" type="presParOf" srcId="{EAD67EC1-6D96-45C4-BD32-4B5B050BA8CA}" destId="{1C49F07C-B8AE-4435-A614-F262C7EA039D}" srcOrd="2" destOrd="0" presId="urn:microsoft.com/office/officeart/2005/8/layout/arrow2"/>
    <dgm:cxn modelId="{FE53C5DB-505F-4674-B203-7DD00C217CE9}" type="presParOf" srcId="{EAD67EC1-6D96-45C4-BD32-4B5B050BA8CA}" destId="{65867AFF-B13E-48E9-905B-DEB0F1D10EAE}" srcOrd="3" destOrd="0" presId="urn:microsoft.com/office/officeart/2005/8/layout/arrow2"/>
    <dgm:cxn modelId="{836BCE6B-5C15-48C2-87E4-293F2C1FD675}" type="presParOf" srcId="{EAD67EC1-6D96-45C4-BD32-4B5B050BA8CA}" destId="{D7E485D7-DA87-430F-8B58-D6C6F83C3627}" srcOrd="4" destOrd="0" presId="urn:microsoft.com/office/officeart/2005/8/layout/arrow2"/>
    <dgm:cxn modelId="{72828E81-9B6E-442B-9F3E-69899F87394B}" type="presParOf" srcId="{EAD67EC1-6D96-45C4-BD32-4B5B050BA8CA}" destId="{9A7325E1-C070-4C4D-BB53-6D5E0FF2117B}" srcOrd="5" destOrd="0" presId="urn:microsoft.com/office/officeart/2005/8/layout/arrow2"/>
    <dgm:cxn modelId="{135A8389-84A1-4F0F-81AC-9CABECFDD498}" type="presParOf" srcId="{EAD67EC1-6D96-45C4-BD32-4B5B050BA8CA}" destId="{D9506884-EB50-48B5-B088-EAF93D2A7E1C}" srcOrd="6" destOrd="0" presId="urn:microsoft.com/office/officeart/2005/8/layout/arrow2"/>
    <dgm:cxn modelId="{EAEC3146-526F-4C4D-BBF7-471A0168EF23}" type="presParOf" srcId="{EAD67EC1-6D96-45C4-BD32-4B5B050BA8CA}" destId="{ABC841A2-C997-4787-B921-BAA07D77A393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7856E0-3918-4F02-A012-B93C3322EA03}" type="doc">
      <dgm:prSet loTypeId="urn:microsoft.com/office/officeart/2005/8/layout/arrow2" loCatId="process" qsTypeId="urn:microsoft.com/office/officeart/2005/8/quickstyle/simple1" qsCatId="simple" csTypeId="urn:microsoft.com/office/officeart/2005/8/colors/colorful3" csCatId="colorful" phldr="1"/>
      <dgm:spPr/>
    </dgm:pt>
    <dgm:pt modelId="{1A340C1B-7C8C-4D23-A2F7-9980FB75792D}">
      <dgm:prSet phldrT="[Testo]"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Febbraio Avvio Turni ALPI</a:t>
          </a:r>
          <a:endParaRPr lang="it-IT"/>
        </a:p>
      </dgm:t>
    </dgm:pt>
    <dgm:pt modelId="{752AAB18-6AD5-4DAF-A6F8-90EFC95E1228}" type="parTrans" cxnId="{8D8FA1FD-C6FB-4F03-8A4D-FBE047085DB2}">
      <dgm:prSet/>
      <dgm:spPr/>
    </dgm:pt>
    <dgm:pt modelId="{F85D5F28-42CB-4870-BF32-7D71B4EB79D0}" type="sibTrans" cxnId="{8D8FA1FD-C6FB-4F03-8A4D-FBE047085DB2}">
      <dgm:prSet/>
      <dgm:spPr/>
    </dgm:pt>
    <dgm:pt modelId="{DC4D1AEF-30BC-4CCA-AFCC-88A6F0EC18C0}">
      <dgm:prSet phldrT="[Testo]"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 Maggio  Fascio in ISOL2</a:t>
          </a:r>
          <a:endParaRPr lang="it-IT"/>
        </a:p>
      </dgm:t>
    </dgm:pt>
    <dgm:pt modelId="{8BD0B4E3-6FFA-42C0-A88A-4224C0B76461}" type="parTrans" cxnId="{870D57B9-9323-42E4-BDD7-333ACB0343F3}">
      <dgm:prSet/>
      <dgm:spPr/>
    </dgm:pt>
    <dgm:pt modelId="{73000B5D-D999-4AA1-992A-B4A76946123A}" type="sibTrans" cxnId="{870D57B9-9323-42E4-BDD7-333ACB0343F3}">
      <dgm:prSet/>
      <dgm:spPr/>
    </dgm:pt>
    <dgm:pt modelId="{FB958A8A-954E-4BD7-A770-EE19F931DC90}">
      <dgm:prSet phldrT="[Testo]"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 Luglio-Settembre Manutenzioni – Upgrade - Sviluppi</a:t>
          </a:r>
          <a:endParaRPr lang="it-IT"/>
        </a:p>
      </dgm:t>
    </dgm:pt>
    <dgm:pt modelId="{0ED87919-DC72-46CB-A147-7DD912D627BE}" type="parTrans" cxnId="{933F16A9-662A-4B3B-9244-08C7C33E4A52}">
      <dgm:prSet/>
      <dgm:spPr/>
    </dgm:pt>
    <dgm:pt modelId="{D515987E-7775-4C0D-A7A9-E7FC98D2E199}" type="sibTrans" cxnId="{933F16A9-662A-4B3B-9244-08C7C33E4A52}">
      <dgm:prSet/>
      <dgm:spPr/>
    </dgm:pt>
    <dgm:pt modelId="{8D6040D9-E620-45FA-8BB6-256A2691E447}">
      <dgm:prSet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 Novembre Fascio Radioattivo ISOL1</a:t>
          </a:r>
        </a:p>
      </dgm:t>
    </dgm:pt>
    <dgm:pt modelId="{4FFADC7B-F9C6-4F6C-A7DA-366FAF0451B8}" type="parTrans" cxnId="{FC5A0828-7573-4692-8177-C9527682C828}">
      <dgm:prSet/>
      <dgm:spPr/>
    </dgm:pt>
    <dgm:pt modelId="{E17F6D94-9EEC-424D-BC76-C2EB41C45F28}" type="sibTrans" cxnId="{FC5A0828-7573-4692-8177-C9527682C828}">
      <dgm:prSet/>
      <dgm:spPr/>
    </dgm:pt>
    <dgm:pt modelId="{88F264EA-5DB3-4F27-959E-55B3412EFE0A}" type="pres">
      <dgm:prSet presAssocID="{F87856E0-3918-4F02-A012-B93C3322EA03}" presName="arrowDiagram" presStyleCnt="0">
        <dgm:presLayoutVars>
          <dgm:chMax val="5"/>
          <dgm:dir/>
          <dgm:resizeHandles val="exact"/>
        </dgm:presLayoutVars>
      </dgm:prSet>
      <dgm:spPr/>
    </dgm:pt>
    <dgm:pt modelId="{666F1DE7-69E1-48C3-A0EC-080D214558FC}" type="pres">
      <dgm:prSet presAssocID="{F87856E0-3918-4F02-A012-B93C3322EA03}" presName="arrow" presStyleLbl="bgShp" presStyleIdx="0" presStyleCnt="1"/>
      <dgm:spPr/>
    </dgm:pt>
    <dgm:pt modelId="{EAD67EC1-6D96-45C4-BD32-4B5B050BA8CA}" type="pres">
      <dgm:prSet presAssocID="{F87856E0-3918-4F02-A012-B93C3322EA03}" presName="arrowDiagram4" presStyleCnt="0"/>
      <dgm:spPr/>
    </dgm:pt>
    <dgm:pt modelId="{A7E87C3C-F6CE-4311-BD69-7371882D1A17}" type="pres">
      <dgm:prSet presAssocID="{1A340C1B-7C8C-4D23-A2F7-9980FB75792D}" presName="bullet4a" presStyleLbl="node1" presStyleIdx="0" presStyleCnt="4"/>
      <dgm:spPr/>
    </dgm:pt>
    <dgm:pt modelId="{720CFED2-52EB-43BD-A1BB-3DA283E8026C}" type="pres">
      <dgm:prSet presAssocID="{1A340C1B-7C8C-4D23-A2F7-9980FB75792D}" presName="textBox4a" presStyleLbl="revTx" presStyleIdx="0" presStyleCnt="4">
        <dgm:presLayoutVars>
          <dgm:bulletEnabled val="1"/>
        </dgm:presLayoutVars>
      </dgm:prSet>
      <dgm:spPr/>
    </dgm:pt>
    <dgm:pt modelId="{1C49F07C-B8AE-4435-A614-F262C7EA039D}" type="pres">
      <dgm:prSet presAssocID="{DC4D1AEF-30BC-4CCA-AFCC-88A6F0EC18C0}" presName="bullet4b" presStyleLbl="node1" presStyleIdx="1" presStyleCnt="4"/>
      <dgm:spPr/>
    </dgm:pt>
    <dgm:pt modelId="{65867AFF-B13E-48E9-905B-DEB0F1D10EAE}" type="pres">
      <dgm:prSet presAssocID="{DC4D1AEF-30BC-4CCA-AFCC-88A6F0EC18C0}" presName="textBox4b" presStyleLbl="revTx" presStyleIdx="1" presStyleCnt="4">
        <dgm:presLayoutVars>
          <dgm:bulletEnabled val="1"/>
        </dgm:presLayoutVars>
      </dgm:prSet>
      <dgm:spPr/>
    </dgm:pt>
    <dgm:pt modelId="{D7E485D7-DA87-430F-8B58-D6C6F83C3627}" type="pres">
      <dgm:prSet presAssocID="{FB958A8A-954E-4BD7-A770-EE19F931DC90}" presName="bullet4c" presStyleLbl="node1" presStyleIdx="2" presStyleCnt="4"/>
      <dgm:spPr/>
    </dgm:pt>
    <dgm:pt modelId="{9A7325E1-C070-4C4D-BB53-6D5E0FF2117B}" type="pres">
      <dgm:prSet presAssocID="{FB958A8A-954E-4BD7-A770-EE19F931DC90}" presName="textBox4c" presStyleLbl="revTx" presStyleIdx="2" presStyleCnt="4">
        <dgm:presLayoutVars>
          <dgm:bulletEnabled val="1"/>
        </dgm:presLayoutVars>
      </dgm:prSet>
      <dgm:spPr/>
    </dgm:pt>
    <dgm:pt modelId="{D9506884-EB50-48B5-B088-EAF93D2A7E1C}" type="pres">
      <dgm:prSet presAssocID="{8D6040D9-E620-45FA-8BB6-256A2691E447}" presName="bullet4d" presStyleLbl="node1" presStyleIdx="3" presStyleCnt="4"/>
      <dgm:spPr/>
    </dgm:pt>
    <dgm:pt modelId="{ABC841A2-C997-4787-B921-BAA07D77A393}" type="pres">
      <dgm:prSet presAssocID="{8D6040D9-E620-45FA-8BB6-256A2691E447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4EF3841B-D499-4266-8328-4FE01AC2F34D}" type="presOf" srcId="{DC4D1AEF-30BC-4CCA-AFCC-88A6F0EC18C0}" destId="{65867AFF-B13E-48E9-905B-DEB0F1D10EAE}" srcOrd="0" destOrd="0" presId="urn:microsoft.com/office/officeart/2005/8/layout/arrow2"/>
    <dgm:cxn modelId="{FC5A0828-7573-4692-8177-C9527682C828}" srcId="{F87856E0-3918-4F02-A012-B93C3322EA03}" destId="{8D6040D9-E620-45FA-8BB6-256A2691E447}" srcOrd="3" destOrd="0" parTransId="{4FFADC7B-F9C6-4F6C-A7DA-366FAF0451B8}" sibTransId="{E17F6D94-9EEC-424D-BC76-C2EB41C45F28}"/>
    <dgm:cxn modelId="{9EEF4934-8596-4D5A-8EBE-5BA9D039649E}" type="presOf" srcId="{F87856E0-3918-4F02-A012-B93C3322EA03}" destId="{88F264EA-5DB3-4F27-959E-55B3412EFE0A}" srcOrd="0" destOrd="0" presId="urn:microsoft.com/office/officeart/2005/8/layout/arrow2"/>
    <dgm:cxn modelId="{ACC5BC35-A530-4A56-891F-AC667066F300}" type="presOf" srcId="{8D6040D9-E620-45FA-8BB6-256A2691E447}" destId="{ABC841A2-C997-4787-B921-BAA07D77A393}" srcOrd="0" destOrd="0" presId="urn:microsoft.com/office/officeart/2005/8/layout/arrow2"/>
    <dgm:cxn modelId="{372E4F62-DBEC-4827-99E0-C089C0E841E7}" type="presOf" srcId="{1A340C1B-7C8C-4D23-A2F7-9980FB75792D}" destId="{720CFED2-52EB-43BD-A1BB-3DA283E8026C}" srcOrd="0" destOrd="0" presId="urn:microsoft.com/office/officeart/2005/8/layout/arrow2"/>
    <dgm:cxn modelId="{71475263-9F47-4A1D-8EF9-1CB17AEA2CBC}" type="presOf" srcId="{FB958A8A-954E-4BD7-A770-EE19F931DC90}" destId="{9A7325E1-C070-4C4D-BB53-6D5E0FF2117B}" srcOrd="0" destOrd="0" presId="urn:microsoft.com/office/officeart/2005/8/layout/arrow2"/>
    <dgm:cxn modelId="{933F16A9-662A-4B3B-9244-08C7C33E4A52}" srcId="{F87856E0-3918-4F02-A012-B93C3322EA03}" destId="{FB958A8A-954E-4BD7-A770-EE19F931DC90}" srcOrd="2" destOrd="0" parTransId="{0ED87919-DC72-46CB-A147-7DD912D627BE}" sibTransId="{D515987E-7775-4C0D-A7A9-E7FC98D2E199}"/>
    <dgm:cxn modelId="{870D57B9-9323-42E4-BDD7-333ACB0343F3}" srcId="{F87856E0-3918-4F02-A012-B93C3322EA03}" destId="{DC4D1AEF-30BC-4CCA-AFCC-88A6F0EC18C0}" srcOrd="1" destOrd="0" parTransId="{8BD0B4E3-6FFA-42C0-A88A-4224C0B76461}" sibTransId="{73000B5D-D999-4AA1-992A-B4A76946123A}"/>
    <dgm:cxn modelId="{8D8FA1FD-C6FB-4F03-8A4D-FBE047085DB2}" srcId="{F87856E0-3918-4F02-A012-B93C3322EA03}" destId="{1A340C1B-7C8C-4D23-A2F7-9980FB75792D}" srcOrd="0" destOrd="0" parTransId="{752AAB18-6AD5-4DAF-A6F8-90EFC95E1228}" sibTransId="{F85D5F28-42CB-4870-BF32-7D71B4EB79D0}"/>
    <dgm:cxn modelId="{09D7F80E-F76E-4D68-A50D-5C1D6D0AD449}" type="presParOf" srcId="{88F264EA-5DB3-4F27-959E-55B3412EFE0A}" destId="{666F1DE7-69E1-48C3-A0EC-080D214558FC}" srcOrd="0" destOrd="0" presId="urn:microsoft.com/office/officeart/2005/8/layout/arrow2"/>
    <dgm:cxn modelId="{D2D4627A-16E0-4096-B350-36A0413E0F2A}" type="presParOf" srcId="{88F264EA-5DB3-4F27-959E-55B3412EFE0A}" destId="{EAD67EC1-6D96-45C4-BD32-4B5B050BA8CA}" srcOrd="1" destOrd="0" presId="urn:microsoft.com/office/officeart/2005/8/layout/arrow2"/>
    <dgm:cxn modelId="{BC12DA99-8C20-4F4C-969D-F52B5382CC89}" type="presParOf" srcId="{EAD67EC1-6D96-45C4-BD32-4B5B050BA8CA}" destId="{A7E87C3C-F6CE-4311-BD69-7371882D1A17}" srcOrd="0" destOrd="0" presId="urn:microsoft.com/office/officeart/2005/8/layout/arrow2"/>
    <dgm:cxn modelId="{48E648EE-64D5-4891-9BA6-719B2792E939}" type="presParOf" srcId="{EAD67EC1-6D96-45C4-BD32-4B5B050BA8CA}" destId="{720CFED2-52EB-43BD-A1BB-3DA283E8026C}" srcOrd="1" destOrd="0" presId="urn:microsoft.com/office/officeart/2005/8/layout/arrow2"/>
    <dgm:cxn modelId="{27EC0C19-903C-4A98-BB5A-6FF7706B35A3}" type="presParOf" srcId="{EAD67EC1-6D96-45C4-BD32-4B5B050BA8CA}" destId="{1C49F07C-B8AE-4435-A614-F262C7EA039D}" srcOrd="2" destOrd="0" presId="urn:microsoft.com/office/officeart/2005/8/layout/arrow2"/>
    <dgm:cxn modelId="{FE53C5DB-505F-4674-B203-7DD00C217CE9}" type="presParOf" srcId="{EAD67EC1-6D96-45C4-BD32-4B5B050BA8CA}" destId="{65867AFF-B13E-48E9-905B-DEB0F1D10EAE}" srcOrd="3" destOrd="0" presId="urn:microsoft.com/office/officeart/2005/8/layout/arrow2"/>
    <dgm:cxn modelId="{836BCE6B-5C15-48C2-87E4-293F2C1FD675}" type="presParOf" srcId="{EAD67EC1-6D96-45C4-BD32-4B5B050BA8CA}" destId="{D7E485D7-DA87-430F-8B58-D6C6F83C3627}" srcOrd="4" destOrd="0" presId="urn:microsoft.com/office/officeart/2005/8/layout/arrow2"/>
    <dgm:cxn modelId="{72828E81-9B6E-442B-9F3E-69899F87394B}" type="presParOf" srcId="{EAD67EC1-6D96-45C4-BD32-4B5B050BA8CA}" destId="{9A7325E1-C070-4C4D-BB53-6D5E0FF2117B}" srcOrd="5" destOrd="0" presId="urn:microsoft.com/office/officeart/2005/8/layout/arrow2"/>
    <dgm:cxn modelId="{135A8389-84A1-4F0F-81AC-9CABECFDD498}" type="presParOf" srcId="{EAD67EC1-6D96-45C4-BD32-4B5B050BA8CA}" destId="{D9506884-EB50-48B5-B088-EAF93D2A7E1C}" srcOrd="6" destOrd="0" presId="urn:microsoft.com/office/officeart/2005/8/layout/arrow2"/>
    <dgm:cxn modelId="{EAEC3146-526F-4C4D-BBF7-471A0168EF23}" type="presParOf" srcId="{EAD67EC1-6D96-45C4-BD32-4B5B050BA8CA}" destId="{ABC841A2-C997-4787-B921-BAA07D77A393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7856E0-3918-4F02-A012-B93C3322EA03}" type="doc">
      <dgm:prSet loTypeId="urn:microsoft.com/office/officeart/2005/8/layout/arrow2" loCatId="process" qsTypeId="urn:microsoft.com/office/officeart/2005/8/quickstyle/simple1" qsCatId="simple" csTypeId="urn:microsoft.com/office/officeart/2005/8/colors/colorful3" csCatId="colorful" phldr="1"/>
      <dgm:spPr/>
    </dgm:pt>
    <dgm:pt modelId="{1A340C1B-7C8C-4D23-A2F7-9980FB75792D}">
      <dgm:prSet phldrT="[Testo]"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Febbraio Avvio Turni ALPI</a:t>
          </a:r>
          <a:endParaRPr lang="it-IT"/>
        </a:p>
      </dgm:t>
    </dgm:pt>
    <dgm:pt modelId="{752AAB18-6AD5-4DAF-A6F8-90EFC95E1228}" type="parTrans" cxnId="{8D8FA1FD-C6FB-4F03-8A4D-FBE047085DB2}">
      <dgm:prSet/>
      <dgm:spPr/>
    </dgm:pt>
    <dgm:pt modelId="{F85D5F28-42CB-4870-BF32-7D71B4EB79D0}" type="sibTrans" cxnId="{8D8FA1FD-C6FB-4F03-8A4D-FBE047085DB2}">
      <dgm:prSet/>
      <dgm:spPr/>
    </dgm:pt>
    <dgm:pt modelId="{DC4D1AEF-30BC-4CCA-AFCC-88A6F0EC18C0}">
      <dgm:prSet phldrT="[Testo]"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 Maggio  Fascio in ISOL2</a:t>
          </a:r>
          <a:endParaRPr lang="it-IT"/>
        </a:p>
      </dgm:t>
    </dgm:pt>
    <dgm:pt modelId="{8BD0B4E3-6FFA-42C0-A88A-4224C0B76461}" type="parTrans" cxnId="{870D57B9-9323-42E4-BDD7-333ACB0343F3}">
      <dgm:prSet/>
      <dgm:spPr/>
    </dgm:pt>
    <dgm:pt modelId="{73000B5D-D999-4AA1-992A-B4A76946123A}" type="sibTrans" cxnId="{870D57B9-9323-42E4-BDD7-333ACB0343F3}">
      <dgm:prSet/>
      <dgm:spPr/>
    </dgm:pt>
    <dgm:pt modelId="{FB958A8A-954E-4BD7-A770-EE19F931DC90}">
      <dgm:prSet phldrT="[Testo]"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 Luglio-Settembre Manutenzioni</a:t>
          </a:r>
          <a:endParaRPr lang="it-IT"/>
        </a:p>
      </dgm:t>
    </dgm:pt>
    <dgm:pt modelId="{0ED87919-DC72-46CB-A147-7DD912D627BE}" type="parTrans" cxnId="{933F16A9-662A-4B3B-9244-08C7C33E4A52}">
      <dgm:prSet/>
      <dgm:spPr/>
    </dgm:pt>
    <dgm:pt modelId="{D515987E-7775-4C0D-A7A9-E7FC98D2E199}" type="sibTrans" cxnId="{933F16A9-662A-4B3B-9244-08C7C33E4A52}">
      <dgm:prSet/>
      <dgm:spPr/>
    </dgm:pt>
    <dgm:pt modelId="{8D6040D9-E620-45FA-8BB6-256A2691E447}">
      <dgm:prSet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 Novembre Fascio Radioattivo ISOL1</a:t>
          </a:r>
        </a:p>
      </dgm:t>
    </dgm:pt>
    <dgm:pt modelId="{4FFADC7B-F9C6-4F6C-A7DA-366FAF0451B8}" type="parTrans" cxnId="{FC5A0828-7573-4692-8177-C9527682C828}">
      <dgm:prSet/>
      <dgm:spPr/>
    </dgm:pt>
    <dgm:pt modelId="{E17F6D94-9EEC-424D-BC76-C2EB41C45F28}" type="sibTrans" cxnId="{FC5A0828-7573-4692-8177-C9527682C828}">
      <dgm:prSet/>
      <dgm:spPr/>
    </dgm:pt>
    <dgm:pt modelId="{88F264EA-5DB3-4F27-959E-55B3412EFE0A}" type="pres">
      <dgm:prSet presAssocID="{F87856E0-3918-4F02-A012-B93C3322EA03}" presName="arrowDiagram" presStyleCnt="0">
        <dgm:presLayoutVars>
          <dgm:chMax val="5"/>
          <dgm:dir/>
          <dgm:resizeHandles val="exact"/>
        </dgm:presLayoutVars>
      </dgm:prSet>
      <dgm:spPr/>
    </dgm:pt>
    <dgm:pt modelId="{666F1DE7-69E1-48C3-A0EC-080D214558FC}" type="pres">
      <dgm:prSet presAssocID="{F87856E0-3918-4F02-A012-B93C3322EA03}" presName="arrow" presStyleLbl="bgShp" presStyleIdx="0" presStyleCnt="1"/>
      <dgm:spPr/>
    </dgm:pt>
    <dgm:pt modelId="{EAD67EC1-6D96-45C4-BD32-4B5B050BA8CA}" type="pres">
      <dgm:prSet presAssocID="{F87856E0-3918-4F02-A012-B93C3322EA03}" presName="arrowDiagram4" presStyleCnt="0"/>
      <dgm:spPr/>
    </dgm:pt>
    <dgm:pt modelId="{A7E87C3C-F6CE-4311-BD69-7371882D1A17}" type="pres">
      <dgm:prSet presAssocID="{1A340C1B-7C8C-4D23-A2F7-9980FB75792D}" presName="bullet4a" presStyleLbl="node1" presStyleIdx="0" presStyleCnt="4"/>
      <dgm:spPr/>
    </dgm:pt>
    <dgm:pt modelId="{720CFED2-52EB-43BD-A1BB-3DA283E8026C}" type="pres">
      <dgm:prSet presAssocID="{1A340C1B-7C8C-4D23-A2F7-9980FB75792D}" presName="textBox4a" presStyleLbl="revTx" presStyleIdx="0" presStyleCnt="4">
        <dgm:presLayoutVars>
          <dgm:bulletEnabled val="1"/>
        </dgm:presLayoutVars>
      </dgm:prSet>
      <dgm:spPr/>
    </dgm:pt>
    <dgm:pt modelId="{1C49F07C-B8AE-4435-A614-F262C7EA039D}" type="pres">
      <dgm:prSet presAssocID="{DC4D1AEF-30BC-4CCA-AFCC-88A6F0EC18C0}" presName="bullet4b" presStyleLbl="node1" presStyleIdx="1" presStyleCnt="4"/>
      <dgm:spPr/>
    </dgm:pt>
    <dgm:pt modelId="{65867AFF-B13E-48E9-905B-DEB0F1D10EAE}" type="pres">
      <dgm:prSet presAssocID="{DC4D1AEF-30BC-4CCA-AFCC-88A6F0EC18C0}" presName="textBox4b" presStyleLbl="revTx" presStyleIdx="1" presStyleCnt="4">
        <dgm:presLayoutVars>
          <dgm:bulletEnabled val="1"/>
        </dgm:presLayoutVars>
      </dgm:prSet>
      <dgm:spPr/>
    </dgm:pt>
    <dgm:pt modelId="{D7E485D7-DA87-430F-8B58-D6C6F83C3627}" type="pres">
      <dgm:prSet presAssocID="{FB958A8A-954E-4BD7-A770-EE19F931DC90}" presName="bullet4c" presStyleLbl="node1" presStyleIdx="2" presStyleCnt="4"/>
      <dgm:spPr/>
    </dgm:pt>
    <dgm:pt modelId="{9A7325E1-C070-4C4D-BB53-6D5E0FF2117B}" type="pres">
      <dgm:prSet presAssocID="{FB958A8A-954E-4BD7-A770-EE19F931DC90}" presName="textBox4c" presStyleLbl="revTx" presStyleIdx="2" presStyleCnt="4">
        <dgm:presLayoutVars>
          <dgm:bulletEnabled val="1"/>
        </dgm:presLayoutVars>
      </dgm:prSet>
      <dgm:spPr/>
    </dgm:pt>
    <dgm:pt modelId="{D9506884-EB50-48B5-B088-EAF93D2A7E1C}" type="pres">
      <dgm:prSet presAssocID="{8D6040D9-E620-45FA-8BB6-256A2691E447}" presName="bullet4d" presStyleLbl="node1" presStyleIdx="3" presStyleCnt="4"/>
      <dgm:spPr/>
    </dgm:pt>
    <dgm:pt modelId="{ABC841A2-C997-4787-B921-BAA07D77A393}" type="pres">
      <dgm:prSet presAssocID="{8D6040D9-E620-45FA-8BB6-256A2691E447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C7B7270E-25C4-4177-BD78-238197406133}" type="presOf" srcId="{DC4D1AEF-30BC-4CCA-AFCC-88A6F0EC18C0}" destId="{65867AFF-B13E-48E9-905B-DEB0F1D10EAE}" srcOrd="0" destOrd="0" presId="urn:microsoft.com/office/officeart/2005/8/layout/arrow2"/>
    <dgm:cxn modelId="{FC5A0828-7573-4692-8177-C9527682C828}" srcId="{F87856E0-3918-4F02-A012-B93C3322EA03}" destId="{8D6040D9-E620-45FA-8BB6-256A2691E447}" srcOrd="3" destOrd="0" parTransId="{4FFADC7B-F9C6-4F6C-A7DA-366FAF0451B8}" sibTransId="{E17F6D94-9EEC-424D-BC76-C2EB41C45F28}"/>
    <dgm:cxn modelId="{271C518E-3FA6-4DBE-B471-F7E40D5A61DF}" type="presOf" srcId="{FB958A8A-954E-4BD7-A770-EE19F931DC90}" destId="{9A7325E1-C070-4C4D-BB53-6D5E0FF2117B}" srcOrd="0" destOrd="0" presId="urn:microsoft.com/office/officeart/2005/8/layout/arrow2"/>
    <dgm:cxn modelId="{2A68DA9F-2A48-4627-AB03-FF9EE53A1B9D}" type="presOf" srcId="{1A340C1B-7C8C-4D23-A2F7-9980FB75792D}" destId="{720CFED2-52EB-43BD-A1BB-3DA283E8026C}" srcOrd="0" destOrd="0" presId="urn:microsoft.com/office/officeart/2005/8/layout/arrow2"/>
    <dgm:cxn modelId="{74AD47A8-C9A5-4DCE-A8CA-B9B0660A0CBE}" type="presOf" srcId="{F87856E0-3918-4F02-A012-B93C3322EA03}" destId="{88F264EA-5DB3-4F27-959E-55B3412EFE0A}" srcOrd="0" destOrd="0" presId="urn:microsoft.com/office/officeart/2005/8/layout/arrow2"/>
    <dgm:cxn modelId="{933F16A9-662A-4B3B-9244-08C7C33E4A52}" srcId="{F87856E0-3918-4F02-A012-B93C3322EA03}" destId="{FB958A8A-954E-4BD7-A770-EE19F931DC90}" srcOrd="2" destOrd="0" parTransId="{0ED87919-DC72-46CB-A147-7DD912D627BE}" sibTransId="{D515987E-7775-4C0D-A7A9-E7FC98D2E199}"/>
    <dgm:cxn modelId="{870D57B9-9323-42E4-BDD7-333ACB0343F3}" srcId="{F87856E0-3918-4F02-A012-B93C3322EA03}" destId="{DC4D1AEF-30BC-4CCA-AFCC-88A6F0EC18C0}" srcOrd="1" destOrd="0" parTransId="{8BD0B4E3-6FFA-42C0-A88A-4224C0B76461}" sibTransId="{73000B5D-D999-4AA1-992A-B4A76946123A}"/>
    <dgm:cxn modelId="{3DFDE1D8-1EA6-4CB6-9C67-D130CD35C47C}" type="presOf" srcId="{8D6040D9-E620-45FA-8BB6-256A2691E447}" destId="{ABC841A2-C997-4787-B921-BAA07D77A393}" srcOrd="0" destOrd="0" presId="urn:microsoft.com/office/officeart/2005/8/layout/arrow2"/>
    <dgm:cxn modelId="{8D8FA1FD-C6FB-4F03-8A4D-FBE047085DB2}" srcId="{F87856E0-3918-4F02-A012-B93C3322EA03}" destId="{1A340C1B-7C8C-4D23-A2F7-9980FB75792D}" srcOrd="0" destOrd="0" parTransId="{752AAB18-6AD5-4DAF-A6F8-90EFC95E1228}" sibTransId="{F85D5F28-42CB-4870-BF32-7D71B4EB79D0}"/>
    <dgm:cxn modelId="{F0BFA830-0787-4954-B366-7845699F386F}" type="presParOf" srcId="{88F264EA-5DB3-4F27-959E-55B3412EFE0A}" destId="{666F1DE7-69E1-48C3-A0EC-080D214558FC}" srcOrd="0" destOrd="0" presId="urn:microsoft.com/office/officeart/2005/8/layout/arrow2"/>
    <dgm:cxn modelId="{FE4FB9DF-697C-4A88-B555-5689173CB870}" type="presParOf" srcId="{88F264EA-5DB3-4F27-959E-55B3412EFE0A}" destId="{EAD67EC1-6D96-45C4-BD32-4B5B050BA8CA}" srcOrd="1" destOrd="0" presId="urn:microsoft.com/office/officeart/2005/8/layout/arrow2"/>
    <dgm:cxn modelId="{CE18CEC6-2661-4305-BACD-4EF1BE93B6D4}" type="presParOf" srcId="{EAD67EC1-6D96-45C4-BD32-4B5B050BA8CA}" destId="{A7E87C3C-F6CE-4311-BD69-7371882D1A17}" srcOrd="0" destOrd="0" presId="urn:microsoft.com/office/officeart/2005/8/layout/arrow2"/>
    <dgm:cxn modelId="{78F42E0E-D210-4C09-AF84-8A4DDDE07A64}" type="presParOf" srcId="{EAD67EC1-6D96-45C4-BD32-4B5B050BA8CA}" destId="{720CFED2-52EB-43BD-A1BB-3DA283E8026C}" srcOrd="1" destOrd="0" presId="urn:microsoft.com/office/officeart/2005/8/layout/arrow2"/>
    <dgm:cxn modelId="{8E2FD42C-65B0-4594-A6A9-866BD9359336}" type="presParOf" srcId="{EAD67EC1-6D96-45C4-BD32-4B5B050BA8CA}" destId="{1C49F07C-B8AE-4435-A614-F262C7EA039D}" srcOrd="2" destOrd="0" presId="urn:microsoft.com/office/officeart/2005/8/layout/arrow2"/>
    <dgm:cxn modelId="{8D38679E-C498-47B6-90DA-D4588999E840}" type="presParOf" srcId="{EAD67EC1-6D96-45C4-BD32-4B5B050BA8CA}" destId="{65867AFF-B13E-48E9-905B-DEB0F1D10EAE}" srcOrd="3" destOrd="0" presId="urn:microsoft.com/office/officeart/2005/8/layout/arrow2"/>
    <dgm:cxn modelId="{1D34807A-2084-4468-9A24-3D24D3EE45CF}" type="presParOf" srcId="{EAD67EC1-6D96-45C4-BD32-4B5B050BA8CA}" destId="{D7E485D7-DA87-430F-8B58-D6C6F83C3627}" srcOrd="4" destOrd="0" presId="urn:microsoft.com/office/officeart/2005/8/layout/arrow2"/>
    <dgm:cxn modelId="{1FE358C1-5D69-4DF9-99DE-A679514E93BE}" type="presParOf" srcId="{EAD67EC1-6D96-45C4-BD32-4B5B050BA8CA}" destId="{9A7325E1-C070-4C4D-BB53-6D5E0FF2117B}" srcOrd="5" destOrd="0" presId="urn:microsoft.com/office/officeart/2005/8/layout/arrow2"/>
    <dgm:cxn modelId="{5F352FB3-C619-4537-9CEB-31AEC46C8459}" type="presParOf" srcId="{EAD67EC1-6D96-45C4-BD32-4B5B050BA8CA}" destId="{D9506884-EB50-48B5-B088-EAF93D2A7E1C}" srcOrd="6" destOrd="0" presId="urn:microsoft.com/office/officeart/2005/8/layout/arrow2"/>
    <dgm:cxn modelId="{B842F78E-629B-499C-8610-4087ECEEF8F8}" type="presParOf" srcId="{EAD67EC1-6D96-45C4-BD32-4B5B050BA8CA}" destId="{ABC841A2-C997-4787-B921-BAA07D77A393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A42DDE5-69B5-462A-91D1-E7C5D43DDBD4}" type="doc">
      <dgm:prSet loTypeId="urn:microsoft.com/office/officeart/2005/8/layout/orgChart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7087F215-13F4-4F08-9A8A-BAEE026B6BF2}">
      <dgm:prSet phldrT="[Testo]" phldr="0"/>
      <dgm:spPr/>
      <dgm:t>
        <a:bodyPr/>
        <a:lstStyle/>
        <a:p>
          <a:pPr rtl="0"/>
          <a:r>
            <a:rPr lang="it-IT" dirty="0">
              <a:latin typeface="Calibri Light" panose="020F0302020204030204"/>
            </a:rPr>
            <a:t>SISTEMA DI CONTROLLO </a:t>
          </a:r>
          <a:endParaRPr lang="it-IT" dirty="0"/>
        </a:p>
      </dgm:t>
    </dgm:pt>
    <dgm:pt modelId="{00B71265-140E-49AD-9A3A-6A0E823FABE1}" type="parTrans" cxnId="{DE9FADC0-6627-475B-98F6-284963855277}">
      <dgm:prSet/>
      <dgm:spPr/>
      <dgm:t>
        <a:bodyPr/>
        <a:lstStyle/>
        <a:p>
          <a:endParaRPr lang="it-IT"/>
        </a:p>
      </dgm:t>
    </dgm:pt>
    <dgm:pt modelId="{F8D5CD0A-CB9E-4791-AB84-A27F65583CC8}" type="sibTrans" cxnId="{DE9FADC0-6627-475B-98F6-284963855277}">
      <dgm:prSet/>
      <dgm:spPr/>
      <dgm:t>
        <a:bodyPr/>
        <a:lstStyle/>
        <a:p>
          <a:endParaRPr lang="it-IT"/>
        </a:p>
      </dgm:t>
    </dgm:pt>
    <dgm:pt modelId="{C8DA657A-5114-4800-B9B3-B8D4D1CBEB93}">
      <dgm:prSet phldrT="[Testo]" phldr="0"/>
      <dgm:spPr/>
      <dgm:t>
        <a:bodyPr/>
        <a:lstStyle/>
        <a:p>
          <a:r>
            <a:rPr lang="it-IT" dirty="0">
              <a:latin typeface="Calibri Light" panose="020F0302020204030204"/>
            </a:rPr>
            <a:t>MPS</a:t>
          </a:r>
          <a:endParaRPr lang="it-IT" dirty="0"/>
        </a:p>
      </dgm:t>
    </dgm:pt>
    <dgm:pt modelId="{2CE616C9-EB70-4C11-8248-7676DFB47B8D}" type="parTrans" cxnId="{5E7BA5DB-7AE4-4894-BE06-1D80DD063287}">
      <dgm:prSet/>
      <dgm:spPr/>
      <dgm:t>
        <a:bodyPr/>
        <a:lstStyle/>
        <a:p>
          <a:endParaRPr lang="it-IT"/>
        </a:p>
      </dgm:t>
    </dgm:pt>
    <dgm:pt modelId="{EA9D327F-8534-4247-A9A9-23F3554C75E3}" type="sibTrans" cxnId="{5E7BA5DB-7AE4-4894-BE06-1D80DD063287}">
      <dgm:prSet/>
      <dgm:spPr/>
      <dgm:t>
        <a:bodyPr/>
        <a:lstStyle/>
        <a:p>
          <a:endParaRPr lang="it-IT"/>
        </a:p>
      </dgm:t>
    </dgm:pt>
    <dgm:pt modelId="{F563B41A-D8F3-4EDA-B5BB-0D5DBEFD4129}">
      <dgm:prSet phldrT="[Testo]" phldr="0"/>
      <dgm:spPr/>
      <dgm:t>
        <a:bodyPr/>
        <a:lstStyle/>
        <a:p>
          <a:r>
            <a:rPr lang="it-IT" dirty="0">
              <a:latin typeface="Calibri Light" panose="020F0302020204030204"/>
            </a:rPr>
            <a:t>Ciclotrone</a:t>
          </a:r>
          <a:endParaRPr lang="it-IT" dirty="0"/>
        </a:p>
      </dgm:t>
    </dgm:pt>
    <dgm:pt modelId="{1383FB9A-2C67-4A3D-94B8-9E77A5F26535}" type="parTrans" cxnId="{9590B784-44DE-4329-9B1F-4B828D7864E6}">
      <dgm:prSet/>
      <dgm:spPr/>
      <dgm:t>
        <a:bodyPr/>
        <a:lstStyle/>
        <a:p>
          <a:endParaRPr lang="it-IT"/>
        </a:p>
      </dgm:t>
    </dgm:pt>
    <dgm:pt modelId="{FCC7B774-B9AE-4BC1-ACF5-03D83CE3A5C4}" type="sibTrans" cxnId="{9590B784-44DE-4329-9B1F-4B828D7864E6}">
      <dgm:prSet/>
      <dgm:spPr/>
      <dgm:t>
        <a:bodyPr/>
        <a:lstStyle/>
        <a:p>
          <a:endParaRPr lang="it-IT"/>
        </a:p>
      </dgm:t>
    </dgm:pt>
    <dgm:pt modelId="{2A90599B-6B76-4E93-AF3C-FBDC3A754059}">
      <dgm:prSet phldrT="[Testo]" phldr="0"/>
      <dgm:spPr/>
      <dgm:t>
        <a:bodyPr/>
        <a:lstStyle/>
        <a:p>
          <a:r>
            <a:rPr lang="it-IT" dirty="0">
              <a:latin typeface="Calibri Light" panose="020F0302020204030204"/>
            </a:rPr>
            <a:t>HV</a:t>
          </a:r>
          <a:endParaRPr lang="it-IT" dirty="0"/>
        </a:p>
      </dgm:t>
    </dgm:pt>
    <dgm:pt modelId="{3A953364-EC5C-43D5-A17A-F0D5B7CDEF1A}" type="parTrans" cxnId="{B9BDC6CC-3CB2-4155-B0BC-FB7A728E1F68}">
      <dgm:prSet/>
      <dgm:spPr/>
      <dgm:t>
        <a:bodyPr/>
        <a:lstStyle/>
        <a:p>
          <a:endParaRPr lang="it-IT"/>
        </a:p>
      </dgm:t>
    </dgm:pt>
    <dgm:pt modelId="{6BCC58C2-5ED7-43D0-862F-F486AE2DC687}" type="sibTrans" cxnId="{B9BDC6CC-3CB2-4155-B0BC-FB7A728E1F68}">
      <dgm:prSet/>
      <dgm:spPr/>
      <dgm:t>
        <a:bodyPr/>
        <a:lstStyle/>
        <a:p>
          <a:endParaRPr lang="it-IT"/>
        </a:p>
      </dgm:t>
    </dgm:pt>
    <dgm:pt modelId="{217EB40A-7742-4C8F-A780-2FCF181EBCCB}">
      <dgm:prSet phldr="0"/>
      <dgm:spPr/>
      <dgm:t>
        <a:bodyPr/>
        <a:lstStyle/>
        <a:p>
          <a:r>
            <a:rPr lang="it-IT" dirty="0">
              <a:latin typeface="Calibri Light" panose="020F0302020204030204"/>
            </a:rPr>
            <a:t>Diagnostiche</a:t>
          </a:r>
        </a:p>
      </dgm:t>
    </dgm:pt>
    <dgm:pt modelId="{EC068CF4-F128-498E-88D3-0ED3F78469E1}" type="parTrans" cxnId="{5763B063-ADB6-4091-8BF3-08B3222BD017}">
      <dgm:prSet/>
      <dgm:spPr/>
    </dgm:pt>
    <dgm:pt modelId="{F595C249-E23E-4E18-844F-9B82A97B4F25}" type="sibTrans" cxnId="{5763B063-ADB6-4091-8BF3-08B3222BD017}">
      <dgm:prSet/>
      <dgm:spPr/>
    </dgm:pt>
    <dgm:pt modelId="{0A301BCF-0DA2-468E-A967-97DECD592789}">
      <dgm:prSet phldr="0"/>
      <dgm:spPr/>
      <dgm:t>
        <a:bodyPr/>
        <a:lstStyle/>
        <a:p>
          <a:pPr rtl="0"/>
          <a:r>
            <a:rPr lang="it-IT" dirty="0">
              <a:latin typeface="Calibri Light" panose="020F0302020204030204"/>
            </a:rPr>
            <a:t>Vuoto</a:t>
          </a:r>
        </a:p>
      </dgm:t>
    </dgm:pt>
    <dgm:pt modelId="{DD761AE2-9F08-488E-B4D7-E3A0B077186A}" type="parTrans" cxnId="{4A54E6A2-B97D-4EF1-99F5-E0EDE0ECD80F}">
      <dgm:prSet/>
      <dgm:spPr/>
    </dgm:pt>
    <dgm:pt modelId="{EAF87CFB-B9D4-4CB1-86DC-27035AA1AED2}" type="sibTrans" cxnId="{4A54E6A2-B97D-4EF1-99F5-E0EDE0ECD80F}">
      <dgm:prSet/>
      <dgm:spPr/>
    </dgm:pt>
    <dgm:pt modelId="{A24580CE-30E1-4D14-ACAA-3733A4F2C1D3}">
      <dgm:prSet phldr="0"/>
      <dgm:spPr/>
      <dgm:t>
        <a:bodyPr/>
        <a:lstStyle/>
        <a:p>
          <a:r>
            <a:rPr lang="it-IT" dirty="0">
              <a:latin typeface="Calibri Light" panose="020F0302020204030204"/>
            </a:rPr>
            <a:t>Lenti</a:t>
          </a:r>
        </a:p>
      </dgm:t>
    </dgm:pt>
    <dgm:pt modelId="{574D4EB3-7E29-46DB-BC59-5F984CCFD675}" type="parTrans" cxnId="{C876973A-2BB8-4B90-A827-922D43855629}">
      <dgm:prSet/>
      <dgm:spPr/>
    </dgm:pt>
    <dgm:pt modelId="{52A23713-BAEE-45EA-B4C7-099AB330BABC}" type="sibTrans" cxnId="{C876973A-2BB8-4B90-A827-922D43855629}">
      <dgm:prSet/>
      <dgm:spPr/>
    </dgm:pt>
    <dgm:pt modelId="{2379F549-FFAE-4B02-A438-36E1FC1A3C1F}">
      <dgm:prSet phldr="0"/>
      <dgm:spPr/>
      <dgm:t>
        <a:bodyPr/>
        <a:lstStyle/>
        <a:p>
          <a:pPr rtl="0"/>
          <a:r>
            <a:rPr lang="it-IT" dirty="0">
              <a:latin typeface="Calibri Light" panose="020F0302020204030204"/>
            </a:rPr>
            <a:t>Piattaforma</a:t>
          </a:r>
        </a:p>
      </dgm:t>
    </dgm:pt>
    <dgm:pt modelId="{34224038-2623-4A53-BA92-7C31A352EF20}" type="parTrans" cxnId="{A48C0457-7376-48ED-B317-2B1E37F7A167}">
      <dgm:prSet/>
      <dgm:spPr/>
    </dgm:pt>
    <dgm:pt modelId="{49398D99-458E-4EB5-B2D1-2605B16CB9A2}" type="sibTrans" cxnId="{A48C0457-7376-48ED-B317-2B1E37F7A167}">
      <dgm:prSet/>
      <dgm:spPr/>
    </dgm:pt>
    <dgm:pt modelId="{3900286E-9C13-4BFC-BF39-172BC2C9F017}">
      <dgm:prSet phldr="0"/>
      <dgm:spPr/>
      <dgm:t>
        <a:bodyPr/>
        <a:lstStyle/>
        <a:p>
          <a:pPr rtl="0"/>
          <a:r>
            <a:rPr lang="it-IT" dirty="0">
              <a:latin typeface="Calibri Light" panose="020F0302020204030204"/>
            </a:rPr>
            <a:t>Wien Filter</a:t>
          </a:r>
        </a:p>
      </dgm:t>
    </dgm:pt>
    <dgm:pt modelId="{34C512C9-899B-4A93-ACF5-69735033E777}" type="parTrans" cxnId="{7986AC5D-9CFD-4E18-BE7B-7A70032746C6}">
      <dgm:prSet/>
      <dgm:spPr/>
    </dgm:pt>
    <dgm:pt modelId="{BB9BE38E-A582-4DD3-88D9-98D536EA9C97}" type="sibTrans" cxnId="{7986AC5D-9CFD-4E18-BE7B-7A70032746C6}">
      <dgm:prSet/>
      <dgm:spPr/>
    </dgm:pt>
    <dgm:pt modelId="{3E592491-8D05-48D5-B1EB-D99A29C8BD98}">
      <dgm:prSet phldr="0"/>
      <dgm:spPr/>
      <dgm:t>
        <a:bodyPr/>
        <a:lstStyle/>
        <a:p>
          <a:pPr rtl="0"/>
          <a:r>
            <a:rPr lang="it-IT" dirty="0">
              <a:latin typeface="Calibri Light" panose="020F0302020204030204"/>
            </a:rPr>
            <a:t>Movimentazioni Pneumatiche</a:t>
          </a:r>
        </a:p>
      </dgm:t>
    </dgm:pt>
    <dgm:pt modelId="{A8BFD0B3-9E19-4178-ACCA-DF894549D65E}" type="parTrans" cxnId="{1DD5FE8C-DF1A-4538-9CE7-10279F37DABF}">
      <dgm:prSet/>
      <dgm:spPr/>
    </dgm:pt>
    <dgm:pt modelId="{E559ACA7-1D98-4651-9497-0A2CDE68B2A2}" type="sibTrans" cxnId="{1DD5FE8C-DF1A-4538-9CE7-10279F37DABF}">
      <dgm:prSet/>
      <dgm:spPr/>
    </dgm:pt>
    <dgm:pt modelId="{8C38BB22-0EDC-47CD-8BB7-77894795DE44}">
      <dgm:prSet phldr="0"/>
      <dgm:spPr/>
      <dgm:t>
        <a:bodyPr/>
        <a:lstStyle/>
        <a:p>
          <a:pPr rtl="0"/>
          <a:r>
            <a:rPr lang="it-IT" dirty="0">
              <a:latin typeface="Calibri Light" panose="020F0302020204030204"/>
            </a:rPr>
            <a:t>Interfaccia GSS</a:t>
          </a:r>
        </a:p>
      </dgm:t>
    </dgm:pt>
    <dgm:pt modelId="{3940CF0D-3BB3-43F0-8846-70AED07A62BE}" type="parTrans" cxnId="{C57DA339-6DA4-4586-A3D8-C7441D7E6AA2}">
      <dgm:prSet/>
      <dgm:spPr/>
    </dgm:pt>
    <dgm:pt modelId="{E9922ABB-08E0-4254-B99D-0CC87939B260}" type="sibTrans" cxnId="{C57DA339-6DA4-4586-A3D8-C7441D7E6AA2}">
      <dgm:prSet/>
      <dgm:spPr/>
    </dgm:pt>
    <dgm:pt modelId="{32FF2F4D-86A2-4BA4-A165-B45B7DDE2103}" type="pres">
      <dgm:prSet presAssocID="{2A42DDE5-69B5-462A-91D1-E7C5D43DDBD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047074F-C2BA-4F04-8C66-B7877F5CE7DA}" type="pres">
      <dgm:prSet presAssocID="{7087F215-13F4-4F08-9A8A-BAEE026B6BF2}" presName="hierRoot1" presStyleCnt="0">
        <dgm:presLayoutVars>
          <dgm:hierBranch val="init"/>
        </dgm:presLayoutVars>
      </dgm:prSet>
      <dgm:spPr/>
    </dgm:pt>
    <dgm:pt modelId="{449E2D57-B801-4D3E-9EDE-C8221D217277}" type="pres">
      <dgm:prSet presAssocID="{7087F215-13F4-4F08-9A8A-BAEE026B6BF2}" presName="rootComposite1" presStyleCnt="0"/>
      <dgm:spPr/>
    </dgm:pt>
    <dgm:pt modelId="{99FC7085-60FB-4109-88F2-FA148F8ECFB5}" type="pres">
      <dgm:prSet presAssocID="{7087F215-13F4-4F08-9A8A-BAEE026B6BF2}" presName="rootText1" presStyleLbl="node0" presStyleIdx="0" presStyleCnt="1">
        <dgm:presLayoutVars>
          <dgm:chPref val="3"/>
        </dgm:presLayoutVars>
      </dgm:prSet>
      <dgm:spPr/>
    </dgm:pt>
    <dgm:pt modelId="{E57A9035-2C79-464F-B2CD-9724AA25C80E}" type="pres">
      <dgm:prSet presAssocID="{7087F215-13F4-4F08-9A8A-BAEE026B6BF2}" presName="rootConnector1" presStyleLbl="node1" presStyleIdx="0" presStyleCnt="0"/>
      <dgm:spPr/>
    </dgm:pt>
    <dgm:pt modelId="{58239DDE-A1EA-4E86-8EE3-D378E774E880}" type="pres">
      <dgm:prSet presAssocID="{7087F215-13F4-4F08-9A8A-BAEE026B6BF2}" presName="hierChild2" presStyleCnt="0"/>
      <dgm:spPr/>
    </dgm:pt>
    <dgm:pt modelId="{939C615E-77F2-4A45-8B7B-55E772596D4A}" type="pres">
      <dgm:prSet presAssocID="{2CE616C9-EB70-4C11-8248-7676DFB47B8D}" presName="Name37" presStyleLbl="parChTrans1D2" presStyleIdx="0" presStyleCnt="7"/>
      <dgm:spPr/>
    </dgm:pt>
    <dgm:pt modelId="{67EED02A-BA3B-4D66-8976-79558C944CC2}" type="pres">
      <dgm:prSet presAssocID="{C8DA657A-5114-4800-B9B3-B8D4D1CBEB93}" presName="hierRoot2" presStyleCnt="0">
        <dgm:presLayoutVars>
          <dgm:hierBranch val="init"/>
        </dgm:presLayoutVars>
      </dgm:prSet>
      <dgm:spPr/>
    </dgm:pt>
    <dgm:pt modelId="{8B41F6F3-828F-4E65-8723-476619CE18E4}" type="pres">
      <dgm:prSet presAssocID="{C8DA657A-5114-4800-B9B3-B8D4D1CBEB93}" presName="rootComposite" presStyleCnt="0"/>
      <dgm:spPr/>
    </dgm:pt>
    <dgm:pt modelId="{53B371D6-D05D-407E-902B-9C0DA458A79A}" type="pres">
      <dgm:prSet presAssocID="{C8DA657A-5114-4800-B9B3-B8D4D1CBEB93}" presName="rootText" presStyleLbl="node2" presStyleIdx="0" presStyleCnt="7">
        <dgm:presLayoutVars>
          <dgm:chPref val="3"/>
        </dgm:presLayoutVars>
      </dgm:prSet>
      <dgm:spPr/>
    </dgm:pt>
    <dgm:pt modelId="{388EC288-09B1-48FD-8D79-E1A0EA2C5A4C}" type="pres">
      <dgm:prSet presAssocID="{C8DA657A-5114-4800-B9B3-B8D4D1CBEB93}" presName="rootConnector" presStyleLbl="node2" presStyleIdx="0" presStyleCnt="7"/>
      <dgm:spPr/>
    </dgm:pt>
    <dgm:pt modelId="{74B51E18-9581-430D-A8FE-CAE6A3A32321}" type="pres">
      <dgm:prSet presAssocID="{C8DA657A-5114-4800-B9B3-B8D4D1CBEB93}" presName="hierChild4" presStyleCnt="0"/>
      <dgm:spPr/>
    </dgm:pt>
    <dgm:pt modelId="{D2B7CC38-5099-4B7D-986C-9DF97E190BF5}" type="pres">
      <dgm:prSet presAssocID="{A8BFD0B3-9E19-4178-ACCA-DF894549D65E}" presName="Name37" presStyleLbl="parChTrans1D3" presStyleIdx="0" presStyleCnt="3"/>
      <dgm:spPr/>
    </dgm:pt>
    <dgm:pt modelId="{79262FF2-3051-4188-8540-975603201EA6}" type="pres">
      <dgm:prSet presAssocID="{3E592491-8D05-48D5-B1EB-D99A29C8BD98}" presName="hierRoot2" presStyleCnt="0">
        <dgm:presLayoutVars>
          <dgm:hierBranch val="init"/>
        </dgm:presLayoutVars>
      </dgm:prSet>
      <dgm:spPr/>
    </dgm:pt>
    <dgm:pt modelId="{D628902A-0F76-47FE-B341-1F7CAE490310}" type="pres">
      <dgm:prSet presAssocID="{3E592491-8D05-48D5-B1EB-D99A29C8BD98}" presName="rootComposite" presStyleCnt="0"/>
      <dgm:spPr/>
    </dgm:pt>
    <dgm:pt modelId="{FA5712B2-C3B4-4688-A195-D68FCE1396C1}" type="pres">
      <dgm:prSet presAssocID="{3E592491-8D05-48D5-B1EB-D99A29C8BD98}" presName="rootText" presStyleLbl="node3" presStyleIdx="0" presStyleCnt="3">
        <dgm:presLayoutVars>
          <dgm:chPref val="3"/>
        </dgm:presLayoutVars>
      </dgm:prSet>
      <dgm:spPr/>
    </dgm:pt>
    <dgm:pt modelId="{F2843C81-6CAB-4682-BB87-0EEB07AE7563}" type="pres">
      <dgm:prSet presAssocID="{3E592491-8D05-48D5-B1EB-D99A29C8BD98}" presName="rootConnector" presStyleLbl="node3" presStyleIdx="0" presStyleCnt="3"/>
      <dgm:spPr/>
    </dgm:pt>
    <dgm:pt modelId="{D678FEFF-E0C2-43B8-8A8B-0923F451219C}" type="pres">
      <dgm:prSet presAssocID="{3E592491-8D05-48D5-B1EB-D99A29C8BD98}" presName="hierChild4" presStyleCnt="0"/>
      <dgm:spPr/>
    </dgm:pt>
    <dgm:pt modelId="{C2881B63-6E28-4E73-852D-E41D28C659FC}" type="pres">
      <dgm:prSet presAssocID="{3E592491-8D05-48D5-B1EB-D99A29C8BD98}" presName="hierChild5" presStyleCnt="0"/>
      <dgm:spPr/>
    </dgm:pt>
    <dgm:pt modelId="{73417C82-3606-4B5B-8707-78D8BB566CF5}" type="pres">
      <dgm:prSet presAssocID="{C8DA657A-5114-4800-B9B3-B8D4D1CBEB93}" presName="hierChild5" presStyleCnt="0"/>
      <dgm:spPr/>
    </dgm:pt>
    <dgm:pt modelId="{16E960B7-8ED5-499A-BACC-D383DA4E960A}" type="pres">
      <dgm:prSet presAssocID="{3940CF0D-3BB3-43F0-8846-70AED07A62BE}" presName="Name37" presStyleLbl="parChTrans1D2" presStyleIdx="1" presStyleCnt="7"/>
      <dgm:spPr/>
    </dgm:pt>
    <dgm:pt modelId="{7201D232-8305-4EB9-9739-4CDADF63FC0E}" type="pres">
      <dgm:prSet presAssocID="{8C38BB22-0EDC-47CD-8BB7-77894795DE44}" presName="hierRoot2" presStyleCnt="0">
        <dgm:presLayoutVars>
          <dgm:hierBranch val="init"/>
        </dgm:presLayoutVars>
      </dgm:prSet>
      <dgm:spPr/>
    </dgm:pt>
    <dgm:pt modelId="{992B5433-AA6B-4EA1-8C54-3CCF4B071C3D}" type="pres">
      <dgm:prSet presAssocID="{8C38BB22-0EDC-47CD-8BB7-77894795DE44}" presName="rootComposite" presStyleCnt="0"/>
      <dgm:spPr/>
    </dgm:pt>
    <dgm:pt modelId="{6F986EE7-D587-49B9-8811-A63FB64C6B7E}" type="pres">
      <dgm:prSet presAssocID="{8C38BB22-0EDC-47CD-8BB7-77894795DE44}" presName="rootText" presStyleLbl="node2" presStyleIdx="1" presStyleCnt="7">
        <dgm:presLayoutVars>
          <dgm:chPref val="3"/>
        </dgm:presLayoutVars>
      </dgm:prSet>
      <dgm:spPr/>
    </dgm:pt>
    <dgm:pt modelId="{5F71FED3-B3D4-4E36-B49A-61FDEE55696B}" type="pres">
      <dgm:prSet presAssocID="{8C38BB22-0EDC-47CD-8BB7-77894795DE44}" presName="rootConnector" presStyleLbl="node2" presStyleIdx="1" presStyleCnt="7"/>
      <dgm:spPr/>
    </dgm:pt>
    <dgm:pt modelId="{E09F71EA-58CB-4F94-8667-2EF6692EF839}" type="pres">
      <dgm:prSet presAssocID="{8C38BB22-0EDC-47CD-8BB7-77894795DE44}" presName="hierChild4" presStyleCnt="0"/>
      <dgm:spPr/>
    </dgm:pt>
    <dgm:pt modelId="{0EB547ED-EB35-445B-AC70-E85F382BBDE5}" type="pres">
      <dgm:prSet presAssocID="{8C38BB22-0EDC-47CD-8BB7-77894795DE44}" presName="hierChild5" presStyleCnt="0"/>
      <dgm:spPr/>
    </dgm:pt>
    <dgm:pt modelId="{B6F0BE53-D19D-429B-A789-FE80E2BBDAE7}" type="pres">
      <dgm:prSet presAssocID="{1383FB9A-2C67-4A3D-94B8-9E77A5F26535}" presName="Name37" presStyleLbl="parChTrans1D2" presStyleIdx="2" presStyleCnt="7"/>
      <dgm:spPr/>
    </dgm:pt>
    <dgm:pt modelId="{7AC7327A-9970-4072-B29D-2BB6F1EF7A73}" type="pres">
      <dgm:prSet presAssocID="{F563B41A-D8F3-4EDA-B5BB-0D5DBEFD4129}" presName="hierRoot2" presStyleCnt="0">
        <dgm:presLayoutVars>
          <dgm:hierBranch val="init"/>
        </dgm:presLayoutVars>
      </dgm:prSet>
      <dgm:spPr/>
    </dgm:pt>
    <dgm:pt modelId="{D10C6374-E2BC-4AC6-9B80-DF7D2063890C}" type="pres">
      <dgm:prSet presAssocID="{F563B41A-D8F3-4EDA-B5BB-0D5DBEFD4129}" presName="rootComposite" presStyleCnt="0"/>
      <dgm:spPr/>
    </dgm:pt>
    <dgm:pt modelId="{39099B2F-1877-46F0-9B39-C523F62D53D5}" type="pres">
      <dgm:prSet presAssocID="{F563B41A-D8F3-4EDA-B5BB-0D5DBEFD4129}" presName="rootText" presStyleLbl="node2" presStyleIdx="2" presStyleCnt="7">
        <dgm:presLayoutVars>
          <dgm:chPref val="3"/>
        </dgm:presLayoutVars>
      </dgm:prSet>
      <dgm:spPr/>
    </dgm:pt>
    <dgm:pt modelId="{0DA187BB-984D-4D6C-9254-3EEE2D330998}" type="pres">
      <dgm:prSet presAssocID="{F563B41A-D8F3-4EDA-B5BB-0D5DBEFD4129}" presName="rootConnector" presStyleLbl="node2" presStyleIdx="2" presStyleCnt="7"/>
      <dgm:spPr/>
    </dgm:pt>
    <dgm:pt modelId="{4A7DFC1E-3B15-4A95-9235-3299FF26C482}" type="pres">
      <dgm:prSet presAssocID="{F563B41A-D8F3-4EDA-B5BB-0D5DBEFD4129}" presName="hierChild4" presStyleCnt="0"/>
      <dgm:spPr/>
    </dgm:pt>
    <dgm:pt modelId="{B016580B-B378-4B93-96C3-B9453E39BC49}" type="pres">
      <dgm:prSet presAssocID="{F563B41A-D8F3-4EDA-B5BB-0D5DBEFD4129}" presName="hierChild5" presStyleCnt="0"/>
      <dgm:spPr/>
    </dgm:pt>
    <dgm:pt modelId="{15A7A677-1F31-435A-9661-1F5DF9410AF8}" type="pres">
      <dgm:prSet presAssocID="{3A953364-EC5C-43D5-A17A-F0D5B7CDEF1A}" presName="Name37" presStyleLbl="parChTrans1D2" presStyleIdx="3" presStyleCnt="7"/>
      <dgm:spPr/>
    </dgm:pt>
    <dgm:pt modelId="{DED3281F-678D-423E-9661-809BB60CB8E4}" type="pres">
      <dgm:prSet presAssocID="{2A90599B-6B76-4E93-AF3C-FBDC3A754059}" presName="hierRoot2" presStyleCnt="0">
        <dgm:presLayoutVars>
          <dgm:hierBranch val="init"/>
        </dgm:presLayoutVars>
      </dgm:prSet>
      <dgm:spPr/>
    </dgm:pt>
    <dgm:pt modelId="{C54EB4E1-CF96-4C07-849A-3860B7B24BEB}" type="pres">
      <dgm:prSet presAssocID="{2A90599B-6B76-4E93-AF3C-FBDC3A754059}" presName="rootComposite" presStyleCnt="0"/>
      <dgm:spPr/>
    </dgm:pt>
    <dgm:pt modelId="{DE7ABE67-FA0F-4D7D-AFC6-6F705FD43578}" type="pres">
      <dgm:prSet presAssocID="{2A90599B-6B76-4E93-AF3C-FBDC3A754059}" presName="rootText" presStyleLbl="node2" presStyleIdx="3" presStyleCnt="7">
        <dgm:presLayoutVars>
          <dgm:chPref val="3"/>
        </dgm:presLayoutVars>
      </dgm:prSet>
      <dgm:spPr/>
    </dgm:pt>
    <dgm:pt modelId="{0434C6B7-9086-46C0-9474-4807399D2CE6}" type="pres">
      <dgm:prSet presAssocID="{2A90599B-6B76-4E93-AF3C-FBDC3A754059}" presName="rootConnector" presStyleLbl="node2" presStyleIdx="3" presStyleCnt="7"/>
      <dgm:spPr/>
    </dgm:pt>
    <dgm:pt modelId="{7A96AFD3-67DB-4F01-94E6-BB995F6C67DA}" type="pres">
      <dgm:prSet presAssocID="{2A90599B-6B76-4E93-AF3C-FBDC3A754059}" presName="hierChild4" presStyleCnt="0"/>
      <dgm:spPr/>
    </dgm:pt>
    <dgm:pt modelId="{F8B4D94C-E230-4084-93D5-0B503A6810A0}" type="pres">
      <dgm:prSet presAssocID="{34224038-2623-4A53-BA92-7C31A352EF20}" presName="Name37" presStyleLbl="parChTrans1D3" presStyleIdx="1" presStyleCnt="3"/>
      <dgm:spPr/>
    </dgm:pt>
    <dgm:pt modelId="{CAF0DD92-9C8F-4976-A073-92B17385E643}" type="pres">
      <dgm:prSet presAssocID="{2379F549-FFAE-4B02-A438-36E1FC1A3C1F}" presName="hierRoot2" presStyleCnt="0">
        <dgm:presLayoutVars>
          <dgm:hierBranch val="init"/>
        </dgm:presLayoutVars>
      </dgm:prSet>
      <dgm:spPr/>
    </dgm:pt>
    <dgm:pt modelId="{AE4B47FF-6492-4522-AF54-6BE10E52F05E}" type="pres">
      <dgm:prSet presAssocID="{2379F549-FFAE-4B02-A438-36E1FC1A3C1F}" presName="rootComposite" presStyleCnt="0"/>
      <dgm:spPr/>
    </dgm:pt>
    <dgm:pt modelId="{210F26FD-FE2E-44DC-A70A-8A082C01638F}" type="pres">
      <dgm:prSet presAssocID="{2379F549-FFAE-4B02-A438-36E1FC1A3C1F}" presName="rootText" presStyleLbl="node3" presStyleIdx="1" presStyleCnt="3">
        <dgm:presLayoutVars>
          <dgm:chPref val="3"/>
        </dgm:presLayoutVars>
      </dgm:prSet>
      <dgm:spPr/>
    </dgm:pt>
    <dgm:pt modelId="{7537BD97-2715-457B-B87B-B4C630FA0CE8}" type="pres">
      <dgm:prSet presAssocID="{2379F549-FFAE-4B02-A438-36E1FC1A3C1F}" presName="rootConnector" presStyleLbl="node3" presStyleIdx="1" presStyleCnt="3"/>
      <dgm:spPr/>
    </dgm:pt>
    <dgm:pt modelId="{C20EB882-DE40-4F5A-BBD9-E4F75980674F}" type="pres">
      <dgm:prSet presAssocID="{2379F549-FFAE-4B02-A438-36E1FC1A3C1F}" presName="hierChild4" presStyleCnt="0"/>
      <dgm:spPr/>
    </dgm:pt>
    <dgm:pt modelId="{2D1B35E2-B962-4573-BF4F-23EBFD02D08D}" type="pres">
      <dgm:prSet presAssocID="{2379F549-FFAE-4B02-A438-36E1FC1A3C1F}" presName="hierChild5" presStyleCnt="0"/>
      <dgm:spPr/>
    </dgm:pt>
    <dgm:pt modelId="{926E0A46-1FCF-4428-A039-8105B6DBB93B}" type="pres">
      <dgm:prSet presAssocID="{574D4EB3-7E29-46DB-BC59-5F984CCFD675}" presName="Name37" presStyleLbl="parChTrans1D3" presStyleIdx="2" presStyleCnt="3"/>
      <dgm:spPr/>
    </dgm:pt>
    <dgm:pt modelId="{5DD0536A-F65E-4ADD-9EC4-D17C1FBBEF6F}" type="pres">
      <dgm:prSet presAssocID="{A24580CE-30E1-4D14-ACAA-3733A4F2C1D3}" presName="hierRoot2" presStyleCnt="0">
        <dgm:presLayoutVars>
          <dgm:hierBranch val="init"/>
        </dgm:presLayoutVars>
      </dgm:prSet>
      <dgm:spPr/>
    </dgm:pt>
    <dgm:pt modelId="{0C3D8E12-13F9-477A-8F19-667AECC2C799}" type="pres">
      <dgm:prSet presAssocID="{A24580CE-30E1-4D14-ACAA-3733A4F2C1D3}" presName="rootComposite" presStyleCnt="0"/>
      <dgm:spPr/>
    </dgm:pt>
    <dgm:pt modelId="{99DF1A55-9DEF-4727-B28F-8AE5AC15D8C2}" type="pres">
      <dgm:prSet presAssocID="{A24580CE-30E1-4D14-ACAA-3733A4F2C1D3}" presName="rootText" presStyleLbl="node3" presStyleIdx="2" presStyleCnt="3">
        <dgm:presLayoutVars>
          <dgm:chPref val="3"/>
        </dgm:presLayoutVars>
      </dgm:prSet>
      <dgm:spPr/>
    </dgm:pt>
    <dgm:pt modelId="{147E66F3-F128-4E30-A05B-E2F8B62579CD}" type="pres">
      <dgm:prSet presAssocID="{A24580CE-30E1-4D14-ACAA-3733A4F2C1D3}" presName="rootConnector" presStyleLbl="node3" presStyleIdx="2" presStyleCnt="3"/>
      <dgm:spPr/>
    </dgm:pt>
    <dgm:pt modelId="{5D775409-10DE-40D4-8D1E-E1B9EB42E184}" type="pres">
      <dgm:prSet presAssocID="{A24580CE-30E1-4D14-ACAA-3733A4F2C1D3}" presName="hierChild4" presStyleCnt="0"/>
      <dgm:spPr/>
    </dgm:pt>
    <dgm:pt modelId="{21C29979-5885-41A6-B11B-0D8BB32B5EB4}" type="pres">
      <dgm:prSet presAssocID="{A24580CE-30E1-4D14-ACAA-3733A4F2C1D3}" presName="hierChild5" presStyleCnt="0"/>
      <dgm:spPr/>
    </dgm:pt>
    <dgm:pt modelId="{59D4ABBA-D1D0-48CE-893B-A5B292D956B2}" type="pres">
      <dgm:prSet presAssocID="{2A90599B-6B76-4E93-AF3C-FBDC3A754059}" presName="hierChild5" presStyleCnt="0"/>
      <dgm:spPr/>
    </dgm:pt>
    <dgm:pt modelId="{14DF1481-B965-48EE-96B0-11B0A1151848}" type="pres">
      <dgm:prSet presAssocID="{34C512C9-899B-4A93-ACF5-69735033E777}" presName="Name37" presStyleLbl="parChTrans1D2" presStyleIdx="4" presStyleCnt="7"/>
      <dgm:spPr/>
    </dgm:pt>
    <dgm:pt modelId="{D15E6884-80BD-4F27-90A1-629A2886768C}" type="pres">
      <dgm:prSet presAssocID="{3900286E-9C13-4BFC-BF39-172BC2C9F017}" presName="hierRoot2" presStyleCnt="0">
        <dgm:presLayoutVars>
          <dgm:hierBranch val="init"/>
        </dgm:presLayoutVars>
      </dgm:prSet>
      <dgm:spPr/>
    </dgm:pt>
    <dgm:pt modelId="{E08CEA3D-1695-47EC-8324-7BF954FAB721}" type="pres">
      <dgm:prSet presAssocID="{3900286E-9C13-4BFC-BF39-172BC2C9F017}" presName="rootComposite" presStyleCnt="0"/>
      <dgm:spPr/>
    </dgm:pt>
    <dgm:pt modelId="{AA25B5C1-3AAF-4B96-8A07-60B1E2881EF9}" type="pres">
      <dgm:prSet presAssocID="{3900286E-9C13-4BFC-BF39-172BC2C9F017}" presName="rootText" presStyleLbl="node2" presStyleIdx="4" presStyleCnt="7">
        <dgm:presLayoutVars>
          <dgm:chPref val="3"/>
        </dgm:presLayoutVars>
      </dgm:prSet>
      <dgm:spPr/>
    </dgm:pt>
    <dgm:pt modelId="{E6AB9B08-9F38-4E46-8F72-6A766D9B1068}" type="pres">
      <dgm:prSet presAssocID="{3900286E-9C13-4BFC-BF39-172BC2C9F017}" presName="rootConnector" presStyleLbl="node2" presStyleIdx="4" presStyleCnt="7"/>
      <dgm:spPr/>
    </dgm:pt>
    <dgm:pt modelId="{D42997EB-EE65-4425-99AD-A8A7B760F2D0}" type="pres">
      <dgm:prSet presAssocID="{3900286E-9C13-4BFC-BF39-172BC2C9F017}" presName="hierChild4" presStyleCnt="0"/>
      <dgm:spPr/>
    </dgm:pt>
    <dgm:pt modelId="{6FB678F5-20F1-43B9-B6B9-C5C864B1AEB3}" type="pres">
      <dgm:prSet presAssocID="{3900286E-9C13-4BFC-BF39-172BC2C9F017}" presName="hierChild5" presStyleCnt="0"/>
      <dgm:spPr/>
    </dgm:pt>
    <dgm:pt modelId="{779B5654-3461-4481-8777-95FCD978263C}" type="pres">
      <dgm:prSet presAssocID="{DD761AE2-9F08-488E-B4D7-E3A0B077186A}" presName="Name37" presStyleLbl="parChTrans1D2" presStyleIdx="5" presStyleCnt="7"/>
      <dgm:spPr/>
    </dgm:pt>
    <dgm:pt modelId="{B5075E21-C890-4DEA-B064-101D486544B5}" type="pres">
      <dgm:prSet presAssocID="{0A301BCF-0DA2-468E-A967-97DECD592789}" presName="hierRoot2" presStyleCnt="0">
        <dgm:presLayoutVars>
          <dgm:hierBranch val="init"/>
        </dgm:presLayoutVars>
      </dgm:prSet>
      <dgm:spPr/>
    </dgm:pt>
    <dgm:pt modelId="{55A8EA9B-07B5-41A4-AB9F-38D911B9D420}" type="pres">
      <dgm:prSet presAssocID="{0A301BCF-0DA2-468E-A967-97DECD592789}" presName="rootComposite" presStyleCnt="0"/>
      <dgm:spPr/>
    </dgm:pt>
    <dgm:pt modelId="{4B6DA435-5752-4552-9B3E-FD2668973153}" type="pres">
      <dgm:prSet presAssocID="{0A301BCF-0DA2-468E-A967-97DECD592789}" presName="rootText" presStyleLbl="node2" presStyleIdx="5" presStyleCnt="7">
        <dgm:presLayoutVars>
          <dgm:chPref val="3"/>
        </dgm:presLayoutVars>
      </dgm:prSet>
      <dgm:spPr/>
    </dgm:pt>
    <dgm:pt modelId="{F27ADD41-66AF-4A75-BAE1-02842DC229A2}" type="pres">
      <dgm:prSet presAssocID="{0A301BCF-0DA2-468E-A967-97DECD592789}" presName="rootConnector" presStyleLbl="node2" presStyleIdx="5" presStyleCnt="7"/>
      <dgm:spPr/>
    </dgm:pt>
    <dgm:pt modelId="{C2841FE3-A688-4872-AD75-14B3FF4B7772}" type="pres">
      <dgm:prSet presAssocID="{0A301BCF-0DA2-468E-A967-97DECD592789}" presName="hierChild4" presStyleCnt="0"/>
      <dgm:spPr/>
    </dgm:pt>
    <dgm:pt modelId="{6B7C2EA1-4F8B-4554-A949-302AFA38F5DD}" type="pres">
      <dgm:prSet presAssocID="{0A301BCF-0DA2-468E-A967-97DECD592789}" presName="hierChild5" presStyleCnt="0"/>
      <dgm:spPr/>
    </dgm:pt>
    <dgm:pt modelId="{D054A4CF-6F46-4631-AED0-D555DD4939DF}" type="pres">
      <dgm:prSet presAssocID="{EC068CF4-F128-498E-88D3-0ED3F78469E1}" presName="Name37" presStyleLbl="parChTrans1D2" presStyleIdx="6" presStyleCnt="7"/>
      <dgm:spPr/>
    </dgm:pt>
    <dgm:pt modelId="{92D1F3EE-5569-4E16-AF53-3AF7BCF148A5}" type="pres">
      <dgm:prSet presAssocID="{217EB40A-7742-4C8F-A780-2FCF181EBCCB}" presName="hierRoot2" presStyleCnt="0">
        <dgm:presLayoutVars>
          <dgm:hierBranch val="init"/>
        </dgm:presLayoutVars>
      </dgm:prSet>
      <dgm:spPr/>
    </dgm:pt>
    <dgm:pt modelId="{96EF6325-4753-48F7-99D1-8CF65EAA5957}" type="pres">
      <dgm:prSet presAssocID="{217EB40A-7742-4C8F-A780-2FCF181EBCCB}" presName="rootComposite" presStyleCnt="0"/>
      <dgm:spPr/>
    </dgm:pt>
    <dgm:pt modelId="{8DD573E6-8A4E-4023-907D-21383146EE7C}" type="pres">
      <dgm:prSet presAssocID="{217EB40A-7742-4C8F-A780-2FCF181EBCCB}" presName="rootText" presStyleLbl="node2" presStyleIdx="6" presStyleCnt="7">
        <dgm:presLayoutVars>
          <dgm:chPref val="3"/>
        </dgm:presLayoutVars>
      </dgm:prSet>
      <dgm:spPr/>
    </dgm:pt>
    <dgm:pt modelId="{4ACCC3CB-3218-4DAF-9231-1531BCEC47BC}" type="pres">
      <dgm:prSet presAssocID="{217EB40A-7742-4C8F-A780-2FCF181EBCCB}" presName="rootConnector" presStyleLbl="node2" presStyleIdx="6" presStyleCnt="7"/>
      <dgm:spPr/>
    </dgm:pt>
    <dgm:pt modelId="{C3DDE6A0-9519-44D6-9682-149E504717C9}" type="pres">
      <dgm:prSet presAssocID="{217EB40A-7742-4C8F-A780-2FCF181EBCCB}" presName="hierChild4" presStyleCnt="0"/>
      <dgm:spPr/>
    </dgm:pt>
    <dgm:pt modelId="{BE1FBD84-B1BD-4416-AEF8-2F3DE9548479}" type="pres">
      <dgm:prSet presAssocID="{217EB40A-7742-4C8F-A780-2FCF181EBCCB}" presName="hierChild5" presStyleCnt="0"/>
      <dgm:spPr/>
    </dgm:pt>
    <dgm:pt modelId="{FE6C495E-4626-4F58-81C8-4998C2A0360C}" type="pres">
      <dgm:prSet presAssocID="{7087F215-13F4-4F08-9A8A-BAEE026B6BF2}" presName="hierChild3" presStyleCnt="0"/>
      <dgm:spPr/>
    </dgm:pt>
  </dgm:ptLst>
  <dgm:cxnLst>
    <dgm:cxn modelId="{1FF67803-6F7D-4164-9AA1-C5B142269289}" type="presOf" srcId="{3A953364-EC5C-43D5-A17A-F0D5B7CDEF1A}" destId="{15A7A677-1F31-435A-9661-1F5DF9410AF8}" srcOrd="0" destOrd="0" presId="urn:microsoft.com/office/officeart/2005/8/layout/orgChart1"/>
    <dgm:cxn modelId="{BD8E750D-9583-47DD-A130-57157C5180EC}" type="presOf" srcId="{3E592491-8D05-48D5-B1EB-D99A29C8BD98}" destId="{FA5712B2-C3B4-4688-A195-D68FCE1396C1}" srcOrd="0" destOrd="0" presId="urn:microsoft.com/office/officeart/2005/8/layout/orgChart1"/>
    <dgm:cxn modelId="{BB509A0E-1618-4A84-A77B-A9FC91939577}" type="presOf" srcId="{2CE616C9-EB70-4C11-8248-7676DFB47B8D}" destId="{939C615E-77F2-4A45-8B7B-55E772596D4A}" srcOrd="0" destOrd="0" presId="urn:microsoft.com/office/officeart/2005/8/layout/orgChart1"/>
    <dgm:cxn modelId="{6D4BED19-920C-4A9E-8121-3FA27F6FABEF}" type="presOf" srcId="{F563B41A-D8F3-4EDA-B5BB-0D5DBEFD4129}" destId="{39099B2F-1877-46F0-9B39-C523F62D53D5}" srcOrd="0" destOrd="0" presId="urn:microsoft.com/office/officeart/2005/8/layout/orgChart1"/>
    <dgm:cxn modelId="{D9A4141C-8988-4647-812E-C9D981A4F32A}" type="presOf" srcId="{F563B41A-D8F3-4EDA-B5BB-0D5DBEFD4129}" destId="{0DA187BB-984D-4D6C-9254-3EEE2D330998}" srcOrd="1" destOrd="0" presId="urn:microsoft.com/office/officeart/2005/8/layout/orgChart1"/>
    <dgm:cxn modelId="{7A131C38-BE07-4FDD-9354-2F7E20A52518}" type="presOf" srcId="{3900286E-9C13-4BFC-BF39-172BC2C9F017}" destId="{E6AB9B08-9F38-4E46-8F72-6A766D9B1068}" srcOrd="1" destOrd="0" presId="urn:microsoft.com/office/officeart/2005/8/layout/orgChart1"/>
    <dgm:cxn modelId="{C57DA339-6DA4-4586-A3D8-C7441D7E6AA2}" srcId="{7087F215-13F4-4F08-9A8A-BAEE026B6BF2}" destId="{8C38BB22-0EDC-47CD-8BB7-77894795DE44}" srcOrd="1" destOrd="0" parTransId="{3940CF0D-3BB3-43F0-8846-70AED07A62BE}" sibTransId="{E9922ABB-08E0-4254-B99D-0CC87939B260}"/>
    <dgm:cxn modelId="{C876973A-2BB8-4B90-A827-922D43855629}" srcId="{2A90599B-6B76-4E93-AF3C-FBDC3A754059}" destId="{A24580CE-30E1-4D14-ACAA-3733A4F2C1D3}" srcOrd="1" destOrd="0" parTransId="{574D4EB3-7E29-46DB-BC59-5F984CCFD675}" sibTransId="{52A23713-BAEE-45EA-B4C7-099AB330BABC}"/>
    <dgm:cxn modelId="{C134403D-43EA-4514-95A7-136A04DECD67}" type="presOf" srcId="{34C512C9-899B-4A93-ACF5-69735033E777}" destId="{14DF1481-B965-48EE-96B0-11B0A1151848}" srcOrd="0" destOrd="0" presId="urn:microsoft.com/office/officeart/2005/8/layout/orgChart1"/>
    <dgm:cxn modelId="{98F9433D-CC1D-4FDC-A38D-5F802F48F5E0}" type="presOf" srcId="{0A301BCF-0DA2-468E-A967-97DECD592789}" destId="{F27ADD41-66AF-4A75-BAE1-02842DC229A2}" srcOrd="1" destOrd="0" presId="urn:microsoft.com/office/officeart/2005/8/layout/orgChart1"/>
    <dgm:cxn modelId="{374B945B-895D-4FA9-BB00-6AD338ACD902}" type="presOf" srcId="{A8BFD0B3-9E19-4178-ACCA-DF894549D65E}" destId="{D2B7CC38-5099-4B7D-986C-9DF97E190BF5}" srcOrd="0" destOrd="0" presId="urn:microsoft.com/office/officeart/2005/8/layout/orgChart1"/>
    <dgm:cxn modelId="{7986AC5D-9CFD-4E18-BE7B-7A70032746C6}" srcId="{7087F215-13F4-4F08-9A8A-BAEE026B6BF2}" destId="{3900286E-9C13-4BFC-BF39-172BC2C9F017}" srcOrd="4" destOrd="0" parTransId="{34C512C9-899B-4A93-ACF5-69735033E777}" sibTransId="{BB9BE38E-A582-4DD3-88D9-98D536EA9C97}"/>
    <dgm:cxn modelId="{5763B063-ADB6-4091-8BF3-08B3222BD017}" srcId="{7087F215-13F4-4F08-9A8A-BAEE026B6BF2}" destId="{217EB40A-7742-4C8F-A780-2FCF181EBCCB}" srcOrd="6" destOrd="0" parTransId="{EC068CF4-F128-498E-88D3-0ED3F78469E1}" sibTransId="{F595C249-E23E-4E18-844F-9B82A97B4F25}"/>
    <dgm:cxn modelId="{24080F64-97F8-4949-B6CE-01D68629F8F3}" type="presOf" srcId="{2379F549-FFAE-4B02-A438-36E1FC1A3C1F}" destId="{7537BD97-2715-457B-B87B-B4C630FA0CE8}" srcOrd="1" destOrd="0" presId="urn:microsoft.com/office/officeart/2005/8/layout/orgChart1"/>
    <dgm:cxn modelId="{31963266-3C81-45C5-8F1B-FE599CB62F4A}" type="presOf" srcId="{C8DA657A-5114-4800-B9B3-B8D4D1CBEB93}" destId="{388EC288-09B1-48FD-8D79-E1A0EA2C5A4C}" srcOrd="1" destOrd="0" presId="urn:microsoft.com/office/officeart/2005/8/layout/orgChart1"/>
    <dgm:cxn modelId="{4F875B6C-7AE6-4173-8B27-C2E3B777FE3C}" type="presOf" srcId="{7087F215-13F4-4F08-9A8A-BAEE026B6BF2}" destId="{99FC7085-60FB-4109-88F2-FA148F8ECFB5}" srcOrd="0" destOrd="0" presId="urn:microsoft.com/office/officeart/2005/8/layout/orgChart1"/>
    <dgm:cxn modelId="{4E678951-A7BE-4091-BD19-A820373833A7}" type="presOf" srcId="{3E592491-8D05-48D5-B1EB-D99A29C8BD98}" destId="{F2843C81-6CAB-4682-BB87-0EEB07AE7563}" srcOrd="1" destOrd="0" presId="urn:microsoft.com/office/officeart/2005/8/layout/orgChart1"/>
    <dgm:cxn modelId="{3D28F473-C306-4B67-A30D-7085D1E37377}" type="presOf" srcId="{34224038-2623-4A53-BA92-7C31A352EF20}" destId="{F8B4D94C-E230-4084-93D5-0B503A6810A0}" srcOrd="0" destOrd="0" presId="urn:microsoft.com/office/officeart/2005/8/layout/orgChart1"/>
    <dgm:cxn modelId="{8FA34575-A61F-4A19-9B27-DD2A432372AB}" type="presOf" srcId="{2A90599B-6B76-4E93-AF3C-FBDC3A754059}" destId="{0434C6B7-9086-46C0-9474-4807399D2CE6}" srcOrd="1" destOrd="0" presId="urn:microsoft.com/office/officeart/2005/8/layout/orgChart1"/>
    <dgm:cxn modelId="{F0728A56-9D2E-4852-8187-BFFB38688C06}" type="presOf" srcId="{217EB40A-7742-4C8F-A780-2FCF181EBCCB}" destId="{4ACCC3CB-3218-4DAF-9231-1531BCEC47BC}" srcOrd="1" destOrd="0" presId="urn:microsoft.com/office/officeart/2005/8/layout/orgChart1"/>
    <dgm:cxn modelId="{A48C0457-7376-48ED-B317-2B1E37F7A167}" srcId="{2A90599B-6B76-4E93-AF3C-FBDC3A754059}" destId="{2379F549-FFAE-4B02-A438-36E1FC1A3C1F}" srcOrd="0" destOrd="0" parTransId="{34224038-2623-4A53-BA92-7C31A352EF20}" sibTransId="{49398D99-458E-4EB5-B2D1-2605B16CB9A2}"/>
    <dgm:cxn modelId="{58C4E277-60BF-4980-9274-5A19479979BE}" type="presOf" srcId="{3900286E-9C13-4BFC-BF39-172BC2C9F017}" destId="{AA25B5C1-3AAF-4B96-8A07-60B1E2881EF9}" srcOrd="0" destOrd="0" presId="urn:microsoft.com/office/officeart/2005/8/layout/orgChart1"/>
    <dgm:cxn modelId="{E1AF1F7F-706E-413C-9197-CE9BA0048936}" type="presOf" srcId="{574D4EB3-7E29-46DB-BC59-5F984CCFD675}" destId="{926E0A46-1FCF-4428-A039-8105B6DBB93B}" srcOrd="0" destOrd="0" presId="urn:microsoft.com/office/officeart/2005/8/layout/orgChart1"/>
    <dgm:cxn modelId="{7EF2F780-647F-4D54-A443-0DC2710F6052}" type="presOf" srcId="{8C38BB22-0EDC-47CD-8BB7-77894795DE44}" destId="{6F986EE7-D587-49B9-8811-A63FB64C6B7E}" srcOrd="0" destOrd="0" presId="urn:microsoft.com/office/officeart/2005/8/layout/orgChart1"/>
    <dgm:cxn modelId="{9590B784-44DE-4329-9B1F-4B828D7864E6}" srcId="{7087F215-13F4-4F08-9A8A-BAEE026B6BF2}" destId="{F563B41A-D8F3-4EDA-B5BB-0D5DBEFD4129}" srcOrd="2" destOrd="0" parTransId="{1383FB9A-2C67-4A3D-94B8-9E77A5F26535}" sibTransId="{FCC7B774-B9AE-4BC1-ACF5-03D83CE3A5C4}"/>
    <dgm:cxn modelId="{02C3D588-687B-4BF4-8388-D69BCED82AEE}" type="presOf" srcId="{3940CF0D-3BB3-43F0-8846-70AED07A62BE}" destId="{16E960B7-8ED5-499A-BACC-D383DA4E960A}" srcOrd="0" destOrd="0" presId="urn:microsoft.com/office/officeart/2005/8/layout/orgChart1"/>
    <dgm:cxn modelId="{CC9B668C-5FCC-473C-B653-12D748155150}" type="presOf" srcId="{2A90599B-6B76-4E93-AF3C-FBDC3A754059}" destId="{DE7ABE67-FA0F-4D7D-AFC6-6F705FD43578}" srcOrd="0" destOrd="0" presId="urn:microsoft.com/office/officeart/2005/8/layout/orgChart1"/>
    <dgm:cxn modelId="{1DD5FE8C-DF1A-4538-9CE7-10279F37DABF}" srcId="{C8DA657A-5114-4800-B9B3-B8D4D1CBEB93}" destId="{3E592491-8D05-48D5-B1EB-D99A29C8BD98}" srcOrd="0" destOrd="0" parTransId="{A8BFD0B3-9E19-4178-ACCA-DF894549D65E}" sibTransId="{E559ACA7-1D98-4651-9497-0A2CDE68B2A2}"/>
    <dgm:cxn modelId="{5E016896-F071-4E3A-A50D-D9AE81DB618A}" type="presOf" srcId="{EC068CF4-F128-498E-88D3-0ED3F78469E1}" destId="{D054A4CF-6F46-4631-AED0-D555DD4939DF}" srcOrd="0" destOrd="0" presId="urn:microsoft.com/office/officeart/2005/8/layout/orgChart1"/>
    <dgm:cxn modelId="{5F336F98-6902-4214-8BAE-61D5DC32B16A}" type="presOf" srcId="{C8DA657A-5114-4800-B9B3-B8D4D1CBEB93}" destId="{53B371D6-D05D-407E-902B-9C0DA458A79A}" srcOrd="0" destOrd="0" presId="urn:microsoft.com/office/officeart/2005/8/layout/orgChart1"/>
    <dgm:cxn modelId="{DA598F9D-E9F0-4FC9-92F6-832FDB3AF773}" type="presOf" srcId="{8C38BB22-0EDC-47CD-8BB7-77894795DE44}" destId="{5F71FED3-B3D4-4E36-B49A-61FDEE55696B}" srcOrd="1" destOrd="0" presId="urn:microsoft.com/office/officeart/2005/8/layout/orgChart1"/>
    <dgm:cxn modelId="{4A54E6A2-B97D-4EF1-99F5-E0EDE0ECD80F}" srcId="{7087F215-13F4-4F08-9A8A-BAEE026B6BF2}" destId="{0A301BCF-0DA2-468E-A967-97DECD592789}" srcOrd="5" destOrd="0" parTransId="{DD761AE2-9F08-488E-B4D7-E3A0B077186A}" sibTransId="{EAF87CFB-B9D4-4CB1-86DC-27035AA1AED2}"/>
    <dgm:cxn modelId="{E67362A7-3C8D-4275-8A6F-B835740904F6}" type="presOf" srcId="{7087F215-13F4-4F08-9A8A-BAEE026B6BF2}" destId="{E57A9035-2C79-464F-B2CD-9724AA25C80E}" srcOrd="1" destOrd="0" presId="urn:microsoft.com/office/officeart/2005/8/layout/orgChart1"/>
    <dgm:cxn modelId="{9B47DCAD-4A38-46D3-8034-DDE5B8DF2321}" type="presOf" srcId="{2A42DDE5-69B5-462A-91D1-E7C5D43DDBD4}" destId="{32FF2F4D-86A2-4BA4-A165-B45B7DDE2103}" srcOrd="0" destOrd="0" presId="urn:microsoft.com/office/officeart/2005/8/layout/orgChart1"/>
    <dgm:cxn modelId="{DE9FADC0-6627-475B-98F6-284963855277}" srcId="{2A42DDE5-69B5-462A-91D1-E7C5D43DDBD4}" destId="{7087F215-13F4-4F08-9A8A-BAEE026B6BF2}" srcOrd="0" destOrd="0" parTransId="{00B71265-140E-49AD-9A3A-6A0E823FABE1}" sibTransId="{F8D5CD0A-CB9E-4791-AB84-A27F65583CC8}"/>
    <dgm:cxn modelId="{B9BDC6CC-3CB2-4155-B0BC-FB7A728E1F68}" srcId="{7087F215-13F4-4F08-9A8A-BAEE026B6BF2}" destId="{2A90599B-6B76-4E93-AF3C-FBDC3A754059}" srcOrd="3" destOrd="0" parTransId="{3A953364-EC5C-43D5-A17A-F0D5B7CDEF1A}" sibTransId="{6BCC58C2-5ED7-43D0-862F-F486AE2DC687}"/>
    <dgm:cxn modelId="{F99E38D2-259B-4FAF-9776-0BE8D8B02C60}" type="presOf" srcId="{217EB40A-7742-4C8F-A780-2FCF181EBCCB}" destId="{8DD573E6-8A4E-4023-907D-21383146EE7C}" srcOrd="0" destOrd="0" presId="urn:microsoft.com/office/officeart/2005/8/layout/orgChart1"/>
    <dgm:cxn modelId="{E2E3AAD5-4DE1-4728-8C89-1EA20834A2BC}" type="presOf" srcId="{0A301BCF-0DA2-468E-A967-97DECD592789}" destId="{4B6DA435-5752-4552-9B3E-FD2668973153}" srcOrd="0" destOrd="0" presId="urn:microsoft.com/office/officeart/2005/8/layout/orgChart1"/>
    <dgm:cxn modelId="{2E02F7DA-A820-4B37-9E71-BE61BC73F5D7}" type="presOf" srcId="{2379F549-FFAE-4B02-A438-36E1FC1A3C1F}" destId="{210F26FD-FE2E-44DC-A70A-8A082C01638F}" srcOrd="0" destOrd="0" presId="urn:microsoft.com/office/officeart/2005/8/layout/orgChart1"/>
    <dgm:cxn modelId="{5E7BA5DB-7AE4-4894-BE06-1D80DD063287}" srcId="{7087F215-13F4-4F08-9A8A-BAEE026B6BF2}" destId="{C8DA657A-5114-4800-B9B3-B8D4D1CBEB93}" srcOrd="0" destOrd="0" parTransId="{2CE616C9-EB70-4C11-8248-7676DFB47B8D}" sibTransId="{EA9D327F-8534-4247-A9A9-23F3554C75E3}"/>
    <dgm:cxn modelId="{C611C7E4-3453-4518-8FFC-9CD18F4C6336}" type="presOf" srcId="{A24580CE-30E1-4D14-ACAA-3733A4F2C1D3}" destId="{99DF1A55-9DEF-4727-B28F-8AE5AC15D8C2}" srcOrd="0" destOrd="0" presId="urn:microsoft.com/office/officeart/2005/8/layout/orgChart1"/>
    <dgm:cxn modelId="{CC0EEEEC-A743-4C07-A335-0119E03930A7}" type="presOf" srcId="{1383FB9A-2C67-4A3D-94B8-9E77A5F26535}" destId="{B6F0BE53-D19D-429B-A789-FE80E2BBDAE7}" srcOrd="0" destOrd="0" presId="urn:microsoft.com/office/officeart/2005/8/layout/orgChart1"/>
    <dgm:cxn modelId="{80722EFA-57FC-47C0-8DF7-A71F340B24EE}" type="presOf" srcId="{DD761AE2-9F08-488E-B4D7-E3A0B077186A}" destId="{779B5654-3461-4481-8777-95FCD978263C}" srcOrd="0" destOrd="0" presId="urn:microsoft.com/office/officeart/2005/8/layout/orgChart1"/>
    <dgm:cxn modelId="{CD7D07FD-1576-472C-B7A3-DECCBCC547D8}" type="presOf" srcId="{A24580CE-30E1-4D14-ACAA-3733A4F2C1D3}" destId="{147E66F3-F128-4E30-A05B-E2F8B62579CD}" srcOrd="1" destOrd="0" presId="urn:microsoft.com/office/officeart/2005/8/layout/orgChart1"/>
    <dgm:cxn modelId="{FFC60EDA-4560-40FF-A10F-33D6628602AC}" type="presParOf" srcId="{32FF2F4D-86A2-4BA4-A165-B45B7DDE2103}" destId="{1047074F-C2BA-4F04-8C66-B7877F5CE7DA}" srcOrd="0" destOrd="0" presId="urn:microsoft.com/office/officeart/2005/8/layout/orgChart1"/>
    <dgm:cxn modelId="{6FF645DD-2F23-48DD-ADD8-8992E506D04A}" type="presParOf" srcId="{1047074F-C2BA-4F04-8C66-B7877F5CE7DA}" destId="{449E2D57-B801-4D3E-9EDE-C8221D217277}" srcOrd="0" destOrd="0" presId="urn:microsoft.com/office/officeart/2005/8/layout/orgChart1"/>
    <dgm:cxn modelId="{4C20509F-286F-4FFF-B6DC-A02814991E4F}" type="presParOf" srcId="{449E2D57-B801-4D3E-9EDE-C8221D217277}" destId="{99FC7085-60FB-4109-88F2-FA148F8ECFB5}" srcOrd="0" destOrd="0" presId="urn:microsoft.com/office/officeart/2005/8/layout/orgChart1"/>
    <dgm:cxn modelId="{B86F01DB-F15C-4D01-9FA1-50E43A0B6525}" type="presParOf" srcId="{449E2D57-B801-4D3E-9EDE-C8221D217277}" destId="{E57A9035-2C79-464F-B2CD-9724AA25C80E}" srcOrd="1" destOrd="0" presId="urn:microsoft.com/office/officeart/2005/8/layout/orgChart1"/>
    <dgm:cxn modelId="{5F290FE5-3EE1-40B3-8157-2C793F904E5D}" type="presParOf" srcId="{1047074F-C2BA-4F04-8C66-B7877F5CE7DA}" destId="{58239DDE-A1EA-4E86-8EE3-D378E774E880}" srcOrd="1" destOrd="0" presId="urn:microsoft.com/office/officeart/2005/8/layout/orgChart1"/>
    <dgm:cxn modelId="{03146C03-3CE1-442B-B52C-96F6C949BA20}" type="presParOf" srcId="{58239DDE-A1EA-4E86-8EE3-D378E774E880}" destId="{939C615E-77F2-4A45-8B7B-55E772596D4A}" srcOrd="0" destOrd="0" presId="urn:microsoft.com/office/officeart/2005/8/layout/orgChart1"/>
    <dgm:cxn modelId="{12DD4CB1-862E-4F72-B7AF-0A5E7F6E910A}" type="presParOf" srcId="{58239DDE-A1EA-4E86-8EE3-D378E774E880}" destId="{67EED02A-BA3B-4D66-8976-79558C944CC2}" srcOrd="1" destOrd="0" presId="urn:microsoft.com/office/officeart/2005/8/layout/orgChart1"/>
    <dgm:cxn modelId="{8A3CED52-69BB-4566-AB09-B6FB34F6FE9F}" type="presParOf" srcId="{67EED02A-BA3B-4D66-8976-79558C944CC2}" destId="{8B41F6F3-828F-4E65-8723-476619CE18E4}" srcOrd="0" destOrd="0" presId="urn:microsoft.com/office/officeart/2005/8/layout/orgChart1"/>
    <dgm:cxn modelId="{8EB2ABCE-3E28-4823-ACD6-7C9F92926CD5}" type="presParOf" srcId="{8B41F6F3-828F-4E65-8723-476619CE18E4}" destId="{53B371D6-D05D-407E-902B-9C0DA458A79A}" srcOrd="0" destOrd="0" presId="urn:microsoft.com/office/officeart/2005/8/layout/orgChart1"/>
    <dgm:cxn modelId="{96EC50C7-4647-4850-881A-D883B09E7331}" type="presParOf" srcId="{8B41F6F3-828F-4E65-8723-476619CE18E4}" destId="{388EC288-09B1-48FD-8D79-E1A0EA2C5A4C}" srcOrd="1" destOrd="0" presId="urn:microsoft.com/office/officeart/2005/8/layout/orgChart1"/>
    <dgm:cxn modelId="{C2DF339F-35F1-4C40-B9F7-AF8D8F4E1975}" type="presParOf" srcId="{67EED02A-BA3B-4D66-8976-79558C944CC2}" destId="{74B51E18-9581-430D-A8FE-CAE6A3A32321}" srcOrd="1" destOrd="0" presId="urn:microsoft.com/office/officeart/2005/8/layout/orgChart1"/>
    <dgm:cxn modelId="{24E8C163-FC78-402A-8774-5228CA3049E5}" type="presParOf" srcId="{74B51E18-9581-430D-A8FE-CAE6A3A32321}" destId="{D2B7CC38-5099-4B7D-986C-9DF97E190BF5}" srcOrd="0" destOrd="0" presId="urn:microsoft.com/office/officeart/2005/8/layout/orgChart1"/>
    <dgm:cxn modelId="{E8D7FC8C-0556-4CB0-BFB4-1EB8E70B1CEC}" type="presParOf" srcId="{74B51E18-9581-430D-A8FE-CAE6A3A32321}" destId="{79262FF2-3051-4188-8540-975603201EA6}" srcOrd="1" destOrd="0" presId="urn:microsoft.com/office/officeart/2005/8/layout/orgChart1"/>
    <dgm:cxn modelId="{1FC4D459-320D-4683-9C3A-66823D63015C}" type="presParOf" srcId="{79262FF2-3051-4188-8540-975603201EA6}" destId="{D628902A-0F76-47FE-B341-1F7CAE490310}" srcOrd="0" destOrd="0" presId="urn:microsoft.com/office/officeart/2005/8/layout/orgChart1"/>
    <dgm:cxn modelId="{DE719EB2-4C05-48E3-B1CA-1BA1F2227BD5}" type="presParOf" srcId="{D628902A-0F76-47FE-B341-1F7CAE490310}" destId="{FA5712B2-C3B4-4688-A195-D68FCE1396C1}" srcOrd="0" destOrd="0" presId="urn:microsoft.com/office/officeart/2005/8/layout/orgChart1"/>
    <dgm:cxn modelId="{29AD2D6B-82BA-49FD-A552-7C469CB9E30F}" type="presParOf" srcId="{D628902A-0F76-47FE-B341-1F7CAE490310}" destId="{F2843C81-6CAB-4682-BB87-0EEB07AE7563}" srcOrd="1" destOrd="0" presId="urn:microsoft.com/office/officeart/2005/8/layout/orgChart1"/>
    <dgm:cxn modelId="{4120A50E-C617-47CF-9732-B99EDBC0AC05}" type="presParOf" srcId="{79262FF2-3051-4188-8540-975603201EA6}" destId="{D678FEFF-E0C2-43B8-8A8B-0923F451219C}" srcOrd="1" destOrd="0" presId="urn:microsoft.com/office/officeart/2005/8/layout/orgChart1"/>
    <dgm:cxn modelId="{52798D62-8743-45D5-B744-1D818A59E6BA}" type="presParOf" srcId="{79262FF2-3051-4188-8540-975603201EA6}" destId="{C2881B63-6E28-4E73-852D-E41D28C659FC}" srcOrd="2" destOrd="0" presId="urn:microsoft.com/office/officeart/2005/8/layout/orgChart1"/>
    <dgm:cxn modelId="{D5272988-3AC3-4A93-93FF-BA4C8F72D746}" type="presParOf" srcId="{67EED02A-BA3B-4D66-8976-79558C944CC2}" destId="{73417C82-3606-4B5B-8707-78D8BB566CF5}" srcOrd="2" destOrd="0" presId="urn:microsoft.com/office/officeart/2005/8/layout/orgChart1"/>
    <dgm:cxn modelId="{D3D3C4FB-7C29-4CB5-A8CC-26D89E6C386D}" type="presParOf" srcId="{58239DDE-A1EA-4E86-8EE3-D378E774E880}" destId="{16E960B7-8ED5-499A-BACC-D383DA4E960A}" srcOrd="2" destOrd="0" presId="urn:microsoft.com/office/officeart/2005/8/layout/orgChart1"/>
    <dgm:cxn modelId="{049A7A10-B5BD-4804-A909-C781CA1FD171}" type="presParOf" srcId="{58239DDE-A1EA-4E86-8EE3-D378E774E880}" destId="{7201D232-8305-4EB9-9739-4CDADF63FC0E}" srcOrd="3" destOrd="0" presId="urn:microsoft.com/office/officeart/2005/8/layout/orgChart1"/>
    <dgm:cxn modelId="{7AB1FEF1-FD52-4564-B42B-28D5BD9A7F6D}" type="presParOf" srcId="{7201D232-8305-4EB9-9739-4CDADF63FC0E}" destId="{992B5433-AA6B-4EA1-8C54-3CCF4B071C3D}" srcOrd="0" destOrd="0" presId="urn:microsoft.com/office/officeart/2005/8/layout/orgChart1"/>
    <dgm:cxn modelId="{B8D62791-7666-4EF5-97B1-63993F06A786}" type="presParOf" srcId="{992B5433-AA6B-4EA1-8C54-3CCF4B071C3D}" destId="{6F986EE7-D587-49B9-8811-A63FB64C6B7E}" srcOrd="0" destOrd="0" presId="urn:microsoft.com/office/officeart/2005/8/layout/orgChart1"/>
    <dgm:cxn modelId="{BBA07FA3-5186-4C82-B277-9D51963EBE72}" type="presParOf" srcId="{992B5433-AA6B-4EA1-8C54-3CCF4B071C3D}" destId="{5F71FED3-B3D4-4E36-B49A-61FDEE55696B}" srcOrd="1" destOrd="0" presId="urn:microsoft.com/office/officeart/2005/8/layout/orgChart1"/>
    <dgm:cxn modelId="{75E03756-E0BA-47DD-96E1-8C1D130939E3}" type="presParOf" srcId="{7201D232-8305-4EB9-9739-4CDADF63FC0E}" destId="{E09F71EA-58CB-4F94-8667-2EF6692EF839}" srcOrd="1" destOrd="0" presId="urn:microsoft.com/office/officeart/2005/8/layout/orgChart1"/>
    <dgm:cxn modelId="{9754A826-FFD5-4379-BFDA-0FB2C4920C2C}" type="presParOf" srcId="{7201D232-8305-4EB9-9739-4CDADF63FC0E}" destId="{0EB547ED-EB35-445B-AC70-E85F382BBDE5}" srcOrd="2" destOrd="0" presId="urn:microsoft.com/office/officeart/2005/8/layout/orgChart1"/>
    <dgm:cxn modelId="{1A6E165D-3BA5-41B5-B004-CF8613B078B3}" type="presParOf" srcId="{58239DDE-A1EA-4E86-8EE3-D378E774E880}" destId="{B6F0BE53-D19D-429B-A789-FE80E2BBDAE7}" srcOrd="4" destOrd="0" presId="urn:microsoft.com/office/officeart/2005/8/layout/orgChart1"/>
    <dgm:cxn modelId="{AABA9DB4-1C0D-4D86-920C-FC4644B08179}" type="presParOf" srcId="{58239DDE-A1EA-4E86-8EE3-D378E774E880}" destId="{7AC7327A-9970-4072-B29D-2BB6F1EF7A73}" srcOrd="5" destOrd="0" presId="urn:microsoft.com/office/officeart/2005/8/layout/orgChart1"/>
    <dgm:cxn modelId="{E24F5C67-87F7-41E3-857D-D6676467D61A}" type="presParOf" srcId="{7AC7327A-9970-4072-B29D-2BB6F1EF7A73}" destId="{D10C6374-E2BC-4AC6-9B80-DF7D2063890C}" srcOrd="0" destOrd="0" presId="urn:microsoft.com/office/officeart/2005/8/layout/orgChart1"/>
    <dgm:cxn modelId="{47422459-3ECB-4D1E-B711-290AC9060B78}" type="presParOf" srcId="{D10C6374-E2BC-4AC6-9B80-DF7D2063890C}" destId="{39099B2F-1877-46F0-9B39-C523F62D53D5}" srcOrd="0" destOrd="0" presId="urn:microsoft.com/office/officeart/2005/8/layout/orgChart1"/>
    <dgm:cxn modelId="{A3C08214-3F9D-4CFC-B33A-B2F6BF4288F8}" type="presParOf" srcId="{D10C6374-E2BC-4AC6-9B80-DF7D2063890C}" destId="{0DA187BB-984D-4D6C-9254-3EEE2D330998}" srcOrd="1" destOrd="0" presId="urn:microsoft.com/office/officeart/2005/8/layout/orgChart1"/>
    <dgm:cxn modelId="{28AB4A2C-1809-4A14-96DE-11AE51BADBD2}" type="presParOf" srcId="{7AC7327A-9970-4072-B29D-2BB6F1EF7A73}" destId="{4A7DFC1E-3B15-4A95-9235-3299FF26C482}" srcOrd="1" destOrd="0" presId="urn:microsoft.com/office/officeart/2005/8/layout/orgChart1"/>
    <dgm:cxn modelId="{A3921914-1E2E-4E00-ABB8-A0B2C70920B1}" type="presParOf" srcId="{7AC7327A-9970-4072-B29D-2BB6F1EF7A73}" destId="{B016580B-B378-4B93-96C3-B9453E39BC49}" srcOrd="2" destOrd="0" presId="urn:microsoft.com/office/officeart/2005/8/layout/orgChart1"/>
    <dgm:cxn modelId="{93F943C5-AC36-443B-94B6-1BB0C132C4F9}" type="presParOf" srcId="{58239DDE-A1EA-4E86-8EE3-D378E774E880}" destId="{15A7A677-1F31-435A-9661-1F5DF9410AF8}" srcOrd="6" destOrd="0" presId="urn:microsoft.com/office/officeart/2005/8/layout/orgChart1"/>
    <dgm:cxn modelId="{E32DD18E-6963-4F3B-B2FC-825FF929E12D}" type="presParOf" srcId="{58239DDE-A1EA-4E86-8EE3-D378E774E880}" destId="{DED3281F-678D-423E-9661-809BB60CB8E4}" srcOrd="7" destOrd="0" presId="urn:microsoft.com/office/officeart/2005/8/layout/orgChart1"/>
    <dgm:cxn modelId="{0A6E9149-1F01-411D-92A6-6DF6FAD0D313}" type="presParOf" srcId="{DED3281F-678D-423E-9661-809BB60CB8E4}" destId="{C54EB4E1-CF96-4C07-849A-3860B7B24BEB}" srcOrd="0" destOrd="0" presId="urn:microsoft.com/office/officeart/2005/8/layout/orgChart1"/>
    <dgm:cxn modelId="{B83C457A-EBDB-4809-8F6C-F60946C7C67B}" type="presParOf" srcId="{C54EB4E1-CF96-4C07-849A-3860B7B24BEB}" destId="{DE7ABE67-FA0F-4D7D-AFC6-6F705FD43578}" srcOrd="0" destOrd="0" presId="urn:microsoft.com/office/officeart/2005/8/layout/orgChart1"/>
    <dgm:cxn modelId="{42C0C22B-F6F2-4926-9C89-40A471A9BDD7}" type="presParOf" srcId="{C54EB4E1-CF96-4C07-849A-3860B7B24BEB}" destId="{0434C6B7-9086-46C0-9474-4807399D2CE6}" srcOrd="1" destOrd="0" presId="urn:microsoft.com/office/officeart/2005/8/layout/orgChart1"/>
    <dgm:cxn modelId="{DF9AEF00-BCD4-4804-8016-4232DA1ABB23}" type="presParOf" srcId="{DED3281F-678D-423E-9661-809BB60CB8E4}" destId="{7A96AFD3-67DB-4F01-94E6-BB995F6C67DA}" srcOrd="1" destOrd="0" presId="urn:microsoft.com/office/officeart/2005/8/layout/orgChart1"/>
    <dgm:cxn modelId="{75C0AB63-EF52-499D-9F67-3ED4EBA7E64D}" type="presParOf" srcId="{7A96AFD3-67DB-4F01-94E6-BB995F6C67DA}" destId="{F8B4D94C-E230-4084-93D5-0B503A6810A0}" srcOrd="0" destOrd="0" presId="urn:microsoft.com/office/officeart/2005/8/layout/orgChart1"/>
    <dgm:cxn modelId="{76CBEB75-76CE-45B9-AE34-ED3087B32697}" type="presParOf" srcId="{7A96AFD3-67DB-4F01-94E6-BB995F6C67DA}" destId="{CAF0DD92-9C8F-4976-A073-92B17385E643}" srcOrd="1" destOrd="0" presId="urn:microsoft.com/office/officeart/2005/8/layout/orgChart1"/>
    <dgm:cxn modelId="{657D410C-2AC1-4236-93C2-D68494762147}" type="presParOf" srcId="{CAF0DD92-9C8F-4976-A073-92B17385E643}" destId="{AE4B47FF-6492-4522-AF54-6BE10E52F05E}" srcOrd="0" destOrd="0" presId="urn:microsoft.com/office/officeart/2005/8/layout/orgChart1"/>
    <dgm:cxn modelId="{A49AC4CA-005E-4AC8-AC00-142E7C3201B5}" type="presParOf" srcId="{AE4B47FF-6492-4522-AF54-6BE10E52F05E}" destId="{210F26FD-FE2E-44DC-A70A-8A082C01638F}" srcOrd="0" destOrd="0" presId="urn:microsoft.com/office/officeart/2005/8/layout/orgChart1"/>
    <dgm:cxn modelId="{9026DC6D-E819-4632-8C10-272B2FF522B7}" type="presParOf" srcId="{AE4B47FF-6492-4522-AF54-6BE10E52F05E}" destId="{7537BD97-2715-457B-B87B-B4C630FA0CE8}" srcOrd="1" destOrd="0" presId="urn:microsoft.com/office/officeart/2005/8/layout/orgChart1"/>
    <dgm:cxn modelId="{F04D38C6-A68A-4EE4-8C14-04DEDF0B19BA}" type="presParOf" srcId="{CAF0DD92-9C8F-4976-A073-92B17385E643}" destId="{C20EB882-DE40-4F5A-BBD9-E4F75980674F}" srcOrd="1" destOrd="0" presId="urn:microsoft.com/office/officeart/2005/8/layout/orgChart1"/>
    <dgm:cxn modelId="{1146CCF3-79EF-4621-BA73-AA9D49376CC1}" type="presParOf" srcId="{CAF0DD92-9C8F-4976-A073-92B17385E643}" destId="{2D1B35E2-B962-4573-BF4F-23EBFD02D08D}" srcOrd="2" destOrd="0" presId="urn:microsoft.com/office/officeart/2005/8/layout/orgChart1"/>
    <dgm:cxn modelId="{1B16D9C9-453E-4879-9C0E-6EF3BECBFED1}" type="presParOf" srcId="{7A96AFD3-67DB-4F01-94E6-BB995F6C67DA}" destId="{926E0A46-1FCF-4428-A039-8105B6DBB93B}" srcOrd="2" destOrd="0" presId="urn:microsoft.com/office/officeart/2005/8/layout/orgChart1"/>
    <dgm:cxn modelId="{D3EF8C52-B5C6-4235-BA36-81E93CB2E437}" type="presParOf" srcId="{7A96AFD3-67DB-4F01-94E6-BB995F6C67DA}" destId="{5DD0536A-F65E-4ADD-9EC4-D17C1FBBEF6F}" srcOrd="3" destOrd="0" presId="urn:microsoft.com/office/officeart/2005/8/layout/orgChart1"/>
    <dgm:cxn modelId="{90675113-DCD4-420E-BA95-FBB0AA3A7CCA}" type="presParOf" srcId="{5DD0536A-F65E-4ADD-9EC4-D17C1FBBEF6F}" destId="{0C3D8E12-13F9-477A-8F19-667AECC2C799}" srcOrd="0" destOrd="0" presId="urn:microsoft.com/office/officeart/2005/8/layout/orgChart1"/>
    <dgm:cxn modelId="{FC301BF8-13B2-44AF-8B29-7D7CBE636227}" type="presParOf" srcId="{0C3D8E12-13F9-477A-8F19-667AECC2C799}" destId="{99DF1A55-9DEF-4727-B28F-8AE5AC15D8C2}" srcOrd="0" destOrd="0" presId="urn:microsoft.com/office/officeart/2005/8/layout/orgChart1"/>
    <dgm:cxn modelId="{C8AC361A-FA4E-4ED7-AA7F-167898991ECE}" type="presParOf" srcId="{0C3D8E12-13F9-477A-8F19-667AECC2C799}" destId="{147E66F3-F128-4E30-A05B-E2F8B62579CD}" srcOrd="1" destOrd="0" presId="urn:microsoft.com/office/officeart/2005/8/layout/orgChart1"/>
    <dgm:cxn modelId="{02CC0A81-3FE7-4739-81A1-A270C75876AD}" type="presParOf" srcId="{5DD0536A-F65E-4ADD-9EC4-D17C1FBBEF6F}" destId="{5D775409-10DE-40D4-8D1E-E1B9EB42E184}" srcOrd="1" destOrd="0" presId="urn:microsoft.com/office/officeart/2005/8/layout/orgChart1"/>
    <dgm:cxn modelId="{75E6728F-EC8F-4769-AA47-E29A2A46D5C3}" type="presParOf" srcId="{5DD0536A-F65E-4ADD-9EC4-D17C1FBBEF6F}" destId="{21C29979-5885-41A6-B11B-0D8BB32B5EB4}" srcOrd="2" destOrd="0" presId="urn:microsoft.com/office/officeart/2005/8/layout/orgChart1"/>
    <dgm:cxn modelId="{35DD5C95-C17C-4376-97B6-C565E986C4B2}" type="presParOf" srcId="{DED3281F-678D-423E-9661-809BB60CB8E4}" destId="{59D4ABBA-D1D0-48CE-893B-A5B292D956B2}" srcOrd="2" destOrd="0" presId="urn:microsoft.com/office/officeart/2005/8/layout/orgChart1"/>
    <dgm:cxn modelId="{32B67F1A-7795-4C1C-BDCE-E51002FD65B5}" type="presParOf" srcId="{58239DDE-A1EA-4E86-8EE3-D378E774E880}" destId="{14DF1481-B965-48EE-96B0-11B0A1151848}" srcOrd="8" destOrd="0" presId="urn:microsoft.com/office/officeart/2005/8/layout/orgChart1"/>
    <dgm:cxn modelId="{FDE57A18-6E75-4B63-B54B-453E1E0C53FF}" type="presParOf" srcId="{58239DDE-A1EA-4E86-8EE3-D378E774E880}" destId="{D15E6884-80BD-4F27-90A1-629A2886768C}" srcOrd="9" destOrd="0" presId="urn:microsoft.com/office/officeart/2005/8/layout/orgChart1"/>
    <dgm:cxn modelId="{EECB39D6-CB4C-4DE2-B3DC-657D4384A48E}" type="presParOf" srcId="{D15E6884-80BD-4F27-90A1-629A2886768C}" destId="{E08CEA3D-1695-47EC-8324-7BF954FAB721}" srcOrd="0" destOrd="0" presId="urn:microsoft.com/office/officeart/2005/8/layout/orgChart1"/>
    <dgm:cxn modelId="{0166B639-47FD-4EF2-9555-DA0B02A1374E}" type="presParOf" srcId="{E08CEA3D-1695-47EC-8324-7BF954FAB721}" destId="{AA25B5C1-3AAF-4B96-8A07-60B1E2881EF9}" srcOrd="0" destOrd="0" presId="urn:microsoft.com/office/officeart/2005/8/layout/orgChart1"/>
    <dgm:cxn modelId="{8AE5DED2-77AD-4268-9C73-0B17A0471503}" type="presParOf" srcId="{E08CEA3D-1695-47EC-8324-7BF954FAB721}" destId="{E6AB9B08-9F38-4E46-8F72-6A766D9B1068}" srcOrd="1" destOrd="0" presId="urn:microsoft.com/office/officeart/2005/8/layout/orgChart1"/>
    <dgm:cxn modelId="{DF26F3C4-344D-4EBA-A501-AE415B76579D}" type="presParOf" srcId="{D15E6884-80BD-4F27-90A1-629A2886768C}" destId="{D42997EB-EE65-4425-99AD-A8A7B760F2D0}" srcOrd="1" destOrd="0" presId="urn:microsoft.com/office/officeart/2005/8/layout/orgChart1"/>
    <dgm:cxn modelId="{AF72D972-D287-462C-A1BA-B4D2571C18B0}" type="presParOf" srcId="{D15E6884-80BD-4F27-90A1-629A2886768C}" destId="{6FB678F5-20F1-43B9-B6B9-C5C864B1AEB3}" srcOrd="2" destOrd="0" presId="urn:microsoft.com/office/officeart/2005/8/layout/orgChart1"/>
    <dgm:cxn modelId="{D777DC01-C74C-47BA-AAAE-12378E8C9CA7}" type="presParOf" srcId="{58239DDE-A1EA-4E86-8EE3-D378E774E880}" destId="{779B5654-3461-4481-8777-95FCD978263C}" srcOrd="10" destOrd="0" presId="urn:microsoft.com/office/officeart/2005/8/layout/orgChart1"/>
    <dgm:cxn modelId="{DABCC131-1285-4D12-924A-9DF5CA5B6C5E}" type="presParOf" srcId="{58239DDE-A1EA-4E86-8EE3-D378E774E880}" destId="{B5075E21-C890-4DEA-B064-101D486544B5}" srcOrd="11" destOrd="0" presId="urn:microsoft.com/office/officeart/2005/8/layout/orgChart1"/>
    <dgm:cxn modelId="{6250B0D6-EE64-449D-BEB0-61A87061BF67}" type="presParOf" srcId="{B5075E21-C890-4DEA-B064-101D486544B5}" destId="{55A8EA9B-07B5-41A4-AB9F-38D911B9D420}" srcOrd="0" destOrd="0" presId="urn:microsoft.com/office/officeart/2005/8/layout/orgChart1"/>
    <dgm:cxn modelId="{1A945A3C-913A-457D-A25E-5966EA31782B}" type="presParOf" srcId="{55A8EA9B-07B5-41A4-AB9F-38D911B9D420}" destId="{4B6DA435-5752-4552-9B3E-FD2668973153}" srcOrd="0" destOrd="0" presId="urn:microsoft.com/office/officeart/2005/8/layout/orgChart1"/>
    <dgm:cxn modelId="{F6C6DBDA-CC22-41A8-993D-B06EA65AA4CD}" type="presParOf" srcId="{55A8EA9B-07B5-41A4-AB9F-38D911B9D420}" destId="{F27ADD41-66AF-4A75-BAE1-02842DC229A2}" srcOrd="1" destOrd="0" presId="urn:microsoft.com/office/officeart/2005/8/layout/orgChart1"/>
    <dgm:cxn modelId="{54752EB4-C520-461F-86A7-4F7C11E67497}" type="presParOf" srcId="{B5075E21-C890-4DEA-B064-101D486544B5}" destId="{C2841FE3-A688-4872-AD75-14B3FF4B7772}" srcOrd="1" destOrd="0" presId="urn:microsoft.com/office/officeart/2005/8/layout/orgChart1"/>
    <dgm:cxn modelId="{9CCA2A95-7124-4FBE-9116-A7504ABFB28D}" type="presParOf" srcId="{B5075E21-C890-4DEA-B064-101D486544B5}" destId="{6B7C2EA1-4F8B-4554-A949-302AFA38F5DD}" srcOrd="2" destOrd="0" presId="urn:microsoft.com/office/officeart/2005/8/layout/orgChart1"/>
    <dgm:cxn modelId="{6A43B093-5EFE-41FE-A67D-B58675955CF4}" type="presParOf" srcId="{58239DDE-A1EA-4E86-8EE3-D378E774E880}" destId="{D054A4CF-6F46-4631-AED0-D555DD4939DF}" srcOrd="12" destOrd="0" presId="urn:microsoft.com/office/officeart/2005/8/layout/orgChart1"/>
    <dgm:cxn modelId="{C3B4D1B1-430C-4DA2-86A1-7660AF0BA537}" type="presParOf" srcId="{58239DDE-A1EA-4E86-8EE3-D378E774E880}" destId="{92D1F3EE-5569-4E16-AF53-3AF7BCF148A5}" srcOrd="13" destOrd="0" presId="urn:microsoft.com/office/officeart/2005/8/layout/orgChart1"/>
    <dgm:cxn modelId="{0F9D71F9-BC17-4DFD-86D1-744CFC4C3631}" type="presParOf" srcId="{92D1F3EE-5569-4E16-AF53-3AF7BCF148A5}" destId="{96EF6325-4753-48F7-99D1-8CF65EAA5957}" srcOrd="0" destOrd="0" presId="urn:microsoft.com/office/officeart/2005/8/layout/orgChart1"/>
    <dgm:cxn modelId="{4771625E-2213-411B-BF84-1291A9EBE623}" type="presParOf" srcId="{96EF6325-4753-48F7-99D1-8CF65EAA5957}" destId="{8DD573E6-8A4E-4023-907D-21383146EE7C}" srcOrd="0" destOrd="0" presId="urn:microsoft.com/office/officeart/2005/8/layout/orgChart1"/>
    <dgm:cxn modelId="{A150FB53-4268-4758-8692-747F936CBE47}" type="presParOf" srcId="{96EF6325-4753-48F7-99D1-8CF65EAA5957}" destId="{4ACCC3CB-3218-4DAF-9231-1531BCEC47BC}" srcOrd="1" destOrd="0" presId="urn:microsoft.com/office/officeart/2005/8/layout/orgChart1"/>
    <dgm:cxn modelId="{908FA673-6326-4A2D-8471-2A70A5E18D1A}" type="presParOf" srcId="{92D1F3EE-5569-4E16-AF53-3AF7BCF148A5}" destId="{C3DDE6A0-9519-44D6-9682-149E504717C9}" srcOrd="1" destOrd="0" presId="urn:microsoft.com/office/officeart/2005/8/layout/orgChart1"/>
    <dgm:cxn modelId="{CF55895E-DB74-4B62-B284-CF9B8632D7B7}" type="presParOf" srcId="{92D1F3EE-5569-4E16-AF53-3AF7BCF148A5}" destId="{BE1FBD84-B1BD-4416-AEF8-2F3DE9548479}" srcOrd="2" destOrd="0" presId="urn:microsoft.com/office/officeart/2005/8/layout/orgChart1"/>
    <dgm:cxn modelId="{7264A82C-60FE-4295-A199-54695AB17643}" type="presParOf" srcId="{1047074F-C2BA-4F04-8C66-B7877F5CE7DA}" destId="{FE6C495E-4626-4F58-81C8-4998C2A0360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87856E0-3918-4F02-A012-B93C3322EA03}" type="doc">
      <dgm:prSet loTypeId="urn:microsoft.com/office/officeart/2005/8/layout/arrow2" loCatId="process" qsTypeId="urn:microsoft.com/office/officeart/2005/8/quickstyle/simple1" qsCatId="simple" csTypeId="urn:microsoft.com/office/officeart/2005/8/colors/colorful3" csCatId="colorful" phldr="1"/>
      <dgm:spPr/>
    </dgm:pt>
    <dgm:pt modelId="{1A340C1B-7C8C-4D23-A2F7-9980FB75792D}">
      <dgm:prSet phldrT="[Testo]"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Febbraio Avvio Turni ALPI</a:t>
          </a:r>
          <a:endParaRPr lang="it-IT"/>
        </a:p>
      </dgm:t>
    </dgm:pt>
    <dgm:pt modelId="{752AAB18-6AD5-4DAF-A6F8-90EFC95E1228}" type="parTrans" cxnId="{8D8FA1FD-C6FB-4F03-8A4D-FBE047085DB2}">
      <dgm:prSet/>
      <dgm:spPr/>
    </dgm:pt>
    <dgm:pt modelId="{F85D5F28-42CB-4870-BF32-7D71B4EB79D0}" type="sibTrans" cxnId="{8D8FA1FD-C6FB-4F03-8A4D-FBE047085DB2}">
      <dgm:prSet/>
      <dgm:spPr/>
    </dgm:pt>
    <dgm:pt modelId="{DC4D1AEF-30BC-4CCA-AFCC-88A6F0EC18C0}">
      <dgm:prSet phldrT="[Testo]"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 Maggio  Fascio in ISOL2</a:t>
          </a:r>
          <a:endParaRPr lang="it-IT"/>
        </a:p>
      </dgm:t>
    </dgm:pt>
    <dgm:pt modelId="{8BD0B4E3-6FFA-42C0-A88A-4224C0B76461}" type="parTrans" cxnId="{870D57B9-9323-42E4-BDD7-333ACB0343F3}">
      <dgm:prSet/>
      <dgm:spPr/>
    </dgm:pt>
    <dgm:pt modelId="{73000B5D-D999-4AA1-992A-B4A76946123A}" type="sibTrans" cxnId="{870D57B9-9323-42E4-BDD7-333ACB0343F3}">
      <dgm:prSet/>
      <dgm:spPr/>
    </dgm:pt>
    <dgm:pt modelId="{FB958A8A-954E-4BD7-A770-EE19F931DC90}">
      <dgm:prSet phldrT="[Testo]"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 Luglio-Settembre Manutenzioni</a:t>
          </a:r>
          <a:endParaRPr lang="it-IT"/>
        </a:p>
      </dgm:t>
    </dgm:pt>
    <dgm:pt modelId="{0ED87919-DC72-46CB-A147-7DD912D627BE}" type="parTrans" cxnId="{933F16A9-662A-4B3B-9244-08C7C33E4A52}">
      <dgm:prSet/>
      <dgm:spPr/>
    </dgm:pt>
    <dgm:pt modelId="{D515987E-7775-4C0D-A7A9-E7FC98D2E199}" type="sibTrans" cxnId="{933F16A9-662A-4B3B-9244-08C7C33E4A52}">
      <dgm:prSet/>
      <dgm:spPr/>
    </dgm:pt>
    <dgm:pt modelId="{8D6040D9-E620-45FA-8BB6-256A2691E447}">
      <dgm:prSet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 Novembre Fascio Radioattivo ISOL1</a:t>
          </a:r>
        </a:p>
      </dgm:t>
    </dgm:pt>
    <dgm:pt modelId="{4FFADC7B-F9C6-4F6C-A7DA-366FAF0451B8}" type="parTrans" cxnId="{FC5A0828-7573-4692-8177-C9527682C828}">
      <dgm:prSet/>
      <dgm:spPr/>
    </dgm:pt>
    <dgm:pt modelId="{E17F6D94-9EEC-424D-BC76-C2EB41C45F28}" type="sibTrans" cxnId="{FC5A0828-7573-4692-8177-C9527682C828}">
      <dgm:prSet/>
      <dgm:spPr/>
    </dgm:pt>
    <dgm:pt modelId="{88F264EA-5DB3-4F27-959E-55B3412EFE0A}" type="pres">
      <dgm:prSet presAssocID="{F87856E0-3918-4F02-A012-B93C3322EA03}" presName="arrowDiagram" presStyleCnt="0">
        <dgm:presLayoutVars>
          <dgm:chMax val="5"/>
          <dgm:dir/>
          <dgm:resizeHandles val="exact"/>
        </dgm:presLayoutVars>
      </dgm:prSet>
      <dgm:spPr/>
    </dgm:pt>
    <dgm:pt modelId="{666F1DE7-69E1-48C3-A0EC-080D214558FC}" type="pres">
      <dgm:prSet presAssocID="{F87856E0-3918-4F02-A012-B93C3322EA03}" presName="arrow" presStyleLbl="bgShp" presStyleIdx="0" presStyleCnt="1"/>
      <dgm:spPr/>
    </dgm:pt>
    <dgm:pt modelId="{EAD67EC1-6D96-45C4-BD32-4B5B050BA8CA}" type="pres">
      <dgm:prSet presAssocID="{F87856E0-3918-4F02-A012-B93C3322EA03}" presName="arrowDiagram4" presStyleCnt="0"/>
      <dgm:spPr/>
    </dgm:pt>
    <dgm:pt modelId="{A7E87C3C-F6CE-4311-BD69-7371882D1A17}" type="pres">
      <dgm:prSet presAssocID="{1A340C1B-7C8C-4D23-A2F7-9980FB75792D}" presName="bullet4a" presStyleLbl="node1" presStyleIdx="0" presStyleCnt="4"/>
      <dgm:spPr/>
    </dgm:pt>
    <dgm:pt modelId="{720CFED2-52EB-43BD-A1BB-3DA283E8026C}" type="pres">
      <dgm:prSet presAssocID="{1A340C1B-7C8C-4D23-A2F7-9980FB75792D}" presName="textBox4a" presStyleLbl="revTx" presStyleIdx="0" presStyleCnt="4">
        <dgm:presLayoutVars>
          <dgm:bulletEnabled val="1"/>
        </dgm:presLayoutVars>
      </dgm:prSet>
      <dgm:spPr/>
    </dgm:pt>
    <dgm:pt modelId="{1C49F07C-B8AE-4435-A614-F262C7EA039D}" type="pres">
      <dgm:prSet presAssocID="{DC4D1AEF-30BC-4CCA-AFCC-88A6F0EC18C0}" presName="bullet4b" presStyleLbl="node1" presStyleIdx="1" presStyleCnt="4"/>
      <dgm:spPr/>
    </dgm:pt>
    <dgm:pt modelId="{65867AFF-B13E-48E9-905B-DEB0F1D10EAE}" type="pres">
      <dgm:prSet presAssocID="{DC4D1AEF-30BC-4CCA-AFCC-88A6F0EC18C0}" presName="textBox4b" presStyleLbl="revTx" presStyleIdx="1" presStyleCnt="4">
        <dgm:presLayoutVars>
          <dgm:bulletEnabled val="1"/>
        </dgm:presLayoutVars>
      </dgm:prSet>
      <dgm:spPr/>
    </dgm:pt>
    <dgm:pt modelId="{D7E485D7-DA87-430F-8B58-D6C6F83C3627}" type="pres">
      <dgm:prSet presAssocID="{FB958A8A-954E-4BD7-A770-EE19F931DC90}" presName="bullet4c" presStyleLbl="node1" presStyleIdx="2" presStyleCnt="4"/>
      <dgm:spPr/>
    </dgm:pt>
    <dgm:pt modelId="{9A7325E1-C070-4C4D-BB53-6D5E0FF2117B}" type="pres">
      <dgm:prSet presAssocID="{FB958A8A-954E-4BD7-A770-EE19F931DC90}" presName="textBox4c" presStyleLbl="revTx" presStyleIdx="2" presStyleCnt="4">
        <dgm:presLayoutVars>
          <dgm:bulletEnabled val="1"/>
        </dgm:presLayoutVars>
      </dgm:prSet>
      <dgm:spPr/>
    </dgm:pt>
    <dgm:pt modelId="{D9506884-EB50-48B5-B088-EAF93D2A7E1C}" type="pres">
      <dgm:prSet presAssocID="{8D6040D9-E620-45FA-8BB6-256A2691E447}" presName="bullet4d" presStyleLbl="node1" presStyleIdx="3" presStyleCnt="4"/>
      <dgm:spPr/>
    </dgm:pt>
    <dgm:pt modelId="{ABC841A2-C997-4787-B921-BAA07D77A393}" type="pres">
      <dgm:prSet presAssocID="{8D6040D9-E620-45FA-8BB6-256A2691E447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C7B7270E-25C4-4177-BD78-238197406133}" type="presOf" srcId="{DC4D1AEF-30BC-4CCA-AFCC-88A6F0EC18C0}" destId="{65867AFF-B13E-48E9-905B-DEB0F1D10EAE}" srcOrd="0" destOrd="0" presId="urn:microsoft.com/office/officeart/2005/8/layout/arrow2"/>
    <dgm:cxn modelId="{FC5A0828-7573-4692-8177-C9527682C828}" srcId="{F87856E0-3918-4F02-A012-B93C3322EA03}" destId="{8D6040D9-E620-45FA-8BB6-256A2691E447}" srcOrd="3" destOrd="0" parTransId="{4FFADC7B-F9C6-4F6C-A7DA-366FAF0451B8}" sibTransId="{E17F6D94-9EEC-424D-BC76-C2EB41C45F28}"/>
    <dgm:cxn modelId="{271C518E-3FA6-4DBE-B471-F7E40D5A61DF}" type="presOf" srcId="{FB958A8A-954E-4BD7-A770-EE19F931DC90}" destId="{9A7325E1-C070-4C4D-BB53-6D5E0FF2117B}" srcOrd="0" destOrd="0" presId="urn:microsoft.com/office/officeart/2005/8/layout/arrow2"/>
    <dgm:cxn modelId="{2A68DA9F-2A48-4627-AB03-FF9EE53A1B9D}" type="presOf" srcId="{1A340C1B-7C8C-4D23-A2F7-9980FB75792D}" destId="{720CFED2-52EB-43BD-A1BB-3DA283E8026C}" srcOrd="0" destOrd="0" presId="urn:microsoft.com/office/officeart/2005/8/layout/arrow2"/>
    <dgm:cxn modelId="{74AD47A8-C9A5-4DCE-A8CA-B9B0660A0CBE}" type="presOf" srcId="{F87856E0-3918-4F02-A012-B93C3322EA03}" destId="{88F264EA-5DB3-4F27-959E-55B3412EFE0A}" srcOrd="0" destOrd="0" presId="urn:microsoft.com/office/officeart/2005/8/layout/arrow2"/>
    <dgm:cxn modelId="{933F16A9-662A-4B3B-9244-08C7C33E4A52}" srcId="{F87856E0-3918-4F02-A012-B93C3322EA03}" destId="{FB958A8A-954E-4BD7-A770-EE19F931DC90}" srcOrd="2" destOrd="0" parTransId="{0ED87919-DC72-46CB-A147-7DD912D627BE}" sibTransId="{D515987E-7775-4C0D-A7A9-E7FC98D2E199}"/>
    <dgm:cxn modelId="{870D57B9-9323-42E4-BDD7-333ACB0343F3}" srcId="{F87856E0-3918-4F02-A012-B93C3322EA03}" destId="{DC4D1AEF-30BC-4CCA-AFCC-88A6F0EC18C0}" srcOrd="1" destOrd="0" parTransId="{8BD0B4E3-6FFA-42C0-A88A-4224C0B76461}" sibTransId="{73000B5D-D999-4AA1-992A-B4A76946123A}"/>
    <dgm:cxn modelId="{3DFDE1D8-1EA6-4CB6-9C67-D130CD35C47C}" type="presOf" srcId="{8D6040D9-E620-45FA-8BB6-256A2691E447}" destId="{ABC841A2-C997-4787-B921-BAA07D77A393}" srcOrd="0" destOrd="0" presId="urn:microsoft.com/office/officeart/2005/8/layout/arrow2"/>
    <dgm:cxn modelId="{8D8FA1FD-C6FB-4F03-8A4D-FBE047085DB2}" srcId="{F87856E0-3918-4F02-A012-B93C3322EA03}" destId="{1A340C1B-7C8C-4D23-A2F7-9980FB75792D}" srcOrd="0" destOrd="0" parTransId="{752AAB18-6AD5-4DAF-A6F8-90EFC95E1228}" sibTransId="{F85D5F28-42CB-4870-BF32-7D71B4EB79D0}"/>
    <dgm:cxn modelId="{F0BFA830-0787-4954-B366-7845699F386F}" type="presParOf" srcId="{88F264EA-5DB3-4F27-959E-55B3412EFE0A}" destId="{666F1DE7-69E1-48C3-A0EC-080D214558FC}" srcOrd="0" destOrd="0" presId="urn:microsoft.com/office/officeart/2005/8/layout/arrow2"/>
    <dgm:cxn modelId="{FE4FB9DF-697C-4A88-B555-5689173CB870}" type="presParOf" srcId="{88F264EA-5DB3-4F27-959E-55B3412EFE0A}" destId="{EAD67EC1-6D96-45C4-BD32-4B5B050BA8CA}" srcOrd="1" destOrd="0" presId="urn:microsoft.com/office/officeart/2005/8/layout/arrow2"/>
    <dgm:cxn modelId="{CE18CEC6-2661-4305-BACD-4EF1BE93B6D4}" type="presParOf" srcId="{EAD67EC1-6D96-45C4-BD32-4B5B050BA8CA}" destId="{A7E87C3C-F6CE-4311-BD69-7371882D1A17}" srcOrd="0" destOrd="0" presId="urn:microsoft.com/office/officeart/2005/8/layout/arrow2"/>
    <dgm:cxn modelId="{78F42E0E-D210-4C09-AF84-8A4DDDE07A64}" type="presParOf" srcId="{EAD67EC1-6D96-45C4-BD32-4B5B050BA8CA}" destId="{720CFED2-52EB-43BD-A1BB-3DA283E8026C}" srcOrd="1" destOrd="0" presId="urn:microsoft.com/office/officeart/2005/8/layout/arrow2"/>
    <dgm:cxn modelId="{8E2FD42C-65B0-4594-A6A9-866BD9359336}" type="presParOf" srcId="{EAD67EC1-6D96-45C4-BD32-4B5B050BA8CA}" destId="{1C49F07C-B8AE-4435-A614-F262C7EA039D}" srcOrd="2" destOrd="0" presId="urn:microsoft.com/office/officeart/2005/8/layout/arrow2"/>
    <dgm:cxn modelId="{8D38679E-C498-47B6-90DA-D4588999E840}" type="presParOf" srcId="{EAD67EC1-6D96-45C4-BD32-4B5B050BA8CA}" destId="{65867AFF-B13E-48E9-905B-DEB0F1D10EAE}" srcOrd="3" destOrd="0" presId="urn:microsoft.com/office/officeart/2005/8/layout/arrow2"/>
    <dgm:cxn modelId="{1D34807A-2084-4468-9A24-3D24D3EE45CF}" type="presParOf" srcId="{EAD67EC1-6D96-45C4-BD32-4B5B050BA8CA}" destId="{D7E485D7-DA87-430F-8B58-D6C6F83C3627}" srcOrd="4" destOrd="0" presId="urn:microsoft.com/office/officeart/2005/8/layout/arrow2"/>
    <dgm:cxn modelId="{1FE358C1-5D69-4DF9-99DE-A679514E93BE}" type="presParOf" srcId="{EAD67EC1-6D96-45C4-BD32-4B5B050BA8CA}" destId="{9A7325E1-C070-4C4D-BB53-6D5E0FF2117B}" srcOrd="5" destOrd="0" presId="urn:microsoft.com/office/officeart/2005/8/layout/arrow2"/>
    <dgm:cxn modelId="{5F352FB3-C619-4537-9CEB-31AEC46C8459}" type="presParOf" srcId="{EAD67EC1-6D96-45C4-BD32-4B5B050BA8CA}" destId="{D9506884-EB50-48B5-B088-EAF93D2A7E1C}" srcOrd="6" destOrd="0" presId="urn:microsoft.com/office/officeart/2005/8/layout/arrow2"/>
    <dgm:cxn modelId="{B842F78E-629B-499C-8610-4087ECEEF8F8}" type="presParOf" srcId="{EAD67EC1-6D96-45C4-BD32-4B5B050BA8CA}" destId="{ABC841A2-C997-4787-B921-BAA07D77A393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A42DDE5-69B5-462A-91D1-E7C5D43DDBD4}" type="doc">
      <dgm:prSet loTypeId="urn:microsoft.com/office/officeart/2005/8/layout/orgChart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7087F215-13F4-4F08-9A8A-BAEE026B6BF2}">
      <dgm:prSet phldrT="[Testo]" phldr="0"/>
      <dgm:spPr/>
      <dgm:t>
        <a:bodyPr/>
        <a:lstStyle/>
        <a:p>
          <a:pPr rtl="0"/>
          <a:r>
            <a:rPr lang="it-IT" dirty="0">
              <a:latin typeface="Calibri Light" panose="020F0302020204030204"/>
            </a:rPr>
            <a:t>SISTEMA DI CONTROLLO </a:t>
          </a:r>
          <a:endParaRPr lang="it-IT" dirty="0"/>
        </a:p>
      </dgm:t>
    </dgm:pt>
    <dgm:pt modelId="{00B71265-140E-49AD-9A3A-6A0E823FABE1}" type="parTrans" cxnId="{DE9FADC0-6627-475B-98F6-284963855277}">
      <dgm:prSet/>
      <dgm:spPr/>
      <dgm:t>
        <a:bodyPr/>
        <a:lstStyle/>
        <a:p>
          <a:endParaRPr lang="it-IT"/>
        </a:p>
      </dgm:t>
    </dgm:pt>
    <dgm:pt modelId="{F8D5CD0A-CB9E-4791-AB84-A27F65583CC8}" type="sibTrans" cxnId="{DE9FADC0-6627-475B-98F6-284963855277}">
      <dgm:prSet/>
      <dgm:spPr/>
      <dgm:t>
        <a:bodyPr/>
        <a:lstStyle/>
        <a:p>
          <a:endParaRPr lang="it-IT"/>
        </a:p>
      </dgm:t>
    </dgm:pt>
    <dgm:pt modelId="{C8DA657A-5114-4800-B9B3-B8D4D1CBEB93}">
      <dgm:prSet phldrT="[Testo]" phldr="0"/>
      <dgm:spPr/>
      <dgm:t>
        <a:bodyPr/>
        <a:lstStyle/>
        <a:p>
          <a:r>
            <a:rPr lang="it-IT" dirty="0">
              <a:latin typeface="Calibri Light" panose="020F0302020204030204"/>
            </a:rPr>
            <a:t>MPS</a:t>
          </a:r>
          <a:endParaRPr lang="it-IT" dirty="0"/>
        </a:p>
      </dgm:t>
    </dgm:pt>
    <dgm:pt modelId="{2CE616C9-EB70-4C11-8248-7676DFB47B8D}" type="parTrans" cxnId="{5E7BA5DB-7AE4-4894-BE06-1D80DD063287}">
      <dgm:prSet/>
      <dgm:spPr/>
      <dgm:t>
        <a:bodyPr/>
        <a:lstStyle/>
        <a:p>
          <a:endParaRPr lang="it-IT"/>
        </a:p>
      </dgm:t>
    </dgm:pt>
    <dgm:pt modelId="{EA9D327F-8534-4247-A9A9-23F3554C75E3}" type="sibTrans" cxnId="{5E7BA5DB-7AE4-4894-BE06-1D80DD063287}">
      <dgm:prSet/>
      <dgm:spPr/>
      <dgm:t>
        <a:bodyPr/>
        <a:lstStyle/>
        <a:p>
          <a:endParaRPr lang="it-IT"/>
        </a:p>
      </dgm:t>
    </dgm:pt>
    <dgm:pt modelId="{F563B41A-D8F3-4EDA-B5BB-0D5DBEFD4129}">
      <dgm:prSet phldrT="[Testo]" phldr="0"/>
      <dgm:spPr/>
      <dgm:t>
        <a:bodyPr/>
        <a:lstStyle/>
        <a:p>
          <a:r>
            <a:rPr lang="it-IT" dirty="0">
              <a:latin typeface="Calibri Light" panose="020F0302020204030204"/>
            </a:rPr>
            <a:t>Ciclotrone</a:t>
          </a:r>
          <a:endParaRPr lang="it-IT" dirty="0"/>
        </a:p>
      </dgm:t>
    </dgm:pt>
    <dgm:pt modelId="{1383FB9A-2C67-4A3D-94B8-9E77A5F26535}" type="parTrans" cxnId="{9590B784-44DE-4329-9B1F-4B828D7864E6}">
      <dgm:prSet/>
      <dgm:spPr/>
      <dgm:t>
        <a:bodyPr/>
        <a:lstStyle/>
        <a:p>
          <a:endParaRPr lang="it-IT"/>
        </a:p>
      </dgm:t>
    </dgm:pt>
    <dgm:pt modelId="{FCC7B774-B9AE-4BC1-ACF5-03D83CE3A5C4}" type="sibTrans" cxnId="{9590B784-44DE-4329-9B1F-4B828D7864E6}">
      <dgm:prSet/>
      <dgm:spPr/>
      <dgm:t>
        <a:bodyPr/>
        <a:lstStyle/>
        <a:p>
          <a:endParaRPr lang="it-IT"/>
        </a:p>
      </dgm:t>
    </dgm:pt>
    <dgm:pt modelId="{2A90599B-6B76-4E93-AF3C-FBDC3A754059}">
      <dgm:prSet phldrT="[Testo]" phldr="0"/>
      <dgm:spPr/>
      <dgm:t>
        <a:bodyPr/>
        <a:lstStyle/>
        <a:p>
          <a:r>
            <a:rPr lang="it-IT" dirty="0">
              <a:latin typeface="Calibri Light" panose="020F0302020204030204"/>
            </a:rPr>
            <a:t>HV</a:t>
          </a:r>
          <a:endParaRPr lang="it-IT" dirty="0"/>
        </a:p>
      </dgm:t>
    </dgm:pt>
    <dgm:pt modelId="{3A953364-EC5C-43D5-A17A-F0D5B7CDEF1A}" type="parTrans" cxnId="{B9BDC6CC-3CB2-4155-B0BC-FB7A728E1F68}">
      <dgm:prSet/>
      <dgm:spPr/>
      <dgm:t>
        <a:bodyPr/>
        <a:lstStyle/>
        <a:p>
          <a:endParaRPr lang="it-IT"/>
        </a:p>
      </dgm:t>
    </dgm:pt>
    <dgm:pt modelId="{6BCC58C2-5ED7-43D0-862F-F486AE2DC687}" type="sibTrans" cxnId="{B9BDC6CC-3CB2-4155-B0BC-FB7A728E1F68}">
      <dgm:prSet/>
      <dgm:spPr/>
      <dgm:t>
        <a:bodyPr/>
        <a:lstStyle/>
        <a:p>
          <a:endParaRPr lang="it-IT"/>
        </a:p>
      </dgm:t>
    </dgm:pt>
    <dgm:pt modelId="{217EB40A-7742-4C8F-A780-2FCF181EBCCB}">
      <dgm:prSet phldr="0"/>
      <dgm:spPr/>
      <dgm:t>
        <a:bodyPr/>
        <a:lstStyle/>
        <a:p>
          <a:r>
            <a:rPr lang="it-IT" dirty="0">
              <a:latin typeface="Calibri Light" panose="020F0302020204030204"/>
            </a:rPr>
            <a:t>Diagnostiche</a:t>
          </a:r>
        </a:p>
      </dgm:t>
    </dgm:pt>
    <dgm:pt modelId="{EC068CF4-F128-498E-88D3-0ED3F78469E1}" type="parTrans" cxnId="{5763B063-ADB6-4091-8BF3-08B3222BD017}">
      <dgm:prSet/>
      <dgm:spPr/>
    </dgm:pt>
    <dgm:pt modelId="{F595C249-E23E-4E18-844F-9B82A97B4F25}" type="sibTrans" cxnId="{5763B063-ADB6-4091-8BF3-08B3222BD017}">
      <dgm:prSet/>
      <dgm:spPr/>
    </dgm:pt>
    <dgm:pt modelId="{0A301BCF-0DA2-468E-A967-97DECD592789}">
      <dgm:prSet phldr="0"/>
      <dgm:spPr/>
      <dgm:t>
        <a:bodyPr/>
        <a:lstStyle/>
        <a:p>
          <a:pPr rtl="0"/>
          <a:r>
            <a:rPr lang="it-IT" dirty="0">
              <a:latin typeface="Calibri Light" panose="020F0302020204030204"/>
            </a:rPr>
            <a:t>Vuoto</a:t>
          </a:r>
        </a:p>
      </dgm:t>
    </dgm:pt>
    <dgm:pt modelId="{DD761AE2-9F08-488E-B4D7-E3A0B077186A}" type="parTrans" cxnId="{4A54E6A2-B97D-4EF1-99F5-E0EDE0ECD80F}">
      <dgm:prSet/>
      <dgm:spPr/>
    </dgm:pt>
    <dgm:pt modelId="{EAF87CFB-B9D4-4CB1-86DC-27035AA1AED2}" type="sibTrans" cxnId="{4A54E6A2-B97D-4EF1-99F5-E0EDE0ECD80F}">
      <dgm:prSet/>
      <dgm:spPr/>
    </dgm:pt>
    <dgm:pt modelId="{A24580CE-30E1-4D14-ACAA-3733A4F2C1D3}">
      <dgm:prSet phldr="0"/>
      <dgm:spPr/>
      <dgm:t>
        <a:bodyPr/>
        <a:lstStyle/>
        <a:p>
          <a:r>
            <a:rPr lang="it-IT" dirty="0">
              <a:latin typeface="Calibri Light" panose="020F0302020204030204"/>
            </a:rPr>
            <a:t>Lenti</a:t>
          </a:r>
        </a:p>
      </dgm:t>
    </dgm:pt>
    <dgm:pt modelId="{574D4EB3-7E29-46DB-BC59-5F984CCFD675}" type="parTrans" cxnId="{C876973A-2BB8-4B90-A827-922D43855629}">
      <dgm:prSet/>
      <dgm:spPr/>
    </dgm:pt>
    <dgm:pt modelId="{52A23713-BAEE-45EA-B4C7-099AB330BABC}" type="sibTrans" cxnId="{C876973A-2BB8-4B90-A827-922D43855629}">
      <dgm:prSet/>
      <dgm:spPr/>
    </dgm:pt>
    <dgm:pt modelId="{2379F549-FFAE-4B02-A438-36E1FC1A3C1F}">
      <dgm:prSet phldr="0"/>
      <dgm:spPr/>
      <dgm:t>
        <a:bodyPr/>
        <a:lstStyle/>
        <a:p>
          <a:pPr rtl="0"/>
          <a:r>
            <a:rPr lang="it-IT" dirty="0">
              <a:latin typeface="Calibri Light" panose="020F0302020204030204"/>
            </a:rPr>
            <a:t>Piattaforma</a:t>
          </a:r>
        </a:p>
      </dgm:t>
    </dgm:pt>
    <dgm:pt modelId="{34224038-2623-4A53-BA92-7C31A352EF20}" type="parTrans" cxnId="{A48C0457-7376-48ED-B317-2B1E37F7A167}">
      <dgm:prSet/>
      <dgm:spPr/>
    </dgm:pt>
    <dgm:pt modelId="{49398D99-458E-4EB5-B2D1-2605B16CB9A2}" type="sibTrans" cxnId="{A48C0457-7376-48ED-B317-2B1E37F7A167}">
      <dgm:prSet/>
      <dgm:spPr/>
    </dgm:pt>
    <dgm:pt modelId="{3900286E-9C13-4BFC-BF39-172BC2C9F017}">
      <dgm:prSet phldr="0"/>
      <dgm:spPr/>
      <dgm:t>
        <a:bodyPr/>
        <a:lstStyle/>
        <a:p>
          <a:pPr rtl="0"/>
          <a:r>
            <a:rPr lang="it-IT" dirty="0">
              <a:latin typeface="Calibri Light" panose="020F0302020204030204"/>
            </a:rPr>
            <a:t>Wien Filter</a:t>
          </a:r>
        </a:p>
      </dgm:t>
    </dgm:pt>
    <dgm:pt modelId="{34C512C9-899B-4A93-ACF5-69735033E777}" type="parTrans" cxnId="{7986AC5D-9CFD-4E18-BE7B-7A70032746C6}">
      <dgm:prSet/>
      <dgm:spPr/>
    </dgm:pt>
    <dgm:pt modelId="{BB9BE38E-A582-4DD3-88D9-98D536EA9C97}" type="sibTrans" cxnId="{7986AC5D-9CFD-4E18-BE7B-7A70032746C6}">
      <dgm:prSet/>
      <dgm:spPr/>
    </dgm:pt>
    <dgm:pt modelId="{3E592491-8D05-48D5-B1EB-D99A29C8BD98}">
      <dgm:prSet phldr="0"/>
      <dgm:spPr/>
      <dgm:t>
        <a:bodyPr/>
        <a:lstStyle/>
        <a:p>
          <a:pPr rtl="0"/>
          <a:r>
            <a:rPr lang="it-IT" dirty="0">
              <a:latin typeface="Calibri Light" panose="020F0302020204030204"/>
            </a:rPr>
            <a:t>Movimentazioni Pneumatiche</a:t>
          </a:r>
        </a:p>
      </dgm:t>
    </dgm:pt>
    <dgm:pt modelId="{A8BFD0B3-9E19-4178-ACCA-DF894549D65E}" type="parTrans" cxnId="{1DD5FE8C-DF1A-4538-9CE7-10279F37DABF}">
      <dgm:prSet/>
      <dgm:spPr/>
    </dgm:pt>
    <dgm:pt modelId="{E559ACA7-1D98-4651-9497-0A2CDE68B2A2}" type="sibTrans" cxnId="{1DD5FE8C-DF1A-4538-9CE7-10279F37DABF}">
      <dgm:prSet/>
      <dgm:spPr/>
    </dgm:pt>
    <dgm:pt modelId="{8C38BB22-0EDC-47CD-8BB7-77894795DE44}">
      <dgm:prSet phldr="0"/>
      <dgm:spPr/>
      <dgm:t>
        <a:bodyPr/>
        <a:lstStyle/>
        <a:p>
          <a:pPr rtl="0"/>
          <a:r>
            <a:rPr lang="it-IT" dirty="0">
              <a:latin typeface="Calibri Light" panose="020F0302020204030204"/>
            </a:rPr>
            <a:t>Interfaccia GSS</a:t>
          </a:r>
        </a:p>
      </dgm:t>
    </dgm:pt>
    <dgm:pt modelId="{3940CF0D-3BB3-43F0-8846-70AED07A62BE}" type="parTrans" cxnId="{C57DA339-6DA4-4586-A3D8-C7441D7E6AA2}">
      <dgm:prSet/>
      <dgm:spPr/>
    </dgm:pt>
    <dgm:pt modelId="{E9922ABB-08E0-4254-B99D-0CC87939B260}" type="sibTrans" cxnId="{C57DA339-6DA4-4586-A3D8-C7441D7E6AA2}">
      <dgm:prSet/>
      <dgm:spPr/>
    </dgm:pt>
    <dgm:pt modelId="{32FF2F4D-86A2-4BA4-A165-B45B7DDE2103}" type="pres">
      <dgm:prSet presAssocID="{2A42DDE5-69B5-462A-91D1-E7C5D43DDBD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047074F-C2BA-4F04-8C66-B7877F5CE7DA}" type="pres">
      <dgm:prSet presAssocID="{7087F215-13F4-4F08-9A8A-BAEE026B6BF2}" presName="hierRoot1" presStyleCnt="0">
        <dgm:presLayoutVars>
          <dgm:hierBranch val="init"/>
        </dgm:presLayoutVars>
      </dgm:prSet>
      <dgm:spPr/>
    </dgm:pt>
    <dgm:pt modelId="{449E2D57-B801-4D3E-9EDE-C8221D217277}" type="pres">
      <dgm:prSet presAssocID="{7087F215-13F4-4F08-9A8A-BAEE026B6BF2}" presName="rootComposite1" presStyleCnt="0"/>
      <dgm:spPr/>
    </dgm:pt>
    <dgm:pt modelId="{99FC7085-60FB-4109-88F2-FA148F8ECFB5}" type="pres">
      <dgm:prSet presAssocID="{7087F215-13F4-4F08-9A8A-BAEE026B6BF2}" presName="rootText1" presStyleLbl="node0" presStyleIdx="0" presStyleCnt="1">
        <dgm:presLayoutVars>
          <dgm:chPref val="3"/>
        </dgm:presLayoutVars>
      </dgm:prSet>
      <dgm:spPr/>
    </dgm:pt>
    <dgm:pt modelId="{E57A9035-2C79-464F-B2CD-9724AA25C80E}" type="pres">
      <dgm:prSet presAssocID="{7087F215-13F4-4F08-9A8A-BAEE026B6BF2}" presName="rootConnector1" presStyleLbl="node1" presStyleIdx="0" presStyleCnt="0"/>
      <dgm:spPr/>
    </dgm:pt>
    <dgm:pt modelId="{58239DDE-A1EA-4E86-8EE3-D378E774E880}" type="pres">
      <dgm:prSet presAssocID="{7087F215-13F4-4F08-9A8A-BAEE026B6BF2}" presName="hierChild2" presStyleCnt="0"/>
      <dgm:spPr/>
    </dgm:pt>
    <dgm:pt modelId="{939C615E-77F2-4A45-8B7B-55E772596D4A}" type="pres">
      <dgm:prSet presAssocID="{2CE616C9-EB70-4C11-8248-7676DFB47B8D}" presName="Name37" presStyleLbl="parChTrans1D2" presStyleIdx="0" presStyleCnt="7"/>
      <dgm:spPr/>
    </dgm:pt>
    <dgm:pt modelId="{67EED02A-BA3B-4D66-8976-79558C944CC2}" type="pres">
      <dgm:prSet presAssocID="{C8DA657A-5114-4800-B9B3-B8D4D1CBEB93}" presName="hierRoot2" presStyleCnt="0">
        <dgm:presLayoutVars>
          <dgm:hierBranch val="init"/>
        </dgm:presLayoutVars>
      </dgm:prSet>
      <dgm:spPr/>
    </dgm:pt>
    <dgm:pt modelId="{8B41F6F3-828F-4E65-8723-476619CE18E4}" type="pres">
      <dgm:prSet presAssocID="{C8DA657A-5114-4800-B9B3-B8D4D1CBEB93}" presName="rootComposite" presStyleCnt="0"/>
      <dgm:spPr/>
    </dgm:pt>
    <dgm:pt modelId="{53B371D6-D05D-407E-902B-9C0DA458A79A}" type="pres">
      <dgm:prSet presAssocID="{C8DA657A-5114-4800-B9B3-B8D4D1CBEB93}" presName="rootText" presStyleLbl="node2" presStyleIdx="0" presStyleCnt="7">
        <dgm:presLayoutVars>
          <dgm:chPref val="3"/>
        </dgm:presLayoutVars>
      </dgm:prSet>
      <dgm:spPr/>
    </dgm:pt>
    <dgm:pt modelId="{388EC288-09B1-48FD-8D79-E1A0EA2C5A4C}" type="pres">
      <dgm:prSet presAssocID="{C8DA657A-5114-4800-B9B3-B8D4D1CBEB93}" presName="rootConnector" presStyleLbl="node2" presStyleIdx="0" presStyleCnt="7"/>
      <dgm:spPr/>
    </dgm:pt>
    <dgm:pt modelId="{74B51E18-9581-430D-A8FE-CAE6A3A32321}" type="pres">
      <dgm:prSet presAssocID="{C8DA657A-5114-4800-B9B3-B8D4D1CBEB93}" presName="hierChild4" presStyleCnt="0"/>
      <dgm:spPr/>
    </dgm:pt>
    <dgm:pt modelId="{D2B7CC38-5099-4B7D-986C-9DF97E190BF5}" type="pres">
      <dgm:prSet presAssocID="{A8BFD0B3-9E19-4178-ACCA-DF894549D65E}" presName="Name37" presStyleLbl="parChTrans1D3" presStyleIdx="0" presStyleCnt="3"/>
      <dgm:spPr/>
    </dgm:pt>
    <dgm:pt modelId="{79262FF2-3051-4188-8540-975603201EA6}" type="pres">
      <dgm:prSet presAssocID="{3E592491-8D05-48D5-B1EB-D99A29C8BD98}" presName="hierRoot2" presStyleCnt="0">
        <dgm:presLayoutVars>
          <dgm:hierBranch val="init"/>
        </dgm:presLayoutVars>
      </dgm:prSet>
      <dgm:spPr/>
    </dgm:pt>
    <dgm:pt modelId="{D628902A-0F76-47FE-B341-1F7CAE490310}" type="pres">
      <dgm:prSet presAssocID="{3E592491-8D05-48D5-B1EB-D99A29C8BD98}" presName="rootComposite" presStyleCnt="0"/>
      <dgm:spPr/>
    </dgm:pt>
    <dgm:pt modelId="{FA5712B2-C3B4-4688-A195-D68FCE1396C1}" type="pres">
      <dgm:prSet presAssocID="{3E592491-8D05-48D5-B1EB-D99A29C8BD98}" presName="rootText" presStyleLbl="node3" presStyleIdx="0" presStyleCnt="3">
        <dgm:presLayoutVars>
          <dgm:chPref val="3"/>
        </dgm:presLayoutVars>
      </dgm:prSet>
      <dgm:spPr/>
    </dgm:pt>
    <dgm:pt modelId="{F2843C81-6CAB-4682-BB87-0EEB07AE7563}" type="pres">
      <dgm:prSet presAssocID="{3E592491-8D05-48D5-B1EB-D99A29C8BD98}" presName="rootConnector" presStyleLbl="node3" presStyleIdx="0" presStyleCnt="3"/>
      <dgm:spPr/>
    </dgm:pt>
    <dgm:pt modelId="{D678FEFF-E0C2-43B8-8A8B-0923F451219C}" type="pres">
      <dgm:prSet presAssocID="{3E592491-8D05-48D5-B1EB-D99A29C8BD98}" presName="hierChild4" presStyleCnt="0"/>
      <dgm:spPr/>
    </dgm:pt>
    <dgm:pt modelId="{C2881B63-6E28-4E73-852D-E41D28C659FC}" type="pres">
      <dgm:prSet presAssocID="{3E592491-8D05-48D5-B1EB-D99A29C8BD98}" presName="hierChild5" presStyleCnt="0"/>
      <dgm:spPr/>
    </dgm:pt>
    <dgm:pt modelId="{73417C82-3606-4B5B-8707-78D8BB566CF5}" type="pres">
      <dgm:prSet presAssocID="{C8DA657A-5114-4800-B9B3-B8D4D1CBEB93}" presName="hierChild5" presStyleCnt="0"/>
      <dgm:spPr/>
    </dgm:pt>
    <dgm:pt modelId="{16E960B7-8ED5-499A-BACC-D383DA4E960A}" type="pres">
      <dgm:prSet presAssocID="{3940CF0D-3BB3-43F0-8846-70AED07A62BE}" presName="Name37" presStyleLbl="parChTrans1D2" presStyleIdx="1" presStyleCnt="7"/>
      <dgm:spPr/>
    </dgm:pt>
    <dgm:pt modelId="{7201D232-8305-4EB9-9739-4CDADF63FC0E}" type="pres">
      <dgm:prSet presAssocID="{8C38BB22-0EDC-47CD-8BB7-77894795DE44}" presName="hierRoot2" presStyleCnt="0">
        <dgm:presLayoutVars>
          <dgm:hierBranch val="init"/>
        </dgm:presLayoutVars>
      </dgm:prSet>
      <dgm:spPr/>
    </dgm:pt>
    <dgm:pt modelId="{992B5433-AA6B-4EA1-8C54-3CCF4B071C3D}" type="pres">
      <dgm:prSet presAssocID="{8C38BB22-0EDC-47CD-8BB7-77894795DE44}" presName="rootComposite" presStyleCnt="0"/>
      <dgm:spPr/>
    </dgm:pt>
    <dgm:pt modelId="{6F986EE7-D587-49B9-8811-A63FB64C6B7E}" type="pres">
      <dgm:prSet presAssocID="{8C38BB22-0EDC-47CD-8BB7-77894795DE44}" presName="rootText" presStyleLbl="node2" presStyleIdx="1" presStyleCnt="7">
        <dgm:presLayoutVars>
          <dgm:chPref val="3"/>
        </dgm:presLayoutVars>
      </dgm:prSet>
      <dgm:spPr/>
    </dgm:pt>
    <dgm:pt modelId="{5F71FED3-B3D4-4E36-B49A-61FDEE55696B}" type="pres">
      <dgm:prSet presAssocID="{8C38BB22-0EDC-47CD-8BB7-77894795DE44}" presName="rootConnector" presStyleLbl="node2" presStyleIdx="1" presStyleCnt="7"/>
      <dgm:spPr/>
    </dgm:pt>
    <dgm:pt modelId="{E09F71EA-58CB-4F94-8667-2EF6692EF839}" type="pres">
      <dgm:prSet presAssocID="{8C38BB22-0EDC-47CD-8BB7-77894795DE44}" presName="hierChild4" presStyleCnt="0"/>
      <dgm:spPr/>
    </dgm:pt>
    <dgm:pt modelId="{0EB547ED-EB35-445B-AC70-E85F382BBDE5}" type="pres">
      <dgm:prSet presAssocID="{8C38BB22-0EDC-47CD-8BB7-77894795DE44}" presName="hierChild5" presStyleCnt="0"/>
      <dgm:spPr/>
    </dgm:pt>
    <dgm:pt modelId="{B6F0BE53-D19D-429B-A789-FE80E2BBDAE7}" type="pres">
      <dgm:prSet presAssocID="{1383FB9A-2C67-4A3D-94B8-9E77A5F26535}" presName="Name37" presStyleLbl="parChTrans1D2" presStyleIdx="2" presStyleCnt="7"/>
      <dgm:spPr/>
    </dgm:pt>
    <dgm:pt modelId="{7AC7327A-9970-4072-B29D-2BB6F1EF7A73}" type="pres">
      <dgm:prSet presAssocID="{F563B41A-D8F3-4EDA-B5BB-0D5DBEFD4129}" presName="hierRoot2" presStyleCnt="0">
        <dgm:presLayoutVars>
          <dgm:hierBranch val="init"/>
        </dgm:presLayoutVars>
      </dgm:prSet>
      <dgm:spPr/>
    </dgm:pt>
    <dgm:pt modelId="{D10C6374-E2BC-4AC6-9B80-DF7D2063890C}" type="pres">
      <dgm:prSet presAssocID="{F563B41A-D8F3-4EDA-B5BB-0D5DBEFD4129}" presName="rootComposite" presStyleCnt="0"/>
      <dgm:spPr/>
    </dgm:pt>
    <dgm:pt modelId="{39099B2F-1877-46F0-9B39-C523F62D53D5}" type="pres">
      <dgm:prSet presAssocID="{F563B41A-D8F3-4EDA-B5BB-0D5DBEFD4129}" presName="rootText" presStyleLbl="node2" presStyleIdx="2" presStyleCnt="7">
        <dgm:presLayoutVars>
          <dgm:chPref val="3"/>
        </dgm:presLayoutVars>
      </dgm:prSet>
      <dgm:spPr/>
    </dgm:pt>
    <dgm:pt modelId="{0DA187BB-984D-4D6C-9254-3EEE2D330998}" type="pres">
      <dgm:prSet presAssocID="{F563B41A-D8F3-4EDA-B5BB-0D5DBEFD4129}" presName="rootConnector" presStyleLbl="node2" presStyleIdx="2" presStyleCnt="7"/>
      <dgm:spPr/>
    </dgm:pt>
    <dgm:pt modelId="{4A7DFC1E-3B15-4A95-9235-3299FF26C482}" type="pres">
      <dgm:prSet presAssocID="{F563B41A-D8F3-4EDA-B5BB-0D5DBEFD4129}" presName="hierChild4" presStyleCnt="0"/>
      <dgm:spPr/>
    </dgm:pt>
    <dgm:pt modelId="{B016580B-B378-4B93-96C3-B9453E39BC49}" type="pres">
      <dgm:prSet presAssocID="{F563B41A-D8F3-4EDA-B5BB-0D5DBEFD4129}" presName="hierChild5" presStyleCnt="0"/>
      <dgm:spPr/>
    </dgm:pt>
    <dgm:pt modelId="{15A7A677-1F31-435A-9661-1F5DF9410AF8}" type="pres">
      <dgm:prSet presAssocID="{3A953364-EC5C-43D5-A17A-F0D5B7CDEF1A}" presName="Name37" presStyleLbl="parChTrans1D2" presStyleIdx="3" presStyleCnt="7"/>
      <dgm:spPr/>
    </dgm:pt>
    <dgm:pt modelId="{DED3281F-678D-423E-9661-809BB60CB8E4}" type="pres">
      <dgm:prSet presAssocID="{2A90599B-6B76-4E93-AF3C-FBDC3A754059}" presName="hierRoot2" presStyleCnt="0">
        <dgm:presLayoutVars>
          <dgm:hierBranch val="init"/>
        </dgm:presLayoutVars>
      </dgm:prSet>
      <dgm:spPr/>
    </dgm:pt>
    <dgm:pt modelId="{C54EB4E1-CF96-4C07-849A-3860B7B24BEB}" type="pres">
      <dgm:prSet presAssocID="{2A90599B-6B76-4E93-AF3C-FBDC3A754059}" presName="rootComposite" presStyleCnt="0"/>
      <dgm:spPr/>
    </dgm:pt>
    <dgm:pt modelId="{DE7ABE67-FA0F-4D7D-AFC6-6F705FD43578}" type="pres">
      <dgm:prSet presAssocID="{2A90599B-6B76-4E93-AF3C-FBDC3A754059}" presName="rootText" presStyleLbl="node2" presStyleIdx="3" presStyleCnt="7">
        <dgm:presLayoutVars>
          <dgm:chPref val="3"/>
        </dgm:presLayoutVars>
      </dgm:prSet>
      <dgm:spPr/>
    </dgm:pt>
    <dgm:pt modelId="{0434C6B7-9086-46C0-9474-4807399D2CE6}" type="pres">
      <dgm:prSet presAssocID="{2A90599B-6B76-4E93-AF3C-FBDC3A754059}" presName="rootConnector" presStyleLbl="node2" presStyleIdx="3" presStyleCnt="7"/>
      <dgm:spPr/>
    </dgm:pt>
    <dgm:pt modelId="{7A96AFD3-67DB-4F01-94E6-BB995F6C67DA}" type="pres">
      <dgm:prSet presAssocID="{2A90599B-6B76-4E93-AF3C-FBDC3A754059}" presName="hierChild4" presStyleCnt="0"/>
      <dgm:spPr/>
    </dgm:pt>
    <dgm:pt modelId="{F8B4D94C-E230-4084-93D5-0B503A6810A0}" type="pres">
      <dgm:prSet presAssocID="{34224038-2623-4A53-BA92-7C31A352EF20}" presName="Name37" presStyleLbl="parChTrans1D3" presStyleIdx="1" presStyleCnt="3"/>
      <dgm:spPr/>
    </dgm:pt>
    <dgm:pt modelId="{CAF0DD92-9C8F-4976-A073-92B17385E643}" type="pres">
      <dgm:prSet presAssocID="{2379F549-FFAE-4B02-A438-36E1FC1A3C1F}" presName="hierRoot2" presStyleCnt="0">
        <dgm:presLayoutVars>
          <dgm:hierBranch val="init"/>
        </dgm:presLayoutVars>
      </dgm:prSet>
      <dgm:spPr/>
    </dgm:pt>
    <dgm:pt modelId="{AE4B47FF-6492-4522-AF54-6BE10E52F05E}" type="pres">
      <dgm:prSet presAssocID="{2379F549-FFAE-4B02-A438-36E1FC1A3C1F}" presName="rootComposite" presStyleCnt="0"/>
      <dgm:spPr/>
    </dgm:pt>
    <dgm:pt modelId="{210F26FD-FE2E-44DC-A70A-8A082C01638F}" type="pres">
      <dgm:prSet presAssocID="{2379F549-FFAE-4B02-A438-36E1FC1A3C1F}" presName="rootText" presStyleLbl="node3" presStyleIdx="1" presStyleCnt="3">
        <dgm:presLayoutVars>
          <dgm:chPref val="3"/>
        </dgm:presLayoutVars>
      </dgm:prSet>
      <dgm:spPr/>
    </dgm:pt>
    <dgm:pt modelId="{7537BD97-2715-457B-B87B-B4C630FA0CE8}" type="pres">
      <dgm:prSet presAssocID="{2379F549-FFAE-4B02-A438-36E1FC1A3C1F}" presName="rootConnector" presStyleLbl="node3" presStyleIdx="1" presStyleCnt="3"/>
      <dgm:spPr/>
    </dgm:pt>
    <dgm:pt modelId="{C20EB882-DE40-4F5A-BBD9-E4F75980674F}" type="pres">
      <dgm:prSet presAssocID="{2379F549-FFAE-4B02-A438-36E1FC1A3C1F}" presName="hierChild4" presStyleCnt="0"/>
      <dgm:spPr/>
    </dgm:pt>
    <dgm:pt modelId="{2D1B35E2-B962-4573-BF4F-23EBFD02D08D}" type="pres">
      <dgm:prSet presAssocID="{2379F549-FFAE-4B02-A438-36E1FC1A3C1F}" presName="hierChild5" presStyleCnt="0"/>
      <dgm:spPr/>
    </dgm:pt>
    <dgm:pt modelId="{926E0A46-1FCF-4428-A039-8105B6DBB93B}" type="pres">
      <dgm:prSet presAssocID="{574D4EB3-7E29-46DB-BC59-5F984CCFD675}" presName="Name37" presStyleLbl="parChTrans1D3" presStyleIdx="2" presStyleCnt="3"/>
      <dgm:spPr/>
    </dgm:pt>
    <dgm:pt modelId="{5DD0536A-F65E-4ADD-9EC4-D17C1FBBEF6F}" type="pres">
      <dgm:prSet presAssocID="{A24580CE-30E1-4D14-ACAA-3733A4F2C1D3}" presName="hierRoot2" presStyleCnt="0">
        <dgm:presLayoutVars>
          <dgm:hierBranch val="init"/>
        </dgm:presLayoutVars>
      </dgm:prSet>
      <dgm:spPr/>
    </dgm:pt>
    <dgm:pt modelId="{0C3D8E12-13F9-477A-8F19-667AECC2C799}" type="pres">
      <dgm:prSet presAssocID="{A24580CE-30E1-4D14-ACAA-3733A4F2C1D3}" presName="rootComposite" presStyleCnt="0"/>
      <dgm:spPr/>
    </dgm:pt>
    <dgm:pt modelId="{99DF1A55-9DEF-4727-B28F-8AE5AC15D8C2}" type="pres">
      <dgm:prSet presAssocID="{A24580CE-30E1-4D14-ACAA-3733A4F2C1D3}" presName="rootText" presStyleLbl="node3" presStyleIdx="2" presStyleCnt="3">
        <dgm:presLayoutVars>
          <dgm:chPref val="3"/>
        </dgm:presLayoutVars>
      </dgm:prSet>
      <dgm:spPr/>
    </dgm:pt>
    <dgm:pt modelId="{147E66F3-F128-4E30-A05B-E2F8B62579CD}" type="pres">
      <dgm:prSet presAssocID="{A24580CE-30E1-4D14-ACAA-3733A4F2C1D3}" presName="rootConnector" presStyleLbl="node3" presStyleIdx="2" presStyleCnt="3"/>
      <dgm:spPr/>
    </dgm:pt>
    <dgm:pt modelId="{5D775409-10DE-40D4-8D1E-E1B9EB42E184}" type="pres">
      <dgm:prSet presAssocID="{A24580CE-30E1-4D14-ACAA-3733A4F2C1D3}" presName="hierChild4" presStyleCnt="0"/>
      <dgm:spPr/>
    </dgm:pt>
    <dgm:pt modelId="{21C29979-5885-41A6-B11B-0D8BB32B5EB4}" type="pres">
      <dgm:prSet presAssocID="{A24580CE-30E1-4D14-ACAA-3733A4F2C1D3}" presName="hierChild5" presStyleCnt="0"/>
      <dgm:spPr/>
    </dgm:pt>
    <dgm:pt modelId="{59D4ABBA-D1D0-48CE-893B-A5B292D956B2}" type="pres">
      <dgm:prSet presAssocID="{2A90599B-6B76-4E93-AF3C-FBDC3A754059}" presName="hierChild5" presStyleCnt="0"/>
      <dgm:spPr/>
    </dgm:pt>
    <dgm:pt modelId="{14DF1481-B965-48EE-96B0-11B0A1151848}" type="pres">
      <dgm:prSet presAssocID="{34C512C9-899B-4A93-ACF5-69735033E777}" presName="Name37" presStyleLbl="parChTrans1D2" presStyleIdx="4" presStyleCnt="7"/>
      <dgm:spPr/>
    </dgm:pt>
    <dgm:pt modelId="{D15E6884-80BD-4F27-90A1-629A2886768C}" type="pres">
      <dgm:prSet presAssocID="{3900286E-9C13-4BFC-BF39-172BC2C9F017}" presName="hierRoot2" presStyleCnt="0">
        <dgm:presLayoutVars>
          <dgm:hierBranch val="init"/>
        </dgm:presLayoutVars>
      </dgm:prSet>
      <dgm:spPr/>
    </dgm:pt>
    <dgm:pt modelId="{E08CEA3D-1695-47EC-8324-7BF954FAB721}" type="pres">
      <dgm:prSet presAssocID="{3900286E-9C13-4BFC-BF39-172BC2C9F017}" presName="rootComposite" presStyleCnt="0"/>
      <dgm:spPr/>
    </dgm:pt>
    <dgm:pt modelId="{AA25B5C1-3AAF-4B96-8A07-60B1E2881EF9}" type="pres">
      <dgm:prSet presAssocID="{3900286E-9C13-4BFC-BF39-172BC2C9F017}" presName="rootText" presStyleLbl="node2" presStyleIdx="4" presStyleCnt="7">
        <dgm:presLayoutVars>
          <dgm:chPref val="3"/>
        </dgm:presLayoutVars>
      </dgm:prSet>
      <dgm:spPr/>
    </dgm:pt>
    <dgm:pt modelId="{E6AB9B08-9F38-4E46-8F72-6A766D9B1068}" type="pres">
      <dgm:prSet presAssocID="{3900286E-9C13-4BFC-BF39-172BC2C9F017}" presName="rootConnector" presStyleLbl="node2" presStyleIdx="4" presStyleCnt="7"/>
      <dgm:spPr/>
    </dgm:pt>
    <dgm:pt modelId="{D42997EB-EE65-4425-99AD-A8A7B760F2D0}" type="pres">
      <dgm:prSet presAssocID="{3900286E-9C13-4BFC-BF39-172BC2C9F017}" presName="hierChild4" presStyleCnt="0"/>
      <dgm:spPr/>
    </dgm:pt>
    <dgm:pt modelId="{6FB678F5-20F1-43B9-B6B9-C5C864B1AEB3}" type="pres">
      <dgm:prSet presAssocID="{3900286E-9C13-4BFC-BF39-172BC2C9F017}" presName="hierChild5" presStyleCnt="0"/>
      <dgm:spPr/>
    </dgm:pt>
    <dgm:pt modelId="{779B5654-3461-4481-8777-95FCD978263C}" type="pres">
      <dgm:prSet presAssocID="{DD761AE2-9F08-488E-B4D7-E3A0B077186A}" presName="Name37" presStyleLbl="parChTrans1D2" presStyleIdx="5" presStyleCnt="7"/>
      <dgm:spPr/>
    </dgm:pt>
    <dgm:pt modelId="{B5075E21-C890-4DEA-B064-101D486544B5}" type="pres">
      <dgm:prSet presAssocID="{0A301BCF-0DA2-468E-A967-97DECD592789}" presName="hierRoot2" presStyleCnt="0">
        <dgm:presLayoutVars>
          <dgm:hierBranch val="init"/>
        </dgm:presLayoutVars>
      </dgm:prSet>
      <dgm:spPr/>
    </dgm:pt>
    <dgm:pt modelId="{55A8EA9B-07B5-41A4-AB9F-38D911B9D420}" type="pres">
      <dgm:prSet presAssocID="{0A301BCF-0DA2-468E-A967-97DECD592789}" presName="rootComposite" presStyleCnt="0"/>
      <dgm:spPr/>
    </dgm:pt>
    <dgm:pt modelId="{4B6DA435-5752-4552-9B3E-FD2668973153}" type="pres">
      <dgm:prSet presAssocID="{0A301BCF-0DA2-468E-A967-97DECD592789}" presName="rootText" presStyleLbl="node2" presStyleIdx="5" presStyleCnt="7">
        <dgm:presLayoutVars>
          <dgm:chPref val="3"/>
        </dgm:presLayoutVars>
      </dgm:prSet>
      <dgm:spPr/>
    </dgm:pt>
    <dgm:pt modelId="{F27ADD41-66AF-4A75-BAE1-02842DC229A2}" type="pres">
      <dgm:prSet presAssocID="{0A301BCF-0DA2-468E-A967-97DECD592789}" presName="rootConnector" presStyleLbl="node2" presStyleIdx="5" presStyleCnt="7"/>
      <dgm:spPr/>
    </dgm:pt>
    <dgm:pt modelId="{C2841FE3-A688-4872-AD75-14B3FF4B7772}" type="pres">
      <dgm:prSet presAssocID="{0A301BCF-0DA2-468E-A967-97DECD592789}" presName="hierChild4" presStyleCnt="0"/>
      <dgm:spPr/>
    </dgm:pt>
    <dgm:pt modelId="{6B7C2EA1-4F8B-4554-A949-302AFA38F5DD}" type="pres">
      <dgm:prSet presAssocID="{0A301BCF-0DA2-468E-A967-97DECD592789}" presName="hierChild5" presStyleCnt="0"/>
      <dgm:spPr/>
    </dgm:pt>
    <dgm:pt modelId="{D054A4CF-6F46-4631-AED0-D555DD4939DF}" type="pres">
      <dgm:prSet presAssocID="{EC068CF4-F128-498E-88D3-0ED3F78469E1}" presName="Name37" presStyleLbl="parChTrans1D2" presStyleIdx="6" presStyleCnt="7"/>
      <dgm:spPr/>
    </dgm:pt>
    <dgm:pt modelId="{92D1F3EE-5569-4E16-AF53-3AF7BCF148A5}" type="pres">
      <dgm:prSet presAssocID="{217EB40A-7742-4C8F-A780-2FCF181EBCCB}" presName="hierRoot2" presStyleCnt="0">
        <dgm:presLayoutVars>
          <dgm:hierBranch val="init"/>
        </dgm:presLayoutVars>
      </dgm:prSet>
      <dgm:spPr/>
    </dgm:pt>
    <dgm:pt modelId="{96EF6325-4753-48F7-99D1-8CF65EAA5957}" type="pres">
      <dgm:prSet presAssocID="{217EB40A-7742-4C8F-A780-2FCF181EBCCB}" presName="rootComposite" presStyleCnt="0"/>
      <dgm:spPr/>
    </dgm:pt>
    <dgm:pt modelId="{8DD573E6-8A4E-4023-907D-21383146EE7C}" type="pres">
      <dgm:prSet presAssocID="{217EB40A-7742-4C8F-A780-2FCF181EBCCB}" presName="rootText" presStyleLbl="node2" presStyleIdx="6" presStyleCnt="7">
        <dgm:presLayoutVars>
          <dgm:chPref val="3"/>
        </dgm:presLayoutVars>
      </dgm:prSet>
      <dgm:spPr/>
    </dgm:pt>
    <dgm:pt modelId="{4ACCC3CB-3218-4DAF-9231-1531BCEC47BC}" type="pres">
      <dgm:prSet presAssocID="{217EB40A-7742-4C8F-A780-2FCF181EBCCB}" presName="rootConnector" presStyleLbl="node2" presStyleIdx="6" presStyleCnt="7"/>
      <dgm:spPr/>
    </dgm:pt>
    <dgm:pt modelId="{C3DDE6A0-9519-44D6-9682-149E504717C9}" type="pres">
      <dgm:prSet presAssocID="{217EB40A-7742-4C8F-A780-2FCF181EBCCB}" presName="hierChild4" presStyleCnt="0"/>
      <dgm:spPr/>
    </dgm:pt>
    <dgm:pt modelId="{BE1FBD84-B1BD-4416-AEF8-2F3DE9548479}" type="pres">
      <dgm:prSet presAssocID="{217EB40A-7742-4C8F-A780-2FCF181EBCCB}" presName="hierChild5" presStyleCnt="0"/>
      <dgm:spPr/>
    </dgm:pt>
    <dgm:pt modelId="{FE6C495E-4626-4F58-81C8-4998C2A0360C}" type="pres">
      <dgm:prSet presAssocID="{7087F215-13F4-4F08-9A8A-BAEE026B6BF2}" presName="hierChild3" presStyleCnt="0"/>
      <dgm:spPr/>
    </dgm:pt>
  </dgm:ptLst>
  <dgm:cxnLst>
    <dgm:cxn modelId="{1FF67803-6F7D-4164-9AA1-C5B142269289}" type="presOf" srcId="{3A953364-EC5C-43D5-A17A-F0D5B7CDEF1A}" destId="{15A7A677-1F31-435A-9661-1F5DF9410AF8}" srcOrd="0" destOrd="0" presId="urn:microsoft.com/office/officeart/2005/8/layout/orgChart1"/>
    <dgm:cxn modelId="{BD8E750D-9583-47DD-A130-57157C5180EC}" type="presOf" srcId="{3E592491-8D05-48D5-B1EB-D99A29C8BD98}" destId="{FA5712B2-C3B4-4688-A195-D68FCE1396C1}" srcOrd="0" destOrd="0" presId="urn:microsoft.com/office/officeart/2005/8/layout/orgChart1"/>
    <dgm:cxn modelId="{BB509A0E-1618-4A84-A77B-A9FC91939577}" type="presOf" srcId="{2CE616C9-EB70-4C11-8248-7676DFB47B8D}" destId="{939C615E-77F2-4A45-8B7B-55E772596D4A}" srcOrd="0" destOrd="0" presId="urn:microsoft.com/office/officeart/2005/8/layout/orgChart1"/>
    <dgm:cxn modelId="{6D4BED19-920C-4A9E-8121-3FA27F6FABEF}" type="presOf" srcId="{F563B41A-D8F3-4EDA-B5BB-0D5DBEFD4129}" destId="{39099B2F-1877-46F0-9B39-C523F62D53D5}" srcOrd="0" destOrd="0" presId="urn:microsoft.com/office/officeart/2005/8/layout/orgChart1"/>
    <dgm:cxn modelId="{D9A4141C-8988-4647-812E-C9D981A4F32A}" type="presOf" srcId="{F563B41A-D8F3-4EDA-B5BB-0D5DBEFD4129}" destId="{0DA187BB-984D-4D6C-9254-3EEE2D330998}" srcOrd="1" destOrd="0" presId="urn:microsoft.com/office/officeart/2005/8/layout/orgChart1"/>
    <dgm:cxn modelId="{7A131C38-BE07-4FDD-9354-2F7E20A52518}" type="presOf" srcId="{3900286E-9C13-4BFC-BF39-172BC2C9F017}" destId="{E6AB9B08-9F38-4E46-8F72-6A766D9B1068}" srcOrd="1" destOrd="0" presId="urn:microsoft.com/office/officeart/2005/8/layout/orgChart1"/>
    <dgm:cxn modelId="{C57DA339-6DA4-4586-A3D8-C7441D7E6AA2}" srcId="{7087F215-13F4-4F08-9A8A-BAEE026B6BF2}" destId="{8C38BB22-0EDC-47CD-8BB7-77894795DE44}" srcOrd="1" destOrd="0" parTransId="{3940CF0D-3BB3-43F0-8846-70AED07A62BE}" sibTransId="{E9922ABB-08E0-4254-B99D-0CC87939B260}"/>
    <dgm:cxn modelId="{C876973A-2BB8-4B90-A827-922D43855629}" srcId="{2A90599B-6B76-4E93-AF3C-FBDC3A754059}" destId="{A24580CE-30E1-4D14-ACAA-3733A4F2C1D3}" srcOrd="1" destOrd="0" parTransId="{574D4EB3-7E29-46DB-BC59-5F984CCFD675}" sibTransId="{52A23713-BAEE-45EA-B4C7-099AB330BABC}"/>
    <dgm:cxn modelId="{C134403D-43EA-4514-95A7-136A04DECD67}" type="presOf" srcId="{34C512C9-899B-4A93-ACF5-69735033E777}" destId="{14DF1481-B965-48EE-96B0-11B0A1151848}" srcOrd="0" destOrd="0" presId="urn:microsoft.com/office/officeart/2005/8/layout/orgChart1"/>
    <dgm:cxn modelId="{98F9433D-CC1D-4FDC-A38D-5F802F48F5E0}" type="presOf" srcId="{0A301BCF-0DA2-468E-A967-97DECD592789}" destId="{F27ADD41-66AF-4A75-BAE1-02842DC229A2}" srcOrd="1" destOrd="0" presId="urn:microsoft.com/office/officeart/2005/8/layout/orgChart1"/>
    <dgm:cxn modelId="{374B945B-895D-4FA9-BB00-6AD338ACD902}" type="presOf" srcId="{A8BFD0B3-9E19-4178-ACCA-DF894549D65E}" destId="{D2B7CC38-5099-4B7D-986C-9DF97E190BF5}" srcOrd="0" destOrd="0" presId="urn:microsoft.com/office/officeart/2005/8/layout/orgChart1"/>
    <dgm:cxn modelId="{7986AC5D-9CFD-4E18-BE7B-7A70032746C6}" srcId="{7087F215-13F4-4F08-9A8A-BAEE026B6BF2}" destId="{3900286E-9C13-4BFC-BF39-172BC2C9F017}" srcOrd="4" destOrd="0" parTransId="{34C512C9-899B-4A93-ACF5-69735033E777}" sibTransId="{BB9BE38E-A582-4DD3-88D9-98D536EA9C97}"/>
    <dgm:cxn modelId="{5763B063-ADB6-4091-8BF3-08B3222BD017}" srcId="{7087F215-13F4-4F08-9A8A-BAEE026B6BF2}" destId="{217EB40A-7742-4C8F-A780-2FCF181EBCCB}" srcOrd="6" destOrd="0" parTransId="{EC068CF4-F128-498E-88D3-0ED3F78469E1}" sibTransId="{F595C249-E23E-4E18-844F-9B82A97B4F25}"/>
    <dgm:cxn modelId="{24080F64-97F8-4949-B6CE-01D68629F8F3}" type="presOf" srcId="{2379F549-FFAE-4B02-A438-36E1FC1A3C1F}" destId="{7537BD97-2715-457B-B87B-B4C630FA0CE8}" srcOrd="1" destOrd="0" presId="urn:microsoft.com/office/officeart/2005/8/layout/orgChart1"/>
    <dgm:cxn modelId="{31963266-3C81-45C5-8F1B-FE599CB62F4A}" type="presOf" srcId="{C8DA657A-5114-4800-B9B3-B8D4D1CBEB93}" destId="{388EC288-09B1-48FD-8D79-E1A0EA2C5A4C}" srcOrd="1" destOrd="0" presId="urn:microsoft.com/office/officeart/2005/8/layout/orgChart1"/>
    <dgm:cxn modelId="{4F875B6C-7AE6-4173-8B27-C2E3B777FE3C}" type="presOf" srcId="{7087F215-13F4-4F08-9A8A-BAEE026B6BF2}" destId="{99FC7085-60FB-4109-88F2-FA148F8ECFB5}" srcOrd="0" destOrd="0" presId="urn:microsoft.com/office/officeart/2005/8/layout/orgChart1"/>
    <dgm:cxn modelId="{4E678951-A7BE-4091-BD19-A820373833A7}" type="presOf" srcId="{3E592491-8D05-48D5-B1EB-D99A29C8BD98}" destId="{F2843C81-6CAB-4682-BB87-0EEB07AE7563}" srcOrd="1" destOrd="0" presId="urn:microsoft.com/office/officeart/2005/8/layout/orgChart1"/>
    <dgm:cxn modelId="{3D28F473-C306-4B67-A30D-7085D1E37377}" type="presOf" srcId="{34224038-2623-4A53-BA92-7C31A352EF20}" destId="{F8B4D94C-E230-4084-93D5-0B503A6810A0}" srcOrd="0" destOrd="0" presId="urn:microsoft.com/office/officeart/2005/8/layout/orgChart1"/>
    <dgm:cxn modelId="{8FA34575-A61F-4A19-9B27-DD2A432372AB}" type="presOf" srcId="{2A90599B-6B76-4E93-AF3C-FBDC3A754059}" destId="{0434C6B7-9086-46C0-9474-4807399D2CE6}" srcOrd="1" destOrd="0" presId="urn:microsoft.com/office/officeart/2005/8/layout/orgChart1"/>
    <dgm:cxn modelId="{F0728A56-9D2E-4852-8187-BFFB38688C06}" type="presOf" srcId="{217EB40A-7742-4C8F-A780-2FCF181EBCCB}" destId="{4ACCC3CB-3218-4DAF-9231-1531BCEC47BC}" srcOrd="1" destOrd="0" presId="urn:microsoft.com/office/officeart/2005/8/layout/orgChart1"/>
    <dgm:cxn modelId="{A48C0457-7376-48ED-B317-2B1E37F7A167}" srcId="{2A90599B-6B76-4E93-AF3C-FBDC3A754059}" destId="{2379F549-FFAE-4B02-A438-36E1FC1A3C1F}" srcOrd="0" destOrd="0" parTransId="{34224038-2623-4A53-BA92-7C31A352EF20}" sibTransId="{49398D99-458E-4EB5-B2D1-2605B16CB9A2}"/>
    <dgm:cxn modelId="{58C4E277-60BF-4980-9274-5A19479979BE}" type="presOf" srcId="{3900286E-9C13-4BFC-BF39-172BC2C9F017}" destId="{AA25B5C1-3AAF-4B96-8A07-60B1E2881EF9}" srcOrd="0" destOrd="0" presId="urn:microsoft.com/office/officeart/2005/8/layout/orgChart1"/>
    <dgm:cxn modelId="{E1AF1F7F-706E-413C-9197-CE9BA0048936}" type="presOf" srcId="{574D4EB3-7E29-46DB-BC59-5F984CCFD675}" destId="{926E0A46-1FCF-4428-A039-8105B6DBB93B}" srcOrd="0" destOrd="0" presId="urn:microsoft.com/office/officeart/2005/8/layout/orgChart1"/>
    <dgm:cxn modelId="{7EF2F780-647F-4D54-A443-0DC2710F6052}" type="presOf" srcId="{8C38BB22-0EDC-47CD-8BB7-77894795DE44}" destId="{6F986EE7-D587-49B9-8811-A63FB64C6B7E}" srcOrd="0" destOrd="0" presId="urn:microsoft.com/office/officeart/2005/8/layout/orgChart1"/>
    <dgm:cxn modelId="{9590B784-44DE-4329-9B1F-4B828D7864E6}" srcId="{7087F215-13F4-4F08-9A8A-BAEE026B6BF2}" destId="{F563B41A-D8F3-4EDA-B5BB-0D5DBEFD4129}" srcOrd="2" destOrd="0" parTransId="{1383FB9A-2C67-4A3D-94B8-9E77A5F26535}" sibTransId="{FCC7B774-B9AE-4BC1-ACF5-03D83CE3A5C4}"/>
    <dgm:cxn modelId="{02C3D588-687B-4BF4-8388-D69BCED82AEE}" type="presOf" srcId="{3940CF0D-3BB3-43F0-8846-70AED07A62BE}" destId="{16E960B7-8ED5-499A-BACC-D383DA4E960A}" srcOrd="0" destOrd="0" presId="urn:microsoft.com/office/officeart/2005/8/layout/orgChart1"/>
    <dgm:cxn modelId="{CC9B668C-5FCC-473C-B653-12D748155150}" type="presOf" srcId="{2A90599B-6B76-4E93-AF3C-FBDC3A754059}" destId="{DE7ABE67-FA0F-4D7D-AFC6-6F705FD43578}" srcOrd="0" destOrd="0" presId="urn:microsoft.com/office/officeart/2005/8/layout/orgChart1"/>
    <dgm:cxn modelId="{1DD5FE8C-DF1A-4538-9CE7-10279F37DABF}" srcId="{C8DA657A-5114-4800-B9B3-B8D4D1CBEB93}" destId="{3E592491-8D05-48D5-B1EB-D99A29C8BD98}" srcOrd="0" destOrd="0" parTransId="{A8BFD0B3-9E19-4178-ACCA-DF894549D65E}" sibTransId="{E559ACA7-1D98-4651-9497-0A2CDE68B2A2}"/>
    <dgm:cxn modelId="{5E016896-F071-4E3A-A50D-D9AE81DB618A}" type="presOf" srcId="{EC068CF4-F128-498E-88D3-0ED3F78469E1}" destId="{D054A4CF-6F46-4631-AED0-D555DD4939DF}" srcOrd="0" destOrd="0" presId="urn:microsoft.com/office/officeart/2005/8/layout/orgChart1"/>
    <dgm:cxn modelId="{5F336F98-6902-4214-8BAE-61D5DC32B16A}" type="presOf" srcId="{C8DA657A-5114-4800-B9B3-B8D4D1CBEB93}" destId="{53B371D6-D05D-407E-902B-9C0DA458A79A}" srcOrd="0" destOrd="0" presId="urn:microsoft.com/office/officeart/2005/8/layout/orgChart1"/>
    <dgm:cxn modelId="{DA598F9D-E9F0-4FC9-92F6-832FDB3AF773}" type="presOf" srcId="{8C38BB22-0EDC-47CD-8BB7-77894795DE44}" destId="{5F71FED3-B3D4-4E36-B49A-61FDEE55696B}" srcOrd="1" destOrd="0" presId="urn:microsoft.com/office/officeart/2005/8/layout/orgChart1"/>
    <dgm:cxn modelId="{4A54E6A2-B97D-4EF1-99F5-E0EDE0ECD80F}" srcId="{7087F215-13F4-4F08-9A8A-BAEE026B6BF2}" destId="{0A301BCF-0DA2-468E-A967-97DECD592789}" srcOrd="5" destOrd="0" parTransId="{DD761AE2-9F08-488E-B4D7-E3A0B077186A}" sibTransId="{EAF87CFB-B9D4-4CB1-86DC-27035AA1AED2}"/>
    <dgm:cxn modelId="{E67362A7-3C8D-4275-8A6F-B835740904F6}" type="presOf" srcId="{7087F215-13F4-4F08-9A8A-BAEE026B6BF2}" destId="{E57A9035-2C79-464F-B2CD-9724AA25C80E}" srcOrd="1" destOrd="0" presId="urn:microsoft.com/office/officeart/2005/8/layout/orgChart1"/>
    <dgm:cxn modelId="{9B47DCAD-4A38-46D3-8034-DDE5B8DF2321}" type="presOf" srcId="{2A42DDE5-69B5-462A-91D1-E7C5D43DDBD4}" destId="{32FF2F4D-86A2-4BA4-A165-B45B7DDE2103}" srcOrd="0" destOrd="0" presId="urn:microsoft.com/office/officeart/2005/8/layout/orgChart1"/>
    <dgm:cxn modelId="{DE9FADC0-6627-475B-98F6-284963855277}" srcId="{2A42DDE5-69B5-462A-91D1-E7C5D43DDBD4}" destId="{7087F215-13F4-4F08-9A8A-BAEE026B6BF2}" srcOrd="0" destOrd="0" parTransId="{00B71265-140E-49AD-9A3A-6A0E823FABE1}" sibTransId="{F8D5CD0A-CB9E-4791-AB84-A27F65583CC8}"/>
    <dgm:cxn modelId="{B9BDC6CC-3CB2-4155-B0BC-FB7A728E1F68}" srcId="{7087F215-13F4-4F08-9A8A-BAEE026B6BF2}" destId="{2A90599B-6B76-4E93-AF3C-FBDC3A754059}" srcOrd="3" destOrd="0" parTransId="{3A953364-EC5C-43D5-A17A-F0D5B7CDEF1A}" sibTransId="{6BCC58C2-5ED7-43D0-862F-F486AE2DC687}"/>
    <dgm:cxn modelId="{F99E38D2-259B-4FAF-9776-0BE8D8B02C60}" type="presOf" srcId="{217EB40A-7742-4C8F-A780-2FCF181EBCCB}" destId="{8DD573E6-8A4E-4023-907D-21383146EE7C}" srcOrd="0" destOrd="0" presId="urn:microsoft.com/office/officeart/2005/8/layout/orgChart1"/>
    <dgm:cxn modelId="{E2E3AAD5-4DE1-4728-8C89-1EA20834A2BC}" type="presOf" srcId="{0A301BCF-0DA2-468E-A967-97DECD592789}" destId="{4B6DA435-5752-4552-9B3E-FD2668973153}" srcOrd="0" destOrd="0" presId="urn:microsoft.com/office/officeart/2005/8/layout/orgChart1"/>
    <dgm:cxn modelId="{2E02F7DA-A820-4B37-9E71-BE61BC73F5D7}" type="presOf" srcId="{2379F549-FFAE-4B02-A438-36E1FC1A3C1F}" destId="{210F26FD-FE2E-44DC-A70A-8A082C01638F}" srcOrd="0" destOrd="0" presId="urn:microsoft.com/office/officeart/2005/8/layout/orgChart1"/>
    <dgm:cxn modelId="{5E7BA5DB-7AE4-4894-BE06-1D80DD063287}" srcId="{7087F215-13F4-4F08-9A8A-BAEE026B6BF2}" destId="{C8DA657A-5114-4800-B9B3-B8D4D1CBEB93}" srcOrd="0" destOrd="0" parTransId="{2CE616C9-EB70-4C11-8248-7676DFB47B8D}" sibTransId="{EA9D327F-8534-4247-A9A9-23F3554C75E3}"/>
    <dgm:cxn modelId="{C611C7E4-3453-4518-8FFC-9CD18F4C6336}" type="presOf" srcId="{A24580CE-30E1-4D14-ACAA-3733A4F2C1D3}" destId="{99DF1A55-9DEF-4727-B28F-8AE5AC15D8C2}" srcOrd="0" destOrd="0" presId="urn:microsoft.com/office/officeart/2005/8/layout/orgChart1"/>
    <dgm:cxn modelId="{CC0EEEEC-A743-4C07-A335-0119E03930A7}" type="presOf" srcId="{1383FB9A-2C67-4A3D-94B8-9E77A5F26535}" destId="{B6F0BE53-D19D-429B-A789-FE80E2BBDAE7}" srcOrd="0" destOrd="0" presId="urn:microsoft.com/office/officeart/2005/8/layout/orgChart1"/>
    <dgm:cxn modelId="{80722EFA-57FC-47C0-8DF7-A71F340B24EE}" type="presOf" srcId="{DD761AE2-9F08-488E-B4D7-E3A0B077186A}" destId="{779B5654-3461-4481-8777-95FCD978263C}" srcOrd="0" destOrd="0" presId="urn:microsoft.com/office/officeart/2005/8/layout/orgChart1"/>
    <dgm:cxn modelId="{CD7D07FD-1576-472C-B7A3-DECCBCC547D8}" type="presOf" srcId="{A24580CE-30E1-4D14-ACAA-3733A4F2C1D3}" destId="{147E66F3-F128-4E30-A05B-E2F8B62579CD}" srcOrd="1" destOrd="0" presId="urn:microsoft.com/office/officeart/2005/8/layout/orgChart1"/>
    <dgm:cxn modelId="{FFC60EDA-4560-40FF-A10F-33D6628602AC}" type="presParOf" srcId="{32FF2F4D-86A2-4BA4-A165-B45B7DDE2103}" destId="{1047074F-C2BA-4F04-8C66-B7877F5CE7DA}" srcOrd="0" destOrd="0" presId="urn:microsoft.com/office/officeart/2005/8/layout/orgChart1"/>
    <dgm:cxn modelId="{6FF645DD-2F23-48DD-ADD8-8992E506D04A}" type="presParOf" srcId="{1047074F-C2BA-4F04-8C66-B7877F5CE7DA}" destId="{449E2D57-B801-4D3E-9EDE-C8221D217277}" srcOrd="0" destOrd="0" presId="urn:microsoft.com/office/officeart/2005/8/layout/orgChart1"/>
    <dgm:cxn modelId="{4C20509F-286F-4FFF-B6DC-A02814991E4F}" type="presParOf" srcId="{449E2D57-B801-4D3E-9EDE-C8221D217277}" destId="{99FC7085-60FB-4109-88F2-FA148F8ECFB5}" srcOrd="0" destOrd="0" presId="urn:microsoft.com/office/officeart/2005/8/layout/orgChart1"/>
    <dgm:cxn modelId="{B86F01DB-F15C-4D01-9FA1-50E43A0B6525}" type="presParOf" srcId="{449E2D57-B801-4D3E-9EDE-C8221D217277}" destId="{E57A9035-2C79-464F-B2CD-9724AA25C80E}" srcOrd="1" destOrd="0" presId="urn:microsoft.com/office/officeart/2005/8/layout/orgChart1"/>
    <dgm:cxn modelId="{5F290FE5-3EE1-40B3-8157-2C793F904E5D}" type="presParOf" srcId="{1047074F-C2BA-4F04-8C66-B7877F5CE7DA}" destId="{58239DDE-A1EA-4E86-8EE3-D378E774E880}" srcOrd="1" destOrd="0" presId="urn:microsoft.com/office/officeart/2005/8/layout/orgChart1"/>
    <dgm:cxn modelId="{03146C03-3CE1-442B-B52C-96F6C949BA20}" type="presParOf" srcId="{58239DDE-A1EA-4E86-8EE3-D378E774E880}" destId="{939C615E-77F2-4A45-8B7B-55E772596D4A}" srcOrd="0" destOrd="0" presId="urn:microsoft.com/office/officeart/2005/8/layout/orgChart1"/>
    <dgm:cxn modelId="{12DD4CB1-862E-4F72-B7AF-0A5E7F6E910A}" type="presParOf" srcId="{58239DDE-A1EA-4E86-8EE3-D378E774E880}" destId="{67EED02A-BA3B-4D66-8976-79558C944CC2}" srcOrd="1" destOrd="0" presId="urn:microsoft.com/office/officeart/2005/8/layout/orgChart1"/>
    <dgm:cxn modelId="{8A3CED52-69BB-4566-AB09-B6FB34F6FE9F}" type="presParOf" srcId="{67EED02A-BA3B-4D66-8976-79558C944CC2}" destId="{8B41F6F3-828F-4E65-8723-476619CE18E4}" srcOrd="0" destOrd="0" presId="urn:microsoft.com/office/officeart/2005/8/layout/orgChart1"/>
    <dgm:cxn modelId="{8EB2ABCE-3E28-4823-ACD6-7C9F92926CD5}" type="presParOf" srcId="{8B41F6F3-828F-4E65-8723-476619CE18E4}" destId="{53B371D6-D05D-407E-902B-9C0DA458A79A}" srcOrd="0" destOrd="0" presId="urn:microsoft.com/office/officeart/2005/8/layout/orgChart1"/>
    <dgm:cxn modelId="{96EC50C7-4647-4850-881A-D883B09E7331}" type="presParOf" srcId="{8B41F6F3-828F-4E65-8723-476619CE18E4}" destId="{388EC288-09B1-48FD-8D79-E1A0EA2C5A4C}" srcOrd="1" destOrd="0" presId="urn:microsoft.com/office/officeart/2005/8/layout/orgChart1"/>
    <dgm:cxn modelId="{C2DF339F-35F1-4C40-B9F7-AF8D8F4E1975}" type="presParOf" srcId="{67EED02A-BA3B-4D66-8976-79558C944CC2}" destId="{74B51E18-9581-430D-A8FE-CAE6A3A32321}" srcOrd="1" destOrd="0" presId="urn:microsoft.com/office/officeart/2005/8/layout/orgChart1"/>
    <dgm:cxn modelId="{24E8C163-FC78-402A-8774-5228CA3049E5}" type="presParOf" srcId="{74B51E18-9581-430D-A8FE-CAE6A3A32321}" destId="{D2B7CC38-5099-4B7D-986C-9DF97E190BF5}" srcOrd="0" destOrd="0" presId="urn:microsoft.com/office/officeart/2005/8/layout/orgChart1"/>
    <dgm:cxn modelId="{E8D7FC8C-0556-4CB0-BFB4-1EB8E70B1CEC}" type="presParOf" srcId="{74B51E18-9581-430D-A8FE-CAE6A3A32321}" destId="{79262FF2-3051-4188-8540-975603201EA6}" srcOrd="1" destOrd="0" presId="urn:microsoft.com/office/officeart/2005/8/layout/orgChart1"/>
    <dgm:cxn modelId="{1FC4D459-320D-4683-9C3A-66823D63015C}" type="presParOf" srcId="{79262FF2-3051-4188-8540-975603201EA6}" destId="{D628902A-0F76-47FE-B341-1F7CAE490310}" srcOrd="0" destOrd="0" presId="urn:microsoft.com/office/officeart/2005/8/layout/orgChart1"/>
    <dgm:cxn modelId="{DE719EB2-4C05-48E3-B1CA-1BA1F2227BD5}" type="presParOf" srcId="{D628902A-0F76-47FE-B341-1F7CAE490310}" destId="{FA5712B2-C3B4-4688-A195-D68FCE1396C1}" srcOrd="0" destOrd="0" presId="urn:microsoft.com/office/officeart/2005/8/layout/orgChart1"/>
    <dgm:cxn modelId="{29AD2D6B-82BA-49FD-A552-7C469CB9E30F}" type="presParOf" srcId="{D628902A-0F76-47FE-B341-1F7CAE490310}" destId="{F2843C81-6CAB-4682-BB87-0EEB07AE7563}" srcOrd="1" destOrd="0" presId="urn:microsoft.com/office/officeart/2005/8/layout/orgChart1"/>
    <dgm:cxn modelId="{4120A50E-C617-47CF-9732-B99EDBC0AC05}" type="presParOf" srcId="{79262FF2-3051-4188-8540-975603201EA6}" destId="{D678FEFF-E0C2-43B8-8A8B-0923F451219C}" srcOrd="1" destOrd="0" presId="urn:microsoft.com/office/officeart/2005/8/layout/orgChart1"/>
    <dgm:cxn modelId="{52798D62-8743-45D5-B744-1D818A59E6BA}" type="presParOf" srcId="{79262FF2-3051-4188-8540-975603201EA6}" destId="{C2881B63-6E28-4E73-852D-E41D28C659FC}" srcOrd="2" destOrd="0" presId="urn:microsoft.com/office/officeart/2005/8/layout/orgChart1"/>
    <dgm:cxn modelId="{D5272988-3AC3-4A93-93FF-BA4C8F72D746}" type="presParOf" srcId="{67EED02A-BA3B-4D66-8976-79558C944CC2}" destId="{73417C82-3606-4B5B-8707-78D8BB566CF5}" srcOrd="2" destOrd="0" presId="urn:microsoft.com/office/officeart/2005/8/layout/orgChart1"/>
    <dgm:cxn modelId="{D3D3C4FB-7C29-4CB5-A8CC-26D89E6C386D}" type="presParOf" srcId="{58239DDE-A1EA-4E86-8EE3-D378E774E880}" destId="{16E960B7-8ED5-499A-BACC-D383DA4E960A}" srcOrd="2" destOrd="0" presId="urn:microsoft.com/office/officeart/2005/8/layout/orgChart1"/>
    <dgm:cxn modelId="{049A7A10-B5BD-4804-A909-C781CA1FD171}" type="presParOf" srcId="{58239DDE-A1EA-4E86-8EE3-D378E774E880}" destId="{7201D232-8305-4EB9-9739-4CDADF63FC0E}" srcOrd="3" destOrd="0" presId="urn:microsoft.com/office/officeart/2005/8/layout/orgChart1"/>
    <dgm:cxn modelId="{7AB1FEF1-FD52-4564-B42B-28D5BD9A7F6D}" type="presParOf" srcId="{7201D232-8305-4EB9-9739-4CDADF63FC0E}" destId="{992B5433-AA6B-4EA1-8C54-3CCF4B071C3D}" srcOrd="0" destOrd="0" presId="urn:microsoft.com/office/officeart/2005/8/layout/orgChart1"/>
    <dgm:cxn modelId="{B8D62791-7666-4EF5-97B1-63993F06A786}" type="presParOf" srcId="{992B5433-AA6B-4EA1-8C54-3CCF4B071C3D}" destId="{6F986EE7-D587-49B9-8811-A63FB64C6B7E}" srcOrd="0" destOrd="0" presId="urn:microsoft.com/office/officeart/2005/8/layout/orgChart1"/>
    <dgm:cxn modelId="{BBA07FA3-5186-4C82-B277-9D51963EBE72}" type="presParOf" srcId="{992B5433-AA6B-4EA1-8C54-3CCF4B071C3D}" destId="{5F71FED3-B3D4-4E36-B49A-61FDEE55696B}" srcOrd="1" destOrd="0" presId="urn:microsoft.com/office/officeart/2005/8/layout/orgChart1"/>
    <dgm:cxn modelId="{75E03756-E0BA-47DD-96E1-8C1D130939E3}" type="presParOf" srcId="{7201D232-8305-4EB9-9739-4CDADF63FC0E}" destId="{E09F71EA-58CB-4F94-8667-2EF6692EF839}" srcOrd="1" destOrd="0" presId="urn:microsoft.com/office/officeart/2005/8/layout/orgChart1"/>
    <dgm:cxn modelId="{9754A826-FFD5-4379-BFDA-0FB2C4920C2C}" type="presParOf" srcId="{7201D232-8305-4EB9-9739-4CDADF63FC0E}" destId="{0EB547ED-EB35-445B-AC70-E85F382BBDE5}" srcOrd="2" destOrd="0" presId="urn:microsoft.com/office/officeart/2005/8/layout/orgChart1"/>
    <dgm:cxn modelId="{1A6E165D-3BA5-41B5-B004-CF8613B078B3}" type="presParOf" srcId="{58239DDE-A1EA-4E86-8EE3-D378E774E880}" destId="{B6F0BE53-D19D-429B-A789-FE80E2BBDAE7}" srcOrd="4" destOrd="0" presId="urn:microsoft.com/office/officeart/2005/8/layout/orgChart1"/>
    <dgm:cxn modelId="{AABA9DB4-1C0D-4D86-920C-FC4644B08179}" type="presParOf" srcId="{58239DDE-A1EA-4E86-8EE3-D378E774E880}" destId="{7AC7327A-9970-4072-B29D-2BB6F1EF7A73}" srcOrd="5" destOrd="0" presId="urn:microsoft.com/office/officeart/2005/8/layout/orgChart1"/>
    <dgm:cxn modelId="{E24F5C67-87F7-41E3-857D-D6676467D61A}" type="presParOf" srcId="{7AC7327A-9970-4072-B29D-2BB6F1EF7A73}" destId="{D10C6374-E2BC-4AC6-9B80-DF7D2063890C}" srcOrd="0" destOrd="0" presId="urn:microsoft.com/office/officeart/2005/8/layout/orgChart1"/>
    <dgm:cxn modelId="{47422459-3ECB-4D1E-B711-290AC9060B78}" type="presParOf" srcId="{D10C6374-E2BC-4AC6-9B80-DF7D2063890C}" destId="{39099B2F-1877-46F0-9B39-C523F62D53D5}" srcOrd="0" destOrd="0" presId="urn:microsoft.com/office/officeart/2005/8/layout/orgChart1"/>
    <dgm:cxn modelId="{A3C08214-3F9D-4CFC-B33A-B2F6BF4288F8}" type="presParOf" srcId="{D10C6374-E2BC-4AC6-9B80-DF7D2063890C}" destId="{0DA187BB-984D-4D6C-9254-3EEE2D330998}" srcOrd="1" destOrd="0" presId="urn:microsoft.com/office/officeart/2005/8/layout/orgChart1"/>
    <dgm:cxn modelId="{28AB4A2C-1809-4A14-96DE-11AE51BADBD2}" type="presParOf" srcId="{7AC7327A-9970-4072-B29D-2BB6F1EF7A73}" destId="{4A7DFC1E-3B15-4A95-9235-3299FF26C482}" srcOrd="1" destOrd="0" presId="urn:microsoft.com/office/officeart/2005/8/layout/orgChart1"/>
    <dgm:cxn modelId="{A3921914-1E2E-4E00-ABB8-A0B2C70920B1}" type="presParOf" srcId="{7AC7327A-9970-4072-B29D-2BB6F1EF7A73}" destId="{B016580B-B378-4B93-96C3-B9453E39BC49}" srcOrd="2" destOrd="0" presId="urn:microsoft.com/office/officeart/2005/8/layout/orgChart1"/>
    <dgm:cxn modelId="{93F943C5-AC36-443B-94B6-1BB0C132C4F9}" type="presParOf" srcId="{58239DDE-A1EA-4E86-8EE3-D378E774E880}" destId="{15A7A677-1F31-435A-9661-1F5DF9410AF8}" srcOrd="6" destOrd="0" presId="urn:microsoft.com/office/officeart/2005/8/layout/orgChart1"/>
    <dgm:cxn modelId="{E32DD18E-6963-4F3B-B2FC-825FF929E12D}" type="presParOf" srcId="{58239DDE-A1EA-4E86-8EE3-D378E774E880}" destId="{DED3281F-678D-423E-9661-809BB60CB8E4}" srcOrd="7" destOrd="0" presId="urn:microsoft.com/office/officeart/2005/8/layout/orgChart1"/>
    <dgm:cxn modelId="{0A6E9149-1F01-411D-92A6-6DF6FAD0D313}" type="presParOf" srcId="{DED3281F-678D-423E-9661-809BB60CB8E4}" destId="{C54EB4E1-CF96-4C07-849A-3860B7B24BEB}" srcOrd="0" destOrd="0" presId="urn:microsoft.com/office/officeart/2005/8/layout/orgChart1"/>
    <dgm:cxn modelId="{B83C457A-EBDB-4809-8F6C-F60946C7C67B}" type="presParOf" srcId="{C54EB4E1-CF96-4C07-849A-3860B7B24BEB}" destId="{DE7ABE67-FA0F-4D7D-AFC6-6F705FD43578}" srcOrd="0" destOrd="0" presId="urn:microsoft.com/office/officeart/2005/8/layout/orgChart1"/>
    <dgm:cxn modelId="{42C0C22B-F6F2-4926-9C89-40A471A9BDD7}" type="presParOf" srcId="{C54EB4E1-CF96-4C07-849A-3860B7B24BEB}" destId="{0434C6B7-9086-46C0-9474-4807399D2CE6}" srcOrd="1" destOrd="0" presId="urn:microsoft.com/office/officeart/2005/8/layout/orgChart1"/>
    <dgm:cxn modelId="{DF9AEF00-BCD4-4804-8016-4232DA1ABB23}" type="presParOf" srcId="{DED3281F-678D-423E-9661-809BB60CB8E4}" destId="{7A96AFD3-67DB-4F01-94E6-BB995F6C67DA}" srcOrd="1" destOrd="0" presId="urn:microsoft.com/office/officeart/2005/8/layout/orgChart1"/>
    <dgm:cxn modelId="{75C0AB63-EF52-499D-9F67-3ED4EBA7E64D}" type="presParOf" srcId="{7A96AFD3-67DB-4F01-94E6-BB995F6C67DA}" destId="{F8B4D94C-E230-4084-93D5-0B503A6810A0}" srcOrd="0" destOrd="0" presId="urn:microsoft.com/office/officeart/2005/8/layout/orgChart1"/>
    <dgm:cxn modelId="{76CBEB75-76CE-45B9-AE34-ED3087B32697}" type="presParOf" srcId="{7A96AFD3-67DB-4F01-94E6-BB995F6C67DA}" destId="{CAF0DD92-9C8F-4976-A073-92B17385E643}" srcOrd="1" destOrd="0" presId="urn:microsoft.com/office/officeart/2005/8/layout/orgChart1"/>
    <dgm:cxn modelId="{657D410C-2AC1-4236-93C2-D68494762147}" type="presParOf" srcId="{CAF0DD92-9C8F-4976-A073-92B17385E643}" destId="{AE4B47FF-6492-4522-AF54-6BE10E52F05E}" srcOrd="0" destOrd="0" presId="urn:microsoft.com/office/officeart/2005/8/layout/orgChart1"/>
    <dgm:cxn modelId="{A49AC4CA-005E-4AC8-AC00-142E7C3201B5}" type="presParOf" srcId="{AE4B47FF-6492-4522-AF54-6BE10E52F05E}" destId="{210F26FD-FE2E-44DC-A70A-8A082C01638F}" srcOrd="0" destOrd="0" presId="urn:microsoft.com/office/officeart/2005/8/layout/orgChart1"/>
    <dgm:cxn modelId="{9026DC6D-E819-4632-8C10-272B2FF522B7}" type="presParOf" srcId="{AE4B47FF-6492-4522-AF54-6BE10E52F05E}" destId="{7537BD97-2715-457B-B87B-B4C630FA0CE8}" srcOrd="1" destOrd="0" presId="urn:microsoft.com/office/officeart/2005/8/layout/orgChart1"/>
    <dgm:cxn modelId="{F04D38C6-A68A-4EE4-8C14-04DEDF0B19BA}" type="presParOf" srcId="{CAF0DD92-9C8F-4976-A073-92B17385E643}" destId="{C20EB882-DE40-4F5A-BBD9-E4F75980674F}" srcOrd="1" destOrd="0" presId="urn:microsoft.com/office/officeart/2005/8/layout/orgChart1"/>
    <dgm:cxn modelId="{1146CCF3-79EF-4621-BA73-AA9D49376CC1}" type="presParOf" srcId="{CAF0DD92-9C8F-4976-A073-92B17385E643}" destId="{2D1B35E2-B962-4573-BF4F-23EBFD02D08D}" srcOrd="2" destOrd="0" presId="urn:microsoft.com/office/officeart/2005/8/layout/orgChart1"/>
    <dgm:cxn modelId="{1B16D9C9-453E-4879-9C0E-6EF3BECBFED1}" type="presParOf" srcId="{7A96AFD3-67DB-4F01-94E6-BB995F6C67DA}" destId="{926E0A46-1FCF-4428-A039-8105B6DBB93B}" srcOrd="2" destOrd="0" presId="urn:microsoft.com/office/officeart/2005/8/layout/orgChart1"/>
    <dgm:cxn modelId="{D3EF8C52-B5C6-4235-BA36-81E93CB2E437}" type="presParOf" srcId="{7A96AFD3-67DB-4F01-94E6-BB995F6C67DA}" destId="{5DD0536A-F65E-4ADD-9EC4-D17C1FBBEF6F}" srcOrd="3" destOrd="0" presId="urn:microsoft.com/office/officeart/2005/8/layout/orgChart1"/>
    <dgm:cxn modelId="{90675113-DCD4-420E-BA95-FBB0AA3A7CCA}" type="presParOf" srcId="{5DD0536A-F65E-4ADD-9EC4-D17C1FBBEF6F}" destId="{0C3D8E12-13F9-477A-8F19-667AECC2C799}" srcOrd="0" destOrd="0" presId="urn:microsoft.com/office/officeart/2005/8/layout/orgChart1"/>
    <dgm:cxn modelId="{FC301BF8-13B2-44AF-8B29-7D7CBE636227}" type="presParOf" srcId="{0C3D8E12-13F9-477A-8F19-667AECC2C799}" destId="{99DF1A55-9DEF-4727-B28F-8AE5AC15D8C2}" srcOrd="0" destOrd="0" presId="urn:microsoft.com/office/officeart/2005/8/layout/orgChart1"/>
    <dgm:cxn modelId="{C8AC361A-FA4E-4ED7-AA7F-167898991ECE}" type="presParOf" srcId="{0C3D8E12-13F9-477A-8F19-667AECC2C799}" destId="{147E66F3-F128-4E30-A05B-E2F8B62579CD}" srcOrd="1" destOrd="0" presId="urn:microsoft.com/office/officeart/2005/8/layout/orgChart1"/>
    <dgm:cxn modelId="{02CC0A81-3FE7-4739-81A1-A270C75876AD}" type="presParOf" srcId="{5DD0536A-F65E-4ADD-9EC4-D17C1FBBEF6F}" destId="{5D775409-10DE-40D4-8D1E-E1B9EB42E184}" srcOrd="1" destOrd="0" presId="urn:microsoft.com/office/officeart/2005/8/layout/orgChart1"/>
    <dgm:cxn modelId="{75E6728F-EC8F-4769-AA47-E29A2A46D5C3}" type="presParOf" srcId="{5DD0536A-F65E-4ADD-9EC4-D17C1FBBEF6F}" destId="{21C29979-5885-41A6-B11B-0D8BB32B5EB4}" srcOrd="2" destOrd="0" presId="urn:microsoft.com/office/officeart/2005/8/layout/orgChart1"/>
    <dgm:cxn modelId="{35DD5C95-C17C-4376-97B6-C565E986C4B2}" type="presParOf" srcId="{DED3281F-678D-423E-9661-809BB60CB8E4}" destId="{59D4ABBA-D1D0-48CE-893B-A5B292D956B2}" srcOrd="2" destOrd="0" presId="urn:microsoft.com/office/officeart/2005/8/layout/orgChart1"/>
    <dgm:cxn modelId="{32B67F1A-7795-4C1C-BDCE-E51002FD65B5}" type="presParOf" srcId="{58239DDE-A1EA-4E86-8EE3-D378E774E880}" destId="{14DF1481-B965-48EE-96B0-11B0A1151848}" srcOrd="8" destOrd="0" presId="urn:microsoft.com/office/officeart/2005/8/layout/orgChart1"/>
    <dgm:cxn modelId="{FDE57A18-6E75-4B63-B54B-453E1E0C53FF}" type="presParOf" srcId="{58239DDE-A1EA-4E86-8EE3-D378E774E880}" destId="{D15E6884-80BD-4F27-90A1-629A2886768C}" srcOrd="9" destOrd="0" presId="urn:microsoft.com/office/officeart/2005/8/layout/orgChart1"/>
    <dgm:cxn modelId="{EECB39D6-CB4C-4DE2-B3DC-657D4384A48E}" type="presParOf" srcId="{D15E6884-80BD-4F27-90A1-629A2886768C}" destId="{E08CEA3D-1695-47EC-8324-7BF954FAB721}" srcOrd="0" destOrd="0" presId="urn:microsoft.com/office/officeart/2005/8/layout/orgChart1"/>
    <dgm:cxn modelId="{0166B639-47FD-4EF2-9555-DA0B02A1374E}" type="presParOf" srcId="{E08CEA3D-1695-47EC-8324-7BF954FAB721}" destId="{AA25B5C1-3AAF-4B96-8A07-60B1E2881EF9}" srcOrd="0" destOrd="0" presId="urn:microsoft.com/office/officeart/2005/8/layout/orgChart1"/>
    <dgm:cxn modelId="{8AE5DED2-77AD-4268-9C73-0B17A0471503}" type="presParOf" srcId="{E08CEA3D-1695-47EC-8324-7BF954FAB721}" destId="{E6AB9B08-9F38-4E46-8F72-6A766D9B1068}" srcOrd="1" destOrd="0" presId="urn:microsoft.com/office/officeart/2005/8/layout/orgChart1"/>
    <dgm:cxn modelId="{DF26F3C4-344D-4EBA-A501-AE415B76579D}" type="presParOf" srcId="{D15E6884-80BD-4F27-90A1-629A2886768C}" destId="{D42997EB-EE65-4425-99AD-A8A7B760F2D0}" srcOrd="1" destOrd="0" presId="urn:microsoft.com/office/officeart/2005/8/layout/orgChart1"/>
    <dgm:cxn modelId="{AF72D972-D287-462C-A1BA-B4D2571C18B0}" type="presParOf" srcId="{D15E6884-80BD-4F27-90A1-629A2886768C}" destId="{6FB678F5-20F1-43B9-B6B9-C5C864B1AEB3}" srcOrd="2" destOrd="0" presId="urn:microsoft.com/office/officeart/2005/8/layout/orgChart1"/>
    <dgm:cxn modelId="{D777DC01-C74C-47BA-AAAE-12378E8C9CA7}" type="presParOf" srcId="{58239DDE-A1EA-4E86-8EE3-D378E774E880}" destId="{779B5654-3461-4481-8777-95FCD978263C}" srcOrd="10" destOrd="0" presId="urn:microsoft.com/office/officeart/2005/8/layout/orgChart1"/>
    <dgm:cxn modelId="{DABCC131-1285-4D12-924A-9DF5CA5B6C5E}" type="presParOf" srcId="{58239DDE-A1EA-4E86-8EE3-D378E774E880}" destId="{B5075E21-C890-4DEA-B064-101D486544B5}" srcOrd="11" destOrd="0" presId="urn:microsoft.com/office/officeart/2005/8/layout/orgChart1"/>
    <dgm:cxn modelId="{6250B0D6-EE64-449D-BEB0-61A87061BF67}" type="presParOf" srcId="{B5075E21-C890-4DEA-B064-101D486544B5}" destId="{55A8EA9B-07B5-41A4-AB9F-38D911B9D420}" srcOrd="0" destOrd="0" presId="urn:microsoft.com/office/officeart/2005/8/layout/orgChart1"/>
    <dgm:cxn modelId="{1A945A3C-913A-457D-A25E-5966EA31782B}" type="presParOf" srcId="{55A8EA9B-07B5-41A4-AB9F-38D911B9D420}" destId="{4B6DA435-5752-4552-9B3E-FD2668973153}" srcOrd="0" destOrd="0" presId="urn:microsoft.com/office/officeart/2005/8/layout/orgChart1"/>
    <dgm:cxn modelId="{F6C6DBDA-CC22-41A8-993D-B06EA65AA4CD}" type="presParOf" srcId="{55A8EA9B-07B5-41A4-AB9F-38D911B9D420}" destId="{F27ADD41-66AF-4A75-BAE1-02842DC229A2}" srcOrd="1" destOrd="0" presId="urn:microsoft.com/office/officeart/2005/8/layout/orgChart1"/>
    <dgm:cxn modelId="{54752EB4-C520-461F-86A7-4F7C11E67497}" type="presParOf" srcId="{B5075E21-C890-4DEA-B064-101D486544B5}" destId="{C2841FE3-A688-4872-AD75-14B3FF4B7772}" srcOrd="1" destOrd="0" presId="urn:microsoft.com/office/officeart/2005/8/layout/orgChart1"/>
    <dgm:cxn modelId="{9CCA2A95-7124-4FBE-9116-A7504ABFB28D}" type="presParOf" srcId="{B5075E21-C890-4DEA-B064-101D486544B5}" destId="{6B7C2EA1-4F8B-4554-A949-302AFA38F5DD}" srcOrd="2" destOrd="0" presId="urn:microsoft.com/office/officeart/2005/8/layout/orgChart1"/>
    <dgm:cxn modelId="{6A43B093-5EFE-41FE-A67D-B58675955CF4}" type="presParOf" srcId="{58239DDE-A1EA-4E86-8EE3-D378E774E880}" destId="{D054A4CF-6F46-4631-AED0-D555DD4939DF}" srcOrd="12" destOrd="0" presId="urn:microsoft.com/office/officeart/2005/8/layout/orgChart1"/>
    <dgm:cxn modelId="{C3B4D1B1-430C-4DA2-86A1-7660AF0BA537}" type="presParOf" srcId="{58239DDE-A1EA-4E86-8EE3-D378E774E880}" destId="{92D1F3EE-5569-4E16-AF53-3AF7BCF148A5}" srcOrd="13" destOrd="0" presId="urn:microsoft.com/office/officeart/2005/8/layout/orgChart1"/>
    <dgm:cxn modelId="{0F9D71F9-BC17-4DFD-86D1-744CFC4C3631}" type="presParOf" srcId="{92D1F3EE-5569-4E16-AF53-3AF7BCF148A5}" destId="{96EF6325-4753-48F7-99D1-8CF65EAA5957}" srcOrd="0" destOrd="0" presId="urn:microsoft.com/office/officeart/2005/8/layout/orgChart1"/>
    <dgm:cxn modelId="{4771625E-2213-411B-BF84-1291A9EBE623}" type="presParOf" srcId="{96EF6325-4753-48F7-99D1-8CF65EAA5957}" destId="{8DD573E6-8A4E-4023-907D-21383146EE7C}" srcOrd="0" destOrd="0" presId="urn:microsoft.com/office/officeart/2005/8/layout/orgChart1"/>
    <dgm:cxn modelId="{A150FB53-4268-4758-8692-747F936CBE47}" type="presParOf" srcId="{96EF6325-4753-48F7-99D1-8CF65EAA5957}" destId="{4ACCC3CB-3218-4DAF-9231-1531BCEC47BC}" srcOrd="1" destOrd="0" presId="urn:microsoft.com/office/officeart/2005/8/layout/orgChart1"/>
    <dgm:cxn modelId="{908FA673-6326-4A2D-8471-2A70A5E18D1A}" type="presParOf" srcId="{92D1F3EE-5569-4E16-AF53-3AF7BCF148A5}" destId="{C3DDE6A0-9519-44D6-9682-149E504717C9}" srcOrd="1" destOrd="0" presId="urn:microsoft.com/office/officeart/2005/8/layout/orgChart1"/>
    <dgm:cxn modelId="{CF55895E-DB74-4B62-B284-CF9B8632D7B7}" type="presParOf" srcId="{92D1F3EE-5569-4E16-AF53-3AF7BCF148A5}" destId="{BE1FBD84-B1BD-4416-AEF8-2F3DE9548479}" srcOrd="2" destOrd="0" presId="urn:microsoft.com/office/officeart/2005/8/layout/orgChart1"/>
    <dgm:cxn modelId="{7264A82C-60FE-4295-A199-54695AB17643}" type="presParOf" srcId="{1047074F-C2BA-4F04-8C66-B7877F5CE7DA}" destId="{FE6C495E-4626-4F58-81C8-4998C2A0360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87856E0-3918-4F02-A012-B93C3322EA03}" type="doc">
      <dgm:prSet loTypeId="urn:microsoft.com/office/officeart/2005/8/layout/arrow2" loCatId="process" qsTypeId="urn:microsoft.com/office/officeart/2005/8/quickstyle/simple1" qsCatId="simple" csTypeId="urn:microsoft.com/office/officeart/2005/8/colors/colorful3" csCatId="colorful" phldr="1"/>
      <dgm:spPr/>
    </dgm:pt>
    <dgm:pt modelId="{1A340C1B-7C8C-4D23-A2F7-9980FB75792D}">
      <dgm:prSet phldrT="[Testo]"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Febbraio Avvio Turni ALPI</a:t>
          </a:r>
          <a:endParaRPr lang="it-IT"/>
        </a:p>
      </dgm:t>
    </dgm:pt>
    <dgm:pt modelId="{752AAB18-6AD5-4DAF-A6F8-90EFC95E1228}" type="parTrans" cxnId="{8D8FA1FD-C6FB-4F03-8A4D-FBE047085DB2}">
      <dgm:prSet/>
      <dgm:spPr/>
    </dgm:pt>
    <dgm:pt modelId="{F85D5F28-42CB-4870-BF32-7D71B4EB79D0}" type="sibTrans" cxnId="{8D8FA1FD-C6FB-4F03-8A4D-FBE047085DB2}">
      <dgm:prSet/>
      <dgm:spPr/>
    </dgm:pt>
    <dgm:pt modelId="{DC4D1AEF-30BC-4CCA-AFCC-88A6F0EC18C0}">
      <dgm:prSet phldrT="[Testo]"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 Maggio  Fascio in ISOL2</a:t>
          </a:r>
          <a:endParaRPr lang="it-IT"/>
        </a:p>
      </dgm:t>
    </dgm:pt>
    <dgm:pt modelId="{8BD0B4E3-6FFA-42C0-A88A-4224C0B76461}" type="parTrans" cxnId="{870D57B9-9323-42E4-BDD7-333ACB0343F3}">
      <dgm:prSet/>
      <dgm:spPr/>
    </dgm:pt>
    <dgm:pt modelId="{73000B5D-D999-4AA1-992A-B4A76946123A}" type="sibTrans" cxnId="{870D57B9-9323-42E4-BDD7-333ACB0343F3}">
      <dgm:prSet/>
      <dgm:spPr/>
    </dgm:pt>
    <dgm:pt modelId="{FB958A8A-954E-4BD7-A770-EE19F931DC90}">
      <dgm:prSet phldrT="[Testo]"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 Luglio-Settembre Manutenzioni</a:t>
          </a:r>
          <a:endParaRPr lang="it-IT"/>
        </a:p>
      </dgm:t>
    </dgm:pt>
    <dgm:pt modelId="{0ED87919-DC72-46CB-A147-7DD912D627BE}" type="parTrans" cxnId="{933F16A9-662A-4B3B-9244-08C7C33E4A52}">
      <dgm:prSet/>
      <dgm:spPr/>
    </dgm:pt>
    <dgm:pt modelId="{D515987E-7775-4C0D-A7A9-E7FC98D2E199}" type="sibTrans" cxnId="{933F16A9-662A-4B3B-9244-08C7C33E4A52}">
      <dgm:prSet/>
      <dgm:spPr/>
    </dgm:pt>
    <dgm:pt modelId="{8D6040D9-E620-45FA-8BB6-256A2691E447}">
      <dgm:prSet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 Novembre Fascio Radioattivo ISOL1</a:t>
          </a:r>
        </a:p>
      </dgm:t>
    </dgm:pt>
    <dgm:pt modelId="{4FFADC7B-F9C6-4F6C-A7DA-366FAF0451B8}" type="parTrans" cxnId="{FC5A0828-7573-4692-8177-C9527682C828}">
      <dgm:prSet/>
      <dgm:spPr/>
    </dgm:pt>
    <dgm:pt modelId="{E17F6D94-9EEC-424D-BC76-C2EB41C45F28}" type="sibTrans" cxnId="{FC5A0828-7573-4692-8177-C9527682C828}">
      <dgm:prSet/>
      <dgm:spPr/>
    </dgm:pt>
    <dgm:pt modelId="{88F264EA-5DB3-4F27-959E-55B3412EFE0A}" type="pres">
      <dgm:prSet presAssocID="{F87856E0-3918-4F02-A012-B93C3322EA03}" presName="arrowDiagram" presStyleCnt="0">
        <dgm:presLayoutVars>
          <dgm:chMax val="5"/>
          <dgm:dir/>
          <dgm:resizeHandles val="exact"/>
        </dgm:presLayoutVars>
      </dgm:prSet>
      <dgm:spPr/>
    </dgm:pt>
    <dgm:pt modelId="{666F1DE7-69E1-48C3-A0EC-080D214558FC}" type="pres">
      <dgm:prSet presAssocID="{F87856E0-3918-4F02-A012-B93C3322EA03}" presName="arrow" presStyleLbl="bgShp" presStyleIdx="0" presStyleCnt="1"/>
      <dgm:spPr/>
    </dgm:pt>
    <dgm:pt modelId="{EAD67EC1-6D96-45C4-BD32-4B5B050BA8CA}" type="pres">
      <dgm:prSet presAssocID="{F87856E0-3918-4F02-A012-B93C3322EA03}" presName="arrowDiagram4" presStyleCnt="0"/>
      <dgm:spPr/>
    </dgm:pt>
    <dgm:pt modelId="{A7E87C3C-F6CE-4311-BD69-7371882D1A17}" type="pres">
      <dgm:prSet presAssocID="{1A340C1B-7C8C-4D23-A2F7-9980FB75792D}" presName="bullet4a" presStyleLbl="node1" presStyleIdx="0" presStyleCnt="4"/>
      <dgm:spPr/>
    </dgm:pt>
    <dgm:pt modelId="{720CFED2-52EB-43BD-A1BB-3DA283E8026C}" type="pres">
      <dgm:prSet presAssocID="{1A340C1B-7C8C-4D23-A2F7-9980FB75792D}" presName="textBox4a" presStyleLbl="revTx" presStyleIdx="0" presStyleCnt="4">
        <dgm:presLayoutVars>
          <dgm:bulletEnabled val="1"/>
        </dgm:presLayoutVars>
      </dgm:prSet>
      <dgm:spPr/>
    </dgm:pt>
    <dgm:pt modelId="{1C49F07C-B8AE-4435-A614-F262C7EA039D}" type="pres">
      <dgm:prSet presAssocID="{DC4D1AEF-30BC-4CCA-AFCC-88A6F0EC18C0}" presName="bullet4b" presStyleLbl="node1" presStyleIdx="1" presStyleCnt="4"/>
      <dgm:spPr/>
    </dgm:pt>
    <dgm:pt modelId="{65867AFF-B13E-48E9-905B-DEB0F1D10EAE}" type="pres">
      <dgm:prSet presAssocID="{DC4D1AEF-30BC-4CCA-AFCC-88A6F0EC18C0}" presName="textBox4b" presStyleLbl="revTx" presStyleIdx="1" presStyleCnt="4">
        <dgm:presLayoutVars>
          <dgm:bulletEnabled val="1"/>
        </dgm:presLayoutVars>
      </dgm:prSet>
      <dgm:spPr/>
    </dgm:pt>
    <dgm:pt modelId="{D7E485D7-DA87-430F-8B58-D6C6F83C3627}" type="pres">
      <dgm:prSet presAssocID="{FB958A8A-954E-4BD7-A770-EE19F931DC90}" presName="bullet4c" presStyleLbl="node1" presStyleIdx="2" presStyleCnt="4"/>
      <dgm:spPr/>
    </dgm:pt>
    <dgm:pt modelId="{9A7325E1-C070-4C4D-BB53-6D5E0FF2117B}" type="pres">
      <dgm:prSet presAssocID="{FB958A8A-954E-4BD7-A770-EE19F931DC90}" presName="textBox4c" presStyleLbl="revTx" presStyleIdx="2" presStyleCnt="4">
        <dgm:presLayoutVars>
          <dgm:bulletEnabled val="1"/>
        </dgm:presLayoutVars>
      </dgm:prSet>
      <dgm:spPr/>
    </dgm:pt>
    <dgm:pt modelId="{D9506884-EB50-48B5-B088-EAF93D2A7E1C}" type="pres">
      <dgm:prSet presAssocID="{8D6040D9-E620-45FA-8BB6-256A2691E447}" presName="bullet4d" presStyleLbl="node1" presStyleIdx="3" presStyleCnt="4"/>
      <dgm:spPr/>
    </dgm:pt>
    <dgm:pt modelId="{ABC841A2-C997-4787-B921-BAA07D77A393}" type="pres">
      <dgm:prSet presAssocID="{8D6040D9-E620-45FA-8BB6-256A2691E447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C7B7270E-25C4-4177-BD78-238197406133}" type="presOf" srcId="{DC4D1AEF-30BC-4CCA-AFCC-88A6F0EC18C0}" destId="{65867AFF-B13E-48E9-905B-DEB0F1D10EAE}" srcOrd="0" destOrd="0" presId="urn:microsoft.com/office/officeart/2005/8/layout/arrow2"/>
    <dgm:cxn modelId="{FC5A0828-7573-4692-8177-C9527682C828}" srcId="{F87856E0-3918-4F02-A012-B93C3322EA03}" destId="{8D6040D9-E620-45FA-8BB6-256A2691E447}" srcOrd="3" destOrd="0" parTransId="{4FFADC7B-F9C6-4F6C-A7DA-366FAF0451B8}" sibTransId="{E17F6D94-9EEC-424D-BC76-C2EB41C45F28}"/>
    <dgm:cxn modelId="{271C518E-3FA6-4DBE-B471-F7E40D5A61DF}" type="presOf" srcId="{FB958A8A-954E-4BD7-A770-EE19F931DC90}" destId="{9A7325E1-C070-4C4D-BB53-6D5E0FF2117B}" srcOrd="0" destOrd="0" presId="urn:microsoft.com/office/officeart/2005/8/layout/arrow2"/>
    <dgm:cxn modelId="{2A68DA9F-2A48-4627-AB03-FF9EE53A1B9D}" type="presOf" srcId="{1A340C1B-7C8C-4D23-A2F7-9980FB75792D}" destId="{720CFED2-52EB-43BD-A1BB-3DA283E8026C}" srcOrd="0" destOrd="0" presId="urn:microsoft.com/office/officeart/2005/8/layout/arrow2"/>
    <dgm:cxn modelId="{74AD47A8-C9A5-4DCE-A8CA-B9B0660A0CBE}" type="presOf" srcId="{F87856E0-3918-4F02-A012-B93C3322EA03}" destId="{88F264EA-5DB3-4F27-959E-55B3412EFE0A}" srcOrd="0" destOrd="0" presId="urn:microsoft.com/office/officeart/2005/8/layout/arrow2"/>
    <dgm:cxn modelId="{933F16A9-662A-4B3B-9244-08C7C33E4A52}" srcId="{F87856E0-3918-4F02-A012-B93C3322EA03}" destId="{FB958A8A-954E-4BD7-A770-EE19F931DC90}" srcOrd="2" destOrd="0" parTransId="{0ED87919-DC72-46CB-A147-7DD912D627BE}" sibTransId="{D515987E-7775-4C0D-A7A9-E7FC98D2E199}"/>
    <dgm:cxn modelId="{870D57B9-9323-42E4-BDD7-333ACB0343F3}" srcId="{F87856E0-3918-4F02-A012-B93C3322EA03}" destId="{DC4D1AEF-30BC-4CCA-AFCC-88A6F0EC18C0}" srcOrd="1" destOrd="0" parTransId="{8BD0B4E3-6FFA-42C0-A88A-4224C0B76461}" sibTransId="{73000B5D-D999-4AA1-992A-B4A76946123A}"/>
    <dgm:cxn modelId="{3DFDE1D8-1EA6-4CB6-9C67-D130CD35C47C}" type="presOf" srcId="{8D6040D9-E620-45FA-8BB6-256A2691E447}" destId="{ABC841A2-C997-4787-B921-BAA07D77A393}" srcOrd="0" destOrd="0" presId="urn:microsoft.com/office/officeart/2005/8/layout/arrow2"/>
    <dgm:cxn modelId="{8D8FA1FD-C6FB-4F03-8A4D-FBE047085DB2}" srcId="{F87856E0-3918-4F02-A012-B93C3322EA03}" destId="{1A340C1B-7C8C-4D23-A2F7-9980FB75792D}" srcOrd="0" destOrd="0" parTransId="{752AAB18-6AD5-4DAF-A6F8-90EFC95E1228}" sibTransId="{F85D5F28-42CB-4870-BF32-7D71B4EB79D0}"/>
    <dgm:cxn modelId="{F0BFA830-0787-4954-B366-7845699F386F}" type="presParOf" srcId="{88F264EA-5DB3-4F27-959E-55B3412EFE0A}" destId="{666F1DE7-69E1-48C3-A0EC-080D214558FC}" srcOrd="0" destOrd="0" presId="urn:microsoft.com/office/officeart/2005/8/layout/arrow2"/>
    <dgm:cxn modelId="{FE4FB9DF-697C-4A88-B555-5689173CB870}" type="presParOf" srcId="{88F264EA-5DB3-4F27-959E-55B3412EFE0A}" destId="{EAD67EC1-6D96-45C4-BD32-4B5B050BA8CA}" srcOrd="1" destOrd="0" presId="urn:microsoft.com/office/officeart/2005/8/layout/arrow2"/>
    <dgm:cxn modelId="{CE18CEC6-2661-4305-BACD-4EF1BE93B6D4}" type="presParOf" srcId="{EAD67EC1-6D96-45C4-BD32-4B5B050BA8CA}" destId="{A7E87C3C-F6CE-4311-BD69-7371882D1A17}" srcOrd="0" destOrd="0" presId="urn:microsoft.com/office/officeart/2005/8/layout/arrow2"/>
    <dgm:cxn modelId="{78F42E0E-D210-4C09-AF84-8A4DDDE07A64}" type="presParOf" srcId="{EAD67EC1-6D96-45C4-BD32-4B5B050BA8CA}" destId="{720CFED2-52EB-43BD-A1BB-3DA283E8026C}" srcOrd="1" destOrd="0" presId="urn:microsoft.com/office/officeart/2005/8/layout/arrow2"/>
    <dgm:cxn modelId="{8E2FD42C-65B0-4594-A6A9-866BD9359336}" type="presParOf" srcId="{EAD67EC1-6D96-45C4-BD32-4B5B050BA8CA}" destId="{1C49F07C-B8AE-4435-A614-F262C7EA039D}" srcOrd="2" destOrd="0" presId="urn:microsoft.com/office/officeart/2005/8/layout/arrow2"/>
    <dgm:cxn modelId="{8D38679E-C498-47B6-90DA-D4588999E840}" type="presParOf" srcId="{EAD67EC1-6D96-45C4-BD32-4B5B050BA8CA}" destId="{65867AFF-B13E-48E9-905B-DEB0F1D10EAE}" srcOrd="3" destOrd="0" presId="urn:microsoft.com/office/officeart/2005/8/layout/arrow2"/>
    <dgm:cxn modelId="{1D34807A-2084-4468-9A24-3D24D3EE45CF}" type="presParOf" srcId="{EAD67EC1-6D96-45C4-BD32-4B5B050BA8CA}" destId="{D7E485D7-DA87-430F-8B58-D6C6F83C3627}" srcOrd="4" destOrd="0" presId="urn:microsoft.com/office/officeart/2005/8/layout/arrow2"/>
    <dgm:cxn modelId="{1FE358C1-5D69-4DF9-99DE-A679514E93BE}" type="presParOf" srcId="{EAD67EC1-6D96-45C4-BD32-4B5B050BA8CA}" destId="{9A7325E1-C070-4C4D-BB53-6D5E0FF2117B}" srcOrd="5" destOrd="0" presId="urn:microsoft.com/office/officeart/2005/8/layout/arrow2"/>
    <dgm:cxn modelId="{5F352FB3-C619-4537-9CEB-31AEC46C8459}" type="presParOf" srcId="{EAD67EC1-6D96-45C4-BD32-4B5B050BA8CA}" destId="{D9506884-EB50-48B5-B088-EAF93D2A7E1C}" srcOrd="6" destOrd="0" presId="urn:microsoft.com/office/officeart/2005/8/layout/arrow2"/>
    <dgm:cxn modelId="{B842F78E-629B-499C-8610-4087ECEEF8F8}" type="presParOf" srcId="{EAD67EC1-6D96-45C4-BD32-4B5B050BA8CA}" destId="{ABC841A2-C997-4787-B921-BAA07D77A393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A42DDE5-69B5-462A-91D1-E7C5D43DDBD4}" type="doc">
      <dgm:prSet loTypeId="urn:microsoft.com/office/officeart/2005/8/layout/orgChart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7087F215-13F4-4F08-9A8A-BAEE026B6BF2}">
      <dgm:prSet phldrT="[Testo]" phldr="0"/>
      <dgm:spPr/>
      <dgm:t>
        <a:bodyPr/>
        <a:lstStyle/>
        <a:p>
          <a:pPr rtl="0"/>
          <a:r>
            <a:rPr lang="it-IT" dirty="0">
              <a:latin typeface="Calibri Light" panose="020F0302020204030204"/>
            </a:rPr>
            <a:t>SISTEMA DI CONTROLLO </a:t>
          </a:r>
          <a:endParaRPr lang="it-IT" dirty="0"/>
        </a:p>
      </dgm:t>
    </dgm:pt>
    <dgm:pt modelId="{00B71265-140E-49AD-9A3A-6A0E823FABE1}" type="parTrans" cxnId="{DE9FADC0-6627-475B-98F6-284963855277}">
      <dgm:prSet/>
      <dgm:spPr/>
      <dgm:t>
        <a:bodyPr/>
        <a:lstStyle/>
        <a:p>
          <a:endParaRPr lang="it-IT"/>
        </a:p>
      </dgm:t>
    </dgm:pt>
    <dgm:pt modelId="{F8D5CD0A-CB9E-4791-AB84-A27F65583CC8}" type="sibTrans" cxnId="{DE9FADC0-6627-475B-98F6-284963855277}">
      <dgm:prSet/>
      <dgm:spPr/>
      <dgm:t>
        <a:bodyPr/>
        <a:lstStyle/>
        <a:p>
          <a:endParaRPr lang="it-IT"/>
        </a:p>
      </dgm:t>
    </dgm:pt>
    <dgm:pt modelId="{C8DA657A-5114-4800-B9B3-B8D4D1CBEB93}">
      <dgm:prSet phldrT="[Testo]" phldr="0"/>
      <dgm:spPr/>
      <dgm:t>
        <a:bodyPr/>
        <a:lstStyle/>
        <a:p>
          <a:r>
            <a:rPr lang="it-IT" dirty="0">
              <a:latin typeface="Calibri Light" panose="020F0302020204030204"/>
            </a:rPr>
            <a:t>MPS</a:t>
          </a:r>
          <a:endParaRPr lang="it-IT" dirty="0"/>
        </a:p>
      </dgm:t>
    </dgm:pt>
    <dgm:pt modelId="{2CE616C9-EB70-4C11-8248-7676DFB47B8D}" type="parTrans" cxnId="{5E7BA5DB-7AE4-4894-BE06-1D80DD063287}">
      <dgm:prSet/>
      <dgm:spPr/>
      <dgm:t>
        <a:bodyPr/>
        <a:lstStyle/>
        <a:p>
          <a:endParaRPr lang="it-IT"/>
        </a:p>
      </dgm:t>
    </dgm:pt>
    <dgm:pt modelId="{EA9D327F-8534-4247-A9A9-23F3554C75E3}" type="sibTrans" cxnId="{5E7BA5DB-7AE4-4894-BE06-1D80DD063287}">
      <dgm:prSet/>
      <dgm:spPr/>
      <dgm:t>
        <a:bodyPr/>
        <a:lstStyle/>
        <a:p>
          <a:endParaRPr lang="it-IT"/>
        </a:p>
      </dgm:t>
    </dgm:pt>
    <dgm:pt modelId="{F563B41A-D8F3-4EDA-B5BB-0D5DBEFD4129}">
      <dgm:prSet phldrT="[Testo]" phldr="0"/>
      <dgm:spPr/>
      <dgm:t>
        <a:bodyPr/>
        <a:lstStyle/>
        <a:p>
          <a:r>
            <a:rPr lang="it-IT" dirty="0">
              <a:latin typeface="Calibri Light" panose="020F0302020204030204"/>
            </a:rPr>
            <a:t>Ciclotrone</a:t>
          </a:r>
          <a:endParaRPr lang="it-IT" dirty="0"/>
        </a:p>
      </dgm:t>
    </dgm:pt>
    <dgm:pt modelId="{1383FB9A-2C67-4A3D-94B8-9E77A5F26535}" type="parTrans" cxnId="{9590B784-44DE-4329-9B1F-4B828D7864E6}">
      <dgm:prSet/>
      <dgm:spPr/>
      <dgm:t>
        <a:bodyPr/>
        <a:lstStyle/>
        <a:p>
          <a:endParaRPr lang="it-IT"/>
        </a:p>
      </dgm:t>
    </dgm:pt>
    <dgm:pt modelId="{FCC7B774-B9AE-4BC1-ACF5-03D83CE3A5C4}" type="sibTrans" cxnId="{9590B784-44DE-4329-9B1F-4B828D7864E6}">
      <dgm:prSet/>
      <dgm:spPr/>
      <dgm:t>
        <a:bodyPr/>
        <a:lstStyle/>
        <a:p>
          <a:endParaRPr lang="it-IT"/>
        </a:p>
      </dgm:t>
    </dgm:pt>
    <dgm:pt modelId="{2A90599B-6B76-4E93-AF3C-FBDC3A754059}">
      <dgm:prSet phldrT="[Testo]" phldr="0"/>
      <dgm:spPr/>
      <dgm:t>
        <a:bodyPr/>
        <a:lstStyle/>
        <a:p>
          <a:r>
            <a:rPr lang="it-IT" dirty="0">
              <a:latin typeface="Calibri Light" panose="020F0302020204030204"/>
            </a:rPr>
            <a:t>HV</a:t>
          </a:r>
          <a:endParaRPr lang="it-IT" dirty="0"/>
        </a:p>
      </dgm:t>
    </dgm:pt>
    <dgm:pt modelId="{3A953364-EC5C-43D5-A17A-F0D5B7CDEF1A}" type="parTrans" cxnId="{B9BDC6CC-3CB2-4155-B0BC-FB7A728E1F68}">
      <dgm:prSet/>
      <dgm:spPr/>
      <dgm:t>
        <a:bodyPr/>
        <a:lstStyle/>
        <a:p>
          <a:endParaRPr lang="it-IT"/>
        </a:p>
      </dgm:t>
    </dgm:pt>
    <dgm:pt modelId="{6BCC58C2-5ED7-43D0-862F-F486AE2DC687}" type="sibTrans" cxnId="{B9BDC6CC-3CB2-4155-B0BC-FB7A728E1F68}">
      <dgm:prSet/>
      <dgm:spPr/>
      <dgm:t>
        <a:bodyPr/>
        <a:lstStyle/>
        <a:p>
          <a:endParaRPr lang="it-IT"/>
        </a:p>
      </dgm:t>
    </dgm:pt>
    <dgm:pt modelId="{217EB40A-7742-4C8F-A780-2FCF181EBCCB}">
      <dgm:prSet phldr="0"/>
      <dgm:spPr/>
      <dgm:t>
        <a:bodyPr/>
        <a:lstStyle/>
        <a:p>
          <a:r>
            <a:rPr lang="it-IT" dirty="0">
              <a:latin typeface="Calibri Light" panose="020F0302020204030204"/>
            </a:rPr>
            <a:t>Diagnostiche</a:t>
          </a:r>
        </a:p>
      </dgm:t>
    </dgm:pt>
    <dgm:pt modelId="{EC068CF4-F128-498E-88D3-0ED3F78469E1}" type="parTrans" cxnId="{5763B063-ADB6-4091-8BF3-08B3222BD017}">
      <dgm:prSet/>
      <dgm:spPr/>
    </dgm:pt>
    <dgm:pt modelId="{F595C249-E23E-4E18-844F-9B82A97B4F25}" type="sibTrans" cxnId="{5763B063-ADB6-4091-8BF3-08B3222BD017}">
      <dgm:prSet/>
      <dgm:spPr/>
    </dgm:pt>
    <dgm:pt modelId="{0A301BCF-0DA2-468E-A967-97DECD592789}">
      <dgm:prSet phldr="0"/>
      <dgm:spPr/>
      <dgm:t>
        <a:bodyPr/>
        <a:lstStyle/>
        <a:p>
          <a:pPr rtl="0"/>
          <a:r>
            <a:rPr lang="it-IT" dirty="0">
              <a:latin typeface="Calibri Light" panose="020F0302020204030204"/>
            </a:rPr>
            <a:t>Vuoto</a:t>
          </a:r>
        </a:p>
      </dgm:t>
    </dgm:pt>
    <dgm:pt modelId="{DD761AE2-9F08-488E-B4D7-E3A0B077186A}" type="parTrans" cxnId="{4A54E6A2-B97D-4EF1-99F5-E0EDE0ECD80F}">
      <dgm:prSet/>
      <dgm:spPr/>
    </dgm:pt>
    <dgm:pt modelId="{EAF87CFB-B9D4-4CB1-86DC-27035AA1AED2}" type="sibTrans" cxnId="{4A54E6A2-B97D-4EF1-99F5-E0EDE0ECD80F}">
      <dgm:prSet/>
      <dgm:spPr/>
    </dgm:pt>
    <dgm:pt modelId="{A24580CE-30E1-4D14-ACAA-3733A4F2C1D3}">
      <dgm:prSet phldr="0"/>
      <dgm:spPr/>
      <dgm:t>
        <a:bodyPr/>
        <a:lstStyle/>
        <a:p>
          <a:r>
            <a:rPr lang="it-IT" dirty="0">
              <a:latin typeface="Calibri Light" panose="020F0302020204030204"/>
            </a:rPr>
            <a:t>Lenti</a:t>
          </a:r>
        </a:p>
      </dgm:t>
    </dgm:pt>
    <dgm:pt modelId="{574D4EB3-7E29-46DB-BC59-5F984CCFD675}" type="parTrans" cxnId="{C876973A-2BB8-4B90-A827-922D43855629}">
      <dgm:prSet/>
      <dgm:spPr/>
    </dgm:pt>
    <dgm:pt modelId="{52A23713-BAEE-45EA-B4C7-099AB330BABC}" type="sibTrans" cxnId="{C876973A-2BB8-4B90-A827-922D43855629}">
      <dgm:prSet/>
      <dgm:spPr/>
    </dgm:pt>
    <dgm:pt modelId="{2379F549-FFAE-4B02-A438-36E1FC1A3C1F}">
      <dgm:prSet phldr="0"/>
      <dgm:spPr/>
      <dgm:t>
        <a:bodyPr/>
        <a:lstStyle/>
        <a:p>
          <a:pPr rtl="0"/>
          <a:r>
            <a:rPr lang="it-IT" dirty="0">
              <a:latin typeface="Calibri Light" panose="020F0302020204030204"/>
            </a:rPr>
            <a:t>Piattaforma</a:t>
          </a:r>
        </a:p>
      </dgm:t>
    </dgm:pt>
    <dgm:pt modelId="{34224038-2623-4A53-BA92-7C31A352EF20}" type="parTrans" cxnId="{A48C0457-7376-48ED-B317-2B1E37F7A167}">
      <dgm:prSet/>
      <dgm:spPr/>
    </dgm:pt>
    <dgm:pt modelId="{49398D99-458E-4EB5-B2D1-2605B16CB9A2}" type="sibTrans" cxnId="{A48C0457-7376-48ED-B317-2B1E37F7A167}">
      <dgm:prSet/>
      <dgm:spPr/>
    </dgm:pt>
    <dgm:pt modelId="{3900286E-9C13-4BFC-BF39-172BC2C9F017}">
      <dgm:prSet phldr="0"/>
      <dgm:spPr/>
      <dgm:t>
        <a:bodyPr/>
        <a:lstStyle/>
        <a:p>
          <a:pPr rtl="0"/>
          <a:r>
            <a:rPr lang="it-IT" dirty="0">
              <a:latin typeface="Calibri Light" panose="020F0302020204030204"/>
            </a:rPr>
            <a:t>Wien Filter</a:t>
          </a:r>
        </a:p>
      </dgm:t>
    </dgm:pt>
    <dgm:pt modelId="{34C512C9-899B-4A93-ACF5-69735033E777}" type="parTrans" cxnId="{7986AC5D-9CFD-4E18-BE7B-7A70032746C6}">
      <dgm:prSet/>
      <dgm:spPr/>
    </dgm:pt>
    <dgm:pt modelId="{BB9BE38E-A582-4DD3-88D9-98D536EA9C97}" type="sibTrans" cxnId="{7986AC5D-9CFD-4E18-BE7B-7A70032746C6}">
      <dgm:prSet/>
      <dgm:spPr/>
    </dgm:pt>
    <dgm:pt modelId="{3E592491-8D05-48D5-B1EB-D99A29C8BD98}">
      <dgm:prSet phldr="0"/>
      <dgm:spPr/>
      <dgm:t>
        <a:bodyPr/>
        <a:lstStyle/>
        <a:p>
          <a:pPr rtl="0"/>
          <a:r>
            <a:rPr lang="it-IT" dirty="0">
              <a:latin typeface="Calibri Light" panose="020F0302020204030204"/>
            </a:rPr>
            <a:t>Movimentazioni Pneumatiche</a:t>
          </a:r>
        </a:p>
      </dgm:t>
    </dgm:pt>
    <dgm:pt modelId="{A8BFD0B3-9E19-4178-ACCA-DF894549D65E}" type="parTrans" cxnId="{1DD5FE8C-DF1A-4538-9CE7-10279F37DABF}">
      <dgm:prSet/>
      <dgm:spPr/>
    </dgm:pt>
    <dgm:pt modelId="{E559ACA7-1D98-4651-9497-0A2CDE68B2A2}" type="sibTrans" cxnId="{1DD5FE8C-DF1A-4538-9CE7-10279F37DABF}">
      <dgm:prSet/>
      <dgm:spPr/>
    </dgm:pt>
    <dgm:pt modelId="{8C38BB22-0EDC-47CD-8BB7-77894795DE44}">
      <dgm:prSet phldr="0"/>
      <dgm:spPr/>
      <dgm:t>
        <a:bodyPr/>
        <a:lstStyle/>
        <a:p>
          <a:pPr rtl="0"/>
          <a:r>
            <a:rPr lang="it-IT" dirty="0">
              <a:latin typeface="Calibri Light" panose="020F0302020204030204"/>
            </a:rPr>
            <a:t>Interfaccia GSS</a:t>
          </a:r>
        </a:p>
      </dgm:t>
    </dgm:pt>
    <dgm:pt modelId="{3940CF0D-3BB3-43F0-8846-70AED07A62BE}" type="parTrans" cxnId="{C57DA339-6DA4-4586-A3D8-C7441D7E6AA2}">
      <dgm:prSet/>
      <dgm:spPr/>
    </dgm:pt>
    <dgm:pt modelId="{E9922ABB-08E0-4254-B99D-0CC87939B260}" type="sibTrans" cxnId="{C57DA339-6DA4-4586-A3D8-C7441D7E6AA2}">
      <dgm:prSet/>
      <dgm:spPr/>
    </dgm:pt>
    <dgm:pt modelId="{32FF2F4D-86A2-4BA4-A165-B45B7DDE2103}" type="pres">
      <dgm:prSet presAssocID="{2A42DDE5-69B5-462A-91D1-E7C5D43DDBD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047074F-C2BA-4F04-8C66-B7877F5CE7DA}" type="pres">
      <dgm:prSet presAssocID="{7087F215-13F4-4F08-9A8A-BAEE026B6BF2}" presName="hierRoot1" presStyleCnt="0">
        <dgm:presLayoutVars>
          <dgm:hierBranch val="init"/>
        </dgm:presLayoutVars>
      </dgm:prSet>
      <dgm:spPr/>
    </dgm:pt>
    <dgm:pt modelId="{449E2D57-B801-4D3E-9EDE-C8221D217277}" type="pres">
      <dgm:prSet presAssocID="{7087F215-13F4-4F08-9A8A-BAEE026B6BF2}" presName="rootComposite1" presStyleCnt="0"/>
      <dgm:spPr/>
    </dgm:pt>
    <dgm:pt modelId="{99FC7085-60FB-4109-88F2-FA148F8ECFB5}" type="pres">
      <dgm:prSet presAssocID="{7087F215-13F4-4F08-9A8A-BAEE026B6BF2}" presName="rootText1" presStyleLbl="node0" presStyleIdx="0" presStyleCnt="1">
        <dgm:presLayoutVars>
          <dgm:chPref val="3"/>
        </dgm:presLayoutVars>
      </dgm:prSet>
      <dgm:spPr/>
    </dgm:pt>
    <dgm:pt modelId="{E57A9035-2C79-464F-B2CD-9724AA25C80E}" type="pres">
      <dgm:prSet presAssocID="{7087F215-13F4-4F08-9A8A-BAEE026B6BF2}" presName="rootConnector1" presStyleLbl="node1" presStyleIdx="0" presStyleCnt="0"/>
      <dgm:spPr/>
    </dgm:pt>
    <dgm:pt modelId="{58239DDE-A1EA-4E86-8EE3-D378E774E880}" type="pres">
      <dgm:prSet presAssocID="{7087F215-13F4-4F08-9A8A-BAEE026B6BF2}" presName="hierChild2" presStyleCnt="0"/>
      <dgm:spPr/>
    </dgm:pt>
    <dgm:pt modelId="{939C615E-77F2-4A45-8B7B-55E772596D4A}" type="pres">
      <dgm:prSet presAssocID="{2CE616C9-EB70-4C11-8248-7676DFB47B8D}" presName="Name37" presStyleLbl="parChTrans1D2" presStyleIdx="0" presStyleCnt="7"/>
      <dgm:spPr/>
    </dgm:pt>
    <dgm:pt modelId="{67EED02A-BA3B-4D66-8976-79558C944CC2}" type="pres">
      <dgm:prSet presAssocID="{C8DA657A-5114-4800-B9B3-B8D4D1CBEB93}" presName="hierRoot2" presStyleCnt="0">
        <dgm:presLayoutVars>
          <dgm:hierBranch val="init"/>
        </dgm:presLayoutVars>
      </dgm:prSet>
      <dgm:spPr/>
    </dgm:pt>
    <dgm:pt modelId="{8B41F6F3-828F-4E65-8723-476619CE18E4}" type="pres">
      <dgm:prSet presAssocID="{C8DA657A-5114-4800-B9B3-B8D4D1CBEB93}" presName="rootComposite" presStyleCnt="0"/>
      <dgm:spPr/>
    </dgm:pt>
    <dgm:pt modelId="{53B371D6-D05D-407E-902B-9C0DA458A79A}" type="pres">
      <dgm:prSet presAssocID="{C8DA657A-5114-4800-B9B3-B8D4D1CBEB93}" presName="rootText" presStyleLbl="node2" presStyleIdx="0" presStyleCnt="7">
        <dgm:presLayoutVars>
          <dgm:chPref val="3"/>
        </dgm:presLayoutVars>
      </dgm:prSet>
      <dgm:spPr/>
    </dgm:pt>
    <dgm:pt modelId="{388EC288-09B1-48FD-8D79-E1A0EA2C5A4C}" type="pres">
      <dgm:prSet presAssocID="{C8DA657A-5114-4800-B9B3-B8D4D1CBEB93}" presName="rootConnector" presStyleLbl="node2" presStyleIdx="0" presStyleCnt="7"/>
      <dgm:spPr/>
    </dgm:pt>
    <dgm:pt modelId="{74B51E18-9581-430D-A8FE-CAE6A3A32321}" type="pres">
      <dgm:prSet presAssocID="{C8DA657A-5114-4800-B9B3-B8D4D1CBEB93}" presName="hierChild4" presStyleCnt="0"/>
      <dgm:spPr/>
    </dgm:pt>
    <dgm:pt modelId="{D2B7CC38-5099-4B7D-986C-9DF97E190BF5}" type="pres">
      <dgm:prSet presAssocID="{A8BFD0B3-9E19-4178-ACCA-DF894549D65E}" presName="Name37" presStyleLbl="parChTrans1D3" presStyleIdx="0" presStyleCnt="3"/>
      <dgm:spPr/>
    </dgm:pt>
    <dgm:pt modelId="{79262FF2-3051-4188-8540-975603201EA6}" type="pres">
      <dgm:prSet presAssocID="{3E592491-8D05-48D5-B1EB-D99A29C8BD98}" presName="hierRoot2" presStyleCnt="0">
        <dgm:presLayoutVars>
          <dgm:hierBranch val="init"/>
        </dgm:presLayoutVars>
      </dgm:prSet>
      <dgm:spPr/>
    </dgm:pt>
    <dgm:pt modelId="{D628902A-0F76-47FE-B341-1F7CAE490310}" type="pres">
      <dgm:prSet presAssocID="{3E592491-8D05-48D5-B1EB-D99A29C8BD98}" presName="rootComposite" presStyleCnt="0"/>
      <dgm:spPr/>
    </dgm:pt>
    <dgm:pt modelId="{FA5712B2-C3B4-4688-A195-D68FCE1396C1}" type="pres">
      <dgm:prSet presAssocID="{3E592491-8D05-48D5-B1EB-D99A29C8BD98}" presName="rootText" presStyleLbl="node3" presStyleIdx="0" presStyleCnt="3">
        <dgm:presLayoutVars>
          <dgm:chPref val="3"/>
        </dgm:presLayoutVars>
      </dgm:prSet>
      <dgm:spPr/>
    </dgm:pt>
    <dgm:pt modelId="{F2843C81-6CAB-4682-BB87-0EEB07AE7563}" type="pres">
      <dgm:prSet presAssocID="{3E592491-8D05-48D5-B1EB-D99A29C8BD98}" presName="rootConnector" presStyleLbl="node3" presStyleIdx="0" presStyleCnt="3"/>
      <dgm:spPr/>
    </dgm:pt>
    <dgm:pt modelId="{D678FEFF-E0C2-43B8-8A8B-0923F451219C}" type="pres">
      <dgm:prSet presAssocID="{3E592491-8D05-48D5-B1EB-D99A29C8BD98}" presName="hierChild4" presStyleCnt="0"/>
      <dgm:spPr/>
    </dgm:pt>
    <dgm:pt modelId="{C2881B63-6E28-4E73-852D-E41D28C659FC}" type="pres">
      <dgm:prSet presAssocID="{3E592491-8D05-48D5-B1EB-D99A29C8BD98}" presName="hierChild5" presStyleCnt="0"/>
      <dgm:spPr/>
    </dgm:pt>
    <dgm:pt modelId="{73417C82-3606-4B5B-8707-78D8BB566CF5}" type="pres">
      <dgm:prSet presAssocID="{C8DA657A-5114-4800-B9B3-B8D4D1CBEB93}" presName="hierChild5" presStyleCnt="0"/>
      <dgm:spPr/>
    </dgm:pt>
    <dgm:pt modelId="{16E960B7-8ED5-499A-BACC-D383DA4E960A}" type="pres">
      <dgm:prSet presAssocID="{3940CF0D-3BB3-43F0-8846-70AED07A62BE}" presName="Name37" presStyleLbl="parChTrans1D2" presStyleIdx="1" presStyleCnt="7"/>
      <dgm:spPr/>
    </dgm:pt>
    <dgm:pt modelId="{7201D232-8305-4EB9-9739-4CDADF63FC0E}" type="pres">
      <dgm:prSet presAssocID="{8C38BB22-0EDC-47CD-8BB7-77894795DE44}" presName="hierRoot2" presStyleCnt="0">
        <dgm:presLayoutVars>
          <dgm:hierBranch val="init"/>
        </dgm:presLayoutVars>
      </dgm:prSet>
      <dgm:spPr/>
    </dgm:pt>
    <dgm:pt modelId="{992B5433-AA6B-4EA1-8C54-3CCF4B071C3D}" type="pres">
      <dgm:prSet presAssocID="{8C38BB22-0EDC-47CD-8BB7-77894795DE44}" presName="rootComposite" presStyleCnt="0"/>
      <dgm:spPr/>
    </dgm:pt>
    <dgm:pt modelId="{6F986EE7-D587-49B9-8811-A63FB64C6B7E}" type="pres">
      <dgm:prSet presAssocID="{8C38BB22-0EDC-47CD-8BB7-77894795DE44}" presName="rootText" presStyleLbl="node2" presStyleIdx="1" presStyleCnt="7">
        <dgm:presLayoutVars>
          <dgm:chPref val="3"/>
        </dgm:presLayoutVars>
      </dgm:prSet>
      <dgm:spPr/>
    </dgm:pt>
    <dgm:pt modelId="{5F71FED3-B3D4-4E36-B49A-61FDEE55696B}" type="pres">
      <dgm:prSet presAssocID="{8C38BB22-0EDC-47CD-8BB7-77894795DE44}" presName="rootConnector" presStyleLbl="node2" presStyleIdx="1" presStyleCnt="7"/>
      <dgm:spPr/>
    </dgm:pt>
    <dgm:pt modelId="{E09F71EA-58CB-4F94-8667-2EF6692EF839}" type="pres">
      <dgm:prSet presAssocID="{8C38BB22-0EDC-47CD-8BB7-77894795DE44}" presName="hierChild4" presStyleCnt="0"/>
      <dgm:spPr/>
    </dgm:pt>
    <dgm:pt modelId="{0EB547ED-EB35-445B-AC70-E85F382BBDE5}" type="pres">
      <dgm:prSet presAssocID="{8C38BB22-0EDC-47CD-8BB7-77894795DE44}" presName="hierChild5" presStyleCnt="0"/>
      <dgm:spPr/>
    </dgm:pt>
    <dgm:pt modelId="{B6F0BE53-D19D-429B-A789-FE80E2BBDAE7}" type="pres">
      <dgm:prSet presAssocID="{1383FB9A-2C67-4A3D-94B8-9E77A5F26535}" presName="Name37" presStyleLbl="parChTrans1D2" presStyleIdx="2" presStyleCnt="7"/>
      <dgm:spPr/>
    </dgm:pt>
    <dgm:pt modelId="{7AC7327A-9970-4072-B29D-2BB6F1EF7A73}" type="pres">
      <dgm:prSet presAssocID="{F563B41A-D8F3-4EDA-B5BB-0D5DBEFD4129}" presName="hierRoot2" presStyleCnt="0">
        <dgm:presLayoutVars>
          <dgm:hierBranch val="init"/>
        </dgm:presLayoutVars>
      </dgm:prSet>
      <dgm:spPr/>
    </dgm:pt>
    <dgm:pt modelId="{D10C6374-E2BC-4AC6-9B80-DF7D2063890C}" type="pres">
      <dgm:prSet presAssocID="{F563B41A-D8F3-4EDA-B5BB-0D5DBEFD4129}" presName="rootComposite" presStyleCnt="0"/>
      <dgm:spPr/>
    </dgm:pt>
    <dgm:pt modelId="{39099B2F-1877-46F0-9B39-C523F62D53D5}" type="pres">
      <dgm:prSet presAssocID="{F563B41A-D8F3-4EDA-B5BB-0D5DBEFD4129}" presName="rootText" presStyleLbl="node2" presStyleIdx="2" presStyleCnt="7">
        <dgm:presLayoutVars>
          <dgm:chPref val="3"/>
        </dgm:presLayoutVars>
      </dgm:prSet>
      <dgm:spPr/>
    </dgm:pt>
    <dgm:pt modelId="{0DA187BB-984D-4D6C-9254-3EEE2D330998}" type="pres">
      <dgm:prSet presAssocID="{F563B41A-D8F3-4EDA-B5BB-0D5DBEFD4129}" presName="rootConnector" presStyleLbl="node2" presStyleIdx="2" presStyleCnt="7"/>
      <dgm:spPr/>
    </dgm:pt>
    <dgm:pt modelId="{4A7DFC1E-3B15-4A95-9235-3299FF26C482}" type="pres">
      <dgm:prSet presAssocID="{F563B41A-D8F3-4EDA-B5BB-0D5DBEFD4129}" presName="hierChild4" presStyleCnt="0"/>
      <dgm:spPr/>
    </dgm:pt>
    <dgm:pt modelId="{B016580B-B378-4B93-96C3-B9453E39BC49}" type="pres">
      <dgm:prSet presAssocID="{F563B41A-D8F3-4EDA-B5BB-0D5DBEFD4129}" presName="hierChild5" presStyleCnt="0"/>
      <dgm:spPr/>
    </dgm:pt>
    <dgm:pt modelId="{15A7A677-1F31-435A-9661-1F5DF9410AF8}" type="pres">
      <dgm:prSet presAssocID="{3A953364-EC5C-43D5-A17A-F0D5B7CDEF1A}" presName="Name37" presStyleLbl="parChTrans1D2" presStyleIdx="3" presStyleCnt="7"/>
      <dgm:spPr/>
    </dgm:pt>
    <dgm:pt modelId="{DED3281F-678D-423E-9661-809BB60CB8E4}" type="pres">
      <dgm:prSet presAssocID="{2A90599B-6B76-4E93-AF3C-FBDC3A754059}" presName="hierRoot2" presStyleCnt="0">
        <dgm:presLayoutVars>
          <dgm:hierBranch val="init"/>
        </dgm:presLayoutVars>
      </dgm:prSet>
      <dgm:spPr/>
    </dgm:pt>
    <dgm:pt modelId="{C54EB4E1-CF96-4C07-849A-3860B7B24BEB}" type="pres">
      <dgm:prSet presAssocID="{2A90599B-6B76-4E93-AF3C-FBDC3A754059}" presName="rootComposite" presStyleCnt="0"/>
      <dgm:spPr/>
    </dgm:pt>
    <dgm:pt modelId="{DE7ABE67-FA0F-4D7D-AFC6-6F705FD43578}" type="pres">
      <dgm:prSet presAssocID="{2A90599B-6B76-4E93-AF3C-FBDC3A754059}" presName="rootText" presStyleLbl="node2" presStyleIdx="3" presStyleCnt="7">
        <dgm:presLayoutVars>
          <dgm:chPref val="3"/>
        </dgm:presLayoutVars>
      </dgm:prSet>
      <dgm:spPr/>
    </dgm:pt>
    <dgm:pt modelId="{0434C6B7-9086-46C0-9474-4807399D2CE6}" type="pres">
      <dgm:prSet presAssocID="{2A90599B-6B76-4E93-AF3C-FBDC3A754059}" presName="rootConnector" presStyleLbl="node2" presStyleIdx="3" presStyleCnt="7"/>
      <dgm:spPr/>
    </dgm:pt>
    <dgm:pt modelId="{7A96AFD3-67DB-4F01-94E6-BB995F6C67DA}" type="pres">
      <dgm:prSet presAssocID="{2A90599B-6B76-4E93-AF3C-FBDC3A754059}" presName="hierChild4" presStyleCnt="0"/>
      <dgm:spPr/>
    </dgm:pt>
    <dgm:pt modelId="{F8B4D94C-E230-4084-93D5-0B503A6810A0}" type="pres">
      <dgm:prSet presAssocID="{34224038-2623-4A53-BA92-7C31A352EF20}" presName="Name37" presStyleLbl="parChTrans1D3" presStyleIdx="1" presStyleCnt="3"/>
      <dgm:spPr/>
    </dgm:pt>
    <dgm:pt modelId="{CAF0DD92-9C8F-4976-A073-92B17385E643}" type="pres">
      <dgm:prSet presAssocID="{2379F549-FFAE-4B02-A438-36E1FC1A3C1F}" presName="hierRoot2" presStyleCnt="0">
        <dgm:presLayoutVars>
          <dgm:hierBranch val="init"/>
        </dgm:presLayoutVars>
      </dgm:prSet>
      <dgm:spPr/>
    </dgm:pt>
    <dgm:pt modelId="{AE4B47FF-6492-4522-AF54-6BE10E52F05E}" type="pres">
      <dgm:prSet presAssocID="{2379F549-FFAE-4B02-A438-36E1FC1A3C1F}" presName="rootComposite" presStyleCnt="0"/>
      <dgm:spPr/>
    </dgm:pt>
    <dgm:pt modelId="{210F26FD-FE2E-44DC-A70A-8A082C01638F}" type="pres">
      <dgm:prSet presAssocID="{2379F549-FFAE-4B02-A438-36E1FC1A3C1F}" presName="rootText" presStyleLbl="node3" presStyleIdx="1" presStyleCnt="3">
        <dgm:presLayoutVars>
          <dgm:chPref val="3"/>
        </dgm:presLayoutVars>
      </dgm:prSet>
      <dgm:spPr/>
    </dgm:pt>
    <dgm:pt modelId="{7537BD97-2715-457B-B87B-B4C630FA0CE8}" type="pres">
      <dgm:prSet presAssocID="{2379F549-FFAE-4B02-A438-36E1FC1A3C1F}" presName="rootConnector" presStyleLbl="node3" presStyleIdx="1" presStyleCnt="3"/>
      <dgm:spPr/>
    </dgm:pt>
    <dgm:pt modelId="{C20EB882-DE40-4F5A-BBD9-E4F75980674F}" type="pres">
      <dgm:prSet presAssocID="{2379F549-FFAE-4B02-A438-36E1FC1A3C1F}" presName="hierChild4" presStyleCnt="0"/>
      <dgm:spPr/>
    </dgm:pt>
    <dgm:pt modelId="{2D1B35E2-B962-4573-BF4F-23EBFD02D08D}" type="pres">
      <dgm:prSet presAssocID="{2379F549-FFAE-4B02-A438-36E1FC1A3C1F}" presName="hierChild5" presStyleCnt="0"/>
      <dgm:spPr/>
    </dgm:pt>
    <dgm:pt modelId="{926E0A46-1FCF-4428-A039-8105B6DBB93B}" type="pres">
      <dgm:prSet presAssocID="{574D4EB3-7E29-46DB-BC59-5F984CCFD675}" presName="Name37" presStyleLbl="parChTrans1D3" presStyleIdx="2" presStyleCnt="3"/>
      <dgm:spPr/>
    </dgm:pt>
    <dgm:pt modelId="{5DD0536A-F65E-4ADD-9EC4-D17C1FBBEF6F}" type="pres">
      <dgm:prSet presAssocID="{A24580CE-30E1-4D14-ACAA-3733A4F2C1D3}" presName="hierRoot2" presStyleCnt="0">
        <dgm:presLayoutVars>
          <dgm:hierBranch val="init"/>
        </dgm:presLayoutVars>
      </dgm:prSet>
      <dgm:spPr/>
    </dgm:pt>
    <dgm:pt modelId="{0C3D8E12-13F9-477A-8F19-667AECC2C799}" type="pres">
      <dgm:prSet presAssocID="{A24580CE-30E1-4D14-ACAA-3733A4F2C1D3}" presName="rootComposite" presStyleCnt="0"/>
      <dgm:spPr/>
    </dgm:pt>
    <dgm:pt modelId="{99DF1A55-9DEF-4727-B28F-8AE5AC15D8C2}" type="pres">
      <dgm:prSet presAssocID="{A24580CE-30E1-4D14-ACAA-3733A4F2C1D3}" presName="rootText" presStyleLbl="node3" presStyleIdx="2" presStyleCnt="3">
        <dgm:presLayoutVars>
          <dgm:chPref val="3"/>
        </dgm:presLayoutVars>
      </dgm:prSet>
      <dgm:spPr/>
    </dgm:pt>
    <dgm:pt modelId="{147E66F3-F128-4E30-A05B-E2F8B62579CD}" type="pres">
      <dgm:prSet presAssocID="{A24580CE-30E1-4D14-ACAA-3733A4F2C1D3}" presName="rootConnector" presStyleLbl="node3" presStyleIdx="2" presStyleCnt="3"/>
      <dgm:spPr/>
    </dgm:pt>
    <dgm:pt modelId="{5D775409-10DE-40D4-8D1E-E1B9EB42E184}" type="pres">
      <dgm:prSet presAssocID="{A24580CE-30E1-4D14-ACAA-3733A4F2C1D3}" presName="hierChild4" presStyleCnt="0"/>
      <dgm:spPr/>
    </dgm:pt>
    <dgm:pt modelId="{21C29979-5885-41A6-B11B-0D8BB32B5EB4}" type="pres">
      <dgm:prSet presAssocID="{A24580CE-30E1-4D14-ACAA-3733A4F2C1D3}" presName="hierChild5" presStyleCnt="0"/>
      <dgm:spPr/>
    </dgm:pt>
    <dgm:pt modelId="{59D4ABBA-D1D0-48CE-893B-A5B292D956B2}" type="pres">
      <dgm:prSet presAssocID="{2A90599B-6B76-4E93-AF3C-FBDC3A754059}" presName="hierChild5" presStyleCnt="0"/>
      <dgm:spPr/>
    </dgm:pt>
    <dgm:pt modelId="{14DF1481-B965-48EE-96B0-11B0A1151848}" type="pres">
      <dgm:prSet presAssocID="{34C512C9-899B-4A93-ACF5-69735033E777}" presName="Name37" presStyleLbl="parChTrans1D2" presStyleIdx="4" presStyleCnt="7"/>
      <dgm:spPr/>
    </dgm:pt>
    <dgm:pt modelId="{D15E6884-80BD-4F27-90A1-629A2886768C}" type="pres">
      <dgm:prSet presAssocID="{3900286E-9C13-4BFC-BF39-172BC2C9F017}" presName="hierRoot2" presStyleCnt="0">
        <dgm:presLayoutVars>
          <dgm:hierBranch val="init"/>
        </dgm:presLayoutVars>
      </dgm:prSet>
      <dgm:spPr/>
    </dgm:pt>
    <dgm:pt modelId="{E08CEA3D-1695-47EC-8324-7BF954FAB721}" type="pres">
      <dgm:prSet presAssocID="{3900286E-9C13-4BFC-BF39-172BC2C9F017}" presName="rootComposite" presStyleCnt="0"/>
      <dgm:spPr/>
    </dgm:pt>
    <dgm:pt modelId="{AA25B5C1-3AAF-4B96-8A07-60B1E2881EF9}" type="pres">
      <dgm:prSet presAssocID="{3900286E-9C13-4BFC-BF39-172BC2C9F017}" presName="rootText" presStyleLbl="node2" presStyleIdx="4" presStyleCnt="7">
        <dgm:presLayoutVars>
          <dgm:chPref val="3"/>
        </dgm:presLayoutVars>
      </dgm:prSet>
      <dgm:spPr/>
    </dgm:pt>
    <dgm:pt modelId="{E6AB9B08-9F38-4E46-8F72-6A766D9B1068}" type="pres">
      <dgm:prSet presAssocID="{3900286E-9C13-4BFC-BF39-172BC2C9F017}" presName="rootConnector" presStyleLbl="node2" presStyleIdx="4" presStyleCnt="7"/>
      <dgm:spPr/>
    </dgm:pt>
    <dgm:pt modelId="{D42997EB-EE65-4425-99AD-A8A7B760F2D0}" type="pres">
      <dgm:prSet presAssocID="{3900286E-9C13-4BFC-BF39-172BC2C9F017}" presName="hierChild4" presStyleCnt="0"/>
      <dgm:spPr/>
    </dgm:pt>
    <dgm:pt modelId="{6FB678F5-20F1-43B9-B6B9-C5C864B1AEB3}" type="pres">
      <dgm:prSet presAssocID="{3900286E-9C13-4BFC-BF39-172BC2C9F017}" presName="hierChild5" presStyleCnt="0"/>
      <dgm:spPr/>
    </dgm:pt>
    <dgm:pt modelId="{779B5654-3461-4481-8777-95FCD978263C}" type="pres">
      <dgm:prSet presAssocID="{DD761AE2-9F08-488E-B4D7-E3A0B077186A}" presName="Name37" presStyleLbl="parChTrans1D2" presStyleIdx="5" presStyleCnt="7"/>
      <dgm:spPr/>
    </dgm:pt>
    <dgm:pt modelId="{B5075E21-C890-4DEA-B064-101D486544B5}" type="pres">
      <dgm:prSet presAssocID="{0A301BCF-0DA2-468E-A967-97DECD592789}" presName="hierRoot2" presStyleCnt="0">
        <dgm:presLayoutVars>
          <dgm:hierBranch val="init"/>
        </dgm:presLayoutVars>
      </dgm:prSet>
      <dgm:spPr/>
    </dgm:pt>
    <dgm:pt modelId="{55A8EA9B-07B5-41A4-AB9F-38D911B9D420}" type="pres">
      <dgm:prSet presAssocID="{0A301BCF-0DA2-468E-A967-97DECD592789}" presName="rootComposite" presStyleCnt="0"/>
      <dgm:spPr/>
    </dgm:pt>
    <dgm:pt modelId="{4B6DA435-5752-4552-9B3E-FD2668973153}" type="pres">
      <dgm:prSet presAssocID="{0A301BCF-0DA2-468E-A967-97DECD592789}" presName="rootText" presStyleLbl="node2" presStyleIdx="5" presStyleCnt="7">
        <dgm:presLayoutVars>
          <dgm:chPref val="3"/>
        </dgm:presLayoutVars>
      </dgm:prSet>
      <dgm:spPr/>
    </dgm:pt>
    <dgm:pt modelId="{F27ADD41-66AF-4A75-BAE1-02842DC229A2}" type="pres">
      <dgm:prSet presAssocID="{0A301BCF-0DA2-468E-A967-97DECD592789}" presName="rootConnector" presStyleLbl="node2" presStyleIdx="5" presStyleCnt="7"/>
      <dgm:spPr/>
    </dgm:pt>
    <dgm:pt modelId="{C2841FE3-A688-4872-AD75-14B3FF4B7772}" type="pres">
      <dgm:prSet presAssocID="{0A301BCF-0DA2-468E-A967-97DECD592789}" presName="hierChild4" presStyleCnt="0"/>
      <dgm:spPr/>
    </dgm:pt>
    <dgm:pt modelId="{6B7C2EA1-4F8B-4554-A949-302AFA38F5DD}" type="pres">
      <dgm:prSet presAssocID="{0A301BCF-0DA2-468E-A967-97DECD592789}" presName="hierChild5" presStyleCnt="0"/>
      <dgm:spPr/>
    </dgm:pt>
    <dgm:pt modelId="{D054A4CF-6F46-4631-AED0-D555DD4939DF}" type="pres">
      <dgm:prSet presAssocID="{EC068CF4-F128-498E-88D3-0ED3F78469E1}" presName="Name37" presStyleLbl="parChTrans1D2" presStyleIdx="6" presStyleCnt="7"/>
      <dgm:spPr/>
    </dgm:pt>
    <dgm:pt modelId="{92D1F3EE-5569-4E16-AF53-3AF7BCF148A5}" type="pres">
      <dgm:prSet presAssocID="{217EB40A-7742-4C8F-A780-2FCF181EBCCB}" presName="hierRoot2" presStyleCnt="0">
        <dgm:presLayoutVars>
          <dgm:hierBranch val="init"/>
        </dgm:presLayoutVars>
      </dgm:prSet>
      <dgm:spPr/>
    </dgm:pt>
    <dgm:pt modelId="{96EF6325-4753-48F7-99D1-8CF65EAA5957}" type="pres">
      <dgm:prSet presAssocID="{217EB40A-7742-4C8F-A780-2FCF181EBCCB}" presName="rootComposite" presStyleCnt="0"/>
      <dgm:spPr/>
    </dgm:pt>
    <dgm:pt modelId="{8DD573E6-8A4E-4023-907D-21383146EE7C}" type="pres">
      <dgm:prSet presAssocID="{217EB40A-7742-4C8F-A780-2FCF181EBCCB}" presName="rootText" presStyleLbl="node2" presStyleIdx="6" presStyleCnt="7">
        <dgm:presLayoutVars>
          <dgm:chPref val="3"/>
        </dgm:presLayoutVars>
      </dgm:prSet>
      <dgm:spPr/>
    </dgm:pt>
    <dgm:pt modelId="{4ACCC3CB-3218-4DAF-9231-1531BCEC47BC}" type="pres">
      <dgm:prSet presAssocID="{217EB40A-7742-4C8F-A780-2FCF181EBCCB}" presName="rootConnector" presStyleLbl="node2" presStyleIdx="6" presStyleCnt="7"/>
      <dgm:spPr/>
    </dgm:pt>
    <dgm:pt modelId="{C3DDE6A0-9519-44D6-9682-149E504717C9}" type="pres">
      <dgm:prSet presAssocID="{217EB40A-7742-4C8F-A780-2FCF181EBCCB}" presName="hierChild4" presStyleCnt="0"/>
      <dgm:spPr/>
    </dgm:pt>
    <dgm:pt modelId="{BE1FBD84-B1BD-4416-AEF8-2F3DE9548479}" type="pres">
      <dgm:prSet presAssocID="{217EB40A-7742-4C8F-A780-2FCF181EBCCB}" presName="hierChild5" presStyleCnt="0"/>
      <dgm:spPr/>
    </dgm:pt>
    <dgm:pt modelId="{FE6C495E-4626-4F58-81C8-4998C2A0360C}" type="pres">
      <dgm:prSet presAssocID="{7087F215-13F4-4F08-9A8A-BAEE026B6BF2}" presName="hierChild3" presStyleCnt="0"/>
      <dgm:spPr/>
    </dgm:pt>
  </dgm:ptLst>
  <dgm:cxnLst>
    <dgm:cxn modelId="{1FF67803-6F7D-4164-9AA1-C5B142269289}" type="presOf" srcId="{3A953364-EC5C-43D5-A17A-F0D5B7CDEF1A}" destId="{15A7A677-1F31-435A-9661-1F5DF9410AF8}" srcOrd="0" destOrd="0" presId="urn:microsoft.com/office/officeart/2005/8/layout/orgChart1"/>
    <dgm:cxn modelId="{BD8E750D-9583-47DD-A130-57157C5180EC}" type="presOf" srcId="{3E592491-8D05-48D5-B1EB-D99A29C8BD98}" destId="{FA5712B2-C3B4-4688-A195-D68FCE1396C1}" srcOrd="0" destOrd="0" presId="urn:microsoft.com/office/officeart/2005/8/layout/orgChart1"/>
    <dgm:cxn modelId="{BB509A0E-1618-4A84-A77B-A9FC91939577}" type="presOf" srcId="{2CE616C9-EB70-4C11-8248-7676DFB47B8D}" destId="{939C615E-77F2-4A45-8B7B-55E772596D4A}" srcOrd="0" destOrd="0" presId="urn:microsoft.com/office/officeart/2005/8/layout/orgChart1"/>
    <dgm:cxn modelId="{6D4BED19-920C-4A9E-8121-3FA27F6FABEF}" type="presOf" srcId="{F563B41A-D8F3-4EDA-B5BB-0D5DBEFD4129}" destId="{39099B2F-1877-46F0-9B39-C523F62D53D5}" srcOrd="0" destOrd="0" presId="urn:microsoft.com/office/officeart/2005/8/layout/orgChart1"/>
    <dgm:cxn modelId="{D9A4141C-8988-4647-812E-C9D981A4F32A}" type="presOf" srcId="{F563B41A-D8F3-4EDA-B5BB-0D5DBEFD4129}" destId="{0DA187BB-984D-4D6C-9254-3EEE2D330998}" srcOrd="1" destOrd="0" presId="urn:microsoft.com/office/officeart/2005/8/layout/orgChart1"/>
    <dgm:cxn modelId="{7A131C38-BE07-4FDD-9354-2F7E20A52518}" type="presOf" srcId="{3900286E-9C13-4BFC-BF39-172BC2C9F017}" destId="{E6AB9B08-9F38-4E46-8F72-6A766D9B1068}" srcOrd="1" destOrd="0" presId="urn:microsoft.com/office/officeart/2005/8/layout/orgChart1"/>
    <dgm:cxn modelId="{C57DA339-6DA4-4586-A3D8-C7441D7E6AA2}" srcId="{7087F215-13F4-4F08-9A8A-BAEE026B6BF2}" destId="{8C38BB22-0EDC-47CD-8BB7-77894795DE44}" srcOrd="1" destOrd="0" parTransId="{3940CF0D-3BB3-43F0-8846-70AED07A62BE}" sibTransId="{E9922ABB-08E0-4254-B99D-0CC87939B260}"/>
    <dgm:cxn modelId="{C876973A-2BB8-4B90-A827-922D43855629}" srcId="{2A90599B-6B76-4E93-AF3C-FBDC3A754059}" destId="{A24580CE-30E1-4D14-ACAA-3733A4F2C1D3}" srcOrd="1" destOrd="0" parTransId="{574D4EB3-7E29-46DB-BC59-5F984CCFD675}" sibTransId="{52A23713-BAEE-45EA-B4C7-099AB330BABC}"/>
    <dgm:cxn modelId="{C134403D-43EA-4514-95A7-136A04DECD67}" type="presOf" srcId="{34C512C9-899B-4A93-ACF5-69735033E777}" destId="{14DF1481-B965-48EE-96B0-11B0A1151848}" srcOrd="0" destOrd="0" presId="urn:microsoft.com/office/officeart/2005/8/layout/orgChart1"/>
    <dgm:cxn modelId="{98F9433D-CC1D-4FDC-A38D-5F802F48F5E0}" type="presOf" srcId="{0A301BCF-0DA2-468E-A967-97DECD592789}" destId="{F27ADD41-66AF-4A75-BAE1-02842DC229A2}" srcOrd="1" destOrd="0" presId="urn:microsoft.com/office/officeart/2005/8/layout/orgChart1"/>
    <dgm:cxn modelId="{374B945B-895D-4FA9-BB00-6AD338ACD902}" type="presOf" srcId="{A8BFD0B3-9E19-4178-ACCA-DF894549D65E}" destId="{D2B7CC38-5099-4B7D-986C-9DF97E190BF5}" srcOrd="0" destOrd="0" presId="urn:microsoft.com/office/officeart/2005/8/layout/orgChart1"/>
    <dgm:cxn modelId="{7986AC5D-9CFD-4E18-BE7B-7A70032746C6}" srcId="{7087F215-13F4-4F08-9A8A-BAEE026B6BF2}" destId="{3900286E-9C13-4BFC-BF39-172BC2C9F017}" srcOrd="4" destOrd="0" parTransId="{34C512C9-899B-4A93-ACF5-69735033E777}" sibTransId="{BB9BE38E-A582-4DD3-88D9-98D536EA9C97}"/>
    <dgm:cxn modelId="{5763B063-ADB6-4091-8BF3-08B3222BD017}" srcId="{7087F215-13F4-4F08-9A8A-BAEE026B6BF2}" destId="{217EB40A-7742-4C8F-A780-2FCF181EBCCB}" srcOrd="6" destOrd="0" parTransId="{EC068CF4-F128-498E-88D3-0ED3F78469E1}" sibTransId="{F595C249-E23E-4E18-844F-9B82A97B4F25}"/>
    <dgm:cxn modelId="{24080F64-97F8-4949-B6CE-01D68629F8F3}" type="presOf" srcId="{2379F549-FFAE-4B02-A438-36E1FC1A3C1F}" destId="{7537BD97-2715-457B-B87B-B4C630FA0CE8}" srcOrd="1" destOrd="0" presId="urn:microsoft.com/office/officeart/2005/8/layout/orgChart1"/>
    <dgm:cxn modelId="{31963266-3C81-45C5-8F1B-FE599CB62F4A}" type="presOf" srcId="{C8DA657A-5114-4800-B9B3-B8D4D1CBEB93}" destId="{388EC288-09B1-48FD-8D79-E1A0EA2C5A4C}" srcOrd="1" destOrd="0" presId="urn:microsoft.com/office/officeart/2005/8/layout/orgChart1"/>
    <dgm:cxn modelId="{4F875B6C-7AE6-4173-8B27-C2E3B777FE3C}" type="presOf" srcId="{7087F215-13F4-4F08-9A8A-BAEE026B6BF2}" destId="{99FC7085-60FB-4109-88F2-FA148F8ECFB5}" srcOrd="0" destOrd="0" presId="urn:microsoft.com/office/officeart/2005/8/layout/orgChart1"/>
    <dgm:cxn modelId="{4E678951-A7BE-4091-BD19-A820373833A7}" type="presOf" srcId="{3E592491-8D05-48D5-B1EB-D99A29C8BD98}" destId="{F2843C81-6CAB-4682-BB87-0EEB07AE7563}" srcOrd="1" destOrd="0" presId="urn:microsoft.com/office/officeart/2005/8/layout/orgChart1"/>
    <dgm:cxn modelId="{3D28F473-C306-4B67-A30D-7085D1E37377}" type="presOf" srcId="{34224038-2623-4A53-BA92-7C31A352EF20}" destId="{F8B4D94C-E230-4084-93D5-0B503A6810A0}" srcOrd="0" destOrd="0" presId="urn:microsoft.com/office/officeart/2005/8/layout/orgChart1"/>
    <dgm:cxn modelId="{8FA34575-A61F-4A19-9B27-DD2A432372AB}" type="presOf" srcId="{2A90599B-6B76-4E93-AF3C-FBDC3A754059}" destId="{0434C6B7-9086-46C0-9474-4807399D2CE6}" srcOrd="1" destOrd="0" presId="urn:microsoft.com/office/officeart/2005/8/layout/orgChart1"/>
    <dgm:cxn modelId="{F0728A56-9D2E-4852-8187-BFFB38688C06}" type="presOf" srcId="{217EB40A-7742-4C8F-A780-2FCF181EBCCB}" destId="{4ACCC3CB-3218-4DAF-9231-1531BCEC47BC}" srcOrd="1" destOrd="0" presId="urn:microsoft.com/office/officeart/2005/8/layout/orgChart1"/>
    <dgm:cxn modelId="{A48C0457-7376-48ED-B317-2B1E37F7A167}" srcId="{2A90599B-6B76-4E93-AF3C-FBDC3A754059}" destId="{2379F549-FFAE-4B02-A438-36E1FC1A3C1F}" srcOrd="0" destOrd="0" parTransId="{34224038-2623-4A53-BA92-7C31A352EF20}" sibTransId="{49398D99-458E-4EB5-B2D1-2605B16CB9A2}"/>
    <dgm:cxn modelId="{58C4E277-60BF-4980-9274-5A19479979BE}" type="presOf" srcId="{3900286E-9C13-4BFC-BF39-172BC2C9F017}" destId="{AA25B5C1-3AAF-4B96-8A07-60B1E2881EF9}" srcOrd="0" destOrd="0" presId="urn:microsoft.com/office/officeart/2005/8/layout/orgChart1"/>
    <dgm:cxn modelId="{E1AF1F7F-706E-413C-9197-CE9BA0048936}" type="presOf" srcId="{574D4EB3-7E29-46DB-BC59-5F984CCFD675}" destId="{926E0A46-1FCF-4428-A039-8105B6DBB93B}" srcOrd="0" destOrd="0" presId="urn:microsoft.com/office/officeart/2005/8/layout/orgChart1"/>
    <dgm:cxn modelId="{7EF2F780-647F-4D54-A443-0DC2710F6052}" type="presOf" srcId="{8C38BB22-0EDC-47CD-8BB7-77894795DE44}" destId="{6F986EE7-D587-49B9-8811-A63FB64C6B7E}" srcOrd="0" destOrd="0" presId="urn:microsoft.com/office/officeart/2005/8/layout/orgChart1"/>
    <dgm:cxn modelId="{9590B784-44DE-4329-9B1F-4B828D7864E6}" srcId="{7087F215-13F4-4F08-9A8A-BAEE026B6BF2}" destId="{F563B41A-D8F3-4EDA-B5BB-0D5DBEFD4129}" srcOrd="2" destOrd="0" parTransId="{1383FB9A-2C67-4A3D-94B8-9E77A5F26535}" sibTransId="{FCC7B774-B9AE-4BC1-ACF5-03D83CE3A5C4}"/>
    <dgm:cxn modelId="{02C3D588-687B-4BF4-8388-D69BCED82AEE}" type="presOf" srcId="{3940CF0D-3BB3-43F0-8846-70AED07A62BE}" destId="{16E960B7-8ED5-499A-BACC-D383DA4E960A}" srcOrd="0" destOrd="0" presId="urn:microsoft.com/office/officeart/2005/8/layout/orgChart1"/>
    <dgm:cxn modelId="{CC9B668C-5FCC-473C-B653-12D748155150}" type="presOf" srcId="{2A90599B-6B76-4E93-AF3C-FBDC3A754059}" destId="{DE7ABE67-FA0F-4D7D-AFC6-6F705FD43578}" srcOrd="0" destOrd="0" presId="urn:microsoft.com/office/officeart/2005/8/layout/orgChart1"/>
    <dgm:cxn modelId="{1DD5FE8C-DF1A-4538-9CE7-10279F37DABF}" srcId="{C8DA657A-5114-4800-B9B3-B8D4D1CBEB93}" destId="{3E592491-8D05-48D5-B1EB-D99A29C8BD98}" srcOrd="0" destOrd="0" parTransId="{A8BFD0B3-9E19-4178-ACCA-DF894549D65E}" sibTransId="{E559ACA7-1D98-4651-9497-0A2CDE68B2A2}"/>
    <dgm:cxn modelId="{5E016896-F071-4E3A-A50D-D9AE81DB618A}" type="presOf" srcId="{EC068CF4-F128-498E-88D3-0ED3F78469E1}" destId="{D054A4CF-6F46-4631-AED0-D555DD4939DF}" srcOrd="0" destOrd="0" presId="urn:microsoft.com/office/officeart/2005/8/layout/orgChart1"/>
    <dgm:cxn modelId="{5F336F98-6902-4214-8BAE-61D5DC32B16A}" type="presOf" srcId="{C8DA657A-5114-4800-B9B3-B8D4D1CBEB93}" destId="{53B371D6-D05D-407E-902B-9C0DA458A79A}" srcOrd="0" destOrd="0" presId="urn:microsoft.com/office/officeart/2005/8/layout/orgChart1"/>
    <dgm:cxn modelId="{DA598F9D-E9F0-4FC9-92F6-832FDB3AF773}" type="presOf" srcId="{8C38BB22-0EDC-47CD-8BB7-77894795DE44}" destId="{5F71FED3-B3D4-4E36-B49A-61FDEE55696B}" srcOrd="1" destOrd="0" presId="urn:microsoft.com/office/officeart/2005/8/layout/orgChart1"/>
    <dgm:cxn modelId="{4A54E6A2-B97D-4EF1-99F5-E0EDE0ECD80F}" srcId="{7087F215-13F4-4F08-9A8A-BAEE026B6BF2}" destId="{0A301BCF-0DA2-468E-A967-97DECD592789}" srcOrd="5" destOrd="0" parTransId="{DD761AE2-9F08-488E-B4D7-E3A0B077186A}" sibTransId="{EAF87CFB-B9D4-4CB1-86DC-27035AA1AED2}"/>
    <dgm:cxn modelId="{E67362A7-3C8D-4275-8A6F-B835740904F6}" type="presOf" srcId="{7087F215-13F4-4F08-9A8A-BAEE026B6BF2}" destId="{E57A9035-2C79-464F-B2CD-9724AA25C80E}" srcOrd="1" destOrd="0" presId="urn:microsoft.com/office/officeart/2005/8/layout/orgChart1"/>
    <dgm:cxn modelId="{9B47DCAD-4A38-46D3-8034-DDE5B8DF2321}" type="presOf" srcId="{2A42DDE5-69B5-462A-91D1-E7C5D43DDBD4}" destId="{32FF2F4D-86A2-4BA4-A165-B45B7DDE2103}" srcOrd="0" destOrd="0" presId="urn:microsoft.com/office/officeart/2005/8/layout/orgChart1"/>
    <dgm:cxn modelId="{DE9FADC0-6627-475B-98F6-284963855277}" srcId="{2A42DDE5-69B5-462A-91D1-E7C5D43DDBD4}" destId="{7087F215-13F4-4F08-9A8A-BAEE026B6BF2}" srcOrd="0" destOrd="0" parTransId="{00B71265-140E-49AD-9A3A-6A0E823FABE1}" sibTransId="{F8D5CD0A-CB9E-4791-AB84-A27F65583CC8}"/>
    <dgm:cxn modelId="{B9BDC6CC-3CB2-4155-B0BC-FB7A728E1F68}" srcId="{7087F215-13F4-4F08-9A8A-BAEE026B6BF2}" destId="{2A90599B-6B76-4E93-AF3C-FBDC3A754059}" srcOrd="3" destOrd="0" parTransId="{3A953364-EC5C-43D5-A17A-F0D5B7CDEF1A}" sibTransId="{6BCC58C2-5ED7-43D0-862F-F486AE2DC687}"/>
    <dgm:cxn modelId="{F99E38D2-259B-4FAF-9776-0BE8D8B02C60}" type="presOf" srcId="{217EB40A-7742-4C8F-A780-2FCF181EBCCB}" destId="{8DD573E6-8A4E-4023-907D-21383146EE7C}" srcOrd="0" destOrd="0" presId="urn:microsoft.com/office/officeart/2005/8/layout/orgChart1"/>
    <dgm:cxn modelId="{E2E3AAD5-4DE1-4728-8C89-1EA20834A2BC}" type="presOf" srcId="{0A301BCF-0DA2-468E-A967-97DECD592789}" destId="{4B6DA435-5752-4552-9B3E-FD2668973153}" srcOrd="0" destOrd="0" presId="urn:microsoft.com/office/officeart/2005/8/layout/orgChart1"/>
    <dgm:cxn modelId="{2E02F7DA-A820-4B37-9E71-BE61BC73F5D7}" type="presOf" srcId="{2379F549-FFAE-4B02-A438-36E1FC1A3C1F}" destId="{210F26FD-FE2E-44DC-A70A-8A082C01638F}" srcOrd="0" destOrd="0" presId="urn:microsoft.com/office/officeart/2005/8/layout/orgChart1"/>
    <dgm:cxn modelId="{5E7BA5DB-7AE4-4894-BE06-1D80DD063287}" srcId="{7087F215-13F4-4F08-9A8A-BAEE026B6BF2}" destId="{C8DA657A-5114-4800-B9B3-B8D4D1CBEB93}" srcOrd="0" destOrd="0" parTransId="{2CE616C9-EB70-4C11-8248-7676DFB47B8D}" sibTransId="{EA9D327F-8534-4247-A9A9-23F3554C75E3}"/>
    <dgm:cxn modelId="{C611C7E4-3453-4518-8FFC-9CD18F4C6336}" type="presOf" srcId="{A24580CE-30E1-4D14-ACAA-3733A4F2C1D3}" destId="{99DF1A55-9DEF-4727-B28F-8AE5AC15D8C2}" srcOrd="0" destOrd="0" presId="urn:microsoft.com/office/officeart/2005/8/layout/orgChart1"/>
    <dgm:cxn modelId="{CC0EEEEC-A743-4C07-A335-0119E03930A7}" type="presOf" srcId="{1383FB9A-2C67-4A3D-94B8-9E77A5F26535}" destId="{B6F0BE53-D19D-429B-A789-FE80E2BBDAE7}" srcOrd="0" destOrd="0" presId="urn:microsoft.com/office/officeart/2005/8/layout/orgChart1"/>
    <dgm:cxn modelId="{80722EFA-57FC-47C0-8DF7-A71F340B24EE}" type="presOf" srcId="{DD761AE2-9F08-488E-B4D7-E3A0B077186A}" destId="{779B5654-3461-4481-8777-95FCD978263C}" srcOrd="0" destOrd="0" presId="urn:microsoft.com/office/officeart/2005/8/layout/orgChart1"/>
    <dgm:cxn modelId="{CD7D07FD-1576-472C-B7A3-DECCBCC547D8}" type="presOf" srcId="{A24580CE-30E1-4D14-ACAA-3733A4F2C1D3}" destId="{147E66F3-F128-4E30-A05B-E2F8B62579CD}" srcOrd="1" destOrd="0" presId="urn:microsoft.com/office/officeart/2005/8/layout/orgChart1"/>
    <dgm:cxn modelId="{FFC60EDA-4560-40FF-A10F-33D6628602AC}" type="presParOf" srcId="{32FF2F4D-86A2-4BA4-A165-B45B7DDE2103}" destId="{1047074F-C2BA-4F04-8C66-B7877F5CE7DA}" srcOrd="0" destOrd="0" presId="urn:microsoft.com/office/officeart/2005/8/layout/orgChart1"/>
    <dgm:cxn modelId="{6FF645DD-2F23-48DD-ADD8-8992E506D04A}" type="presParOf" srcId="{1047074F-C2BA-4F04-8C66-B7877F5CE7DA}" destId="{449E2D57-B801-4D3E-9EDE-C8221D217277}" srcOrd="0" destOrd="0" presId="urn:microsoft.com/office/officeart/2005/8/layout/orgChart1"/>
    <dgm:cxn modelId="{4C20509F-286F-4FFF-B6DC-A02814991E4F}" type="presParOf" srcId="{449E2D57-B801-4D3E-9EDE-C8221D217277}" destId="{99FC7085-60FB-4109-88F2-FA148F8ECFB5}" srcOrd="0" destOrd="0" presId="urn:microsoft.com/office/officeart/2005/8/layout/orgChart1"/>
    <dgm:cxn modelId="{B86F01DB-F15C-4D01-9FA1-50E43A0B6525}" type="presParOf" srcId="{449E2D57-B801-4D3E-9EDE-C8221D217277}" destId="{E57A9035-2C79-464F-B2CD-9724AA25C80E}" srcOrd="1" destOrd="0" presId="urn:microsoft.com/office/officeart/2005/8/layout/orgChart1"/>
    <dgm:cxn modelId="{5F290FE5-3EE1-40B3-8157-2C793F904E5D}" type="presParOf" srcId="{1047074F-C2BA-4F04-8C66-B7877F5CE7DA}" destId="{58239DDE-A1EA-4E86-8EE3-D378E774E880}" srcOrd="1" destOrd="0" presId="urn:microsoft.com/office/officeart/2005/8/layout/orgChart1"/>
    <dgm:cxn modelId="{03146C03-3CE1-442B-B52C-96F6C949BA20}" type="presParOf" srcId="{58239DDE-A1EA-4E86-8EE3-D378E774E880}" destId="{939C615E-77F2-4A45-8B7B-55E772596D4A}" srcOrd="0" destOrd="0" presId="urn:microsoft.com/office/officeart/2005/8/layout/orgChart1"/>
    <dgm:cxn modelId="{12DD4CB1-862E-4F72-B7AF-0A5E7F6E910A}" type="presParOf" srcId="{58239DDE-A1EA-4E86-8EE3-D378E774E880}" destId="{67EED02A-BA3B-4D66-8976-79558C944CC2}" srcOrd="1" destOrd="0" presId="urn:microsoft.com/office/officeart/2005/8/layout/orgChart1"/>
    <dgm:cxn modelId="{8A3CED52-69BB-4566-AB09-B6FB34F6FE9F}" type="presParOf" srcId="{67EED02A-BA3B-4D66-8976-79558C944CC2}" destId="{8B41F6F3-828F-4E65-8723-476619CE18E4}" srcOrd="0" destOrd="0" presId="urn:microsoft.com/office/officeart/2005/8/layout/orgChart1"/>
    <dgm:cxn modelId="{8EB2ABCE-3E28-4823-ACD6-7C9F92926CD5}" type="presParOf" srcId="{8B41F6F3-828F-4E65-8723-476619CE18E4}" destId="{53B371D6-D05D-407E-902B-9C0DA458A79A}" srcOrd="0" destOrd="0" presId="urn:microsoft.com/office/officeart/2005/8/layout/orgChart1"/>
    <dgm:cxn modelId="{96EC50C7-4647-4850-881A-D883B09E7331}" type="presParOf" srcId="{8B41F6F3-828F-4E65-8723-476619CE18E4}" destId="{388EC288-09B1-48FD-8D79-E1A0EA2C5A4C}" srcOrd="1" destOrd="0" presId="urn:microsoft.com/office/officeart/2005/8/layout/orgChart1"/>
    <dgm:cxn modelId="{C2DF339F-35F1-4C40-B9F7-AF8D8F4E1975}" type="presParOf" srcId="{67EED02A-BA3B-4D66-8976-79558C944CC2}" destId="{74B51E18-9581-430D-A8FE-CAE6A3A32321}" srcOrd="1" destOrd="0" presId="urn:microsoft.com/office/officeart/2005/8/layout/orgChart1"/>
    <dgm:cxn modelId="{24E8C163-FC78-402A-8774-5228CA3049E5}" type="presParOf" srcId="{74B51E18-9581-430D-A8FE-CAE6A3A32321}" destId="{D2B7CC38-5099-4B7D-986C-9DF97E190BF5}" srcOrd="0" destOrd="0" presId="urn:microsoft.com/office/officeart/2005/8/layout/orgChart1"/>
    <dgm:cxn modelId="{E8D7FC8C-0556-4CB0-BFB4-1EB8E70B1CEC}" type="presParOf" srcId="{74B51E18-9581-430D-A8FE-CAE6A3A32321}" destId="{79262FF2-3051-4188-8540-975603201EA6}" srcOrd="1" destOrd="0" presId="urn:microsoft.com/office/officeart/2005/8/layout/orgChart1"/>
    <dgm:cxn modelId="{1FC4D459-320D-4683-9C3A-66823D63015C}" type="presParOf" srcId="{79262FF2-3051-4188-8540-975603201EA6}" destId="{D628902A-0F76-47FE-B341-1F7CAE490310}" srcOrd="0" destOrd="0" presId="urn:microsoft.com/office/officeart/2005/8/layout/orgChart1"/>
    <dgm:cxn modelId="{DE719EB2-4C05-48E3-B1CA-1BA1F2227BD5}" type="presParOf" srcId="{D628902A-0F76-47FE-B341-1F7CAE490310}" destId="{FA5712B2-C3B4-4688-A195-D68FCE1396C1}" srcOrd="0" destOrd="0" presId="urn:microsoft.com/office/officeart/2005/8/layout/orgChart1"/>
    <dgm:cxn modelId="{29AD2D6B-82BA-49FD-A552-7C469CB9E30F}" type="presParOf" srcId="{D628902A-0F76-47FE-B341-1F7CAE490310}" destId="{F2843C81-6CAB-4682-BB87-0EEB07AE7563}" srcOrd="1" destOrd="0" presId="urn:microsoft.com/office/officeart/2005/8/layout/orgChart1"/>
    <dgm:cxn modelId="{4120A50E-C617-47CF-9732-B99EDBC0AC05}" type="presParOf" srcId="{79262FF2-3051-4188-8540-975603201EA6}" destId="{D678FEFF-E0C2-43B8-8A8B-0923F451219C}" srcOrd="1" destOrd="0" presId="urn:microsoft.com/office/officeart/2005/8/layout/orgChart1"/>
    <dgm:cxn modelId="{52798D62-8743-45D5-B744-1D818A59E6BA}" type="presParOf" srcId="{79262FF2-3051-4188-8540-975603201EA6}" destId="{C2881B63-6E28-4E73-852D-E41D28C659FC}" srcOrd="2" destOrd="0" presId="urn:microsoft.com/office/officeart/2005/8/layout/orgChart1"/>
    <dgm:cxn modelId="{D5272988-3AC3-4A93-93FF-BA4C8F72D746}" type="presParOf" srcId="{67EED02A-BA3B-4D66-8976-79558C944CC2}" destId="{73417C82-3606-4B5B-8707-78D8BB566CF5}" srcOrd="2" destOrd="0" presId="urn:microsoft.com/office/officeart/2005/8/layout/orgChart1"/>
    <dgm:cxn modelId="{D3D3C4FB-7C29-4CB5-A8CC-26D89E6C386D}" type="presParOf" srcId="{58239DDE-A1EA-4E86-8EE3-D378E774E880}" destId="{16E960B7-8ED5-499A-BACC-D383DA4E960A}" srcOrd="2" destOrd="0" presId="urn:microsoft.com/office/officeart/2005/8/layout/orgChart1"/>
    <dgm:cxn modelId="{049A7A10-B5BD-4804-A909-C781CA1FD171}" type="presParOf" srcId="{58239DDE-A1EA-4E86-8EE3-D378E774E880}" destId="{7201D232-8305-4EB9-9739-4CDADF63FC0E}" srcOrd="3" destOrd="0" presId="urn:microsoft.com/office/officeart/2005/8/layout/orgChart1"/>
    <dgm:cxn modelId="{7AB1FEF1-FD52-4564-B42B-28D5BD9A7F6D}" type="presParOf" srcId="{7201D232-8305-4EB9-9739-4CDADF63FC0E}" destId="{992B5433-AA6B-4EA1-8C54-3CCF4B071C3D}" srcOrd="0" destOrd="0" presId="urn:microsoft.com/office/officeart/2005/8/layout/orgChart1"/>
    <dgm:cxn modelId="{B8D62791-7666-4EF5-97B1-63993F06A786}" type="presParOf" srcId="{992B5433-AA6B-4EA1-8C54-3CCF4B071C3D}" destId="{6F986EE7-D587-49B9-8811-A63FB64C6B7E}" srcOrd="0" destOrd="0" presId="urn:microsoft.com/office/officeart/2005/8/layout/orgChart1"/>
    <dgm:cxn modelId="{BBA07FA3-5186-4C82-B277-9D51963EBE72}" type="presParOf" srcId="{992B5433-AA6B-4EA1-8C54-3CCF4B071C3D}" destId="{5F71FED3-B3D4-4E36-B49A-61FDEE55696B}" srcOrd="1" destOrd="0" presId="urn:microsoft.com/office/officeart/2005/8/layout/orgChart1"/>
    <dgm:cxn modelId="{75E03756-E0BA-47DD-96E1-8C1D130939E3}" type="presParOf" srcId="{7201D232-8305-4EB9-9739-4CDADF63FC0E}" destId="{E09F71EA-58CB-4F94-8667-2EF6692EF839}" srcOrd="1" destOrd="0" presId="urn:microsoft.com/office/officeart/2005/8/layout/orgChart1"/>
    <dgm:cxn modelId="{9754A826-FFD5-4379-BFDA-0FB2C4920C2C}" type="presParOf" srcId="{7201D232-8305-4EB9-9739-4CDADF63FC0E}" destId="{0EB547ED-EB35-445B-AC70-E85F382BBDE5}" srcOrd="2" destOrd="0" presId="urn:microsoft.com/office/officeart/2005/8/layout/orgChart1"/>
    <dgm:cxn modelId="{1A6E165D-3BA5-41B5-B004-CF8613B078B3}" type="presParOf" srcId="{58239DDE-A1EA-4E86-8EE3-D378E774E880}" destId="{B6F0BE53-D19D-429B-A789-FE80E2BBDAE7}" srcOrd="4" destOrd="0" presId="urn:microsoft.com/office/officeart/2005/8/layout/orgChart1"/>
    <dgm:cxn modelId="{AABA9DB4-1C0D-4D86-920C-FC4644B08179}" type="presParOf" srcId="{58239DDE-A1EA-4E86-8EE3-D378E774E880}" destId="{7AC7327A-9970-4072-B29D-2BB6F1EF7A73}" srcOrd="5" destOrd="0" presId="urn:microsoft.com/office/officeart/2005/8/layout/orgChart1"/>
    <dgm:cxn modelId="{E24F5C67-87F7-41E3-857D-D6676467D61A}" type="presParOf" srcId="{7AC7327A-9970-4072-B29D-2BB6F1EF7A73}" destId="{D10C6374-E2BC-4AC6-9B80-DF7D2063890C}" srcOrd="0" destOrd="0" presId="urn:microsoft.com/office/officeart/2005/8/layout/orgChart1"/>
    <dgm:cxn modelId="{47422459-3ECB-4D1E-B711-290AC9060B78}" type="presParOf" srcId="{D10C6374-E2BC-4AC6-9B80-DF7D2063890C}" destId="{39099B2F-1877-46F0-9B39-C523F62D53D5}" srcOrd="0" destOrd="0" presId="urn:microsoft.com/office/officeart/2005/8/layout/orgChart1"/>
    <dgm:cxn modelId="{A3C08214-3F9D-4CFC-B33A-B2F6BF4288F8}" type="presParOf" srcId="{D10C6374-E2BC-4AC6-9B80-DF7D2063890C}" destId="{0DA187BB-984D-4D6C-9254-3EEE2D330998}" srcOrd="1" destOrd="0" presId="urn:microsoft.com/office/officeart/2005/8/layout/orgChart1"/>
    <dgm:cxn modelId="{28AB4A2C-1809-4A14-96DE-11AE51BADBD2}" type="presParOf" srcId="{7AC7327A-9970-4072-B29D-2BB6F1EF7A73}" destId="{4A7DFC1E-3B15-4A95-9235-3299FF26C482}" srcOrd="1" destOrd="0" presId="urn:microsoft.com/office/officeart/2005/8/layout/orgChart1"/>
    <dgm:cxn modelId="{A3921914-1E2E-4E00-ABB8-A0B2C70920B1}" type="presParOf" srcId="{7AC7327A-9970-4072-B29D-2BB6F1EF7A73}" destId="{B016580B-B378-4B93-96C3-B9453E39BC49}" srcOrd="2" destOrd="0" presId="urn:microsoft.com/office/officeart/2005/8/layout/orgChart1"/>
    <dgm:cxn modelId="{93F943C5-AC36-443B-94B6-1BB0C132C4F9}" type="presParOf" srcId="{58239DDE-A1EA-4E86-8EE3-D378E774E880}" destId="{15A7A677-1F31-435A-9661-1F5DF9410AF8}" srcOrd="6" destOrd="0" presId="urn:microsoft.com/office/officeart/2005/8/layout/orgChart1"/>
    <dgm:cxn modelId="{E32DD18E-6963-4F3B-B2FC-825FF929E12D}" type="presParOf" srcId="{58239DDE-A1EA-4E86-8EE3-D378E774E880}" destId="{DED3281F-678D-423E-9661-809BB60CB8E4}" srcOrd="7" destOrd="0" presId="urn:microsoft.com/office/officeart/2005/8/layout/orgChart1"/>
    <dgm:cxn modelId="{0A6E9149-1F01-411D-92A6-6DF6FAD0D313}" type="presParOf" srcId="{DED3281F-678D-423E-9661-809BB60CB8E4}" destId="{C54EB4E1-CF96-4C07-849A-3860B7B24BEB}" srcOrd="0" destOrd="0" presId="urn:microsoft.com/office/officeart/2005/8/layout/orgChart1"/>
    <dgm:cxn modelId="{B83C457A-EBDB-4809-8F6C-F60946C7C67B}" type="presParOf" srcId="{C54EB4E1-CF96-4C07-849A-3860B7B24BEB}" destId="{DE7ABE67-FA0F-4D7D-AFC6-6F705FD43578}" srcOrd="0" destOrd="0" presId="urn:microsoft.com/office/officeart/2005/8/layout/orgChart1"/>
    <dgm:cxn modelId="{42C0C22B-F6F2-4926-9C89-40A471A9BDD7}" type="presParOf" srcId="{C54EB4E1-CF96-4C07-849A-3860B7B24BEB}" destId="{0434C6B7-9086-46C0-9474-4807399D2CE6}" srcOrd="1" destOrd="0" presId="urn:microsoft.com/office/officeart/2005/8/layout/orgChart1"/>
    <dgm:cxn modelId="{DF9AEF00-BCD4-4804-8016-4232DA1ABB23}" type="presParOf" srcId="{DED3281F-678D-423E-9661-809BB60CB8E4}" destId="{7A96AFD3-67DB-4F01-94E6-BB995F6C67DA}" srcOrd="1" destOrd="0" presId="urn:microsoft.com/office/officeart/2005/8/layout/orgChart1"/>
    <dgm:cxn modelId="{75C0AB63-EF52-499D-9F67-3ED4EBA7E64D}" type="presParOf" srcId="{7A96AFD3-67DB-4F01-94E6-BB995F6C67DA}" destId="{F8B4D94C-E230-4084-93D5-0B503A6810A0}" srcOrd="0" destOrd="0" presId="urn:microsoft.com/office/officeart/2005/8/layout/orgChart1"/>
    <dgm:cxn modelId="{76CBEB75-76CE-45B9-AE34-ED3087B32697}" type="presParOf" srcId="{7A96AFD3-67DB-4F01-94E6-BB995F6C67DA}" destId="{CAF0DD92-9C8F-4976-A073-92B17385E643}" srcOrd="1" destOrd="0" presId="urn:microsoft.com/office/officeart/2005/8/layout/orgChart1"/>
    <dgm:cxn modelId="{657D410C-2AC1-4236-93C2-D68494762147}" type="presParOf" srcId="{CAF0DD92-9C8F-4976-A073-92B17385E643}" destId="{AE4B47FF-6492-4522-AF54-6BE10E52F05E}" srcOrd="0" destOrd="0" presId="urn:microsoft.com/office/officeart/2005/8/layout/orgChart1"/>
    <dgm:cxn modelId="{A49AC4CA-005E-4AC8-AC00-142E7C3201B5}" type="presParOf" srcId="{AE4B47FF-6492-4522-AF54-6BE10E52F05E}" destId="{210F26FD-FE2E-44DC-A70A-8A082C01638F}" srcOrd="0" destOrd="0" presId="urn:microsoft.com/office/officeart/2005/8/layout/orgChart1"/>
    <dgm:cxn modelId="{9026DC6D-E819-4632-8C10-272B2FF522B7}" type="presParOf" srcId="{AE4B47FF-6492-4522-AF54-6BE10E52F05E}" destId="{7537BD97-2715-457B-B87B-B4C630FA0CE8}" srcOrd="1" destOrd="0" presId="urn:microsoft.com/office/officeart/2005/8/layout/orgChart1"/>
    <dgm:cxn modelId="{F04D38C6-A68A-4EE4-8C14-04DEDF0B19BA}" type="presParOf" srcId="{CAF0DD92-9C8F-4976-A073-92B17385E643}" destId="{C20EB882-DE40-4F5A-BBD9-E4F75980674F}" srcOrd="1" destOrd="0" presId="urn:microsoft.com/office/officeart/2005/8/layout/orgChart1"/>
    <dgm:cxn modelId="{1146CCF3-79EF-4621-BA73-AA9D49376CC1}" type="presParOf" srcId="{CAF0DD92-9C8F-4976-A073-92B17385E643}" destId="{2D1B35E2-B962-4573-BF4F-23EBFD02D08D}" srcOrd="2" destOrd="0" presId="urn:microsoft.com/office/officeart/2005/8/layout/orgChart1"/>
    <dgm:cxn modelId="{1B16D9C9-453E-4879-9C0E-6EF3BECBFED1}" type="presParOf" srcId="{7A96AFD3-67DB-4F01-94E6-BB995F6C67DA}" destId="{926E0A46-1FCF-4428-A039-8105B6DBB93B}" srcOrd="2" destOrd="0" presId="urn:microsoft.com/office/officeart/2005/8/layout/orgChart1"/>
    <dgm:cxn modelId="{D3EF8C52-B5C6-4235-BA36-81E93CB2E437}" type="presParOf" srcId="{7A96AFD3-67DB-4F01-94E6-BB995F6C67DA}" destId="{5DD0536A-F65E-4ADD-9EC4-D17C1FBBEF6F}" srcOrd="3" destOrd="0" presId="urn:microsoft.com/office/officeart/2005/8/layout/orgChart1"/>
    <dgm:cxn modelId="{90675113-DCD4-420E-BA95-FBB0AA3A7CCA}" type="presParOf" srcId="{5DD0536A-F65E-4ADD-9EC4-D17C1FBBEF6F}" destId="{0C3D8E12-13F9-477A-8F19-667AECC2C799}" srcOrd="0" destOrd="0" presId="urn:microsoft.com/office/officeart/2005/8/layout/orgChart1"/>
    <dgm:cxn modelId="{FC301BF8-13B2-44AF-8B29-7D7CBE636227}" type="presParOf" srcId="{0C3D8E12-13F9-477A-8F19-667AECC2C799}" destId="{99DF1A55-9DEF-4727-B28F-8AE5AC15D8C2}" srcOrd="0" destOrd="0" presId="urn:microsoft.com/office/officeart/2005/8/layout/orgChart1"/>
    <dgm:cxn modelId="{C8AC361A-FA4E-4ED7-AA7F-167898991ECE}" type="presParOf" srcId="{0C3D8E12-13F9-477A-8F19-667AECC2C799}" destId="{147E66F3-F128-4E30-A05B-E2F8B62579CD}" srcOrd="1" destOrd="0" presId="urn:microsoft.com/office/officeart/2005/8/layout/orgChart1"/>
    <dgm:cxn modelId="{02CC0A81-3FE7-4739-81A1-A270C75876AD}" type="presParOf" srcId="{5DD0536A-F65E-4ADD-9EC4-D17C1FBBEF6F}" destId="{5D775409-10DE-40D4-8D1E-E1B9EB42E184}" srcOrd="1" destOrd="0" presId="urn:microsoft.com/office/officeart/2005/8/layout/orgChart1"/>
    <dgm:cxn modelId="{75E6728F-EC8F-4769-AA47-E29A2A46D5C3}" type="presParOf" srcId="{5DD0536A-F65E-4ADD-9EC4-D17C1FBBEF6F}" destId="{21C29979-5885-41A6-B11B-0D8BB32B5EB4}" srcOrd="2" destOrd="0" presId="urn:microsoft.com/office/officeart/2005/8/layout/orgChart1"/>
    <dgm:cxn modelId="{35DD5C95-C17C-4376-97B6-C565E986C4B2}" type="presParOf" srcId="{DED3281F-678D-423E-9661-809BB60CB8E4}" destId="{59D4ABBA-D1D0-48CE-893B-A5B292D956B2}" srcOrd="2" destOrd="0" presId="urn:microsoft.com/office/officeart/2005/8/layout/orgChart1"/>
    <dgm:cxn modelId="{32B67F1A-7795-4C1C-BDCE-E51002FD65B5}" type="presParOf" srcId="{58239DDE-A1EA-4E86-8EE3-D378E774E880}" destId="{14DF1481-B965-48EE-96B0-11B0A1151848}" srcOrd="8" destOrd="0" presId="urn:microsoft.com/office/officeart/2005/8/layout/orgChart1"/>
    <dgm:cxn modelId="{FDE57A18-6E75-4B63-B54B-453E1E0C53FF}" type="presParOf" srcId="{58239DDE-A1EA-4E86-8EE3-D378E774E880}" destId="{D15E6884-80BD-4F27-90A1-629A2886768C}" srcOrd="9" destOrd="0" presId="urn:microsoft.com/office/officeart/2005/8/layout/orgChart1"/>
    <dgm:cxn modelId="{EECB39D6-CB4C-4DE2-B3DC-657D4384A48E}" type="presParOf" srcId="{D15E6884-80BD-4F27-90A1-629A2886768C}" destId="{E08CEA3D-1695-47EC-8324-7BF954FAB721}" srcOrd="0" destOrd="0" presId="urn:microsoft.com/office/officeart/2005/8/layout/orgChart1"/>
    <dgm:cxn modelId="{0166B639-47FD-4EF2-9555-DA0B02A1374E}" type="presParOf" srcId="{E08CEA3D-1695-47EC-8324-7BF954FAB721}" destId="{AA25B5C1-3AAF-4B96-8A07-60B1E2881EF9}" srcOrd="0" destOrd="0" presId="urn:microsoft.com/office/officeart/2005/8/layout/orgChart1"/>
    <dgm:cxn modelId="{8AE5DED2-77AD-4268-9C73-0B17A0471503}" type="presParOf" srcId="{E08CEA3D-1695-47EC-8324-7BF954FAB721}" destId="{E6AB9B08-9F38-4E46-8F72-6A766D9B1068}" srcOrd="1" destOrd="0" presId="urn:microsoft.com/office/officeart/2005/8/layout/orgChart1"/>
    <dgm:cxn modelId="{DF26F3C4-344D-4EBA-A501-AE415B76579D}" type="presParOf" srcId="{D15E6884-80BD-4F27-90A1-629A2886768C}" destId="{D42997EB-EE65-4425-99AD-A8A7B760F2D0}" srcOrd="1" destOrd="0" presId="urn:microsoft.com/office/officeart/2005/8/layout/orgChart1"/>
    <dgm:cxn modelId="{AF72D972-D287-462C-A1BA-B4D2571C18B0}" type="presParOf" srcId="{D15E6884-80BD-4F27-90A1-629A2886768C}" destId="{6FB678F5-20F1-43B9-B6B9-C5C864B1AEB3}" srcOrd="2" destOrd="0" presId="urn:microsoft.com/office/officeart/2005/8/layout/orgChart1"/>
    <dgm:cxn modelId="{D777DC01-C74C-47BA-AAAE-12378E8C9CA7}" type="presParOf" srcId="{58239DDE-A1EA-4E86-8EE3-D378E774E880}" destId="{779B5654-3461-4481-8777-95FCD978263C}" srcOrd="10" destOrd="0" presId="urn:microsoft.com/office/officeart/2005/8/layout/orgChart1"/>
    <dgm:cxn modelId="{DABCC131-1285-4D12-924A-9DF5CA5B6C5E}" type="presParOf" srcId="{58239DDE-A1EA-4E86-8EE3-D378E774E880}" destId="{B5075E21-C890-4DEA-B064-101D486544B5}" srcOrd="11" destOrd="0" presId="urn:microsoft.com/office/officeart/2005/8/layout/orgChart1"/>
    <dgm:cxn modelId="{6250B0D6-EE64-449D-BEB0-61A87061BF67}" type="presParOf" srcId="{B5075E21-C890-4DEA-B064-101D486544B5}" destId="{55A8EA9B-07B5-41A4-AB9F-38D911B9D420}" srcOrd="0" destOrd="0" presId="urn:microsoft.com/office/officeart/2005/8/layout/orgChart1"/>
    <dgm:cxn modelId="{1A945A3C-913A-457D-A25E-5966EA31782B}" type="presParOf" srcId="{55A8EA9B-07B5-41A4-AB9F-38D911B9D420}" destId="{4B6DA435-5752-4552-9B3E-FD2668973153}" srcOrd="0" destOrd="0" presId="urn:microsoft.com/office/officeart/2005/8/layout/orgChart1"/>
    <dgm:cxn modelId="{F6C6DBDA-CC22-41A8-993D-B06EA65AA4CD}" type="presParOf" srcId="{55A8EA9B-07B5-41A4-AB9F-38D911B9D420}" destId="{F27ADD41-66AF-4A75-BAE1-02842DC229A2}" srcOrd="1" destOrd="0" presId="urn:microsoft.com/office/officeart/2005/8/layout/orgChart1"/>
    <dgm:cxn modelId="{54752EB4-C520-461F-86A7-4F7C11E67497}" type="presParOf" srcId="{B5075E21-C890-4DEA-B064-101D486544B5}" destId="{C2841FE3-A688-4872-AD75-14B3FF4B7772}" srcOrd="1" destOrd="0" presId="urn:microsoft.com/office/officeart/2005/8/layout/orgChart1"/>
    <dgm:cxn modelId="{9CCA2A95-7124-4FBE-9116-A7504ABFB28D}" type="presParOf" srcId="{B5075E21-C890-4DEA-B064-101D486544B5}" destId="{6B7C2EA1-4F8B-4554-A949-302AFA38F5DD}" srcOrd="2" destOrd="0" presId="urn:microsoft.com/office/officeart/2005/8/layout/orgChart1"/>
    <dgm:cxn modelId="{6A43B093-5EFE-41FE-A67D-B58675955CF4}" type="presParOf" srcId="{58239DDE-A1EA-4E86-8EE3-D378E774E880}" destId="{D054A4CF-6F46-4631-AED0-D555DD4939DF}" srcOrd="12" destOrd="0" presId="urn:microsoft.com/office/officeart/2005/8/layout/orgChart1"/>
    <dgm:cxn modelId="{C3B4D1B1-430C-4DA2-86A1-7660AF0BA537}" type="presParOf" srcId="{58239DDE-A1EA-4E86-8EE3-D378E774E880}" destId="{92D1F3EE-5569-4E16-AF53-3AF7BCF148A5}" srcOrd="13" destOrd="0" presId="urn:microsoft.com/office/officeart/2005/8/layout/orgChart1"/>
    <dgm:cxn modelId="{0F9D71F9-BC17-4DFD-86D1-744CFC4C3631}" type="presParOf" srcId="{92D1F3EE-5569-4E16-AF53-3AF7BCF148A5}" destId="{96EF6325-4753-48F7-99D1-8CF65EAA5957}" srcOrd="0" destOrd="0" presId="urn:microsoft.com/office/officeart/2005/8/layout/orgChart1"/>
    <dgm:cxn modelId="{4771625E-2213-411B-BF84-1291A9EBE623}" type="presParOf" srcId="{96EF6325-4753-48F7-99D1-8CF65EAA5957}" destId="{8DD573E6-8A4E-4023-907D-21383146EE7C}" srcOrd="0" destOrd="0" presId="urn:microsoft.com/office/officeart/2005/8/layout/orgChart1"/>
    <dgm:cxn modelId="{A150FB53-4268-4758-8692-747F936CBE47}" type="presParOf" srcId="{96EF6325-4753-48F7-99D1-8CF65EAA5957}" destId="{4ACCC3CB-3218-4DAF-9231-1531BCEC47BC}" srcOrd="1" destOrd="0" presId="urn:microsoft.com/office/officeart/2005/8/layout/orgChart1"/>
    <dgm:cxn modelId="{908FA673-6326-4A2D-8471-2A70A5E18D1A}" type="presParOf" srcId="{92D1F3EE-5569-4E16-AF53-3AF7BCF148A5}" destId="{C3DDE6A0-9519-44D6-9682-149E504717C9}" srcOrd="1" destOrd="0" presId="urn:microsoft.com/office/officeart/2005/8/layout/orgChart1"/>
    <dgm:cxn modelId="{CF55895E-DB74-4B62-B284-CF9B8632D7B7}" type="presParOf" srcId="{92D1F3EE-5569-4E16-AF53-3AF7BCF148A5}" destId="{BE1FBD84-B1BD-4416-AEF8-2F3DE9548479}" srcOrd="2" destOrd="0" presId="urn:microsoft.com/office/officeart/2005/8/layout/orgChart1"/>
    <dgm:cxn modelId="{7264A82C-60FE-4295-A199-54695AB17643}" type="presParOf" srcId="{1047074F-C2BA-4F04-8C66-B7877F5CE7DA}" destId="{FE6C495E-4626-4F58-81C8-4998C2A0360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6F1DE7-69E1-48C3-A0EC-080D214558FC}">
      <dsp:nvSpPr>
        <dsp:cNvPr id="0" name=""/>
        <dsp:cNvSpPr/>
      </dsp:nvSpPr>
      <dsp:spPr>
        <a:xfrm>
          <a:off x="0" y="400049"/>
          <a:ext cx="4572000" cy="28575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E87C3C-F6CE-4311-BD69-7371882D1A17}">
      <dsp:nvSpPr>
        <dsp:cNvPr id="0" name=""/>
        <dsp:cNvSpPr/>
      </dsp:nvSpPr>
      <dsp:spPr>
        <a:xfrm>
          <a:off x="450342" y="2524887"/>
          <a:ext cx="105156" cy="10515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0CFED2-52EB-43BD-A1BB-3DA283E8026C}">
      <dsp:nvSpPr>
        <dsp:cNvPr id="0" name=""/>
        <dsp:cNvSpPr/>
      </dsp:nvSpPr>
      <dsp:spPr>
        <a:xfrm>
          <a:off x="502920" y="2577465"/>
          <a:ext cx="781812" cy="680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720" tIns="0" rIns="0" bIns="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latin typeface="Calibri Light" panose="020F0302020204030204"/>
            </a:rPr>
            <a:t>Febbraio Avvio Turni ALPI</a:t>
          </a:r>
          <a:endParaRPr lang="it-IT" sz="1100" kern="1200"/>
        </a:p>
      </dsp:txBody>
      <dsp:txXfrm>
        <a:off x="502920" y="2577465"/>
        <a:ext cx="781812" cy="680085"/>
      </dsp:txXfrm>
    </dsp:sp>
    <dsp:sp modelId="{1C49F07C-B8AE-4435-A614-F262C7EA039D}">
      <dsp:nvSpPr>
        <dsp:cNvPr id="0" name=""/>
        <dsp:cNvSpPr/>
      </dsp:nvSpPr>
      <dsp:spPr>
        <a:xfrm>
          <a:off x="1193292" y="1860232"/>
          <a:ext cx="182880" cy="182880"/>
        </a:xfrm>
        <a:prstGeom prst="ellipse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867AFF-B13E-48E9-905B-DEB0F1D10EAE}">
      <dsp:nvSpPr>
        <dsp:cNvPr id="0" name=""/>
        <dsp:cNvSpPr/>
      </dsp:nvSpPr>
      <dsp:spPr>
        <a:xfrm>
          <a:off x="1284732" y="1951672"/>
          <a:ext cx="960120" cy="13058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04" tIns="0" rIns="0" bIns="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latin typeface="Calibri Light" panose="020F0302020204030204"/>
            </a:rPr>
            <a:t> Maggio  Fascio in ISOL2</a:t>
          </a:r>
          <a:endParaRPr lang="it-IT" sz="1100" kern="1200"/>
        </a:p>
      </dsp:txBody>
      <dsp:txXfrm>
        <a:off x="1284732" y="1951672"/>
        <a:ext cx="960120" cy="1305877"/>
      </dsp:txXfrm>
    </dsp:sp>
    <dsp:sp modelId="{D7E485D7-DA87-430F-8B58-D6C6F83C3627}">
      <dsp:nvSpPr>
        <dsp:cNvPr id="0" name=""/>
        <dsp:cNvSpPr/>
      </dsp:nvSpPr>
      <dsp:spPr>
        <a:xfrm>
          <a:off x="2141982" y="1370456"/>
          <a:ext cx="242316" cy="242316"/>
        </a:xfrm>
        <a:prstGeom prst="ellipse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7325E1-C070-4C4D-BB53-6D5E0FF2117B}">
      <dsp:nvSpPr>
        <dsp:cNvPr id="0" name=""/>
        <dsp:cNvSpPr/>
      </dsp:nvSpPr>
      <dsp:spPr>
        <a:xfrm>
          <a:off x="2263140" y="1491614"/>
          <a:ext cx="960120" cy="1765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398" tIns="0" rIns="0" bIns="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latin typeface="Calibri Light" panose="020F0302020204030204"/>
            </a:rPr>
            <a:t> Luglio-Settembre Manutenzioni</a:t>
          </a:r>
          <a:endParaRPr lang="it-IT" sz="1100" kern="1200"/>
        </a:p>
      </dsp:txBody>
      <dsp:txXfrm>
        <a:off x="2263140" y="1491614"/>
        <a:ext cx="960120" cy="1765935"/>
      </dsp:txXfrm>
    </dsp:sp>
    <dsp:sp modelId="{D9506884-EB50-48B5-B088-EAF93D2A7E1C}">
      <dsp:nvSpPr>
        <dsp:cNvPr id="0" name=""/>
        <dsp:cNvSpPr/>
      </dsp:nvSpPr>
      <dsp:spPr>
        <a:xfrm>
          <a:off x="3175254" y="1046416"/>
          <a:ext cx="324612" cy="324612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C841A2-C997-4787-B921-BAA07D77A393}">
      <dsp:nvSpPr>
        <dsp:cNvPr id="0" name=""/>
        <dsp:cNvSpPr/>
      </dsp:nvSpPr>
      <dsp:spPr>
        <a:xfrm>
          <a:off x="3337560" y="1208722"/>
          <a:ext cx="960120" cy="2048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005" tIns="0" rIns="0" bIns="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latin typeface="Calibri Light" panose="020F0302020204030204"/>
            </a:rPr>
            <a:t> Novembre Fascio Radioattivo ISOL1</a:t>
          </a:r>
        </a:p>
      </dsp:txBody>
      <dsp:txXfrm>
        <a:off x="3337560" y="1208722"/>
        <a:ext cx="960120" cy="204882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6F1DE7-69E1-48C3-A0EC-080D214558FC}">
      <dsp:nvSpPr>
        <dsp:cNvPr id="0" name=""/>
        <dsp:cNvSpPr/>
      </dsp:nvSpPr>
      <dsp:spPr>
        <a:xfrm>
          <a:off x="0" y="400049"/>
          <a:ext cx="4572000" cy="28575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E87C3C-F6CE-4311-BD69-7371882D1A17}">
      <dsp:nvSpPr>
        <dsp:cNvPr id="0" name=""/>
        <dsp:cNvSpPr/>
      </dsp:nvSpPr>
      <dsp:spPr>
        <a:xfrm>
          <a:off x="450342" y="2524887"/>
          <a:ext cx="105156" cy="10515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0CFED2-52EB-43BD-A1BB-3DA283E8026C}">
      <dsp:nvSpPr>
        <dsp:cNvPr id="0" name=""/>
        <dsp:cNvSpPr/>
      </dsp:nvSpPr>
      <dsp:spPr>
        <a:xfrm>
          <a:off x="502920" y="2577465"/>
          <a:ext cx="781812" cy="680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720" tIns="0" rIns="0" bIns="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latin typeface="Calibri Light" panose="020F0302020204030204"/>
            </a:rPr>
            <a:t>Febbraio Avvio Turni ALPI</a:t>
          </a:r>
          <a:endParaRPr lang="it-IT" sz="1100" kern="1200"/>
        </a:p>
      </dsp:txBody>
      <dsp:txXfrm>
        <a:off x="502920" y="2577465"/>
        <a:ext cx="781812" cy="680085"/>
      </dsp:txXfrm>
    </dsp:sp>
    <dsp:sp modelId="{1C49F07C-B8AE-4435-A614-F262C7EA039D}">
      <dsp:nvSpPr>
        <dsp:cNvPr id="0" name=""/>
        <dsp:cNvSpPr/>
      </dsp:nvSpPr>
      <dsp:spPr>
        <a:xfrm>
          <a:off x="1193292" y="1860232"/>
          <a:ext cx="182880" cy="182880"/>
        </a:xfrm>
        <a:prstGeom prst="ellipse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867AFF-B13E-48E9-905B-DEB0F1D10EAE}">
      <dsp:nvSpPr>
        <dsp:cNvPr id="0" name=""/>
        <dsp:cNvSpPr/>
      </dsp:nvSpPr>
      <dsp:spPr>
        <a:xfrm>
          <a:off x="1284732" y="1951672"/>
          <a:ext cx="960120" cy="13058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04" tIns="0" rIns="0" bIns="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latin typeface="Calibri Light" panose="020F0302020204030204"/>
            </a:rPr>
            <a:t> Maggio  Fascio in ISOL2</a:t>
          </a:r>
          <a:endParaRPr lang="it-IT" sz="1100" kern="1200"/>
        </a:p>
      </dsp:txBody>
      <dsp:txXfrm>
        <a:off x="1284732" y="1951672"/>
        <a:ext cx="960120" cy="1305877"/>
      </dsp:txXfrm>
    </dsp:sp>
    <dsp:sp modelId="{D7E485D7-DA87-430F-8B58-D6C6F83C3627}">
      <dsp:nvSpPr>
        <dsp:cNvPr id="0" name=""/>
        <dsp:cNvSpPr/>
      </dsp:nvSpPr>
      <dsp:spPr>
        <a:xfrm>
          <a:off x="2141982" y="1370456"/>
          <a:ext cx="242316" cy="242316"/>
        </a:xfrm>
        <a:prstGeom prst="ellipse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7325E1-C070-4C4D-BB53-6D5E0FF2117B}">
      <dsp:nvSpPr>
        <dsp:cNvPr id="0" name=""/>
        <dsp:cNvSpPr/>
      </dsp:nvSpPr>
      <dsp:spPr>
        <a:xfrm>
          <a:off x="2263140" y="1491614"/>
          <a:ext cx="960120" cy="1765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398" tIns="0" rIns="0" bIns="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latin typeface="Calibri Light" panose="020F0302020204030204"/>
            </a:rPr>
            <a:t> Luglio-Settembre Manutenzioni</a:t>
          </a:r>
          <a:endParaRPr lang="it-IT" sz="1100" kern="1200"/>
        </a:p>
      </dsp:txBody>
      <dsp:txXfrm>
        <a:off x="2263140" y="1491614"/>
        <a:ext cx="960120" cy="1765935"/>
      </dsp:txXfrm>
    </dsp:sp>
    <dsp:sp modelId="{D9506884-EB50-48B5-B088-EAF93D2A7E1C}">
      <dsp:nvSpPr>
        <dsp:cNvPr id="0" name=""/>
        <dsp:cNvSpPr/>
      </dsp:nvSpPr>
      <dsp:spPr>
        <a:xfrm>
          <a:off x="3175254" y="1046416"/>
          <a:ext cx="324612" cy="324612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C841A2-C997-4787-B921-BAA07D77A393}">
      <dsp:nvSpPr>
        <dsp:cNvPr id="0" name=""/>
        <dsp:cNvSpPr/>
      </dsp:nvSpPr>
      <dsp:spPr>
        <a:xfrm>
          <a:off x="3337560" y="1208722"/>
          <a:ext cx="960120" cy="2048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005" tIns="0" rIns="0" bIns="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latin typeface="Calibri Light" panose="020F0302020204030204"/>
            </a:rPr>
            <a:t> Novembre Fascio Radioattivo ISOL1</a:t>
          </a:r>
        </a:p>
      </dsp:txBody>
      <dsp:txXfrm>
        <a:off x="3337560" y="1208722"/>
        <a:ext cx="960120" cy="204882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54A4CF-6F46-4631-AED0-D555DD4939DF}">
      <dsp:nvSpPr>
        <dsp:cNvPr id="0" name=""/>
        <dsp:cNvSpPr/>
      </dsp:nvSpPr>
      <dsp:spPr>
        <a:xfrm>
          <a:off x="3307772" y="841839"/>
          <a:ext cx="2905798" cy="1681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052"/>
              </a:lnTo>
              <a:lnTo>
                <a:pt x="2905798" y="84052"/>
              </a:lnTo>
              <a:lnTo>
                <a:pt x="2905798" y="16810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3F5D98-4746-49EF-989C-16375785B6D3}">
      <dsp:nvSpPr>
        <dsp:cNvPr id="0" name=""/>
        <dsp:cNvSpPr/>
      </dsp:nvSpPr>
      <dsp:spPr>
        <a:xfrm>
          <a:off x="4924773" y="1410191"/>
          <a:ext cx="120074" cy="20732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73283"/>
              </a:lnTo>
              <a:lnTo>
                <a:pt x="120074" y="2073283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74347D-84E2-48D8-B922-B24F43CBEA53}">
      <dsp:nvSpPr>
        <dsp:cNvPr id="0" name=""/>
        <dsp:cNvSpPr/>
      </dsp:nvSpPr>
      <dsp:spPr>
        <a:xfrm>
          <a:off x="4924773" y="1410191"/>
          <a:ext cx="120074" cy="15049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4931"/>
              </a:lnTo>
              <a:lnTo>
                <a:pt x="120074" y="150493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738940-A24D-4AD2-AC3A-D807EC7DF093}">
      <dsp:nvSpPr>
        <dsp:cNvPr id="0" name=""/>
        <dsp:cNvSpPr/>
      </dsp:nvSpPr>
      <dsp:spPr>
        <a:xfrm>
          <a:off x="4924773" y="1410191"/>
          <a:ext cx="120074" cy="9365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6579"/>
              </a:lnTo>
              <a:lnTo>
                <a:pt x="120074" y="936579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4C079E-4364-457C-A425-08FAFA93E55C}">
      <dsp:nvSpPr>
        <dsp:cNvPr id="0" name=""/>
        <dsp:cNvSpPr/>
      </dsp:nvSpPr>
      <dsp:spPr>
        <a:xfrm>
          <a:off x="4924773" y="1410191"/>
          <a:ext cx="120074" cy="3682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227"/>
              </a:lnTo>
              <a:lnTo>
                <a:pt x="120074" y="36822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9B5654-3461-4481-8777-95FCD978263C}">
      <dsp:nvSpPr>
        <dsp:cNvPr id="0" name=""/>
        <dsp:cNvSpPr/>
      </dsp:nvSpPr>
      <dsp:spPr>
        <a:xfrm>
          <a:off x="3307772" y="841839"/>
          <a:ext cx="1937199" cy="1681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052"/>
              </a:lnTo>
              <a:lnTo>
                <a:pt x="1937199" y="84052"/>
              </a:lnTo>
              <a:lnTo>
                <a:pt x="1937199" y="16810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DF1481-B965-48EE-96B0-11B0A1151848}">
      <dsp:nvSpPr>
        <dsp:cNvPr id="0" name=""/>
        <dsp:cNvSpPr/>
      </dsp:nvSpPr>
      <dsp:spPr>
        <a:xfrm>
          <a:off x="3307772" y="841839"/>
          <a:ext cx="968599" cy="1681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052"/>
              </a:lnTo>
              <a:lnTo>
                <a:pt x="968599" y="84052"/>
              </a:lnTo>
              <a:lnTo>
                <a:pt x="968599" y="16810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6E0A46-1FCF-4428-A039-8105B6DBB93B}">
      <dsp:nvSpPr>
        <dsp:cNvPr id="0" name=""/>
        <dsp:cNvSpPr/>
      </dsp:nvSpPr>
      <dsp:spPr>
        <a:xfrm>
          <a:off x="2987574" y="1410191"/>
          <a:ext cx="120074" cy="9365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6579"/>
              </a:lnTo>
              <a:lnTo>
                <a:pt x="120074" y="936579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B4D94C-E230-4084-93D5-0B503A6810A0}">
      <dsp:nvSpPr>
        <dsp:cNvPr id="0" name=""/>
        <dsp:cNvSpPr/>
      </dsp:nvSpPr>
      <dsp:spPr>
        <a:xfrm>
          <a:off x="2987574" y="1410191"/>
          <a:ext cx="120074" cy="3682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227"/>
              </a:lnTo>
              <a:lnTo>
                <a:pt x="120074" y="36822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A7A677-1F31-435A-9661-1F5DF9410AF8}">
      <dsp:nvSpPr>
        <dsp:cNvPr id="0" name=""/>
        <dsp:cNvSpPr/>
      </dsp:nvSpPr>
      <dsp:spPr>
        <a:xfrm>
          <a:off x="3262052" y="841839"/>
          <a:ext cx="91440" cy="1681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810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F0BE53-D19D-429B-A789-FE80E2BBDAE7}">
      <dsp:nvSpPr>
        <dsp:cNvPr id="0" name=""/>
        <dsp:cNvSpPr/>
      </dsp:nvSpPr>
      <dsp:spPr>
        <a:xfrm>
          <a:off x="2339172" y="841839"/>
          <a:ext cx="968599" cy="168104"/>
        </a:xfrm>
        <a:custGeom>
          <a:avLst/>
          <a:gdLst/>
          <a:ahLst/>
          <a:cxnLst/>
          <a:rect l="0" t="0" r="0" b="0"/>
          <a:pathLst>
            <a:path>
              <a:moveTo>
                <a:pt x="968599" y="0"/>
              </a:moveTo>
              <a:lnTo>
                <a:pt x="968599" y="84052"/>
              </a:lnTo>
              <a:lnTo>
                <a:pt x="0" y="84052"/>
              </a:lnTo>
              <a:lnTo>
                <a:pt x="0" y="16810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E960B7-8ED5-499A-BACC-D383DA4E960A}">
      <dsp:nvSpPr>
        <dsp:cNvPr id="0" name=""/>
        <dsp:cNvSpPr/>
      </dsp:nvSpPr>
      <dsp:spPr>
        <a:xfrm>
          <a:off x="1370573" y="841839"/>
          <a:ext cx="1937199" cy="168104"/>
        </a:xfrm>
        <a:custGeom>
          <a:avLst/>
          <a:gdLst/>
          <a:ahLst/>
          <a:cxnLst/>
          <a:rect l="0" t="0" r="0" b="0"/>
          <a:pathLst>
            <a:path>
              <a:moveTo>
                <a:pt x="1937199" y="0"/>
              </a:moveTo>
              <a:lnTo>
                <a:pt x="1937199" y="84052"/>
              </a:lnTo>
              <a:lnTo>
                <a:pt x="0" y="84052"/>
              </a:lnTo>
              <a:lnTo>
                <a:pt x="0" y="16810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A512CF-C276-4C24-88FD-AA08E7C7B87C}">
      <dsp:nvSpPr>
        <dsp:cNvPr id="0" name=""/>
        <dsp:cNvSpPr/>
      </dsp:nvSpPr>
      <dsp:spPr>
        <a:xfrm>
          <a:off x="81775" y="1410191"/>
          <a:ext cx="120074" cy="9365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6579"/>
              </a:lnTo>
              <a:lnTo>
                <a:pt x="120074" y="936579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B7CC38-5099-4B7D-986C-9DF97E190BF5}">
      <dsp:nvSpPr>
        <dsp:cNvPr id="0" name=""/>
        <dsp:cNvSpPr/>
      </dsp:nvSpPr>
      <dsp:spPr>
        <a:xfrm>
          <a:off x="81775" y="1410191"/>
          <a:ext cx="120074" cy="3682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227"/>
              </a:lnTo>
              <a:lnTo>
                <a:pt x="120074" y="36822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9C615E-77F2-4A45-8B7B-55E772596D4A}">
      <dsp:nvSpPr>
        <dsp:cNvPr id="0" name=""/>
        <dsp:cNvSpPr/>
      </dsp:nvSpPr>
      <dsp:spPr>
        <a:xfrm>
          <a:off x="401973" y="841839"/>
          <a:ext cx="2905798" cy="168104"/>
        </a:xfrm>
        <a:custGeom>
          <a:avLst/>
          <a:gdLst/>
          <a:ahLst/>
          <a:cxnLst/>
          <a:rect l="0" t="0" r="0" b="0"/>
          <a:pathLst>
            <a:path>
              <a:moveTo>
                <a:pt x="2905798" y="0"/>
              </a:moveTo>
              <a:lnTo>
                <a:pt x="2905798" y="84052"/>
              </a:lnTo>
              <a:lnTo>
                <a:pt x="0" y="84052"/>
              </a:lnTo>
              <a:lnTo>
                <a:pt x="0" y="16810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FC7085-60FB-4109-88F2-FA148F8ECFB5}">
      <dsp:nvSpPr>
        <dsp:cNvPr id="0" name=""/>
        <dsp:cNvSpPr/>
      </dsp:nvSpPr>
      <dsp:spPr>
        <a:xfrm>
          <a:off x="2907524" y="441592"/>
          <a:ext cx="800495" cy="40024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SISTEMA DI CONTROLLO </a:t>
          </a:r>
          <a:endParaRPr lang="it-IT" sz="900" kern="1200" dirty="0"/>
        </a:p>
      </dsp:txBody>
      <dsp:txXfrm>
        <a:off x="2907524" y="441592"/>
        <a:ext cx="800495" cy="400247"/>
      </dsp:txXfrm>
    </dsp:sp>
    <dsp:sp modelId="{53B371D6-D05D-407E-902B-9C0DA458A79A}">
      <dsp:nvSpPr>
        <dsp:cNvPr id="0" name=""/>
        <dsp:cNvSpPr/>
      </dsp:nvSpPr>
      <dsp:spPr>
        <a:xfrm>
          <a:off x="1726" y="1009943"/>
          <a:ext cx="800495" cy="400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MPS</a:t>
          </a:r>
          <a:endParaRPr lang="it-IT" sz="900" kern="1200" dirty="0"/>
        </a:p>
      </dsp:txBody>
      <dsp:txXfrm>
        <a:off x="1726" y="1009943"/>
        <a:ext cx="800495" cy="400247"/>
      </dsp:txXfrm>
    </dsp:sp>
    <dsp:sp modelId="{FA5712B2-C3B4-4688-A195-D68FCE1396C1}">
      <dsp:nvSpPr>
        <dsp:cNvPr id="0" name=""/>
        <dsp:cNvSpPr/>
      </dsp:nvSpPr>
      <dsp:spPr>
        <a:xfrm>
          <a:off x="201850" y="1578295"/>
          <a:ext cx="800495" cy="4002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Movimentazioni Pneumatiche</a:t>
          </a:r>
        </a:p>
      </dsp:txBody>
      <dsp:txXfrm>
        <a:off x="201850" y="1578295"/>
        <a:ext cx="800495" cy="400247"/>
      </dsp:txXfrm>
    </dsp:sp>
    <dsp:sp modelId="{D7EDAC9D-19F3-41FB-8ED7-03DAD682E50B}">
      <dsp:nvSpPr>
        <dsp:cNvPr id="0" name=""/>
        <dsp:cNvSpPr/>
      </dsp:nvSpPr>
      <dsp:spPr>
        <a:xfrm>
          <a:off x="201850" y="2146647"/>
          <a:ext cx="800495" cy="4002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Interfacce verso altri sistemi</a:t>
          </a:r>
        </a:p>
      </dsp:txBody>
      <dsp:txXfrm>
        <a:off x="201850" y="2146647"/>
        <a:ext cx="800495" cy="400247"/>
      </dsp:txXfrm>
    </dsp:sp>
    <dsp:sp modelId="{6F986EE7-D587-49B9-8811-A63FB64C6B7E}">
      <dsp:nvSpPr>
        <dsp:cNvPr id="0" name=""/>
        <dsp:cNvSpPr/>
      </dsp:nvSpPr>
      <dsp:spPr>
        <a:xfrm>
          <a:off x="970325" y="1009943"/>
          <a:ext cx="800495" cy="400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Interfaccia GSS</a:t>
          </a:r>
        </a:p>
      </dsp:txBody>
      <dsp:txXfrm>
        <a:off x="970325" y="1009943"/>
        <a:ext cx="800495" cy="400247"/>
      </dsp:txXfrm>
    </dsp:sp>
    <dsp:sp modelId="{39099B2F-1877-46F0-9B39-C523F62D53D5}">
      <dsp:nvSpPr>
        <dsp:cNvPr id="0" name=""/>
        <dsp:cNvSpPr/>
      </dsp:nvSpPr>
      <dsp:spPr>
        <a:xfrm>
          <a:off x="1938925" y="1009943"/>
          <a:ext cx="800495" cy="400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Ciclotrone</a:t>
          </a:r>
          <a:endParaRPr lang="it-IT" sz="900" kern="1200" dirty="0"/>
        </a:p>
      </dsp:txBody>
      <dsp:txXfrm>
        <a:off x="1938925" y="1009943"/>
        <a:ext cx="800495" cy="400247"/>
      </dsp:txXfrm>
    </dsp:sp>
    <dsp:sp modelId="{DE7ABE67-FA0F-4D7D-AFC6-6F705FD43578}">
      <dsp:nvSpPr>
        <dsp:cNvPr id="0" name=""/>
        <dsp:cNvSpPr/>
      </dsp:nvSpPr>
      <dsp:spPr>
        <a:xfrm>
          <a:off x="2907524" y="1009943"/>
          <a:ext cx="800495" cy="400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HV</a:t>
          </a:r>
          <a:endParaRPr lang="it-IT" sz="900" kern="1200" dirty="0"/>
        </a:p>
      </dsp:txBody>
      <dsp:txXfrm>
        <a:off x="2907524" y="1009943"/>
        <a:ext cx="800495" cy="400247"/>
      </dsp:txXfrm>
    </dsp:sp>
    <dsp:sp modelId="{210F26FD-FE2E-44DC-A70A-8A082C01638F}">
      <dsp:nvSpPr>
        <dsp:cNvPr id="0" name=""/>
        <dsp:cNvSpPr/>
      </dsp:nvSpPr>
      <dsp:spPr>
        <a:xfrm>
          <a:off x="3107648" y="1578295"/>
          <a:ext cx="800495" cy="4002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Piattaforma</a:t>
          </a:r>
        </a:p>
      </dsp:txBody>
      <dsp:txXfrm>
        <a:off x="3107648" y="1578295"/>
        <a:ext cx="800495" cy="400247"/>
      </dsp:txXfrm>
    </dsp:sp>
    <dsp:sp modelId="{99DF1A55-9DEF-4727-B28F-8AE5AC15D8C2}">
      <dsp:nvSpPr>
        <dsp:cNvPr id="0" name=""/>
        <dsp:cNvSpPr/>
      </dsp:nvSpPr>
      <dsp:spPr>
        <a:xfrm>
          <a:off x="3107648" y="2146647"/>
          <a:ext cx="800495" cy="4002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Lenti</a:t>
          </a:r>
        </a:p>
      </dsp:txBody>
      <dsp:txXfrm>
        <a:off x="3107648" y="2146647"/>
        <a:ext cx="800495" cy="400247"/>
      </dsp:txXfrm>
    </dsp:sp>
    <dsp:sp modelId="{AA25B5C1-3AAF-4B96-8A07-60B1E2881EF9}">
      <dsp:nvSpPr>
        <dsp:cNvPr id="0" name=""/>
        <dsp:cNvSpPr/>
      </dsp:nvSpPr>
      <dsp:spPr>
        <a:xfrm>
          <a:off x="3876124" y="1009943"/>
          <a:ext cx="800495" cy="400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Wien Filter</a:t>
          </a:r>
        </a:p>
      </dsp:txBody>
      <dsp:txXfrm>
        <a:off x="3876124" y="1009943"/>
        <a:ext cx="800495" cy="400247"/>
      </dsp:txXfrm>
    </dsp:sp>
    <dsp:sp modelId="{4B6DA435-5752-4552-9B3E-FD2668973153}">
      <dsp:nvSpPr>
        <dsp:cNvPr id="0" name=""/>
        <dsp:cNvSpPr/>
      </dsp:nvSpPr>
      <dsp:spPr>
        <a:xfrm>
          <a:off x="4844723" y="1009943"/>
          <a:ext cx="800495" cy="400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Vuoto</a:t>
          </a:r>
        </a:p>
      </dsp:txBody>
      <dsp:txXfrm>
        <a:off x="4844723" y="1009943"/>
        <a:ext cx="800495" cy="400247"/>
      </dsp:txXfrm>
    </dsp:sp>
    <dsp:sp modelId="{DF688C1E-D847-47BF-A9B5-BB627EFB8EC0}">
      <dsp:nvSpPr>
        <dsp:cNvPr id="0" name=""/>
        <dsp:cNvSpPr/>
      </dsp:nvSpPr>
      <dsp:spPr>
        <a:xfrm>
          <a:off x="5044847" y="1578295"/>
          <a:ext cx="800495" cy="4002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VCS31</a:t>
          </a:r>
        </a:p>
      </dsp:txBody>
      <dsp:txXfrm>
        <a:off x="5044847" y="1578295"/>
        <a:ext cx="800495" cy="400247"/>
      </dsp:txXfrm>
    </dsp:sp>
    <dsp:sp modelId="{48D7F09A-F841-4492-B1EA-E04B38443F83}">
      <dsp:nvSpPr>
        <dsp:cNvPr id="0" name=""/>
        <dsp:cNvSpPr/>
      </dsp:nvSpPr>
      <dsp:spPr>
        <a:xfrm>
          <a:off x="5044847" y="2146647"/>
          <a:ext cx="800495" cy="4002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VCS32</a:t>
          </a:r>
        </a:p>
      </dsp:txBody>
      <dsp:txXfrm>
        <a:off x="5044847" y="2146647"/>
        <a:ext cx="800495" cy="400247"/>
      </dsp:txXfrm>
    </dsp:sp>
    <dsp:sp modelId="{8A1F416B-BE7B-4890-8FA6-D8AED63D6DA6}">
      <dsp:nvSpPr>
        <dsp:cNvPr id="0" name=""/>
        <dsp:cNvSpPr/>
      </dsp:nvSpPr>
      <dsp:spPr>
        <a:xfrm>
          <a:off x="5044847" y="2714999"/>
          <a:ext cx="800495" cy="4002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Interfaccia </a:t>
          </a:r>
          <a:r>
            <a:rPr lang="it-IT" sz="900" kern="1200" dirty="0">
              <a:latin typeface="Calibri"/>
              <a:ea typeface="Calibri"/>
              <a:cs typeface="Calibri"/>
            </a:rPr>
            <a:t>GRS</a:t>
          </a:r>
          <a:endParaRPr lang="it-IT" sz="900" kern="1200" dirty="0">
            <a:latin typeface="Calibri Light" panose="020F0302020204030204"/>
            <a:ea typeface="Calibri Light" panose="020F0302020204030204"/>
            <a:cs typeface="Calibri Light" panose="020F0302020204030204"/>
          </a:endParaRPr>
        </a:p>
      </dsp:txBody>
      <dsp:txXfrm>
        <a:off x="5044847" y="2714999"/>
        <a:ext cx="800495" cy="400247"/>
      </dsp:txXfrm>
    </dsp:sp>
    <dsp:sp modelId="{509D1C13-4C63-4039-B337-A8FB36AFA442}">
      <dsp:nvSpPr>
        <dsp:cNvPr id="0" name=""/>
        <dsp:cNvSpPr/>
      </dsp:nvSpPr>
      <dsp:spPr>
        <a:xfrm>
          <a:off x="5044847" y="3283351"/>
          <a:ext cx="800495" cy="4002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"/>
              <a:ea typeface="Calibri"/>
              <a:cs typeface="Calibri"/>
            </a:rPr>
            <a:t>Interfaccia MPS</a:t>
          </a:r>
        </a:p>
      </dsp:txBody>
      <dsp:txXfrm>
        <a:off x="5044847" y="3283351"/>
        <a:ext cx="800495" cy="400247"/>
      </dsp:txXfrm>
    </dsp:sp>
    <dsp:sp modelId="{8DD573E6-8A4E-4023-907D-21383146EE7C}">
      <dsp:nvSpPr>
        <dsp:cNvPr id="0" name=""/>
        <dsp:cNvSpPr/>
      </dsp:nvSpPr>
      <dsp:spPr>
        <a:xfrm>
          <a:off x="5813323" y="1009943"/>
          <a:ext cx="800495" cy="400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Diagnostiche</a:t>
          </a:r>
        </a:p>
      </dsp:txBody>
      <dsp:txXfrm>
        <a:off x="5813323" y="1009943"/>
        <a:ext cx="800495" cy="40024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6F1DE7-69E1-48C3-A0EC-080D214558FC}">
      <dsp:nvSpPr>
        <dsp:cNvPr id="0" name=""/>
        <dsp:cNvSpPr/>
      </dsp:nvSpPr>
      <dsp:spPr>
        <a:xfrm>
          <a:off x="0" y="400049"/>
          <a:ext cx="4572000" cy="28575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E87C3C-F6CE-4311-BD69-7371882D1A17}">
      <dsp:nvSpPr>
        <dsp:cNvPr id="0" name=""/>
        <dsp:cNvSpPr/>
      </dsp:nvSpPr>
      <dsp:spPr>
        <a:xfrm>
          <a:off x="450342" y="2524887"/>
          <a:ext cx="105156" cy="10515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0CFED2-52EB-43BD-A1BB-3DA283E8026C}">
      <dsp:nvSpPr>
        <dsp:cNvPr id="0" name=""/>
        <dsp:cNvSpPr/>
      </dsp:nvSpPr>
      <dsp:spPr>
        <a:xfrm>
          <a:off x="502920" y="2577465"/>
          <a:ext cx="781812" cy="680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720" tIns="0" rIns="0" bIns="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latin typeface="Calibri Light" panose="020F0302020204030204"/>
            </a:rPr>
            <a:t>Febbraio Avvio Turni ALPI</a:t>
          </a:r>
          <a:endParaRPr lang="it-IT" sz="1100" kern="1200"/>
        </a:p>
      </dsp:txBody>
      <dsp:txXfrm>
        <a:off x="502920" y="2577465"/>
        <a:ext cx="781812" cy="680085"/>
      </dsp:txXfrm>
    </dsp:sp>
    <dsp:sp modelId="{1C49F07C-B8AE-4435-A614-F262C7EA039D}">
      <dsp:nvSpPr>
        <dsp:cNvPr id="0" name=""/>
        <dsp:cNvSpPr/>
      </dsp:nvSpPr>
      <dsp:spPr>
        <a:xfrm>
          <a:off x="1193292" y="1860232"/>
          <a:ext cx="182880" cy="182880"/>
        </a:xfrm>
        <a:prstGeom prst="ellipse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867AFF-B13E-48E9-905B-DEB0F1D10EAE}">
      <dsp:nvSpPr>
        <dsp:cNvPr id="0" name=""/>
        <dsp:cNvSpPr/>
      </dsp:nvSpPr>
      <dsp:spPr>
        <a:xfrm>
          <a:off x="1284732" y="1951672"/>
          <a:ext cx="960120" cy="13058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04" tIns="0" rIns="0" bIns="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latin typeface="Calibri Light" panose="020F0302020204030204"/>
            </a:rPr>
            <a:t> Maggio  Fascio in ISOL2</a:t>
          </a:r>
          <a:endParaRPr lang="it-IT" sz="1100" kern="1200"/>
        </a:p>
      </dsp:txBody>
      <dsp:txXfrm>
        <a:off x="1284732" y="1951672"/>
        <a:ext cx="960120" cy="1305877"/>
      </dsp:txXfrm>
    </dsp:sp>
    <dsp:sp modelId="{D7E485D7-DA87-430F-8B58-D6C6F83C3627}">
      <dsp:nvSpPr>
        <dsp:cNvPr id="0" name=""/>
        <dsp:cNvSpPr/>
      </dsp:nvSpPr>
      <dsp:spPr>
        <a:xfrm>
          <a:off x="2141982" y="1370456"/>
          <a:ext cx="242316" cy="242316"/>
        </a:xfrm>
        <a:prstGeom prst="ellipse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7325E1-C070-4C4D-BB53-6D5E0FF2117B}">
      <dsp:nvSpPr>
        <dsp:cNvPr id="0" name=""/>
        <dsp:cNvSpPr/>
      </dsp:nvSpPr>
      <dsp:spPr>
        <a:xfrm>
          <a:off x="2263140" y="1491614"/>
          <a:ext cx="960120" cy="1765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398" tIns="0" rIns="0" bIns="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latin typeface="Calibri Light" panose="020F0302020204030204"/>
            </a:rPr>
            <a:t> Luglio-Settembre Manutenzioni</a:t>
          </a:r>
          <a:endParaRPr lang="it-IT" sz="1100" kern="1200"/>
        </a:p>
      </dsp:txBody>
      <dsp:txXfrm>
        <a:off x="2263140" y="1491614"/>
        <a:ext cx="960120" cy="1765935"/>
      </dsp:txXfrm>
    </dsp:sp>
    <dsp:sp modelId="{D9506884-EB50-48B5-B088-EAF93D2A7E1C}">
      <dsp:nvSpPr>
        <dsp:cNvPr id="0" name=""/>
        <dsp:cNvSpPr/>
      </dsp:nvSpPr>
      <dsp:spPr>
        <a:xfrm>
          <a:off x="3175254" y="1046416"/>
          <a:ext cx="324612" cy="324612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C841A2-C997-4787-B921-BAA07D77A393}">
      <dsp:nvSpPr>
        <dsp:cNvPr id="0" name=""/>
        <dsp:cNvSpPr/>
      </dsp:nvSpPr>
      <dsp:spPr>
        <a:xfrm>
          <a:off x="3337560" y="1208722"/>
          <a:ext cx="960120" cy="2048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005" tIns="0" rIns="0" bIns="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latin typeface="Calibri Light" panose="020F0302020204030204"/>
            </a:rPr>
            <a:t> Novembre Fascio Radioattivo ISOL1</a:t>
          </a:r>
        </a:p>
      </dsp:txBody>
      <dsp:txXfrm>
        <a:off x="3337560" y="1208722"/>
        <a:ext cx="960120" cy="204882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54A4CF-6F46-4631-AED0-D555DD4939DF}">
      <dsp:nvSpPr>
        <dsp:cNvPr id="0" name=""/>
        <dsp:cNvSpPr/>
      </dsp:nvSpPr>
      <dsp:spPr>
        <a:xfrm>
          <a:off x="3307772" y="841839"/>
          <a:ext cx="2905798" cy="1681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052"/>
              </a:lnTo>
              <a:lnTo>
                <a:pt x="2905798" y="84052"/>
              </a:lnTo>
              <a:lnTo>
                <a:pt x="2905798" y="16810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3F5D98-4746-49EF-989C-16375785B6D3}">
      <dsp:nvSpPr>
        <dsp:cNvPr id="0" name=""/>
        <dsp:cNvSpPr/>
      </dsp:nvSpPr>
      <dsp:spPr>
        <a:xfrm>
          <a:off x="4924773" y="1410191"/>
          <a:ext cx="120074" cy="20732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73283"/>
              </a:lnTo>
              <a:lnTo>
                <a:pt x="120074" y="2073283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74347D-84E2-48D8-B922-B24F43CBEA53}">
      <dsp:nvSpPr>
        <dsp:cNvPr id="0" name=""/>
        <dsp:cNvSpPr/>
      </dsp:nvSpPr>
      <dsp:spPr>
        <a:xfrm>
          <a:off x="4924773" y="1410191"/>
          <a:ext cx="120074" cy="15049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4931"/>
              </a:lnTo>
              <a:lnTo>
                <a:pt x="120074" y="150493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738940-A24D-4AD2-AC3A-D807EC7DF093}">
      <dsp:nvSpPr>
        <dsp:cNvPr id="0" name=""/>
        <dsp:cNvSpPr/>
      </dsp:nvSpPr>
      <dsp:spPr>
        <a:xfrm>
          <a:off x="4924773" y="1410191"/>
          <a:ext cx="120074" cy="9365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6579"/>
              </a:lnTo>
              <a:lnTo>
                <a:pt x="120074" y="936579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4C079E-4364-457C-A425-08FAFA93E55C}">
      <dsp:nvSpPr>
        <dsp:cNvPr id="0" name=""/>
        <dsp:cNvSpPr/>
      </dsp:nvSpPr>
      <dsp:spPr>
        <a:xfrm>
          <a:off x="4924773" y="1410191"/>
          <a:ext cx="120074" cy="3682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227"/>
              </a:lnTo>
              <a:lnTo>
                <a:pt x="120074" y="36822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9B5654-3461-4481-8777-95FCD978263C}">
      <dsp:nvSpPr>
        <dsp:cNvPr id="0" name=""/>
        <dsp:cNvSpPr/>
      </dsp:nvSpPr>
      <dsp:spPr>
        <a:xfrm>
          <a:off x="3307772" y="841839"/>
          <a:ext cx="1937199" cy="1681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052"/>
              </a:lnTo>
              <a:lnTo>
                <a:pt x="1937199" y="84052"/>
              </a:lnTo>
              <a:lnTo>
                <a:pt x="1937199" y="16810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DF1481-B965-48EE-96B0-11B0A1151848}">
      <dsp:nvSpPr>
        <dsp:cNvPr id="0" name=""/>
        <dsp:cNvSpPr/>
      </dsp:nvSpPr>
      <dsp:spPr>
        <a:xfrm>
          <a:off x="3307772" y="841839"/>
          <a:ext cx="968599" cy="1681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052"/>
              </a:lnTo>
              <a:lnTo>
                <a:pt x="968599" y="84052"/>
              </a:lnTo>
              <a:lnTo>
                <a:pt x="968599" y="16810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6E0A46-1FCF-4428-A039-8105B6DBB93B}">
      <dsp:nvSpPr>
        <dsp:cNvPr id="0" name=""/>
        <dsp:cNvSpPr/>
      </dsp:nvSpPr>
      <dsp:spPr>
        <a:xfrm>
          <a:off x="2987574" y="1410191"/>
          <a:ext cx="120074" cy="9365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6579"/>
              </a:lnTo>
              <a:lnTo>
                <a:pt x="120074" y="936579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B4D94C-E230-4084-93D5-0B503A6810A0}">
      <dsp:nvSpPr>
        <dsp:cNvPr id="0" name=""/>
        <dsp:cNvSpPr/>
      </dsp:nvSpPr>
      <dsp:spPr>
        <a:xfrm>
          <a:off x="2987574" y="1410191"/>
          <a:ext cx="120074" cy="3682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227"/>
              </a:lnTo>
              <a:lnTo>
                <a:pt x="120074" y="36822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A7A677-1F31-435A-9661-1F5DF9410AF8}">
      <dsp:nvSpPr>
        <dsp:cNvPr id="0" name=""/>
        <dsp:cNvSpPr/>
      </dsp:nvSpPr>
      <dsp:spPr>
        <a:xfrm>
          <a:off x="3262052" y="841839"/>
          <a:ext cx="91440" cy="1681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810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F0BE53-D19D-429B-A789-FE80E2BBDAE7}">
      <dsp:nvSpPr>
        <dsp:cNvPr id="0" name=""/>
        <dsp:cNvSpPr/>
      </dsp:nvSpPr>
      <dsp:spPr>
        <a:xfrm>
          <a:off x="2339172" y="841839"/>
          <a:ext cx="968599" cy="168104"/>
        </a:xfrm>
        <a:custGeom>
          <a:avLst/>
          <a:gdLst/>
          <a:ahLst/>
          <a:cxnLst/>
          <a:rect l="0" t="0" r="0" b="0"/>
          <a:pathLst>
            <a:path>
              <a:moveTo>
                <a:pt x="968599" y="0"/>
              </a:moveTo>
              <a:lnTo>
                <a:pt x="968599" y="84052"/>
              </a:lnTo>
              <a:lnTo>
                <a:pt x="0" y="84052"/>
              </a:lnTo>
              <a:lnTo>
                <a:pt x="0" y="16810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E960B7-8ED5-499A-BACC-D383DA4E960A}">
      <dsp:nvSpPr>
        <dsp:cNvPr id="0" name=""/>
        <dsp:cNvSpPr/>
      </dsp:nvSpPr>
      <dsp:spPr>
        <a:xfrm>
          <a:off x="1370573" y="841839"/>
          <a:ext cx="1937199" cy="168104"/>
        </a:xfrm>
        <a:custGeom>
          <a:avLst/>
          <a:gdLst/>
          <a:ahLst/>
          <a:cxnLst/>
          <a:rect l="0" t="0" r="0" b="0"/>
          <a:pathLst>
            <a:path>
              <a:moveTo>
                <a:pt x="1937199" y="0"/>
              </a:moveTo>
              <a:lnTo>
                <a:pt x="1937199" y="84052"/>
              </a:lnTo>
              <a:lnTo>
                <a:pt x="0" y="84052"/>
              </a:lnTo>
              <a:lnTo>
                <a:pt x="0" y="16810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A512CF-C276-4C24-88FD-AA08E7C7B87C}">
      <dsp:nvSpPr>
        <dsp:cNvPr id="0" name=""/>
        <dsp:cNvSpPr/>
      </dsp:nvSpPr>
      <dsp:spPr>
        <a:xfrm>
          <a:off x="81775" y="1410191"/>
          <a:ext cx="120074" cy="9365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6579"/>
              </a:lnTo>
              <a:lnTo>
                <a:pt x="120074" y="936579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B7CC38-5099-4B7D-986C-9DF97E190BF5}">
      <dsp:nvSpPr>
        <dsp:cNvPr id="0" name=""/>
        <dsp:cNvSpPr/>
      </dsp:nvSpPr>
      <dsp:spPr>
        <a:xfrm>
          <a:off x="81775" y="1410191"/>
          <a:ext cx="120074" cy="3682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227"/>
              </a:lnTo>
              <a:lnTo>
                <a:pt x="120074" y="36822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9C615E-77F2-4A45-8B7B-55E772596D4A}">
      <dsp:nvSpPr>
        <dsp:cNvPr id="0" name=""/>
        <dsp:cNvSpPr/>
      </dsp:nvSpPr>
      <dsp:spPr>
        <a:xfrm>
          <a:off x="401973" y="841839"/>
          <a:ext cx="2905798" cy="168104"/>
        </a:xfrm>
        <a:custGeom>
          <a:avLst/>
          <a:gdLst/>
          <a:ahLst/>
          <a:cxnLst/>
          <a:rect l="0" t="0" r="0" b="0"/>
          <a:pathLst>
            <a:path>
              <a:moveTo>
                <a:pt x="2905798" y="0"/>
              </a:moveTo>
              <a:lnTo>
                <a:pt x="2905798" y="84052"/>
              </a:lnTo>
              <a:lnTo>
                <a:pt x="0" y="84052"/>
              </a:lnTo>
              <a:lnTo>
                <a:pt x="0" y="16810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FC7085-60FB-4109-88F2-FA148F8ECFB5}">
      <dsp:nvSpPr>
        <dsp:cNvPr id="0" name=""/>
        <dsp:cNvSpPr/>
      </dsp:nvSpPr>
      <dsp:spPr>
        <a:xfrm>
          <a:off x="2907524" y="441592"/>
          <a:ext cx="800495" cy="40024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SISTEMA DI CONTROLLO </a:t>
          </a:r>
          <a:endParaRPr lang="it-IT" sz="900" kern="1200" dirty="0"/>
        </a:p>
      </dsp:txBody>
      <dsp:txXfrm>
        <a:off x="2907524" y="441592"/>
        <a:ext cx="800495" cy="400247"/>
      </dsp:txXfrm>
    </dsp:sp>
    <dsp:sp modelId="{53B371D6-D05D-407E-902B-9C0DA458A79A}">
      <dsp:nvSpPr>
        <dsp:cNvPr id="0" name=""/>
        <dsp:cNvSpPr/>
      </dsp:nvSpPr>
      <dsp:spPr>
        <a:xfrm>
          <a:off x="1726" y="1009943"/>
          <a:ext cx="800495" cy="400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MPS</a:t>
          </a:r>
          <a:endParaRPr lang="it-IT" sz="900" kern="1200" dirty="0"/>
        </a:p>
      </dsp:txBody>
      <dsp:txXfrm>
        <a:off x="1726" y="1009943"/>
        <a:ext cx="800495" cy="400247"/>
      </dsp:txXfrm>
    </dsp:sp>
    <dsp:sp modelId="{FA5712B2-C3B4-4688-A195-D68FCE1396C1}">
      <dsp:nvSpPr>
        <dsp:cNvPr id="0" name=""/>
        <dsp:cNvSpPr/>
      </dsp:nvSpPr>
      <dsp:spPr>
        <a:xfrm>
          <a:off x="201850" y="1578295"/>
          <a:ext cx="800495" cy="4002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Movimentazioni Pneumatiche</a:t>
          </a:r>
        </a:p>
      </dsp:txBody>
      <dsp:txXfrm>
        <a:off x="201850" y="1578295"/>
        <a:ext cx="800495" cy="400247"/>
      </dsp:txXfrm>
    </dsp:sp>
    <dsp:sp modelId="{D7EDAC9D-19F3-41FB-8ED7-03DAD682E50B}">
      <dsp:nvSpPr>
        <dsp:cNvPr id="0" name=""/>
        <dsp:cNvSpPr/>
      </dsp:nvSpPr>
      <dsp:spPr>
        <a:xfrm>
          <a:off x="201850" y="2146647"/>
          <a:ext cx="800495" cy="4002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Interfacce verso altri sistemi</a:t>
          </a:r>
        </a:p>
      </dsp:txBody>
      <dsp:txXfrm>
        <a:off x="201850" y="2146647"/>
        <a:ext cx="800495" cy="400247"/>
      </dsp:txXfrm>
    </dsp:sp>
    <dsp:sp modelId="{6F986EE7-D587-49B9-8811-A63FB64C6B7E}">
      <dsp:nvSpPr>
        <dsp:cNvPr id="0" name=""/>
        <dsp:cNvSpPr/>
      </dsp:nvSpPr>
      <dsp:spPr>
        <a:xfrm>
          <a:off x="970325" y="1009943"/>
          <a:ext cx="800495" cy="400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Interfaccia GSS</a:t>
          </a:r>
        </a:p>
      </dsp:txBody>
      <dsp:txXfrm>
        <a:off x="970325" y="1009943"/>
        <a:ext cx="800495" cy="400247"/>
      </dsp:txXfrm>
    </dsp:sp>
    <dsp:sp modelId="{39099B2F-1877-46F0-9B39-C523F62D53D5}">
      <dsp:nvSpPr>
        <dsp:cNvPr id="0" name=""/>
        <dsp:cNvSpPr/>
      </dsp:nvSpPr>
      <dsp:spPr>
        <a:xfrm>
          <a:off x="1938925" y="1009943"/>
          <a:ext cx="800495" cy="400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Ciclotrone</a:t>
          </a:r>
          <a:endParaRPr lang="it-IT" sz="900" kern="1200" dirty="0"/>
        </a:p>
      </dsp:txBody>
      <dsp:txXfrm>
        <a:off x="1938925" y="1009943"/>
        <a:ext cx="800495" cy="400247"/>
      </dsp:txXfrm>
    </dsp:sp>
    <dsp:sp modelId="{DE7ABE67-FA0F-4D7D-AFC6-6F705FD43578}">
      <dsp:nvSpPr>
        <dsp:cNvPr id="0" name=""/>
        <dsp:cNvSpPr/>
      </dsp:nvSpPr>
      <dsp:spPr>
        <a:xfrm>
          <a:off x="2907524" y="1009943"/>
          <a:ext cx="800495" cy="400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HV</a:t>
          </a:r>
          <a:endParaRPr lang="it-IT" sz="900" kern="1200" dirty="0"/>
        </a:p>
      </dsp:txBody>
      <dsp:txXfrm>
        <a:off x="2907524" y="1009943"/>
        <a:ext cx="800495" cy="400247"/>
      </dsp:txXfrm>
    </dsp:sp>
    <dsp:sp modelId="{210F26FD-FE2E-44DC-A70A-8A082C01638F}">
      <dsp:nvSpPr>
        <dsp:cNvPr id="0" name=""/>
        <dsp:cNvSpPr/>
      </dsp:nvSpPr>
      <dsp:spPr>
        <a:xfrm>
          <a:off x="3107648" y="1578295"/>
          <a:ext cx="800495" cy="4002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Piattaforma</a:t>
          </a:r>
        </a:p>
      </dsp:txBody>
      <dsp:txXfrm>
        <a:off x="3107648" y="1578295"/>
        <a:ext cx="800495" cy="400247"/>
      </dsp:txXfrm>
    </dsp:sp>
    <dsp:sp modelId="{99DF1A55-9DEF-4727-B28F-8AE5AC15D8C2}">
      <dsp:nvSpPr>
        <dsp:cNvPr id="0" name=""/>
        <dsp:cNvSpPr/>
      </dsp:nvSpPr>
      <dsp:spPr>
        <a:xfrm>
          <a:off x="3107648" y="2146647"/>
          <a:ext cx="800495" cy="4002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Lenti</a:t>
          </a:r>
        </a:p>
      </dsp:txBody>
      <dsp:txXfrm>
        <a:off x="3107648" y="2146647"/>
        <a:ext cx="800495" cy="400247"/>
      </dsp:txXfrm>
    </dsp:sp>
    <dsp:sp modelId="{AA25B5C1-3AAF-4B96-8A07-60B1E2881EF9}">
      <dsp:nvSpPr>
        <dsp:cNvPr id="0" name=""/>
        <dsp:cNvSpPr/>
      </dsp:nvSpPr>
      <dsp:spPr>
        <a:xfrm>
          <a:off x="3876124" y="1009943"/>
          <a:ext cx="800495" cy="400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Wien Filter</a:t>
          </a:r>
        </a:p>
      </dsp:txBody>
      <dsp:txXfrm>
        <a:off x="3876124" y="1009943"/>
        <a:ext cx="800495" cy="400247"/>
      </dsp:txXfrm>
    </dsp:sp>
    <dsp:sp modelId="{4B6DA435-5752-4552-9B3E-FD2668973153}">
      <dsp:nvSpPr>
        <dsp:cNvPr id="0" name=""/>
        <dsp:cNvSpPr/>
      </dsp:nvSpPr>
      <dsp:spPr>
        <a:xfrm>
          <a:off x="4844723" y="1009943"/>
          <a:ext cx="800495" cy="400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Vuoto</a:t>
          </a:r>
        </a:p>
      </dsp:txBody>
      <dsp:txXfrm>
        <a:off x="4844723" y="1009943"/>
        <a:ext cx="800495" cy="400247"/>
      </dsp:txXfrm>
    </dsp:sp>
    <dsp:sp modelId="{DF688C1E-D847-47BF-A9B5-BB627EFB8EC0}">
      <dsp:nvSpPr>
        <dsp:cNvPr id="0" name=""/>
        <dsp:cNvSpPr/>
      </dsp:nvSpPr>
      <dsp:spPr>
        <a:xfrm>
          <a:off x="5044847" y="1578295"/>
          <a:ext cx="800495" cy="4002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VCS31</a:t>
          </a:r>
        </a:p>
      </dsp:txBody>
      <dsp:txXfrm>
        <a:off x="5044847" y="1578295"/>
        <a:ext cx="800495" cy="400247"/>
      </dsp:txXfrm>
    </dsp:sp>
    <dsp:sp modelId="{48D7F09A-F841-4492-B1EA-E04B38443F83}">
      <dsp:nvSpPr>
        <dsp:cNvPr id="0" name=""/>
        <dsp:cNvSpPr/>
      </dsp:nvSpPr>
      <dsp:spPr>
        <a:xfrm>
          <a:off x="5044847" y="2146647"/>
          <a:ext cx="800495" cy="4002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VCS32</a:t>
          </a:r>
        </a:p>
      </dsp:txBody>
      <dsp:txXfrm>
        <a:off x="5044847" y="2146647"/>
        <a:ext cx="800495" cy="400247"/>
      </dsp:txXfrm>
    </dsp:sp>
    <dsp:sp modelId="{8A1F416B-BE7B-4890-8FA6-D8AED63D6DA6}">
      <dsp:nvSpPr>
        <dsp:cNvPr id="0" name=""/>
        <dsp:cNvSpPr/>
      </dsp:nvSpPr>
      <dsp:spPr>
        <a:xfrm>
          <a:off x="5044847" y="2714999"/>
          <a:ext cx="800495" cy="4002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Interfaccia </a:t>
          </a:r>
          <a:r>
            <a:rPr lang="it-IT" sz="900" kern="1200" dirty="0">
              <a:latin typeface="Calibri"/>
              <a:ea typeface="Calibri"/>
              <a:cs typeface="Calibri"/>
            </a:rPr>
            <a:t>GRS</a:t>
          </a:r>
          <a:endParaRPr lang="it-IT" sz="900" kern="1200" dirty="0">
            <a:latin typeface="Calibri Light" panose="020F0302020204030204"/>
            <a:ea typeface="Calibri Light" panose="020F0302020204030204"/>
            <a:cs typeface="Calibri Light" panose="020F0302020204030204"/>
          </a:endParaRPr>
        </a:p>
      </dsp:txBody>
      <dsp:txXfrm>
        <a:off x="5044847" y="2714999"/>
        <a:ext cx="800495" cy="400247"/>
      </dsp:txXfrm>
    </dsp:sp>
    <dsp:sp modelId="{509D1C13-4C63-4039-B337-A8FB36AFA442}">
      <dsp:nvSpPr>
        <dsp:cNvPr id="0" name=""/>
        <dsp:cNvSpPr/>
      </dsp:nvSpPr>
      <dsp:spPr>
        <a:xfrm>
          <a:off x="5044847" y="3283351"/>
          <a:ext cx="800495" cy="4002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"/>
              <a:ea typeface="Calibri"/>
              <a:cs typeface="Calibri"/>
            </a:rPr>
            <a:t>Interfaccia MPS</a:t>
          </a:r>
        </a:p>
      </dsp:txBody>
      <dsp:txXfrm>
        <a:off x="5044847" y="3283351"/>
        <a:ext cx="800495" cy="400247"/>
      </dsp:txXfrm>
    </dsp:sp>
    <dsp:sp modelId="{8DD573E6-8A4E-4023-907D-21383146EE7C}">
      <dsp:nvSpPr>
        <dsp:cNvPr id="0" name=""/>
        <dsp:cNvSpPr/>
      </dsp:nvSpPr>
      <dsp:spPr>
        <a:xfrm>
          <a:off x="5813323" y="1009943"/>
          <a:ext cx="800495" cy="400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Diagnostiche</a:t>
          </a:r>
        </a:p>
      </dsp:txBody>
      <dsp:txXfrm>
        <a:off x="5813323" y="1009943"/>
        <a:ext cx="800495" cy="4002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6F1DE7-69E1-48C3-A0EC-080D214558FC}">
      <dsp:nvSpPr>
        <dsp:cNvPr id="0" name=""/>
        <dsp:cNvSpPr/>
      </dsp:nvSpPr>
      <dsp:spPr>
        <a:xfrm>
          <a:off x="0" y="400049"/>
          <a:ext cx="4572000" cy="28575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E87C3C-F6CE-4311-BD69-7371882D1A17}">
      <dsp:nvSpPr>
        <dsp:cNvPr id="0" name=""/>
        <dsp:cNvSpPr/>
      </dsp:nvSpPr>
      <dsp:spPr>
        <a:xfrm>
          <a:off x="450342" y="2524887"/>
          <a:ext cx="105156" cy="10515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0CFED2-52EB-43BD-A1BB-3DA283E8026C}">
      <dsp:nvSpPr>
        <dsp:cNvPr id="0" name=""/>
        <dsp:cNvSpPr/>
      </dsp:nvSpPr>
      <dsp:spPr>
        <a:xfrm>
          <a:off x="502920" y="2577465"/>
          <a:ext cx="781812" cy="680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720" tIns="0" rIns="0" bIns="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latin typeface="Calibri Light" panose="020F0302020204030204"/>
            </a:rPr>
            <a:t>Febbraio Avvio Turni ALPI</a:t>
          </a:r>
          <a:endParaRPr lang="it-IT" sz="1100" kern="1200"/>
        </a:p>
      </dsp:txBody>
      <dsp:txXfrm>
        <a:off x="502920" y="2577465"/>
        <a:ext cx="781812" cy="680085"/>
      </dsp:txXfrm>
    </dsp:sp>
    <dsp:sp modelId="{1C49F07C-B8AE-4435-A614-F262C7EA039D}">
      <dsp:nvSpPr>
        <dsp:cNvPr id="0" name=""/>
        <dsp:cNvSpPr/>
      </dsp:nvSpPr>
      <dsp:spPr>
        <a:xfrm>
          <a:off x="1193292" y="1860232"/>
          <a:ext cx="182880" cy="182880"/>
        </a:xfrm>
        <a:prstGeom prst="ellipse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867AFF-B13E-48E9-905B-DEB0F1D10EAE}">
      <dsp:nvSpPr>
        <dsp:cNvPr id="0" name=""/>
        <dsp:cNvSpPr/>
      </dsp:nvSpPr>
      <dsp:spPr>
        <a:xfrm>
          <a:off x="1284732" y="1951672"/>
          <a:ext cx="960120" cy="13058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04" tIns="0" rIns="0" bIns="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latin typeface="Calibri Light" panose="020F0302020204030204"/>
            </a:rPr>
            <a:t> Maggio  Fascio in ISOL2</a:t>
          </a:r>
          <a:endParaRPr lang="it-IT" sz="1100" kern="1200"/>
        </a:p>
      </dsp:txBody>
      <dsp:txXfrm>
        <a:off x="1284732" y="1951672"/>
        <a:ext cx="960120" cy="1305877"/>
      </dsp:txXfrm>
    </dsp:sp>
    <dsp:sp modelId="{D7E485D7-DA87-430F-8B58-D6C6F83C3627}">
      <dsp:nvSpPr>
        <dsp:cNvPr id="0" name=""/>
        <dsp:cNvSpPr/>
      </dsp:nvSpPr>
      <dsp:spPr>
        <a:xfrm>
          <a:off x="2141982" y="1370456"/>
          <a:ext cx="242316" cy="242316"/>
        </a:xfrm>
        <a:prstGeom prst="ellipse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7325E1-C070-4C4D-BB53-6D5E0FF2117B}">
      <dsp:nvSpPr>
        <dsp:cNvPr id="0" name=""/>
        <dsp:cNvSpPr/>
      </dsp:nvSpPr>
      <dsp:spPr>
        <a:xfrm>
          <a:off x="2263140" y="1491614"/>
          <a:ext cx="960120" cy="1765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398" tIns="0" rIns="0" bIns="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latin typeface="Calibri Light" panose="020F0302020204030204"/>
            </a:rPr>
            <a:t> Luglio-Settembre Manutenzioni</a:t>
          </a:r>
          <a:endParaRPr lang="it-IT" sz="1100" kern="1200"/>
        </a:p>
      </dsp:txBody>
      <dsp:txXfrm>
        <a:off x="2263140" y="1491614"/>
        <a:ext cx="960120" cy="1765935"/>
      </dsp:txXfrm>
    </dsp:sp>
    <dsp:sp modelId="{D9506884-EB50-48B5-B088-EAF93D2A7E1C}">
      <dsp:nvSpPr>
        <dsp:cNvPr id="0" name=""/>
        <dsp:cNvSpPr/>
      </dsp:nvSpPr>
      <dsp:spPr>
        <a:xfrm>
          <a:off x="3175254" y="1046416"/>
          <a:ext cx="324612" cy="324612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C841A2-C997-4787-B921-BAA07D77A393}">
      <dsp:nvSpPr>
        <dsp:cNvPr id="0" name=""/>
        <dsp:cNvSpPr/>
      </dsp:nvSpPr>
      <dsp:spPr>
        <a:xfrm>
          <a:off x="3337560" y="1208722"/>
          <a:ext cx="960120" cy="2048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005" tIns="0" rIns="0" bIns="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latin typeface="Calibri Light" panose="020F0302020204030204"/>
            </a:rPr>
            <a:t> Novembre Fascio Radioattivo ISOL1</a:t>
          </a:r>
        </a:p>
      </dsp:txBody>
      <dsp:txXfrm>
        <a:off x="3337560" y="1208722"/>
        <a:ext cx="960120" cy="20488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6F1DE7-69E1-48C3-A0EC-080D214558FC}">
      <dsp:nvSpPr>
        <dsp:cNvPr id="0" name=""/>
        <dsp:cNvSpPr/>
      </dsp:nvSpPr>
      <dsp:spPr>
        <a:xfrm>
          <a:off x="0" y="400049"/>
          <a:ext cx="4572000" cy="28575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E87C3C-F6CE-4311-BD69-7371882D1A17}">
      <dsp:nvSpPr>
        <dsp:cNvPr id="0" name=""/>
        <dsp:cNvSpPr/>
      </dsp:nvSpPr>
      <dsp:spPr>
        <a:xfrm>
          <a:off x="450342" y="2524887"/>
          <a:ext cx="105156" cy="10515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0CFED2-52EB-43BD-A1BB-3DA283E8026C}">
      <dsp:nvSpPr>
        <dsp:cNvPr id="0" name=""/>
        <dsp:cNvSpPr/>
      </dsp:nvSpPr>
      <dsp:spPr>
        <a:xfrm>
          <a:off x="502920" y="2577465"/>
          <a:ext cx="781812" cy="680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720" tIns="0" rIns="0" bIns="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latin typeface="Calibri Light" panose="020F0302020204030204"/>
            </a:rPr>
            <a:t>Febbraio Avvio Turni ALPI</a:t>
          </a:r>
          <a:endParaRPr lang="it-IT" sz="1100" kern="1200"/>
        </a:p>
      </dsp:txBody>
      <dsp:txXfrm>
        <a:off x="502920" y="2577465"/>
        <a:ext cx="781812" cy="680085"/>
      </dsp:txXfrm>
    </dsp:sp>
    <dsp:sp modelId="{1C49F07C-B8AE-4435-A614-F262C7EA039D}">
      <dsp:nvSpPr>
        <dsp:cNvPr id="0" name=""/>
        <dsp:cNvSpPr/>
      </dsp:nvSpPr>
      <dsp:spPr>
        <a:xfrm>
          <a:off x="1193292" y="1860232"/>
          <a:ext cx="182880" cy="182880"/>
        </a:xfrm>
        <a:prstGeom prst="ellipse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867AFF-B13E-48E9-905B-DEB0F1D10EAE}">
      <dsp:nvSpPr>
        <dsp:cNvPr id="0" name=""/>
        <dsp:cNvSpPr/>
      </dsp:nvSpPr>
      <dsp:spPr>
        <a:xfrm>
          <a:off x="1284732" y="1951672"/>
          <a:ext cx="960120" cy="13058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04" tIns="0" rIns="0" bIns="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latin typeface="Calibri Light" panose="020F0302020204030204"/>
            </a:rPr>
            <a:t> Maggio  Fascio in ISOL2</a:t>
          </a:r>
          <a:endParaRPr lang="it-IT" sz="1100" kern="1200"/>
        </a:p>
      </dsp:txBody>
      <dsp:txXfrm>
        <a:off x="1284732" y="1951672"/>
        <a:ext cx="960120" cy="1305877"/>
      </dsp:txXfrm>
    </dsp:sp>
    <dsp:sp modelId="{D7E485D7-DA87-430F-8B58-D6C6F83C3627}">
      <dsp:nvSpPr>
        <dsp:cNvPr id="0" name=""/>
        <dsp:cNvSpPr/>
      </dsp:nvSpPr>
      <dsp:spPr>
        <a:xfrm>
          <a:off x="2141982" y="1370456"/>
          <a:ext cx="242316" cy="242316"/>
        </a:xfrm>
        <a:prstGeom prst="ellipse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7325E1-C070-4C4D-BB53-6D5E0FF2117B}">
      <dsp:nvSpPr>
        <dsp:cNvPr id="0" name=""/>
        <dsp:cNvSpPr/>
      </dsp:nvSpPr>
      <dsp:spPr>
        <a:xfrm>
          <a:off x="2263140" y="1491614"/>
          <a:ext cx="960120" cy="1765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398" tIns="0" rIns="0" bIns="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latin typeface="Calibri Light" panose="020F0302020204030204"/>
            </a:rPr>
            <a:t> Luglio-Settembre Manutenzioni – Upgrade - Sviluppi</a:t>
          </a:r>
          <a:endParaRPr lang="it-IT" sz="1100" kern="1200"/>
        </a:p>
      </dsp:txBody>
      <dsp:txXfrm>
        <a:off x="2263140" y="1491614"/>
        <a:ext cx="960120" cy="1765935"/>
      </dsp:txXfrm>
    </dsp:sp>
    <dsp:sp modelId="{D9506884-EB50-48B5-B088-EAF93D2A7E1C}">
      <dsp:nvSpPr>
        <dsp:cNvPr id="0" name=""/>
        <dsp:cNvSpPr/>
      </dsp:nvSpPr>
      <dsp:spPr>
        <a:xfrm>
          <a:off x="3175254" y="1046416"/>
          <a:ext cx="324612" cy="324612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C841A2-C997-4787-B921-BAA07D77A393}">
      <dsp:nvSpPr>
        <dsp:cNvPr id="0" name=""/>
        <dsp:cNvSpPr/>
      </dsp:nvSpPr>
      <dsp:spPr>
        <a:xfrm>
          <a:off x="3337560" y="1208722"/>
          <a:ext cx="960120" cy="2048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005" tIns="0" rIns="0" bIns="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latin typeface="Calibri Light" panose="020F0302020204030204"/>
            </a:rPr>
            <a:t> Novembre Fascio Radioattivo ISOL1</a:t>
          </a:r>
        </a:p>
      </dsp:txBody>
      <dsp:txXfrm>
        <a:off x="3337560" y="1208722"/>
        <a:ext cx="960120" cy="20488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6F1DE7-69E1-48C3-A0EC-080D214558FC}">
      <dsp:nvSpPr>
        <dsp:cNvPr id="0" name=""/>
        <dsp:cNvSpPr/>
      </dsp:nvSpPr>
      <dsp:spPr>
        <a:xfrm>
          <a:off x="0" y="400049"/>
          <a:ext cx="4572000" cy="28575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E87C3C-F6CE-4311-BD69-7371882D1A17}">
      <dsp:nvSpPr>
        <dsp:cNvPr id="0" name=""/>
        <dsp:cNvSpPr/>
      </dsp:nvSpPr>
      <dsp:spPr>
        <a:xfrm>
          <a:off x="450342" y="2524887"/>
          <a:ext cx="105156" cy="10515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0CFED2-52EB-43BD-A1BB-3DA283E8026C}">
      <dsp:nvSpPr>
        <dsp:cNvPr id="0" name=""/>
        <dsp:cNvSpPr/>
      </dsp:nvSpPr>
      <dsp:spPr>
        <a:xfrm>
          <a:off x="502920" y="2577465"/>
          <a:ext cx="781812" cy="680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720" tIns="0" rIns="0" bIns="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latin typeface="Calibri Light" panose="020F0302020204030204"/>
            </a:rPr>
            <a:t>Febbraio Avvio Turni ALPI</a:t>
          </a:r>
          <a:endParaRPr lang="it-IT" sz="1100" kern="1200"/>
        </a:p>
      </dsp:txBody>
      <dsp:txXfrm>
        <a:off x="502920" y="2577465"/>
        <a:ext cx="781812" cy="680085"/>
      </dsp:txXfrm>
    </dsp:sp>
    <dsp:sp modelId="{1C49F07C-B8AE-4435-A614-F262C7EA039D}">
      <dsp:nvSpPr>
        <dsp:cNvPr id="0" name=""/>
        <dsp:cNvSpPr/>
      </dsp:nvSpPr>
      <dsp:spPr>
        <a:xfrm>
          <a:off x="1193292" y="1860232"/>
          <a:ext cx="182880" cy="182880"/>
        </a:xfrm>
        <a:prstGeom prst="ellipse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867AFF-B13E-48E9-905B-DEB0F1D10EAE}">
      <dsp:nvSpPr>
        <dsp:cNvPr id="0" name=""/>
        <dsp:cNvSpPr/>
      </dsp:nvSpPr>
      <dsp:spPr>
        <a:xfrm>
          <a:off x="1284732" y="1951672"/>
          <a:ext cx="960120" cy="13058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04" tIns="0" rIns="0" bIns="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latin typeface="Calibri Light" panose="020F0302020204030204"/>
            </a:rPr>
            <a:t> Maggio  Fascio in ISOL2</a:t>
          </a:r>
          <a:endParaRPr lang="it-IT" sz="1100" kern="1200"/>
        </a:p>
      </dsp:txBody>
      <dsp:txXfrm>
        <a:off x="1284732" y="1951672"/>
        <a:ext cx="960120" cy="1305877"/>
      </dsp:txXfrm>
    </dsp:sp>
    <dsp:sp modelId="{D7E485D7-DA87-430F-8B58-D6C6F83C3627}">
      <dsp:nvSpPr>
        <dsp:cNvPr id="0" name=""/>
        <dsp:cNvSpPr/>
      </dsp:nvSpPr>
      <dsp:spPr>
        <a:xfrm>
          <a:off x="2141982" y="1370456"/>
          <a:ext cx="242316" cy="242316"/>
        </a:xfrm>
        <a:prstGeom prst="ellipse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7325E1-C070-4C4D-BB53-6D5E0FF2117B}">
      <dsp:nvSpPr>
        <dsp:cNvPr id="0" name=""/>
        <dsp:cNvSpPr/>
      </dsp:nvSpPr>
      <dsp:spPr>
        <a:xfrm>
          <a:off x="2263140" y="1491614"/>
          <a:ext cx="960120" cy="1765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398" tIns="0" rIns="0" bIns="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latin typeface="Calibri Light" panose="020F0302020204030204"/>
            </a:rPr>
            <a:t> Luglio-Settembre Manutenzioni</a:t>
          </a:r>
          <a:endParaRPr lang="it-IT" sz="1100" kern="1200"/>
        </a:p>
      </dsp:txBody>
      <dsp:txXfrm>
        <a:off x="2263140" y="1491614"/>
        <a:ext cx="960120" cy="1765935"/>
      </dsp:txXfrm>
    </dsp:sp>
    <dsp:sp modelId="{D9506884-EB50-48B5-B088-EAF93D2A7E1C}">
      <dsp:nvSpPr>
        <dsp:cNvPr id="0" name=""/>
        <dsp:cNvSpPr/>
      </dsp:nvSpPr>
      <dsp:spPr>
        <a:xfrm>
          <a:off x="3175254" y="1046416"/>
          <a:ext cx="324612" cy="324612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C841A2-C997-4787-B921-BAA07D77A393}">
      <dsp:nvSpPr>
        <dsp:cNvPr id="0" name=""/>
        <dsp:cNvSpPr/>
      </dsp:nvSpPr>
      <dsp:spPr>
        <a:xfrm>
          <a:off x="3337560" y="1208722"/>
          <a:ext cx="960120" cy="2048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005" tIns="0" rIns="0" bIns="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latin typeface="Calibri Light" panose="020F0302020204030204"/>
            </a:rPr>
            <a:t> Novembre Fascio Radioattivo ISOL1</a:t>
          </a:r>
        </a:p>
      </dsp:txBody>
      <dsp:txXfrm>
        <a:off x="3337560" y="1208722"/>
        <a:ext cx="960120" cy="20488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54A4CF-6F46-4631-AED0-D555DD4939DF}">
      <dsp:nvSpPr>
        <dsp:cNvPr id="0" name=""/>
        <dsp:cNvSpPr/>
      </dsp:nvSpPr>
      <dsp:spPr>
        <a:xfrm>
          <a:off x="3307772" y="1410191"/>
          <a:ext cx="2905798" cy="1681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052"/>
              </a:lnTo>
              <a:lnTo>
                <a:pt x="2905798" y="84052"/>
              </a:lnTo>
              <a:lnTo>
                <a:pt x="2905798" y="16810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9B5654-3461-4481-8777-95FCD978263C}">
      <dsp:nvSpPr>
        <dsp:cNvPr id="0" name=""/>
        <dsp:cNvSpPr/>
      </dsp:nvSpPr>
      <dsp:spPr>
        <a:xfrm>
          <a:off x="3307772" y="1410191"/>
          <a:ext cx="1937199" cy="1681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052"/>
              </a:lnTo>
              <a:lnTo>
                <a:pt x="1937199" y="84052"/>
              </a:lnTo>
              <a:lnTo>
                <a:pt x="1937199" y="16810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DF1481-B965-48EE-96B0-11B0A1151848}">
      <dsp:nvSpPr>
        <dsp:cNvPr id="0" name=""/>
        <dsp:cNvSpPr/>
      </dsp:nvSpPr>
      <dsp:spPr>
        <a:xfrm>
          <a:off x="3307772" y="1410191"/>
          <a:ext cx="968599" cy="1681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052"/>
              </a:lnTo>
              <a:lnTo>
                <a:pt x="968599" y="84052"/>
              </a:lnTo>
              <a:lnTo>
                <a:pt x="968599" y="16810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6E0A46-1FCF-4428-A039-8105B6DBB93B}">
      <dsp:nvSpPr>
        <dsp:cNvPr id="0" name=""/>
        <dsp:cNvSpPr/>
      </dsp:nvSpPr>
      <dsp:spPr>
        <a:xfrm>
          <a:off x="2987574" y="1978543"/>
          <a:ext cx="120074" cy="9365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6579"/>
              </a:lnTo>
              <a:lnTo>
                <a:pt x="120074" y="936579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B4D94C-E230-4084-93D5-0B503A6810A0}">
      <dsp:nvSpPr>
        <dsp:cNvPr id="0" name=""/>
        <dsp:cNvSpPr/>
      </dsp:nvSpPr>
      <dsp:spPr>
        <a:xfrm>
          <a:off x="2987574" y="1978543"/>
          <a:ext cx="120074" cy="3682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227"/>
              </a:lnTo>
              <a:lnTo>
                <a:pt x="120074" y="36822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A7A677-1F31-435A-9661-1F5DF9410AF8}">
      <dsp:nvSpPr>
        <dsp:cNvPr id="0" name=""/>
        <dsp:cNvSpPr/>
      </dsp:nvSpPr>
      <dsp:spPr>
        <a:xfrm>
          <a:off x="3262052" y="1410191"/>
          <a:ext cx="91440" cy="1681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810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F0BE53-D19D-429B-A789-FE80E2BBDAE7}">
      <dsp:nvSpPr>
        <dsp:cNvPr id="0" name=""/>
        <dsp:cNvSpPr/>
      </dsp:nvSpPr>
      <dsp:spPr>
        <a:xfrm>
          <a:off x="2339172" y="1410191"/>
          <a:ext cx="968599" cy="168104"/>
        </a:xfrm>
        <a:custGeom>
          <a:avLst/>
          <a:gdLst/>
          <a:ahLst/>
          <a:cxnLst/>
          <a:rect l="0" t="0" r="0" b="0"/>
          <a:pathLst>
            <a:path>
              <a:moveTo>
                <a:pt x="968599" y="0"/>
              </a:moveTo>
              <a:lnTo>
                <a:pt x="968599" y="84052"/>
              </a:lnTo>
              <a:lnTo>
                <a:pt x="0" y="84052"/>
              </a:lnTo>
              <a:lnTo>
                <a:pt x="0" y="16810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E960B7-8ED5-499A-BACC-D383DA4E960A}">
      <dsp:nvSpPr>
        <dsp:cNvPr id="0" name=""/>
        <dsp:cNvSpPr/>
      </dsp:nvSpPr>
      <dsp:spPr>
        <a:xfrm>
          <a:off x="1370573" y="1410191"/>
          <a:ext cx="1937199" cy="168104"/>
        </a:xfrm>
        <a:custGeom>
          <a:avLst/>
          <a:gdLst/>
          <a:ahLst/>
          <a:cxnLst/>
          <a:rect l="0" t="0" r="0" b="0"/>
          <a:pathLst>
            <a:path>
              <a:moveTo>
                <a:pt x="1937199" y="0"/>
              </a:moveTo>
              <a:lnTo>
                <a:pt x="1937199" y="84052"/>
              </a:lnTo>
              <a:lnTo>
                <a:pt x="0" y="84052"/>
              </a:lnTo>
              <a:lnTo>
                <a:pt x="0" y="16810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B7CC38-5099-4B7D-986C-9DF97E190BF5}">
      <dsp:nvSpPr>
        <dsp:cNvPr id="0" name=""/>
        <dsp:cNvSpPr/>
      </dsp:nvSpPr>
      <dsp:spPr>
        <a:xfrm>
          <a:off x="81775" y="1978543"/>
          <a:ext cx="120074" cy="3682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227"/>
              </a:lnTo>
              <a:lnTo>
                <a:pt x="120074" y="36822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9C615E-77F2-4A45-8B7B-55E772596D4A}">
      <dsp:nvSpPr>
        <dsp:cNvPr id="0" name=""/>
        <dsp:cNvSpPr/>
      </dsp:nvSpPr>
      <dsp:spPr>
        <a:xfrm>
          <a:off x="401973" y="1410191"/>
          <a:ext cx="2905798" cy="168104"/>
        </a:xfrm>
        <a:custGeom>
          <a:avLst/>
          <a:gdLst/>
          <a:ahLst/>
          <a:cxnLst/>
          <a:rect l="0" t="0" r="0" b="0"/>
          <a:pathLst>
            <a:path>
              <a:moveTo>
                <a:pt x="2905798" y="0"/>
              </a:moveTo>
              <a:lnTo>
                <a:pt x="2905798" y="84052"/>
              </a:lnTo>
              <a:lnTo>
                <a:pt x="0" y="84052"/>
              </a:lnTo>
              <a:lnTo>
                <a:pt x="0" y="16810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FC7085-60FB-4109-88F2-FA148F8ECFB5}">
      <dsp:nvSpPr>
        <dsp:cNvPr id="0" name=""/>
        <dsp:cNvSpPr/>
      </dsp:nvSpPr>
      <dsp:spPr>
        <a:xfrm>
          <a:off x="2907524" y="1009943"/>
          <a:ext cx="800495" cy="40024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SISTEMA DI CONTROLLO </a:t>
          </a:r>
          <a:endParaRPr lang="it-IT" sz="900" kern="1200" dirty="0"/>
        </a:p>
      </dsp:txBody>
      <dsp:txXfrm>
        <a:off x="2907524" y="1009943"/>
        <a:ext cx="800495" cy="400247"/>
      </dsp:txXfrm>
    </dsp:sp>
    <dsp:sp modelId="{53B371D6-D05D-407E-902B-9C0DA458A79A}">
      <dsp:nvSpPr>
        <dsp:cNvPr id="0" name=""/>
        <dsp:cNvSpPr/>
      </dsp:nvSpPr>
      <dsp:spPr>
        <a:xfrm>
          <a:off x="1726" y="1578295"/>
          <a:ext cx="800495" cy="400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MPS</a:t>
          </a:r>
          <a:endParaRPr lang="it-IT" sz="900" kern="1200" dirty="0"/>
        </a:p>
      </dsp:txBody>
      <dsp:txXfrm>
        <a:off x="1726" y="1578295"/>
        <a:ext cx="800495" cy="400247"/>
      </dsp:txXfrm>
    </dsp:sp>
    <dsp:sp modelId="{FA5712B2-C3B4-4688-A195-D68FCE1396C1}">
      <dsp:nvSpPr>
        <dsp:cNvPr id="0" name=""/>
        <dsp:cNvSpPr/>
      </dsp:nvSpPr>
      <dsp:spPr>
        <a:xfrm>
          <a:off x="201850" y="2146647"/>
          <a:ext cx="800495" cy="4002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Movimentazioni Pneumatiche</a:t>
          </a:r>
        </a:p>
      </dsp:txBody>
      <dsp:txXfrm>
        <a:off x="201850" y="2146647"/>
        <a:ext cx="800495" cy="400247"/>
      </dsp:txXfrm>
    </dsp:sp>
    <dsp:sp modelId="{6F986EE7-D587-49B9-8811-A63FB64C6B7E}">
      <dsp:nvSpPr>
        <dsp:cNvPr id="0" name=""/>
        <dsp:cNvSpPr/>
      </dsp:nvSpPr>
      <dsp:spPr>
        <a:xfrm>
          <a:off x="970325" y="1578295"/>
          <a:ext cx="800495" cy="400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Interfaccia GSS</a:t>
          </a:r>
        </a:p>
      </dsp:txBody>
      <dsp:txXfrm>
        <a:off x="970325" y="1578295"/>
        <a:ext cx="800495" cy="400247"/>
      </dsp:txXfrm>
    </dsp:sp>
    <dsp:sp modelId="{39099B2F-1877-46F0-9B39-C523F62D53D5}">
      <dsp:nvSpPr>
        <dsp:cNvPr id="0" name=""/>
        <dsp:cNvSpPr/>
      </dsp:nvSpPr>
      <dsp:spPr>
        <a:xfrm>
          <a:off x="1938925" y="1578295"/>
          <a:ext cx="800495" cy="400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Ciclotrone</a:t>
          </a:r>
          <a:endParaRPr lang="it-IT" sz="900" kern="1200" dirty="0"/>
        </a:p>
      </dsp:txBody>
      <dsp:txXfrm>
        <a:off x="1938925" y="1578295"/>
        <a:ext cx="800495" cy="400247"/>
      </dsp:txXfrm>
    </dsp:sp>
    <dsp:sp modelId="{DE7ABE67-FA0F-4D7D-AFC6-6F705FD43578}">
      <dsp:nvSpPr>
        <dsp:cNvPr id="0" name=""/>
        <dsp:cNvSpPr/>
      </dsp:nvSpPr>
      <dsp:spPr>
        <a:xfrm>
          <a:off x="2907524" y="1578295"/>
          <a:ext cx="800495" cy="400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HV</a:t>
          </a:r>
          <a:endParaRPr lang="it-IT" sz="900" kern="1200" dirty="0"/>
        </a:p>
      </dsp:txBody>
      <dsp:txXfrm>
        <a:off x="2907524" y="1578295"/>
        <a:ext cx="800495" cy="400247"/>
      </dsp:txXfrm>
    </dsp:sp>
    <dsp:sp modelId="{210F26FD-FE2E-44DC-A70A-8A082C01638F}">
      <dsp:nvSpPr>
        <dsp:cNvPr id="0" name=""/>
        <dsp:cNvSpPr/>
      </dsp:nvSpPr>
      <dsp:spPr>
        <a:xfrm>
          <a:off x="3107648" y="2146647"/>
          <a:ext cx="800495" cy="4002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Piattaforma</a:t>
          </a:r>
        </a:p>
      </dsp:txBody>
      <dsp:txXfrm>
        <a:off x="3107648" y="2146647"/>
        <a:ext cx="800495" cy="400247"/>
      </dsp:txXfrm>
    </dsp:sp>
    <dsp:sp modelId="{99DF1A55-9DEF-4727-B28F-8AE5AC15D8C2}">
      <dsp:nvSpPr>
        <dsp:cNvPr id="0" name=""/>
        <dsp:cNvSpPr/>
      </dsp:nvSpPr>
      <dsp:spPr>
        <a:xfrm>
          <a:off x="3107648" y="2714999"/>
          <a:ext cx="800495" cy="4002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Lenti</a:t>
          </a:r>
        </a:p>
      </dsp:txBody>
      <dsp:txXfrm>
        <a:off x="3107648" y="2714999"/>
        <a:ext cx="800495" cy="400247"/>
      </dsp:txXfrm>
    </dsp:sp>
    <dsp:sp modelId="{AA25B5C1-3AAF-4B96-8A07-60B1E2881EF9}">
      <dsp:nvSpPr>
        <dsp:cNvPr id="0" name=""/>
        <dsp:cNvSpPr/>
      </dsp:nvSpPr>
      <dsp:spPr>
        <a:xfrm>
          <a:off x="3876124" y="1578295"/>
          <a:ext cx="800495" cy="400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Wien Filter</a:t>
          </a:r>
        </a:p>
      </dsp:txBody>
      <dsp:txXfrm>
        <a:off x="3876124" y="1578295"/>
        <a:ext cx="800495" cy="400247"/>
      </dsp:txXfrm>
    </dsp:sp>
    <dsp:sp modelId="{4B6DA435-5752-4552-9B3E-FD2668973153}">
      <dsp:nvSpPr>
        <dsp:cNvPr id="0" name=""/>
        <dsp:cNvSpPr/>
      </dsp:nvSpPr>
      <dsp:spPr>
        <a:xfrm>
          <a:off x="4844723" y="1578295"/>
          <a:ext cx="800495" cy="400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Vuoto</a:t>
          </a:r>
        </a:p>
      </dsp:txBody>
      <dsp:txXfrm>
        <a:off x="4844723" y="1578295"/>
        <a:ext cx="800495" cy="400247"/>
      </dsp:txXfrm>
    </dsp:sp>
    <dsp:sp modelId="{8DD573E6-8A4E-4023-907D-21383146EE7C}">
      <dsp:nvSpPr>
        <dsp:cNvPr id="0" name=""/>
        <dsp:cNvSpPr/>
      </dsp:nvSpPr>
      <dsp:spPr>
        <a:xfrm>
          <a:off x="5813323" y="1578295"/>
          <a:ext cx="800495" cy="400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Diagnostiche</a:t>
          </a:r>
        </a:p>
      </dsp:txBody>
      <dsp:txXfrm>
        <a:off x="5813323" y="1578295"/>
        <a:ext cx="800495" cy="40024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6F1DE7-69E1-48C3-A0EC-080D214558FC}">
      <dsp:nvSpPr>
        <dsp:cNvPr id="0" name=""/>
        <dsp:cNvSpPr/>
      </dsp:nvSpPr>
      <dsp:spPr>
        <a:xfrm>
          <a:off x="0" y="400049"/>
          <a:ext cx="4572000" cy="28575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E87C3C-F6CE-4311-BD69-7371882D1A17}">
      <dsp:nvSpPr>
        <dsp:cNvPr id="0" name=""/>
        <dsp:cNvSpPr/>
      </dsp:nvSpPr>
      <dsp:spPr>
        <a:xfrm>
          <a:off x="450342" y="2524887"/>
          <a:ext cx="105156" cy="10515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0CFED2-52EB-43BD-A1BB-3DA283E8026C}">
      <dsp:nvSpPr>
        <dsp:cNvPr id="0" name=""/>
        <dsp:cNvSpPr/>
      </dsp:nvSpPr>
      <dsp:spPr>
        <a:xfrm>
          <a:off x="502920" y="2577465"/>
          <a:ext cx="781812" cy="680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720" tIns="0" rIns="0" bIns="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latin typeface="Calibri Light" panose="020F0302020204030204"/>
            </a:rPr>
            <a:t>Febbraio Avvio Turni ALPI</a:t>
          </a:r>
          <a:endParaRPr lang="it-IT" sz="1100" kern="1200"/>
        </a:p>
      </dsp:txBody>
      <dsp:txXfrm>
        <a:off x="502920" y="2577465"/>
        <a:ext cx="781812" cy="680085"/>
      </dsp:txXfrm>
    </dsp:sp>
    <dsp:sp modelId="{1C49F07C-B8AE-4435-A614-F262C7EA039D}">
      <dsp:nvSpPr>
        <dsp:cNvPr id="0" name=""/>
        <dsp:cNvSpPr/>
      </dsp:nvSpPr>
      <dsp:spPr>
        <a:xfrm>
          <a:off x="1193292" y="1860232"/>
          <a:ext cx="182880" cy="182880"/>
        </a:xfrm>
        <a:prstGeom prst="ellipse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867AFF-B13E-48E9-905B-DEB0F1D10EAE}">
      <dsp:nvSpPr>
        <dsp:cNvPr id="0" name=""/>
        <dsp:cNvSpPr/>
      </dsp:nvSpPr>
      <dsp:spPr>
        <a:xfrm>
          <a:off x="1284732" y="1951672"/>
          <a:ext cx="960120" cy="13058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04" tIns="0" rIns="0" bIns="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latin typeface="Calibri Light" panose="020F0302020204030204"/>
            </a:rPr>
            <a:t> Maggio  Fascio in ISOL2</a:t>
          </a:r>
          <a:endParaRPr lang="it-IT" sz="1100" kern="1200"/>
        </a:p>
      </dsp:txBody>
      <dsp:txXfrm>
        <a:off x="1284732" y="1951672"/>
        <a:ext cx="960120" cy="1305877"/>
      </dsp:txXfrm>
    </dsp:sp>
    <dsp:sp modelId="{D7E485D7-DA87-430F-8B58-D6C6F83C3627}">
      <dsp:nvSpPr>
        <dsp:cNvPr id="0" name=""/>
        <dsp:cNvSpPr/>
      </dsp:nvSpPr>
      <dsp:spPr>
        <a:xfrm>
          <a:off x="2141982" y="1370456"/>
          <a:ext cx="242316" cy="242316"/>
        </a:xfrm>
        <a:prstGeom prst="ellipse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7325E1-C070-4C4D-BB53-6D5E0FF2117B}">
      <dsp:nvSpPr>
        <dsp:cNvPr id="0" name=""/>
        <dsp:cNvSpPr/>
      </dsp:nvSpPr>
      <dsp:spPr>
        <a:xfrm>
          <a:off x="2263140" y="1491614"/>
          <a:ext cx="960120" cy="1765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398" tIns="0" rIns="0" bIns="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latin typeface="Calibri Light" panose="020F0302020204030204"/>
            </a:rPr>
            <a:t> Luglio-Settembre Manutenzioni</a:t>
          </a:r>
          <a:endParaRPr lang="it-IT" sz="1100" kern="1200"/>
        </a:p>
      </dsp:txBody>
      <dsp:txXfrm>
        <a:off x="2263140" y="1491614"/>
        <a:ext cx="960120" cy="1765935"/>
      </dsp:txXfrm>
    </dsp:sp>
    <dsp:sp modelId="{D9506884-EB50-48B5-B088-EAF93D2A7E1C}">
      <dsp:nvSpPr>
        <dsp:cNvPr id="0" name=""/>
        <dsp:cNvSpPr/>
      </dsp:nvSpPr>
      <dsp:spPr>
        <a:xfrm>
          <a:off x="3175254" y="1046416"/>
          <a:ext cx="324612" cy="324612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C841A2-C997-4787-B921-BAA07D77A393}">
      <dsp:nvSpPr>
        <dsp:cNvPr id="0" name=""/>
        <dsp:cNvSpPr/>
      </dsp:nvSpPr>
      <dsp:spPr>
        <a:xfrm>
          <a:off x="3337560" y="1208722"/>
          <a:ext cx="960120" cy="2048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005" tIns="0" rIns="0" bIns="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latin typeface="Calibri Light" panose="020F0302020204030204"/>
            </a:rPr>
            <a:t> Novembre Fascio Radioattivo ISOL1</a:t>
          </a:r>
        </a:p>
      </dsp:txBody>
      <dsp:txXfrm>
        <a:off x="3337560" y="1208722"/>
        <a:ext cx="960120" cy="20488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54A4CF-6F46-4631-AED0-D555DD4939DF}">
      <dsp:nvSpPr>
        <dsp:cNvPr id="0" name=""/>
        <dsp:cNvSpPr/>
      </dsp:nvSpPr>
      <dsp:spPr>
        <a:xfrm>
          <a:off x="3307772" y="1410191"/>
          <a:ext cx="2905798" cy="1681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052"/>
              </a:lnTo>
              <a:lnTo>
                <a:pt x="2905798" y="84052"/>
              </a:lnTo>
              <a:lnTo>
                <a:pt x="2905798" y="16810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9B5654-3461-4481-8777-95FCD978263C}">
      <dsp:nvSpPr>
        <dsp:cNvPr id="0" name=""/>
        <dsp:cNvSpPr/>
      </dsp:nvSpPr>
      <dsp:spPr>
        <a:xfrm>
          <a:off x="3307772" y="1410191"/>
          <a:ext cx="1937199" cy="1681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052"/>
              </a:lnTo>
              <a:lnTo>
                <a:pt x="1937199" y="84052"/>
              </a:lnTo>
              <a:lnTo>
                <a:pt x="1937199" y="16810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DF1481-B965-48EE-96B0-11B0A1151848}">
      <dsp:nvSpPr>
        <dsp:cNvPr id="0" name=""/>
        <dsp:cNvSpPr/>
      </dsp:nvSpPr>
      <dsp:spPr>
        <a:xfrm>
          <a:off x="3307772" y="1410191"/>
          <a:ext cx="968599" cy="1681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052"/>
              </a:lnTo>
              <a:lnTo>
                <a:pt x="968599" y="84052"/>
              </a:lnTo>
              <a:lnTo>
                <a:pt x="968599" y="16810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6E0A46-1FCF-4428-A039-8105B6DBB93B}">
      <dsp:nvSpPr>
        <dsp:cNvPr id="0" name=""/>
        <dsp:cNvSpPr/>
      </dsp:nvSpPr>
      <dsp:spPr>
        <a:xfrm>
          <a:off x="2987574" y="1978543"/>
          <a:ext cx="120074" cy="9365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6579"/>
              </a:lnTo>
              <a:lnTo>
                <a:pt x="120074" y="936579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B4D94C-E230-4084-93D5-0B503A6810A0}">
      <dsp:nvSpPr>
        <dsp:cNvPr id="0" name=""/>
        <dsp:cNvSpPr/>
      </dsp:nvSpPr>
      <dsp:spPr>
        <a:xfrm>
          <a:off x="2987574" y="1978543"/>
          <a:ext cx="120074" cy="3682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227"/>
              </a:lnTo>
              <a:lnTo>
                <a:pt x="120074" y="36822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A7A677-1F31-435A-9661-1F5DF9410AF8}">
      <dsp:nvSpPr>
        <dsp:cNvPr id="0" name=""/>
        <dsp:cNvSpPr/>
      </dsp:nvSpPr>
      <dsp:spPr>
        <a:xfrm>
          <a:off x="3262052" y="1410191"/>
          <a:ext cx="91440" cy="1681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810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F0BE53-D19D-429B-A789-FE80E2BBDAE7}">
      <dsp:nvSpPr>
        <dsp:cNvPr id="0" name=""/>
        <dsp:cNvSpPr/>
      </dsp:nvSpPr>
      <dsp:spPr>
        <a:xfrm>
          <a:off x="2339172" y="1410191"/>
          <a:ext cx="968599" cy="168104"/>
        </a:xfrm>
        <a:custGeom>
          <a:avLst/>
          <a:gdLst/>
          <a:ahLst/>
          <a:cxnLst/>
          <a:rect l="0" t="0" r="0" b="0"/>
          <a:pathLst>
            <a:path>
              <a:moveTo>
                <a:pt x="968599" y="0"/>
              </a:moveTo>
              <a:lnTo>
                <a:pt x="968599" y="84052"/>
              </a:lnTo>
              <a:lnTo>
                <a:pt x="0" y="84052"/>
              </a:lnTo>
              <a:lnTo>
                <a:pt x="0" y="16810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E960B7-8ED5-499A-BACC-D383DA4E960A}">
      <dsp:nvSpPr>
        <dsp:cNvPr id="0" name=""/>
        <dsp:cNvSpPr/>
      </dsp:nvSpPr>
      <dsp:spPr>
        <a:xfrm>
          <a:off x="1370573" y="1410191"/>
          <a:ext cx="1937199" cy="168104"/>
        </a:xfrm>
        <a:custGeom>
          <a:avLst/>
          <a:gdLst/>
          <a:ahLst/>
          <a:cxnLst/>
          <a:rect l="0" t="0" r="0" b="0"/>
          <a:pathLst>
            <a:path>
              <a:moveTo>
                <a:pt x="1937199" y="0"/>
              </a:moveTo>
              <a:lnTo>
                <a:pt x="1937199" y="84052"/>
              </a:lnTo>
              <a:lnTo>
                <a:pt x="0" y="84052"/>
              </a:lnTo>
              <a:lnTo>
                <a:pt x="0" y="16810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B7CC38-5099-4B7D-986C-9DF97E190BF5}">
      <dsp:nvSpPr>
        <dsp:cNvPr id="0" name=""/>
        <dsp:cNvSpPr/>
      </dsp:nvSpPr>
      <dsp:spPr>
        <a:xfrm>
          <a:off x="81775" y="1978543"/>
          <a:ext cx="120074" cy="3682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227"/>
              </a:lnTo>
              <a:lnTo>
                <a:pt x="120074" y="36822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9C615E-77F2-4A45-8B7B-55E772596D4A}">
      <dsp:nvSpPr>
        <dsp:cNvPr id="0" name=""/>
        <dsp:cNvSpPr/>
      </dsp:nvSpPr>
      <dsp:spPr>
        <a:xfrm>
          <a:off x="401973" y="1410191"/>
          <a:ext cx="2905798" cy="168104"/>
        </a:xfrm>
        <a:custGeom>
          <a:avLst/>
          <a:gdLst/>
          <a:ahLst/>
          <a:cxnLst/>
          <a:rect l="0" t="0" r="0" b="0"/>
          <a:pathLst>
            <a:path>
              <a:moveTo>
                <a:pt x="2905798" y="0"/>
              </a:moveTo>
              <a:lnTo>
                <a:pt x="2905798" y="84052"/>
              </a:lnTo>
              <a:lnTo>
                <a:pt x="0" y="84052"/>
              </a:lnTo>
              <a:lnTo>
                <a:pt x="0" y="16810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FC7085-60FB-4109-88F2-FA148F8ECFB5}">
      <dsp:nvSpPr>
        <dsp:cNvPr id="0" name=""/>
        <dsp:cNvSpPr/>
      </dsp:nvSpPr>
      <dsp:spPr>
        <a:xfrm>
          <a:off x="2907524" y="1009943"/>
          <a:ext cx="800495" cy="40024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SISTEMA DI CONTROLLO </a:t>
          </a:r>
          <a:endParaRPr lang="it-IT" sz="900" kern="1200" dirty="0"/>
        </a:p>
      </dsp:txBody>
      <dsp:txXfrm>
        <a:off x="2907524" y="1009943"/>
        <a:ext cx="800495" cy="400247"/>
      </dsp:txXfrm>
    </dsp:sp>
    <dsp:sp modelId="{53B371D6-D05D-407E-902B-9C0DA458A79A}">
      <dsp:nvSpPr>
        <dsp:cNvPr id="0" name=""/>
        <dsp:cNvSpPr/>
      </dsp:nvSpPr>
      <dsp:spPr>
        <a:xfrm>
          <a:off x="1726" y="1578295"/>
          <a:ext cx="800495" cy="400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MPS</a:t>
          </a:r>
          <a:endParaRPr lang="it-IT" sz="900" kern="1200" dirty="0"/>
        </a:p>
      </dsp:txBody>
      <dsp:txXfrm>
        <a:off x="1726" y="1578295"/>
        <a:ext cx="800495" cy="400247"/>
      </dsp:txXfrm>
    </dsp:sp>
    <dsp:sp modelId="{FA5712B2-C3B4-4688-A195-D68FCE1396C1}">
      <dsp:nvSpPr>
        <dsp:cNvPr id="0" name=""/>
        <dsp:cNvSpPr/>
      </dsp:nvSpPr>
      <dsp:spPr>
        <a:xfrm>
          <a:off x="201850" y="2146647"/>
          <a:ext cx="800495" cy="4002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Movimentazioni Pneumatiche</a:t>
          </a:r>
        </a:p>
      </dsp:txBody>
      <dsp:txXfrm>
        <a:off x="201850" y="2146647"/>
        <a:ext cx="800495" cy="400247"/>
      </dsp:txXfrm>
    </dsp:sp>
    <dsp:sp modelId="{6F986EE7-D587-49B9-8811-A63FB64C6B7E}">
      <dsp:nvSpPr>
        <dsp:cNvPr id="0" name=""/>
        <dsp:cNvSpPr/>
      </dsp:nvSpPr>
      <dsp:spPr>
        <a:xfrm>
          <a:off x="970325" y="1578295"/>
          <a:ext cx="800495" cy="400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Interfaccia GSS</a:t>
          </a:r>
        </a:p>
      </dsp:txBody>
      <dsp:txXfrm>
        <a:off x="970325" y="1578295"/>
        <a:ext cx="800495" cy="400247"/>
      </dsp:txXfrm>
    </dsp:sp>
    <dsp:sp modelId="{39099B2F-1877-46F0-9B39-C523F62D53D5}">
      <dsp:nvSpPr>
        <dsp:cNvPr id="0" name=""/>
        <dsp:cNvSpPr/>
      </dsp:nvSpPr>
      <dsp:spPr>
        <a:xfrm>
          <a:off x="1938925" y="1578295"/>
          <a:ext cx="800495" cy="400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Ciclotrone</a:t>
          </a:r>
          <a:endParaRPr lang="it-IT" sz="900" kern="1200" dirty="0"/>
        </a:p>
      </dsp:txBody>
      <dsp:txXfrm>
        <a:off x="1938925" y="1578295"/>
        <a:ext cx="800495" cy="400247"/>
      </dsp:txXfrm>
    </dsp:sp>
    <dsp:sp modelId="{DE7ABE67-FA0F-4D7D-AFC6-6F705FD43578}">
      <dsp:nvSpPr>
        <dsp:cNvPr id="0" name=""/>
        <dsp:cNvSpPr/>
      </dsp:nvSpPr>
      <dsp:spPr>
        <a:xfrm>
          <a:off x="2907524" y="1578295"/>
          <a:ext cx="800495" cy="400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HV</a:t>
          </a:r>
          <a:endParaRPr lang="it-IT" sz="900" kern="1200" dirty="0"/>
        </a:p>
      </dsp:txBody>
      <dsp:txXfrm>
        <a:off x="2907524" y="1578295"/>
        <a:ext cx="800495" cy="400247"/>
      </dsp:txXfrm>
    </dsp:sp>
    <dsp:sp modelId="{210F26FD-FE2E-44DC-A70A-8A082C01638F}">
      <dsp:nvSpPr>
        <dsp:cNvPr id="0" name=""/>
        <dsp:cNvSpPr/>
      </dsp:nvSpPr>
      <dsp:spPr>
        <a:xfrm>
          <a:off x="3107648" y="2146647"/>
          <a:ext cx="800495" cy="4002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Piattaforma</a:t>
          </a:r>
        </a:p>
      </dsp:txBody>
      <dsp:txXfrm>
        <a:off x="3107648" y="2146647"/>
        <a:ext cx="800495" cy="400247"/>
      </dsp:txXfrm>
    </dsp:sp>
    <dsp:sp modelId="{99DF1A55-9DEF-4727-B28F-8AE5AC15D8C2}">
      <dsp:nvSpPr>
        <dsp:cNvPr id="0" name=""/>
        <dsp:cNvSpPr/>
      </dsp:nvSpPr>
      <dsp:spPr>
        <a:xfrm>
          <a:off x="3107648" y="2714999"/>
          <a:ext cx="800495" cy="4002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Lenti</a:t>
          </a:r>
        </a:p>
      </dsp:txBody>
      <dsp:txXfrm>
        <a:off x="3107648" y="2714999"/>
        <a:ext cx="800495" cy="400247"/>
      </dsp:txXfrm>
    </dsp:sp>
    <dsp:sp modelId="{AA25B5C1-3AAF-4B96-8A07-60B1E2881EF9}">
      <dsp:nvSpPr>
        <dsp:cNvPr id="0" name=""/>
        <dsp:cNvSpPr/>
      </dsp:nvSpPr>
      <dsp:spPr>
        <a:xfrm>
          <a:off x="3876124" y="1578295"/>
          <a:ext cx="800495" cy="400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Wien Filter</a:t>
          </a:r>
        </a:p>
      </dsp:txBody>
      <dsp:txXfrm>
        <a:off x="3876124" y="1578295"/>
        <a:ext cx="800495" cy="400247"/>
      </dsp:txXfrm>
    </dsp:sp>
    <dsp:sp modelId="{4B6DA435-5752-4552-9B3E-FD2668973153}">
      <dsp:nvSpPr>
        <dsp:cNvPr id="0" name=""/>
        <dsp:cNvSpPr/>
      </dsp:nvSpPr>
      <dsp:spPr>
        <a:xfrm>
          <a:off x="4844723" y="1578295"/>
          <a:ext cx="800495" cy="400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Vuoto</a:t>
          </a:r>
        </a:p>
      </dsp:txBody>
      <dsp:txXfrm>
        <a:off x="4844723" y="1578295"/>
        <a:ext cx="800495" cy="400247"/>
      </dsp:txXfrm>
    </dsp:sp>
    <dsp:sp modelId="{8DD573E6-8A4E-4023-907D-21383146EE7C}">
      <dsp:nvSpPr>
        <dsp:cNvPr id="0" name=""/>
        <dsp:cNvSpPr/>
      </dsp:nvSpPr>
      <dsp:spPr>
        <a:xfrm>
          <a:off x="5813323" y="1578295"/>
          <a:ext cx="800495" cy="400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Diagnostiche</a:t>
          </a:r>
        </a:p>
      </dsp:txBody>
      <dsp:txXfrm>
        <a:off x="5813323" y="1578295"/>
        <a:ext cx="800495" cy="40024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6F1DE7-69E1-48C3-A0EC-080D214558FC}">
      <dsp:nvSpPr>
        <dsp:cNvPr id="0" name=""/>
        <dsp:cNvSpPr/>
      </dsp:nvSpPr>
      <dsp:spPr>
        <a:xfrm>
          <a:off x="0" y="400049"/>
          <a:ext cx="4572000" cy="28575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E87C3C-F6CE-4311-BD69-7371882D1A17}">
      <dsp:nvSpPr>
        <dsp:cNvPr id="0" name=""/>
        <dsp:cNvSpPr/>
      </dsp:nvSpPr>
      <dsp:spPr>
        <a:xfrm>
          <a:off x="450342" y="2524887"/>
          <a:ext cx="105156" cy="10515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0CFED2-52EB-43BD-A1BB-3DA283E8026C}">
      <dsp:nvSpPr>
        <dsp:cNvPr id="0" name=""/>
        <dsp:cNvSpPr/>
      </dsp:nvSpPr>
      <dsp:spPr>
        <a:xfrm>
          <a:off x="502920" y="2577465"/>
          <a:ext cx="781812" cy="680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720" tIns="0" rIns="0" bIns="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latin typeface="Calibri Light" panose="020F0302020204030204"/>
            </a:rPr>
            <a:t>Febbraio Avvio Turni ALPI</a:t>
          </a:r>
          <a:endParaRPr lang="it-IT" sz="1100" kern="1200"/>
        </a:p>
      </dsp:txBody>
      <dsp:txXfrm>
        <a:off x="502920" y="2577465"/>
        <a:ext cx="781812" cy="680085"/>
      </dsp:txXfrm>
    </dsp:sp>
    <dsp:sp modelId="{1C49F07C-B8AE-4435-A614-F262C7EA039D}">
      <dsp:nvSpPr>
        <dsp:cNvPr id="0" name=""/>
        <dsp:cNvSpPr/>
      </dsp:nvSpPr>
      <dsp:spPr>
        <a:xfrm>
          <a:off x="1193292" y="1860232"/>
          <a:ext cx="182880" cy="182880"/>
        </a:xfrm>
        <a:prstGeom prst="ellipse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867AFF-B13E-48E9-905B-DEB0F1D10EAE}">
      <dsp:nvSpPr>
        <dsp:cNvPr id="0" name=""/>
        <dsp:cNvSpPr/>
      </dsp:nvSpPr>
      <dsp:spPr>
        <a:xfrm>
          <a:off x="1284732" y="1951672"/>
          <a:ext cx="960120" cy="13058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04" tIns="0" rIns="0" bIns="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latin typeface="Calibri Light" panose="020F0302020204030204"/>
            </a:rPr>
            <a:t> Maggio  Fascio in ISOL2</a:t>
          </a:r>
          <a:endParaRPr lang="it-IT" sz="1100" kern="1200"/>
        </a:p>
      </dsp:txBody>
      <dsp:txXfrm>
        <a:off x="1284732" y="1951672"/>
        <a:ext cx="960120" cy="1305877"/>
      </dsp:txXfrm>
    </dsp:sp>
    <dsp:sp modelId="{D7E485D7-DA87-430F-8B58-D6C6F83C3627}">
      <dsp:nvSpPr>
        <dsp:cNvPr id="0" name=""/>
        <dsp:cNvSpPr/>
      </dsp:nvSpPr>
      <dsp:spPr>
        <a:xfrm>
          <a:off x="2141982" y="1370456"/>
          <a:ext cx="242316" cy="242316"/>
        </a:xfrm>
        <a:prstGeom prst="ellipse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7325E1-C070-4C4D-BB53-6D5E0FF2117B}">
      <dsp:nvSpPr>
        <dsp:cNvPr id="0" name=""/>
        <dsp:cNvSpPr/>
      </dsp:nvSpPr>
      <dsp:spPr>
        <a:xfrm>
          <a:off x="2263140" y="1491614"/>
          <a:ext cx="960120" cy="1765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398" tIns="0" rIns="0" bIns="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latin typeface="Calibri Light" panose="020F0302020204030204"/>
            </a:rPr>
            <a:t> Luglio-Settembre Manutenzioni</a:t>
          </a:r>
          <a:endParaRPr lang="it-IT" sz="1100" kern="1200"/>
        </a:p>
      </dsp:txBody>
      <dsp:txXfrm>
        <a:off x="2263140" y="1491614"/>
        <a:ext cx="960120" cy="1765935"/>
      </dsp:txXfrm>
    </dsp:sp>
    <dsp:sp modelId="{D9506884-EB50-48B5-B088-EAF93D2A7E1C}">
      <dsp:nvSpPr>
        <dsp:cNvPr id="0" name=""/>
        <dsp:cNvSpPr/>
      </dsp:nvSpPr>
      <dsp:spPr>
        <a:xfrm>
          <a:off x="3175254" y="1046416"/>
          <a:ext cx="324612" cy="324612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C841A2-C997-4787-B921-BAA07D77A393}">
      <dsp:nvSpPr>
        <dsp:cNvPr id="0" name=""/>
        <dsp:cNvSpPr/>
      </dsp:nvSpPr>
      <dsp:spPr>
        <a:xfrm>
          <a:off x="3337560" y="1208722"/>
          <a:ext cx="960120" cy="2048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005" tIns="0" rIns="0" bIns="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latin typeface="Calibri Light" panose="020F0302020204030204"/>
            </a:rPr>
            <a:t> Novembre Fascio Radioattivo ISOL1</a:t>
          </a:r>
        </a:p>
      </dsp:txBody>
      <dsp:txXfrm>
        <a:off x="3337560" y="1208722"/>
        <a:ext cx="960120" cy="204882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54A4CF-6F46-4631-AED0-D555DD4939DF}">
      <dsp:nvSpPr>
        <dsp:cNvPr id="0" name=""/>
        <dsp:cNvSpPr/>
      </dsp:nvSpPr>
      <dsp:spPr>
        <a:xfrm>
          <a:off x="3307772" y="1410191"/>
          <a:ext cx="2905798" cy="1681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052"/>
              </a:lnTo>
              <a:lnTo>
                <a:pt x="2905798" y="84052"/>
              </a:lnTo>
              <a:lnTo>
                <a:pt x="2905798" y="16810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9B5654-3461-4481-8777-95FCD978263C}">
      <dsp:nvSpPr>
        <dsp:cNvPr id="0" name=""/>
        <dsp:cNvSpPr/>
      </dsp:nvSpPr>
      <dsp:spPr>
        <a:xfrm>
          <a:off x="3307772" y="1410191"/>
          <a:ext cx="1937199" cy="1681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052"/>
              </a:lnTo>
              <a:lnTo>
                <a:pt x="1937199" y="84052"/>
              </a:lnTo>
              <a:lnTo>
                <a:pt x="1937199" y="16810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DF1481-B965-48EE-96B0-11B0A1151848}">
      <dsp:nvSpPr>
        <dsp:cNvPr id="0" name=""/>
        <dsp:cNvSpPr/>
      </dsp:nvSpPr>
      <dsp:spPr>
        <a:xfrm>
          <a:off x="3307772" y="1410191"/>
          <a:ext cx="968599" cy="1681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052"/>
              </a:lnTo>
              <a:lnTo>
                <a:pt x="968599" y="84052"/>
              </a:lnTo>
              <a:lnTo>
                <a:pt x="968599" y="16810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6E0A46-1FCF-4428-A039-8105B6DBB93B}">
      <dsp:nvSpPr>
        <dsp:cNvPr id="0" name=""/>
        <dsp:cNvSpPr/>
      </dsp:nvSpPr>
      <dsp:spPr>
        <a:xfrm>
          <a:off x="2987574" y="1978543"/>
          <a:ext cx="120074" cy="9365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6579"/>
              </a:lnTo>
              <a:lnTo>
                <a:pt x="120074" y="936579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B4D94C-E230-4084-93D5-0B503A6810A0}">
      <dsp:nvSpPr>
        <dsp:cNvPr id="0" name=""/>
        <dsp:cNvSpPr/>
      </dsp:nvSpPr>
      <dsp:spPr>
        <a:xfrm>
          <a:off x="2987574" y="1978543"/>
          <a:ext cx="120074" cy="3682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227"/>
              </a:lnTo>
              <a:lnTo>
                <a:pt x="120074" y="36822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A7A677-1F31-435A-9661-1F5DF9410AF8}">
      <dsp:nvSpPr>
        <dsp:cNvPr id="0" name=""/>
        <dsp:cNvSpPr/>
      </dsp:nvSpPr>
      <dsp:spPr>
        <a:xfrm>
          <a:off x="3262052" y="1410191"/>
          <a:ext cx="91440" cy="1681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810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F0BE53-D19D-429B-A789-FE80E2BBDAE7}">
      <dsp:nvSpPr>
        <dsp:cNvPr id="0" name=""/>
        <dsp:cNvSpPr/>
      </dsp:nvSpPr>
      <dsp:spPr>
        <a:xfrm>
          <a:off x="2339172" y="1410191"/>
          <a:ext cx="968599" cy="168104"/>
        </a:xfrm>
        <a:custGeom>
          <a:avLst/>
          <a:gdLst/>
          <a:ahLst/>
          <a:cxnLst/>
          <a:rect l="0" t="0" r="0" b="0"/>
          <a:pathLst>
            <a:path>
              <a:moveTo>
                <a:pt x="968599" y="0"/>
              </a:moveTo>
              <a:lnTo>
                <a:pt x="968599" y="84052"/>
              </a:lnTo>
              <a:lnTo>
                <a:pt x="0" y="84052"/>
              </a:lnTo>
              <a:lnTo>
                <a:pt x="0" y="16810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E960B7-8ED5-499A-BACC-D383DA4E960A}">
      <dsp:nvSpPr>
        <dsp:cNvPr id="0" name=""/>
        <dsp:cNvSpPr/>
      </dsp:nvSpPr>
      <dsp:spPr>
        <a:xfrm>
          <a:off x="1370573" y="1410191"/>
          <a:ext cx="1937199" cy="168104"/>
        </a:xfrm>
        <a:custGeom>
          <a:avLst/>
          <a:gdLst/>
          <a:ahLst/>
          <a:cxnLst/>
          <a:rect l="0" t="0" r="0" b="0"/>
          <a:pathLst>
            <a:path>
              <a:moveTo>
                <a:pt x="1937199" y="0"/>
              </a:moveTo>
              <a:lnTo>
                <a:pt x="1937199" y="84052"/>
              </a:lnTo>
              <a:lnTo>
                <a:pt x="0" y="84052"/>
              </a:lnTo>
              <a:lnTo>
                <a:pt x="0" y="16810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B7CC38-5099-4B7D-986C-9DF97E190BF5}">
      <dsp:nvSpPr>
        <dsp:cNvPr id="0" name=""/>
        <dsp:cNvSpPr/>
      </dsp:nvSpPr>
      <dsp:spPr>
        <a:xfrm>
          <a:off x="81775" y="1978543"/>
          <a:ext cx="120074" cy="3682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227"/>
              </a:lnTo>
              <a:lnTo>
                <a:pt x="120074" y="36822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9C615E-77F2-4A45-8B7B-55E772596D4A}">
      <dsp:nvSpPr>
        <dsp:cNvPr id="0" name=""/>
        <dsp:cNvSpPr/>
      </dsp:nvSpPr>
      <dsp:spPr>
        <a:xfrm>
          <a:off x="401973" y="1410191"/>
          <a:ext cx="2905798" cy="168104"/>
        </a:xfrm>
        <a:custGeom>
          <a:avLst/>
          <a:gdLst/>
          <a:ahLst/>
          <a:cxnLst/>
          <a:rect l="0" t="0" r="0" b="0"/>
          <a:pathLst>
            <a:path>
              <a:moveTo>
                <a:pt x="2905798" y="0"/>
              </a:moveTo>
              <a:lnTo>
                <a:pt x="2905798" y="84052"/>
              </a:lnTo>
              <a:lnTo>
                <a:pt x="0" y="84052"/>
              </a:lnTo>
              <a:lnTo>
                <a:pt x="0" y="16810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FC7085-60FB-4109-88F2-FA148F8ECFB5}">
      <dsp:nvSpPr>
        <dsp:cNvPr id="0" name=""/>
        <dsp:cNvSpPr/>
      </dsp:nvSpPr>
      <dsp:spPr>
        <a:xfrm>
          <a:off x="2907524" y="1009943"/>
          <a:ext cx="800495" cy="40024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SISTEMA DI CONTROLLO </a:t>
          </a:r>
          <a:endParaRPr lang="it-IT" sz="900" kern="1200" dirty="0"/>
        </a:p>
      </dsp:txBody>
      <dsp:txXfrm>
        <a:off x="2907524" y="1009943"/>
        <a:ext cx="800495" cy="400247"/>
      </dsp:txXfrm>
    </dsp:sp>
    <dsp:sp modelId="{53B371D6-D05D-407E-902B-9C0DA458A79A}">
      <dsp:nvSpPr>
        <dsp:cNvPr id="0" name=""/>
        <dsp:cNvSpPr/>
      </dsp:nvSpPr>
      <dsp:spPr>
        <a:xfrm>
          <a:off x="1726" y="1578295"/>
          <a:ext cx="800495" cy="400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MPS</a:t>
          </a:r>
          <a:endParaRPr lang="it-IT" sz="900" kern="1200" dirty="0"/>
        </a:p>
      </dsp:txBody>
      <dsp:txXfrm>
        <a:off x="1726" y="1578295"/>
        <a:ext cx="800495" cy="400247"/>
      </dsp:txXfrm>
    </dsp:sp>
    <dsp:sp modelId="{FA5712B2-C3B4-4688-A195-D68FCE1396C1}">
      <dsp:nvSpPr>
        <dsp:cNvPr id="0" name=""/>
        <dsp:cNvSpPr/>
      </dsp:nvSpPr>
      <dsp:spPr>
        <a:xfrm>
          <a:off x="201850" y="2146647"/>
          <a:ext cx="800495" cy="4002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Movimentazioni Pneumatiche</a:t>
          </a:r>
        </a:p>
      </dsp:txBody>
      <dsp:txXfrm>
        <a:off x="201850" y="2146647"/>
        <a:ext cx="800495" cy="400247"/>
      </dsp:txXfrm>
    </dsp:sp>
    <dsp:sp modelId="{6F986EE7-D587-49B9-8811-A63FB64C6B7E}">
      <dsp:nvSpPr>
        <dsp:cNvPr id="0" name=""/>
        <dsp:cNvSpPr/>
      </dsp:nvSpPr>
      <dsp:spPr>
        <a:xfrm>
          <a:off x="970325" y="1578295"/>
          <a:ext cx="800495" cy="400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Interfaccia GSS</a:t>
          </a:r>
        </a:p>
      </dsp:txBody>
      <dsp:txXfrm>
        <a:off x="970325" y="1578295"/>
        <a:ext cx="800495" cy="400247"/>
      </dsp:txXfrm>
    </dsp:sp>
    <dsp:sp modelId="{39099B2F-1877-46F0-9B39-C523F62D53D5}">
      <dsp:nvSpPr>
        <dsp:cNvPr id="0" name=""/>
        <dsp:cNvSpPr/>
      </dsp:nvSpPr>
      <dsp:spPr>
        <a:xfrm>
          <a:off x="1938925" y="1578295"/>
          <a:ext cx="800495" cy="400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Ciclotrone</a:t>
          </a:r>
          <a:endParaRPr lang="it-IT" sz="900" kern="1200" dirty="0"/>
        </a:p>
      </dsp:txBody>
      <dsp:txXfrm>
        <a:off x="1938925" y="1578295"/>
        <a:ext cx="800495" cy="400247"/>
      </dsp:txXfrm>
    </dsp:sp>
    <dsp:sp modelId="{DE7ABE67-FA0F-4D7D-AFC6-6F705FD43578}">
      <dsp:nvSpPr>
        <dsp:cNvPr id="0" name=""/>
        <dsp:cNvSpPr/>
      </dsp:nvSpPr>
      <dsp:spPr>
        <a:xfrm>
          <a:off x="2907524" y="1578295"/>
          <a:ext cx="800495" cy="400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HV</a:t>
          </a:r>
          <a:endParaRPr lang="it-IT" sz="900" kern="1200" dirty="0"/>
        </a:p>
      </dsp:txBody>
      <dsp:txXfrm>
        <a:off x="2907524" y="1578295"/>
        <a:ext cx="800495" cy="400247"/>
      </dsp:txXfrm>
    </dsp:sp>
    <dsp:sp modelId="{210F26FD-FE2E-44DC-A70A-8A082C01638F}">
      <dsp:nvSpPr>
        <dsp:cNvPr id="0" name=""/>
        <dsp:cNvSpPr/>
      </dsp:nvSpPr>
      <dsp:spPr>
        <a:xfrm>
          <a:off x="3107648" y="2146647"/>
          <a:ext cx="800495" cy="4002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Piattaforma</a:t>
          </a:r>
        </a:p>
      </dsp:txBody>
      <dsp:txXfrm>
        <a:off x="3107648" y="2146647"/>
        <a:ext cx="800495" cy="400247"/>
      </dsp:txXfrm>
    </dsp:sp>
    <dsp:sp modelId="{99DF1A55-9DEF-4727-B28F-8AE5AC15D8C2}">
      <dsp:nvSpPr>
        <dsp:cNvPr id="0" name=""/>
        <dsp:cNvSpPr/>
      </dsp:nvSpPr>
      <dsp:spPr>
        <a:xfrm>
          <a:off x="3107648" y="2714999"/>
          <a:ext cx="800495" cy="4002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Lenti</a:t>
          </a:r>
        </a:p>
      </dsp:txBody>
      <dsp:txXfrm>
        <a:off x="3107648" y="2714999"/>
        <a:ext cx="800495" cy="400247"/>
      </dsp:txXfrm>
    </dsp:sp>
    <dsp:sp modelId="{AA25B5C1-3AAF-4B96-8A07-60B1E2881EF9}">
      <dsp:nvSpPr>
        <dsp:cNvPr id="0" name=""/>
        <dsp:cNvSpPr/>
      </dsp:nvSpPr>
      <dsp:spPr>
        <a:xfrm>
          <a:off x="3876124" y="1578295"/>
          <a:ext cx="800495" cy="400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Wien Filter</a:t>
          </a:r>
        </a:p>
      </dsp:txBody>
      <dsp:txXfrm>
        <a:off x="3876124" y="1578295"/>
        <a:ext cx="800495" cy="400247"/>
      </dsp:txXfrm>
    </dsp:sp>
    <dsp:sp modelId="{4B6DA435-5752-4552-9B3E-FD2668973153}">
      <dsp:nvSpPr>
        <dsp:cNvPr id="0" name=""/>
        <dsp:cNvSpPr/>
      </dsp:nvSpPr>
      <dsp:spPr>
        <a:xfrm>
          <a:off x="4844723" y="1578295"/>
          <a:ext cx="800495" cy="400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Vuoto</a:t>
          </a:r>
        </a:p>
      </dsp:txBody>
      <dsp:txXfrm>
        <a:off x="4844723" y="1578295"/>
        <a:ext cx="800495" cy="400247"/>
      </dsp:txXfrm>
    </dsp:sp>
    <dsp:sp modelId="{8DD573E6-8A4E-4023-907D-21383146EE7C}">
      <dsp:nvSpPr>
        <dsp:cNvPr id="0" name=""/>
        <dsp:cNvSpPr/>
      </dsp:nvSpPr>
      <dsp:spPr>
        <a:xfrm>
          <a:off x="5813323" y="1578295"/>
          <a:ext cx="800495" cy="400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latin typeface="Calibri Light" panose="020F0302020204030204"/>
            </a:rPr>
            <a:t>Diagnostiche</a:t>
          </a:r>
        </a:p>
      </dsp:txBody>
      <dsp:txXfrm>
        <a:off x="5813323" y="1578295"/>
        <a:ext cx="800495" cy="4002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3C6DB-934B-4510-A89A-B4423A470A92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3B0820-A2AE-4AFE-95E2-1A75AF5E5E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9667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Buongiorno a tutti, per chi non mi </a:t>
            </a:r>
            <a:r>
              <a:rPr lang="en-US" err="1">
                <a:cs typeface="Calibri"/>
              </a:rPr>
              <a:t>conosce</a:t>
            </a:r>
            <a:r>
              <a:rPr lang="en-US">
                <a:cs typeface="Calibri"/>
              </a:rPr>
              <a:t> mi </a:t>
            </a:r>
            <a:r>
              <a:rPr lang="en-US" err="1">
                <a:cs typeface="Calibri"/>
              </a:rPr>
              <a:t>presento</a:t>
            </a:r>
            <a:r>
              <a:rPr lang="en-US">
                <a:cs typeface="Calibri"/>
              </a:rPr>
              <a:t>.. Sono Loris Antoniazzi, </a:t>
            </a:r>
            <a:r>
              <a:rPr lang="en-US" err="1">
                <a:cs typeface="Calibri"/>
              </a:rPr>
              <a:t>responsabile</a:t>
            </a:r>
            <a:r>
              <a:rPr lang="en-US">
                <a:cs typeface="Calibri"/>
              </a:rPr>
              <a:t> del </a:t>
            </a:r>
            <a:r>
              <a:rPr lang="en-US" err="1">
                <a:cs typeface="Calibri"/>
              </a:rPr>
              <a:t>servizio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sistemi</a:t>
            </a:r>
            <a:r>
              <a:rPr lang="en-US">
                <a:cs typeface="Calibri"/>
              </a:rPr>
              <a:t> per </a:t>
            </a:r>
            <a:r>
              <a:rPr lang="en-US" err="1">
                <a:cs typeface="Calibri"/>
              </a:rPr>
              <a:t>gli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acceleratori</a:t>
            </a:r>
            <a:r>
              <a:rPr lang="en-US">
                <a:cs typeface="Calibri"/>
              </a:rPr>
              <a:t> e </a:t>
            </a:r>
            <a:r>
              <a:rPr lang="en-US" err="1">
                <a:cs typeface="Calibri"/>
              </a:rPr>
              <a:t>oggi</a:t>
            </a:r>
            <a:r>
              <a:rPr lang="en-US">
                <a:cs typeface="Calibri"/>
              </a:rPr>
              <a:t> vi </a:t>
            </a:r>
            <a:r>
              <a:rPr lang="en-US" err="1">
                <a:cs typeface="Calibri"/>
              </a:rPr>
              <a:t>presenterò</a:t>
            </a:r>
            <a:r>
              <a:rPr lang="en-US">
                <a:cs typeface="Calibri"/>
              </a:rPr>
              <a:t> le </a:t>
            </a:r>
            <a:r>
              <a:rPr lang="en-US" err="1">
                <a:cs typeface="Calibri"/>
              </a:rPr>
              <a:t>attività</a:t>
            </a:r>
            <a:r>
              <a:rPr lang="en-US">
                <a:cs typeface="Calibri"/>
              </a:rPr>
              <a:t> di cui </a:t>
            </a:r>
            <a:r>
              <a:rPr lang="en-US" err="1">
                <a:cs typeface="Calibri"/>
              </a:rPr>
              <a:t>si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occupa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questo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servizio</a:t>
            </a:r>
            <a:r>
              <a:rPr lang="en-US">
                <a:cs typeface="Calibri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B0820-A2AE-4AFE-95E2-1A75AF5E5EE3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4909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ea typeface="Calibri"/>
                <a:cs typeface="Calibri"/>
              </a:rPr>
              <a:t>Implementazione del sistema di controllo del vuoto dedicato alla sorgente con relativa interfaccia verso il sistema MPS</a:t>
            </a:r>
          </a:p>
          <a:p>
            <a:endParaRPr lang="it-IT" dirty="0">
              <a:ea typeface="Calibri"/>
              <a:cs typeface="Calibri"/>
            </a:endParaRPr>
          </a:p>
          <a:p>
            <a:endParaRPr lang="it-IT">
              <a:cs typeface="Calibri"/>
            </a:endParaRPr>
          </a:p>
          <a:p>
            <a:endParaRPr lang="it-IT">
              <a:ea typeface="Calibri" panose="020F0502020204030204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B0820-A2AE-4AFE-95E2-1A75AF5E5EE3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2862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ea typeface="Calibri"/>
                <a:cs typeface="Calibri"/>
              </a:rPr>
              <a:t>Il sistema di diagnostica di Fascio per SPES dai dispositivi sul campo, fino all'elettronica e il SW di acquisizione è frutto di sviluppi completamente interni ai Laboratori di Legnaro</a:t>
            </a:r>
          </a:p>
          <a:p>
            <a:endParaRPr lang="it-IT" dirty="0">
              <a:ea typeface="Calibri"/>
              <a:cs typeface="Calibri"/>
            </a:endParaRPr>
          </a:p>
          <a:p>
            <a:endParaRPr lang="it-IT">
              <a:cs typeface="Calibri"/>
            </a:endParaRPr>
          </a:p>
          <a:p>
            <a:endParaRPr lang="it-IT">
              <a:ea typeface="Calibri" panose="020F0502020204030204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B0820-A2AE-4AFE-95E2-1A75AF5E5EE3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8597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B0820-A2AE-4AFE-95E2-1A75AF5E5EE3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8754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I Servizi Radiofrequenza e Sistemi per gli acceleratori si occupano dei sistemi di controllo degli acceleratori e delle linee di trasporto del fascio oltre che degli apparati ancillari necessari al funzionamento degli stessi.</a:t>
            </a:r>
            <a:endParaRPr lang="it-IT">
              <a:ea typeface="Calibri"/>
              <a:cs typeface="Calibri"/>
            </a:endParaRPr>
          </a:p>
          <a:p>
            <a:endParaRPr lang="it-IT"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it-IT">
                <a:ea typeface="Calibri"/>
                <a:cs typeface="Calibri"/>
              </a:rPr>
              <a:t>Evidenziati in Giallo il complesso Tandem/ALPI/PIAVE, normalmente operativi, </a:t>
            </a:r>
          </a:p>
          <a:p>
            <a:pPr marL="285750" indent="-285750">
              <a:buFont typeface="Calibri"/>
              <a:buChar char="-"/>
            </a:pPr>
            <a:r>
              <a:rPr lang="it-IT">
                <a:ea typeface="Calibri"/>
                <a:cs typeface="Calibri"/>
              </a:rPr>
              <a:t>Evidenziato in Verde la parte del Ciclotrone e delle linee di trasporto verso i bunker ISOL2 e ISOL1 contenente la sorgente TIS che è stata Messa il operazione lo scorso anno</a:t>
            </a:r>
          </a:p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B0820-A2AE-4AFE-95E2-1A75AF5E5EE3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0886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/>
              <a:t>L’attività dei controlli la più variegata per la diversità delle applicazioni e dei servizi forniti.</a:t>
            </a:r>
            <a:endParaRPr lang="it-IT" baseline="0">
              <a:cs typeface="Calibri"/>
            </a:endParaRPr>
          </a:p>
          <a:p>
            <a:r>
              <a:rPr lang="it-IT" baseline="0"/>
              <a:t>Punto comune è il framework di controllo ad alto livello</a:t>
            </a:r>
            <a:r>
              <a:rPr lang="it-IT"/>
              <a:t>,</a:t>
            </a:r>
            <a:r>
              <a:rPr lang="it-IT" baseline="0"/>
              <a:t>che si chiama EPICS</a:t>
            </a:r>
            <a:endParaRPr lang="it-IT" baseline="0">
              <a:ea typeface="Calibri" panose="020F0502020204030204"/>
              <a:cs typeface="Calibri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,Sans-Serif"/>
              <a:buChar char="•"/>
            </a:pPr>
            <a:r>
              <a:rPr lang="it-IT" dirty="0"/>
              <a:t>Personal </a:t>
            </a:r>
            <a:r>
              <a:rPr lang="it-IT" dirty="0" err="1"/>
              <a:t>protection</a:t>
            </a:r>
            <a:r>
              <a:rPr lang="it-IT"/>
              <a:t> system (PPS)</a:t>
            </a:r>
            <a:endParaRPr lang="en-US"/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,Sans-Serif"/>
              <a:buChar char="•"/>
            </a:pPr>
            <a:r>
              <a:rPr lang="it-IT"/>
              <a:t>Machine </a:t>
            </a:r>
            <a:r>
              <a:rPr lang="it-IT" err="1"/>
              <a:t>Protection</a:t>
            </a:r>
            <a:r>
              <a:rPr lang="it-IT"/>
              <a:t> system (MPS) </a:t>
            </a:r>
            <a:endParaRPr lang="en-US"/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,Sans-Serif"/>
              <a:buChar char="•"/>
            </a:pPr>
            <a:r>
              <a:rPr lang="it-IT"/>
              <a:t>Piattaforme HV e sorgenti di ioni</a:t>
            </a:r>
            <a:endParaRPr lang="it-IT">
              <a:ea typeface="Calibri"/>
              <a:cs typeface="Calibri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,Sans-Serif"/>
              <a:buChar char="•"/>
            </a:pPr>
            <a:r>
              <a:rPr lang="it-IT"/>
              <a:t>Controllo e acquisizione Diagnostiche</a:t>
            </a:r>
            <a:endParaRPr lang="en-US"/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,Sans-Serif"/>
              <a:buChar char="•"/>
            </a:pPr>
            <a:r>
              <a:rPr lang="it-IT"/>
              <a:t>Sistemi RF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,Sans-Serif"/>
              <a:buChar char="•"/>
            </a:pPr>
            <a:r>
              <a:rPr lang="it-IT"/>
              <a:t>Elementi magnetici o elettrostatici per Trasporto del Fascio</a:t>
            </a:r>
            <a:endParaRPr lang="en-US"/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,Sans-Serif"/>
              <a:buChar char="•"/>
            </a:pPr>
            <a:r>
              <a:rPr lang="it-IT"/>
              <a:t>Sistemi da vuoto</a:t>
            </a:r>
            <a:endParaRPr lang="en-US"/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,Sans-Serif"/>
              <a:buChar char="•"/>
            </a:pPr>
            <a:r>
              <a:rPr lang="it-IT"/>
              <a:t>Sistemi di raffreddamento</a:t>
            </a:r>
            <a:endParaRPr lang="en-US"/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,Sans-Serif"/>
              <a:buChar char="•"/>
            </a:pPr>
            <a:r>
              <a:rPr lang="it-IT"/>
              <a:t>Infrastruttura di controllo e relativa rete informatica</a:t>
            </a:r>
            <a:endParaRPr lang="en-US"/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,Sans-Serif"/>
              <a:buChar char="•"/>
            </a:pPr>
            <a:r>
              <a:rPr lang="it-IT"/>
              <a:t>Servizio di archiviazione dati degli acceleratori</a:t>
            </a:r>
            <a:endParaRPr lang="en-US"/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,Sans-Serif"/>
              <a:buChar char="•"/>
            </a:pPr>
            <a:r>
              <a:rPr lang="it-IT"/>
              <a:t>Servizio di gestione  allarmi</a:t>
            </a:r>
            <a:endParaRPr lang="it-IT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B0820-A2AE-4AFE-95E2-1A75AF5E5EE3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1822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ea typeface="Calibri" panose="020F0502020204030204"/>
              <a:cs typeface="Calibri"/>
            </a:endParaRPr>
          </a:p>
          <a:p>
            <a:r>
              <a:rPr lang="it-IT" dirty="0">
                <a:ea typeface="Calibri" panose="020F0502020204030204"/>
                <a:cs typeface="Calibri"/>
              </a:rPr>
              <a:t> Il Riavvio della macchina ALPI è avvenuto con tutto il SW di controllo e interfacce grafiche aggiornate per il sistema di controllo RF</a:t>
            </a:r>
            <a:endParaRPr lang="it-IT" dirty="0"/>
          </a:p>
          <a:p>
            <a:endParaRPr lang="it-IT">
              <a:cs typeface="Calibri"/>
            </a:endParaRPr>
          </a:p>
          <a:p>
            <a:endParaRPr lang="it-IT">
              <a:ea typeface="Calibri" panose="020F0502020204030204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B0820-A2AE-4AFE-95E2-1A75AF5E5EE3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071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ea typeface="Calibri" panose="020F0502020204030204"/>
                <a:cs typeface="Calibri"/>
              </a:rPr>
              <a:t>L'obbiettivo del trasporto del fascio di protoni dal Ciclotrone al target in </a:t>
            </a:r>
            <a:r>
              <a:rPr lang="it-IT" dirty="0" err="1">
                <a:ea typeface="Calibri" panose="020F0502020204030204"/>
                <a:cs typeface="Calibri"/>
              </a:rPr>
              <a:t>Isol</a:t>
            </a:r>
            <a:r>
              <a:rPr lang="it-IT" dirty="0">
                <a:ea typeface="Calibri" panose="020F0502020204030204"/>
                <a:cs typeface="Calibri"/>
              </a:rPr>
              <a:t> 2 ha richiesto di riattivare, verificare e completare una serie di sistemi di controllo legati al ciclotrone e alla linea di trasporto BL2A fino all'installazione del Target.</a:t>
            </a:r>
          </a:p>
          <a:p>
            <a:r>
              <a:rPr lang="it-IT" dirty="0">
                <a:ea typeface="Calibri" panose="020F0502020204030204"/>
                <a:cs typeface="Calibri"/>
              </a:rPr>
              <a:t>Il gruppo dei controlli ha supportato le attività di BEST e del servizio Ciclotrone per la messa in opera dei sistemi e dei relativi controlli</a:t>
            </a:r>
          </a:p>
          <a:p>
            <a:r>
              <a:rPr lang="it-IT" dirty="0">
                <a:ea typeface="Calibri" panose="020F0502020204030204"/>
                <a:cs typeface="Calibri"/>
              </a:rPr>
              <a:t> </a:t>
            </a:r>
            <a:endParaRPr lang="it-IT" dirty="0"/>
          </a:p>
          <a:p>
            <a:endParaRPr lang="it-IT">
              <a:cs typeface="Calibri"/>
            </a:endParaRPr>
          </a:p>
          <a:p>
            <a:endParaRPr lang="it-IT">
              <a:ea typeface="Calibri" panose="020F0502020204030204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B0820-A2AE-4AFE-95E2-1A75AF5E5EE3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8885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cs typeface="Calibri"/>
              </a:rPr>
              <a:t>Nel corso del periodo estivo si sono svolte importanti attività per il mantenimento e l'upgrade dei sistemi e passi avanti nello sviluppo dei nuovi sistemi:</a:t>
            </a:r>
            <a:endParaRPr lang="it-IT" dirty="0"/>
          </a:p>
          <a:p>
            <a:pPr marL="171450" indent="-171450">
              <a:buFont typeface="Calibri"/>
              <a:buChar char="-"/>
            </a:pPr>
            <a:r>
              <a:rPr lang="it-IT" dirty="0">
                <a:ea typeface="Calibri" panose="020F0502020204030204"/>
                <a:cs typeface="Calibri"/>
              </a:rPr>
              <a:t>Aggiornamento delle CPU del controllo accessi degli acceleratori</a:t>
            </a:r>
          </a:p>
          <a:p>
            <a:pPr marL="171450" indent="-171450">
              <a:buFont typeface="Calibri"/>
              <a:buChar char="-"/>
            </a:pPr>
            <a:r>
              <a:rPr lang="it-IT" dirty="0">
                <a:ea typeface="Calibri" panose="020F0502020204030204"/>
                <a:cs typeface="Calibri"/>
              </a:rPr>
              <a:t>Upgrade dell'intero sistema di controllo del vuoto per 2 coppie di criostati</a:t>
            </a:r>
          </a:p>
          <a:p>
            <a:pPr marL="171450" indent="-171450">
              <a:buFont typeface="Calibri"/>
              <a:buChar char="-"/>
            </a:pPr>
            <a:r>
              <a:rPr lang="it-IT" dirty="0">
                <a:ea typeface="Calibri" panose="020F0502020204030204"/>
                <a:cs typeface="Calibri"/>
              </a:rPr>
              <a:t>Sviluppo del sistema di controllo locale per il raffreddamento ad acqua dell'RFQ di SPES</a:t>
            </a:r>
          </a:p>
          <a:p>
            <a:r>
              <a:rPr lang="it-IT" dirty="0">
                <a:ea typeface="Calibri" panose="020F0502020204030204"/>
                <a:cs typeface="Calibri"/>
              </a:rPr>
              <a:t> </a:t>
            </a:r>
            <a:endParaRPr lang="it-IT" dirty="0"/>
          </a:p>
          <a:p>
            <a:endParaRPr lang="it-IT">
              <a:cs typeface="Calibri"/>
            </a:endParaRPr>
          </a:p>
          <a:p>
            <a:endParaRPr lang="it-IT">
              <a:ea typeface="Calibri" panose="020F0502020204030204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B0820-A2AE-4AFE-95E2-1A75AF5E5EE3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0736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ea typeface="Calibri"/>
                <a:cs typeface="Calibri"/>
              </a:rPr>
              <a:t>Il sistema di controllo del progetto SPES ha una architettura complessa ed è composto da diversi sottosistemi che interagiscono tra loro. </a:t>
            </a:r>
            <a:br>
              <a:rPr lang="it-IT" dirty="0">
                <a:ea typeface="Calibri"/>
                <a:cs typeface="+mn-lt"/>
              </a:rPr>
            </a:br>
            <a:r>
              <a:rPr lang="it-IT" dirty="0">
                <a:ea typeface="Calibri"/>
                <a:cs typeface="Calibri"/>
              </a:rPr>
              <a:t>Tutti questi sottosistemi sono necessari per poter operare anche solo una parte della facility, come nel caso di ISOL1.</a:t>
            </a:r>
          </a:p>
          <a:p>
            <a:endParaRPr lang="it-IT" dirty="0">
              <a:ea typeface="Calibri"/>
              <a:cs typeface="Calibri"/>
            </a:endParaRPr>
          </a:p>
          <a:p>
            <a:endParaRPr lang="it-IT">
              <a:cs typeface="Calibri"/>
            </a:endParaRPr>
          </a:p>
          <a:p>
            <a:endParaRPr lang="it-IT">
              <a:ea typeface="Calibri" panose="020F0502020204030204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B0820-A2AE-4AFE-95E2-1A75AF5E5EE3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318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ea typeface="Calibri"/>
                <a:cs typeface="Calibri"/>
              </a:rPr>
              <a:t>Il sistema di controllo del progetto SPES ha una architettura complessa ed è composto da diversi sottosistemi che interagiscono tra loro. Tutti questi sottosistemi sono necessari per poter operare anche solo una parte della facility, come nel caso di ISOL1.</a:t>
            </a:r>
          </a:p>
          <a:p>
            <a:endParaRPr lang="it-IT" dirty="0">
              <a:ea typeface="Calibri"/>
              <a:cs typeface="Calibri"/>
            </a:endParaRPr>
          </a:p>
          <a:p>
            <a:endParaRPr lang="it-IT">
              <a:cs typeface="Calibri"/>
            </a:endParaRPr>
          </a:p>
          <a:p>
            <a:endParaRPr lang="it-IT">
              <a:ea typeface="Calibri" panose="020F0502020204030204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B0820-A2AE-4AFE-95E2-1A75AF5E5EE3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3030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ea typeface="Calibri"/>
              <a:cs typeface="Calibri"/>
            </a:endParaRPr>
          </a:p>
          <a:p>
            <a:endParaRPr lang="it-IT" dirty="0">
              <a:ea typeface="Calibri"/>
              <a:cs typeface="Calibri"/>
            </a:endParaRPr>
          </a:p>
          <a:p>
            <a:endParaRPr lang="it-IT">
              <a:cs typeface="Calibri"/>
            </a:endParaRPr>
          </a:p>
          <a:p>
            <a:endParaRPr lang="it-IT">
              <a:ea typeface="Calibri" panose="020F0502020204030204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B0820-A2AE-4AFE-95E2-1A75AF5E5EE3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9686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16004-B5CC-4A42-9A71-6EC975B3CC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C93771-EC8E-49FF-99BF-EE3D40827E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FFF0C-C317-461E-AFF6-365C2DF3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4797-E685-4A61-91D7-3FB37D6C15B3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75D20-F283-4D41-B7E2-F45955C76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CDL 2022/05/16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FACC7-84AC-4E42-A625-98A563E9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C881D-D9BF-42FE-B990-0D25DD830E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049460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7A4B6-E8C9-4B98-BBB2-5A246D5CD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44F6CC-AD2C-4061-85ED-7BCD683C3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8415E-02C5-4F9F-956C-1F4AB797A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4797-E685-4A61-91D7-3FB37D6C15B3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88384-3D4C-481E-A342-3297B5E83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CDL 2022/05/16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EE261-9E87-45EB-9364-18B696389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C881D-D9BF-42FE-B990-0D25DD830E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9212038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FBDAA5-DD15-4632-84FE-6878A3D02C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6CBED2-2A46-4787-A211-11D1F7130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B992D-0DAE-44D7-B23D-DDBB2470E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4797-E685-4A61-91D7-3FB37D6C15B3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22D37-8D87-4388-B1CA-5C5FBDC31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CDL 2022/05/16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9BEDD-88EC-41DE-8431-48E93CADC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C881D-D9BF-42FE-B990-0D25DD830E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6332907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109659"/>
            <a:ext cx="10515600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70C0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ffectLst>
            <a:outerShdw blurRad="152400" dist="317500" dir="5400000" sx="90000" sy="-19000" rotWithShape="0">
              <a:srgbClr val="0070C0">
                <a:alpha val="15000"/>
              </a:srgbClr>
            </a:outerShdw>
          </a:effectLst>
        </p:spPr>
        <p:txBody>
          <a:bodyPr/>
          <a:lstStyle>
            <a:lvl1pPr>
              <a:defRPr sz="1400" b="1">
                <a:solidFill>
                  <a:srgbClr val="0070C0"/>
                </a:solidFill>
              </a:defRPr>
            </a:lvl1pPr>
          </a:lstStyle>
          <a:p>
            <a:pPr algn="ctr"/>
            <a:r>
              <a:rPr lang="it-IT" sz="14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CDL 2022/05/16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/>
          </a:p>
        </p:txBody>
      </p:sp>
      <p:cxnSp>
        <p:nvCxnSpPr>
          <p:cNvPr id="8" name="Connettore diritto 7"/>
          <p:cNvCxnSpPr/>
          <p:nvPr userDrawn="1"/>
        </p:nvCxnSpPr>
        <p:spPr>
          <a:xfrm>
            <a:off x="112734" y="1002082"/>
            <a:ext cx="11962356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157736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37BFC-0EE3-494E-979B-14B641DC7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8FFB1-13F8-4E84-9205-B8C24DCA1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9D0D1A-DC81-4C18-BF6A-6F715B441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4797-E685-4A61-91D7-3FB37D6C15B3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C765F-9A2E-4348-8135-36D52A824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CDL 2022/05/16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E2613-DBC8-4A38-8EAF-73B4FEE37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C881D-D9BF-42FE-B990-0D25DD830E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5550809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E81CA-4212-40FD-A3F1-3E6B9ED1E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C8874-C239-4601-9664-3510DF4FC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7A2F4-EC5F-402B-85FD-C0EF71B49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4797-E685-4A61-91D7-3FB37D6C15B3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807E8-80EC-48FA-A03F-37AC0FB60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CDL 2022/05/16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C75EC-E748-4ACD-A217-AC249AE26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C881D-D9BF-42FE-B990-0D25DD830E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8348491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E57D1-4EE0-492C-AD2F-C1EBAA7DF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124FA-1B59-4F20-A6B1-2D13236C04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3FB15E-121C-4945-8CD8-1AAEFD71AC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5F39C6-DDE1-46C7-AD6E-D670E9506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4797-E685-4A61-91D7-3FB37D6C15B3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CDBBFB-42E1-4CE3-8AFF-D992C1F98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CDL 2022/05/16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B0C47C-9B6B-4E4C-B158-D69D7F6FB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C881D-D9BF-42FE-B990-0D25DD830E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6077666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9717E-6874-422D-A841-4C09865E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B5BE25-182C-486F-A5AB-0281945E9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3866B2-FACC-4CAC-97E1-74D96894B2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E32764-3C0E-4E52-8D55-149124FF39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999F43-C8D7-4EBE-8AD9-78934BD899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D5C8DA-307F-40E9-A366-E4D9DF86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4797-E685-4A61-91D7-3FB37D6C15B3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EC06AD-6568-43C1-B9D3-578CAAEE5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CDL 2022/05/16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9396FF-416D-4A09-B2FE-87839A7DF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C881D-D9BF-42FE-B990-0D25DD830E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7840687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F5794-978B-467E-8DCB-030D24246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CD0A8C-0405-41D4-AE13-18BD5827D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4797-E685-4A61-91D7-3FB37D6C15B3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6363DC-A15C-4024-A24A-9B9443937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CDL 2022/05/16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B46AD8-01D9-40AE-967E-C6CACD179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C881D-D9BF-42FE-B990-0D25DD830E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0720438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147B1-3EAF-4680-9714-4733CD391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4797-E685-4A61-91D7-3FB37D6C15B3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958D47-C7BD-4A46-AE76-FB83D42CE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CDL 2022/05/16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C2A91-0B0A-4CDC-A77F-1471C0EB6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C881D-D9BF-42FE-B990-0D25DD830E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666716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DFDB8-AA7F-4B26-97BE-67F1C7D34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49C2E-A52B-4E61-A550-DDF60A4A8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F0884-411E-4987-ADC5-4C4D78A89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F20F21-BEBB-4F79-8F76-5EB380E44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4797-E685-4A61-91D7-3FB37D6C15B3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74688E-0D61-4C8E-999A-53125D441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CDL 2022/05/16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308FD-2BDA-431A-B276-CF003F89D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C881D-D9BF-42FE-B990-0D25DD830E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1923574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0E795-C77C-431C-BC4A-A8FD9F724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59265A-5B9A-4405-9129-F5C9EA6E72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F15F77-66B2-42C6-A1F6-BBF1076E37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7FF867-053C-480D-BB31-276A139F8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4797-E685-4A61-91D7-3FB37D6C15B3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9E473-FD48-456A-9106-51543B263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CDL 2022/05/16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8425A-250C-4E36-9FD6-2C239C43A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C881D-D9BF-42FE-B990-0D25DD830E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809889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FB6723-578F-42F9-B86C-9323A1D8F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20835-2F82-4ED1-A3ED-C1C5E397AF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92E84-5226-4C71-92EE-7553D7E424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C4797-E685-4A61-91D7-3FB37D6C15B3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10030-AA51-4B18-8422-90A2E4B265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CDL 2022/05/16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8EBD1-B675-432C-902E-452C5B08DC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C881D-D9BF-42FE-B990-0D25DD830E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1727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image" Target="../media/image2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5" Type="http://schemas.openxmlformats.org/officeDocument/2006/relationships/image" Target="../media/image30.png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13" Type="http://schemas.openxmlformats.org/officeDocument/2006/relationships/image" Target="../media/image2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microsoft.com/office/2007/relationships/diagramDrawing" Target="../diagrams/drawing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2.xml"/><Relationship Id="rId11" Type="http://schemas.openxmlformats.org/officeDocument/2006/relationships/diagramColors" Target="../diagrams/colors13.xml"/><Relationship Id="rId5" Type="http://schemas.openxmlformats.org/officeDocument/2006/relationships/diagramQuickStyle" Target="../diagrams/quickStyle12.xml"/><Relationship Id="rId15" Type="http://schemas.openxmlformats.org/officeDocument/2006/relationships/image" Target="../media/image32.png"/><Relationship Id="rId10" Type="http://schemas.openxmlformats.org/officeDocument/2006/relationships/diagramQuickStyle" Target="../diagrams/quickStyle13.xml"/><Relationship Id="rId4" Type="http://schemas.openxmlformats.org/officeDocument/2006/relationships/diagramLayout" Target="../diagrams/layout12.xml"/><Relationship Id="rId9" Type="http://schemas.openxmlformats.org/officeDocument/2006/relationships/diagramLayout" Target="../diagrams/layout13.xml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3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5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8.jpe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22.jpeg"/><Relationship Id="rId10" Type="http://schemas.openxmlformats.org/officeDocument/2006/relationships/image" Target="../media/image17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image" Target="../media/image2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image" Target="../media/image26.jpeg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image" Target="../media/image2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5" Type="http://schemas.openxmlformats.org/officeDocument/2006/relationships/image" Target="../media/image28.png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E837B3-882E-44B3-A043-25C3955D9B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7976" y="1351930"/>
            <a:ext cx="8976048" cy="1544803"/>
          </a:xfrm>
          <a:gradFill flip="none" rotWithShape="1">
            <a:gsLst>
              <a:gs pos="0">
                <a:schemeClr val="accent5">
                  <a:lumMod val="75000"/>
                  <a:tint val="66000"/>
                  <a:satMod val="160000"/>
                </a:schemeClr>
              </a:gs>
              <a:gs pos="50000">
                <a:schemeClr val="accent5">
                  <a:lumMod val="75000"/>
                  <a:tint val="44500"/>
                  <a:satMod val="160000"/>
                </a:schemeClr>
              </a:gs>
              <a:gs pos="100000">
                <a:schemeClr val="accent5">
                  <a:lumMod val="7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5200" b="1" dirty="0"/>
              <a:t>Il </a:t>
            </a:r>
            <a:r>
              <a:rPr lang="en-US" sz="5200" b="1" dirty="0" err="1"/>
              <a:t>sistema</a:t>
            </a:r>
            <a:r>
              <a:rPr lang="en-US" sz="5200" b="1" dirty="0"/>
              <a:t> di </a:t>
            </a:r>
            <a:r>
              <a:rPr lang="en-US" sz="5200" b="1" dirty="0" err="1"/>
              <a:t>controllo</a:t>
            </a:r>
            <a:r>
              <a:rPr lang="en-US" sz="5200" b="1" dirty="0"/>
              <a:t> di SPES: </a:t>
            </a:r>
            <a:r>
              <a:rPr lang="en-US" sz="5200" b="1" dirty="0" err="1"/>
              <a:t>una</a:t>
            </a:r>
            <a:r>
              <a:rPr lang="en-US" sz="5200" b="1" dirty="0"/>
              <a:t> </a:t>
            </a:r>
            <a:r>
              <a:rPr lang="en-US" sz="5200" b="1" dirty="0" err="1"/>
              <a:t>collaborazione</a:t>
            </a:r>
            <a:r>
              <a:rPr lang="en-US" sz="5200" b="1" dirty="0"/>
              <a:t> di </a:t>
            </a:r>
            <a:r>
              <a:rPr lang="en-US" sz="5200" b="1" dirty="0" err="1"/>
              <a:t>successo</a:t>
            </a:r>
            <a:endParaRPr lang="it-IT" dirty="0" err="1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2EE7011-58F7-4172-91D0-1FA02DAC0C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it-IT" b="1">
                <a:solidFill>
                  <a:srgbClr val="0070C0"/>
                </a:solidFill>
              </a:rPr>
              <a:t>D. Bortolato e L. Antoniazzi</a:t>
            </a:r>
          </a:p>
        </p:txBody>
      </p:sp>
      <p:sp>
        <p:nvSpPr>
          <p:cNvPr id="5" name="Rettangolo 3">
            <a:extLst>
              <a:ext uri="{FF2B5EF4-FFF2-40B4-BE49-F238E27FC236}">
                <a16:creationId xmlns:a16="http://schemas.microsoft.com/office/drawing/2014/main" id="{AC335A51-6A42-43FD-AFA2-4201723668DE}"/>
              </a:ext>
            </a:extLst>
          </p:cNvPr>
          <p:cNvSpPr/>
          <p:nvPr/>
        </p:nvSpPr>
        <p:spPr>
          <a:xfrm>
            <a:off x="3822818" y="6159843"/>
            <a:ext cx="4723467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it-IT" sz="28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INFN-LNL 2025/01/17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6109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0827834" cy="1015461"/>
          </a:xfrm>
        </p:spPr>
        <p:txBody>
          <a:bodyPr>
            <a:normAutofit/>
          </a:bodyPr>
          <a:lstStyle/>
          <a:p>
            <a:pPr algn="ctr"/>
            <a:r>
              <a:rPr lang="it-IT"/>
              <a:t>Cronologia 2024 – Fascio Radioattivo ISOL1</a:t>
            </a:r>
            <a:endParaRPr lang="it-IT" sz="4000" b="1"/>
          </a:p>
        </p:txBody>
      </p:sp>
      <p:sp>
        <p:nvSpPr>
          <p:cNvPr id="4142" name="Footer Placeholder 4141">
            <a:extLst>
              <a:ext uri="{FF2B5EF4-FFF2-40B4-BE49-F238E27FC236}">
                <a16:creationId xmlns:a16="http://schemas.microsoft.com/office/drawing/2014/main" id="{84568912-C310-1D09-FEBB-9A499FF7E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ffectLst>
            <a:outerShdw blurRad="152400" dist="317500" dir="5400000" sx="90000" sy="-19000" rotWithShape="0">
              <a:srgbClr val="0070C0">
                <a:alpha val="15000"/>
              </a:srgbClr>
            </a:outerShdw>
          </a:effectLst>
        </p:spPr>
        <p:txBody>
          <a:bodyPr vert="horz" lIns="91440" tIns="45720" rIns="91440" bIns="45720" rtlCol="0" anchor="ctr"/>
          <a:lstStyle/>
          <a:p>
            <a:r>
              <a:rPr lang="en-US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2025/01/17</a:t>
            </a:r>
          </a:p>
        </p:txBody>
      </p:sp>
      <p:graphicFrame>
        <p:nvGraphicFramePr>
          <p:cNvPr id="47" name="Diagramma 46">
            <a:extLst>
              <a:ext uri="{FF2B5EF4-FFF2-40B4-BE49-F238E27FC236}">
                <a16:creationId xmlns:a16="http://schemas.microsoft.com/office/drawing/2014/main" id="{E1D5B9C6-48C9-A81F-1E6C-9EA53E54465A}"/>
              </a:ext>
            </a:extLst>
          </p:cNvPr>
          <p:cNvGraphicFramePr/>
          <p:nvPr/>
        </p:nvGraphicFramePr>
        <p:xfrm>
          <a:off x="217714" y="647700"/>
          <a:ext cx="4572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718" name="Diagramma 5717">
            <a:extLst>
              <a:ext uri="{FF2B5EF4-FFF2-40B4-BE49-F238E27FC236}">
                <a16:creationId xmlns:a16="http://schemas.microsoft.com/office/drawing/2014/main" id="{78D202D5-A21E-FA49-C970-5E887243C357}"/>
              </a:ext>
            </a:extLst>
          </p:cNvPr>
          <p:cNvGraphicFramePr/>
          <p:nvPr/>
        </p:nvGraphicFramePr>
        <p:xfrm>
          <a:off x="4852836" y="648402"/>
          <a:ext cx="6615545" cy="4125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7" name="Immagine 36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F3D124FE-E7C3-05AB-A8EC-A66B2B4535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11979" y="54907"/>
            <a:ext cx="1349375" cy="760305"/>
          </a:xfrm>
          <a:prstGeom prst="rect">
            <a:avLst/>
          </a:prstGeom>
        </p:spPr>
      </p:pic>
      <p:sp>
        <p:nvSpPr>
          <p:cNvPr id="36" name="Ovale 35">
            <a:extLst>
              <a:ext uri="{FF2B5EF4-FFF2-40B4-BE49-F238E27FC236}">
                <a16:creationId xmlns:a16="http://schemas.microsoft.com/office/drawing/2014/main" id="{AFC6FA9F-02DA-DDA4-EFCD-EA525F7EAE69}"/>
              </a:ext>
            </a:extLst>
          </p:cNvPr>
          <p:cNvSpPr/>
          <p:nvPr/>
        </p:nvSpPr>
        <p:spPr>
          <a:xfrm>
            <a:off x="3308958" y="1638822"/>
            <a:ext cx="427972" cy="427972"/>
          </a:xfrm>
          <a:prstGeom prst="ellipse">
            <a:avLst/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03" name="Rettangolo con angoli arrotondati 4102">
            <a:extLst>
              <a:ext uri="{FF2B5EF4-FFF2-40B4-BE49-F238E27FC236}">
                <a16:creationId xmlns:a16="http://schemas.microsoft.com/office/drawing/2014/main" id="{EBF1C63B-0796-6249-9771-0807972B28C0}"/>
              </a:ext>
            </a:extLst>
          </p:cNvPr>
          <p:cNvSpPr/>
          <p:nvPr/>
        </p:nvSpPr>
        <p:spPr>
          <a:xfrm>
            <a:off x="7682628" y="1607507"/>
            <a:ext cx="949892" cy="51147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05" name="Rettangolo con angoli arrotondati 4104">
            <a:extLst>
              <a:ext uri="{FF2B5EF4-FFF2-40B4-BE49-F238E27FC236}">
                <a16:creationId xmlns:a16="http://schemas.microsoft.com/office/drawing/2014/main" id="{624B380C-E92E-34C4-78F3-2297EAEC20D0}"/>
              </a:ext>
            </a:extLst>
          </p:cNvPr>
          <p:cNvSpPr/>
          <p:nvPr/>
        </p:nvSpPr>
        <p:spPr>
          <a:xfrm>
            <a:off x="9701414" y="1602520"/>
            <a:ext cx="1052250" cy="279747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102" name="Immagine 4101" descr="Immagine che contiene interno, macchina, industria, ingegneria&#10;&#10;Descrizione generata automaticamente">
            <a:extLst>
              <a:ext uri="{FF2B5EF4-FFF2-40B4-BE49-F238E27FC236}">
                <a16:creationId xmlns:a16="http://schemas.microsoft.com/office/drawing/2014/main" id="{4EABF96B-6A12-FB31-C894-0FAE6848BB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12248" y="3425460"/>
            <a:ext cx="3948534" cy="2932123"/>
          </a:xfrm>
          <a:prstGeom prst="rect">
            <a:avLst/>
          </a:prstGeom>
        </p:spPr>
      </p:pic>
      <p:pic>
        <p:nvPicPr>
          <p:cNvPr id="4126" name="Immagine 4125" descr="Immagine che contiene testo, schermata, diagramma, numero&#10;&#10;Descrizione generata automaticamente">
            <a:extLst>
              <a:ext uri="{FF2B5EF4-FFF2-40B4-BE49-F238E27FC236}">
                <a16:creationId xmlns:a16="http://schemas.microsoft.com/office/drawing/2014/main" id="{81FDE2E2-D38F-B6F7-F613-ED36CAD1D3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10509" y="3420145"/>
            <a:ext cx="4272644" cy="2694809"/>
          </a:xfrm>
          <a:prstGeom prst="rect">
            <a:avLst/>
          </a:prstGeom>
        </p:spPr>
      </p:pic>
      <p:sp>
        <p:nvSpPr>
          <p:cNvPr id="5707" name="CasellaDiTesto 5706">
            <a:extLst>
              <a:ext uri="{FF2B5EF4-FFF2-40B4-BE49-F238E27FC236}">
                <a16:creationId xmlns:a16="http://schemas.microsoft.com/office/drawing/2014/main" id="{B351B3F4-D35E-1018-4DCB-8366B164C278}"/>
              </a:ext>
            </a:extLst>
          </p:cNvPr>
          <p:cNvSpPr txBox="1"/>
          <p:nvPr/>
        </p:nvSpPr>
        <p:spPr>
          <a:xfrm>
            <a:off x="1717817" y="6347050"/>
            <a:ext cx="312569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>
                <a:ea typeface="Calibri"/>
                <a:cs typeface="Calibri"/>
              </a:rPr>
              <a:t>Bunker ISOL1</a:t>
            </a:r>
          </a:p>
        </p:txBody>
      </p:sp>
      <p:sp>
        <p:nvSpPr>
          <p:cNvPr id="5708" name="CasellaDiTesto 5707">
            <a:extLst>
              <a:ext uri="{FF2B5EF4-FFF2-40B4-BE49-F238E27FC236}">
                <a16:creationId xmlns:a16="http://schemas.microsoft.com/office/drawing/2014/main" id="{7C419E83-EFD8-8485-D1A0-D23C1ED79932}"/>
              </a:ext>
            </a:extLst>
          </p:cNvPr>
          <p:cNvSpPr txBox="1"/>
          <p:nvPr/>
        </p:nvSpPr>
        <p:spPr>
          <a:xfrm>
            <a:off x="5887250" y="6102634"/>
            <a:ext cx="312569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>
                <a:ea typeface="Calibri"/>
                <a:cs typeface="Calibri"/>
              </a:rPr>
              <a:t>Controllo Vuoto ISOL1</a:t>
            </a:r>
          </a:p>
        </p:txBody>
      </p:sp>
    </p:spTree>
    <p:extLst>
      <p:ext uri="{BB962C8B-B14F-4D97-AF65-F5344CB8AC3E}">
        <p14:creationId xmlns:p14="http://schemas.microsoft.com/office/powerpoint/2010/main" val="1223150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0827834" cy="1015461"/>
          </a:xfrm>
        </p:spPr>
        <p:txBody>
          <a:bodyPr>
            <a:normAutofit/>
          </a:bodyPr>
          <a:lstStyle/>
          <a:p>
            <a:pPr algn="ctr"/>
            <a:r>
              <a:rPr lang="it-IT"/>
              <a:t>Cronologia 2024 – Fascio Radioattivo ISOL1</a:t>
            </a:r>
            <a:endParaRPr lang="it-IT" sz="4000" b="1"/>
          </a:p>
        </p:txBody>
      </p:sp>
      <p:sp>
        <p:nvSpPr>
          <p:cNvPr id="4142" name="Footer Placeholder 4141">
            <a:extLst>
              <a:ext uri="{FF2B5EF4-FFF2-40B4-BE49-F238E27FC236}">
                <a16:creationId xmlns:a16="http://schemas.microsoft.com/office/drawing/2014/main" id="{84568912-C310-1D09-FEBB-9A499FF7E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ffectLst>
            <a:outerShdw blurRad="152400" dist="317500" dir="5400000" sx="90000" sy="-19000" rotWithShape="0">
              <a:srgbClr val="0070C0">
                <a:alpha val="15000"/>
              </a:srgbClr>
            </a:outerShdw>
          </a:effectLst>
        </p:spPr>
        <p:txBody>
          <a:bodyPr vert="horz" lIns="91440" tIns="45720" rIns="91440" bIns="45720" rtlCol="0" anchor="ctr"/>
          <a:lstStyle/>
          <a:p>
            <a:r>
              <a:rPr lang="en-US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2025/01/17</a:t>
            </a:r>
          </a:p>
        </p:txBody>
      </p:sp>
      <p:graphicFrame>
        <p:nvGraphicFramePr>
          <p:cNvPr id="47" name="Diagramma 46">
            <a:extLst>
              <a:ext uri="{FF2B5EF4-FFF2-40B4-BE49-F238E27FC236}">
                <a16:creationId xmlns:a16="http://schemas.microsoft.com/office/drawing/2014/main" id="{E1D5B9C6-48C9-A81F-1E6C-9EA53E54465A}"/>
              </a:ext>
            </a:extLst>
          </p:cNvPr>
          <p:cNvGraphicFramePr/>
          <p:nvPr/>
        </p:nvGraphicFramePr>
        <p:xfrm>
          <a:off x="217714" y="647700"/>
          <a:ext cx="4572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718" name="Diagramma 5717">
            <a:extLst>
              <a:ext uri="{FF2B5EF4-FFF2-40B4-BE49-F238E27FC236}">
                <a16:creationId xmlns:a16="http://schemas.microsoft.com/office/drawing/2014/main" id="{78D202D5-A21E-FA49-C970-5E887243C357}"/>
              </a:ext>
            </a:extLst>
          </p:cNvPr>
          <p:cNvGraphicFramePr/>
          <p:nvPr/>
        </p:nvGraphicFramePr>
        <p:xfrm>
          <a:off x="4852836" y="648402"/>
          <a:ext cx="6615545" cy="4125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7" name="Immagine 36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F3D124FE-E7C3-05AB-A8EC-A66B2B4535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11979" y="54907"/>
            <a:ext cx="1349375" cy="760305"/>
          </a:xfrm>
          <a:prstGeom prst="rect">
            <a:avLst/>
          </a:prstGeom>
        </p:spPr>
      </p:pic>
      <p:sp>
        <p:nvSpPr>
          <p:cNvPr id="36" name="Ovale 35">
            <a:extLst>
              <a:ext uri="{FF2B5EF4-FFF2-40B4-BE49-F238E27FC236}">
                <a16:creationId xmlns:a16="http://schemas.microsoft.com/office/drawing/2014/main" id="{AFC6FA9F-02DA-DDA4-EFCD-EA525F7EAE69}"/>
              </a:ext>
            </a:extLst>
          </p:cNvPr>
          <p:cNvSpPr/>
          <p:nvPr/>
        </p:nvSpPr>
        <p:spPr>
          <a:xfrm>
            <a:off x="3308958" y="1638822"/>
            <a:ext cx="427972" cy="427972"/>
          </a:xfrm>
          <a:prstGeom prst="ellipse">
            <a:avLst/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03" name="Rettangolo con angoli arrotondati 4102">
            <a:extLst>
              <a:ext uri="{FF2B5EF4-FFF2-40B4-BE49-F238E27FC236}">
                <a16:creationId xmlns:a16="http://schemas.microsoft.com/office/drawing/2014/main" id="{EBF1C63B-0796-6249-9771-0807972B28C0}"/>
              </a:ext>
            </a:extLst>
          </p:cNvPr>
          <p:cNvSpPr/>
          <p:nvPr/>
        </p:nvSpPr>
        <p:spPr>
          <a:xfrm>
            <a:off x="10611565" y="1599570"/>
            <a:ext cx="949892" cy="51147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125" name="Immagine 4124" descr="Immagine che contiene macchina, interno, elettronica, pannello di controllo&#10;&#10;Descrizione generata automaticamente">
            <a:extLst>
              <a:ext uri="{FF2B5EF4-FFF2-40B4-BE49-F238E27FC236}">
                <a16:creationId xmlns:a16="http://schemas.microsoft.com/office/drawing/2014/main" id="{7DACDCC5-02FA-74CD-3238-D83E00B529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51433" y="2651125"/>
            <a:ext cx="1572696" cy="3698875"/>
          </a:xfrm>
          <a:prstGeom prst="rect">
            <a:avLst/>
          </a:prstGeom>
        </p:spPr>
      </p:pic>
      <p:sp>
        <p:nvSpPr>
          <p:cNvPr id="4128" name="CasellaDiTesto 4127">
            <a:extLst>
              <a:ext uri="{FF2B5EF4-FFF2-40B4-BE49-F238E27FC236}">
                <a16:creationId xmlns:a16="http://schemas.microsoft.com/office/drawing/2014/main" id="{572C6B13-963C-07E7-9ABC-9B0BF96B2578}"/>
              </a:ext>
            </a:extLst>
          </p:cNvPr>
          <p:cNvSpPr txBox="1"/>
          <p:nvPr/>
        </p:nvSpPr>
        <p:spPr>
          <a:xfrm>
            <a:off x="2241692" y="6347050"/>
            <a:ext cx="312569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>
                <a:ea typeface="Calibri"/>
                <a:cs typeface="Calibri"/>
              </a:rPr>
              <a:t>Rack Diagnostiche</a:t>
            </a:r>
          </a:p>
        </p:txBody>
      </p:sp>
      <p:pic>
        <p:nvPicPr>
          <p:cNvPr id="48" name="Immagine 47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B3FCD476-27AB-0FE3-A8AF-BEA698D7BBB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78537" y="3248025"/>
            <a:ext cx="3598863" cy="3155951"/>
          </a:xfrm>
          <a:prstGeom prst="rect">
            <a:avLst/>
          </a:prstGeom>
        </p:spPr>
      </p:pic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BB105657-0858-BF6A-DC36-E590752815E8}"/>
              </a:ext>
            </a:extLst>
          </p:cNvPr>
          <p:cNvSpPr txBox="1"/>
          <p:nvPr/>
        </p:nvSpPr>
        <p:spPr>
          <a:xfrm>
            <a:off x="6416817" y="6410550"/>
            <a:ext cx="312569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>
                <a:ea typeface="Calibri"/>
                <a:cs typeface="Calibri"/>
              </a:rPr>
              <a:t>Profilo di Fascio</a:t>
            </a:r>
          </a:p>
        </p:txBody>
      </p:sp>
    </p:spTree>
    <p:extLst>
      <p:ext uri="{BB962C8B-B14F-4D97-AF65-F5344CB8AC3E}">
        <p14:creationId xmlns:p14="http://schemas.microsoft.com/office/powerpoint/2010/main" val="1639606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0813457" cy="1069213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Altre attività e Ringraziamenti</a:t>
            </a:r>
            <a:endParaRPr lang="it-IT" sz="4000" b="1" dirty="0">
              <a:ea typeface="Calibri Light"/>
              <a:cs typeface="Calibri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6744" y="1059542"/>
            <a:ext cx="10563844" cy="10002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dirty="0">
                <a:ea typeface="Calibri"/>
                <a:cs typeface="Calibri"/>
              </a:rPr>
              <a:t>Novembre 2024, Nuovo Cluster controlli (Grazie al supporto del calcolo)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dirty="0">
                <a:ea typeface="Calibri"/>
                <a:cs typeface="Calibri"/>
              </a:rPr>
              <a:t>Dicembre 2024, Cablaggi Linea Dolomiti zona A5 (Grazie al supporto di tutto il personale coinvolto in SPES e in particolare al Servizio utenti)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5A42488A-0EE1-7434-2D00-07D10D8C9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2025/01/17</a:t>
            </a:r>
            <a:endParaRPr lang="en-US"/>
          </a:p>
        </p:txBody>
      </p:sp>
      <p:pic>
        <p:nvPicPr>
          <p:cNvPr id="5" name="Immagine 4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E2D4C41D-2AAD-63F4-BAF2-A695EE5F7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979" y="94595"/>
            <a:ext cx="1349375" cy="76030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2B40AB1-8848-3AA5-BFE1-A319AF05AC00}"/>
              </a:ext>
            </a:extLst>
          </p:cNvPr>
          <p:cNvSpPr txBox="1"/>
          <p:nvPr/>
        </p:nvSpPr>
        <p:spPr>
          <a:xfrm>
            <a:off x="1470084" y="3623094"/>
            <a:ext cx="1071914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latin typeface="Dreaming Outloud Pro"/>
                <a:ea typeface="Calibri"/>
                <a:cs typeface="Calibri"/>
              </a:rPr>
              <a:t>GRAZIE A TUTTI PER LA COLLABORAZIONE!</a:t>
            </a:r>
          </a:p>
        </p:txBody>
      </p:sp>
    </p:spTree>
    <p:extLst>
      <p:ext uri="{BB962C8B-B14F-4D97-AF65-F5344CB8AC3E}">
        <p14:creationId xmlns:p14="http://schemas.microsoft.com/office/powerpoint/2010/main" val="87444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0827834" cy="1015461"/>
          </a:xfrm>
        </p:spPr>
        <p:txBody>
          <a:bodyPr>
            <a:normAutofit/>
          </a:bodyPr>
          <a:lstStyle/>
          <a:p>
            <a:pPr algn="ctr"/>
            <a:r>
              <a:rPr lang="it-IT"/>
              <a:t>Controlli, SRF e SSPA</a:t>
            </a:r>
            <a:endParaRPr lang="it-IT" sz="4000" b="1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5A42488A-0EE1-7434-2D00-07D10D8C9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INFN-LNL 2025/01/17</a:t>
            </a:r>
            <a:endParaRPr lang="en-US"/>
          </a:p>
        </p:txBody>
      </p:sp>
      <p:pic>
        <p:nvPicPr>
          <p:cNvPr id="3" name="Immagine 2" descr="Immagine che contiene testo, mappa, diagramma, Piano&#10;&#10;Descrizione generata automaticamente">
            <a:extLst>
              <a:ext uri="{FF2B5EF4-FFF2-40B4-BE49-F238E27FC236}">
                <a16:creationId xmlns:a16="http://schemas.microsoft.com/office/drawing/2014/main" id="{F3BADC33-1548-C551-38AE-BD771E65E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763" y="1073208"/>
            <a:ext cx="8646582" cy="5281082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5" name="Immagine 4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2C8F8FF1-6706-7DBC-39E1-2BD1349F3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1979" y="94595"/>
            <a:ext cx="1349375" cy="76030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08BD61B-6F3D-1C69-0AE8-1868F6CE14C4}"/>
              </a:ext>
            </a:extLst>
          </p:cNvPr>
          <p:cNvSpPr txBox="1"/>
          <p:nvPr/>
        </p:nvSpPr>
        <p:spPr>
          <a:xfrm>
            <a:off x="110434" y="1015656"/>
            <a:ext cx="3668849" cy="29578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>
                <a:ea typeface="Calibri"/>
                <a:cs typeface="Calibri"/>
              </a:rPr>
              <a:t>I Servizi Radiofrequenza e </a:t>
            </a:r>
            <a:br>
              <a:rPr lang="it-IT" dirty="0">
                <a:ea typeface="Calibri"/>
                <a:cs typeface="Calibri"/>
              </a:rPr>
            </a:br>
            <a:r>
              <a:rPr lang="it-IT" dirty="0">
                <a:ea typeface="Calibri"/>
                <a:cs typeface="Calibri"/>
              </a:rPr>
              <a:t>Sistemi per gli acceleratori si occupano dei sistemi di controllo degli acceleratori e delle linee di trasporto del fascio oltre che degli apparati ancillari necessari al funzionamento degli stessi.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C314EA35-2B42-B3ED-A496-46A2FBE7F7AB}"/>
              </a:ext>
            </a:extLst>
          </p:cNvPr>
          <p:cNvSpPr/>
          <p:nvPr/>
        </p:nvSpPr>
        <p:spPr>
          <a:xfrm>
            <a:off x="3567043" y="4560956"/>
            <a:ext cx="2584173" cy="640521"/>
          </a:xfrm>
          <a:prstGeom prst="rect">
            <a:avLst/>
          </a:prstGeom>
          <a:solidFill>
            <a:srgbClr val="F5D79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5B6A8412-B044-9852-BEE1-5D1B55281B3C}"/>
              </a:ext>
            </a:extLst>
          </p:cNvPr>
          <p:cNvSpPr/>
          <p:nvPr/>
        </p:nvSpPr>
        <p:spPr>
          <a:xfrm>
            <a:off x="3567043" y="2462695"/>
            <a:ext cx="2528956" cy="971825"/>
          </a:xfrm>
          <a:prstGeom prst="rect">
            <a:avLst/>
          </a:prstGeom>
          <a:solidFill>
            <a:srgbClr val="F5D79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34680C98-9CAE-306C-C4D5-6EBB33427DA5}"/>
              </a:ext>
            </a:extLst>
          </p:cNvPr>
          <p:cNvSpPr/>
          <p:nvPr/>
        </p:nvSpPr>
        <p:spPr>
          <a:xfrm>
            <a:off x="5411304" y="3434521"/>
            <a:ext cx="684696" cy="1126433"/>
          </a:xfrm>
          <a:prstGeom prst="rect">
            <a:avLst/>
          </a:prstGeom>
          <a:solidFill>
            <a:srgbClr val="F5D79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BC85E5D4-8C16-EDC4-8B46-BD4722E02DF1}"/>
              </a:ext>
            </a:extLst>
          </p:cNvPr>
          <p:cNvSpPr/>
          <p:nvPr/>
        </p:nvSpPr>
        <p:spPr>
          <a:xfrm>
            <a:off x="6095999" y="2539998"/>
            <a:ext cx="1811131" cy="265044"/>
          </a:xfrm>
          <a:prstGeom prst="rect">
            <a:avLst/>
          </a:prstGeom>
          <a:solidFill>
            <a:srgbClr val="F5D79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con angoli in alto ritagliati 17">
            <a:extLst>
              <a:ext uri="{FF2B5EF4-FFF2-40B4-BE49-F238E27FC236}">
                <a16:creationId xmlns:a16="http://schemas.microsoft.com/office/drawing/2014/main" id="{1870CDA9-F71D-6E2B-7098-C1697A94E77D}"/>
              </a:ext>
            </a:extLst>
          </p:cNvPr>
          <p:cNvSpPr/>
          <p:nvPr/>
        </p:nvSpPr>
        <p:spPr>
          <a:xfrm rot="5400000">
            <a:off x="10088218" y="3395868"/>
            <a:ext cx="837095" cy="561008"/>
          </a:xfrm>
          <a:prstGeom prst="snip2SameRect">
            <a:avLst/>
          </a:prstGeom>
          <a:solidFill>
            <a:srgbClr val="9CF79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FA3CAF2C-B512-3BAB-A60B-A4A9CEAB7B1C}"/>
              </a:ext>
            </a:extLst>
          </p:cNvPr>
          <p:cNvSpPr/>
          <p:nvPr/>
        </p:nvSpPr>
        <p:spPr>
          <a:xfrm>
            <a:off x="9914283" y="3088229"/>
            <a:ext cx="220868" cy="242957"/>
          </a:xfrm>
          <a:prstGeom prst="rect">
            <a:avLst/>
          </a:prstGeom>
          <a:solidFill>
            <a:srgbClr val="9CF79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D42B1867-BDE2-865F-0CDC-0E0F80B72522}"/>
              </a:ext>
            </a:extLst>
          </p:cNvPr>
          <p:cNvSpPr/>
          <p:nvPr/>
        </p:nvSpPr>
        <p:spPr>
          <a:xfrm>
            <a:off x="10005391" y="4108173"/>
            <a:ext cx="430694" cy="99392"/>
          </a:xfrm>
          <a:prstGeom prst="rect">
            <a:avLst/>
          </a:prstGeom>
          <a:solidFill>
            <a:srgbClr val="9CF79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3FD1627C-61FB-90D3-462F-62B46251B2E7}"/>
              </a:ext>
            </a:extLst>
          </p:cNvPr>
          <p:cNvSpPr/>
          <p:nvPr/>
        </p:nvSpPr>
        <p:spPr>
          <a:xfrm>
            <a:off x="10226261" y="2948608"/>
            <a:ext cx="355460" cy="309217"/>
          </a:xfrm>
          <a:prstGeom prst="rect">
            <a:avLst/>
          </a:prstGeom>
          <a:solidFill>
            <a:srgbClr val="9CF79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61CE7C13-D5F8-01BA-F9C2-1B93F033EF69}"/>
              </a:ext>
            </a:extLst>
          </p:cNvPr>
          <p:cNvSpPr/>
          <p:nvPr/>
        </p:nvSpPr>
        <p:spPr>
          <a:xfrm>
            <a:off x="10005391" y="3092172"/>
            <a:ext cx="364431" cy="33131"/>
          </a:xfrm>
          <a:prstGeom prst="rect">
            <a:avLst/>
          </a:prstGeom>
          <a:solidFill>
            <a:srgbClr val="9CF79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D0899F9-6193-B8CA-248E-E8C60FBB573E}"/>
              </a:ext>
            </a:extLst>
          </p:cNvPr>
          <p:cNvSpPr txBox="1"/>
          <p:nvPr/>
        </p:nvSpPr>
        <p:spPr>
          <a:xfrm>
            <a:off x="10501313" y="3792399"/>
            <a:ext cx="790575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b="1">
                <a:solidFill>
                  <a:srgbClr val="00B050"/>
                </a:solidFill>
                <a:ea typeface="Calibri"/>
                <a:cs typeface="Calibri"/>
              </a:rPr>
              <a:t>2024</a:t>
            </a:r>
            <a:endParaRPr lang="it-IT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219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0827834" cy="1543665"/>
          </a:xfrm>
        </p:spPr>
        <p:txBody>
          <a:bodyPr>
            <a:normAutofit/>
          </a:bodyPr>
          <a:lstStyle/>
          <a:p>
            <a:pPr algn="ctr"/>
            <a:r>
              <a:rPr lang="it-IT"/>
              <a:t>Controlli, SRF e SSPA</a:t>
            </a:r>
            <a:br>
              <a:rPr lang="it-IT" sz="4000" b="1"/>
            </a:br>
            <a:endParaRPr lang="it-IT" sz="4000" b="1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6744" y="1059542"/>
            <a:ext cx="11854076" cy="45012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b="1" u="sng"/>
              <a:t>Tipologie di sistemi controllati e servizi gestiti</a:t>
            </a:r>
            <a:endParaRPr lang="it-IT" b="1" u="sng">
              <a:ea typeface="Calibri"/>
              <a:cs typeface="Calibri"/>
            </a:endParaRPr>
          </a:p>
          <a:p>
            <a:pPr marL="285750" indent="-285750" fontAlgn="base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/>
              <a:t>Personal </a:t>
            </a:r>
            <a:r>
              <a:rPr lang="it-IT" err="1"/>
              <a:t>Protection</a:t>
            </a:r>
            <a:r>
              <a:rPr lang="it-IT"/>
              <a:t> system (PPS)</a:t>
            </a:r>
            <a:endParaRPr lang="it-IT">
              <a:cs typeface="Calibri"/>
            </a:endParaRPr>
          </a:p>
          <a:p>
            <a:pPr marL="285750" indent="-285750" fontAlgn="base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/>
              <a:t>Machine </a:t>
            </a:r>
            <a:r>
              <a:rPr lang="it-IT" err="1"/>
              <a:t>Protection</a:t>
            </a:r>
            <a:r>
              <a:rPr lang="it-IT"/>
              <a:t> system (MPS) </a:t>
            </a:r>
            <a:endParaRPr lang="it-IT">
              <a:ea typeface="Calibri"/>
              <a:cs typeface="Calibri"/>
            </a:endParaRPr>
          </a:p>
          <a:p>
            <a:pPr marL="285750" indent="-285750" fontAlgn="base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/>
              <a:t>Piattaforme HV e sorgenti di ioni</a:t>
            </a:r>
            <a:endParaRPr lang="it-IT">
              <a:cs typeface="Calibri"/>
            </a:endParaRPr>
          </a:p>
          <a:p>
            <a:pPr marL="285750" indent="-285750" fontAlgn="base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/>
              <a:t>Elementi di Trasporto del Fascio</a:t>
            </a:r>
            <a:endParaRPr lang="it-IT">
              <a:cs typeface="Calibri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>
                <a:ea typeface="Calibri"/>
                <a:cs typeface="Calibri"/>
              </a:rPr>
              <a:t>Controllo e acquisizione Diagnostiche</a:t>
            </a:r>
            <a:endParaRPr lang="it-IT"/>
          </a:p>
          <a:p>
            <a:pPr marL="285750" indent="-285750" fontAlgn="base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>
                <a:ea typeface="Calibri"/>
                <a:cs typeface="Calibri"/>
              </a:rPr>
              <a:t>Sistemi RF</a:t>
            </a:r>
            <a:endParaRPr lang="it-IT"/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/>
              <a:t>Sistemi da vuoto</a:t>
            </a:r>
            <a:endParaRPr lang="it-IT">
              <a:ea typeface="Calibri"/>
              <a:cs typeface="Calibri"/>
            </a:endParaRPr>
          </a:p>
          <a:p>
            <a:pPr marL="285750" indent="-285750" fontAlgn="base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/>
              <a:t>Sistemi di raffreddamento</a:t>
            </a:r>
            <a:endParaRPr lang="it-IT">
              <a:cs typeface="Calibri"/>
            </a:endParaRPr>
          </a:p>
          <a:p>
            <a:pPr marL="285750" indent="-285750" fontAlgn="base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/>
              <a:t>Infrastruttura di controllo e relativa rete informatica</a:t>
            </a:r>
            <a:br>
              <a:rPr lang="it-IT"/>
            </a:br>
            <a:r>
              <a:rPr lang="it-IT">
                <a:ea typeface="Calibri"/>
                <a:cs typeface="Calibri"/>
              </a:rPr>
              <a:t>(con supporto del servizio calcolo)</a:t>
            </a:r>
            <a:endParaRPr lang="it-IT">
              <a:cs typeface="Calibri"/>
            </a:endParaRPr>
          </a:p>
          <a:p>
            <a:pPr marL="285750" indent="-285750" fontAlgn="base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/>
              <a:t>Servizio di archiviazione dati riguardanti gli acceleratori</a:t>
            </a:r>
            <a:endParaRPr lang="it-IT">
              <a:ea typeface="Calibri"/>
              <a:cs typeface="Calibri"/>
            </a:endParaRPr>
          </a:p>
          <a:p>
            <a:pPr marL="285750" indent="-285750" fontAlgn="base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/>
              <a:t>Servizio di gestione  allarmi</a:t>
            </a:r>
            <a:endParaRPr lang="it-IT">
              <a:cs typeface="Calibri"/>
            </a:endParaRP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5A42488A-0EE1-7434-2D00-07D10D8C9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INFN-LNL 2025/01/17</a:t>
            </a:r>
            <a:endParaRPr lang="en-US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0D5D7DB5-D7C1-49B6-B147-5AD6912D6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428" y="1260615"/>
            <a:ext cx="2800559" cy="1575314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E4AF10B9-992D-476A-93FB-6B7B58F6F2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935" y="5340018"/>
            <a:ext cx="1572142" cy="1168052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A11A63F-CAD4-46AD-9DD2-B8B22BA0309B}"/>
              </a:ext>
            </a:extLst>
          </p:cNvPr>
          <p:cNvSpPr txBox="1"/>
          <p:nvPr/>
        </p:nvSpPr>
        <p:spPr>
          <a:xfrm>
            <a:off x="8743739" y="6162394"/>
            <a:ext cx="3352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Experimental</a:t>
            </a:r>
            <a:r>
              <a:rPr lang="it-IT" sz="1200"/>
              <a:t> Physics and Industrial Control System</a:t>
            </a:r>
          </a:p>
          <a:p>
            <a:endParaRPr lang="en-US"/>
          </a:p>
        </p:txBody>
      </p:sp>
      <p:pic>
        <p:nvPicPr>
          <p:cNvPr id="5" name="Immagine 4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BD94A921-8E1E-97F5-02AA-43BBC2952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1979" y="107824"/>
            <a:ext cx="1349375" cy="760305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4396849F-4155-F0D0-FB2C-7A779CEF534D}"/>
              </a:ext>
            </a:extLst>
          </p:cNvPr>
          <p:cNvGrpSpPr/>
          <p:nvPr/>
        </p:nvGrpSpPr>
        <p:grpSpPr>
          <a:xfrm>
            <a:off x="9489864" y="2998650"/>
            <a:ext cx="2478692" cy="1932124"/>
            <a:chOff x="6179927" y="1403213"/>
            <a:chExt cx="2478692" cy="1932124"/>
          </a:xfrm>
        </p:grpSpPr>
        <p:pic>
          <p:nvPicPr>
            <p:cNvPr id="39" name="Immagine 38">
              <a:extLst>
                <a:ext uri="{FF2B5EF4-FFF2-40B4-BE49-F238E27FC236}">
                  <a16:creationId xmlns:a16="http://schemas.microsoft.com/office/drawing/2014/main" id="{7C8B34B7-ADC1-4713-BB68-4FCEC0879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79927" y="1710961"/>
              <a:ext cx="1211290" cy="16229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23223569-BA11-4B23-B986-C3FC007F2A88}"/>
                </a:ext>
              </a:extLst>
            </p:cNvPr>
            <p:cNvSpPr txBox="1"/>
            <p:nvPr/>
          </p:nvSpPr>
          <p:spPr>
            <a:xfrm>
              <a:off x="6604910" y="1403213"/>
              <a:ext cx="1572141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it-IT" sz="1200"/>
                <a:t>Magneti</a:t>
              </a:r>
            </a:p>
          </p:txBody>
        </p:sp>
        <p:pic>
          <p:nvPicPr>
            <p:cNvPr id="3" name="Immagine 2" descr="Immagine che contiene macchina, ingegneria, interno, pialla/aereo&#10;&#10;Descrizione generata automaticamente">
              <a:extLst>
                <a:ext uri="{FF2B5EF4-FFF2-40B4-BE49-F238E27FC236}">
                  <a16:creationId xmlns:a16="http://schemas.microsoft.com/office/drawing/2014/main" id="{B2D91B16-1E3F-0799-A13C-C8F5D88DE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88245" y="1712912"/>
              <a:ext cx="1270374" cy="1622425"/>
            </a:xfrm>
            <a:prstGeom prst="rect">
              <a:avLst/>
            </a:prstGeom>
          </p:spPr>
        </p:pic>
      </p:grpSp>
      <p:pic>
        <p:nvPicPr>
          <p:cNvPr id="8" name="Picture 6" descr="Immagine che contiene schermata, elettronica, Ingegneria elettronica, circuito&#10;&#10;Descrizione generata automaticamente">
            <a:extLst>
              <a:ext uri="{FF2B5EF4-FFF2-40B4-BE49-F238E27FC236}">
                <a16:creationId xmlns:a16="http://schemas.microsoft.com/office/drawing/2014/main" id="{AFE0CAC8-29BD-51EE-3CDF-C0FB85FBB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105" y="3202417"/>
            <a:ext cx="604334" cy="213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mmagine che contiene testo, schermata, diagramma&#10;&#10;Descrizione generata automaticamente">
            <a:extLst>
              <a:ext uri="{FF2B5EF4-FFF2-40B4-BE49-F238E27FC236}">
                <a16:creationId xmlns:a16="http://schemas.microsoft.com/office/drawing/2014/main" id="{A0C7732C-4A16-F278-C809-483A36238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473" y="3205902"/>
            <a:ext cx="3078192" cy="183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D01F135-CEED-64C8-1C0D-56D724A08C49}"/>
              </a:ext>
            </a:extLst>
          </p:cNvPr>
          <p:cNvSpPr txBox="1"/>
          <p:nvPr/>
        </p:nvSpPr>
        <p:spPr>
          <a:xfrm>
            <a:off x="6905625" y="2925831"/>
            <a:ext cx="15240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sz="1200">
                <a:ea typeface="Calibri"/>
                <a:cs typeface="Calibri"/>
              </a:rPr>
              <a:t>Diagnostiche</a:t>
            </a:r>
            <a:endParaRPr lang="it-IT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A02BF56-E4F1-94EE-2BB7-CA96F866B9CA}"/>
              </a:ext>
            </a:extLst>
          </p:cNvPr>
          <p:cNvSpPr txBox="1"/>
          <p:nvPr/>
        </p:nvSpPr>
        <p:spPr>
          <a:xfrm>
            <a:off x="9304425" y="989664"/>
            <a:ext cx="254793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200">
                <a:ea typeface="Calibri"/>
                <a:cs typeface="Calibri"/>
              </a:rPr>
              <a:t>Supervisione Linea di Trasporto</a:t>
            </a:r>
            <a:endParaRPr lang="it-IT" err="1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AB38CF-DF67-C751-E9E5-E97777E47A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6929" y="1402753"/>
            <a:ext cx="2228326" cy="1305100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3FFEF3D6-4361-96A5-41B9-04A05C0389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29456" y="1262018"/>
            <a:ext cx="1379290" cy="1579577"/>
          </a:xfrm>
          <a:prstGeom prst="rect">
            <a:avLst/>
          </a:prstGeom>
        </p:spPr>
      </p:pic>
      <p:sp>
        <p:nvSpPr>
          <p:cNvPr id="12" name="CasellaDiTesto 15">
            <a:extLst>
              <a:ext uri="{FF2B5EF4-FFF2-40B4-BE49-F238E27FC236}">
                <a16:creationId xmlns:a16="http://schemas.microsoft.com/office/drawing/2014/main" id="{6A0DEE33-F33F-4A5C-FFDD-71CA8E7E8DC5}"/>
              </a:ext>
            </a:extLst>
          </p:cNvPr>
          <p:cNvSpPr txBox="1"/>
          <p:nvPr/>
        </p:nvSpPr>
        <p:spPr>
          <a:xfrm>
            <a:off x="5543360" y="989664"/>
            <a:ext cx="33379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200" dirty="0">
                <a:ea typeface="Calibri"/>
                <a:cs typeface="Calibri"/>
              </a:rPr>
              <a:t>Controllo SW e HW radiofrequenza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674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0827834" cy="1015461"/>
          </a:xfrm>
        </p:spPr>
        <p:txBody>
          <a:bodyPr>
            <a:normAutofit/>
          </a:bodyPr>
          <a:lstStyle/>
          <a:p>
            <a:pPr algn="ctr"/>
            <a:r>
              <a:rPr lang="it-IT"/>
              <a:t>Cronologia 2024 – Turni ALPI</a:t>
            </a:r>
            <a:endParaRPr lang="it-IT" sz="4000" b="1"/>
          </a:p>
        </p:txBody>
      </p:sp>
      <p:sp>
        <p:nvSpPr>
          <p:cNvPr id="4142" name="Footer Placeholder 4141">
            <a:extLst>
              <a:ext uri="{FF2B5EF4-FFF2-40B4-BE49-F238E27FC236}">
                <a16:creationId xmlns:a16="http://schemas.microsoft.com/office/drawing/2014/main" id="{84568912-C310-1D09-FEBB-9A499FF7E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ffectLst>
            <a:outerShdw blurRad="152400" dist="317500" dir="5400000" sx="90000" sy="-19000" rotWithShape="0">
              <a:srgbClr val="0070C0">
                <a:alpha val="15000"/>
              </a:srgbClr>
            </a:outerShdw>
          </a:effectLst>
        </p:spPr>
        <p:txBody>
          <a:bodyPr vert="horz" lIns="91440" tIns="45720" rIns="91440" bIns="45720" rtlCol="0" anchor="ctr"/>
          <a:lstStyle/>
          <a:p>
            <a:r>
              <a:rPr lang="en-US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2025/01/17</a:t>
            </a:r>
          </a:p>
        </p:txBody>
      </p:sp>
      <p:graphicFrame>
        <p:nvGraphicFramePr>
          <p:cNvPr id="47" name="Diagramma 46">
            <a:extLst>
              <a:ext uri="{FF2B5EF4-FFF2-40B4-BE49-F238E27FC236}">
                <a16:creationId xmlns:a16="http://schemas.microsoft.com/office/drawing/2014/main" id="{E1D5B9C6-48C9-A81F-1E6C-9EA53E54465A}"/>
              </a:ext>
            </a:extLst>
          </p:cNvPr>
          <p:cNvGraphicFramePr/>
          <p:nvPr/>
        </p:nvGraphicFramePr>
        <p:xfrm>
          <a:off x="217714" y="647700"/>
          <a:ext cx="4572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7" name="Immagine 36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F3D124FE-E7C3-05AB-A8EC-A66B2B4535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1979" y="54907"/>
            <a:ext cx="1349375" cy="760305"/>
          </a:xfrm>
          <a:prstGeom prst="rect">
            <a:avLst/>
          </a:prstGeom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DED4B0FB-2C3B-9119-FAAF-11B3A0D45656}"/>
              </a:ext>
            </a:extLst>
          </p:cNvPr>
          <p:cNvSpPr/>
          <p:nvPr/>
        </p:nvSpPr>
        <p:spPr>
          <a:xfrm>
            <a:off x="487556" y="3052350"/>
            <a:ext cx="322719" cy="283467"/>
          </a:xfrm>
          <a:prstGeom prst="ellipse">
            <a:avLst/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5" name="Immagine 24" descr="Immagine che contiene industria, acciaio, macchina, interno&#10;&#10;Descrizione generata automaticamente">
            <a:extLst>
              <a:ext uri="{FF2B5EF4-FFF2-40B4-BE49-F238E27FC236}">
                <a16:creationId xmlns:a16="http://schemas.microsoft.com/office/drawing/2014/main" id="{22A8CAE3-2F11-FECE-EB24-ECB116F5D7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1879" y="1091820"/>
            <a:ext cx="3489853" cy="2991136"/>
          </a:xfrm>
          <a:prstGeom prst="rect">
            <a:avLst/>
          </a:prstGeom>
        </p:spPr>
      </p:pic>
      <p:pic>
        <p:nvPicPr>
          <p:cNvPr id="26" name="Immagine 25" descr="Immagine che contiene testo, schermata, software, Software multimediale&#10;&#10;Descrizione generata automaticamente">
            <a:extLst>
              <a:ext uri="{FF2B5EF4-FFF2-40B4-BE49-F238E27FC236}">
                <a16:creationId xmlns:a16="http://schemas.microsoft.com/office/drawing/2014/main" id="{B312B176-696A-B113-8FC0-CB5B3F1FF8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9086" y="3660016"/>
            <a:ext cx="3583392" cy="2881669"/>
          </a:xfrm>
          <a:prstGeom prst="rect">
            <a:avLst/>
          </a:prstGeom>
        </p:spPr>
      </p:pic>
      <p:pic>
        <p:nvPicPr>
          <p:cNvPr id="40" name="Picture 39" descr="A screenshot of a computer&#10;&#10;Description automatically generated">
            <a:extLst>
              <a:ext uri="{FF2B5EF4-FFF2-40B4-BE49-F238E27FC236}">
                <a16:creationId xmlns:a16="http://schemas.microsoft.com/office/drawing/2014/main" id="{3146E230-BF5A-32C4-212C-06A21C6C72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5436" y="4161036"/>
            <a:ext cx="5567516" cy="219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40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0827834" cy="1015461"/>
          </a:xfrm>
        </p:spPr>
        <p:txBody>
          <a:bodyPr>
            <a:normAutofit/>
          </a:bodyPr>
          <a:lstStyle/>
          <a:p>
            <a:pPr algn="ctr"/>
            <a:r>
              <a:rPr lang="it-IT"/>
              <a:t>Cronologia 2024 – Fascio ISOL2</a:t>
            </a:r>
            <a:endParaRPr lang="it-IT" sz="4000" b="1"/>
          </a:p>
        </p:txBody>
      </p:sp>
      <p:sp>
        <p:nvSpPr>
          <p:cNvPr id="4142" name="Footer Placeholder 4141">
            <a:extLst>
              <a:ext uri="{FF2B5EF4-FFF2-40B4-BE49-F238E27FC236}">
                <a16:creationId xmlns:a16="http://schemas.microsoft.com/office/drawing/2014/main" id="{84568912-C310-1D09-FEBB-9A499FF7E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ffectLst>
            <a:outerShdw blurRad="152400" dist="317500" dir="5400000" sx="90000" sy="-19000" rotWithShape="0">
              <a:srgbClr val="0070C0">
                <a:alpha val="15000"/>
              </a:srgbClr>
            </a:outerShdw>
          </a:effectLst>
        </p:spPr>
        <p:txBody>
          <a:bodyPr vert="horz" lIns="91440" tIns="45720" rIns="91440" bIns="45720" rtlCol="0" anchor="ctr"/>
          <a:lstStyle/>
          <a:p>
            <a:r>
              <a:rPr lang="en-US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2025/01/17</a:t>
            </a:r>
          </a:p>
        </p:txBody>
      </p:sp>
      <p:graphicFrame>
        <p:nvGraphicFramePr>
          <p:cNvPr id="47" name="Diagramma 46">
            <a:extLst>
              <a:ext uri="{FF2B5EF4-FFF2-40B4-BE49-F238E27FC236}">
                <a16:creationId xmlns:a16="http://schemas.microsoft.com/office/drawing/2014/main" id="{E1D5B9C6-48C9-A81F-1E6C-9EA53E54465A}"/>
              </a:ext>
            </a:extLst>
          </p:cNvPr>
          <p:cNvGraphicFramePr/>
          <p:nvPr/>
        </p:nvGraphicFramePr>
        <p:xfrm>
          <a:off x="217714" y="647700"/>
          <a:ext cx="4572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7" name="Immagine 36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F3D124FE-E7C3-05AB-A8EC-A66B2B4535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1979" y="54907"/>
            <a:ext cx="1349375" cy="760305"/>
          </a:xfrm>
          <a:prstGeom prst="rect">
            <a:avLst/>
          </a:prstGeom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0C1C9648-B3C5-5649-68D7-FC4D71D53DF3}"/>
              </a:ext>
            </a:extLst>
          </p:cNvPr>
          <p:cNvSpPr/>
          <p:nvPr/>
        </p:nvSpPr>
        <p:spPr>
          <a:xfrm>
            <a:off x="1263040" y="2473891"/>
            <a:ext cx="344466" cy="323589"/>
          </a:xfrm>
          <a:prstGeom prst="ellipse">
            <a:avLst/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 descr="Immagine che contiene macchina&#10;&#10;Descrizione generata automaticamente">
            <a:extLst>
              <a:ext uri="{FF2B5EF4-FFF2-40B4-BE49-F238E27FC236}">
                <a16:creationId xmlns:a16="http://schemas.microsoft.com/office/drawing/2014/main" id="{260EF5AF-8F43-93D8-4284-6BAFC89AD9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1510" y="4006548"/>
            <a:ext cx="5040422" cy="1957454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10EB6A0F-0AE2-8CB7-22C0-6BE4C327A190}"/>
              </a:ext>
            </a:extLst>
          </p:cNvPr>
          <p:cNvSpPr txBox="1"/>
          <p:nvPr/>
        </p:nvSpPr>
        <p:spPr>
          <a:xfrm>
            <a:off x="1604650" y="2973902"/>
            <a:ext cx="5343575" cy="35548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b="1" u="sng" dirty="0">
                <a:ea typeface="Calibri"/>
                <a:cs typeface="Calibri"/>
              </a:rPr>
              <a:t>Attività di BEST con supporto controlli e RF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dirty="0">
                <a:ea typeface="Calibri"/>
                <a:cs typeface="Calibri"/>
              </a:rPr>
              <a:t>Verifica dei controlli del ciclotrone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dirty="0">
                <a:ea typeface="Calibri"/>
                <a:cs typeface="Calibri"/>
              </a:rPr>
              <a:t>Ripristino RF power </a:t>
            </a:r>
            <a:r>
              <a:rPr lang="it-IT" dirty="0" err="1">
                <a:ea typeface="Calibri"/>
                <a:cs typeface="Calibri"/>
              </a:rPr>
              <a:t>Amplifier</a:t>
            </a:r>
            <a:endParaRPr lang="it-IT" dirty="0">
              <a:ea typeface="Calibri"/>
              <a:cs typeface="Calibri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dirty="0">
                <a:ea typeface="Calibri"/>
                <a:cs typeface="Calibri"/>
              </a:rPr>
              <a:t>Integrazione linea BL2A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Courier New" panose="020B0604020202020204" pitchFamily="34" charset="0"/>
              <a:buChar char="o"/>
            </a:pPr>
            <a:r>
              <a:rPr lang="it-IT" dirty="0">
                <a:ea typeface="Calibri"/>
                <a:cs typeface="Calibri"/>
              </a:rPr>
              <a:t>Vuoto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Courier New" panose="020B0604020202020204" pitchFamily="34" charset="0"/>
              <a:buChar char="o"/>
            </a:pPr>
            <a:r>
              <a:rPr lang="it-IT" dirty="0">
                <a:ea typeface="Calibri"/>
                <a:cs typeface="Calibri"/>
              </a:rPr>
              <a:t>Magneti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Courier New" panose="020B0604020202020204" pitchFamily="34" charset="0"/>
              <a:buChar char="o"/>
            </a:pPr>
            <a:r>
              <a:rPr lang="it-IT" dirty="0">
                <a:ea typeface="Calibri"/>
                <a:cs typeface="Calibri"/>
              </a:rPr>
              <a:t>Diagnostiche di Fascio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Courier New" panose="020B0604020202020204" pitchFamily="34" charset="0"/>
              <a:buChar char="o"/>
            </a:pPr>
            <a:r>
              <a:rPr lang="it-IT" dirty="0">
                <a:ea typeface="Calibri"/>
                <a:cs typeface="Calibri"/>
              </a:rPr>
              <a:t>Predisposizione integrazione con GSS e MPS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b="1" u="sng" dirty="0">
                <a:ea typeface="Calibri"/>
                <a:cs typeface="Calibri"/>
              </a:rPr>
              <a:t>Attività Controlli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dirty="0">
                <a:ea typeface="Calibri"/>
                <a:cs typeface="Calibri"/>
              </a:rPr>
              <a:t>Installazione e avvio sistema da vuoto ISOL2</a:t>
            </a:r>
          </a:p>
        </p:txBody>
      </p:sp>
      <p:pic>
        <p:nvPicPr>
          <p:cNvPr id="13" name="Immagine 12" descr="Immagine che contiene macchina, ingegneria, interno, fabbrica&#10;&#10;Descrizione generata automaticamente">
            <a:extLst>
              <a:ext uri="{FF2B5EF4-FFF2-40B4-BE49-F238E27FC236}">
                <a16:creationId xmlns:a16="http://schemas.microsoft.com/office/drawing/2014/main" id="{1072A930-0B26-559D-4C1C-CFFF57AE5C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85047" y="1196977"/>
            <a:ext cx="3832747" cy="255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09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0827834" cy="1015461"/>
          </a:xfrm>
        </p:spPr>
        <p:txBody>
          <a:bodyPr>
            <a:normAutofit/>
          </a:bodyPr>
          <a:lstStyle/>
          <a:p>
            <a:pPr algn="ctr"/>
            <a:r>
              <a:rPr lang="it-IT"/>
              <a:t>Cronologia 2024 – Manutenzioni – Upgrade-Sviluppi</a:t>
            </a:r>
            <a:endParaRPr lang="it-IT" sz="4000" b="1"/>
          </a:p>
        </p:txBody>
      </p:sp>
      <p:sp>
        <p:nvSpPr>
          <p:cNvPr id="4142" name="Footer Placeholder 4141">
            <a:extLst>
              <a:ext uri="{FF2B5EF4-FFF2-40B4-BE49-F238E27FC236}">
                <a16:creationId xmlns:a16="http://schemas.microsoft.com/office/drawing/2014/main" id="{84568912-C310-1D09-FEBB-9A499FF7E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ffectLst>
            <a:outerShdw blurRad="152400" dist="317500" dir="5400000" sx="90000" sy="-19000" rotWithShape="0">
              <a:srgbClr val="0070C0">
                <a:alpha val="15000"/>
              </a:srgbClr>
            </a:outerShdw>
          </a:effectLst>
        </p:spPr>
        <p:txBody>
          <a:bodyPr vert="horz" lIns="91440" tIns="45720" rIns="91440" bIns="45720" rtlCol="0" anchor="ctr"/>
          <a:lstStyle/>
          <a:p>
            <a:r>
              <a:rPr lang="en-US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2025/01/17</a:t>
            </a:r>
          </a:p>
        </p:txBody>
      </p:sp>
      <p:graphicFrame>
        <p:nvGraphicFramePr>
          <p:cNvPr id="47" name="Diagramma 46">
            <a:extLst>
              <a:ext uri="{FF2B5EF4-FFF2-40B4-BE49-F238E27FC236}">
                <a16:creationId xmlns:a16="http://schemas.microsoft.com/office/drawing/2014/main" id="{E1D5B9C6-48C9-A81F-1E6C-9EA53E54465A}"/>
              </a:ext>
            </a:extLst>
          </p:cNvPr>
          <p:cNvGraphicFramePr/>
          <p:nvPr/>
        </p:nvGraphicFramePr>
        <p:xfrm>
          <a:off x="217714" y="647700"/>
          <a:ext cx="4572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7" name="Immagine 36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F3D124FE-E7C3-05AB-A8EC-A66B2B4535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1979" y="54907"/>
            <a:ext cx="1349375" cy="760305"/>
          </a:xfrm>
          <a:prstGeom prst="rect">
            <a:avLst/>
          </a:prstGeom>
        </p:spPr>
      </p:pic>
      <p:sp>
        <p:nvSpPr>
          <p:cNvPr id="4340" name="CasellaDiTesto 4339">
            <a:extLst>
              <a:ext uri="{FF2B5EF4-FFF2-40B4-BE49-F238E27FC236}">
                <a16:creationId xmlns:a16="http://schemas.microsoft.com/office/drawing/2014/main" id="{54B218E9-6F4E-D69B-5CDE-457D3C0038C1}"/>
              </a:ext>
            </a:extLst>
          </p:cNvPr>
          <p:cNvSpPr txBox="1"/>
          <p:nvPr/>
        </p:nvSpPr>
        <p:spPr>
          <a:xfrm>
            <a:off x="125260" y="4300603"/>
            <a:ext cx="370561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ea typeface="Calibri"/>
                <a:cs typeface="Calibri"/>
              </a:rPr>
              <a:t>Aggiornamento CPU Controllo Accessi Vani Acceleratori</a:t>
            </a:r>
            <a:endParaRPr lang="it-IT"/>
          </a:p>
        </p:txBody>
      </p: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6D85863E-3385-A613-DA98-D3A8466A9A4D}"/>
              </a:ext>
            </a:extLst>
          </p:cNvPr>
          <p:cNvGrpSpPr/>
          <p:nvPr/>
        </p:nvGrpSpPr>
        <p:grpSpPr>
          <a:xfrm>
            <a:off x="3768369" y="2473890"/>
            <a:ext cx="4168725" cy="3841316"/>
            <a:chOff x="3768369" y="2473890"/>
            <a:chExt cx="4168725" cy="3841316"/>
          </a:xfrm>
        </p:grpSpPr>
        <p:sp>
          <p:nvSpPr>
            <p:cNvPr id="4179" name="CasellaDiTesto 4178">
              <a:extLst>
                <a:ext uri="{FF2B5EF4-FFF2-40B4-BE49-F238E27FC236}">
                  <a16:creationId xmlns:a16="http://schemas.microsoft.com/office/drawing/2014/main" id="{53470A73-D3D0-EBA1-4A0F-245F11323A33}"/>
                </a:ext>
              </a:extLst>
            </p:cNvPr>
            <p:cNvSpPr txBox="1"/>
            <p:nvPr/>
          </p:nvSpPr>
          <p:spPr>
            <a:xfrm>
              <a:off x="4081397" y="2473890"/>
              <a:ext cx="3705615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it-IT">
                  <a:ea typeface="Calibri"/>
                  <a:cs typeface="Calibri"/>
                </a:rPr>
                <a:t>Sviluppo SW di controllo per Raffreddamento RFQ di SPES</a:t>
              </a:r>
            </a:p>
          </p:txBody>
        </p:sp>
        <p:pic>
          <p:nvPicPr>
            <p:cNvPr id="4341" name="Immagine 4340" descr="Immagine che contiene testo, schermata, circuito, elettronica&#10;&#10;Descrizione generata automaticamente">
              <a:extLst>
                <a:ext uri="{FF2B5EF4-FFF2-40B4-BE49-F238E27FC236}">
                  <a16:creationId xmlns:a16="http://schemas.microsoft.com/office/drawing/2014/main" id="{5CFA862F-9EFC-78D6-4168-5C6F359FA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97132" y="3057851"/>
              <a:ext cx="2701708" cy="1566929"/>
            </a:xfrm>
            <a:prstGeom prst="rect">
              <a:avLst/>
            </a:prstGeom>
          </p:spPr>
        </p:pic>
        <p:pic>
          <p:nvPicPr>
            <p:cNvPr id="4343" name="Immagine 4342" descr="Immagine che contiene macchina, interno, ingegneria, industria&#10;&#10;Descrizione generata automaticamente">
              <a:extLst>
                <a:ext uri="{FF2B5EF4-FFF2-40B4-BE49-F238E27FC236}">
                  <a16:creationId xmlns:a16="http://schemas.microsoft.com/office/drawing/2014/main" id="{8629BEDD-75F0-757A-CBB1-CCF4CACDD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16276" y="3841315"/>
              <a:ext cx="2220818" cy="2473891"/>
            </a:xfrm>
            <a:prstGeom prst="rect">
              <a:avLst/>
            </a:prstGeom>
          </p:spPr>
        </p:pic>
        <p:pic>
          <p:nvPicPr>
            <p:cNvPr id="4345" name="Picture 5" descr="A picture containing outdoor, sky, wheel, vehicle&#10;&#10;Description automatically generated">
              <a:extLst>
                <a:ext uri="{FF2B5EF4-FFF2-40B4-BE49-F238E27FC236}">
                  <a16:creationId xmlns:a16="http://schemas.microsoft.com/office/drawing/2014/main" id="{BCAD21E1-FFA5-D131-95FA-0567F6A77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768369" y="4822767"/>
              <a:ext cx="1574105" cy="1138825"/>
            </a:xfrm>
            <a:prstGeom prst="rect">
              <a:avLst/>
            </a:prstGeom>
          </p:spPr>
        </p:pic>
        <p:sp>
          <p:nvSpPr>
            <p:cNvPr id="4346" name="Freccia a destra 4345">
              <a:extLst>
                <a:ext uri="{FF2B5EF4-FFF2-40B4-BE49-F238E27FC236}">
                  <a16:creationId xmlns:a16="http://schemas.microsoft.com/office/drawing/2014/main" id="{CCA89AAD-ECBD-4582-2B2F-AAC0B7A958B9}"/>
                </a:ext>
              </a:extLst>
            </p:cNvPr>
            <p:cNvSpPr/>
            <p:nvPr/>
          </p:nvSpPr>
          <p:spPr>
            <a:xfrm>
              <a:off x="5344438" y="5187862"/>
              <a:ext cx="354904" cy="208767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347" name="CasellaDiTesto 4346">
            <a:extLst>
              <a:ext uri="{FF2B5EF4-FFF2-40B4-BE49-F238E27FC236}">
                <a16:creationId xmlns:a16="http://schemas.microsoft.com/office/drawing/2014/main" id="{CD7F891F-7872-6E21-5234-FE58D417D541}"/>
              </a:ext>
            </a:extLst>
          </p:cNvPr>
          <p:cNvSpPr txBox="1"/>
          <p:nvPr/>
        </p:nvSpPr>
        <p:spPr>
          <a:xfrm>
            <a:off x="4196218" y="4822520"/>
            <a:ext cx="99164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>
                <a:ea typeface="Calibri"/>
                <a:cs typeface="Calibri"/>
              </a:rPr>
              <a:t>2023</a:t>
            </a:r>
            <a:endParaRPr lang="it-IT"/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94AAE0F5-CAC5-BB63-8EC3-BC654721C396}"/>
              </a:ext>
            </a:extLst>
          </p:cNvPr>
          <p:cNvGrpSpPr/>
          <p:nvPr/>
        </p:nvGrpSpPr>
        <p:grpSpPr>
          <a:xfrm>
            <a:off x="7369481" y="1012521"/>
            <a:ext cx="4822517" cy="4505080"/>
            <a:chOff x="7369481" y="1012521"/>
            <a:chExt cx="4822517" cy="4505080"/>
          </a:xfrm>
        </p:grpSpPr>
        <p:grpSp>
          <p:nvGrpSpPr>
            <p:cNvPr id="4139" name="Gruppo 4138">
              <a:extLst>
                <a:ext uri="{FF2B5EF4-FFF2-40B4-BE49-F238E27FC236}">
                  <a16:creationId xmlns:a16="http://schemas.microsoft.com/office/drawing/2014/main" id="{68841CB0-C63A-3981-9AF8-DBD9F3DB6918}"/>
                </a:ext>
              </a:extLst>
            </p:cNvPr>
            <p:cNvGrpSpPr/>
            <p:nvPr/>
          </p:nvGrpSpPr>
          <p:grpSpPr>
            <a:xfrm>
              <a:off x="7369481" y="1012521"/>
              <a:ext cx="4822517" cy="4462806"/>
              <a:chOff x="7369481" y="1012521"/>
              <a:chExt cx="4989531" cy="4099329"/>
            </a:xfrm>
          </p:grpSpPr>
          <p:pic>
            <p:nvPicPr>
              <p:cNvPr id="4109" name="Immagine 4108" descr="Immagine che contiene testo, schermata, Policromia, Carattere&#10;&#10;Descrizione generata automaticamente">
                <a:extLst>
                  <a:ext uri="{FF2B5EF4-FFF2-40B4-BE49-F238E27FC236}">
                    <a16:creationId xmlns:a16="http://schemas.microsoft.com/office/drawing/2014/main" id="{ED273665-4E8B-D430-DBA1-63A148AA58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663551" y="1379755"/>
                <a:ext cx="4257675" cy="1781175"/>
              </a:xfrm>
              <a:prstGeom prst="rect">
                <a:avLst/>
              </a:prstGeom>
            </p:spPr>
          </p:pic>
          <p:pic>
            <p:nvPicPr>
              <p:cNvPr id="4113" name="Immagine 4112" descr="Immagine che contiene tavolo&#10;&#10;Descrizione generata automaticamente">
                <a:extLst>
                  <a:ext uri="{FF2B5EF4-FFF2-40B4-BE49-F238E27FC236}">
                    <a16:creationId xmlns:a16="http://schemas.microsoft.com/office/drawing/2014/main" id="{154C43A3-D8F8-8CFB-7095-17AA9633CB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23812" t="9773" r="32455" b="5093"/>
              <a:stretch/>
            </p:blipFill>
            <p:spPr bwMode="auto">
              <a:xfrm>
                <a:off x="10716152" y="3227604"/>
                <a:ext cx="1503880" cy="1884246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4128" name="CasellaDiTesto 4127">
                <a:extLst>
                  <a:ext uri="{FF2B5EF4-FFF2-40B4-BE49-F238E27FC236}">
                    <a16:creationId xmlns:a16="http://schemas.microsoft.com/office/drawing/2014/main" id="{25668608-6F30-2654-668F-3FF6AB0B810E}"/>
                  </a:ext>
                </a:extLst>
              </p:cNvPr>
              <p:cNvSpPr txBox="1"/>
              <p:nvPr/>
            </p:nvSpPr>
            <p:spPr>
              <a:xfrm>
                <a:off x="7369481" y="1012521"/>
                <a:ext cx="4989531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it-IT">
                    <a:ea typeface="Calibri"/>
                    <a:cs typeface="Calibri"/>
                  </a:rPr>
                  <a:t>Manutenzione e Aggiornamento sistemi da vuoto</a:t>
                </a:r>
                <a:endParaRPr lang="it-IT"/>
              </a:p>
            </p:txBody>
          </p:sp>
        </p:grpSp>
        <p:pic>
          <p:nvPicPr>
            <p:cNvPr id="23" name="Immagine 22" descr="armadio linac">
              <a:extLst>
                <a:ext uri="{FF2B5EF4-FFF2-40B4-BE49-F238E27FC236}">
                  <a16:creationId xmlns:a16="http://schemas.microsoft.com/office/drawing/2014/main" id="{9553FA75-4A35-BEE5-DDF3-C0183E734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357151" y="3428776"/>
              <a:ext cx="834596" cy="2088825"/>
            </a:xfrm>
            <a:prstGeom prst="rect">
              <a:avLst/>
            </a:prstGeom>
          </p:spPr>
        </p:pic>
        <p:pic>
          <p:nvPicPr>
            <p:cNvPr id="24" name="Immagine 23" descr="Immagine che contiene testo, macchina, bancomat, interno&#10;&#10;Descrizione generata automaticamente">
              <a:extLst>
                <a:ext uri="{FF2B5EF4-FFF2-40B4-BE49-F238E27FC236}">
                  <a16:creationId xmlns:a16="http://schemas.microsoft.com/office/drawing/2014/main" id="{1D1B05B1-2F08-1A7A-0D6B-4AB0796A4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702373" y="3417309"/>
              <a:ext cx="830774" cy="2094107"/>
            </a:xfrm>
            <a:prstGeom prst="rect">
              <a:avLst/>
            </a:prstGeom>
          </p:spPr>
        </p:pic>
        <p:sp>
          <p:nvSpPr>
            <p:cNvPr id="25" name="Freccia a destra 24">
              <a:extLst>
                <a:ext uri="{FF2B5EF4-FFF2-40B4-BE49-F238E27FC236}">
                  <a16:creationId xmlns:a16="http://schemas.microsoft.com/office/drawing/2014/main" id="{9AA3BDFF-F665-EE09-66B6-DBA6132E6A09}"/>
                </a:ext>
              </a:extLst>
            </p:cNvPr>
            <p:cNvSpPr/>
            <p:nvPr/>
          </p:nvSpPr>
          <p:spPr>
            <a:xfrm>
              <a:off x="9240412" y="4219439"/>
              <a:ext cx="427185" cy="16209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</p:grpSp>
      <p:sp>
        <p:nvSpPr>
          <p:cNvPr id="50" name="Ovale 49">
            <a:extLst>
              <a:ext uri="{FF2B5EF4-FFF2-40B4-BE49-F238E27FC236}">
                <a16:creationId xmlns:a16="http://schemas.microsoft.com/office/drawing/2014/main" id="{51C24033-A962-F1FA-3072-8917B605BA64}"/>
              </a:ext>
            </a:extLst>
          </p:cNvPr>
          <p:cNvSpPr/>
          <p:nvPr/>
        </p:nvSpPr>
        <p:spPr>
          <a:xfrm>
            <a:off x="2233807" y="1972849"/>
            <a:ext cx="386219" cy="354904"/>
          </a:xfrm>
          <a:prstGeom prst="ellipse">
            <a:avLst/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7" name="Immagine 26" descr="Immagine che contiene macchina, Elettrodomestico, interno, porta&#10;&#10;Descrizione generata automaticamente">
            <a:extLst>
              <a:ext uri="{FF2B5EF4-FFF2-40B4-BE49-F238E27FC236}">
                <a16:creationId xmlns:a16="http://schemas.microsoft.com/office/drawing/2014/main" id="{9D006D8F-196A-316F-0C1F-0F1BA43D4DD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35782" y="4684059"/>
            <a:ext cx="1052935" cy="203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57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0827834" cy="1015461"/>
          </a:xfrm>
        </p:spPr>
        <p:txBody>
          <a:bodyPr>
            <a:normAutofit/>
          </a:bodyPr>
          <a:lstStyle/>
          <a:p>
            <a:pPr algn="ctr"/>
            <a:r>
              <a:rPr lang="it-IT"/>
              <a:t>Cronologia 2024 – Fascio Radioattivo ISOL1</a:t>
            </a:r>
            <a:endParaRPr lang="it-IT" sz="4000" b="1"/>
          </a:p>
        </p:txBody>
      </p:sp>
      <p:sp>
        <p:nvSpPr>
          <p:cNvPr id="4142" name="Footer Placeholder 4141">
            <a:extLst>
              <a:ext uri="{FF2B5EF4-FFF2-40B4-BE49-F238E27FC236}">
                <a16:creationId xmlns:a16="http://schemas.microsoft.com/office/drawing/2014/main" id="{84568912-C310-1D09-FEBB-9A499FF7E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ffectLst>
            <a:outerShdw blurRad="152400" dist="317500" dir="5400000" sx="90000" sy="-19000" rotWithShape="0">
              <a:srgbClr val="0070C0">
                <a:alpha val="15000"/>
              </a:srgbClr>
            </a:outerShdw>
          </a:effectLst>
        </p:spPr>
        <p:txBody>
          <a:bodyPr vert="horz" lIns="91440" tIns="45720" rIns="91440" bIns="45720" rtlCol="0" anchor="ctr"/>
          <a:lstStyle/>
          <a:p>
            <a:r>
              <a:rPr lang="en-US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2025/01/17</a:t>
            </a:r>
          </a:p>
        </p:txBody>
      </p:sp>
      <p:graphicFrame>
        <p:nvGraphicFramePr>
          <p:cNvPr id="47" name="Diagramma 46">
            <a:extLst>
              <a:ext uri="{FF2B5EF4-FFF2-40B4-BE49-F238E27FC236}">
                <a16:creationId xmlns:a16="http://schemas.microsoft.com/office/drawing/2014/main" id="{E1D5B9C6-48C9-A81F-1E6C-9EA53E54465A}"/>
              </a:ext>
            </a:extLst>
          </p:cNvPr>
          <p:cNvGraphicFramePr/>
          <p:nvPr/>
        </p:nvGraphicFramePr>
        <p:xfrm>
          <a:off x="217714" y="647700"/>
          <a:ext cx="4572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718" name="Diagramma 5717">
            <a:extLst>
              <a:ext uri="{FF2B5EF4-FFF2-40B4-BE49-F238E27FC236}">
                <a16:creationId xmlns:a16="http://schemas.microsoft.com/office/drawing/2014/main" id="{78D202D5-A21E-FA49-C970-5E887243C3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0311030"/>
              </p:ext>
            </p:extLst>
          </p:nvPr>
        </p:nvGraphicFramePr>
        <p:xfrm>
          <a:off x="4852836" y="79745"/>
          <a:ext cx="6615545" cy="4125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7" name="Immagine 36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F3D124FE-E7C3-05AB-A8EC-A66B2B4535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11979" y="54907"/>
            <a:ext cx="1349375" cy="760305"/>
          </a:xfrm>
          <a:prstGeom prst="rect">
            <a:avLst/>
          </a:prstGeom>
        </p:spPr>
      </p:pic>
      <p:pic>
        <p:nvPicPr>
          <p:cNvPr id="5704" name="Immagine 5703" descr="Immagine che contiene interno, Schermo del computer, arredo, testo&#10;&#10;Descrizione generata automaticamente">
            <a:extLst>
              <a:ext uri="{FF2B5EF4-FFF2-40B4-BE49-F238E27FC236}">
                <a16:creationId xmlns:a16="http://schemas.microsoft.com/office/drawing/2014/main" id="{B32B0FA5-470F-2B8C-99CE-598F96D097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1420" y="3884929"/>
            <a:ext cx="10024469" cy="2470183"/>
          </a:xfrm>
          <a:prstGeom prst="rect">
            <a:avLst/>
          </a:prstGeom>
        </p:spPr>
      </p:pic>
      <p:sp>
        <p:nvSpPr>
          <p:cNvPr id="36" name="Ovale 35">
            <a:extLst>
              <a:ext uri="{FF2B5EF4-FFF2-40B4-BE49-F238E27FC236}">
                <a16:creationId xmlns:a16="http://schemas.microsoft.com/office/drawing/2014/main" id="{AFC6FA9F-02DA-DDA4-EFCD-EA525F7EAE69}"/>
              </a:ext>
            </a:extLst>
          </p:cNvPr>
          <p:cNvSpPr/>
          <p:nvPr/>
        </p:nvSpPr>
        <p:spPr>
          <a:xfrm>
            <a:off x="3308958" y="1638822"/>
            <a:ext cx="427972" cy="427972"/>
          </a:xfrm>
          <a:prstGeom prst="ellipse">
            <a:avLst/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03" name="Rettangolo con angoli arrotondati 4102">
            <a:extLst>
              <a:ext uri="{FF2B5EF4-FFF2-40B4-BE49-F238E27FC236}">
                <a16:creationId xmlns:a16="http://schemas.microsoft.com/office/drawing/2014/main" id="{EBF1C63B-0796-6249-9771-0807972B28C0}"/>
              </a:ext>
            </a:extLst>
          </p:cNvPr>
          <p:cNvSpPr/>
          <p:nvPr/>
        </p:nvSpPr>
        <p:spPr>
          <a:xfrm>
            <a:off x="7682628" y="1038850"/>
            <a:ext cx="949892" cy="51147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8803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0827834" cy="1015461"/>
          </a:xfrm>
        </p:spPr>
        <p:txBody>
          <a:bodyPr>
            <a:normAutofit/>
          </a:bodyPr>
          <a:lstStyle/>
          <a:p>
            <a:pPr algn="ctr"/>
            <a:r>
              <a:rPr lang="it-IT"/>
              <a:t>Cronologia 2024 – Fascio Radioattivo ISOL1</a:t>
            </a:r>
            <a:endParaRPr lang="it-IT" sz="4000" b="1"/>
          </a:p>
        </p:txBody>
      </p:sp>
      <p:sp>
        <p:nvSpPr>
          <p:cNvPr id="4142" name="Footer Placeholder 4141">
            <a:extLst>
              <a:ext uri="{FF2B5EF4-FFF2-40B4-BE49-F238E27FC236}">
                <a16:creationId xmlns:a16="http://schemas.microsoft.com/office/drawing/2014/main" id="{84568912-C310-1D09-FEBB-9A499FF7E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ffectLst>
            <a:outerShdw blurRad="152400" dist="317500" dir="5400000" sx="90000" sy="-19000" rotWithShape="0">
              <a:srgbClr val="0070C0">
                <a:alpha val="15000"/>
              </a:srgbClr>
            </a:outerShdw>
          </a:effectLst>
        </p:spPr>
        <p:txBody>
          <a:bodyPr vert="horz" lIns="91440" tIns="45720" rIns="91440" bIns="45720" rtlCol="0" anchor="ctr"/>
          <a:lstStyle/>
          <a:p>
            <a:r>
              <a:rPr lang="en-US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2025/01/17</a:t>
            </a:r>
          </a:p>
        </p:txBody>
      </p:sp>
      <p:graphicFrame>
        <p:nvGraphicFramePr>
          <p:cNvPr id="47" name="Diagramma 46">
            <a:extLst>
              <a:ext uri="{FF2B5EF4-FFF2-40B4-BE49-F238E27FC236}">
                <a16:creationId xmlns:a16="http://schemas.microsoft.com/office/drawing/2014/main" id="{E1D5B9C6-48C9-A81F-1E6C-9EA53E54465A}"/>
              </a:ext>
            </a:extLst>
          </p:cNvPr>
          <p:cNvGraphicFramePr/>
          <p:nvPr/>
        </p:nvGraphicFramePr>
        <p:xfrm>
          <a:off x="217714" y="647700"/>
          <a:ext cx="4572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718" name="Diagramma 5717">
            <a:extLst>
              <a:ext uri="{FF2B5EF4-FFF2-40B4-BE49-F238E27FC236}">
                <a16:creationId xmlns:a16="http://schemas.microsoft.com/office/drawing/2014/main" id="{78D202D5-A21E-FA49-C970-5E887243C357}"/>
              </a:ext>
            </a:extLst>
          </p:cNvPr>
          <p:cNvGraphicFramePr/>
          <p:nvPr/>
        </p:nvGraphicFramePr>
        <p:xfrm>
          <a:off x="4852836" y="79745"/>
          <a:ext cx="6615545" cy="4125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7" name="Immagine 36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F3D124FE-E7C3-05AB-A8EC-A66B2B4535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11979" y="54907"/>
            <a:ext cx="1349375" cy="760305"/>
          </a:xfrm>
          <a:prstGeom prst="rect">
            <a:avLst/>
          </a:prstGeom>
        </p:spPr>
      </p:pic>
      <p:sp>
        <p:nvSpPr>
          <p:cNvPr id="36" name="Ovale 35">
            <a:extLst>
              <a:ext uri="{FF2B5EF4-FFF2-40B4-BE49-F238E27FC236}">
                <a16:creationId xmlns:a16="http://schemas.microsoft.com/office/drawing/2014/main" id="{AFC6FA9F-02DA-DDA4-EFCD-EA525F7EAE69}"/>
              </a:ext>
            </a:extLst>
          </p:cNvPr>
          <p:cNvSpPr/>
          <p:nvPr/>
        </p:nvSpPr>
        <p:spPr>
          <a:xfrm>
            <a:off x="3308958" y="1638822"/>
            <a:ext cx="427972" cy="427972"/>
          </a:xfrm>
          <a:prstGeom prst="ellipse">
            <a:avLst/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03" name="Rettangolo con angoli arrotondati 4102">
            <a:extLst>
              <a:ext uri="{FF2B5EF4-FFF2-40B4-BE49-F238E27FC236}">
                <a16:creationId xmlns:a16="http://schemas.microsoft.com/office/drawing/2014/main" id="{EBF1C63B-0796-6249-9771-0807972B28C0}"/>
              </a:ext>
            </a:extLst>
          </p:cNvPr>
          <p:cNvSpPr/>
          <p:nvPr/>
        </p:nvSpPr>
        <p:spPr>
          <a:xfrm>
            <a:off x="4792779" y="1599567"/>
            <a:ext cx="949892" cy="51147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135" name="Picture 4134" descr="A large metal cabinet with wires and wires&#10;&#10;Description automatically generated">
            <a:extLst>
              <a:ext uri="{FF2B5EF4-FFF2-40B4-BE49-F238E27FC236}">
                <a16:creationId xmlns:a16="http://schemas.microsoft.com/office/drawing/2014/main" id="{BFB1D445-45D7-8606-8FC1-5A5EA97267C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2150418" y="3331202"/>
            <a:ext cx="3510291" cy="2562580"/>
          </a:xfrm>
          <a:prstGeom prst="rect">
            <a:avLst/>
          </a:prstGeom>
        </p:spPr>
      </p:pic>
      <p:pic>
        <p:nvPicPr>
          <p:cNvPr id="4136" name="Picture 4135" descr="A close up of a machine&#10;&#10;Description automatically generated">
            <a:extLst>
              <a:ext uri="{FF2B5EF4-FFF2-40B4-BE49-F238E27FC236}">
                <a16:creationId xmlns:a16="http://schemas.microsoft.com/office/drawing/2014/main" id="{CD60D332-6A52-7E5B-D2D4-81461A6A2DF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23122" y="3426375"/>
            <a:ext cx="3664432" cy="2738531"/>
          </a:xfrm>
          <a:prstGeom prst="rect">
            <a:avLst/>
          </a:prstGeom>
        </p:spPr>
      </p:pic>
      <p:sp>
        <p:nvSpPr>
          <p:cNvPr id="5707" name="Rettangolo con angoli arrotondati 5706">
            <a:extLst>
              <a:ext uri="{FF2B5EF4-FFF2-40B4-BE49-F238E27FC236}">
                <a16:creationId xmlns:a16="http://schemas.microsoft.com/office/drawing/2014/main" id="{41DC887B-EE8F-D3C2-0C3D-136DC85FE550}"/>
              </a:ext>
            </a:extLst>
          </p:cNvPr>
          <p:cNvSpPr/>
          <p:nvPr/>
        </p:nvSpPr>
        <p:spPr>
          <a:xfrm>
            <a:off x="5741684" y="1599566"/>
            <a:ext cx="949892" cy="51147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08" name="CasellaDiTesto 5707">
            <a:extLst>
              <a:ext uri="{FF2B5EF4-FFF2-40B4-BE49-F238E27FC236}">
                <a16:creationId xmlns:a16="http://schemas.microsoft.com/office/drawing/2014/main" id="{DBD551C6-D813-7231-5F85-F0AD5AF4AF46}"/>
              </a:ext>
            </a:extLst>
          </p:cNvPr>
          <p:cNvSpPr txBox="1"/>
          <p:nvPr/>
        </p:nvSpPr>
        <p:spPr>
          <a:xfrm>
            <a:off x="2738610" y="6361428"/>
            <a:ext cx="259373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dirty="0">
                <a:ea typeface="Calibri"/>
                <a:cs typeface="Calibri"/>
              </a:rPr>
              <a:t>Quadri Sistema MPS</a:t>
            </a:r>
            <a:endParaRPr lang="it-IT" dirty="0"/>
          </a:p>
        </p:txBody>
      </p:sp>
      <p:sp>
        <p:nvSpPr>
          <p:cNvPr id="5709" name="CasellaDiTesto 5708">
            <a:extLst>
              <a:ext uri="{FF2B5EF4-FFF2-40B4-BE49-F238E27FC236}">
                <a16:creationId xmlns:a16="http://schemas.microsoft.com/office/drawing/2014/main" id="{77DF0FAD-C8EC-3657-DF10-5DD13F712E8E}"/>
              </a:ext>
            </a:extLst>
          </p:cNvPr>
          <p:cNvSpPr txBox="1"/>
          <p:nvPr/>
        </p:nvSpPr>
        <p:spPr>
          <a:xfrm>
            <a:off x="8144496" y="6174522"/>
            <a:ext cx="312569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>
                <a:ea typeface="Calibri"/>
                <a:cs typeface="Calibri"/>
              </a:rPr>
              <a:t>Quadro GSS</a:t>
            </a:r>
          </a:p>
        </p:txBody>
      </p:sp>
    </p:spTree>
    <p:extLst>
      <p:ext uri="{BB962C8B-B14F-4D97-AF65-F5344CB8AC3E}">
        <p14:creationId xmlns:p14="http://schemas.microsoft.com/office/powerpoint/2010/main" val="721206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0827834" cy="1015461"/>
          </a:xfrm>
        </p:spPr>
        <p:txBody>
          <a:bodyPr>
            <a:normAutofit/>
          </a:bodyPr>
          <a:lstStyle/>
          <a:p>
            <a:pPr algn="ctr"/>
            <a:r>
              <a:rPr lang="it-IT"/>
              <a:t>Cronologia 2024 – Fascio Radioattivo ISOL1</a:t>
            </a:r>
            <a:endParaRPr lang="it-IT" sz="4000" b="1"/>
          </a:p>
        </p:txBody>
      </p:sp>
      <p:sp>
        <p:nvSpPr>
          <p:cNvPr id="4142" name="Footer Placeholder 4141">
            <a:extLst>
              <a:ext uri="{FF2B5EF4-FFF2-40B4-BE49-F238E27FC236}">
                <a16:creationId xmlns:a16="http://schemas.microsoft.com/office/drawing/2014/main" id="{84568912-C310-1D09-FEBB-9A499FF7E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ffectLst>
            <a:outerShdw blurRad="152400" dist="317500" dir="5400000" sx="90000" sy="-19000" rotWithShape="0">
              <a:srgbClr val="0070C0">
                <a:alpha val="15000"/>
              </a:srgbClr>
            </a:outerShdw>
          </a:effectLst>
        </p:spPr>
        <p:txBody>
          <a:bodyPr vert="horz" lIns="91440" tIns="45720" rIns="91440" bIns="45720" rtlCol="0" anchor="ctr"/>
          <a:lstStyle/>
          <a:p>
            <a:r>
              <a:rPr lang="en-US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2025/01/17</a:t>
            </a:r>
          </a:p>
        </p:txBody>
      </p:sp>
      <p:graphicFrame>
        <p:nvGraphicFramePr>
          <p:cNvPr id="47" name="Diagramma 46">
            <a:extLst>
              <a:ext uri="{FF2B5EF4-FFF2-40B4-BE49-F238E27FC236}">
                <a16:creationId xmlns:a16="http://schemas.microsoft.com/office/drawing/2014/main" id="{E1D5B9C6-48C9-A81F-1E6C-9EA53E54465A}"/>
              </a:ext>
            </a:extLst>
          </p:cNvPr>
          <p:cNvGraphicFramePr/>
          <p:nvPr/>
        </p:nvGraphicFramePr>
        <p:xfrm>
          <a:off x="217714" y="647700"/>
          <a:ext cx="4572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718" name="Diagramma 5717">
            <a:extLst>
              <a:ext uri="{FF2B5EF4-FFF2-40B4-BE49-F238E27FC236}">
                <a16:creationId xmlns:a16="http://schemas.microsoft.com/office/drawing/2014/main" id="{78D202D5-A21E-FA49-C970-5E887243C357}"/>
              </a:ext>
            </a:extLst>
          </p:cNvPr>
          <p:cNvGraphicFramePr/>
          <p:nvPr/>
        </p:nvGraphicFramePr>
        <p:xfrm>
          <a:off x="4852836" y="79745"/>
          <a:ext cx="6615545" cy="4125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7" name="Immagine 36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F3D124FE-E7C3-05AB-A8EC-A66B2B4535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11979" y="54907"/>
            <a:ext cx="1349375" cy="760305"/>
          </a:xfrm>
          <a:prstGeom prst="rect">
            <a:avLst/>
          </a:prstGeom>
        </p:spPr>
      </p:pic>
      <p:sp>
        <p:nvSpPr>
          <p:cNvPr id="36" name="Ovale 35">
            <a:extLst>
              <a:ext uri="{FF2B5EF4-FFF2-40B4-BE49-F238E27FC236}">
                <a16:creationId xmlns:a16="http://schemas.microsoft.com/office/drawing/2014/main" id="{AFC6FA9F-02DA-DDA4-EFCD-EA525F7EAE69}"/>
              </a:ext>
            </a:extLst>
          </p:cNvPr>
          <p:cNvSpPr/>
          <p:nvPr/>
        </p:nvSpPr>
        <p:spPr>
          <a:xfrm>
            <a:off x="3308958" y="1638822"/>
            <a:ext cx="427972" cy="427972"/>
          </a:xfrm>
          <a:prstGeom prst="ellipse">
            <a:avLst/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03" name="Rettangolo con angoli arrotondati 4102">
            <a:extLst>
              <a:ext uri="{FF2B5EF4-FFF2-40B4-BE49-F238E27FC236}">
                <a16:creationId xmlns:a16="http://schemas.microsoft.com/office/drawing/2014/main" id="{EBF1C63B-0796-6249-9771-0807972B28C0}"/>
              </a:ext>
            </a:extLst>
          </p:cNvPr>
          <p:cNvSpPr/>
          <p:nvPr/>
        </p:nvSpPr>
        <p:spPr>
          <a:xfrm>
            <a:off x="7674092" y="1599567"/>
            <a:ext cx="949892" cy="51147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696" name="Immagine 5695" descr="Immagine che contiene macchina, interno, Impianto elettrico, server&#10;&#10;Descrizione generata automaticamente">
            <a:extLst>
              <a:ext uri="{FF2B5EF4-FFF2-40B4-BE49-F238E27FC236}">
                <a16:creationId xmlns:a16="http://schemas.microsoft.com/office/drawing/2014/main" id="{BC6383B7-414D-ACD0-C51E-741765C508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88265" y="2692910"/>
            <a:ext cx="1544883" cy="3302000"/>
          </a:xfrm>
          <a:prstGeom prst="rect">
            <a:avLst/>
          </a:prstGeom>
        </p:spPr>
      </p:pic>
      <p:sp>
        <p:nvSpPr>
          <p:cNvPr id="5732" name="CasellaDiTesto 5731">
            <a:extLst>
              <a:ext uri="{FF2B5EF4-FFF2-40B4-BE49-F238E27FC236}">
                <a16:creationId xmlns:a16="http://schemas.microsoft.com/office/drawing/2014/main" id="{CE49E8A7-B785-1775-72CC-B2A0A945463C}"/>
              </a:ext>
            </a:extLst>
          </p:cNvPr>
          <p:cNvSpPr txBox="1"/>
          <p:nvPr/>
        </p:nvSpPr>
        <p:spPr>
          <a:xfrm>
            <a:off x="8489553" y="6001994"/>
            <a:ext cx="312569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>
                <a:ea typeface="Calibri"/>
                <a:cs typeface="Calibri"/>
              </a:rPr>
              <a:t>Quadro HV</a:t>
            </a:r>
          </a:p>
        </p:txBody>
      </p:sp>
      <p:pic>
        <p:nvPicPr>
          <p:cNvPr id="35" name="Immagine 34" descr="Immagine che contiene interno, acciaio, Alluminio, edificio&#10;&#10;Descrizione generata automaticamente">
            <a:extLst>
              <a:ext uri="{FF2B5EF4-FFF2-40B4-BE49-F238E27FC236}">
                <a16:creationId xmlns:a16="http://schemas.microsoft.com/office/drawing/2014/main" id="{3481EBFF-2F3F-31CA-0A50-B9F96A9C185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1145" y="2861095"/>
            <a:ext cx="2774161" cy="3134265"/>
          </a:xfrm>
          <a:prstGeom prst="rect">
            <a:avLst/>
          </a:prstGeom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649B36A5-715E-BAE3-85A6-4917AEC9A8EF}"/>
              </a:ext>
            </a:extLst>
          </p:cNvPr>
          <p:cNvSpPr txBox="1"/>
          <p:nvPr/>
        </p:nvSpPr>
        <p:spPr>
          <a:xfrm>
            <a:off x="3040533" y="6001993"/>
            <a:ext cx="275188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>
                <a:ea typeface="Calibri"/>
                <a:cs typeface="Calibri"/>
              </a:rPr>
              <a:t>Piattaforma High Voltage</a:t>
            </a:r>
          </a:p>
        </p:txBody>
      </p:sp>
    </p:spTree>
    <p:extLst>
      <p:ext uri="{BB962C8B-B14F-4D97-AF65-F5344CB8AC3E}">
        <p14:creationId xmlns:p14="http://schemas.microsoft.com/office/powerpoint/2010/main" val="2229657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c_template" id="{964EF8F4-144F-48B4-A074-A6E2987A272F}" vid="{DAE846AE-5B54-4DE6-88DF-39F0444262D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2eb502a-3966-4f3c-b2d4-c7bd27419983">
      <Terms xmlns="http://schemas.microsoft.com/office/infopath/2007/PartnerControls"/>
    </lcf76f155ced4ddcb4097134ff3c332f>
    <TaxCatchAll xmlns="1c87b254-e4f4-4c20-9e90-6471aaa072cc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2FFB271DC033E4393EB7035D9B201DC" ma:contentTypeVersion="20" ma:contentTypeDescription="Creare un nuovo documento." ma:contentTypeScope="" ma:versionID="fdd5b176dac763f287964415c70072d7">
  <xsd:schema xmlns:xsd="http://www.w3.org/2001/XMLSchema" xmlns:xs="http://www.w3.org/2001/XMLSchema" xmlns:p="http://schemas.microsoft.com/office/2006/metadata/properties" xmlns:ns1="http://schemas.microsoft.com/sharepoint/v3" xmlns:ns2="92eb502a-3966-4f3c-b2d4-c7bd27419983" xmlns:ns3="1c87b254-e4f4-4c20-9e90-6471aaa072cc" targetNamespace="http://schemas.microsoft.com/office/2006/metadata/properties" ma:root="true" ma:fieldsID="98a4e8c967711c0c061a47a6b81de25a" ns1:_="" ns2:_="" ns3:_="">
    <xsd:import namespace="http://schemas.microsoft.com/sharepoint/v3"/>
    <xsd:import namespace="92eb502a-3966-4f3c-b2d4-c7bd27419983"/>
    <xsd:import namespace="1c87b254-e4f4-4c20-9e90-6471aaa072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Proprietà criteri di conformità unificati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Azione interfaccia utente criteri di conformità unificati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eb502a-3966-4f3c-b2d4-c7bd274199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Tag immagine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87b254-e4f4-4c20-9e90-6471aaa072c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727d65b-4816-4bf2-9028-4c5c59ec6389}" ma:internalName="TaxCatchAll" ma:showField="CatchAllData" ma:web="1c87b254-e4f4-4c20-9e90-6471aaa072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160F3C-AC7F-4F8A-976A-BFA34ABB187F}">
  <ds:schemaRefs>
    <ds:schemaRef ds:uri="1c87b254-e4f4-4c20-9e90-6471aaa072cc"/>
    <ds:schemaRef ds:uri="2a36700c-2079-4874-ad9a-2f78cfe458ac"/>
    <ds:schemaRef ds:uri="489de2e6-51d0-4ab9-8f1b-0ac1f930aea2"/>
    <ds:schemaRef ds:uri="92eb502a-3966-4f3c-b2d4-c7bd2741998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026CE3D-9CD8-4A6B-BC07-1042E24602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0E7882-EB82-4F6F-A0E9-7745715E60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2eb502a-3966-4f3c-b2d4-c7bd27419983"/>
    <ds:schemaRef ds:uri="1c87b254-e4f4-4c20-9e90-6471aaa072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Pac_template</Template>
  <Application>Microsoft Office PowerPoint</Application>
  <PresentationFormat>Widescreen</PresentationFormat>
  <Slides>12</Slides>
  <Notes>12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3" baseType="lpstr">
      <vt:lpstr>Tema di Office</vt:lpstr>
      <vt:lpstr>Il sistema di controllo di SPES: una collaborazione di successo</vt:lpstr>
      <vt:lpstr>Controlli, SRF e SSPA</vt:lpstr>
      <vt:lpstr>Controlli, SRF e SSPA </vt:lpstr>
      <vt:lpstr>Cronologia 2024 – Turni ALPI</vt:lpstr>
      <vt:lpstr>Cronologia 2024 – Fascio ISOL2</vt:lpstr>
      <vt:lpstr>Cronologia 2024 – Manutenzioni – Upgrade-Sviluppi</vt:lpstr>
      <vt:lpstr>Cronologia 2024 – Fascio Radioattivo ISOL1</vt:lpstr>
      <vt:lpstr>Cronologia 2024 – Fascio Radioattivo ISOL1</vt:lpstr>
      <vt:lpstr>Cronologia 2024 – Fascio Radioattivo ISOL1</vt:lpstr>
      <vt:lpstr>Cronologia 2024 – Fascio Radioattivo ISOL1</vt:lpstr>
      <vt:lpstr>Cronologia 2024 – Fascio Radioattivo ISOL1</vt:lpstr>
      <vt:lpstr>Altre attività e Ringraziamenti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Fabio Gelain</dc:creator>
  <cp:revision>399</cp:revision>
  <dcterms:created xsi:type="dcterms:W3CDTF">2022-02-04T09:10:05Z</dcterms:created>
  <dcterms:modified xsi:type="dcterms:W3CDTF">2025-01-17T10:11:19Z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0x010100B2FFB271DC033E4393EB7035D9B201DC</vt:lpwstr>
  </property>
  <property fmtid="{D5CDD505-2E9C-101B-9397-08002B2CF9AE}" pid="3" name="MediaServiceImageTags">
    <vt:lpwstr/>
  </property>
</Properties>
</file>