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2596" r:id="rId2"/>
    <p:sldId id="2605" r:id="rId3"/>
    <p:sldId id="2608" r:id="rId4"/>
    <p:sldId id="3026" r:id="rId5"/>
    <p:sldId id="2607" r:id="rId6"/>
    <p:sldId id="2609" r:id="rId7"/>
    <p:sldId id="2618" r:id="rId8"/>
    <p:sldId id="3024" r:id="rId9"/>
    <p:sldId id="256" r:id="rId10"/>
    <p:sldId id="3022" r:id="rId11"/>
    <p:sldId id="3025" r:id="rId12"/>
    <p:sldId id="2610" r:id="rId13"/>
    <p:sldId id="2614" r:id="rId14"/>
    <p:sldId id="2611" r:id="rId15"/>
    <p:sldId id="3027" r:id="rId16"/>
    <p:sldId id="3028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BD1A86-1F0A-DFF2-91E9-54F8D271C087}" name="Alisa" initials="A" userId="S::kotliarenko@infn.it::55171102-4a51-49a3-8e9f-207c89664c5e" providerId="AD"/>
  <p188:author id="{3852999D-BDDD-6B11-222D-74BD0D3AB752}" name="Giorgio Keppel" initials="GK" userId="S::keppel@infn.it::044ce390-4901-4c7b-8ff0-4b7dea2a89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66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C1B7E4-EEA7-45F2-881A-AA47043F44F8}" v="24" dt="2025-01-17T09:28:52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rgio Keppel" userId="044ce390-4901-4c7b-8ff0-4b7dea2a89e0" providerId="ADAL" clId="{C4C1B7E4-EEA7-45F2-881A-AA47043F44F8}"/>
    <pc:docChg chg="undo custSel addSld delSld modSld modMainMaster">
      <pc:chgData name="Giorgio Keppel" userId="044ce390-4901-4c7b-8ff0-4b7dea2a89e0" providerId="ADAL" clId="{C4C1B7E4-EEA7-45F2-881A-AA47043F44F8}" dt="2025-01-17T09:28:52.118" v="165" actId="1076"/>
      <pc:docMkLst>
        <pc:docMk/>
      </pc:docMkLst>
      <pc:sldChg chg="del">
        <pc:chgData name="Giorgio Keppel" userId="044ce390-4901-4c7b-8ff0-4b7dea2a89e0" providerId="ADAL" clId="{C4C1B7E4-EEA7-45F2-881A-AA47043F44F8}" dt="2025-01-16T22:43:29.515" v="0" actId="47"/>
        <pc:sldMkLst>
          <pc:docMk/>
          <pc:sldMk cId="3474339034" sldId="259"/>
        </pc:sldMkLst>
      </pc:sldChg>
      <pc:sldChg chg="del">
        <pc:chgData name="Giorgio Keppel" userId="044ce390-4901-4c7b-8ff0-4b7dea2a89e0" providerId="ADAL" clId="{C4C1B7E4-EEA7-45F2-881A-AA47043F44F8}" dt="2025-01-16T22:43:29.515" v="0" actId="47"/>
        <pc:sldMkLst>
          <pc:docMk/>
          <pc:sldMk cId="1159268894" sldId="260"/>
        </pc:sldMkLst>
      </pc:sldChg>
      <pc:sldChg chg="del">
        <pc:chgData name="Giorgio Keppel" userId="044ce390-4901-4c7b-8ff0-4b7dea2a89e0" providerId="ADAL" clId="{C4C1B7E4-EEA7-45F2-881A-AA47043F44F8}" dt="2025-01-16T22:43:29.515" v="0" actId="47"/>
        <pc:sldMkLst>
          <pc:docMk/>
          <pc:sldMk cId="3196564204" sldId="402"/>
        </pc:sldMkLst>
      </pc:sldChg>
      <pc:sldChg chg="del">
        <pc:chgData name="Giorgio Keppel" userId="044ce390-4901-4c7b-8ff0-4b7dea2a89e0" providerId="ADAL" clId="{C4C1B7E4-EEA7-45F2-881A-AA47043F44F8}" dt="2025-01-16T22:43:29.515" v="0" actId="47"/>
        <pc:sldMkLst>
          <pc:docMk/>
          <pc:sldMk cId="4083578635" sldId="406"/>
        </pc:sldMkLst>
      </pc:sldChg>
      <pc:sldChg chg="del">
        <pc:chgData name="Giorgio Keppel" userId="044ce390-4901-4c7b-8ff0-4b7dea2a89e0" providerId="ADAL" clId="{C4C1B7E4-EEA7-45F2-881A-AA47043F44F8}" dt="2025-01-16T22:43:29.515" v="0" actId="47"/>
        <pc:sldMkLst>
          <pc:docMk/>
          <pc:sldMk cId="2647932326" sldId="2457"/>
        </pc:sldMkLst>
      </pc:sldChg>
      <pc:sldChg chg="addSp delSp modSp mod">
        <pc:chgData name="Giorgio Keppel" userId="044ce390-4901-4c7b-8ff0-4b7dea2a89e0" providerId="ADAL" clId="{C4C1B7E4-EEA7-45F2-881A-AA47043F44F8}" dt="2025-01-16T22:52:19.417" v="110" actId="478"/>
        <pc:sldMkLst>
          <pc:docMk/>
          <pc:sldMk cId="852621401" sldId="2596"/>
        </pc:sldMkLst>
        <pc:spChg chg="mod">
          <ac:chgData name="Giorgio Keppel" userId="044ce390-4901-4c7b-8ff0-4b7dea2a89e0" providerId="ADAL" clId="{C4C1B7E4-EEA7-45F2-881A-AA47043F44F8}" dt="2025-01-16T22:52:07.088" v="105" actId="1076"/>
          <ac:spMkLst>
            <pc:docMk/>
            <pc:sldMk cId="852621401" sldId="2596"/>
            <ac:spMk id="8" creationId="{E01096F3-2C95-4366-95F0-94B08C408537}"/>
          </ac:spMkLst>
        </pc:spChg>
        <pc:spChg chg="mod">
          <ac:chgData name="Giorgio Keppel" userId="044ce390-4901-4c7b-8ff0-4b7dea2a89e0" providerId="ADAL" clId="{C4C1B7E4-EEA7-45F2-881A-AA47043F44F8}" dt="2025-01-16T22:52:17.970" v="109" actId="1076"/>
          <ac:spMkLst>
            <pc:docMk/>
            <pc:sldMk cId="852621401" sldId="2596"/>
            <ac:spMk id="21" creationId="{B41C4EA6-CE5B-45DD-99CF-4E6C4E3FBD27}"/>
          </ac:spMkLst>
        </pc:spChg>
        <pc:spChg chg="mod">
          <ac:chgData name="Giorgio Keppel" userId="044ce390-4901-4c7b-8ff0-4b7dea2a89e0" providerId="ADAL" clId="{C4C1B7E4-EEA7-45F2-881A-AA47043F44F8}" dt="2025-01-16T22:52:09.240" v="106" actId="1076"/>
          <ac:spMkLst>
            <pc:docMk/>
            <pc:sldMk cId="852621401" sldId="2596"/>
            <ac:spMk id="23" creationId="{D9D2AF66-F158-4DC8-A2EC-9EAC36E662F8}"/>
          </ac:spMkLst>
        </pc:spChg>
        <pc:picChg chg="mod">
          <ac:chgData name="Giorgio Keppel" userId="044ce390-4901-4c7b-8ff0-4b7dea2a89e0" providerId="ADAL" clId="{C4C1B7E4-EEA7-45F2-881A-AA47043F44F8}" dt="2025-01-16T22:52:13.466" v="108" actId="1076"/>
          <ac:picMkLst>
            <pc:docMk/>
            <pc:sldMk cId="852621401" sldId="2596"/>
            <ac:picMk id="4" creationId="{85E12CD8-6E3F-9C43-9A5A-8E77B413E62A}"/>
          </ac:picMkLst>
        </pc:picChg>
        <pc:picChg chg="add mod">
          <ac:chgData name="Giorgio Keppel" userId="044ce390-4901-4c7b-8ff0-4b7dea2a89e0" providerId="ADAL" clId="{C4C1B7E4-EEA7-45F2-881A-AA47043F44F8}" dt="2025-01-16T22:52:10.244" v="107"/>
          <ac:picMkLst>
            <pc:docMk/>
            <pc:sldMk cId="852621401" sldId="2596"/>
            <ac:picMk id="7" creationId="{E2E38357-5393-2A11-7033-F9264D423E83}"/>
          </ac:picMkLst>
        </pc:picChg>
        <pc:picChg chg="del">
          <ac:chgData name="Giorgio Keppel" userId="044ce390-4901-4c7b-8ff0-4b7dea2a89e0" providerId="ADAL" clId="{C4C1B7E4-EEA7-45F2-881A-AA47043F44F8}" dt="2025-01-16T22:52:19.417" v="110" actId="478"/>
          <ac:picMkLst>
            <pc:docMk/>
            <pc:sldMk cId="852621401" sldId="2596"/>
            <ac:picMk id="3074" creationId="{1449C7C5-B8E5-0E44-9FBC-8AEEB7920169}"/>
          </ac:picMkLst>
        </pc:picChg>
      </pc:sldChg>
      <pc:sldChg chg="del">
        <pc:chgData name="Giorgio Keppel" userId="044ce390-4901-4c7b-8ff0-4b7dea2a89e0" providerId="ADAL" clId="{C4C1B7E4-EEA7-45F2-881A-AA47043F44F8}" dt="2025-01-16T22:43:29.515" v="0" actId="47"/>
        <pc:sldMkLst>
          <pc:docMk/>
          <pc:sldMk cId="1788927263" sldId="2601"/>
        </pc:sldMkLst>
      </pc:sldChg>
      <pc:sldChg chg="del">
        <pc:chgData name="Giorgio Keppel" userId="044ce390-4901-4c7b-8ff0-4b7dea2a89e0" providerId="ADAL" clId="{C4C1B7E4-EEA7-45F2-881A-AA47043F44F8}" dt="2025-01-16T22:43:29.515" v="0" actId="47"/>
        <pc:sldMkLst>
          <pc:docMk/>
          <pc:sldMk cId="625244499" sldId="2602"/>
        </pc:sldMkLst>
      </pc:sldChg>
      <pc:sldChg chg="modSp mod">
        <pc:chgData name="Giorgio Keppel" userId="044ce390-4901-4c7b-8ff0-4b7dea2a89e0" providerId="ADAL" clId="{C4C1B7E4-EEA7-45F2-881A-AA47043F44F8}" dt="2025-01-16T23:40:37.073" v="156" actId="166"/>
        <pc:sldMkLst>
          <pc:docMk/>
          <pc:sldMk cId="4193451285" sldId="2608"/>
        </pc:sldMkLst>
        <pc:spChg chg="ord">
          <ac:chgData name="Giorgio Keppel" userId="044ce390-4901-4c7b-8ff0-4b7dea2a89e0" providerId="ADAL" clId="{C4C1B7E4-EEA7-45F2-881A-AA47043F44F8}" dt="2025-01-16T23:39:52.336" v="153" actId="171"/>
          <ac:spMkLst>
            <pc:docMk/>
            <pc:sldMk cId="4193451285" sldId="2608"/>
            <ac:spMk id="56" creationId="{71833CC4-1C17-CD9B-A182-45CCE14F1AC8}"/>
          </ac:spMkLst>
        </pc:spChg>
        <pc:picChg chg="ord">
          <ac:chgData name="Giorgio Keppel" userId="044ce390-4901-4c7b-8ff0-4b7dea2a89e0" providerId="ADAL" clId="{C4C1B7E4-EEA7-45F2-881A-AA47043F44F8}" dt="2025-01-16T23:40:07.894" v="155" actId="166"/>
          <ac:picMkLst>
            <pc:docMk/>
            <pc:sldMk cId="4193451285" sldId="2608"/>
            <ac:picMk id="6" creationId="{0F37A298-A17E-3548-2208-14E31D30DC72}"/>
          </ac:picMkLst>
        </pc:picChg>
        <pc:picChg chg="ord">
          <ac:chgData name="Giorgio Keppel" userId="044ce390-4901-4c7b-8ff0-4b7dea2a89e0" providerId="ADAL" clId="{C4C1B7E4-EEA7-45F2-881A-AA47043F44F8}" dt="2025-01-16T23:40:37.073" v="156" actId="166"/>
          <ac:picMkLst>
            <pc:docMk/>
            <pc:sldMk cId="4193451285" sldId="2608"/>
            <ac:picMk id="11" creationId="{464D1593-B7DA-26A0-F190-3E415CB52807}"/>
          </ac:picMkLst>
        </pc:picChg>
      </pc:sldChg>
      <pc:sldChg chg="modSp mod">
        <pc:chgData name="Giorgio Keppel" userId="044ce390-4901-4c7b-8ff0-4b7dea2a89e0" providerId="ADAL" clId="{C4C1B7E4-EEA7-45F2-881A-AA47043F44F8}" dt="2025-01-16T22:45:11.170" v="43" actId="20577"/>
        <pc:sldMkLst>
          <pc:docMk/>
          <pc:sldMk cId="3306137162" sldId="2610"/>
        </pc:sldMkLst>
        <pc:spChg chg="mod">
          <ac:chgData name="Giorgio Keppel" userId="044ce390-4901-4c7b-8ff0-4b7dea2a89e0" providerId="ADAL" clId="{C4C1B7E4-EEA7-45F2-881A-AA47043F44F8}" dt="2025-01-16T22:45:11.170" v="43" actId="20577"/>
          <ac:spMkLst>
            <pc:docMk/>
            <pc:sldMk cId="3306137162" sldId="2610"/>
            <ac:spMk id="6" creationId="{78837463-DCBD-236D-DE64-5DFFBBE21C3C}"/>
          </ac:spMkLst>
        </pc:spChg>
      </pc:sldChg>
      <pc:sldChg chg="del">
        <pc:chgData name="Giorgio Keppel" userId="044ce390-4901-4c7b-8ff0-4b7dea2a89e0" providerId="ADAL" clId="{C4C1B7E4-EEA7-45F2-881A-AA47043F44F8}" dt="2025-01-16T22:43:29.515" v="0" actId="47"/>
        <pc:sldMkLst>
          <pc:docMk/>
          <pc:sldMk cId="2738929923" sldId="2615"/>
        </pc:sldMkLst>
      </pc:sldChg>
      <pc:sldChg chg="del">
        <pc:chgData name="Giorgio Keppel" userId="044ce390-4901-4c7b-8ff0-4b7dea2a89e0" providerId="ADAL" clId="{C4C1B7E4-EEA7-45F2-881A-AA47043F44F8}" dt="2025-01-16T22:43:29.515" v="0" actId="47"/>
        <pc:sldMkLst>
          <pc:docMk/>
          <pc:sldMk cId="1830958896" sldId="2617"/>
        </pc:sldMkLst>
      </pc:sldChg>
      <pc:sldChg chg="addSp modSp mod">
        <pc:chgData name="Giorgio Keppel" userId="044ce390-4901-4c7b-8ff0-4b7dea2a89e0" providerId="ADAL" clId="{C4C1B7E4-EEA7-45F2-881A-AA47043F44F8}" dt="2025-01-16T22:58:47.688" v="141"/>
        <pc:sldMkLst>
          <pc:docMk/>
          <pc:sldMk cId="1125175468" sldId="3026"/>
        </pc:sldMkLst>
        <pc:spChg chg="mod">
          <ac:chgData name="Giorgio Keppel" userId="044ce390-4901-4c7b-8ff0-4b7dea2a89e0" providerId="ADAL" clId="{C4C1B7E4-EEA7-45F2-881A-AA47043F44F8}" dt="2025-01-16T22:57:14.595" v="138" actId="27636"/>
          <ac:spMkLst>
            <pc:docMk/>
            <pc:sldMk cId="1125175468" sldId="3026"/>
            <ac:spMk id="6" creationId="{2C72857F-1FDA-D094-6944-DC36066051FF}"/>
          </ac:spMkLst>
        </pc:spChg>
        <pc:picChg chg="add mod">
          <ac:chgData name="Giorgio Keppel" userId="044ce390-4901-4c7b-8ff0-4b7dea2a89e0" providerId="ADAL" clId="{C4C1B7E4-EEA7-45F2-881A-AA47043F44F8}" dt="2025-01-16T22:57:23.196" v="140" actId="14100"/>
          <ac:picMkLst>
            <pc:docMk/>
            <pc:sldMk cId="1125175468" sldId="3026"/>
            <ac:picMk id="7" creationId="{F415A27F-6D08-C8C4-3C67-F33F661158A0}"/>
          </ac:picMkLst>
        </pc:picChg>
        <pc:picChg chg="add mod">
          <ac:chgData name="Giorgio Keppel" userId="044ce390-4901-4c7b-8ff0-4b7dea2a89e0" providerId="ADAL" clId="{C4C1B7E4-EEA7-45F2-881A-AA47043F44F8}" dt="2025-01-16T22:58:47.688" v="141"/>
          <ac:picMkLst>
            <pc:docMk/>
            <pc:sldMk cId="1125175468" sldId="3026"/>
            <ac:picMk id="8" creationId="{C5DBD4AB-7B55-8979-61A4-C246DBF7B262}"/>
          </ac:picMkLst>
        </pc:picChg>
      </pc:sldChg>
      <pc:sldChg chg="addSp delSp modSp mod modAnim">
        <pc:chgData name="Giorgio Keppel" userId="044ce390-4901-4c7b-8ff0-4b7dea2a89e0" providerId="ADAL" clId="{C4C1B7E4-EEA7-45F2-881A-AA47043F44F8}" dt="2025-01-17T06:49:39.850" v="158" actId="20577"/>
        <pc:sldMkLst>
          <pc:docMk/>
          <pc:sldMk cId="579321588" sldId="3027"/>
        </pc:sldMkLst>
        <pc:spChg chg="mod">
          <ac:chgData name="Giorgio Keppel" userId="044ce390-4901-4c7b-8ff0-4b7dea2a89e0" providerId="ADAL" clId="{C4C1B7E4-EEA7-45F2-881A-AA47043F44F8}" dt="2025-01-16T22:55:28.821" v="125" actId="5793"/>
          <ac:spMkLst>
            <pc:docMk/>
            <pc:sldMk cId="579321588" sldId="3027"/>
            <ac:spMk id="5" creationId="{45E79880-D5D1-020C-F939-9A0B393BC0A3}"/>
          </ac:spMkLst>
        </pc:spChg>
        <pc:spChg chg="mod">
          <ac:chgData name="Giorgio Keppel" userId="044ce390-4901-4c7b-8ff0-4b7dea2a89e0" providerId="ADAL" clId="{C4C1B7E4-EEA7-45F2-881A-AA47043F44F8}" dt="2025-01-17T06:49:39.850" v="158" actId="20577"/>
          <ac:spMkLst>
            <pc:docMk/>
            <pc:sldMk cId="579321588" sldId="3027"/>
            <ac:spMk id="9" creationId="{E562CE09-F151-AA50-72F8-DDF85477C5CB}"/>
          </ac:spMkLst>
        </pc:spChg>
        <pc:spChg chg="add del mod">
          <ac:chgData name="Giorgio Keppel" userId="044ce390-4901-4c7b-8ff0-4b7dea2a89e0" providerId="ADAL" clId="{C4C1B7E4-EEA7-45F2-881A-AA47043F44F8}" dt="2025-01-16T22:55:14.604" v="118" actId="478"/>
          <ac:spMkLst>
            <pc:docMk/>
            <pc:sldMk cId="579321588" sldId="3027"/>
            <ac:spMk id="11" creationId="{29DB352B-8ED4-1BCA-3507-3A595F3BF385}"/>
          </ac:spMkLst>
        </pc:spChg>
        <pc:picChg chg="del mod">
          <ac:chgData name="Giorgio Keppel" userId="044ce390-4901-4c7b-8ff0-4b7dea2a89e0" providerId="ADAL" clId="{C4C1B7E4-EEA7-45F2-881A-AA47043F44F8}" dt="2025-01-16T22:51:47.662" v="103" actId="478"/>
          <ac:picMkLst>
            <pc:docMk/>
            <pc:sldMk cId="579321588" sldId="3027"/>
            <ac:picMk id="7" creationId="{EC4450F3-6ED5-31AE-E4B6-DEC60D9E5131}"/>
          </ac:picMkLst>
        </pc:picChg>
        <pc:picChg chg="add mod">
          <ac:chgData name="Giorgio Keppel" userId="044ce390-4901-4c7b-8ff0-4b7dea2a89e0" providerId="ADAL" clId="{C4C1B7E4-EEA7-45F2-881A-AA47043F44F8}" dt="2025-01-16T22:55:32.727" v="126" actId="1076"/>
          <ac:picMkLst>
            <pc:docMk/>
            <pc:sldMk cId="579321588" sldId="3027"/>
            <ac:picMk id="12" creationId="{48484A11-9F8A-6F03-A068-F88CD4D24D0B}"/>
          </ac:picMkLst>
        </pc:picChg>
        <pc:picChg chg="add del mod">
          <ac:chgData name="Giorgio Keppel" userId="044ce390-4901-4c7b-8ff0-4b7dea2a89e0" providerId="ADAL" clId="{C4C1B7E4-EEA7-45F2-881A-AA47043F44F8}" dt="2025-01-16T22:54:46.279" v="111" actId="478"/>
          <ac:picMkLst>
            <pc:docMk/>
            <pc:sldMk cId="579321588" sldId="3027"/>
            <ac:picMk id="6146" creationId="{49A3F799-D1FF-167F-4E4E-8FEEEEC3F8FA}"/>
          </ac:picMkLst>
        </pc:picChg>
      </pc:sldChg>
      <pc:sldChg chg="addSp delSp modSp new mod">
        <pc:chgData name="Giorgio Keppel" userId="044ce390-4901-4c7b-8ff0-4b7dea2a89e0" providerId="ADAL" clId="{C4C1B7E4-EEA7-45F2-881A-AA47043F44F8}" dt="2025-01-17T09:28:52.118" v="165" actId="1076"/>
        <pc:sldMkLst>
          <pc:docMk/>
          <pc:sldMk cId="1173972177" sldId="3028"/>
        </pc:sldMkLst>
        <pc:spChg chg="del">
          <ac:chgData name="Giorgio Keppel" userId="044ce390-4901-4c7b-8ff0-4b7dea2a89e0" providerId="ADAL" clId="{C4C1B7E4-EEA7-45F2-881A-AA47043F44F8}" dt="2025-01-17T09:28:47.819" v="163" actId="478"/>
          <ac:spMkLst>
            <pc:docMk/>
            <pc:sldMk cId="1173972177" sldId="3028"/>
            <ac:spMk id="2" creationId="{2B564F37-A563-CB73-0E63-CA8E928D2B6B}"/>
          </ac:spMkLst>
        </pc:spChg>
        <pc:spChg chg="del">
          <ac:chgData name="Giorgio Keppel" userId="044ce390-4901-4c7b-8ff0-4b7dea2a89e0" providerId="ADAL" clId="{C4C1B7E4-EEA7-45F2-881A-AA47043F44F8}" dt="2025-01-17T09:28:27.843" v="160"/>
          <ac:spMkLst>
            <pc:docMk/>
            <pc:sldMk cId="1173972177" sldId="3028"/>
            <ac:spMk id="3" creationId="{9F5ADCC4-443B-7493-54A9-0073D88387A0}"/>
          </ac:spMkLst>
        </pc:spChg>
        <pc:picChg chg="add mod">
          <ac:chgData name="Giorgio Keppel" userId="044ce390-4901-4c7b-8ff0-4b7dea2a89e0" providerId="ADAL" clId="{C4C1B7E4-EEA7-45F2-881A-AA47043F44F8}" dt="2025-01-17T09:28:52.118" v="165" actId="1076"/>
          <ac:picMkLst>
            <pc:docMk/>
            <pc:sldMk cId="1173972177" sldId="3028"/>
            <ac:picMk id="1026" creationId="{CF52B278-2049-8396-DE29-9CA0411431DF}"/>
          </ac:picMkLst>
        </pc:picChg>
      </pc:sldChg>
      <pc:sldMasterChg chg="delSldLayout modSldLayout">
        <pc:chgData name="Giorgio Keppel" userId="044ce390-4901-4c7b-8ff0-4b7dea2a89e0" providerId="ADAL" clId="{C4C1B7E4-EEA7-45F2-881A-AA47043F44F8}" dt="2025-01-16T22:49:57.476" v="90" actId="20577"/>
        <pc:sldMasterMkLst>
          <pc:docMk/>
          <pc:sldMasterMk cId="1127843392" sldId="2147483661"/>
        </pc:sldMasterMkLst>
        <pc:sldLayoutChg chg="modSp mod">
          <pc:chgData name="Giorgio Keppel" userId="044ce390-4901-4c7b-8ff0-4b7dea2a89e0" providerId="ADAL" clId="{C4C1B7E4-EEA7-45F2-881A-AA47043F44F8}" dt="2025-01-16T22:49:57.476" v="90" actId="20577"/>
          <pc:sldLayoutMkLst>
            <pc:docMk/>
            <pc:sldMasterMk cId="1127843392" sldId="2147483661"/>
            <pc:sldLayoutMk cId="619941643" sldId="2147483662"/>
          </pc:sldLayoutMkLst>
          <pc:spChg chg="mod">
            <ac:chgData name="Giorgio Keppel" userId="044ce390-4901-4c7b-8ff0-4b7dea2a89e0" providerId="ADAL" clId="{C4C1B7E4-EEA7-45F2-881A-AA47043F44F8}" dt="2025-01-16T22:49:57.476" v="90" actId="20577"/>
            <ac:spMkLst>
              <pc:docMk/>
              <pc:sldMasterMk cId="1127843392" sldId="2147483661"/>
              <pc:sldLayoutMk cId="619941643" sldId="2147483662"/>
              <ac:spMk id="7" creationId="{00000000-0000-0000-0000-000000000000}"/>
            </ac:spMkLst>
          </pc:spChg>
        </pc:sldLayoutChg>
        <pc:sldLayoutChg chg="del">
          <pc:chgData name="Giorgio Keppel" userId="044ce390-4901-4c7b-8ff0-4b7dea2a89e0" providerId="ADAL" clId="{C4C1B7E4-EEA7-45F2-881A-AA47043F44F8}" dt="2025-01-16T22:43:29.515" v="0" actId="47"/>
          <pc:sldLayoutMkLst>
            <pc:docMk/>
            <pc:sldMasterMk cId="1127843392" sldId="2147483661"/>
            <pc:sldLayoutMk cId="3158407487" sldId="2147483663"/>
          </pc:sldLayoutMkLst>
        </pc:sldLayoutChg>
        <pc:sldLayoutChg chg="del">
          <pc:chgData name="Giorgio Keppel" userId="044ce390-4901-4c7b-8ff0-4b7dea2a89e0" providerId="ADAL" clId="{C4C1B7E4-EEA7-45F2-881A-AA47043F44F8}" dt="2025-01-16T22:43:29.515" v="0" actId="47"/>
          <pc:sldLayoutMkLst>
            <pc:docMk/>
            <pc:sldMasterMk cId="1127843392" sldId="2147483661"/>
            <pc:sldLayoutMk cId="1954976428" sldId="2147483664"/>
          </pc:sldLayoutMkLst>
        </pc:sldLayoutChg>
        <pc:sldLayoutChg chg="del">
          <pc:chgData name="Giorgio Keppel" userId="044ce390-4901-4c7b-8ff0-4b7dea2a89e0" providerId="ADAL" clId="{C4C1B7E4-EEA7-45F2-881A-AA47043F44F8}" dt="2025-01-16T22:43:29.515" v="0" actId="47"/>
          <pc:sldLayoutMkLst>
            <pc:docMk/>
            <pc:sldMasterMk cId="1127843392" sldId="2147483661"/>
            <pc:sldLayoutMk cId="1224009520" sldId="214748366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B9A78F-F683-40E3-B371-8547D6B8E153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7A529390-E61C-4C27-B4A7-976D343BB582}">
      <dgm:prSet phldrT="[Tes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it-IT" err="1"/>
            <a:t>Div</a:t>
          </a:r>
          <a:r>
            <a:rPr lang="it-IT"/>
            <a:t>. Ricerca</a:t>
          </a:r>
        </a:p>
      </dgm:t>
    </dgm:pt>
    <dgm:pt modelId="{421F06F5-3F93-484A-A8AD-188159D94471}" type="parTrans" cxnId="{4FC67775-CC33-4E17-858F-DCCFA9F452AE}">
      <dgm:prSet/>
      <dgm:spPr/>
      <dgm:t>
        <a:bodyPr/>
        <a:lstStyle/>
        <a:p>
          <a:endParaRPr lang="it-IT"/>
        </a:p>
      </dgm:t>
    </dgm:pt>
    <dgm:pt modelId="{D2CAC580-7A6B-4470-BBC5-CC7B3AB7E0DE}" type="sibTrans" cxnId="{4FC67775-CC33-4E17-858F-DCCFA9F452AE}">
      <dgm:prSet/>
      <dgm:spPr/>
      <dgm:t>
        <a:bodyPr/>
        <a:lstStyle/>
        <a:p>
          <a:endParaRPr lang="it-IT"/>
        </a:p>
      </dgm:t>
    </dgm:pt>
    <dgm:pt modelId="{0BC8035B-BA5E-4AEF-A417-DDE9BA809508}">
      <dgm:prSet phldrT="[Testo]"/>
      <dgm:spPr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525" tIns="9525" rIns="9525" bIns="9525" numCol="1" spcCol="1270" anchor="ctr" anchorCtr="0"/>
        <a:lstStyle/>
        <a:p>
          <a:r>
            <a:rPr lang="it-IT" dirty="0"/>
            <a:t>Radioisotopi per la fisica nucleare</a:t>
          </a:r>
        </a:p>
      </dgm:t>
    </dgm:pt>
    <dgm:pt modelId="{2C1949AA-3CF5-4A8F-92FF-06D732C25E33}" type="parTrans" cxnId="{5D83180A-5E6F-44C9-90E2-D3CBF48B902E}">
      <dgm:prSet/>
      <dgm:spPr/>
      <dgm:t>
        <a:bodyPr/>
        <a:lstStyle/>
        <a:p>
          <a:endParaRPr lang="it-IT"/>
        </a:p>
      </dgm:t>
    </dgm:pt>
    <dgm:pt modelId="{FB0ADD9A-EE5F-424B-A1E9-1685AC70C088}" type="sibTrans" cxnId="{5D83180A-5E6F-44C9-90E2-D3CBF48B902E}">
      <dgm:prSet/>
      <dgm:spPr/>
      <dgm:t>
        <a:bodyPr/>
        <a:lstStyle/>
        <a:p>
          <a:endParaRPr lang="it-IT"/>
        </a:p>
      </dgm:t>
    </dgm:pt>
    <dgm:pt modelId="{7091931E-6C86-41B3-BF67-1D85A6C14CE1}">
      <dgm:prSet phldrT="[Testo]"/>
      <dgm:spPr/>
      <dgm:t>
        <a:bodyPr/>
        <a:lstStyle/>
        <a:p>
          <a:r>
            <a:rPr lang="it-IT" dirty="0"/>
            <a:t>Bersagli</a:t>
          </a:r>
        </a:p>
      </dgm:t>
    </dgm:pt>
    <dgm:pt modelId="{BE81BCD5-0BEA-4CF0-B11A-E98528FD19C3}" type="parTrans" cxnId="{51FBA144-AEC6-442A-ACCE-2BDF16FA723A}">
      <dgm:prSet/>
      <dgm:spPr/>
      <dgm:t>
        <a:bodyPr/>
        <a:lstStyle/>
        <a:p>
          <a:endParaRPr lang="it-IT"/>
        </a:p>
      </dgm:t>
    </dgm:pt>
    <dgm:pt modelId="{0D1CD9BB-737D-41F1-862A-869B10A4C14E}" type="sibTrans" cxnId="{51FBA144-AEC6-442A-ACCE-2BDF16FA723A}">
      <dgm:prSet/>
      <dgm:spPr/>
      <dgm:t>
        <a:bodyPr/>
        <a:lstStyle/>
        <a:p>
          <a:endParaRPr lang="it-IT"/>
        </a:p>
      </dgm:t>
    </dgm:pt>
    <dgm:pt modelId="{695C52E2-CFCD-46A5-8BB3-F79D232A6856}">
      <dgm:prSet phldrT="[Testo]"/>
      <dgm:spPr/>
      <dgm:t>
        <a:bodyPr/>
        <a:lstStyle/>
        <a:p>
          <a:r>
            <a:rPr lang="it-IT"/>
            <a:t>Utenti</a:t>
          </a:r>
        </a:p>
      </dgm:t>
    </dgm:pt>
    <dgm:pt modelId="{DE44E429-E206-4412-9FD3-36456A40CB73}" type="parTrans" cxnId="{0C3E85C9-ABE0-433F-B00B-0182C3FB4FA3}">
      <dgm:prSet/>
      <dgm:spPr/>
      <dgm:t>
        <a:bodyPr/>
        <a:lstStyle/>
        <a:p>
          <a:endParaRPr lang="it-IT"/>
        </a:p>
      </dgm:t>
    </dgm:pt>
    <dgm:pt modelId="{3B368DBF-2B78-4E98-B883-43BA4E7CA81A}" type="sibTrans" cxnId="{0C3E85C9-ABE0-433F-B00B-0182C3FB4FA3}">
      <dgm:prSet/>
      <dgm:spPr/>
      <dgm:t>
        <a:bodyPr/>
        <a:lstStyle/>
        <a:p>
          <a:endParaRPr lang="it-IT"/>
        </a:p>
      </dgm:t>
    </dgm:pt>
    <dgm:pt modelId="{50FE839E-EBBF-4633-A88D-84D4EF46A15B}">
      <dgm:prSet phldrT="[Testo]"/>
      <dgm:spPr/>
      <dgm:t>
        <a:bodyPr/>
        <a:lstStyle/>
        <a:p>
          <a:r>
            <a:rPr lang="it-IT"/>
            <a:t>Tec. Informatiche</a:t>
          </a:r>
        </a:p>
      </dgm:t>
    </dgm:pt>
    <dgm:pt modelId="{C2FAEB97-E05F-4A6A-B2E6-CFB2713407D0}" type="parTrans" cxnId="{D09C45E5-43BF-4660-9CE9-C9DA63CBE7A5}">
      <dgm:prSet/>
      <dgm:spPr/>
      <dgm:t>
        <a:bodyPr/>
        <a:lstStyle/>
        <a:p>
          <a:endParaRPr lang="it-IT"/>
        </a:p>
      </dgm:t>
    </dgm:pt>
    <dgm:pt modelId="{88DD8B35-5D90-46C2-B821-E5E5AC156031}" type="sibTrans" cxnId="{D09C45E5-43BF-4660-9CE9-C9DA63CBE7A5}">
      <dgm:prSet/>
      <dgm:spPr/>
      <dgm:t>
        <a:bodyPr/>
        <a:lstStyle/>
        <a:p>
          <a:endParaRPr lang="it-IT"/>
        </a:p>
      </dgm:t>
    </dgm:pt>
    <dgm:pt modelId="{C457AD72-FA0A-4C2A-A769-6B477CE1A43A}">
      <dgm:prSet phldrT="[Testo]"/>
      <dgm:spPr/>
      <dgm:t>
        <a:bodyPr/>
        <a:lstStyle/>
        <a:p>
          <a:r>
            <a:rPr lang="it-IT"/>
            <a:t>Tec. Superfici e Superconduttività</a:t>
          </a:r>
        </a:p>
      </dgm:t>
    </dgm:pt>
    <dgm:pt modelId="{A648446C-6C6A-466B-9A11-3D2290AF980D}" type="parTrans" cxnId="{56A97926-B5B4-46E4-B721-C367F3E08A15}">
      <dgm:prSet/>
      <dgm:spPr/>
      <dgm:t>
        <a:bodyPr/>
        <a:lstStyle/>
        <a:p>
          <a:endParaRPr lang="it-IT"/>
        </a:p>
      </dgm:t>
    </dgm:pt>
    <dgm:pt modelId="{64887709-0C4C-4900-9C2A-DA83FD9A9968}" type="sibTrans" cxnId="{56A97926-B5B4-46E4-B721-C367F3E08A15}">
      <dgm:prSet/>
      <dgm:spPr/>
      <dgm:t>
        <a:bodyPr/>
        <a:lstStyle/>
        <a:p>
          <a:endParaRPr lang="it-IT"/>
        </a:p>
      </dgm:t>
    </dgm:pt>
    <dgm:pt modelId="{8DD5DAEB-8AB7-4965-BD24-CEF591E28C44}">
      <dgm:prSet phldrT="[Testo]"/>
      <dgm:spPr/>
      <dgm:t>
        <a:bodyPr/>
        <a:lstStyle/>
        <a:p>
          <a:r>
            <a:rPr lang="it-IT"/>
            <a:t>Radioisotopi per la medicina applicata</a:t>
          </a:r>
        </a:p>
      </dgm:t>
    </dgm:pt>
    <dgm:pt modelId="{E0E8515E-2D4A-4F82-9D0B-EC34BE2F583A}" type="parTrans" cxnId="{800EDE5A-5AC2-40A9-AB22-2E594D7CFD12}">
      <dgm:prSet/>
      <dgm:spPr/>
      <dgm:t>
        <a:bodyPr/>
        <a:lstStyle/>
        <a:p>
          <a:endParaRPr lang="it-IT"/>
        </a:p>
      </dgm:t>
    </dgm:pt>
    <dgm:pt modelId="{0BB27069-FB7C-4A52-8DF7-45CA833B324D}" type="sibTrans" cxnId="{800EDE5A-5AC2-40A9-AB22-2E594D7CFD12}">
      <dgm:prSet/>
      <dgm:spPr/>
      <dgm:t>
        <a:bodyPr/>
        <a:lstStyle/>
        <a:p>
          <a:endParaRPr lang="it-IT"/>
        </a:p>
      </dgm:t>
    </dgm:pt>
    <dgm:pt modelId="{83B558AF-20EE-4D87-A39E-54D36564DAE0}">
      <dgm:prSet phldrT="[Testo]"/>
      <dgm:spPr/>
      <dgm:t>
        <a:bodyPr/>
        <a:lstStyle/>
        <a:p>
          <a:r>
            <a:rPr lang="it-IT"/>
            <a:t>Comunicazione Scientifica e Documentazione</a:t>
          </a:r>
        </a:p>
      </dgm:t>
    </dgm:pt>
    <dgm:pt modelId="{EE573ED2-7C22-4D3C-A459-0493B542FA38}" type="parTrans" cxnId="{272268D0-CFD5-4112-9DFD-C44B9BDBD51B}">
      <dgm:prSet/>
      <dgm:spPr/>
      <dgm:t>
        <a:bodyPr/>
        <a:lstStyle/>
        <a:p>
          <a:endParaRPr lang="it-IT"/>
        </a:p>
      </dgm:t>
    </dgm:pt>
    <dgm:pt modelId="{5B034415-E037-4B6A-8342-86F0F0053EEB}" type="sibTrans" cxnId="{272268D0-CFD5-4112-9DFD-C44B9BDBD51B}">
      <dgm:prSet/>
      <dgm:spPr/>
      <dgm:t>
        <a:bodyPr/>
        <a:lstStyle/>
        <a:p>
          <a:endParaRPr lang="it-IT"/>
        </a:p>
      </dgm:t>
    </dgm:pt>
    <dgm:pt modelId="{C2002AAC-1482-44DB-8D95-59E32ACB34AB}" type="pres">
      <dgm:prSet presAssocID="{3CB9A78F-F683-40E3-B371-8547D6B8E15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54D3391-7C83-4FE7-B846-BF253C6E1637}" type="pres">
      <dgm:prSet presAssocID="{7A529390-E61C-4C27-B4A7-976D343BB582}" presName="root1" presStyleCnt="0"/>
      <dgm:spPr/>
    </dgm:pt>
    <dgm:pt modelId="{79576B43-2E01-4E6F-A544-E1855D09CA33}" type="pres">
      <dgm:prSet presAssocID="{7A529390-E61C-4C27-B4A7-976D343BB582}" presName="LevelOneTextNode" presStyleLbl="node0" presStyleIdx="0" presStyleCnt="1">
        <dgm:presLayoutVars>
          <dgm:chPref val="3"/>
        </dgm:presLayoutVars>
      </dgm:prSet>
      <dgm:spPr/>
    </dgm:pt>
    <dgm:pt modelId="{3D2C4AF6-D4E7-4207-99EB-EBF61C5D6411}" type="pres">
      <dgm:prSet presAssocID="{7A529390-E61C-4C27-B4A7-976D343BB582}" presName="level2hierChild" presStyleCnt="0"/>
      <dgm:spPr/>
    </dgm:pt>
    <dgm:pt modelId="{6E283B78-F6D4-456D-95E9-C488BE08F4C1}" type="pres">
      <dgm:prSet presAssocID="{2C1949AA-3CF5-4A8F-92FF-06D732C25E33}" presName="conn2-1" presStyleLbl="parChTrans1D2" presStyleIdx="0" presStyleCnt="7"/>
      <dgm:spPr/>
    </dgm:pt>
    <dgm:pt modelId="{A833FF60-F1A3-4271-933A-265BDC21E336}" type="pres">
      <dgm:prSet presAssocID="{2C1949AA-3CF5-4A8F-92FF-06D732C25E33}" presName="connTx" presStyleLbl="parChTrans1D2" presStyleIdx="0" presStyleCnt="7"/>
      <dgm:spPr/>
    </dgm:pt>
    <dgm:pt modelId="{148D8F0F-D053-4365-B210-6584D9D06386}" type="pres">
      <dgm:prSet presAssocID="{0BC8035B-BA5E-4AEF-A417-DDE9BA809508}" presName="root2" presStyleCnt="0"/>
      <dgm:spPr/>
    </dgm:pt>
    <dgm:pt modelId="{0AF1BE14-A5E9-43F9-A49B-82CF257F1CCB}" type="pres">
      <dgm:prSet presAssocID="{0BC8035B-BA5E-4AEF-A417-DDE9BA809508}" presName="LevelTwoTextNode" presStyleLbl="node2" presStyleIdx="0" presStyleCnt="7">
        <dgm:presLayoutVars>
          <dgm:chPref val="3"/>
        </dgm:presLayoutVars>
      </dgm:prSet>
      <dgm:spPr>
        <a:xfrm>
          <a:off x="1284151" y="237"/>
          <a:ext cx="2088503" cy="636738"/>
        </a:xfrm>
        <a:prstGeom prst="rect">
          <a:avLst/>
        </a:prstGeom>
      </dgm:spPr>
    </dgm:pt>
    <dgm:pt modelId="{90D50630-0B4F-4958-829C-E892B0DAFED2}" type="pres">
      <dgm:prSet presAssocID="{0BC8035B-BA5E-4AEF-A417-DDE9BA809508}" presName="level3hierChild" presStyleCnt="0"/>
      <dgm:spPr/>
    </dgm:pt>
    <dgm:pt modelId="{8E82E28A-61FE-4669-BD85-C2F95FE71658}" type="pres">
      <dgm:prSet presAssocID="{BE81BCD5-0BEA-4CF0-B11A-E98528FD19C3}" presName="conn2-1" presStyleLbl="parChTrans1D2" presStyleIdx="1" presStyleCnt="7"/>
      <dgm:spPr/>
    </dgm:pt>
    <dgm:pt modelId="{6EC323E5-1FDE-4844-9EBE-710FB20669A2}" type="pres">
      <dgm:prSet presAssocID="{BE81BCD5-0BEA-4CF0-B11A-E98528FD19C3}" presName="connTx" presStyleLbl="parChTrans1D2" presStyleIdx="1" presStyleCnt="7"/>
      <dgm:spPr/>
    </dgm:pt>
    <dgm:pt modelId="{1FDFFF56-529C-4358-A08E-94E54C4705EC}" type="pres">
      <dgm:prSet presAssocID="{7091931E-6C86-41B3-BF67-1D85A6C14CE1}" presName="root2" presStyleCnt="0"/>
      <dgm:spPr/>
    </dgm:pt>
    <dgm:pt modelId="{30449862-1074-43AF-A086-DFE1E264B4C9}" type="pres">
      <dgm:prSet presAssocID="{7091931E-6C86-41B3-BF67-1D85A6C14CE1}" presName="LevelTwoTextNode" presStyleLbl="node2" presStyleIdx="1" presStyleCnt="7">
        <dgm:presLayoutVars>
          <dgm:chPref val="3"/>
        </dgm:presLayoutVars>
      </dgm:prSet>
      <dgm:spPr/>
    </dgm:pt>
    <dgm:pt modelId="{987B82A0-BCF1-4204-8458-B995D1BF19A5}" type="pres">
      <dgm:prSet presAssocID="{7091931E-6C86-41B3-BF67-1D85A6C14CE1}" presName="level3hierChild" presStyleCnt="0"/>
      <dgm:spPr/>
    </dgm:pt>
    <dgm:pt modelId="{F12D1469-2838-4409-9919-AE6809DA13C0}" type="pres">
      <dgm:prSet presAssocID="{DE44E429-E206-4412-9FD3-36456A40CB73}" presName="conn2-1" presStyleLbl="parChTrans1D2" presStyleIdx="2" presStyleCnt="7"/>
      <dgm:spPr/>
    </dgm:pt>
    <dgm:pt modelId="{60AE3E48-A7DD-4F87-A784-CECE4047F28B}" type="pres">
      <dgm:prSet presAssocID="{DE44E429-E206-4412-9FD3-36456A40CB73}" presName="connTx" presStyleLbl="parChTrans1D2" presStyleIdx="2" presStyleCnt="7"/>
      <dgm:spPr/>
    </dgm:pt>
    <dgm:pt modelId="{9D7F3C16-D740-4BB2-A96A-D4495617BF4B}" type="pres">
      <dgm:prSet presAssocID="{695C52E2-CFCD-46A5-8BB3-F79D232A6856}" presName="root2" presStyleCnt="0"/>
      <dgm:spPr/>
    </dgm:pt>
    <dgm:pt modelId="{12418FFB-AB82-458C-B7F5-B20E1FF68C61}" type="pres">
      <dgm:prSet presAssocID="{695C52E2-CFCD-46A5-8BB3-F79D232A6856}" presName="LevelTwoTextNode" presStyleLbl="node2" presStyleIdx="2" presStyleCnt="7">
        <dgm:presLayoutVars>
          <dgm:chPref val="3"/>
        </dgm:presLayoutVars>
      </dgm:prSet>
      <dgm:spPr/>
    </dgm:pt>
    <dgm:pt modelId="{CAE873FC-5436-46D3-B56A-66923E77A049}" type="pres">
      <dgm:prSet presAssocID="{695C52E2-CFCD-46A5-8BB3-F79D232A6856}" presName="level3hierChild" presStyleCnt="0"/>
      <dgm:spPr/>
    </dgm:pt>
    <dgm:pt modelId="{336A0FC4-E7EF-45AD-B736-D9CD01AA2C1C}" type="pres">
      <dgm:prSet presAssocID="{C2FAEB97-E05F-4A6A-B2E6-CFB2713407D0}" presName="conn2-1" presStyleLbl="parChTrans1D2" presStyleIdx="3" presStyleCnt="7"/>
      <dgm:spPr/>
    </dgm:pt>
    <dgm:pt modelId="{27B935A0-969D-4F18-9E85-1781E03E2CF6}" type="pres">
      <dgm:prSet presAssocID="{C2FAEB97-E05F-4A6A-B2E6-CFB2713407D0}" presName="connTx" presStyleLbl="parChTrans1D2" presStyleIdx="3" presStyleCnt="7"/>
      <dgm:spPr/>
    </dgm:pt>
    <dgm:pt modelId="{2C14171B-34FA-450B-BB81-1E1806DEB2DE}" type="pres">
      <dgm:prSet presAssocID="{50FE839E-EBBF-4633-A88D-84D4EF46A15B}" presName="root2" presStyleCnt="0"/>
      <dgm:spPr/>
    </dgm:pt>
    <dgm:pt modelId="{581963A0-380E-4483-992F-E284932B2C54}" type="pres">
      <dgm:prSet presAssocID="{50FE839E-EBBF-4633-A88D-84D4EF46A15B}" presName="LevelTwoTextNode" presStyleLbl="node2" presStyleIdx="3" presStyleCnt="7">
        <dgm:presLayoutVars>
          <dgm:chPref val="3"/>
        </dgm:presLayoutVars>
      </dgm:prSet>
      <dgm:spPr/>
    </dgm:pt>
    <dgm:pt modelId="{690301B2-A867-4992-836E-EC9D9DC1FC72}" type="pres">
      <dgm:prSet presAssocID="{50FE839E-EBBF-4633-A88D-84D4EF46A15B}" presName="level3hierChild" presStyleCnt="0"/>
      <dgm:spPr/>
    </dgm:pt>
    <dgm:pt modelId="{108BBA14-8B7F-48E8-A58E-86DFC2C2995E}" type="pres">
      <dgm:prSet presAssocID="{A648446C-6C6A-466B-9A11-3D2290AF980D}" presName="conn2-1" presStyleLbl="parChTrans1D2" presStyleIdx="4" presStyleCnt="7"/>
      <dgm:spPr/>
    </dgm:pt>
    <dgm:pt modelId="{8BFEE587-4D50-4F35-A813-81F63EEC477E}" type="pres">
      <dgm:prSet presAssocID="{A648446C-6C6A-466B-9A11-3D2290AF980D}" presName="connTx" presStyleLbl="parChTrans1D2" presStyleIdx="4" presStyleCnt="7"/>
      <dgm:spPr/>
    </dgm:pt>
    <dgm:pt modelId="{10C49210-4EFC-430D-8FB3-7EC066AC0040}" type="pres">
      <dgm:prSet presAssocID="{C457AD72-FA0A-4C2A-A769-6B477CE1A43A}" presName="root2" presStyleCnt="0"/>
      <dgm:spPr/>
    </dgm:pt>
    <dgm:pt modelId="{4AD09115-237B-403D-8ECF-6C5482D42796}" type="pres">
      <dgm:prSet presAssocID="{C457AD72-FA0A-4C2A-A769-6B477CE1A43A}" presName="LevelTwoTextNode" presStyleLbl="node2" presStyleIdx="4" presStyleCnt="7">
        <dgm:presLayoutVars>
          <dgm:chPref val="3"/>
        </dgm:presLayoutVars>
      </dgm:prSet>
      <dgm:spPr/>
    </dgm:pt>
    <dgm:pt modelId="{591C9066-FA6B-4442-8BEE-7246F7A0AB11}" type="pres">
      <dgm:prSet presAssocID="{C457AD72-FA0A-4C2A-A769-6B477CE1A43A}" presName="level3hierChild" presStyleCnt="0"/>
      <dgm:spPr/>
    </dgm:pt>
    <dgm:pt modelId="{CCC03A86-8BB3-4E66-B390-8AEDF6F8166A}" type="pres">
      <dgm:prSet presAssocID="{E0E8515E-2D4A-4F82-9D0B-EC34BE2F583A}" presName="conn2-1" presStyleLbl="parChTrans1D2" presStyleIdx="5" presStyleCnt="7"/>
      <dgm:spPr/>
    </dgm:pt>
    <dgm:pt modelId="{CD6634A1-7A47-4DFE-99B4-BD5E13923FFE}" type="pres">
      <dgm:prSet presAssocID="{E0E8515E-2D4A-4F82-9D0B-EC34BE2F583A}" presName="connTx" presStyleLbl="parChTrans1D2" presStyleIdx="5" presStyleCnt="7"/>
      <dgm:spPr/>
    </dgm:pt>
    <dgm:pt modelId="{701D5AD7-01C7-44AA-B453-D14258ABB7AC}" type="pres">
      <dgm:prSet presAssocID="{8DD5DAEB-8AB7-4965-BD24-CEF591E28C44}" presName="root2" presStyleCnt="0"/>
      <dgm:spPr/>
    </dgm:pt>
    <dgm:pt modelId="{D9AA782F-EFBC-4596-8B17-E3A3F1D656BE}" type="pres">
      <dgm:prSet presAssocID="{8DD5DAEB-8AB7-4965-BD24-CEF591E28C44}" presName="LevelTwoTextNode" presStyleLbl="node2" presStyleIdx="5" presStyleCnt="7">
        <dgm:presLayoutVars>
          <dgm:chPref val="3"/>
        </dgm:presLayoutVars>
      </dgm:prSet>
      <dgm:spPr/>
    </dgm:pt>
    <dgm:pt modelId="{9269E214-6CDF-4E77-B1D6-50899957FC18}" type="pres">
      <dgm:prSet presAssocID="{8DD5DAEB-8AB7-4965-BD24-CEF591E28C44}" presName="level3hierChild" presStyleCnt="0"/>
      <dgm:spPr/>
    </dgm:pt>
    <dgm:pt modelId="{9C024BD3-093E-4391-AABF-740790338ACD}" type="pres">
      <dgm:prSet presAssocID="{EE573ED2-7C22-4D3C-A459-0493B542FA38}" presName="conn2-1" presStyleLbl="parChTrans1D2" presStyleIdx="6" presStyleCnt="7"/>
      <dgm:spPr/>
    </dgm:pt>
    <dgm:pt modelId="{81A1E126-E208-42B0-A502-FDF063E775C2}" type="pres">
      <dgm:prSet presAssocID="{EE573ED2-7C22-4D3C-A459-0493B542FA38}" presName="connTx" presStyleLbl="parChTrans1D2" presStyleIdx="6" presStyleCnt="7"/>
      <dgm:spPr/>
    </dgm:pt>
    <dgm:pt modelId="{402FBB6C-679F-4054-A4C7-ED681D15BA49}" type="pres">
      <dgm:prSet presAssocID="{83B558AF-20EE-4D87-A39E-54D36564DAE0}" presName="root2" presStyleCnt="0"/>
      <dgm:spPr/>
    </dgm:pt>
    <dgm:pt modelId="{FEA0853C-8F05-40A4-81B1-8023C77CC412}" type="pres">
      <dgm:prSet presAssocID="{83B558AF-20EE-4D87-A39E-54D36564DAE0}" presName="LevelTwoTextNode" presStyleLbl="node2" presStyleIdx="6" presStyleCnt="7">
        <dgm:presLayoutVars>
          <dgm:chPref val="3"/>
        </dgm:presLayoutVars>
      </dgm:prSet>
      <dgm:spPr/>
    </dgm:pt>
    <dgm:pt modelId="{6235C29E-8E53-4032-9864-A79B06913BCC}" type="pres">
      <dgm:prSet presAssocID="{83B558AF-20EE-4D87-A39E-54D36564DAE0}" presName="level3hierChild" presStyleCnt="0"/>
      <dgm:spPr/>
    </dgm:pt>
  </dgm:ptLst>
  <dgm:cxnLst>
    <dgm:cxn modelId="{5D83180A-5E6F-44C9-90E2-D3CBF48B902E}" srcId="{7A529390-E61C-4C27-B4A7-976D343BB582}" destId="{0BC8035B-BA5E-4AEF-A417-DDE9BA809508}" srcOrd="0" destOrd="0" parTransId="{2C1949AA-3CF5-4A8F-92FF-06D732C25E33}" sibTransId="{FB0ADD9A-EE5F-424B-A1E9-1685AC70C088}"/>
    <dgm:cxn modelId="{56A97926-B5B4-46E4-B721-C367F3E08A15}" srcId="{7A529390-E61C-4C27-B4A7-976D343BB582}" destId="{C457AD72-FA0A-4C2A-A769-6B477CE1A43A}" srcOrd="4" destOrd="0" parTransId="{A648446C-6C6A-466B-9A11-3D2290AF980D}" sibTransId="{64887709-0C4C-4900-9C2A-DA83FD9A9968}"/>
    <dgm:cxn modelId="{324D8E33-B5D5-4892-889C-9D8FBE8CA9DE}" type="presOf" srcId="{DE44E429-E206-4412-9FD3-36456A40CB73}" destId="{F12D1469-2838-4409-9919-AE6809DA13C0}" srcOrd="0" destOrd="0" presId="urn:microsoft.com/office/officeart/2008/layout/HorizontalMultiLevelHierarchy"/>
    <dgm:cxn modelId="{3B89D739-BC78-4EA6-BFEB-2757132B8036}" type="presOf" srcId="{A648446C-6C6A-466B-9A11-3D2290AF980D}" destId="{8BFEE587-4D50-4F35-A813-81F63EEC477E}" srcOrd="1" destOrd="0" presId="urn:microsoft.com/office/officeart/2008/layout/HorizontalMultiLevelHierarchy"/>
    <dgm:cxn modelId="{5C4A5640-1411-46F7-9425-81A77F468648}" type="presOf" srcId="{695C52E2-CFCD-46A5-8BB3-F79D232A6856}" destId="{12418FFB-AB82-458C-B7F5-B20E1FF68C61}" srcOrd="0" destOrd="0" presId="urn:microsoft.com/office/officeart/2008/layout/HorizontalMultiLevelHierarchy"/>
    <dgm:cxn modelId="{3BABCC5B-443E-4464-B178-ED3F5C909CF3}" type="presOf" srcId="{83B558AF-20EE-4D87-A39E-54D36564DAE0}" destId="{FEA0853C-8F05-40A4-81B1-8023C77CC412}" srcOrd="0" destOrd="0" presId="urn:microsoft.com/office/officeart/2008/layout/HorizontalMultiLevelHierarchy"/>
    <dgm:cxn modelId="{51FBA144-AEC6-442A-ACCE-2BDF16FA723A}" srcId="{7A529390-E61C-4C27-B4A7-976D343BB582}" destId="{7091931E-6C86-41B3-BF67-1D85A6C14CE1}" srcOrd="1" destOrd="0" parTransId="{BE81BCD5-0BEA-4CF0-B11A-E98528FD19C3}" sibTransId="{0D1CD9BB-737D-41F1-862A-869B10A4C14E}"/>
    <dgm:cxn modelId="{9A793645-5EE0-42F0-8DCF-5374D470EE35}" type="presOf" srcId="{C2FAEB97-E05F-4A6A-B2E6-CFB2713407D0}" destId="{336A0FC4-E7EF-45AD-B736-D9CD01AA2C1C}" srcOrd="0" destOrd="0" presId="urn:microsoft.com/office/officeart/2008/layout/HorizontalMultiLevelHierarchy"/>
    <dgm:cxn modelId="{BB2F7B46-0775-4573-B59F-3B263703520A}" type="presOf" srcId="{7091931E-6C86-41B3-BF67-1D85A6C14CE1}" destId="{30449862-1074-43AF-A086-DFE1E264B4C9}" srcOrd="0" destOrd="0" presId="urn:microsoft.com/office/officeart/2008/layout/HorizontalMultiLevelHierarchy"/>
    <dgm:cxn modelId="{88194449-41D2-49F2-9942-7088FCDA63AB}" type="presOf" srcId="{BE81BCD5-0BEA-4CF0-B11A-E98528FD19C3}" destId="{6EC323E5-1FDE-4844-9EBE-710FB20669A2}" srcOrd="1" destOrd="0" presId="urn:microsoft.com/office/officeart/2008/layout/HorizontalMultiLevelHierarchy"/>
    <dgm:cxn modelId="{2B9B2F4D-48AF-44C4-83A1-5D918D4BE9BF}" type="presOf" srcId="{2C1949AA-3CF5-4A8F-92FF-06D732C25E33}" destId="{A833FF60-F1A3-4271-933A-265BDC21E336}" srcOrd="1" destOrd="0" presId="urn:microsoft.com/office/officeart/2008/layout/HorizontalMultiLevelHierarchy"/>
    <dgm:cxn modelId="{B782C74F-27CE-4528-AC18-67562473EFB3}" type="presOf" srcId="{8DD5DAEB-8AB7-4965-BD24-CEF591E28C44}" destId="{D9AA782F-EFBC-4596-8B17-E3A3F1D656BE}" srcOrd="0" destOrd="0" presId="urn:microsoft.com/office/officeart/2008/layout/HorizontalMultiLevelHierarchy"/>
    <dgm:cxn modelId="{C4D2D871-94A5-4C78-B222-4F415B2CA123}" type="presOf" srcId="{E0E8515E-2D4A-4F82-9D0B-EC34BE2F583A}" destId="{CD6634A1-7A47-4DFE-99B4-BD5E13923FFE}" srcOrd="1" destOrd="0" presId="urn:microsoft.com/office/officeart/2008/layout/HorizontalMultiLevelHierarchy"/>
    <dgm:cxn modelId="{B37F5E72-FE92-4DDC-B460-8C728688E65D}" type="presOf" srcId="{2C1949AA-3CF5-4A8F-92FF-06D732C25E33}" destId="{6E283B78-F6D4-456D-95E9-C488BE08F4C1}" srcOrd="0" destOrd="0" presId="urn:microsoft.com/office/officeart/2008/layout/HorizontalMultiLevelHierarchy"/>
    <dgm:cxn modelId="{4FC67775-CC33-4E17-858F-DCCFA9F452AE}" srcId="{3CB9A78F-F683-40E3-B371-8547D6B8E153}" destId="{7A529390-E61C-4C27-B4A7-976D343BB582}" srcOrd="0" destOrd="0" parTransId="{421F06F5-3F93-484A-A8AD-188159D94471}" sibTransId="{D2CAC580-7A6B-4470-BBC5-CC7B3AB7E0DE}"/>
    <dgm:cxn modelId="{739DDC59-651A-4299-924E-E3CCDF4676F0}" type="presOf" srcId="{BE81BCD5-0BEA-4CF0-B11A-E98528FD19C3}" destId="{8E82E28A-61FE-4669-BD85-C2F95FE71658}" srcOrd="0" destOrd="0" presId="urn:microsoft.com/office/officeart/2008/layout/HorizontalMultiLevelHierarchy"/>
    <dgm:cxn modelId="{800EDE5A-5AC2-40A9-AB22-2E594D7CFD12}" srcId="{7A529390-E61C-4C27-B4A7-976D343BB582}" destId="{8DD5DAEB-8AB7-4965-BD24-CEF591E28C44}" srcOrd="5" destOrd="0" parTransId="{E0E8515E-2D4A-4F82-9D0B-EC34BE2F583A}" sibTransId="{0BB27069-FB7C-4A52-8DF7-45CA833B324D}"/>
    <dgm:cxn modelId="{1B270981-E45A-4972-A218-0B9C9EF79BB8}" type="presOf" srcId="{C2FAEB97-E05F-4A6A-B2E6-CFB2713407D0}" destId="{27B935A0-969D-4F18-9E85-1781E03E2CF6}" srcOrd="1" destOrd="0" presId="urn:microsoft.com/office/officeart/2008/layout/HorizontalMultiLevelHierarchy"/>
    <dgm:cxn modelId="{19D83489-79DB-4A47-B671-C0E1ECC19D54}" type="presOf" srcId="{C457AD72-FA0A-4C2A-A769-6B477CE1A43A}" destId="{4AD09115-237B-403D-8ECF-6C5482D42796}" srcOrd="0" destOrd="0" presId="urn:microsoft.com/office/officeart/2008/layout/HorizontalMultiLevelHierarchy"/>
    <dgm:cxn modelId="{7B78A095-BC2F-4C3A-B7F1-6D7A5C67433C}" type="presOf" srcId="{3CB9A78F-F683-40E3-B371-8547D6B8E153}" destId="{C2002AAC-1482-44DB-8D95-59E32ACB34AB}" srcOrd="0" destOrd="0" presId="urn:microsoft.com/office/officeart/2008/layout/HorizontalMultiLevelHierarchy"/>
    <dgm:cxn modelId="{2B1C1CAB-0E48-42A6-9DA1-13283EED8A5A}" type="presOf" srcId="{E0E8515E-2D4A-4F82-9D0B-EC34BE2F583A}" destId="{CCC03A86-8BB3-4E66-B390-8AEDF6F8166A}" srcOrd="0" destOrd="0" presId="urn:microsoft.com/office/officeart/2008/layout/HorizontalMultiLevelHierarchy"/>
    <dgm:cxn modelId="{FCDCDBB4-7D96-4DC4-86FD-C97A465A710E}" type="presOf" srcId="{0BC8035B-BA5E-4AEF-A417-DDE9BA809508}" destId="{0AF1BE14-A5E9-43F9-A49B-82CF257F1CCB}" srcOrd="0" destOrd="0" presId="urn:microsoft.com/office/officeart/2008/layout/HorizontalMultiLevelHierarchy"/>
    <dgm:cxn modelId="{5E4D79B6-7696-4E78-B9FB-C944FC9F5A22}" type="presOf" srcId="{EE573ED2-7C22-4D3C-A459-0493B542FA38}" destId="{9C024BD3-093E-4391-AABF-740790338ACD}" srcOrd="0" destOrd="0" presId="urn:microsoft.com/office/officeart/2008/layout/HorizontalMultiLevelHierarchy"/>
    <dgm:cxn modelId="{3EF47CC6-457A-419D-B97F-9BE4B3FFA11C}" type="presOf" srcId="{DE44E429-E206-4412-9FD3-36456A40CB73}" destId="{60AE3E48-A7DD-4F87-A784-CECE4047F28B}" srcOrd="1" destOrd="0" presId="urn:microsoft.com/office/officeart/2008/layout/HorizontalMultiLevelHierarchy"/>
    <dgm:cxn modelId="{D9A74DC8-81EC-4483-A6B0-FE8F1D3BF191}" type="presOf" srcId="{EE573ED2-7C22-4D3C-A459-0493B542FA38}" destId="{81A1E126-E208-42B0-A502-FDF063E775C2}" srcOrd="1" destOrd="0" presId="urn:microsoft.com/office/officeart/2008/layout/HorizontalMultiLevelHierarchy"/>
    <dgm:cxn modelId="{0C3E85C9-ABE0-433F-B00B-0182C3FB4FA3}" srcId="{7A529390-E61C-4C27-B4A7-976D343BB582}" destId="{695C52E2-CFCD-46A5-8BB3-F79D232A6856}" srcOrd="2" destOrd="0" parTransId="{DE44E429-E206-4412-9FD3-36456A40CB73}" sibTransId="{3B368DBF-2B78-4E98-B883-43BA4E7CA81A}"/>
    <dgm:cxn modelId="{5B65F2CF-6515-41D5-989D-ED87D5350FCE}" type="presOf" srcId="{50FE839E-EBBF-4633-A88D-84D4EF46A15B}" destId="{581963A0-380E-4483-992F-E284932B2C54}" srcOrd="0" destOrd="0" presId="urn:microsoft.com/office/officeart/2008/layout/HorizontalMultiLevelHierarchy"/>
    <dgm:cxn modelId="{272268D0-CFD5-4112-9DFD-C44B9BDBD51B}" srcId="{7A529390-E61C-4C27-B4A7-976D343BB582}" destId="{83B558AF-20EE-4D87-A39E-54D36564DAE0}" srcOrd="6" destOrd="0" parTransId="{EE573ED2-7C22-4D3C-A459-0493B542FA38}" sibTransId="{5B034415-E037-4B6A-8342-86F0F0053EEB}"/>
    <dgm:cxn modelId="{36CBABE0-29F3-4D27-A7B1-0C5C4F4B8B37}" type="presOf" srcId="{A648446C-6C6A-466B-9A11-3D2290AF980D}" destId="{108BBA14-8B7F-48E8-A58E-86DFC2C2995E}" srcOrd="0" destOrd="0" presId="urn:microsoft.com/office/officeart/2008/layout/HorizontalMultiLevelHierarchy"/>
    <dgm:cxn modelId="{D09C45E5-43BF-4660-9CE9-C9DA63CBE7A5}" srcId="{7A529390-E61C-4C27-B4A7-976D343BB582}" destId="{50FE839E-EBBF-4633-A88D-84D4EF46A15B}" srcOrd="3" destOrd="0" parTransId="{C2FAEB97-E05F-4A6A-B2E6-CFB2713407D0}" sibTransId="{88DD8B35-5D90-46C2-B821-E5E5AC156031}"/>
    <dgm:cxn modelId="{FCBDABE7-175C-4045-8871-78F7E94C26BB}" type="presOf" srcId="{7A529390-E61C-4C27-B4A7-976D343BB582}" destId="{79576B43-2E01-4E6F-A544-E1855D09CA33}" srcOrd="0" destOrd="0" presId="urn:microsoft.com/office/officeart/2008/layout/HorizontalMultiLevelHierarchy"/>
    <dgm:cxn modelId="{08A077C1-BFC4-4569-B5F0-748C47CA7400}" type="presParOf" srcId="{C2002AAC-1482-44DB-8D95-59E32ACB34AB}" destId="{C54D3391-7C83-4FE7-B846-BF253C6E1637}" srcOrd="0" destOrd="0" presId="urn:microsoft.com/office/officeart/2008/layout/HorizontalMultiLevelHierarchy"/>
    <dgm:cxn modelId="{3593F6E5-0833-463A-AC84-5649043D7078}" type="presParOf" srcId="{C54D3391-7C83-4FE7-B846-BF253C6E1637}" destId="{79576B43-2E01-4E6F-A544-E1855D09CA33}" srcOrd="0" destOrd="0" presId="urn:microsoft.com/office/officeart/2008/layout/HorizontalMultiLevelHierarchy"/>
    <dgm:cxn modelId="{ABC1FEEC-CED8-4326-8403-4073BADE3A7C}" type="presParOf" srcId="{C54D3391-7C83-4FE7-B846-BF253C6E1637}" destId="{3D2C4AF6-D4E7-4207-99EB-EBF61C5D6411}" srcOrd="1" destOrd="0" presId="urn:microsoft.com/office/officeart/2008/layout/HorizontalMultiLevelHierarchy"/>
    <dgm:cxn modelId="{B4BA367A-859C-4526-A000-83B2A7661496}" type="presParOf" srcId="{3D2C4AF6-D4E7-4207-99EB-EBF61C5D6411}" destId="{6E283B78-F6D4-456D-95E9-C488BE08F4C1}" srcOrd="0" destOrd="0" presId="urn:microsoft.com/office/officeart/2008/layout/HorizontalMultiLevelHierarchy"/>
    <dgm:cxn modelId="{97130F17-E86E-4367-AFB0-9E84DFC8C109}" type="presParOf" srcId="{6E283B78-F6D4-456D-95E9-C488BE08F4C1}" destId="{A833FF60-F1A3-4271-933A-265BDC21E336}" srcOrd="0" destOrd="0" presId="urn:microsoft.com/office/officeart/2008/layout/HorizontalMultiLevelHierarchy"/>
    <dgm:cxn modelId="{BBFB7323-3028-4AC0-8565-5FC7B7A67DAD}" type="presParOf" srcId="{3D2C4AF6-D4E7-4207-99EB-EBF61C5D6411}" destId="{148D8F0F-D053-4365-B210-6584D9D06386}" srcOrd="1" destOrd="0" presId="urn:microsoft.com/office/officeart/2008/layout/HorizontalMultiLevelHierarchy"/>
    <dgm:cxn modelId="{B35E0224-7E94-465D-8992-43CF00ABAF9D}" type="presParOf" srcId="{148D8F0F-D053-4365-B210-6584D9D06386}" destId="{0AF1BE14-A5E9-43F9-A49B-82CF257F1CCB}" srcOrd="0" destOrd="0" presId="urn:microsoft.com/office/officeart/2008/layout/HorizontalMultiLevelHierarchy"/>
    <dgm:cxn modelId="{6F0CBC8F-8C09-4F32-894B-0AE0A1281462}" type="presParOf" srcId="{148D8F0F-D053-4365-B210-6584D9D06386}" destId="{90D50630-0B4F-4958-829C-E892B0DAFED2}" srcOrd="1" destOrd="0" presId="urn:microsoft.com/office/officeart/2008/layout/HorizontalMultiLevelHierarchy"/>
    <dgm:cxn modelId="{8E5AED9A-22E3-47B7-9AC9-4296F884F9CE}" type="presParOf" srcId="{3D2C4AF6-D4E7-4207-99EB-EBF61C5D6411}" destId="{8E82E28A-61FE-4669-BD85-C2F95FE71658}" srcOrd="2" destOrd="0" presId="urn:microsoft.com/office/officeart/2008/layout/HorizontalMultiLevelHierarchy"/>
    <dgm:cxn modelId="{E0F12918-ECCF-4156-A56B-3D478D7E3CAF}" type="presParOf" srcId="{8E82E28A-61FE-4669-BD85-C2F95FE71658}" destId="{6EC323E5-1FDE-4844-9EBE-710FB20669A2}" srcOrd="0" destOrd="0" presId="urn:microsoft.com/office/officeart/2008/layout/HorizontalMultiLevelHierarchy"/>
    <dgm:cxn modelId="{83FD1F1B-44D3-481A-928A-487329D6C2E0}" type="presParOf" srcId="{3D2C4AF6-D4E7-4207-99EB-EBF61C5D6411}" destId="{1FDFFF56-529C-4358-A08E-94E54C4705EC}" srcOrd="3" destOrd="0" presId="urn:microsoft.com/office/officeart/2008/layout/HorizontalMultiLevelHierarchy"/>
    <dgm:cxn modelId="{738B4BA8-AD66-4C28-9D42-498B26944DFB}" type="presParOf" srcId="{1FDFFF56-529C-4358-A08E-94E54C4705EC}" destId="{30449862-1074-43AF-A086-DFE1E264B4C9}" srcOrd="0" destOrd="0" presId="urn:microsoft.com/office/officeart/2008/layout/HorizontalMultiLevelHierarchy"/>
    <dgm:cxn modelId="{97DDF708-DFBA-437E-A759-63D9740C685A}" type="presParOf" srcId="{1FDFFF56-529C-4358-A08E-94E54C4705EC}" destId="{987B82A0-BCF1-4204-8458-B995D1BF19A5}" srcOrd="1" destOrd="0" presId="urn:microsoft.com/office/officeart/2008/layout/HorizontalMultiLevelHierarchy"/>
    <dgm:cxn modelId="{D287F4CA-6328-4D03-86C0-7F38A9974D26}" type="presParOf" srcId="{3D2C4AF6-D4E7-4207-99EB-EBF61C5D6411}" destId="{F12D1469-2838-4409-9919-AE6809DA13C0}" srcOrd="4" destOrd="0" presId="urn:microsoft.com/office/officeart/2008/layout/HorizontalMultiLevelHierarchy"/>
    <dgm:cxn modelId="{371D0CDC-0F2E-4D80-BB50-E2A715A2AEC0}" type="presParOf" srcId="{F12D1469-2838-4409-9919-AE6809DA13C0}" destId="{60AE3E48-A7DD-4F87-A784-CECE4047F28B}" srcOrd="0" destOrd="0" presId="urn:microsoft.com/office/officeart/2008/layout/HorizontalMultiLevelHierarchy"/>
    <dgm:cxn modelId="{C163B439-0D44-4725-B665-C084E773E1ED}" type="presParOf" srcId="{3D2C4AF6-D4E7-4207-99EB-EBF61C5D6411}" destId="{9D7F3C16-D740-4BB2-A96A-D4495617BF4B}" srcOrd="5" destOrd="0" presId="urn:microsoft.com/office/officeart/2008/layout/HorizontalMultiLevelHierarchy"/>
    <dgm:cxn modelId="{F51B9BDE-0FAD-449A-A2ED-1F5685EF6CF0}" type="presParOf" srcId="{9D7F3C16-D740-4BB2-A96A-D4495617BF4B}" destId="{12418FFB-AB82-458C-B7F5-B20E1FF68C61}" srcOrd="0" destOrd="0" presId="urn:microsoft.com/office/officeart/2008/layout/HorizontalMultiLevelHierarchy"/>
    <dgm:cxn modelId="{71471137-AA60-4EAF-B2DA-2B1158502966}" type="presParOf" srcId="{9D7F3C16-D740-4BB2-A96A-D4495617BF4B}" destId="{CAE873FC-5436-46D3-B56A-66923E77A049}" srcOrd="1" destOrd="0" presId="urn:microsoft.com/office/officeart/2008/layout/HorizontalMultiLevelHierarchy"/>
    <dgm:cxn modelId="{583E7D43-6CC6-4E84-AFA3-188E95F3CBA1}" type="presParOf" srcId="{3D2C4AF6-D4E7-4207-99EB-EBF61C5D6411}" destId="{336A0FC4-E7EF-45AD-B736-D9CD01AA2C1C}" srcOrd="6" destOrd="0" presId="urn:microsoft.com/office/officeart/2008/layout/HorizontalMultiLevelHierarchy"/>
    <dgm:cxn modelId="{3582556F-8B01-406C-B05E-498F0EA2CE13}" type="presParOf" srcId="{336A0FC4-E7EF-45AD-B736-D9CD01AA2C1C}" destId="{27B935A0-969D-4F18-9E85-1781E03E2CF6}" srcOrd="0" destOrd="0" presId="urn:microsoft.com/office/officeart/2008/layout/HorizontalMultiLevelHierarchy"/>
    <dgm:cxn modelId="{D2F8DEA2-495A-4118-A9F1-E1A987C5CC29}" type="presParOf" srcId="{3D2C4AF6-D4E7-4207-99EB-EBF61C5D6411}" destId="{2C14171B-34FA-450B-BB81-1E1806DEB2DE}" srcOrd="7" destOrd="0" presId="urn:microsoft.com/office/officeart/2008/layout/HorizontalMultiLevelHierarchy"/>
    <dgm:cxn modelId="{9663E949-4536-4239-83B3-AF412E633E4B}" type="presParOf" srcId="{2C14171B-34FA-450B-BB81-1E1806DEB2DE}" destId="{581963A0-380E-4483-992F-E284932B2C54}" srcOrd="0" destOrd="0" presId="urn:microsoft.com/office/officeart/2008/layout/HorizontalMultiLevelHierarchy"/>
    <dgm:cxn modelId="{066167DC-8DF4-4069-86D0-5CCE166A2450}" type="presParOf" srcId="{2C14171B-34FA-450B-BB81-1E1806DEB2DE}" destId="{690301B2-A867-4992-836E-EC9D9DC1FC72}" srcOrd="1" destOrd="0" presId="urn:microsoft.com/office/officeart/2008/layout/HorizontalMultiLevelHierarchy"/>
    <dgm:cxn modelId="{322DB275-499A-4D45-8477-9D359A22FB3D}" type="presParOf" srcId="{3D2C4AF6-D4E7-4207-99EB-EBF61C5D6411}" destId="{108BBA14-8B7F-48E8-A58E-86DFC2C2995E}" srcOrd="8" destOrd="0" presId="urn:microsoft.com/office/officeart/2008/layout/HorizontalMultiLevelHierarchy"/>
    <dgm:cxn modelId="{11868408-CA1D-41BD-A7E0-4787A3A8727B}" type="presParOf" srcId="{108BBA14-8B7F-48E8-A58E-86DFC2C2995E}" destId="{8BFEE587-4D50-4F35-A813-81F63EEC477E}" srcOrd="0" destOrd="0" presId="urn:microsoft.com/office/officeart/2008/layout/HorizontalMultiLevelHierarchy"/>
    <dgm:cxn modelId="{B9CCE994-321A-4BA3-A2F2-23D05B681386}" type="presParOf" srcId="{3D2C4AF6-D4E7-4207-99EB-EBF61C5D6411}" destId="{10C49210-4EFC-430D-8FB3-7EC066AC0040}" srcOrd="9" destOrd="0" presId="urn:microsoft.com/office/officeart/2008/layout/HorizontalMultiLevelHierarchy"/>
    <dgm:cxn modelId="{C301953C-E9E7-4C75-A9BC-E82F9FE95876}" type="presParOf" srcId="{10C49210-4EFC-430D-8FB3-7EC066AC0040}" destId="{4AD09115-237B-403D-8ECF-6C5482D42796}" srcOrd="0" destOrd="0" presId="urn:microsoft.com/office/officeart/2008/layout/HorizontalMultiLevelHierarchy"/>
    <dgm:cxn modelId="{48AE3F08-D9F2-4CF4-A0BC-F7E62136BDE3}" type="presParOf" srcId="{10C49210-4EFC-430D-8FB3-7EC066AC0040}" destId="{591C9066-FA6B-4442-8BEE-7246F7A0AB11}" srcOrd="1" destOrd="0" presId="urn:microsoft.com/office/officeart/2008/layout/HorizontalMultiLevelHierarchy"/>
    <dgm:cxn modelId="{7C1665A8-F5BE-4384-B0D5-7FE65A0A9AE1}" type="presParOf" srcId="{3D2C4AF6-D4E7-4207-99EB-EBF61C5D6411}" destId="{CCC03A86-8BB3-4E66-B390-8AEDF6F8166A}" srcOrd="10" destOrd="0" presId="urn:microsoft.com/office/officeart/2008/layout/HorizontalMultiLevelHierarchy"/>
    <dgm:cxn modelId="{DF51FDB6-559E-483A-B6A1-FC892F9C8B20}" type="presParOf" srcId="{CCC03A86-8BB3-4E66-B390-8AEDF6F8166A}" destId="{CD6634A1-7A47-4DFE-99B4-BD5E13923FFE}" srcOrd="0" destOrd="0" presId="urn:microsoft.com/office/officeart/2008/layout/HorizontalMultiLevelHierarchy"/>
    <dgm:cxn modelId="{11D745DF-024D-4A7D-972C-821437414AD8}" type="presParOf" srcId="{3D2C4AF6-D4E7-4207-99EB-EBF61C5D6411}" destId="{701D5AD7-01C7-44AA-B453-D14258ABB7AC}" srcOrd="11" destOrd="0" presId="urn:microsoft.com/office/officeart/2008/layout/HorizontalMultiLevelHierarchy"/>
    <dgm:cxn modelId="{6674DCB0-7DB4-49ED-932A-80CEE08EFD87}" type="presParOf" srcId="{701D5AD7-01C7-44AA-B453-D14258ABB7AC}" destId="{D9AA782F-EFBC-4596-8B17-E3A3F1D656BE}" srcOrd="0" destOrd="0" presId="urn:microsoft.com/office/officeart/2008/layout/HorizontalMultiLevelHierarchy"/>
    <dgm:cxn modelId="{D26C2839-3694-48CB-A11B-23A180398626}" type="presParOf" srcId="{701D5AD7-01C7-44AA-B453-D14258ABB7AC}" destId="{9269E214-6CDF-4E77-B1D6-50899957FC18}" srcOrd="1" destOrd="0" presId="urn:microsoft.com/office/officeart/2008/layout/HorizontalMultiLevelHierarchy"/>
    <dgm:cxn modelId="{A1150773-63E7-4D8A-A40C-FF2ECE4182CA}" type="presParOf" srcId="{3D2C4AF6-D4E7-4207-99EB-EBF61C5D6411}" destId="{9C024BD3-093E-4391-AABF-740790338ACD}" srcOrd="12" destOrd="0" presId="urn:microsoft.com/office/officeart/2008/layout/HorizontalMultiLevelHierarchy"/>
    <dgm:cxn modelId="{602EB589-DE56-43F4-9AD2-2BA41EC25A60}" type="presParOf" srcId="{9C024BD3-093E-4391-AABF-740790338ACD}" destId="{81A1E126-E208-42B0-A502-FDF063E775C2}" srcOrd="0" destOrd="0" presId="urn:microsoft.com/office/officeart/2008/layout/HorizontalMultiLevelHierarchy"/>
    <dgm:cxn modelId="{147C0014-ED12-4463-A972-F1C3FA9438CA}" type="presParOf" srcId="{3D2C4AF6-D4E7-4207-99EB-EBF61C5D6411}" destId="{402FBB6C-679F-4054-A4C7-ED681D15BA49}" srcOrd="13" destOrd="0" presId="urn:microsoft.com/office/officeart/2008/layout/HorizontalMultiLevelHierarchy"/>
    <dgm:cxn modelId="{FD0F67B7-C369-45AB-A1E5-D4CEA04B9EE1}" type="presParOf" srcId="{402FBB6C-679F-4054-A4C7-ED681D15BA49}" destId="{FEA0853C-8F05-40A4-81B1-8023C77CC412}" srcOrd="0" destOrd="0" presId="urn:microsoft.com/office/officeart/2008/layout/HorizontalMultiLevelHierarchy"/>
    <dgm:cxn modelId="{9B61D29D-16A7-4A03-99D6-CE0D197A491E}" type="presParOf" srcId="{402FBB6C-679F-4054-A4C7-ED681D15BA49}" destId="{6235C29E-8E53-4032-9864-A79B06913BC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24BD3-093E-4391-AABF-740790338ACD}">
      <dsp:nvSpPr>
        <dsp:cNvPr id="0" name=""/>
        <dsp:cNvSpPr/>
      </dsp:nvSpPr>
      <dsp:spPr>
        <a:xfrm>
          <a:off x="866451" y="2706378"/>
          <a:ext cx="417700" cy="2387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850" y="0"/>
              </a:lnTo>
              <a:lnTo>
                <a:pt x="208850" y="2387771"/>
              </a:lnTo>
              <a:lnTo>
                <a:pt x="417700" y="238777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>
        <a:off x="1014700" y="3839663"/>
        <a:ext cx="121201" cy="121201"/>
      </dsp:txXfrm>
    </dsp:sp>
    <dsp:sp modelId="{CCC03A86-8BB3-4E66-B390-8AEDF6F8166A}">
      <dsp:nvSpPr>
        <dsp:cNvPr id="0" name=""/>
        <dsp:cNvSpPr/>
      </dsp:nvSpPr>
      <dsp:spPr>
        <a:xfrm>
          <a:off x="866451" y="2706378"/>
          <a:ext cx="417700" cy="1591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850" y="0"/>
              </a:lnTo>
              <a:lnTo>
                <a:pt x="208850" y="1591847"/>
              </a:lnTo>
              <a:lnTo>
                <a:pt x="417700" y="159184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034158" y="3461158"/>
        <a:ext cx="82286" cy="82286"/>
      </dsp:txXfrm>
    </dsp:sp>
    <dsp:sp modelId="{108BBA14-8B7F-48E8-A58E-86DFC2C2995E}">
      <dsp:nvSpPr>
        <dsp:cNvPr id="0" name=""/>
        <dsp:cNvSpPr/>
      </dsp:nvSpPr>
      <dsp:spPr>
        <a:xfrm>
          <a:off x="866451" y="2706378"/>
          <a:ext cx="417700" cy="795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850" y="0"/>
              </a:lnTo>
              <a:lnTo>
                <a:pt x="208850" y="795923"/>
              </a:lnTo>
              <a:lnTo>
                <a:pt x="417700" y="79592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052829" y="3081868"/>
        <a:ext cx="44943" cy="44943"/>
      </dsp:txXfrm>
    </dsp:sp>
    <dsp:sp modelId="{336A0FC4-E7EF-45AD-B736-D9CD01AA2C1C}">
      <dsp:nvSpPr>
        <dsp:cNvPr id="0" name=""/>
        <dsp:cNvSpPr/>
      </dsp:nvSpPr>
      <dsp:spPr>
        <a:xfrm>
          <a:off x="866451" y="2660658"/>
          <a:ext cx="4177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700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064859" y="2695935"/>
        <a:ext cx="20885" cy="20885"/>
      </dsp:txXfrm>
    </dsp:sp>
    <dsp:sp modelId="{F12D1469-2838-4409-9919-AE6809DA13C0}">
      <dsp:nvSpPr>
        <dsp:cNvPr id="0" name=""/>
        <dsp:cNvSpPr/>
      </dsp:nvSpPr>
      <dsp:spPr>
        <a:xfrm>
          <a:off x="866451" y="1910454"/>
          <a:ext cx="417700" cy="795923"/>
        </a:xfrm>
        <a:custGeom>
          <a:avLst/>
          <a:gdLst/>
          <a:ahLst/>
          <a:cxnLst/>
          <a:rect l="0" t="0" r="0" b="0"/>
          <a:pathLst>
            <a:path>
              <a:moveTo>
                <a:pt x="0" y="795923"/>
              </a:moveTo>
              <a:lnTo>
                <a:pt x="208850" y="795923"/>
              </a:lnTo>
              <a:lnTo>
                <a:pt x="208850" y="0"/>
              </a:lnTo>
              <a:lnTo>
                <a:pt x="41770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052829" y="2285944"/>
        <a:ext cx="44943" cy="44943"/>
      </dsp:txXfrm>
    </dsp:sp>
    <dsp:sp modelId="{8E82E28A-61FE-4669-BD85-C2F95FE71658}">
      <dsp:nvSpPr>
        <dsp:cNvPr id="0" name=""/>
        <dsp:cNvSpPr/>
      </dsp:nvSpPr>
      <dsp:spPr>
        <a:xfrm>
          <a:off x="866451" y="1114531"/>
          <a:ext cx="417700" cy="1591847"/>
        </a:xfrm>
        <a:custGeom>
          <a:avLst/>
          <a:gdLst/>
          <a:ahLst/>
          <a:cxnLst/>
          <a:rect l="0" t="0" r="0" b="0"/>
          <a:pathLst>
            <a:path>
              <a:moveTo>
                <a:pt x="0" y="1591847"/>
              </a:moveTo>
              <a:lnTo>
                <a:pt x="208850" y="1591847"/>
              </a:lnTo>
              <a:lnTo>
                <a:pt x="208850" y="0"/>
              </a:lnTo>
              <a:lnTo>
                <a:pt x="41770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034158" y="1869311"/>
        <a:ext cx="82286" cy="82286"/>
      </dsp:txXfrm>
    </dsp:sp>
    <dsp:sp modelId="{6E283B78-F6D4-456D-95E9-C488BE08F4C1}">
      <dsp:nvSpPr>
        <dsp:cNvPr id="0" name=""/>
        <dsp:cNvSpPr/>
      </dsp:nvSpPr>
      <dsp:spPr>
        <a:xfrm>
          <a:off x="866451" y="318607"/>
          <a:ext cx="417700" cy="2387771"/>
        </a:xfrm>
        <a:custGeom>
          <a:avLst/>
          <a:gdLst/>
          <a:ahLst/>
          <a:cxnLst/>
          <a:rect l="0" t="0" r="0" b="0"/>
          <a:pathLst>
            <a:path>
              <a:moveTo>
                <a:pt x="0" y="2387771"/>
              </a:moveTo>
              <a:lnTo>
                <a:pt x="208850" y="2387771"/>
              </a:lnTo>
              <a:lnTo>
                <a:pt x="208850" y="0"/>
              </a:lnTo>
              <a:lnTo>
                <a:pt x="41770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>
        <a:off x="1014700" y="1451892"/>
        <a:ext cx="121201" cy="121201"/>
      </dsp:txXfrm>
    </dsp:sp>
    <dsp:sp modelId="{79576B43-2E01-4E6F-A544-E1855D09CA33}">
      <dsp:nvSpPr>
        <dsp:cNvPr id="0" name=""/>
        <dsp:cNvSpPr/>
      </dsp:nvSpPr>
      <dsp:spPr>
        <a:xfrm rot="16200000">
          <a:off x="-1127547" y="2388009"/>
          <a:ext cx="3351257" cy="636738"/>
        </a:xfrm>
        <a:prstGeom prst="rect">
          <a:avLst/>
        </a:prstGeom>
        <a:solidFill>
          <a:schemeClr val="bg2">
            <a:lumMod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err="1"/>
            <a:t>Div</a:t>
          </a:r>
          <a:r>
            <a:rPr lang="it-IT" sz="4100" kern="1200"/>
            <a:t>. Ricerca</a:t>
          </a:r>
        </a:p>
      </dsp:txBody>
      <dsp:txXfrm>
        <a:off x="-1127547" y="2388009"/>
        <a:ext cx="3351257" cy="636738"/>
      </dsp:txXfrm>
    </dsp:sp>
    <dsp:sp modelId="{0AF1BE14-A5E9-43F9-A49B-82CF257F1CCB}">
      <dsp:nvSpPr>
        <dsp:cNvPr id="0" name=""/>
        <dsp:cNvSpPr/>
      </dsp:nvSpPr>
      <dsp:spPr>
        <a:xfrm>
          <a:off x="1284151" y="237"/>
          <a:ext cx="2088503" cy="636738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Radioisotopi per la fisica nucleare</a:t>
          </a:r>
        </a:p>
      </dsp:txBody>
      <dsp:txXfrm>
        <a:off x="1284151" y="237"/>
        <a:ext cx="2088503" cy="636738"/>
      </dsp:txXfrm>
    </dsp:sp>
    <dsp:sp modelId="{30449862-1074-43AF-A086-DFE1E264B4C9}">
      <dsp:nvSpPr>
        <dsp:cNvPr id="0" name=""/>
        <dsp:cNvSpPr/>
      </dsp:nvSpPr>
      <dsp:spPr>
        <a:xfrm>
          <a:off x="1284151" y="796161"/>
          <a:ext cx="2088503" cy="636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Bersagli</a:t>
          </a:r>
        </a:p>
      </dsp:txBody>
      <dsp:txXfrm>
        <a:off x="1284151" y="796161"/>
        <a:ext cx="2088503" cy="636738"/>
      </dsp:txXfrm>
    </dsp:sp>
    <dsp:sp modelId="{12418FFB-AB82-458C-B7F5-B20E1FF68C61}">
      <dsp:nvSpPr>
        <dsp:cNvPr id="0" name=""/>
        <dsp:cNvSpPr/>
      </dsp:nvSpPr>
      <dsp:spPr>
        <a:xfrm>
          <a:off x="1284151" y="1592085"/>
          <a:ext cx="2088503" cy="636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Utenti</a:t>
          </a:r>
        </a:p>
      </dsp:txBody>
      <dsp:txXfrm>
        <a:off x="1284151" y="1592085"/>
        <a:ext cx="2088503" cy="636738"/>
      </dsp:txXfrm>
    </dsp:sp>
    <dsp:sp modelId="{581963A0-380E-4483-992F-E284932B2C54}">
      <dsp:nvSpPr>
        <dsp:cNvPr id="0" name=""/>
        <dsp:cNvSpPr/>
      </dsp:nvSpPr>
      <dsp:spPr>
        <a:xfrm>
          <a:off x="1284151" y="2388009"/>
          <a:ext cx="2088503" cy="636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Tec. Informatiche</a:t>
          </a:r>
        </a:p>
      </dsp:txBody>
      <dsp:txXfrm>
        <a:off x="1284151" y="2388009"/>
        <a:ext cx="2088503" cy="636738"/>
      </dsp:txXfrm>
    </dsp:sp>
    <dsp:sp modelId="{4AD09115-237B-403D-8ECF-6C5482D42796}">
      <dsp:nvSpPr>
        <dsp:cNvPr id="0" name=""/>
        <dsp:cNvSpPr/>
      </dsp:nvSpPr>
      <dsp:spPr>
        <a:xfrm>
          <a:off x="1284151" y="3183932"/>
          <a:ext cx="2088503" cy="636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Tec. Superfici e Superconduttività</a:t>
          </a:r>
        </a:p>
      </dsp:txBody>
      <dsp:txXfrm>
        <a:off x="1284151" y="3183932"/>
        <a:ext cx="2088503" cy="636738"/>
      </dsp:txXfrm>
    </dsp:sp>
    <dsp:sp modelId="{D9AA782F-EFBC-4596-8B17-E3A3F1D656BE}">
      <dsp:nvSpPr>
        <dsp:cNvPr id="0" name=""/>
        <dsp:cNvSpPr/>
      </dsp:nvSpPr>
      <dsp:spPr>
        <a:xfrm>
          <a:off x="1284151" y="3979856"/>
          <a:ext cx="2088503" cy="636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Radioisotopi per la medicina applicata</a:t>
          </a:r>
        </a:p>
      </dsp:txBody>
      <dsp:txXfrm>
        <a:off x="1284151" y="3979856"/>
        <a:ext cx="2088503" cy="636738"/>
      </dsp:txXfrm>
    </dsp:sp>
    <dsp:sp modelId="{FEA0853C-8F05-40A4-81B1-8023C77CC412}">
      <dsp:nvSpPr>
        <dsp:cNvPr id="0" name=""/>
        <dsp:cNvSpPr/>
      </dsp:nvSpPr>
      <dsp:spPr>
        <a:xfrm>
          <a:off x="1284151" y="4775780"/>
          <a:ext cx="2088503" cy="636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Comunicazione Scientifica e Documentazione</a:t>
          </a:r>
        </a:p>
      </dsp:txBody>
      <dsp:txXfrm>
        <a:off x="1284151" y="4775780"/>
        <a:ext cx="2088503" cy="636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59A21-19EF-4EDB-84D4-492CCB63C8E8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0E450-BADE-4A94-998B-6ABFE0DFE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93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3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0E450-BADE-4A94-998B-6ABFE0DFEFB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826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0E450-BADE-4A94-998B-6ABFE0DFEFB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84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 err="1">
                <a:solidFill>
                  <a:srgbClr val="515070"/>
                </a:solidFill>
                <a:effectLst/>
                <a:latin typeface="Raleway" pitchFamily="2" charset="0"/>
              </a:rPr>
              <a:t>TeRABIT</a:t>
            </a:r>
            <a:r>
              <a:rPr lang="it-IT" b="0" i="0" dirty="0">
                <a:solidFill>
                  <a:srgbClr val="515070"/>
                </a:solidFill>
                <a:effectLst/>
                <a:latin typeface="Raleway" pitchFamily="2" charset="0"/>
              </a:rPr>
              <a:t> (</a:t>
            </a:r>
            <a:r>
              <a:rPr lang="it-IT" b="0" i="0" dirty="0" err="1">
                <a:solidFill>
                  <a:srgbClr val="515070"/>
                </a:solidFill>
                <a:effectLst/>
                <a:latin typeface="Raleway" pitchFamily="2" charset="0"/>
              </a:rPr>
              <a:t>Terabit</a:t>
            </a:r>
            <a:r>
              <a:rPr lang="it-IT" b="0" i="0" dirty="0">
                <a:solidFill>
                  <a:srgbClr val="515070"/>
                </a:solidFill>
                <a:effectLst/>
                <a:latin typeface="Raleway" pitchFamily="2" charset="0"/>
              </a:rPr>
              <a:t> Network for </a:t>
            </a:r>
            <a:r>
              <a:rPr lang="it-IT" b="0" i="0" dirty="0" err="1">
                <a:solidFill>
                  <a:srgbClr val="515070"/>
                </a:solidFill>
                <a:effectLst/>
                <a:latin typeface="Raleway" pitchFamily="2" charset="0"/>
              </a:rPr>
              <a:t>Research</a:t>
            </a:r>
            <a:r>
              <a:rPr lang="it-IT" b="0" i="0" dirty="0">
                <a:solidFill>
                  <a:srgbClr val="515070"/>
                </a:solidFill>
                <a:effectLst/>
                <a:latin typeface="Raleway" pitchFamily="2" charset="0"/>
              </a:rPr>
              <a:t> and </a:t>
            </a:r>
            <a:r>
              <a:rPr lang="it-IT" b="0" i="0" dirty="0" err="1">
                <a:solidFill>
                  <a:srgbClr val="515070"/>
                </a:solidFill>
                <a:effectLst/>
                <a:latin typeface="Raleway" pitchFamily="2" charset="0"/>
              </a:rPr>
              <a:t>Academic</a:t>
            </a:r>
            <a:r>
              <a:rPr lang="it-IT" b="0" i="0" dirty="0">
                <a:solidFill>
                  <a:srgbClr val="515070"/>
                </a:solidFill>
                <a:effectLst/>
                <a:latin typeface="Raleway" pitchFamily="2" charset="0"/>
              </a:rPr>
              <a:t> Big Data in </a:t>
            </a:r>
            <a:r>
              <a:rPr lang="it-IT" b="0" i="0" dirty="0" err="1">
                <a:solidFill>
                  <a:srgbClr val="515070"/>
                </a:solidFill>
                <a:effectLst/>
                <a:latin typeface="Raleway" pitchFamily="2" charset="0"/>
              </a:rPr>
              <a:t>ITaly</a:t>
            </a:r>
            <a:r>
              <a:rPr lang="it-IT" b="0" i="0" dirty="0">
                <a:solidFill>
                  <a:srgbClr val="515070"/>
                </a:solidFill>
                <a:effectLst/>
                <a:latin typeface="Raleway" pitchFamily="2" charset="0"/>
              </a:rPr>
              <a:t>) ha l’obiettivo di integrare e potenziare tre Infrastrutture digitali di Ricerca strategiche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ICSC - Centro Nazionale di Ricerca in HPC, Big Data and Quantum Computing I</a:t>
            </a:r>
            <a:r>
              <a:rPr lang="it-IT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l Centro svolge attività di Ricerca e Sviluppo, a livello nazionale e internazionale, per l’innovazione nel campo delle simulazioni, del calcolo e dell’analisi dei dati ad alte prestazioni.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0E450-BADE-4A94-998B-6ABFE0DFEFB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546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3C205-9633-0BBF-A9BD-CACF42981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1EDF36A-1ADE-5353-D8C5-F87B72992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022164F-E59D-FF2A-1DA0-5B97069C0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Vedere </a:t>
            </a:r>
            <a:r>
              <a:rPr lang="en-US" err="1"/>
              <a:t>potenze</a:t>
            </a:r>
            <a:r>
              <a:rPr lang="en-US"/>
              <a:t> </a:t>
            </a:r>
            <a:r>
              <a:rPr lang="en-US" err="1"/>
              <a:t>acceleratori</a:t>
            </a:r>
            <a:r>
              <a:rPr lang="en-US"/>
              <a:t> </a:t>
            </a:r>
            <a:r>
              <a:rPr lang="en-US" err="1"/>
              <a:t>industriali</a:t>
            </a:r>
            <a:r>
              <a:rPr lang="en-US"/>
              <a:t> nb3sn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2B20F7-FADF-F595-40B7-41B1C654F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698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Il Centro conduce R&amp;D per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innovazione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in high-performance computing,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simulazioni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e big data. Lo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scopo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realizza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mediante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una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infrastruttura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allo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stato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dell’arte per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calcolo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ad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alta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performance. Centro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Titillium Web" pitchFamily="2" charset="77"/>
              </a:rPr>
              <a:t>comprende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tillium Web" pitchFamily="2" charset="77"/>
              </a:rPr>
              <a:t> 10 Spoke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T" dirty="0"/>
              <a:t>Qubit: unità di informazione del computer quantistico. Deve essere interrogato (letto) con la minima perturbazione (rumore) possibile.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u="none" strike="noStrike" dirty="0">
              <a:solidFill>
                <a:srgbClr val="000000"/>
              </a:solidFill>
              <a:effectLst/>
              <a:latin typeface="Titillium Web" pitchFamily="2" charset="77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0E450-BADE-4A94-998B-6ABFE0DFEFB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17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0AF346-4822-4A7E-B8A0-A3DBC92096D0}"/>
              </a:ext>
            </a:extLst>
          </p:cNvPr>
          <p:cNvSpPr/>
          <p:nvPr userDrawn="1"/>
        </p:nvSpPr>
        <p:spPr>
          <a:xfrm>
            <a:off x="-1" y="6499016"/>
            <a:ext cx="12192000" cy="365125"/>
          </a:xfrm>
          <a:prstGeom prst="rect">
            <a:avLst/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792254" cy="853168"/>
          </a:xfrm>
        </p:spPr>
        <p:txBody>
          <a:bodyPr>
            <a:noAutofit/>
          </a:bodyPr>
          <a:lstStyle>
            <a:lvl1pPr algn="l">
              <a:defRPr sz="35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54" y="978033"/>
            <a:ext cx="10515600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20654" y="6499016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1" y="6573424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17/01/2025 – RPF24</a:t>
            </a:r>
            <a:r>
              <a:rPr lang="it-IT" sz="12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– Giorgio Keppel –  </a:t>
            </a:r>
            <a:r>
              <a:rPr lang="en-US" sz="1200" b="0" i="0" dirty="0">
                <a:solidFill>
                  <a:schemeClr val="bg1"/>
                </a:solidFill>
                <a:latin typeface="Montserrat" panose="00000500000000000000" pitchFamily="2" charset="0"/>
              </a:rPr>
              <a:t>keppel@infn.it</a:t>
            </a:r>
          </a:p>
        </p:txBody>
      </p:sp>
      <p:pic>
        <p:nvPicPr>
          <p:cNvPr id="9" name="Immagine 8" descr="Immagine che contiene logo&#10;&#10;Descrizione generata automaticamente">
            <a:extLst>
              <a:ext uri="{FF2B5EF4-FFF2-40B4-BE49-F238E27FC236}">
                <a16:creationId xmlns:a16="http://schemas.microsoft.com/office/drawing/2014/main" id="{2B9C9C43-C524-71D3-5412-21FBDCBD0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99" y="6431749"/>
            <a:ext cx="907267" cy="556801"/>
          </a:xfrm>
          <a:prstGeom prst="rect">
            <a:avLst/>
          </a:prstGeom>
        </p:spPr>
      </p:pic>
      <p:pic>
        <p:nvPicPr>
          <p:cNvPr id="4" name="Immagin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E1AD034A-380C-3083-DFB6-F58FC1EDD8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40" y="7577"/>
            <a:ext cx="1422460" cy="9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4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84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26" Type="http://schemas.openxmlformats.org/officeDocument/2006/relationships/image" Target="../media/image22.svg"/><Relationship Id="rId3" Type="http://schemas.openxmlformats.org/officeDocument/2006/relationships/image" Target="../media/image4.png"/><Relationship Id="rId21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8.svg"/><Relationship Id="rId17" Type="http://schemas.openxmlformats.org/officeDocument/2006/relationships/image" Target="../media/image13.png"/><Relationship Id="rId25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1.png"/><Relationship Id="rId23" Type="http://schemas.openxmlformats.org/officeDocument/2006/relationships/image" Target="../media/image19.svg"/><Relationship Id="rId28" Type="http://schemas.openxmlformats.org/officeDocument/2006/relationships/image" Target="../media/image24.svg"/><Relationship Id="rId10" Type="http://schemas.openxmlformats.org/officeDocument/2006/relationships/image" Target="../media/image6.svg"/><Relationship Id="rId19" Type="http://schemas.openxmlformats.org/officeDocument/2006/relationships/image" Target="../media/image15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Relationship Id="rId22" Type="http://schemas.openxmlformats.org/officeDocument/2006/relationships/image" Target="../media/image18.svg"/><Relationship Id="rId27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7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4F491E-4BCF-4D82-8726-3143E2A0BB57}"/>
              </a:ext>
            </a:extLst>
          </p:cNvPr>
          <p:cNvSpPr/>
          <p:nvPr/>
        </p:nvSpPr>
        <p:spPr>
          <a:xfrm>
            <a:off x="281007" y="2361698"/>
            <a:ext cx="3595457" cy="22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A97F5A-9B82-45B3-9DF1-3CBC3FC765E1}"/>
              </a:ext>
            </a:extLst>
          </p:cNvPr>
          <p:cNvSpPr/>
          <p:nvPr/>
        </p:nvSpPr>
        <p:spPr>
          <a:xfrm>
            <a:off x="310718" y="646545"/>
            <a:ext cx="843827" cy="5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B41C4EA6-CE5B-45DD-99CF-4E6C4E3FBD27}"/>
              </a:ext>
            </a:extLst>
          </p:cNvPr>
          <p:cNvSpPr txBox="1">
            <a:spLocks/>
          </p:cNvSpPr>
          <p:nvPr/>
        </p:nvSpPr>
        <p:spPr>
          <a:xfrm>
            <a:off x="7398130" y="5302739"/>
            <a:ext cx="5582581" cy="1196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Giorgio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Keppel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keppel@infn.it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D9D2AF66-F158-4DC8-A2EC-9EAC36E662F8}"/>
              </a:ext>
            </a:extLst>
          </p:cNvPr>
          <p:cNvSpPr txBox="1">
            <a:spLocks/>
          </p:cNvSpPr>
          <p:nvPr/>
        </p:nvSpPr>
        <p:spPr>
          <a:xfrm>
            <a:off x="456048" y="2027663"/>
            <a:ext cx="5656450" cy="2802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Attività e Prospettive Future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Ricerca LNL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ExtraBold" panose="00000900000000000000" pitchFamily="2" charset="0"/>
              <a:ea typeface="Yu Gothic Medium" panose="020B0500000000000000" pitchFamily="34" charset="-128"/>
              <a:cs typeface="+mj-cs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01096F3-2C95-4366-95F0-94B08C408537}"/>
              </a:ext>
            </a:extLst>
          </p:cNvPr>
          <p:cNvSpPr txBox="1">
            <a:spLocks/>
          </p:cNvSpPr>
          <p:nvPr/>
        </p:nvSpPr>
        <p:spPr>
          <a:xfrm>
            <a:off x="396152" y="5262848"/>
            <a:ext cx="6960624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Gennaio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 2025</a:t>
            </a:r>
          </a:p>
        </p:txBody>
      </p:sp>
      <p:pic>
        <p:nvPicPr>
          <p:cNvPr id="4" name="Immagin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5E12CD8-6E3F-9C43-9A5A-8E77B413E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63" y="1998743"/>
            <a:ext cx="4712443" cy="3047849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8DD7E8-A646-8ED6-158E-B905D75D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</a:t>
            </a:fld>
            <a:endParaRPr lang="it-IT"/>
          </a:p>
        </p:txBody>
      </p:sp>
      <p:pic>
        <p:nvPicPr>
          <p:cNvPr id="7" name="Picture 2" descr="Foto aerea INFN LNL">
            <a:extLst>
              <a:ext uri="{FF2B5EF4-FFF2-40B4-BE49-F238E27FC236}">
                <a16:creationId xmlns:a16="http://schemas.microsoft.com/office/drawing/2014/main" id="{E2E38357-5393-2A11-7033-F9264D423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0" y="143934"/>
            <a:ext cx="9525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21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5E0829A-BB9C-0517-95F3-3D405A3FF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ICSC – </a:t>
            </a:r>
            <a:r>
              <a:rPr lang="it-IT" dirty="0" err="1"/>
              <a:t>spoke</a:t>
            </a:r>
            <a:r>
              <a:rPr lang="it-IT" dirty="0"/>
              <a:t> 0 + </a:t>
            </a:r>
            <a:r>
              <a:rPr lang="it-IT" dirty="0" err="1"/>
              <a:t>TeRABIT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BDBE3A-3324-1C46-98E8-CA5AD600C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t>10</a:t>
            </a:fld>
            <a:endParaRPr lang="en-US"/>
          </a:p>
        </p:txBody>
      </p:sp>
      <p:pic>
        <p:nvPicPr>
          <p:cNvPr id="7" name="object 53">
            <a:extLst>
              <a:ext uri="{FF2B5EF4-FFF2-40B4-BE49-F238E27FC236}">
                <a16:creationId xmlns:a16="http://schemas.microsoft.com/office/drawing/2014/main" id="{D09FF1C3-0AE1-F647-56F7-007FFDE4243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62092" y="2008203"/>
            <a:ext cx="4386429" cy="435133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9FBADA-8D9A-5BCB-20E0-2A8C34836390}"/>
              </a:ext>
            </a:extLst>
          </p:cNvPr>
          <p:cNvSpPr txBox="1">
            <a:spLocks/>
          </p:cNvSpPr>
          <p:nvPr/>
        </p:nvSpPr>
        <p:spPr>
          <a:xfrm>
            <a:off x="0" y="784221"/>
            <a:ext cx="8047339" cy="754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latin typeface="Calibri (corpo)"/>
                <a:cs typeface="Arial" panose="020B0604020202020204" pitchFamily="34" charset="0"/>
              </a:rPr>
              <a:t>Potenziamento</a:t>
            </a:r>
            <a:r>
              <a:rPr lang="en-US" sz="3200" dirty="0">
                <a:latin typeface="Calibri (corpo)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libri (corpo)"/>
                <a:cs typeface="Arial" panose="020B0604020202020204" pitchFamily="34" charset="0"/>
              </a:rPr>
              <a:t>Infrastruttura</a:t>
            </a:r>
            <a:r>
              <a:rPr lang="en-US" sz="3200" dirty="0">
                <a:latin typeface="Calibri (corpo)"/>
                <a:cs typeface="Arial" panose="020B0604020202020204" pitchFamily="34" charset="0"/>
              </a:rPr>
              <a:t> di </a:t>
            </a:r>
            <a:r>
              <a:rPr lang="en-US" sz="3200" dirty="0" err="1">
                <a:latin typeface="Calibri (corpo)"/>
                <a:cs typeface="Arial" panose="020B0604020202020204" pitchFamily="34" charset="0"/>
              </a:rPr>
              <a:t>calcolo</a:t>
            </a:r>
            <a:r>
              <a:rPr lang="en-US" sz="3200" dirty="0">
                <a:latin typeface="Calibri (corpo)"/>
                <a:cs typeface="Arial" panose="020B0604020202020204" pitchFamily="34" charset="0"/>
              </a:rPr>
              <a:t> INFN: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4AAFB6-311B-D584-CCE2-EBC04A9DD3C9}"/>
              </a:ext>
            </a:extLst>
          </p:cNvPr>
          <p:cNvSpPr txBox="1">
            <a:spLocks/>
          </p:cNvSpPr>
          <p:nvPr/>
        </p:nvSpPr>
        <p:spPr>
          <a:xfrm>
            <a:off x="52181" y="1565382"/>
            <a:ext cx="8279020" cy="4669488"/>
          </a:xfrm>
          <a:prstGeom prst="rect">
            <a:avLst/>
          </a:prstGeom>
        </p:spPr>
        <p:txBody>
          <a:bodyPr vert="horz" rtlCol="0" anchor="t">
            <a:normAutofit/>
            <a:scene3d>
              <a:camera prst="orthographicFront"/>
              <a:lightRig rig="soft" dir="t"/>
            </a:scene3d>
            <a:sp3d prstMaterial="softEdge">
              <a:bevelT w="0" h="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55600" indent="-342900">
              <a:lnSpc>
                <a:spcPct val="100000"/>
              </a:lnSpc>
              <a:spcBef>
                <a:spcPts val="35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Rinnovo</a:t>
            </a:r>
            <a:r>
              <a:rPr lang="it-IT" sz="2400" spc="75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delle</a:t>
            </a:r>
            <a:r>
              <a:rPr lang="it-IT" sz="2400" spc="6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 </a:t>
            </a:r>
            <a:r>
              <a:rPr lang="it-IT" sz="2400" spc="60" dirty="0">
                <a:solidFill>
                  <a:srgbClr val="0033CC"/>
                </a:solidFill>
                <a:effectLst/>
                <a:latin typeface="Calibri (corpo)"/>
                <a:cs typeface="Arial" panose="020B0604020202020204" pitchFamily="34" charset="0"/>
              </a:rPr>
              <a:t>Infrastrutture</a:t>
            </a:r>
            <a:r>
              <a:rPr lang="it-IT" sz="2400" spc="7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dei</a:t>
            </a:r>
            <a:r>
              <a:rPr lang="it-IT" sz="2400" spc="75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 </a:t>
            </a:r>
            <a:r>
              <a:rPr lang="it-IT" sz="2400" spc="60" dirty="0">
                <a:solidFill>
                  <a:srgbClr val="0033CC"/>
                </a:solidFill>
                <a:effectLst/>
                <a:latin typeface="Calibri (corpo)"/>
                <a:cs typeface="Arial" panose="020B0604020202020204" pitchFamily="34" charset="0"/>
              </a:rPr>
              <a:t>Tier-</a:t>
            </a:r>
            <a:r>
              <a:rPr lang="it-IT" sz="2400" dirty="0">
                <a:solidFill>
                  <a:srgbClr val="0033CC"/>
                </a:solidFill>
                <a:effectLst/>
                <a:latin typeface="Calibri (corpo)"/>
                <a:cs typeface="Arial" panose="020B0604020202020204" pitchFamily="34" charset="0"/>
              </a:rPr>
              <a:t>2</a:t>
            </a:r>
            <a:r>
              <a:rPr lang="it-IT" sz="2400" spc="-20" dirty="0">
                <a:solidFill>
                  <a:srgbClr val="0033CC"/>
                </a:solidFill>
                <a:effectLst/>
                <a:latin typeface="Calibri (corpo)"/>
                <a:cs typeface="Arial" panose="020B0604020202020204" pitchFamily="34" charset="0"/>
              </a:rPr>
              <a:t> </a:t>
            </a:r>
          </a:p>
          <a:p>
            <a:pPr marL="812800" lvl="1" indent="-342900">
              <a:spcBef>
                <a:spcPts val="350"/>
              </a:spcBef>
              <a:buFont typeface="Arial" panose="020B0604020202020204" pitchFamily="34" charset="0"/>
              <a:buChar char="•"/>
            </a:pPr>
            <a:r>
              <a:rPr lang="it-IT" sz="2000" spc="-10" dirty="0">
                <a:solidFill>
                  <a:srgbClr val="C00000"/>
                </a:solidFill>
                <a:latin typeface="Calibri (corpo)"/>
                <a:cs typeface="Arial" panose="020B0604020202020204" pitchFamily="34" charset="0"/>
              </a:rPr>
              <a:t>N</a:t>
            </a:r>
            <a:r>
              <a:rPr lang="it-IT" sz="2000" spc="-10" dirty="0">
                <a:solidFill>
                  <a:srgbClr val="C00000"/>
                </a:solidFill>
                <a:effectLst/>
                <a:latin typeface="Calibri (corpo)"/>
                <a:cs typeface="Arial" panose="020B0604020202020204" pitchFamily="34" charset="0"/>
              </a:rPr>
              <a:t>uovo Data Center LNL («Fase 2 plus» impianti) in consegna 1Q 2025</a:t>
            </a:r>
            <a:endParaRPr lang="it-IT" sz="2000" dirty="0">
              <a:solidFill>
                <a:srgbClr val="C00000"/>
              </a:solidFill>
              <a:effectLst/>
              <a:latin typeface="Calibri (corpo)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705"/>
              </a:spcBef>
              <a:buFont typeface="Arial" panose="020B0604020202020204" pitchFamily="34" charset="0"/>
              <a:buChar char="•"/>
            </a:pPr>
            <a:r>
              <a:rPr lang="it-IT" sz="2400" spc="65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R</a:t>
            </a:r>
            <a:r>
              <a:rPr lang="it-IT" sz="240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innovo e potenziamento</a:t>
            </a:r>
            <a:r>
              <a:rPr lang="it-IT" sz="2400" spc="11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della</a:t>
            </a:r>
            <a:r>
              <a:rPr lang="it-IT" sz="2400" spc="95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rgbClr val="0033CC"/>
                </a:solidFill>
                <a:effectLst/>
                <a:latin typeface="Calibri (corpo)"/>
                <a:cs typeface="Arial" panose="020B0604020202020204" pitchFamily="34" charset="0"/>
              </a:rPr>
              <a:t>Rete</a:t>
            </a:r>
            <a:r>
              <a:rPr lang="it-IT" sz="2400" spc="11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dei</a:t>
            </a:r>
            <a:r>
              <a:rPr lang="it-IT" sz="2400" spc="11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 </a:t>
            </a:r>
            <a:r>
              <a:rPr lang="it-IT" sz="2400" spc="-10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data center</a:t>
            </a:r>
          </a:p>
          <a:p>
            <a:pPr marL="812800" lvl="1" indent="-342900">
              <a:spcBef>
                <a:spcPts val="350"/>
              </a:spcBef>
              <a:buFont typeface="Arial" panose="020B0604020202020204" pitchFamily="34" charset="0"/>
              <a:buChar char="•"/>
            </a:pPr>
            <a:r>
              <a:rPr lang="it-IT" sz="2000" spc="-10" dirty="0">
                <a:solidFill>
                  <a:srgbClr val="C00000"/>
                </a:solidFill>
                <a:latin typeface="Calibri (corpo)"/>
                <a:cs typeface="Arial" panose="020B0604020202020204" pitchFamily="34" charset="0"/>
              </a:rPr>
              <a:t> Router per Data Center (acquistato 2024)</a:t>
            </a:r>
          </a:p>
          <a:p>
            <a:pPr marL="355600" indent="-342900">
              <a:lnSpc>
                <a:spcPct val="110000"/>
              </a:lnSpc>
              <a:spcBef>
                <a:spcPts val="705"/>
              </a:spcBef>
              <a:buFont typeface="Arial" panose="020B0604020202020204" pitchFamily="34" charset="0"/>
              <a:buChar char="•"/>
            </a:pPr>
            <a:r>
              <a:rPr lang="it-IT" sz="2400" spc="65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Potenziamento delle </a:t>
            </a:r>
            <a:r>
              <a:rPr lang="it-IT" sz="2400" spc="65" dirty="0">
                <a:solidFill>
                  <a:srgbClr val="0033CC"/>
                </a:solidFill>
                <a:effectLst/>
                <a:latin typeface="Calibri (corpo)"/>
                <a:cs typeface="Arial" panose="020B0604020202020204" pitchFamily="34" charset="0"/>
              </a:rPr>
              <a:t>risorse di calcolo tramite </a:t>
            </a:r>
            <a:r>
              <a:rPr lang="it-IT" sz="2400" spc="65" dirty="0">
                <a:solidFill>
                  <a:schemeClr val="tx1"/>
                </a:solidFill>
                <a:effectLst/>
                <a:latin typeface="Calibri (corpo)"/>
                <a:cs typeface="Arial" panose="020B0604020202020204" pitchFamily="34" charset="0"/>
              </a:rPr>
              <a:t>hardware di tipo tradizionale HTC</a:t>
            </a:r>
          </a:p>
          <a:p>
            <a:pPr marL="812800" lvl="1" indent="-342900">
              <a:lnSpc>
                <a:spcPct val="110000"/>
              </a:lnSpc>
              <a:spcBef>
                <a:spcPts val="350"/>
              </a:spcBef>
              <a:buFont typeface="Arial" panose="020B0604020202020204" pitchFamily="34" charset="0"/>
              <a:buChar char="•"/>
            </a:pPr>
            <a:r>
              <a:rPr lang="it-IT" sz="2000" spc="-10" dirty="0">
                <a:solidFill>
                  <a:srgbClr val="C00000"/>
                </a:solidFill>
                <a:latin typeface="Calibri (corpo)"/>
                <a:cs typeface="Arial" panose="020B0604020202020204" pitchFamily="34" charset="0"/>
              </a:rPr>
              <a:t>Server, Storage e CPU (2/3-2024 1/3-2025) </a:t>
            </a:r>
          </a:p>
          <a:p>
            <a:pPr marL="355600" indent="-342900">
              <a:lnSpc>
                <a:spcPct val="110000"/>
              </a:lnSpc>
              <a:spcBef>
                <a:spcPts val="705"/>
              </a:spcBef>
              <a:buFont typeface="Arial" panose="020B0604020202020204" pitchFamily="34" charset="0"/>
              <a:buChar char="•"/>
            </a:pPr>
            <a:endParaRPr lang="it-IT" sz="2400" spc="65" dirty="0">
              <a:solidFill>
                <a:schemeClr val="tx1"/>
              </a:solidFill>
              <a:effectLst/>
              <a:latin typeface="Calibri (corpo)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9EB2E1-D066-30AC-3755-B82F6996234F}"/>
              </a:ext>
            </a:extLst>
          </p:cNvPr>
          <p:cNvSpPr txBox="1"/>
          <p:nvPr/>
        </p:nvSpPr>
        <p:spPr>
          <a:xfrm>
            <a:off x="526111" y="5855151"/>
            <a:ext cx="7585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M. </a:t>
            </a:r>
            <a:r>
              <a:rPr lang="it-IT" sz="1000" dirty="0" err="1"/>
              <a:t>Gulmini</a:t>
            </a:r>
            <a:endParaRPr lang="it-IT" sz="1000" dirty="0"/>
          </a:p>
          <a:p>
            <a:r>
              <a:rPr lang="it-IT" sz="1000" dirty="0"/>
              <a:t>M </a:t>
            </a:r>
            <a:r>
              <a:rPr lang="it-IT" sz="1000" dirty="0" err="1"/>
              <a:t>Biasotto</a:t>
            </a:r>
            <a:endParaRPr lang="it-IT" sz="1000" dirty="0"/>
          </a:p>
          <a:p>
            <a:r>
              <a:rPr lang="it-IT" sz="1000" dirty="0"/>
              <a:t>S. Fantinel</a:t>
            </a:r>
          </a:p>
        </p:txBody>
      </p:sp>
    </p:spTree>
    <p:extLst>
      <p:ext uri="{BB962C8B-B14F-4D97-AF65-F5344CB8AC3E}">
        <p14:creationId xmlns:p14="http://schemas.microsoft.com/office/powerpoint/2010/main" val="2679722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EF03445-769D-6967-2C21-41597999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Pianificazione 2025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D70DFFA-D18D-831E-A723-9C7EB4905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53" y="990733"/>
            <a:ext cx="11703680" cy="4351338"/>
          </a:xfrm>
        </p:spPr>
        <p:txBody>
          <a:bodyPr>
            <a:normAutofit fontScale="92500"/>
          </a:bodyPr>
          <a:lstStyle/>
          <a:p>
            <a:pPr>
              <a:spcAft>
                <a:spcPts val="1800"/>
              </a:spcAft>
            </a:pPr>
            <a:r>
              <a:rPr lang="it-IT" sz="3600" dirty="0">
                <a:latin typeface="Calibri (corpo)"/>
              </a:rPr>
              <a:t>Completamento </a:t>
            </a:r>
            <a:r>
              <a:rPr lang="it-IT" sz="3600" b="1" dirty="0">
                <a:solidFill>
                  <a:srgbClr val="FF0000"/>
                </a:solidFill>
                <a:latin typeface="Calibri (corpo)"/>
              </a:rPr>
              <a:t>SPES Fase 2b</a:t>
            </a:r>
          </a:p>
          <a:p>
            <a:pPr>
              <a:spcAft>
                <a:spcPts val="1800"/>
              </a:spcAft>
            </a:pPr>
            <a:r>
              <a:rPr lang="it-IT" sz="3600" b="1" dirty="0">
                <a:solidFill>
                  <a:srgbClr val="FF0000"/>
                </a:solidFill>
                <a:latin typeface="Calibri (corpo)"/>
              </a:rPr>
              <a:t>Avvio</a:t>
            </a:r>
            <a:r>
              <a:rPr lang="it-IT" sz="3600" dirty="0">
                <a:latin typeface="Calibri (corpo)"/>
              </a:rPr>
              <a:t> della </a:t>
            </a:r>
            <a:r>
              <a:rPr lang="it-IT" sz="3600" b="1" dirty="0">
                <a:solidFill>
                  <a:srgbClr val="FF0000"/>
                </a:solidFill>
                <a:latin typeface="Calibri (corpo)"/>
              </a:rPr>
              <a:t>fase 4</a:t>
            </a:r>
            <a:r>
              <a:rPr lang="it-IT" sz="3600" b="1" dirty="0">
                <a:latin typeface="Calibri (corpo)"/>
              </a:rPr>
              <a:t> </a:t>
            </a:r>
            <a:r>
              <a:rPr lang="it-IT" sz="3600" dirty="0">
                <a:latin typeface="Calibri (corpo)"/>
              </a:rPr>
              <a:t>SPES-&gt; facility per produzione di radioisotopi</a:t>
            </a:r>
          </a:p>
          <a:p>
            <a:pPr>
              <a:spcAft>
                <a:spcPts val="1800"/>
              </a:spcAft>
            </a:pPr>
            <a:r>
              <a:rPr lang="it-IT" sz="3600" dirty="0">
                <a:latin typeface="Calibri (corpo)"/>
              </a:rPr>
              <a:t>Prosecuzione campagna</a:t>
            </a:r>
            <a:r>
              <a:rPr lang="it-IT" sz="3600" b="1" dirty="0">
                <a:latin typeface="Calibri (corpo)"/>
              </a:rPr>
              <a:t> </a:t>
            </a:r>
            <a:r>
              <a:rPr lang="it-IT" sz="3600" b="1" dirty="0">
                <a:solidFill>
                  <a:srgbClr val="FF0000"/>
                </a:solidFill>
                <a:latin typeface="Calibri (corpo)"/>
              </a:rPr>
              <a:t>AGATA</a:t>
            </a:r>
            <a:r>
              <a:rPr lang="it-IT" sz="3600" b="1" dirty="0">
                <a:latin typeface="Calibri (corpo)"/>
              </a:rPr>
              <a:t> </a:t>
            </a:r>
            <a:r>
              <a:rPr lang="it-IT" sz="3600" dirty="0">
                <a:latin typeface="Calibri (corpo)"/>
              </a:rPr>
              <a:t>con TANDEM</a:t>
            </a:r>
          </a:p>
          <a:p>
            <a:pPr>
              <a:spcAft>
                <a:spcPts val="1800"/>
              </a:spcAft>
            </a:pPr>
            <a:r>
              <a:rPr lang="it-IT" sz="3600" dirty="0">
                <a:latin typeface="Calibri (corpo)"/>
              </a:rPr>
              <a:t>Installazione del nuovo </a:t>
            </a:r>
            <a:r>
              <a:rPr lang="it-IT" sz="3600" b="1" dirty="0" err="1">
                <a:solidFill>
                  <a:srgbClr val="FF0000"/>
                </a:solidFill>
                <a:latin typeface="Calibri (corpo)"/>
              </a:rPr>
              <a:t>DataCenter</a:t>
            </a:r>
            <a:endParaRPr lang="it-IT" sz="3600" b="1" dirty="0">
              <a:solidFill>
                <a:srgbClr val="FF0000"/>
              </a:solidFill>
              <a:latin typeface="Calibri (corpo)"/>
            </a:endParaRPr>
          </a:p>
          <a:p>
            <a:pPr>
              <a:spcAft>
                <a:spcPts val="1800"/>
              </a:spcAft>
            </a:pPr>
            <a:r>
              <a:rPr lang="it-IT" sz="3600" b="1" dirty="0">
                <a:solidFill>
                  <a:srgbClr val="FF0000"/>
                </a:solidFill>
                <a:latin typeface="Calibri (corpo)"/>
              </a:rPr>
              <a:t>Upgrade</a:t>
            </a:r>
            <a:r>
              <a:rPr lang="it-IT" sz="3600" dirty="0">
                <a:latin typeface="Calibri (corpo)"/>
              </a:rPr>
              <a:t> impianti elettrici e linee raccolta gas </a:t>
            </a:r>
            <a:r>
              <a:rPr lang="it-IT" sz="3600" b="1" dirty="0">
                <a:solidFill>
                  <a:srgbClr val="FF0000"/>
                </a:solidFill>
                <a:latin typeface="Calibri (corpo)"/>
              </a:rPr>
              <a:t>sala sperimentale 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CA3E5B-37F5-181C-0916-E5590148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27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94DAF00C-C936-7E39-12D5-7757000C6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Pianificazione 2025 - SPES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8837463-DCBD-236D-DE64-5DFFBBE2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0113" y="910299"/>
            <a:ext cx="7302706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Calibri (corpo)"/>
              </a:rPr>
              <a:t>Fase 2b </a:t>
            </a:r>
            <a:r>
              <a:rPr lang="it-IT" sz="3200" dirty="0">
                <a:latin typeface="Calibri (corpo)"/>
              </a:rPr>
              <a:t>SPES: completamento linea a bassa energia e </a:t>
            </a:r>
            <a:r>
              <a:rPr lang="en-US" sz="3200" dirty="0">
                <a:latin typeface="Calibri (corpo)"/>
              </a:rPr>
              <a:t>commissioning</a:t>
            </a:r>
            <a:r>
              <a:rPr lang="it-IT" sz="3200" dirty="0">
                <a:latin typeface="Calibri (corpo)"/>
              </a:rPr>
              <a:t>:</a:t>
            </a:r>
          </a:p>
          <a:p>
            <a:pPr lvl="1">
              <a:spcAft>
                <a:spcPts val="1200"/>
              </a:spcAft>
            </a:pPr>
            <a:r>
              <a:rPr lang="it-IT" sz="2800" dirty="0">
                <a:latin typeface="Calibri (corpo)"/>
              </a:rPr>
              <a:t>Separazione di massa e trasporto del fascio in A5</a:t>
            </a:r>
          </a:p>
          <a:p>
            <a:pPr lvl="1">
              <a:spcAft>
                <a:spcPts val="1200"/>
              </a:spcAft>
            </a:pPr>
            <a:r>
              <a:rPr lang="it-IT" sz="2800" dirty="0">
                <a:latin typeface="Calibri (corpo)"/>
              </a:rPr>
              <a:t>Trasporto del fascio fino alla Tape Station (A13)</a:t>
            </a:r>
          </a:p>
          <a:p>
            <a:pPr lvl="1">
              <a:spcAft>
                <a:spcPts val="1200"/>
              </a:spcAft>
            </a:pPr>
            <a:r>
              <a:rPr lang="it-IT" sz="2800" dirty="0">
                <a:latin typeface="Calibri (corpo)"/>
              </a:rPr>
              <a:t>Movimentazione e deposito temporaneo</a:t>
            </a:r>
          </a:p>
          <a:p>
            <a:endParaRPr lang="it-IT" sz="3200" dirty="0">
              <a:latin typeface="Calibri (corpo)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07F0F0-39E5-F3D4-2725-AD030A7E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E462AA2-1DC8-BCAF-8769-2B83F8B94C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480"/>
          <a:stretch/>
        </p:blipFill>
        <p:spPr>
          <a:xfrm>
            <a:off x="7142480" y="767075"/>
            <a:ext cx="4897120" cy="49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7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390B-06BF-6E34-699F-F38F0422C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4310C23-6B7F-E83E-F420-D867683D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Pianificazione 2025 - SPES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89A308E-47CB-2874-1BF7-6FC080E07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21" y="1021006"/>
            <a:ext cx="7002986" cy="4351338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Calibri (corpo)"/>
              </a:rPr>
              <a:t>Fase 4 </a:t>
            </a:r>
            <a:r>
              <a:rPr lang="it-IT" sz="3200" dirty="0">
                <a:latin typeface="Calibri (corpo)"/>
              </a:rPr>
              <a:t>– produzione di radioisotopi per applicazioni mediche</a:t>
            </a:r>
          </a:p>
          <a:p>
            <a:endParaRPr lang="it-IT" sz="3200" dirty="0">
              <a:latin typeface="Calibri (corpo)"/>
            </a:endParaRPr>
          </a:p>
          <a:p>
            <a:r>
              <a:rPr lang="it-IT" sz="3200" b="1" dirty="0">
                <a:solidFill>
                  <a:srgbClr val="FF0000"/>
                </a:solidFill>
                <a:latin typeface="Calibri (corpo)"/>
              </a:rPr>
              <a:t>SPES-Veneto</a:t>
            </a:r>
            <a:r>
              <a:rPr lang="it-IT" sz="3200" dirty="0">
                <a:latin typeface="Calibri (corpo)"/>
              </a:rPr>
              <a:t> finanziamento  3,8 M€ per il potenziamento dell’infrastruttura  dedicata alla produzione di radioisotopi ad uso medico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1E5041-FF8A-7566-8533-E3FB9CAC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26191E8-BAD2-5C58-A7BF-EDD2DE621E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480"/>
          <a:stretch/>
        </p:blipFill>
        <p:spPr>
          <a:xfrm>
            <a:off x="7142480" y="767075"/>
            <a:ext cx="4897120" cy="497573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1402C6-03BF-0163-D80B-E073E1B9E342}"/>
              </a:ext>
            </a:extLst>
          </p:cNvPr>
          <p:cNvSpPr txBox="1"/>
          <p:nvPr/>
        </p:nvSpPr>
        <p:spPr>
          <a:xfrm>
            <a:off x="3191509" y="4982091"/>
            <a:ext cx="2101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/>
            <a:r>
              <a:rPr lang="it-IT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DIRECT </a:t>
            </a:r>
            <a:r>
              <a:rPr lang="it-IT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technology</a:t>
            </a:r>
            <a:r>
              <a:rPr lang="it-IT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097F4D-14C7-2BF2-3F11-1C17D7300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823" y="5393265"/>
            <a:ext cx="997928" cy="86878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D34871-773F-2243-4AA3-0D81861DF8D1}"/>
              </a:ext>
            </a:extLst>
          </p:cNvPr>
          <p:cNvSpPr txBox="1"/>
          <p:nvPr/>
        </p:nvSpPr>
        <p:spPr>
          <a:xfrm>
            <a:off x="687020" y="4960698"/>
            <a:ext cx="2452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/>
            <a:r>
              <a:rPr lang="it-IT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ISOL </a:t>
            </a:r>
            <a:r>
              <a:rPr lang="it-IT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technology</a:t>
            </a:r>
            <a:endParaRPr lang="it-IT" dirty="0"/>
          </a:p>
        </p:txBody>
      </p:sp>
      <p:pic>
        <p:nvPicPr>
          <p:cNvPr id="9" name="Picture 2" descr="Isolpharm">
            <a:extLst>
              <a:ext uri="{FF2B5EF4-FFF2-40B4-BE49-F238E27FC236}">
                <a16:creationId xmlns:a16="http://schemas.microsoft.com/office/drawing/2014/main" id="{9EF921EE-A82F-8271-B575-54402E1A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" y="5323877"/>
            <a:ext cx="2527934" cy="66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7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80FEDB2-8664-718F-A264-58728033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Pianificazione 2025 - Centro Calcolo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DA62454-F6B3-F5B0-009C-767CDD414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54" y="884899"/>
            <a:ext cx="11381946" cy="510526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it-IT" dirty="0">
                <a:latin typeface="Calibri (corpo)"/>
              </a:rPr>
              <a:t>Termine infrastruttura del nuovo Data Center</a:t>
            </a:r>
          </a:p>
          <a:p>
            <a:pPr>
              <a:spcAft>
                <a:spcPts val="1800"/>
              </a:spcAft>
            </a:pPr>
            <a:r>
              <a:rPr lang="it-IT" dirty="0">
                <a:latin typeface="Calibri (corpo)"/>
              </a:rPr>
              <a:t>Installazione e configurazione </a:t>
            </a:r>
            <a:r>
              <a:rPr lang="it-IT" b="1" dirty="0">
                <a:solidFill>
                  <a:srgbClr val="FF0000"/>
                </a:solidFill>
                <a:latin typeface="Calibri (corpo)"/>
              </a:rPr>
              <a:t>infrastruttura di rete</a:t>
            </a:r>
            <a:r>
              <a:rPr lang="it-IT" dirty="0">
                <a:solidFill>
                  <a:srgbClr val="FF0000"/>
                </a:solidFill>
                <a:latin typeface="Calibri (corpo)"/>
              </a:rPr>
              <a:t> </a:t>
            </a:r>
            <a:r>
              <a:rPr lang="it-IT" dirty="0">
                <a:latin typeface="Calibri (corpo)"/>
              </a:rPr>
              <a:t>(4 mesi)</a:t>
            </a:r>
          </a:p>
          <a:p>
            <a:pPr>
              <a:spcAft>
                <a:spcPts val="1800"/>
              </a:spcAft>
            </a:pPr>
            <a:r>
              <a:rPr lang="it-IT" b="1" dirty="0">
                <a:solidFill>
                  <a:srgbClr val="FF0000"/>
                </a:solidFill>
                <a:latin typeface="Calibri (corpo)"/>
              </a:rPr>
              <a:t>Messa in funzione CED </a:t>
            </a:r>
            <a:r>
              <a:rPr lang="it-IT" dirty="0">
                <a:latin typeface="Calibri (corpo)"/>
              </a:rPr>
              <a:t>in modo graduale:</a:t>
            </a:r>
          </a:p>
          <a:p>
            <a:pPr lvl="1">
              <a:spcAft>
                <a:spcPts val="1800"/>
              </a:spcAft>
            </a:pPr>
            <a:r>
              <a:rPr lang="it-IT" sz="2800" dirty="0">
                <a:latin typeface="Calibri (corpo)"/>
              </a:rPr>
              <a:t>Trasferimento Hardware dalla sala </a:t>
            </a:r>
            <a:r>
              <a:rPr lang="it-IT" sz="2800" dirty="0" err="1">
                <a:latin typeface="Calibri (corpo)"/>
              </a:rPr>
              <a:t>Grid</a:t>
            </a:r>
            <a:r>
              <a:rPr lang="it-IT" sz="2800" dirty="0">
                <a:latin typeface="Calibri (corpo)"/>
              </a:rPr>
              <a:t> al nuovo CED</a:t>
            </a:r>
          </a:p>
          <a:p>
            <a:pPr lvl="1">
              <a:spcAft>
                <a:spcPts val="1800"/>
              </a:spcAft>
            </a:pPr>
            <a:r>
              <a:rPr lang="it-IT" sz="2800" dirty="0">
                <a:latin typeface="Calibri (corpo)"/>
              </a:rPr>
              <a:t>Nuove Installazioni Hardware</a:t>
            </a:r>
          </a:p>
          <a:p>
            <a:pPr lvl="1">
              <a:spcAft>
                <a:spcPts val="1800"/>
              </a:spcAft>
            </a:pPr>
            <a:r>
              <a:rPr lang="it-IT" sz="2800" dirty="0">
                <a:latin typeface="Calibri (corpo)"/>
              </a:rPr>
              <a:t>Verranno concordate schedule ad hoc per sistemi come BC, controlli acceleratori, </a:t>
            </a:r>
            <a:r>
              <a:rPr lang="it-IT" sz="2800" dirty="0" err="1">
                <a:latin typeface="Calibri (corpo)"/>
              </a:rPr>
              <a:t>DAQs</a:t>
            </a:r>
            <a:r>
              <a:rPr lang="it-IT" sz="2800" dirty="0">
                <a:latin typeface="Calibri (corpo)"/>
              </a:rPr>
              <a:t>, ecc.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79047E-6C7A-9FF0-244C-0D6FE5DD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72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4" descr="Immagine che contiene aereo, Aerofotogrammetria, albero, aria aperta&#10;&#10;Descrizione generata automaticamente">
            <a:extLst>
              <a:ext uri="{FF2B5EF4-FFF2-40B4-BE49-F238E27FC236}">
                <a16:creationId xmlns:a16="http://schemas.microsoft.com/office/drawing/2014/main" id="{48484A11-9F8A-6F03-A068-F88CD4D2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92" y="46566"/>
            <a:ext cx="7847288" cy="441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45E79880-D5D1-020C-F939-9A0B393B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" y="2063080"/>
            <a:ext cx="4042834" cy="853168"/>
          </a:xfrm>
        </p:spPr>
        <p:txBody>
          <a:bodyPr/>
          <a:lstStyle/>
          <a:p>
            <a:r>
              <a:rPr lang="it-IT" dirty="0"/>
              <a:t>Grazie per l’attenzione…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358B76-4C6F-8DB4-09E1-3E66B6CF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t>15</a:t>
            </a:fld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62CE09-F151-AA50-72F8-DDF85477C5CB}"/>
              </a:ext>
            </a:extLst>
          </p:cNvPr>
          <p:cNvSpPr txBox="1"/>
          <p:nvPr/>
        </p:nvSpPr>
        <p:spPr>
          <a:xfrm>
            <a:off x="97720" y="3637336"/>
            <a:ext cx="4114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…la collaborazione è la chiave per sbloccare il nostro potenziale infinito. Ogni singolo contributo, è un tassello fondamentale nel mosaico del nostro Laboratorio…</a:t>
            </a:r>
          </a:p>
        </p:txBody>
      </p:sp>
    </p:spTree>
    <p:extLst>
      <p:ext uri="{BB962C8B-B14F-4D97-AF65-F5344CB8AC3E}">
        <p14:creationId xmlns:p14="http://schemas.microsoft.com/office/powerpoint/2010/main" val="579321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9329A3-01C0-D08D-A106-F2E036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52B278-2049-8396-DE29-9CA0411431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476" y="140425"/>
            <a:ext cx="4443124" cy="627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972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D3C88-2E5D-675C-16ED-2F7D7E6EF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2C2E565A-13B5-F8DD-73FC-7874F86744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80" t="14845" b="8749"/>
          <a:stretch/>
        </p:blipFill>
        <p:spPr>
          <a:xfrm>
            <a:off x="4456584" y="619828"/>
            <a:ext cx="7735415" cy="5878769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4F8013D4-C897-E1E2-20D4-2CF6C002C42F}"/>
              </a:ext>
            </a:extLst>
          </p:cNvPr>
          <p:cNvGrpSpPr/>
          <p:nvPr/>
        </p:nvGrpSpPr>
        <p:grpSpPr>
          <a:xfrm>
            <a:off x="6323275" y="1781783"/>
            <a:ext cx="906989" cy="1028036"/>
            <a:chOff x="8497070" y="3240016"/>
            <a:chExt cx="940353" cy="106585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1DB1928-1FE9-A130-C635-5609B9E9054F}"/>
                </a:ext>
              </a:extLst>
            </p:cNvPr>
            <p:cNvSpPr/>
            <p:nvPr/>
          </p:nvSpPr>
          <p:spPr>
            <a:xfrm>
              <a:off x="8497070" y="3240016"/>
              <a:ext cx="940353" cy="1065853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 w="222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E18F90D-9628-A665-8A1A-AB476744A4F1}"/>
                </a:ext>
              </a:extLst>
            </p:cNvPr>
            <p:cNvSpPr txBox="1"/>
            <p:nvPr/>
          </p:nvSpPr>
          <p:spPr>
            <a:xfrm>
              <a:off x="8516581" y="3252791"/>
              <a:ext cx="39288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/>
                <a:t>A6</a:t>
              </a:r>
              <a:endParaRPr lang="en-GB" sz="1200" b="1"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45BC08F-9B9D-B6BE-3021-4D7118315A6D}"/>
              </a:ext>
            </a:extLst>
          </p:cNvPr>
          <p:cNvGrpSpPr/>
          <p:nvPr/>
        </p:nvGrpSpPr>
        <p:grpSpPr>
          <a:xfrm>
            <a:off x="5972611" y="2882278"/>
            <a:ext cx="1300495" cy="1131736"/>
            <a:chOff x="8079686" y="4411638"/>
            <a:chExt cx="1357734" cy="1131736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926F90BE-B48C-10E6-0FD6-FCC945BBDF4C}"/>
                </a:ext>
              </a:extLst>
            </p:cNvPr>
            <p:cNvSpPr/>
            <p:nvPr/>
          </p:nvSpPr>
          <p:spPr>
            <a:xfrm>
              <a:off x="8079686" y="4411638"/>
              <a:ext cx="1357734" cy="1131736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 w="222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6FE4632-62B4-1C34-9F39-C6EDFEEC6C5C}"/>
                </a:ext>
              </a:extLst>
            </p:cNvPr>
            <p:cNvSpPr txBox="1"/>
            <p:nvPr/>
          </p:nvSpPr>
          <p:spPr>
            <a:xfrm>
              <a:off x="8092984" y="4425717"/>
              <a:ext cx="392889" cy="2769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sz="1200" b="1">
                  <a:solidFill>
                    <a:schemeClr val="tx1"/>
                  </a:solidFill>
                </a:rPr>
                <a:t>A5</a:t>
              </a:r>
              <a:endParaRPr lang="en-GB" sz="12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9378EEE-5411-7E99-C0DE-F69D6EF1E862}"/>
              </a:ext>
            </a:extLst>
          </p:cNvPr>
          <p:cNvGrpSpPr/>
          <p:nvPr/>
        </p:nvGrpSpPr>
        <p:grpSpPr>
          <a:xfrm>
            <a:off x="6379002" y="4114275"/>
            <a:ext cx="906989" cy="1028036"/>
            <a:chOff x="8497070" y="3240016"/>
            <a:chExt cx="940353" cy="1065853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B72D81D9-8C98-6824-6DB1-0A110A87F5AE}"/>
                </a:ext>
              </a:extLst>
            </p:cNvPr>
            <p:cNvSpPr/>
            <p:nvPr/>
          </p:nvSpPr>
          <p:spPr>
            <a:xfrm>
              <a:off x="8497070" y="3240016"/>
              <a:ext cx="940353" cy="1065853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 w="222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E61E3C3-2AA5-0A73-4926-563AC0964583}"/>
                </a:ext>
              </a:extLst>
            </p:cNvPr>
            <p:cNvSpPr txBox="1"/>
            <p:nvPr/>
          </p:nvSpPr>
          <p:spPr>
            <a:xfrm>
              <a:off x="8516581" y="3252791"/>
              <a:ext cx="392889" cy="2871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/>
                <a:t>A4</a:t>
              </a:r>
              <a:endParaRPr lang="en-GB" sz="1200" b="1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B207AE0-9978-1685-AAFD-FB3B55541158}"/>
              </a:ext>
            </a:extLst>
          </p:cNvPr>
          <p:cNvGrpSpPr/>
          <p:nvPr/>
        </p:nvGrpSpPr>
        <p:grpSpPr>
          <a:xfrm>
            <a:off x="6047399" y="5218209"/>
            <a:ext cx="641902" cy="755578"/>
            <a:chOff x="8497070" y="3240016"/>
            <a:chExt cx="940353" cy="1065853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B62A6BDB-EDD7-2F87-6B74-3692A5C7FC64}"/>
                </a:ext>
              </a:extLst>
            </p:cNvPr>
            <p:cNvSpPr/>
            <p:nvPr/>
          </p:nvSpPr>
          <p:spPr>
            <a:xfrm>
              <a:off x="8497070" y="3240016"/>
              <a:ext cx="940353" cy="1065853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 w="222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44A95393-8E46-8AAF-4F57-3D867C7D099D}"/>
                </a:ext>
              </a:extLst>
            </p:cNvPr>
            <p:cNvSpPr txBox="1"/>
            <p:nvPr/>
          </p:nvSpPr>
          <p:spPr>
            <a:xfrm>
              <a:off x="8516582" y="3252791"/>
              <a:ext cx="607644" cy="3907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/>
                <a:t>A2</a:t>
              </a:r>
              <a:endParaRPr lang="en-GB" sz="1200" b="1"/>
            </a:p>
          </p:txBody>
        </p:sp>
      </p:grp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3AD9FBD2-C7C0-04A4-5A7D-52AB8B7746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1616901"/>
              </p:ext>
            </p:extLst>
          </p:nvPr>
        </p:nvGraphicFramePr>
        <p:xfrm>
          <a:off x="-85917" y="619828"/>
          <a:ext cx="3602368" cy="5412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5A56695C-FB5F-BC2A-97DC-667DED8C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Risultati 2024: SPES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9CB94D6-C729-9325-0954-2AF81AE41946}"/>
              </a:ext>
            </a:extLst>
          </p:cNvPr>
          <p:cNvGrpSpPr/>
          <p:nvPr/>
        </p:nvGrpSpPr>
        <p:grpSpPr>
          <a:xfrm>
            <a:off x="4912136" y="2883733"/>
            <a:ext cx="1024130" cy="2343531"/>
            <a:chOff x="8079686" y="4411638"/>
            <a:chExt cx="1357734" cy="113173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B7BEA3FA-0297-3953-D667-CEC2B6C13EBA}"/>
                </a:ext>
              </a:extLst>
            </p:cNvPr>
            <p:cNvSpPr/>
            <p:nvPr/>
          </p:nvSpPr>
          <p:spPr>
            <a:xfrm>
              <a:off x="8079686" y="4411638"/>
              <a:ext cx="1357734" cy="1131736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 w="222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A3542BE-F5B2-5666-6CA2-1862133BC499}"/>
                </a:ext>
              </a:extLst>
            </p:cNvPr>
            <p:cNvSpPr txBox="1"/>
            <p:nvPr/>
          </p:nvSpPr>
          <p:spPr>
            <a:xfrm>
              <a:off x="8092983" y="4425717"/>
              <a:ext cx="650788" cy="1541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sz="1200" b="1">
                  <a:solidFill>
                    <a:schemeClr val="tx1"/>
                  </a:solidFill>
                </a:rPr>
                <a:t>A13</a:t>
              </a:r>
              <a:endParaRPr lang="en-GB" sz="1200" b="1">
                <a:solidFill>
                  <a:schemeClr val="tx1"/>
                </a:solidFill>
              </a:endParaRPr>
            </a:p>
          </p:txBody>
        </p:sp>
      </p:grpSp>
      <p:pic>
        <p:nvPicPr>
          <p:cNvPr id="5" name="Elemento grafico 4" descr="Lampadina e ingranaggio con riempimento a tinta unita">
            <a:extLst>
              <a:ext uri="{FF2B5EF4-FFF2-40B4-BE49-F238E27FC236}">
                <a16:creationId xmlns:a16="http://schemas.microsoft.com/office/drawing/2014/main" id="{36B9D9A7-3A59-75EE-297A-6D1D74F179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22110" y="757767"/>
            <a:ext cx="431800" cy="431800"/>
          </a:xfrm>
          <a:prstGeom prst="rect">
            <a:avLst/>
          </a:prstGeom>
        </p:spPr>
      </p:pic>
      <p:pic>
        <p:nvPicPr>
          <p:cNvPr id="6" name="Elemento grafico 5" descr="Lampadina e ingranaggio con riempimento a tinta unita">
            <a:extLst>
              <a:ext uri="{FF2B5EF4-FFF2-40B4-BE49-F238E27FC236}">
                <a16:creationId xmlns:a16="http://schemas.microsoft.com/office/drawing/2014/main" id="{1E78EEA2-ECBE-27F8-EC0F-4A68EF5653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22110" y="3954931"/>
            <a:ext cx="431800" cy="431800"/>
          </a:xfrm>
          <a:prstGeom prst="rect">
            <a:avLst/>
          </a:prstGeom>
        </p:spPr>
      </p:pic>
      <p:pic>
        <p:nvPicPr>
          <p:cNvPr id="7" name="Elemento grafico 6" descr="Lampadina e ingranaggio con riempimento a tinta unita">
            <a:extLst>
              <a:ext uri="{FF2B5EF4-FFF2-40B4-BE49-F238E27FC236}">
                <a16:creationId xmlns:a16="http://schemas.microsoft.com/office/drawing/2014/main" id="{86618860-4918-6204-EA1B-1D9BCA435E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22110" y="3155640"/>
            <a:ext cx="431800" cy="431800"/>
          </a:xfrm>
          <a:prstGeom prst="rect">
            <a:avLst/>
          </a:prstGeom>
        </p:spPr>
      </p:pic>
      <p:pic>
        <p:nvPicPr>
          <p:cNvPr id="15" name="Elemento grafico 14" descr="Lampadina e ingranaggio con riempimento a tinta unita">
            <a:extLst>
              <a:ext uri="{FF2B5EF4-FFF2-40B4-BE49-F238E27FC236}">
                <a16:creationId xmlns:a16="http://schemas.microsoft.com/office/drawing/2014/main" id="{152F743F-F05D-61DD-BC8C-ABC7412B6E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22110" y="2356349"/>
            <a:ext cx="431800" cy="431800"/>
          </a:xfrm>
          <a:prstGeom prst="rect">
            <a:avLst/>
          </a:prstGeom>
        </p:spPr>
      </p:pic>
      <p:pic>
        <p:nvPicPr>
          <p:cNvPr id="16" name="Elemento grafico 15" descr="Lampadina e ingranaggio con riempimento a tinta unita">
            <a:extLst>
              <a:ext uri="{FF2B5EF4-FFF2-40B4-BE49-F238E27FC236}">
                <a16:creationId xmlns:a16="http://schemas.microsoft.com/office/drawing/2014/main" id="{46FCDE88-54BE-6882-AC64-0674C57891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22110" y="1557058"/>
            <a:ext cx="431800" cy="431800"/>
          </a:xfrm>
          <a:prstGeom prst="rect">
            <a:avLst/>
          </a:prstGeom>
        </p:spPr>
      </p:pic>
      <p:pic>
        <p:nvPicPr>
          <p:cNvPr id="18" name="Elemento grafico 17" descr="Lampadina e ingranaggio con riempimento a tinta unita">
            <a:extLst>
              <a:ext uri="{FF2B5EF4-FFF2-40B4-BE49-F238E27FC236}">
                <a16:creationId xmlns:a16="http://schemas.microsoft.com/office/drawing/2014/main" id="{C9419B08-F7A2-850A-4F59-C069B063CC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22110" y="5553515"/>
            <a:ext cx="431800" cy="431800"/>
          </a:xfrm>
          <a:prstGeom prst="rect">
            <a:avLst/>
          </a:prstGeom>
        </p:spPr>
      </p:pic>
      <p:pic>
        <p:nvPicPr>
          <p:cNvPr id="27" name="Elemento grafico 26" descr="Lampadina e ingranaggio con riempimento a tinta unita">
            <a:extLst>
              <a:ext uri="{FF2B5EF4-FFF2-40B4-BE49-F238E27FC236}">
                <a16:creationId xmlns:a16="http://schemas.microsoft.com/office/drawing/2014/main" id="{671DCACF-DD26-1B24-AE2F-A9CE7545E9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22110" y="4754222"/>
            <a:ext cx="431800" cy="431800"/>
          </a:xfrm>
          <a:prstGeom prst="rect">
            <a:avLst/>
          </a:prstGeom>
        </p:spPr>
      </p:pic>
      <p:pic>
        <p:nvPicPr>
          <p:cNvPr id="28" name="Elemento grafico 27" descr="Lampadina e ingranaggio con riempimento a tinta unita">
            <a:extLst>
              <a:ext uri="{FF2B5EF4-FFF2-40B4-BE49-F238E27FC236}">
                <a16:creationId xmlns:a16="http://schemas.microsoft.com/office/drawing/2014/main" id="{A3FDD4F7-FDD7-6005-E6FD-C651CCFF5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30167" y="4918851"/>
            <a:ext cx="267171" cy="267171"/>
          </a:xfrm>
          <a:prstGeom prst="rect">
            <a:avLst/>
          </a:prstGeom>
        </p:spPr>
      </p:pic>
      <p:pic>
        <p:nvPicPr>
          <p:cNvPr id="35" name="Elemento grafico 34" descr="Lampadina e ingranaggio con riempimento a tinta unita">
            <a:extLst>
              <a:ext uri="{FF2B5EF4-FFF2-40B4-BE49-F238E27FC236}">
                <a16:creationId xmlns:a16="http://schemas.microsoft.com/office/drawing/2014/main" id="{60151319-1CD5-4C27-A79C-BCEEA51C1A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77389" y="4170831"/>
            <a:ext cx="267171" cy="267171"/>
          </a:xfrm>
          <a:prstGeom prst="rect">
            <a:avLst/>
          </a:prstGeom>
        </p:spPr>
      </p:pic>
      <p:pic>
        <p:nvPicPr>
          <p:cNvPr id="36" name="Elemento grafico 35" descr="Lampadina e ingranaggio con riempimento a tinta unita">
            <a:extLst>
              <a:ext uri="{FF2B5EF4-FFF2-40B4-BE49-F238E27FC236}">
                <a16:creationId xmlns:a16="http://schemas.microsoft.com/office/drawing/2014/main" id="{FBA5ECD5-7EE0-D385-F82C-DDBB80DA3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4923" y="1772958"/>
            <a:ext cx="267171" cy="267171"/>
          </a:xfrm>
          <a:prstGeom prst="rect">
            <a:avLst/>
          </a:prstGeom>
        </p:spPr>
      </p:pic>
      <p:pic>
        <p:nvPicPr>
          <p:cNvPr id="37" name="Elemento grafico 36" descr="Lampadina e ingranaggio con riempimento a tinta unita">
            <a:extLst>
              <a:ext uri="{FF2B5EF4-FFF2-40B4-BE49-F238E27FC236}">
                <a16:creationId xmlns:a16="http://schemas.microsoft.com/office/drawing/2014/main" id="{192AF526-30C4-F538-DD0F-959941E6CA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27814" y="3552894"/>
            <a:ext cx="267171" cy="267171"/>
          </a:xfrm>
          <a:prstGeom prst="rect">
            <a:avLst/>
          </a:prstGeom>
        </p:spPr>
      </p:pic>
      <p:pic>
        <p:nvPicPr>
          <p:cNvPr id="38" name="Elemento grafico 37" descr="Lampadina e ingranaggio con riempimento a tinta unita">
            <a:extLst>
              <a:ext uri="{FF2B5EF4-FFF2-40B4-BE49-F238E27FC236}">
                <a16:creationId xmlns:a16="http://schemas.microsoft.com/office/drawing/2014/main" id="{17FA0B39-9320-D86B-130E-AE2140289F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084373" y="2070101"/>
            <a:ext cx="267171" cy="267171"/>
          </a:xfrm>
          <a:prstGeom prst="rect">
            <a:avLst/>
          </a:prstGeom>
        </p:spPr>
      </p:pic>
      <p:pic>
        <p:nvPicPr>
          <p:cNvPr id="39" name="Elemento grafico 38" descr="Lampadina e ingranaggio con riempimento a tinta unita">
            <a:extLst>
              <a:ext uri="{FF2B5EF4-FFF2-40B4-BE49-F238E27FC236}">
                <a16:creationId xmlns:a16="http://schemas.microsoft.com/office/drawing/2014/main" id="{7A8DA655-C02F-0BA9-E6E0-6B47ABED8AB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66045" y="4929033"/>
            <a:ext cx="267171" cy="267171"/>
          </a:xfrm>
          <a:prstGeom prst="rect">
            <a:avLst/>
          </a:prstGeom>
        </p:spPr>
      </p:pic>
      <p:pic>
        <p:nvPicPr>
          <p:cNvPr id="40" name="Elemento grafico 39" descr="Lampadina e ingranaggio con riempimento a tinta unita">
            <a:extLst>
              <a:ext uri="{FF2B5EF4-FFF2-40B4-BE49-F238E27FC236}">
                <a16:creationId xmlns:a16="http://schemas.microsoft.com/office/drawing/2014/main" id="{5535A2DD-5053-B728-AF3C-A0DC30BB99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53104" y="3551059"/>
            <a:ext cx="267171" cy="267171"/>
          </a:xfrm>
          <a:prstGeom prst="rect">
            <a:avLst/>
          </a:prstGeom>
        </p:spPr>
      </p:pic>
      <p:pic>
        <p:nvPicPr>
          <p:cNvPr id="41" name="Elemento grafico 40" descr="Lampadina e ingranaggio con riempimento a tinta unita">
            <a:extLst>
              <a:ext uri="{FF2B5EF4-FFF2-40B4-BE49-F238E27FC236}">
                <a16:creationId xmlns:a16="http://schemas.microsoft.com/office/drawing/2014/main" id="{BB332A10-43D2-12CF-AEE9-8DBE526B21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074922" y="2415834"/>
            <a:ext cx="267171" cy="267171"/>
          </a:xfrm>
          <a:prstGeom prst="rect">
            <a:avLst/>
          </a:prstGeom>
        </p:spPr>
      </p:pic>
      <p:pic>
        <p:nvPicPr>
          <p:cNvPr id="42" name="Elemento grafico 41" descr="Lampadina e ingranaggio con riempimento a tinta unita">
            <a:extLst>
              <a:ext uri="{FF2B5EF4-FFF2-40B4-BE49-F238E27FC236}">
                <a16:creationId xmlns:a16="http://schemas.microsoft.com/office/drawing/2014/main" id="{2434230D-DBD4-00BE-8BCB-6DEADC0ADE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877389" y="4464400"/>
            <a:ext cx="267171" cy="267171"/>
          </a:xfrm>
          <a:prstGeom prst="rect">
            <a:avLst/>
          </a:prstGeom>
        </p:spPr>
      </p:pic>
      <p:pic>
        <p:nvPicPr>
          <p:cNvPr id="43" name="Elemento grafico 42" descr="Lampadina e ingranaggio con riempimento a tinta unita">
            <a:extLst>
              <a:ext uri="{FF2B5EF4-FFF2-40B4-BE49-F238E27FC236}">
                <a16:creationId xmlns:a16="http://schemas.microsoft.com/office/drawing/2014/main" id="{8E00B681-B544-C2F5-79F2-AEB7F05D16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520275" y="3553007"/>
            <a:ext cx="267171" cy="267171"/>
          </a:xfrm>
          <a:prstGeom prst="rect">
            <a:avLst/>
          </a:prstGeom>
        </p:spPr>
      </p:pic>
      <p:pic>
        <p:nvPicPr>
          <p:cNvPr id="44" name="Elemento grafico 43" descr="Lampadina e ingranaggio con riempimento a tinta unita">
            <a:extLst>
              <a:ext uri="{FF2B5EF4-FFF2-40B4-BE49-F238E27FC236}">
                <a16:creationId xmlns:a16="http://schemas.microsoft.com/office/drawing/2014/main" id="{621B1A18-6E33-A245-1035-F4A1D3533E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433216" y="4929032"/>
            <a:ext cx="267171" cy="267171"/>
          </a:xfrm>
          <a:prstGeom prst="rect">
            <a:avLst/>
          </a:prstGeom>
        </p:spPr>
      </p:pic>
      <p:pic>
        <p:nvPicPr>
          <p:cNvPr id="49" name="Elemento grafico 48" descr="Lampadina e ingranaggio con riempimento a tinta unita">
            <a:extLst>
              <a:ext uri="{FF2B5EF4-FFF2-40B4-BE49-F238E27FC236}">
                <a16:creationId xmlns:a16="http://schemas.microsoft.com/office/drawing/2014/main" id="{280D0C22-6186-DC53-6553-1EB3418B8F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45792" y="1772958"/>
            <a:ext cx="267171" cy="267171"/>
          </a:xfrm>
          <a:prstGeom prst="rect">
            <a:avLst/>
          </a:prstGeom>
        </p:spPr>
      </p:pic>
      <p:pic>
        <p:nvPicPr>
          <p:cNvPr id="50" name="Elemento grafico 49" descr="Lampadina e ingranaggio con riempimento a tinta unita">
            <a:extLst>
              <a:ext uri="{FF2B5EF4-FFF2-40B4-BE49-F238E27FC236}">
                <a16:creationId xmlns:a16="http://schemas.microsoft.com/office/drawing/2014/main" id="{9D0D52A9-0B2A-FA15-0DD8-EBC7D92929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780953" y="3545541"/>
            <a:ext cx="267171" cy="267171"/>
          </a:xfrm>
          <a:prstGeom prst="rect">
            <a:avLst/>
          </a:prstGeom>
        </p:spPr>
      </p:pic>
      <p:pic>
        <p:nvPicPr>
          <p:cNvPr id="51" name="Elemento grafico 50" descr="Lampadina e ingranaggio con riempimento a tinta unita">
            <a:extLst>
              <a:ext uri="{FF2B5EF4-FFF2-40B4-BE49-F238E27FC236}">
                <a16:creationId xmlns:a16="http://schemas.microsoft.com/office/drawing/2014/main" id="{27C9A5C9-961F-0839-8E03-8F46225B2BA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555715" y="4639368"/>
            <a:ext cx="267171" cy="267171"/>
          </a:xfrm>
          <a:prstGeom prst="rect">
            <a:avLst/>
          </a:prstGeom>
        </p:spPr>
      </p:pic>
      <p:pic>
        <p:nvPicPr>
          <p:cNvPr id="52" name="Elemento grafico 51" descr="Lampadina e ingranaggio con riempimento a tinta unita">
            <a:extLst>
              <a:ext uri="{FF2B5EF4-FFF2-40B4-BE49-F238E27FC236}">
                <a16:creationId xmlns:a16="http://schemas.microsoft.com/office/drawing/2014/main" id="{356426FE-292B-83E5-C308-EEB97A970F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189689" y="5686868"/>
            <a:ext cx="267171" cy="267171"/>
          </a:xfrm>
          <a:prstGeom prst="rect">
            <a:avLst/>
          </a:prstGeom>
        </p:spPr>
      </p:pic>
      <p:pic>
        <p:nvPicPr>
          <p:cNvPr id="53" name="Elemento grafico 52" descr="Lampadina e ingranaggio con riempimento a tinta unita">
            <a:extLst>
              <a:ext uri="{FF2B5EF4-FFF2-40B4-BE49-F238E27FC236}">
                <a16:creationId xmlns:a16="http://schemas.microsoft.com/office/drawing/2014/main" id="{FF8E2AD4-0E1C-3845-45F4-184D8DC70E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56310" y="2136878"/>
            <a:ext cx="267171" cy="267171"/>
          </a:xfrm>
          <a:prstGeom prst="rect">
            <a:avLst/>
          </a:prstGeom>
        </p:spPr>
      </p:pic>
      <p:pic>
        <p:nvPicPr>
          <p:cNvPr id="54" name="Elemento grafico 53" descr="Lampadina e ingranaggio con riempimento a tinta unita">
            <a:extLst>
              <a:ext uri="{FF2B5EF4-FFF2-40B4-BE49-F238E27FC236}">
                <a16:creationId xmlns:a16="http://schemas.microsoft.com/office/drawing/2014/main" id="{2D2BC21E-83CC-D8DF-0BC9-905F8B81F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8019" y="4924140"/>
            <a:ext cx="267171" cy="267171"/>
          </a:xfrm>
          <a:prstGeom prst="rect">
            <a:avLst/>
          </a:prstGeom>
        </p:spPr>
      </p:pic>
      <p:pic>
        <p:nvPicPr>
          <p:cNvPr id="55" name="Elemento grafico 54" descr="Lampadina e ingranaggio con riempimento a tinta unita">
            <a:extLst>
              <a:ext uri="{FF2B5EF4-FFF2-40B4-BE49-F238E27FC236}">
                <a16:creationId xmlns:a16="http://schemas.microsoft.com/office/drawing/2014/main" id="{72298193-D94D-C785-188C-C7EE9AF892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451974" y="5688624"/>
            <a:ext cx="267171" cy="26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51EA9-F184-2CFE-AB2A-BFE71B507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A7B177-038E-B86E-333C-37DF2F10EF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80" t="17333" b="8627"/>
          <a:stretch/>
        </p:blipFill>
        <p:spPr>
          <a:xfrm>
            <a:off x="4456585" y="664554"/>
            <a:ext cx="7735415" cy="58193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17FC937-60B3-9BEA-5471-BE4AAD6A4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" y="664554"/>
            <a:ext cx="4777457" cy="268732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17" name="Immagine 16" descr="Immagine che contiene macchina, interno, ingegneria, Attrezzature mediche&#10;&#10;Descrizione generata automaticamente">
            <a:extLst>
              <a:ext uri="{FF2B5EF4-FFF2-40B4-BE49-F238E27FC236}">
                <a16:creationId xmlns:a16="http://schemas.microsoft.com/office/drawing/2014/main" id="{7A15CA42-423D-BF3E-E150-A45A66F24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65" y="3488532"/>
            <a:ext cx="1537664" cy="2687320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32A6DDB-CA53-6FA6-2C69-B890775B9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3232" y="4265096"/>
            <a:ext cx="1654359" cy="2199904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74BA0094-A2A9-3090-DCA7-FDE4495FD7DE}"/>
              </a:ext>
            </a:extLst>
          </p:cNvPr>
          <p:cNvGrpSpPr/>
          <p:nvPr/>
        </p:nvGrpSpPr>
        <p:grpSpPr>
          <a:xfrm>
            <a:off x="8047187" y="1308278"/>
            <a:ext cx="3650019" cy="1484684"/>
            <a:chOff x="647273" y="4309242"/>
            <a:chExt cx="4917760" cy="2412797"/>
          </a:xfrm>
          <a:solidFill>
            <a:schemeClr val="bg1"/>
          </a:solidFill>
        </p:grpSpPr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1E306FF2-E699-1055-7BD9-5C6F1A05F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4" b="23627"/>
            <a:stretch/>
          </p:blipFill>
          <p:spPr>
            <a:xfrm>
              <a:off x="2906145" y="4332369"/>
              <a:ext cx="2537543" cy="2378166"/>
            </a:xfrm>
            <a:prstGeom prst="rect">
              <a:avLst/>
            </a:prstGeom>
            <a:grpFill/>
            <a:ln w="28575">
              <a:solidFill>
                <a:srgbClr val="548235"/>
              </a:solidFill>
              <a:prstDash val="solid"/>
              <a:tailEnd type="arrow"/>
            </a:ln>
          </p:spPr>
        </p:pic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A4E939F9-87B5-76A0-4C37-82D47DE8D8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8631" y="6021138"/>
              <a:ext cx="980134" cy="198751"/>
            </a:xfrm>
            <a:prstGeom prst="line">
              <a:avLst/>
            </a:prstGeom>
            <a:grpFill/>
            <a:ln w="28575" cap="rnd">
              <a:solidFill>
                <a:srgbClr val="548235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1B1B6B7-84FC-6164-47D8-D0D6FA5230E6}"/>
                </a:ext>
              </a:extLst>
            </p:cNvPr>
            <p:cNvSpPr txBox="1"/>
            <p:nvPr/>
          </p:nvSpPr>
          <p:spPr>
            <a:xfrm rot="635355">
              <a:off x="4623062" y="5645829"/>
              <a:ext cx="941971" cy="350123"/>
            </a:xfrm>
            <a:prstGeom prst="rect">
              <a:avLst/>
            </a:prstGeom>
            <a:grpFill/>
            <a:ln w="28575">
              <a:solidFill>
                <a:srgbClr val="548235"/>
              </a:solidFill>
              <a:prstDash val="solid"/>
            </a:ln>
          </p:spPr>
          <p:txBody>
            <a:bodyPr wrap="square" rtlCol="0">
              <a:spAutoFit/>
            </a:bodyPr>
            <a:lstStyle>
              <a:defPPr rtl="0">
                <a:defRPr lang="en-GB"/>
              </a:defPPr>
              <a:lvl1pPr algn="ctr">
                <a:defRPr sz="1000" b="1"/>
              </a:lvl1pPr>
            </a:lstStyle>
            <a:p>
              <a:r>
                <a:rPr lang="en-US" sz="800" dirty="0"/>
                <a:t>1+ RIB @ LE</a:t>
              </a:r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368381C2-294A-042E-4686-11647FCE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2670" t="13296" r="13741" b="4988"/>
            <a:stretch/>
          </p:blipFill>
          <p:spPr>
            <a:xfrm rot="5400000">
              <a:off x="1030369" y="4871083"/>
              <a:ext cx="1492679" cy="2209233"/>
            </a:xfrm>
            <a:prstGeom prst="rect">
              <a:avLst/>
            </a:prstGeom>
            <a:grpFill/>
            <a:ln w="28575">
              <a:solidFill>
                <a:srgbClr val="548235"/>
              </a:solidFill>
              <a:prstDash val="solid"/>
              <a:tailEnd type="arrow"/>
            </a:ln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09969522-6F0D-B392-3D30-7F89DBFE7D58}"/>
                </a:ext>
              </a:extLst>
            </p:cNvPr>
            <p:cNvSpPr txBox="1"/>
            <p:nvPr/>
          </p:nvSpPr>
          <p:spPr>
            <a:xfrm>
              <a:off x="647273" y="4309242"/>
              <a:ext cx="2234053" cy="1200421"/>
            </a:xfrm>
            <a:prstGeom prst="rect">
              <a:avLst/>
            </a:prstGeom>
            <a:grpFill/>
            <a:ln w="28575">
              <a:solidFill>
                <a:srgbClr val="548235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r"/>
              <a:r>
                <a:rPr lang="it-IT" sz="105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Caratterizzazione del fascio radioattivo con spettroscopia beta-gamma</a:t>
              </a:r>
              <a:endParaRPr lang="it-IT" sz="1050" b="1" dirty="0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E9EFA70E-D20E-AF50-2539-B7738C1713E7}"/>
              </a:ext>
            </a:extLst>
          </p:cNvPr>
          <p:cNvGrpSpPr/>
          <p:nvPr/>
        </p:nvGrpSpPr>
        <p:grpSpPr>
          <a:xfrm>
            <a:off x="6323275" y="1781783"/>
            <a:ext cx="906989" cy="1028036"/>
            <a:chOff x="8497070" y="3240016"/>
            <a:chExt cx="940353" cy="1065853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F85CB6BD-A6E7-7AAF-7215-D941D6006E9E}"/>
                </a:ext>
              </a:extLst>
            </p:cNvPr>
            <p:cNvSpPr/>
            <p:nvPr/>
          </p:nvSpPr>
          <p:spPr>
            <a:xfrm>
              <a:off x="8497070" y="3240016"/>
              <a:ext cx="940353" cy="106585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3F6016D-24E7-6EA3-2314-42CE9BBF9887}"/>
                </a:ext>
              </a:extLst>
            </p:cNvPr>
            <p:cNvSpPr txBox="1"/>
            <p:nvPr/>
          </p:nvSpPr>
          <p:spPr>
            <a:xfrm>
              <a:off x="8516581" y="3252791"/>
              <a:ext cx="39288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/>
                <a:t>A6</a:t>
              </a:r>
              <a:endParaRPr lang="en-GB" sz="1200" b="1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049FA83-582C-24B0-636F-E11EEF1EE8BC}"/>
              </a:ext>
            </a:extLst>
          </p:cNvPr>
          <p:cNvGrpSpPr/>
          <p:nvPr/>
        </p:nvGrpSpPr>
        <p:grpSpPr>
          <a:xfrm>
            <a:off x="5972611" y="2882278"/>
            <a:ext cx="1300495" cy="1131736"/>
            <a:chOff x="8079686" y="4411638"/>
            <a:chExt cx="1357734" cy="1131736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2B794166-007C-BA70-096E-2D3132D3B4AE}"/>
                </a:ext>
              </a:extLst>
            </p:cNvPr>
            <p:cNvSpPr/>
            <p:nvPr/>
          </p:nvSpPr>
          <p:spPr>
            <a:xfrm>
              <a:off x="8079686" y="4411638"/>
              <a:ext cx="1357734" cy="1131736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 w="22225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820DF1C3-7B13-B207-BC3A-0B7DB73A4168}"/>
                </a:ext>
              </a:extLst>
            </p:cNvPr>
            <p:cNvSpPr txBox="1"/>
            <p:nvPr/>
          </p:nvSpPr>
          <p:spPr>
            <a:xfrm>
              <a:off x="8092984" y="4425717"/>
              <a:ext cx="392889" cy="2769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sz="1200" b="1">
                  <a:solidFill>
                    <a:schemeClr val="tx1"/>
                  </a:solidFill>
                </a:rPr>
                <a:t>A5</a:t>
              </a:r>
              <a:endParaRPr lang="en-GB" sz="12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808A046F-D73F-40FE-37AC-2623621F69D9}"/>
              </a:ext>
            </a:extLst>
          </p:cNvPr>
          <p:cNvGrpSpPr/>
          <p:nvPr/>
        </p:nvGrpSpPr>
        <p:grpSpPr>
          <a:xfrm>
            <a:off x="6379002" y="4114275"/>
            <a:ext cx="906989" cy="1028036"/>
            <a:chOff x="8497070" y="3240016"/>
            <a:chExt cx="940353" cy="1065853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26A9088F-8F93-E295-A387-CDC62F6FED57}"/>
                </a:ext>
              </a:extLst>
            </p:cNvPr>
            <p:cNvSpPr/>
            <p:nvPr/>
          </p:nvSpPr>
          <p:spPr>
            <a:xfrm>
              <a:off x="8497070" y="3240016"/>
              <a:ext cx="940353" cy="1065853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 w="222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41A0BFD7-02D3-D6B4-6721-612DA23B6CD0}"/>
                </a:ext>
              </a:extLst>
            </p:cNvPr>
            <p:cNvSpPr txBox="1"/>
            <p:nvPr/>
          </p:nvSpPr>
          <p:spPr>
            <a:xfrm>
              <a:off x="8516581" y="3252791"/>
              <a:ext cx="392889" cy="2871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/>
                <a:t>A4</a:t>
              </a:r>
              <a:endParaRPr lang="en-GB" sz="1200" b="1"/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BD0177DE-832B-4A6E-D174-B83378EFE968}"/>
              </a:ext>
            </a:extLst>
          </p:cNvPr>
          <p:cNvGrpSpPr/>
          <p:nvPr/>
        </p:nvGrpSpPr>
        <p:grpSpPr>
          <a:xfrm>
            <a:off x="6047399" y="5218209"/>
            <a:ext cx="641902" cy="755578"/>
            <a:chOff x="8497070" y="3240016"/>
            <a:chExt cx="940353" cy="1065853"/>
          </a:xfrm>
        </p:grpSpPr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DD1FB4F4-DA9D-14E3-A6B9-3103B64D3D96}"/>
                </a:ext>
              </a:extLst>
            </p:cNvPr>
            <p:cNvSpPr/>
            <p:nvPr/>
          </p:nvSpPr>
          <p:spPr>
            <a:xfrm>
              <a:off x="8497070" y="3240016"/>
              <a:ext cx="940353" cy="1065853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 w="222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D766647F-A181-7707-F419-BBC9AEFC2BF3}"/>
                </a:ext>
              </a:extLst>
            </p:cNvPr>
            <p:cNvSpPr txBox="1"/>
            <p:nvPr/>
          </p:nvSpPr>
          <p:spPr>
            <a:xfrm>
              <a:off x="8516582" y="3252791"/>
              <a:ext cx="607644" cy="3907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/>
                <a:t>A2</a:t>
              </a:r>
              <a:endParaRPr lang="en-GB" sz="1200" b="1"/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9E7AB866-C795-C514-BC37-94E78D2E3DED}"/>
              </a:ext>
            </a:extLst>
          </p:cNvPr>
          <p:cNvGrpSpPr/>
          <p:nvPr/>
        </p:nvGrpSpPr>
        <p:grpSpPr>
          <a:xfrm>
            <a:off x="4912136" y="2883733"/>
            <a:ext cx="1024130" cy="2343531"/>
            <a:chOff x="8079686" y="4411638"/>
            <a:chExt cx="1357734" cy="1131736"/>
          </a:xfrm>
        </p:grpSpPr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88D46375-D362-95F5-B556-33889F84EF6A}"/>
                </a:ext>
              </a:extLst>
            </p:cNvPr>
            <p:cNvSpPr/>
            <p:nvPr/>
          </p:nvSpPr>
          <p:spPr>
            <a:xfrm>
              <a:off x="8079686" y="4411638"/>
              <a:ext cx="1357734" cy="1131736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 w="22225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CB9B505B-BBB5-5137-07FC-E426DDA26D25}"/>
                </a:ext>
              </a:extLst>
            </p:cNvPr>
            <p:cNvSpPr txBox="1"/>
            <p:nvPr/>
          </p:nvSpPr>
          <p:spPr>
            <a:xfrm>
              <a:off x="8092983" y="4425717"/>
              <a:ext cx="650788" cy="1541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sz="1200" b="1">
                  <a:solidFill>
                    <a:schemeClr val="tx1"/>
                  </a:solidFill>
                </a:rPr>
                <a:t>A13</a:t>
              </a:r>
              <a:endParaRPr lang="en-GB" sz="1200" b="1">
                <a:solidFill>
                  <a:schemeClr val="tx1"/>
                </a:solidFill>
              </a:endParaRPr>
            </a:p>
          </p:txBody>
        </p:sp>
      </p:grpSp>
      <p:sp>
        <p:nvSpPr>
          <p:cNvPr id="42" name="Titolo 41">
            <a:extLst>
              <a:ext uri="{FF2B5EF4-FFF2-40B4-BE49-F238E27FC236}">
                <a16:creationId xmlns:a16="http://schemas.microsoft.com/office/drawing/2014/main" id="{655BCE6A-58C5-6145-A92A-0FD5F39D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Risultati 2024: SPES</a:t>
            </a: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6C4F2525-FC56-F054-4144-319FCAE274DF}"/>
              </a:ext>
            </a:extLst>
          </p:cNvPr>
          <p:cNvCxnSpPr>
            <a:endCxn id="4" idx="3"/>
          </p:cNvCxnSpPr>
          <p:nvPr/>
        </p:nvCxnSpPr>
        <p:spPr>
          <a:xfrm flipH="1" flipV="1">
            <a:off x="4868509" y="2008214"/>
            <a:ext cx="1454766" cy="28023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854C7850-E483-84BA-9259-8A0B9D319C16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4877972" y="2593072"/>
            <a:ext cx="1107376" cy="89546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AC9D880C-6A73-9E19-0A05-C9C6CF3DE534}"/>
              </a:ext>
            </a:extLst>
          </p:cNvPr>
          <p:cNvCxnSpPr>
            <a:cxnSpLocks/>
            <a:stCxn id="40" idx="1"/>
            <a:endCxn id="11" idx="2"/>
          </p:cNvCxnSpPr>
          <p:nvPr/>
        </p:nvCxnSpPr>
        <p:spPr>
          <a:xfrm flipH="1" flipV="1">
            <a:off x="2414476" y="3861454"/>
            <a:ext cx="2497660" cy="19404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CDD1167-44C6-BCE2-6133-15D369C411C9}"/>
              </a:ext>
            </a:extLst>
          </p:cNvPr>
          <p:cNvCxnSpPr>
            <a:cxnSpLocks/>
            <a:stCxn id="34" idx="3"/>
            <a:endCxn id="17" idx="1"/>
          </p:cNvCxnSpPr>
          <p:nvPr/>
        </p:nvCxnSpPr>
        <p:spPr>
          <a:xfrm>
            <a:off x="7285991" y="4628293"/>
            <a:ext cx="681174" cy="20389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8300EDE-A7C4-F00C-FD1A-AC98E9156F94}"/>
              </a:ext>
            </a:extLst>
          </p:cNvPr>
          <p:cNvCxnSpPr>
            <a:cxnSpLocks/>
            <a:endCxn id="20" idx="3"/>
          </p:cNvCxnSpPr>
          <p:nvPr/>
        </p:nvCxnSpPr>
        <p:spPr>
          <a:xfrm flipH="1" flipV="1">
            <a:off x="4677591" y="5365048"/>
            <a:ext cx="1369808" cy="23095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4EE8A48A-2A85-2FD9-9B63-B9F60D1012C8}"/>
              </a:ext>
            </a:extLst>
          </p:cNvPr>
          <p:cNvCxnSpPr>
            <a:cxnSpLocks/>
            <a:stCxn id="7" idx="2"/>
            <a:endCxn id="27" idx="2"/>
          </p:cNvCxnSpPr>
          <p:nvPr/>
        </p:nvCxnSpPr>
        <p:spPr>
          <a:xfrm flipV="1">
            <a:off x="6776770" y="2333713"/>
            <a:ext cx="1288839" cy="47610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64FDF5DA-0ED8-0FAF-3C13-645D2D04A1C8}"/>
              </a:ext>
            </a:extLst>
          </p:cNvPr>
          <p:cNvSpPr txBox="1"/>
          <p:nvPr/>
        </p:nvSpPr>
        <p:spPr>
          <a:xfrm>
            <a:off x="2271942" y="6114595"/>
            <a:ext cx="80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/>
                </a:solidFill>
              </a:rPr>
              <a:t>Fase 1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71833CC4-1C17-CD9B-A182-45CCE14F1AC8}"/>
              </a:ext>
            </a:extLst>
          </p:cNvPr>
          <p:cNvSpPr txBox="1"/>
          <p:nvPr/>
        </p:nvSpPr>
        <p:spPr>
          <a:xfrm>
            <a:off x="2983797" y="2540582"/>
            <a:ext cx="89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</a:rPr>
              <a:t>Fase 2b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B148CD18-966E-304F-A0E5-F6FD30BC5F81}"/>
              </a:ext>
            </a:extLst>
          </p:cNvPr>
          <p:cNvSpPr txBox="1"/>
          <p:nvPr/>
        </p:nvSpPr>
        <p:spPr>
          <a:xfrm>
            <a:off x="7897937" y="3644682"/>
            <a:ext cx="80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/>
                </a:solidFill>
              </a:rPr>
              <a:t>Fase 1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FCA7C6C1-39C1-1EC6-8E97-134B8BEF23EC}"/>
              </a:ext>
            </a:extLst>
          </p:cNvPr>
          <p:cNvSpPr txBox="1"/>
          <p:nvPr/>
        </p:nvSpPr>
        <p:spPr>
          <a:xfrm>
            <a:off x="3011282" y="1196168"/>
            <a:ext cx="89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Fase 2a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C031CC5-9E41-439A-A23D-BA56B0DE231B}"/>
              </a:ext>
            </a:extLst>
          </p:cNvPr>
          <p:cNvSpPr txBox="1"/>
          <p:nvPr/>
        </p:nvSpPr>
        <p:spPr>
          <a:xfrm>
            <a:off x="2981210" y="3638251"/>
            <a:ext cx="89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</a:rPr>
              <a:t>Fase 2b</a:t>
            </a:r>
          </a:p>
        </p:txBody>
      </p:sp>
      <p:pic>
        <p:nvPicPr>
          <p:cNvPr id="6" name="Immagine 5" descr="Immagine che contiene macchina, ingegneria, industria, interno&#10;&#10;Descrizione generata automaticamente">
            <a:extLst>
              <a:ext uri="{FF2B5EF4-FFF2-40B4-BE49-F238E27FC236}">
                <a16:creationId xmlns:a16="http://schemas.microsoft.com/office/drawing/2014/main" id="{0F37A298-A17E-3548-2208-14E31D30DC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" y="1249412"/>
            <a:ext cx="4777457" cy="268732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1" name="Immagine 10" descr="Immagine che contiene industria, interno, ingegneria, macchina&#10;&#10;Descrizione generata automaticamente">
            <a:extLst>
              <a:ext uri="{FF2B5EF4-FFF2-40B4-BE49-F238E27FC236}">
                <a16:creationId xmlns:a16="http://schemas.microsoft.com/office/drawing/2014/main" id="{464D1593-B7DA-26A0-F190-3E415CB52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" y="1197124"/>
            <a:ext cx="4736587" cy="266433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1934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05964 -0.09421 " pathEditMode="relative" rAng="0" ptsTypes="AA">
                                      <p:cBhvr>
                                        <p:cTn id="6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-47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06211 0.03171 " pathEditMode="relative" rAng="0" ptsTypes="AA">
                                      <p:cBhvr>
                                        <p:cTn id="90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157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0569 0.25324 " pathEditMode="relative" rAng="0" ptsTypes="AA">
                                      <p:cBhvr>
                                        <p:cTn id="114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1266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6" grpId="0"/>
      <p:bldP spid="54" grpId="0"/>
      <p:bldP spid="55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640C0FE-F1C4-29F6-DC9E-D4CA2A41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Risultati 2024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72857F-1FDA-D094-6944-DC3606605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5" y="767974"/>
            <a:ext cx="11915347" cy="4654926"/>
          </a:xfrm>
        </p:spPr>
        <p:txBody>
          <a:bodyPr>
            <a:normAutofit fontScale="92500" lnSpcReduction="10000"/>
          </a:bodyPr>
          <a:lstStyle/>
          <a:p>
            <a:r>
              <a:rPr lang="it-IT" sz="3200" dirty="0">
                <a:latin typeface="Calibri (corpo)"/>
              </a:rPr>
              <a:t>Completata la </a:t>
            </a:r>
            <a:r>
              <a:rPr lang="it-IT" sz="3200" b="1" dirty="0">
                <a:solidFill>
                  <a:schemeClr val="accent5"/>
                </a:solidFill>
                <a:latin typeface="Calibri (corpo)"/>
              </a:rPr>
              <a:t>Fase 1 SPES </a:t>
            </a:r>
            <a:r>
              <a:rPr lang="it-IT" sz="3200" dirty="0">
                <a:latin typeface="Calibri (corpo)"/>
              </a:rPr>
              <a:t>-&gt; installata la </a:t>
            </a:r>
            <a:r>
              <a:rPr lang="it-IT" sz="3200" b="1" dirty="0">
                <a:solidFill>
                  <a:schemeClr val="accent5"/>
                </a:solidFill>
                <a:latin typeface="Calibri (corpo)"/>
              </a:rPr>
              <a:t>stazione irraggiamento</a:t>
            </a:r>
            <a:r>
              <a:rPr lang="it-IT" sz="3200" dirty="0">
                <a:latin typeface="Calibri (corpo)"/>
              </a:rPr>
              <a:t> (TS) e testata con successo con la produzione </a:t>
            </a:r>
            <a:r>
              <a:rPr lang="it-IT" sz="3200" baseline="30000" dirty="0">
                <a:latin typeface="Calibri (corpo)"/>
              </a:rPr>
              <a:t>47</a:t>
            </a:r>
            <a:r>
              <a:rPr lang="it-IT" sz="3200" dirty="0">
                <a:latin typeface="Calibri (corpo)"/>
              </a:rPr>
              <a:t>Sc con irraggiamenti a </a:t>
            </a:r>
            <a:r>
              <a:rPr lang="en-US" sz="3200" dirty="0">
                <a:latin typeface="Calibri (corpo)"/>
              </a:rPr>
              <a:t>35, 50, and 70 MeV.</a:t>
            </a:r>
          </a:p>
          <a:p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Calibri (corpo)"/>
              </a:rPr>
              <a:t>Fase 2a SPES</a:t>
            </a:r>
            <a:r>
              <a:rPr lang="it-IT" sz="3200" dirty="0">
                <a:latin typeface="Calibri (corpo)"/>
              </a:rPr>
              <a:t>: </a:t>
            </a:r>
            <a:r>
              <a:rPr lang="en-US" sz="3200" dirty="0">
                <a:latin typeface="Calibri (corpo)"/>
              </a:rPr>
              <a:t>commissioning</a:t>
            </a:r>
            <a:r>
              <a:rPr lang="it-IT" sz="3200" dirty="0">
                <a:latin typeface="Calibri (corpo)"/>
              </a:rPr>
              <a:t> della facility ISOL</a:t>
            </a:r>
          </a:p>
          <a:p>
            <a:pPr lvl="1"/>
            <a:r>
              <a:rPr lang="it-IT" sz="2800" dirty="0">
                <a:latin typeface="Calibri (corpo)"/>
              </a:rPr>
              <a:t>ISOL facility installata in A6</a:t>
            </a:r>
          </a:p>
          <a:p>
            <a:pPr lvl="1"/>
            <a:r>
              <a:rPr lang="it-IT" sz="2800" dirty="0">
                <a:latin typeface="Calibri (corpo)"/>
              </a:rPr>
              <a:t>Sistemi idraulici e pneumatici  installati in A7</a:t>
            </a:r>
          </a:p>
          <a:p>
            <a:pPr lvl="1"/>
            <a:r>
              <a:rPr lang="it-IT" sz="2800" dirty="0">
                <a:latin typeface="Calibri (corpo)"/>
              </a:rPr>
              <a:t>Sistemi elettrici ed alta tensione</a:t>
            </a:r>
          </a:p>
          <a:p>
            <a:pPr lvl="1"/>
            <a:r>
              <a:rPr lang="it-IT" sz="2800" dirty="0">
                <a:latin typeface="Calibri (corpo)"/>
              </a:rPr>
              <a:t>Preliminare Caratterizzazione del fascio con spettroscopia beta-gamma</a:t>
            </a:r>
          </a:p>
          <a:p>
            <a:endParaRPr lang="en-US" sz="3200" dirty="0">
              <a:latin typeface="Calibri (corpo)"/>
            </a:endParaRPr>
          </a:p>
          <a:p>
            <a:r>
              <a:rPr lang="it-IT" sz="3200" dirty="0">
                <a:latin typeface="Calibri (corpo)"/>
              </a:rPr>
              <a:t>Proseguita campagna con detector 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Calibri (corpo)"/>
              </a:rPr>
              <a:t>AGATA</a:t>
            </a:r>
            <a:r>
              <a:rPr lang="it-IT" sz="3200" dirty="0">
                <a:latin typeface="Calibri (corpo)"/>
              </a:rPr>
              <a:t> con &gt; 2000 h on </a:t>
            </a:r>
            <a:br>
              <a:rPr lang="it-IT" sz="3200" dirty="0">
                <a:latin typeface="Calibri (corpo)"/>
              </a:rPr>
            </a:br>
            <a:r>
              <a:rPr lang="it-IT" sz="3200" dirty="0">
                <a:latin typeface="Calibri (corpo)"/>
              </a:rPr>
              <a:t>target</a:t>
            </a:r>
          </a:p>
          <a:p>
            <a:endParaRPr lang="en-US" sz="3200" dirty="0">
              <a:latin typeface="Calibri (corpo)"/>
            </a:endParaRPr>
          </a:p>
          <a:p>
            <a:endParaRPr lang="it-IT" sz="3200" dirty="0">
              <a:latin typeface="Calibri (corpo)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E70151-AE38-86DE-7D46-52C4098B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15A27F-6D08-C8C4-3C67-F33F66115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137" y="4563895"/>
            <a:ext cx="2259460" cy="16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75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DF26CB3F-997A-DC8D-8F16-116C53A8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Eventi organizzati: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1F312BF-60EC-67CD-F3C6-7DE7A760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27" y="1028833"/>
            <a:ext cx="10515600" cy="4351338"/>
          </a:xfrm>
        </p:spPr>
        <p:txBody>
          <a:bodyPr/>
          <a:lstStyle/>
          <a:p>
            <a:r>
              <a:rPr lang="en-US" dirty="0">
                <a:effectLst/>
                <a:latin typeface="Calibri (corpo)"/>
              </a:rPr>
              <a:t>2024 LNL User Community Meeting</a:t>
            </a:r>
          </a:p>
          <a:p>
            <a:r>
              <a:rPr lang="en-US" dirty="0">
                <a:effectLst/>
                <a:latin typeface="Calibri (corpo)"/>
              </a:rPr>
              <a:t>5th pre PAC Workshop for AGATA @LNL</a:t>
            </a:r>
          </a:p>
          <a:p>
            <a:r>
              <a:rPr lang="en-US" dirty="0">
                <a:effectLst/>
                <a:latin typeface="Calibri (corpo)"/>
              </a:rPr>
              <a:t>6th pre PAC Workshop for AGATA @LNL</a:t>
            </a:r>
          </a:p>
          <a:p>
            <a:r>
              <a:rPr lang="en-US" dirty="0">
                <a:effectLst/>
                <a:latin typeface="Calibri (corpo)"/>
              </a:rPr>
              <a:t>Hand-on </a:t>
            </a:r>
            <a:r>
              <a:rPr lang="en-US" dirty="0" err="1">
                <a:effectLst/>
                <a:latin typeface="Calibri (corpo)"/>
              </a:rPr>
              <a:t>TRaining</a:t>
            </a:r>
            <a:r>
              <a:rPr lang="en-US" dirty="0">
                <a:effectLst/>
                <a:latin typeface="Calibri (corpo)"/>
              </a:rPr>
              <a:t> Workshop on Operation, Test and Repairs of Ge Detectors 2024</a:t>
            </a:r>
          </a:p>
          <a:p>
            <a:r>
              <a:rPr lang="en-US" dirty="0">
                <a:effectLst/>
                <a:latin typeface="Calibri (corpo)"/>
              </a:rPr>
              <a:t>3rd PANDORA Meeting  </a:t>
            </a:r>
          </a:p>
          <a:p>
            <a:r>
              <a:rPr lang="en-US" dirty="0">
                <a:effectLst/>
                <a:latin typeface="Calibri (corpo)"/>
              </a:rPr>
              <a:t>n-TOF Meeting </a:t>
            </a:r>
          </a:p>
          <a:p>
            <a:endParaRPr lang="it-IT" dirty="0">
              <a:latin typeface="Calibri (corpo)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D3C3C3-306D-665D-E3B4-78BF5253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t>5</a:t>
            </a:fld>
            <a:endParaRPr lang="en-US"/>
          </a:p>
        </p:txBody>
      </p:sp>
      <p:pic>
        <p:nvPicPr>
          <p:cNvPr id="11" name="Immagine 4" descr="Immagine che contiene aria aperta, vestiti, persona, cielo&#10;&#10;Descrizione generata automaticamente">
            <a:extLst>
              <a:ext uri="{FF2B5EF4-FFF2-40B4-BE49-F238E27FC236}">
                <a16:creationId xmlns:a16="http://schemas.microsoft.com/office/drawing/2014/main" id="{570ABBF1-833E-4090-D043-8B3AC787F4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93" t="14068" b="15383"/>
          <a:stretch/>
        </p:blipFill>
        <p:spPr>
          <a:xfrm>
            <a:off x="9714896" y="5113574"/>
            <a:ext cx="2154715" cy="107345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7BC46BB-1F2A-3DE9-E8E6-ECEE41726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74" y="3128500"/>
            <a:ext cx="4370159" cy="102466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9296259-EDAE-B5AE-1139-C6ACB214794D}"/>
              </a:ext>
            </a:extLst>
          </p:cNvPr>
          <p:cNvSpPr txBox="1"/>
          <p:nvPr/>
        </p:nvSpPr>
        <p:spPr>
          <a:xfrm>
            <a:off x="6918639" y="4110764"/>
            <a:ext cx="51350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scopo</a:t>
            </a:r>
            <a:r>
              <a:rPr lang="it-IT" dirty="0"/>
              <a:t> -&gt; scambiare le conoscenze sui rivelatori gamma ad alta risoluzione in uso oggi in Europa, dai singoli cristalli ai cluster AGATA.</a:t>
            </a:r>
          </a:p>
        </p:txBody>
      </p:sp>
      <p:pic>
        <p:nvPicPr>
          <p:cNvPr id="17" name="Picture 17" descr="A group of people in a room&#10;&#10;Description automatically generated">
            <a:extLst>
              <a:ext uri="{FF2B5EF4-FFF2-40B4-BE49-F238E27FC236}">
                <a16:creationId xmlns:a16="http://schemas.microsoft.com/office/drawing/2014/main" id="{C29E284D-DE47-9AB0-AD41-AD11750BB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092" y="5106188"/>
            <a:ext cx="2016592" cy="1134334"/>
          </a:xfrm>
          <a:prstGeom prst="rect">
            <a:avLst/>
          </a:prstGeom>
        </p:spPr>
      </p:pic>
      <p:pic>
        <p:nvPicPr>
          <p:cNvPr id="18" name="Picture 19" descr="A group of people in a room with a rack of electrical equipment&#10;&#10;Description automatically generated">
            <a:extLst>
              <a:ext uri="{FF2B5EF4-FFF2-40B4-BE49-F238E27FC236}">
                <a16:creationId xmlns:a16="http://schemas.microsoft.com/office/drawing/2014/main" id="{80F09805-8A4E-5C9E-08C8-24737F014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020" y="5098806"/>
            <a:ext cx="2016592" cy="1134333"/>
          </a:xfrm>
          <a:prstGeom prst="rect">
            <a:avLst/>
          </a:prstGeom>
        </p:spPr>
      </p:pic>
      <p:pic>
        <p:nvPicPr>
          <p:cNvPr id="19" name="Picture 21" descr="A group of people in a room&#10;&#10;Description automatically generated">
            <a:extLst>
              <a:ext uri="{FF2B5EF4-FFF2-40B4-BE49-F238E27FC236}">
                <a16:creationId xmlns:a16="http://schemas.microsoft.com/office/drawing/2014/main" id="{2FD434F5-C058-2430-2CF8-44CF4228A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948" y="5106188"/>
            <a:ext cx="1934612" cy="10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6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F8D2644-15FA-2BE4-732B-C24C0369A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Risultati 2024: PNRR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FA5DBE8-1554-AF85-EDD2-1FD4EAC8F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82" y="853168"/>
            <a:ext cx="10589371" cy="5431235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it-IT" sz="3200" b="1" dirty="0">
                <a:latin typeface="Calibri (corpo)"/>
              </a:rPr>
              <a:t>ANTHEM</a:t>
            </a:r>
            <a:r>
              <a:rPr lang="it-IT" sz="3200" dirty="0">
                <a:latin typeface="Calibri (corpo)"/>
              </a:rPr>
              <a:t> – costruzione di una facility per la BNCT</a:t>
            </a:r>
            <a:r>
              <a:rPr lang="en-US" sz="3200" dirty="0">
                <a:latin typeface="Calibri (corpo)"/>
              </a:rPr>
              <a:t>, </a:t>
            </a:r>
            <a:r>
              <a:rPr lang="en-US" sz="3200" dirty="0" err="1">
                <a:latin typeface="Calibri (corpo)"/>
              </a:rPr>
              <a:t>sviluppo</a:t>
            </a:r>
            <a:r>
              <a:rPr lang="en-US" sz="3200" dirty="0">
                <a:latin typeface="Calibri (corpo)"/>
              </a:rPr>
              <a:t> di </a:t>
            </a:r>
            <a:r>
              <a:rPr lang="en-US" sz="3200" dirty="0" err="1">
                <a:latin typeface="Calibri (corpo)"/>
              </a:rPr>
              <a:t>una</a:t>
            </a:r>
            <a:r>
              <a:rPr lang="en-US" sz="3200" dirty="0">
                <a:latin typeface="Calibri (corpo)"/>
              </a:rPr>
              <a:t> </a:t>
            </a:r>
            <a:r>
              <a:rPr lang="en-US" sz="3200" dirty="0" err="1">
                <a:latin typeface="Calibri (corpo)"/>
              </a:rPr>
              <a:t>sorgente</a:t>
            </a:r>
            <a:r>
              <a:rPr lang="en-US" sz="3200" dirty="0">
                <a:latin typeface="Calibri (corpo)"/>
              </a:rPr>
              <a:t> </a:t>
            </a:r>
            <a:r>
              <a:rPr lang="en-US" sz="3200" dirty="0" err="1">
                <a:latin typeface="Calibri (corpo)"/>
              </a:rPr>
              <a:t>neutronica</a:t>
            </a:r>
            <a:r>
              <a:rPr lang="en-US" sz="3200" dirty="0">
                <a:latin typeface="Calibri (corpo)"/>
              </a:rPr>
              <a:t> e Micro </a:t>
            </a:r>
            <a:r>
              <a:rPr lang="en-US" sz="3200" dirty="0" err="1">
                <a:latin typeface="Calibri (corpo)"/>
              </a:rPr>
              <a:t>dosimetria</a:t>
            </a:r>
            <a:r>
              <a:rPr lang="en-US" sz="3200" dirty="0">
                <a:latin typeface="Calibri (corpo)"/>
              </a:rPr>
              <a:t>: </a:t>
            </a:r>
            <a:r>
              <a:rPr lang="en-US" sz="3200" dirty="0" err="1">
                <a:latin typeface="Calibri (corpo)"/>
              </a:rPr>
              <a:t>caratterizzazione</a:t>
            </a:r>
            <a:r>
              <a:rPr lang="en-US" sz="3200" dirty="0">
                <a:latin typeface="Calibri (corpo)"/>
              </a:rPr>
              <a:t> di BNC </a:t>
            </a:r>
            <a:endParaRPr lang="it-IT" sz="3200" dirty="0">
              <a:latin typeface="Calibri (corpo)"/>
            </a:endParaRPr>
          </a:p>
          <a:p>
            <a:pPr>
              <a:spcAft>
                <a:spcPts val="2400"/>
              </a:spcAft>
            </a:pPr>
            <a:r>
              <a:rPr lang="it-IT" sz="3200" b="1" dirty="0">
                <a:latin typeface="Calibri (corpo)"/>
              </a:rPr>
              <a:t>NQSTI</a:t>
            </a:r>
            <a:r>
              <a:rPr lang="it-IT" sz="3200" dirty="0">
                <a:latin typeface="Calibri (corpo)"/>
              </a:rPr>
              <a:t> - National Quantum Science and Technology Institute </a:t>
            </a:r>
            <a:r>
              <a:rPr lang="it-IT" sz="3200" dirty="0" err="1">
                <a:latin typeface="Calibri (corpo)"/>
              </a:rPr>
              <a:t>spoke</a:t>
            </a:r>
            <a:r>
              <a:rPr lang="it-IT" sz="3200" dirty="0">
                <a:latin typeface="Calibri (corpo)"/>
              </a:rPr>
              <a:t> 4 e 6 Legnaro - materiali quantistici  </a:t>
            </a:r>
          </a:p>
          <a:p>
            <a:pPr>
              <a:spcAft>
                <a:spcPts val="2400"/>
              </a:spcAft>
            </a:pPr>
            <a:r>
              <a:rPr lang="it-IT" sz="3200" b="1" dirty="0">
                <a:latin typeface="Calibri (corpo)"/>
              </a:rPr>
              <a:t>TERABIT</a:t>
            </a:r>
            <a:r>
              <a:rPr lang="it-IT" sz="3200" dirty="0">
                <a:latin typeface="Calibri (corpo)"/>
              </a:rPr>
              <a:t> - </a:t>
            </a:r>
            <a:r>
              <a:rPr lang="en-US" sz="3200" dirty="0">
                <a:latin typeface="Calibri (corpo)"/>
              </a:rPr>
              <a:t>Terabit Network for Research and Academic Big Data in </a:t>
            </a:r>
            <a:r>
              <a:rPr lang="en-US" sz="3200" dirty="0" err="1">
                <a:latin typeface="Calibri (corpo)"/>
              </a:rPr>
              <a:t>ITaly</a:t>
            </a:r>
            <a:endParaRPr lang="it-IT" sz="3200" dirty="0">
              <a:latin typeface="Calibri (corpo)"/>
            </a:endParaRPr>
          </a:p>
          <a:p>
            <a:pPr>
              <a:spcAft>
                <a:spcPts val="2400"/>
              </a:spcAft>
            </a:pPr>
            <a:r>
              <a:rPr lang="it-IT" sz="3200" b="1" dirty="0">
                <a:latin typeface="Calibri (corpo)"/>
              </a:rPr>
              <a:t>ICSC</a:t>
            </a:r>
            <a:r>
              <a:rPr lang="it-IT" sz="3200" dirty="0">
                <a:latin typeface="Calibri (corpo)"/>
              </a:rPr>
              <a:t> – </a:t>
            </a:r>
            <a:r>
              <a:rPr lang="it-IT" sz="3200" dirty="0" err="1">
                <a:latin typeface="Calibri (corpo)"/>
              </a:rPr>
              <a:t>spoke</a:t>
            </a:r>
            <a:r>
              <a:rPr lang="it-IT" sz="3200" dirty="0">
                <a:latin typeface="Calibri (corpo)"/>
              </a:rPr>
              <a:t> 0 e 10 Centro Nazionale di Ricerca in High Performance Computing, Big Data and Quantum Computing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F286B13-ACF9-DD99-DADC-E1ECD811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t>6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D88B209-6F25-F033-8977-EEE72735F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0" t="12442" r="19388" b="13903"/>
          <a:stretch/>
        </p:blipFill>
        <p:spPr bwMode="auto">
          <a:xfrm>
            <a:off x="10708641" y="1038061"/>
            <a:ext cx="1132840" cy="75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QSTI official logo">
            <a:extLst>
              <a:ext uri="{FF2B5EF4-FFF2-40B4-BE49-F238E27FC236}">
                <a16:creationId xmlns:a16="http://schemas.microsoft.com/office/drawing/2014/main" id="{C7E2179F-BB73-5C25-3915-3F01D9E0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916" y="3026533"/>
            <a:ext cx="1956435" cy="80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me - Progetto TeRABIT">
            <a:extLst>
              <a:ext uri="{FF2B5EF4-FFF2-40B4-BE49-F238E27FC236}">
                <a16:creationId xmlns:a16="http://schemas.microsoft.com/office/drawing/2014/main" id="{0536301D-E146-4E04-AFB9-22F338CC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91" y="4370379"/>
            <a:ext cx="2600960" cy="7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CSC - Supercomputing ICSC">
            <a:extLst>
              <a:ext uri="{FF2B5EF4-FFF2-40B4-BE49-F238E27FC236}">
                <a16:creationId xmlns:a16="http://schemas.microsoft.com/office/drawing/2014/main" id="{5013C76A-F0C6-501B-E316-5171629A3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866" y="6121002"/>
            <a:ext cx="2743201" cy="69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281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8A0D08D9-3E0C-8413-1A38-34BC1A0CB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PNRR – NQSTI </a:t>
            </a:r>
            <a:r>
              <a:rPr lang="it-IT" dirty="0" err="1"/>
              <a:t>spoke</a:t>
            </a:r>
            <a:r>
              <a:rPr lang="it-IT" dirty="0"/>
              <a:t> 4 e 6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12061C6A-71C9-B69E-C409-CA0E0EAF7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it-IT" b="1" dirty="0">
                <a:latin typeface="Calibri (corpo)"/>
              </a:rPr>
              <a:t>QUANTUM</a:t>
            </a:r>
            <a:r>
              <a:rPr lang="it-IT" dirty="0">
                <a:latin typeface="Calibri (corpo)"/>
              </a:rPr>
              <a:t>: Fotonica al silicio, sviluppo di sorgenti di fotoni singoli tramite impiantazione ionica</a:t>
            </a:r>
          </a:p>
          <a:p>
            <a:pPr>
              <a:spcAft>
                <a:spcPts val="1200"/>
              </a:spcAft>
            </a:pPr>
            <a:r>
              <a:rPr lang="it-IT" b="1" dirty="0">
                <a:latin typeface="Calibri (corpo)"/>
              </a:rPr>
              <a:t>DETECTORS</a:t>
            </a:r>
            <a:r>
              <a:rPr lang="it-IT" dirty="0">
                <a:latin typeface="Calibri (corpo)"/>
              </a:rPr>
              <a:t>: Detezione di ioni singoli, nuovi rivelatori basati su nanomateriali</a:t>
            </a:r>
          </a:p>
          <a:p>
            <a:pPr>
              <a:spcAft>
                <a:spcPts val="1200"/>
              </a:spcAft>
            </a:pPr>
            <a:r>
              <a:rPr lang="it-IT" b="1" dirty="0">
                <a:latin typeface="Calibri (corpo)"/>
              </a:rPr>
              <a:t>ACCELERATORI</a:t>
            </a:r>
            <a:r>
              <a:rPr lang="it-IT" dirty="0">
                <a:latin typeface="Calibri (corpo)"/>
              </a:rPr>
              <a:t>: Manipolazione di ioni singoli, targeting con ioni a precisione sub-micrometrica, drogaggio deterministico a livello </a:t>
            </a:r>
            <a:r>
              <a:rPr lang="it-IT" dirty="0" err="1">
                <a:latin typeface="Calibri (corpo)"/>
              </a:rPr>
              <a:t>nanometric</a:t>
            </a:r>
            <a:r>
              <a:rPr lang="it-IT" dirty="0">
                <a:latin typeface="Calibri (corpo)"/>
              </a:rPr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CF9CF1-C186-541F-BDF7-878E5C28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BF05-978A-4179-A992-35E3C298915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Immagine 9" descr="Immagine che contiene interno, motore, dispositivo, mugnaio&#10;&#10;Descrizione generata automaticamente">
            <a:extLst>
              <a:ext uri="{FF2B5EF4-FFF2-40B4-BE49-F238E27FC236}">
                <a16:creationId xmlns:a16="http://schemas.microsoft.com/office/drawing/2014/main" id="{2496D33A-C718-03F1-177F-09A3E61B1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4"/>
          <a:stretch/>
        </p:blipFill>
        <p:spPr>
          <a:xfrm>
            <a:off x="4447474" y="4557159"/>
            <a:ext cx="2488124" cy="1649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5ECCC848-4A22-9B5D-A50C-341005ADB3A5}"/>
              </a:ext>
            </a:extLst>
          </p:cNvPr>
          <p:cNvGrpSpPr/>
          <p:nvPr/>
        </p:nvGrpSpPr>
        <p:grpSpPr>
          <a:xfrm>
            <a:off x="7138250" y="4598950"/>
            <a:ext cx="2104384" cy="1607924"/>
            <a:chOff x="4107272" y="1615969"/>
            <a:chExt cx="3095246" cy="2972005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7CBBF9D4-6E1C-B557-D540-F9975FEE70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07272" y="1615969"/>
              <a:ext cx="3095246" cy="2716326"/>
              <a:chOff x="-239204" y="1325017"/>
              <a:chExt cx="5347029" cy="4692445"/>
            </a:xfrm>
          </p:grpSpPr>
          <p:pic>
            <p:nvPicPr>
              <p:cNvPr id="14" name="Immagine 13" descr="Immagine che contiene interno, muro&#10;&#10;Descrizione generata automaticamente">
                <a:extLst>
                  <a:ext uri="{FF2B5EF4-FFF2-40B4-BE49-F238E27FC236}">
                    <a16:creationId xmlns:a16="http://schemas.microsoft.com/office/drawing/2014/main" id="{A183B40E-0CC0-B13A-1C0B-1B10D985E2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96" r="26048" b="16163"/>
              <a:stretch/>
            </p:blipFill>
            <p:spPr>
              <a:xfrm>
                <a:off x="-239204" y="1325017"/>
                <a:ext cx="4851400" cy="4692445"/>
              </a:xfrm>
              <a:prstGeom prst="rect">
                <a:avLst/>
              </a:prstGeom>
            </p:spPr>
          </p:pic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20F38621-FB18-5525-937A-49FE25AD4888}"/>
                  </a:ext>
                </a:extLst>
              </p:cNvPr>
              <p:cNvSpPr txBox="1"/>
              <p:nvPr/>
            </p:nvSpPr>
            <p:spPr>
              <a:xfrm rot="1127159">
                <a:off x="3544653" y="4631456"/>
                <a:ext cx="1563172" cy="8844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rgbClr val="FF0000"/>
                    </a:solidFill>
                  </a:rPr>
                  <a:t>BEAM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0FB98E0-3E21-F8F4-36B9-6FDD946353CC}"/>
                  </a:ext>
                </a:extLst>
              </p:cNvPr>
              <p:cNvSpPr txBox="1"/>
              <p:nvPr/>
            </p:nvSpPr>
            <p:spPr>
              <a:xfrm>
                <a:off x="1518174" y="1325017"/>
                <a:ext cx="2291013" cy="8844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600" dirty="0"/>
                  <a:t>Device Under Test (DUT) holder</a:t>
                </a:r>
                <a:endParaRPr lang="en-US" sz="600" dirty="0"/>
              </a:p>
            </p:txBody>
          </p:sp>
          <p:cxnSp>
            <p:nvCxnSpPr>
              <p:cNvPr id="17" name="Connettore 2 16">
                <a:extLst>
                  <a:ext uri="{FF2B5EF4-FFF2-40B4-BE49-F238E27FC236}">
                    <a16:creationId xmlns:a16="http://schemas.microsoft.com/office/drawing/2014/main" id="{5D1D6EB5-79C9-A7A7-461B-F6642C9612C4}"/>
                  </a:ext>
                </a:extLst>
              </p:cNvPr>
              <p:cNvCxnSpPr>
                <a:cxnSpLocks/>
                <a:stCxn id="16" idx="2"/>
              </p:cNvCxnSpPr>
              <p:nvPr/>
            </p:nvCxnSpPr>
            <p:spPr>
              <a:xfrm flipH="1">
                <a:off x="2235490" y="2209480"/>
                <a:ext cx="428190" cy="151247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2E21A22-FD22-B391-3A8F-F9684E51FCAE}"/>
                  </a:ext>
                </a:extLst>
              </p:cNvPr>
              <p:cNvSpPr txBox="1"/>
              <p:nvPr/>
            </p:nvSpPr>
            <p:spPr>
              <a:xfrm>
                <a:off x="2799034" y="2117888"/>
                <a:ext cx="2123710" cy="982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00" dirty="0"/>
                  <a:t>Sub-µm </a:t>
                </a:r>
                <a:r>
                  <a:rPr lang="it-IT" sz="700" dirty="0" err="1"/>
                  <a:t>collimator</a:t>
                </a:r>
                <a:r>
                  <a:rPr lang="it-IT" sz="700" dirty="0"/>
                  <a:t> holder</a:t>
                </a:r>
                <a:endParaRPr lang="en-US" sz="700" dirty="0"/>
              </a:p>
            </p:txBody>
          </p:sp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5A6DD000-EE28-1A9D-1A81-5659A75DEB6E}"/>
                  </a:ext>
                </a:extLst>
              </p:cNvPr>
              <p:cNvCxnSpPr>
                <a:cxnSpLocks/>
                <a:stCxn id="18" idx="2"/>
              </p:cNvCxnSpPr>
              <p:nvPr/>
            </p:nvCxnSpPr>
            <p:spPr>
              <a:xfrm flipH="1">
                <a:off x="3002801" y="3100625"/>
                <a:ext cx="858087" cy="1011078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0" name="Group 17">
                <a:extLst>
                  <a:ext uri="{FF2B5EF4-FFF2-40B4-BE49-F238E27FC236}">
                    <a16:creationId xmlns:a16="http://schemas.microsoft.com/office/drawing/2014/main" id="{CA700271-B31D-F5D4-8BA6-C0CF111F46A5}"/>
                  </a:ext>
                </a:extLst>
              </p:cNvPr>
              <p:cNvGrpSpPr/>
              <p:nvPr/>
            </p:nvGrpSpPr>
            <p:grpSpPr>
              <a:xfrm>
                <a:off x="-191690" y="2200904"/>
                <a:ext cx="986417" cy="1925375"/>
                <a:chOff x="3052901" y="568882"/>
                <a:chExt cx="925731" cy="2354589"/>
              </a:xfrm>
            </p:grpSpPr>
            <p:grpSp>
              <p:nvGrpSpPr>
                <p:cNvPr id="21" name="Group 19">
                  <a:extLst>
                    <a:ext uri="{FF2B5EF4-FFF2-40B4-BE49-F238E27FC236}">
                      <a16:creationId xmlns:a16="http://schemas.microsoft.com/office/drawing/2014/main" id="{CCD93B0E-74BA-69D8-C93C-660A25A845AC}"/>
                    </a:ext>
                  </a:extLst>
                </p:cNvPr>
                <p:cNvGrpSpPr/>
                <p:nvPr/>
              </p:nvGrpSpPr>
              <p:grpSpPr>
                <a:xfrm>
                  <a:off x="3052901" y="568882"/>
                  <a:ext cx="902153" cy="2354589"/>
                  <a:chOff x="3052901" y="568882"/>
                  <a:chExt cx="902153" cy="2354589"/>
                </a:xfrm>
              </p:grpSpPr>
              <p:cxnSp>
                <p:nvCxnSpPr>
                  <p:cNvPr id="23" name="Connettore 2 15">
                    <a:extLst>
                      <a:ext uri="{FF2B5EF4-FFF2-40B4-BE49-F238E27FC236}">
                        <a16:creationId xmlns:a16="http://schemas.microsoft.com/office/drawing/2014/main" id="{4BF8E0C3-3AF3-4F7C-BEFA-7FEF5E8845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052901" y="1548360"/>
                    <a:ext cx="902153" cy="37604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nettore 2 11">
                    <a:extLst>
                      <a:ext uri="{FF2B5EF4-FFF2-40B4-BE49-F238E27FC236}">
                        <a16:creationId xmlns:a16="http://schemas.microsoft.com/office/drawing/2014/main" id="{3FC228D1-38C0-6ACE-F67C-98370C946D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551619" y="1924407"/>
                    <a:ext cx="397889" cy="49228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nettore 2 14">
                    <a:extLst>
                      <a:ext uri="{FF2B5EF4-FFF2-40B4-BE49-F238E27FC236}">
                        <a16:creationId xmlns:a16="http://schemas.microsoft.com/office/drawing/2014/main" id="{A34260D0-70D2-893B-73A8-2095AFA5AC7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919763" y="1253731"/>
                    <a:ext cx="0" cy="67067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CasellaDiTesto 18">
                    <a:extLst>
                      <a:ext uri="{FF2B5EF4-FFF2-40B4-BE49-F238E27FC236}">
                        <a16:creationId xmlns:a16="http://schemas.microsoft.com/office/drawing/2014/main" id="{903FD6AD-7AED-0094-4A27-ADC4B0774EFC}"/>
                      </a:ext>
                    </a:extLst>
                  </p:cNvPr>
                  <p:cNvSpPr txBox="1"/>
                  <p:nvPr/>
                </p:nvSpPr>
                <p:spPr>
                  <a:xfrm>
                    <a:off x="3112675" y="568882"/>
                    <a:ext cx="109021" cy="1081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solidFill>
                          <a:srgbClr val="FF0000"/>
                        </a:solidFill>
                      </a:rPr>
                      <a:t>X</a:t>
                    </a:r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7" name="CasellaDiTesto 20">
                    <a:extLst>
                      <a:ext uri="{FF2B5EF4-FFF2-40B4-BE49-F238E27FC236}">
                        <a16:creationId xmlns:a16="http://schemas.microsoft.com/office/drawing/2014/main" id="{ACC7282C-A5B1-422B-E14C-80BE2CBEDE5D}"/>
                      </a:ext>
                    </a:extLst>
                  </p:cNvPr>
                  <p:cNvSpPr txBox="1"/>
                  <p:nvPr/>
                </p:nvSpPr>
                <p:spPr>
                  <a:xfrm>
                    <a:off x="3157632" y="1810495"/>
                    <a:ext cx="596324" cy="11129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solidFill>
                          <a:srgbClr val="FF0000"/>
                        </a:solidFill>
                      </a:rPr>
                      <a:t>Y</a:t>
                    </a:r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4A59019D-11E1-B0FF-FA23-6F20D4DE26A6}"/>
                    </a:ext>
                  </a:extLst>
                </p:cNvPr>
                <p:cNvSpPr txBox="1"/>
                <p:nvPr/>
              </p:nvSpPr>
              <p:spPr>
                <a:xfrm>
                  <a:off x="3503976" y="579367"/>
                  <a:ext cx="474656" cy="108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>
                      <a:solidFill>
                        <a:srgbClr val="FF0000"/>
                      </a:solidFill>
                    </a:rPr>
                    <a:t>Z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3" name="Triangolo isoscele 12">
              <a:extLst>
                <a:ext uri="{FF2B5EF4-FFF2-40B4-BE49-F238E27FC236}">
                  <a16:creationId xmlns:a16="http://schemas.microsoft.com/office/drawing/2014/main" id="{2565C5F6-3B2B-DA49-9868-32DB48A03347}"/>
                </a:ext>
              </a:extLst>
            </p:cNvPr>
            <p:cNvSpPr/>
            <p:nvPr/>
          </p:nvSpPr>
          <p:spPr>
            <a:xfrm>
              <a:off x="4116431" y="3874750"/>
              <a:ext cx="2808339" cy="71322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63C52238-E5A3-A80A-FA29-E723DE1EB49F}"/>
              </a:ext>
            </a:extLst>
          </p:cNvPr>
          <p:cNvGrpSpPr/>
          <p:nvPr/>
        </p:nvGrpSpPr>
        <p:grpSpPr>
          <a:xfrm>
            <a:off x="9400403" y="4416471"/>
            <a:ext cx="2016699" cy="2045373"/>
            <a:chOff x="3058283" y="4291881"/>
            <a:chExt cx="3442286" cy="2593503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35032A98-9D0F-DAD1-3A63-CE0E11638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04" t="33201" r="51181" b="9051"/>
            <a:stretch/>
          </p:blipFill>
          <p:spPr>
            <a:xfrm>
              <a:off x="3058283" y="4291881"/>
              <a:ext cx="3442286" cy="2593503"/>
            </a:xfrm>
            <a:prstGeom prst="rect">
              <a:avLst/>
            </a:prstGeom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B499E202-67BB-21F3-63EF-8EC05377E549}"/>
                </a:ext>
              </a:extLst>
            </p:cNvPr>
            <p:cNvSpPr/>
            <p:nvPr/>
          </p:nvSpPr>
          <p:spPr>
            <a:xfrm>
              <a:off x="3285093" y="6282990"/>
              <a:ext cx="2956950" cy="507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ASIDI </a:t>
              </a:r>
            </a:p>
            <a:p>
              <a:pPr algn="ctr"/>
              <a:r>
                <a:rPr lang="en-US" sz="1000" dirty="0"/>
                <a:t>double micro-collimator</a:t>
              </a:r>
            </a:p>
          </p:txBody>
        </p:sp>
      </p:grpSp>
      <p:pic>
        <p:nvPicPr>
          <p:cNvPr id="31" name="Immagine 30">
            <a:extLst>
              <a:ext uri="{FF2B5EF4-FFF2-40B4-BE49-F238E27FC236}">
                <a16:creationId xmlns:a16="http://schemas.microsoft.com/office/drawing/2014/main" id="{71F577A8-D39B-135B-0DFB-1E96239A4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7667" y="955409"/>
            <a:ext cx="1104292" cy="457246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AFA1D50-FBF4-A620-7024-7079B450BE27}"/>
              </a:ext>
            </a:extLst>
          </p:cNvPr>
          <p:cNvSpPr txBox="1"/>
          <p:nvPr/>
        </p:nvSpPr>
        <p:spPr>
          <a:xfrm>
            <a:off x="504712" y="5600070"/>
            <a:ext cx="9845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V. Rigato</a:t>
            </a:r>
          </a:p>
          <a:p>
            <a:r>
              <a:rPr lang="it-IT" sz="1000" dirty="0"/>
              <a:t>M. Campostrini</a:t>
            </a:r>
          </a:p>
          <a:p>
            <a:r>
              <a:rPr lang="it-IT" sz="1000" dirty="0"/>
              <a:t>C. Roncolato</a:t>
            </a:r>
          </a:p>
          <a:p>
            <a:r>
              <a:rPr lang="it-IT" sz="1000" dirty="0"/>
              <a:t>S. </a:t>
            </a:r>
            <a:r>
              <a:rPr lang="it-IT" sz="1000" dirty="0" err="1"/>
              <a:t>Amphalop</a:t>
            </a:r>
            <a:endParaRPr lang="it-IT" sz="1000" dirty="0"/>
          </a:p>
          <a:p>
            <a:r>
              <a:rPr lang="it-IT" sz="1000" dirty="0"/>
              <a:t>O. </a:t>
            </a:r>
            <a:r>
              <a:rPr lang="it-IT" sz="1000" dirty="0" err="1"/>
              <a:t>Omelnyk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86930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C16EF-D2C0-6255-60CA-51EE852F1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9D66CE5A-24D1-71BE-DC50-4275AF281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387" y="3946272"/>
            <a:ext cx="3405755" cy="2640644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2643F4BE-3614-3E29-88D0-659313E90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23" y="1352016"/>
            <a:ext cx="1728677" cy="2594255"/>
          </a:xfrm>
          <a:prstGeom prst="rect">
            <a:avLst/>
          </a:prstGeo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CDC520C2-1846-E00C-E77F-839F57E7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PNRR – NQSTI </a:t>
            </a:r>
            <a:r>
              <a:rPr lang="it-IT" dirty="0" err="1"/>
              <a:t>spoke</a:t>
            </a:r>
            <a:r>
              <a:rPr lang="it-IT" dirty="0"/>
              <a:t> 4 e 6</a:t>
            </a:r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9B55B02-8694-5892-F472-A4327C256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78" y="115464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Primo Qubit3D </a:t>
            </a:r>
            <a:r>
              <a:rPr lang="en-US" dirty="0" err="1">
                <a:solidFill>
                  <a:srgbClr val="7030A0"/>
                </a:solidFill>
              </a:rPr>
              <a:t>italiano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8A60DF-35D9-3844-56D2-90B027E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1F57796D-D0C1-E30C-EE09-7717128C0BA0}"/>
              </a:ext>
            </a:extLst>
          </p:cNvPr>
          <p:cNvSpPr txBox="1">
            <a:spLocks/>
          </p:cNvSpPr>
          <p:nvPr/>
        </p:nvSpPr>
        <p:spPr>
          <a:xfrm>
            <a:off x="437890" y="2467134"/>
            <a:ext cx="7339906" cy="1269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012556"/>
                </a:solidFill>
              </a:rPr>
              <a:t>Il </a:t>
            </a:r>
            <a:r>
              <a:rPr lang="en-US" sz="1800" b="1" dirty="0" err="1">
                <a:solidFill>
                  <a:srgbClr val="002060"/>
                </a:solidFill>
              </a:rPr>
              <a:t>risonatore</a:t>
            </a:r>
            <a:r>
              <a:rPr lang="en-US" sz="1800" b="1" dirty="0">
                <a:solidFill>
                  <a:srgbClr val="002060"/>
                </a:solidFill>
              </a:rPr>
              <a:t> 3D </a:t>
            </a:r>
            <a:r>
              <a:rPr lang="en-US" sz="1800" dirty="0">
                <a:solidFill>
                  <a:srgbClr val="012556"/>
                </a:solidFill>
              </a:rPr>
              <a:t>in </a:t>
            </a:r>
            <a:r>
              <a:rPr lang="en-US" sz="1800" dirty="0" err="1">
                <a:solidFill>
                  <a:srgbClr val="012556"/>
                </a:solidFill>
              </a:rPr>
              <a:t>Alluminio</a:t>
            </a:r>
            <a:r>
              <a:rPr lang="en-US" sz="1800" dirty="0">
                <a:solidFill>
                  <a:srgbClr val="012556"/>
                </a:solidFill>
              </a:rPr>
              <a:t> è </a:t>
            </a:r>
            <a:r>
              <a:rPr lang="en-US" sz="1800" dirty="0" err="1">
                <a:solidFill>
                  <a:srgbClr val="012556"/>
                </a:solidFill>
              </a:rPr>
              <a:t>stato</a:t>
            </a:r>
            <a:r>
              <a:rPr lang="en-US" sz="1800" dirty="0">
                <a:solidFill>
                  <a:srgbClr val="012556"/>
                </a:solidFill>
              </a:rPr>
              <a:t> </a:t>
            </a:r>
            <a:r>
              <a:rPr lang="en-US" sz="1800" dirty="0" err="1">
                <a:solidFill>
                  <a:srgbClr val="012556"/>
                </a:solidFill>
              </a:rPr>
              <a:t>costruito</a:t>
            </a:r>
            <a:r>
              <a:rPr lang="en-US" sz="1800" dirty="0">
                <a:solidFill>
                  <a:srgbClr val="012556"/>
                </a:solidFill>
              </a:rPr>
              <a:t> </a:t>
            </a:r>
            <a:r>
              <a:rPr lang="en-US" sz="1800" dirty="0" err="1">
                <a:solidFill>
                  <a:srgbClr val="012556"/>
                </a:solidFill>
              </a:rPr>
              <a:t>presso</a:t>
            </a:r>
            <a:r>
              <a:rPr lang="en-US" sz="1800" dirty="0">
                <a:solidFill>
                  <a:srgbClr val="012556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l’officina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dei</a:t>
            </a:r>
            <a:r>
              <a:rPr lang="en-US" sz="1800" b="1" dirty="0">
                <a:solidFill>
                  <a:srgbClr val="002060"/>
                </a:solidFill>
              </a:rPr>
              <a:t> LNL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12556"/>
                </a:solidFill>
              </a:rPr>
              <a:t>e la </a:t>
            </a:r>
            <a:r>
              <a:rPr lang="en-US" sz="1800" b="1" dirty="0" err="1">
                <a:solidFill>
                  <a:srgbClr val="002060"/>
                </a:solidFill>
              </a:rPr>
              <a:t>superficie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ottimizzata</a:t>
            </a:r>
            <a:r>
              <a:rPr lang="en-US" sz="1800" b="1" dirty="0">
                <a:solidFill>
                  <a:srgbClr val="002060"/>
                </a:solidFill>
              </a:rPr>
              <a:t> ai LNL</a:t>
            </a:r>
            <a:endParaRPr lang="en-US" sz="1800" dirty="0">
              <a:solidFill>
                <a:srgbClr val="012556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9A2ED41-59BF-226F-34C4-B4B306365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3169" y="861503"/>
            <a:ext cx="1104292" cy="457246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F206BDEB-2FF8-B4D1-1E9A-76259CEC14CB}"/>
              </a:ext>
            </a:extLst>
          </p:cNvPr>
          <p:cNvSpPr txBox="1">
            <a:spLocks/>
          </p:cNvSpPr>
          <p:nvPr/>
        </p:nvSpPr>
        <p:spPr>
          <a:xfrm rot="5400000">
            <a:off x="11537140" y="369175"/>
            <a:ext cx="995083" cy="235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bg1"/>
                </a:solidFill>
              </a:rPr>
              <a:t>Quantum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EEFFC9CC-2D2D-928D-8E94-7906F4B330C1}"/>
              </a:ext>
            </a:extLst>
          </p:cNvPr>
          <p:cNvSpPr txBox="1">
            <a:spLocks/>
          </p:cNvSpPr>
          <p:nvPr/>
        </p:nvSpPr>
        <p:spPr>
          <a:xfrm>
            <a:off x="11865354" y="861103"/>
            <a:ext cx="273210" cy="322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0" name="Picture 1" descr="A metal piece of machinery&#10;&#10;Description automatically generated">
            <a:extLst>
              <a:ext uri="{FF2B5EF4-FFF2-40B4-BE49-F238E27FC236}">
                <a16:creationId xmlns:a16="http://schemas.microsoft.com/office/drawing/2014/main" id="{AEB59364-2E8F-B683-928E-640D440B3B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111" y="3335743"/>
            <a:ext cx="1674284" cy="1418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BE2C2AA-30AC-8784-195D-43D08F5A9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497" y="3324168"/>
            <a:ext cx="1889793" cy="141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21" descr="Immagine che contiene elettronica, interno&#10;&#10;Descrizione generata automaticamente">
            <a:extLst>
              <a:ext uri="{FF2B5EF4-FFF2-40B4-BE49-F238E27FC236}">
                <a16:creationId xmlns:a16="http://schemas.microsoft.com/office/drawing/2014/main" id="{72AC0324-DB67-0375-6931-DC41A1BADA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3097" y="3335743"/>
            <a:ext cx="2294637" cy="1462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47205BD-9FA2-FF9C-C378-FDE40E7E1D1D}"/>
              </a:ext>
            </a:extLst>
          </p:cNvPr>
          <p:cNvSpPr txBox="1"/>
          <p:nvPr/>
        </p:nvSpPr>
        <p:spPr>
          <a:xfrm>
            <a:off x="334187" y="4989298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4931A1"/>
                </a:solidFill>
                <a:latin typeface="Montserrat" panose="00000500000000000000" pitchFamily="50" charset="0"/>
              </a:rPr>
              <a:t>Q</a:t>
            </a:r>
            <a:r>
              <a:rPr lang="en-US" sz="3200" b="1" baseline="-25000" dirty="0" err="1">
                <a:solidFill>
                  <a:srgbClr val="4931A1"/>
                </a:solidFill>
                <a:latin typeface="Montserrat" panose="00000500000000000000" pitchFamily="50" charset="0"/>
              </a:rPr>
              <a:t>cavità</a:t>
            </a:r>
            <a:r>
              <a:rPr lang="en-US" sz="3200" b="1" dirty="0">
                <a:solidFill>
                  <a:srgbClr val="4931A1"/>
                </a:solidFill>
                <a:latin typeface="Montserrat" panose="00000500000000000000" pitchFamily="50" charset="0"/>
              </a:rPr>
              <a:t> = 10</a:t>
            </a:r>
            <a:r>
              <a:rPr lang="en-US" sz="3200" b="1" baseline="30000" dirty="0">
                <a:solidFill>
                  <a:srgbClr val="4931A1"/>
                </a:solidFill>
                <a:latin typeface="Montserrat" panose="00000500000000000000" pitchFamily="50" charset="0"/>
              </a:rPr>
              <a:t>5</a:t>
            </a:r>
            <a:endParaRPr lang="en-US" sz="3200" b="1" dirty="0">
              <a:solidFill>
                <a:srgbClr val="4931A1"/>
              </a:solidFill>
              <a:latin typeface="Montserrat" panose="00000500000000000000" pitchFamily="50" charset="0"/>
            </a:endParaRPr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D5D5ACED-ECBA-15A5-6B25-986E5D0C1BDA}"/>
              </a:ext>
            </a:extLst>
          </p:cNvPr>
          <p:cNvSpPr/>
          <p:nvPr/>
        </p:nvSpPr>
        <p:spPr>
          <a:xfrm rot="16200000">
            <a:off x="3713890" y="4155708"/>
            <a:ext cx="636989" cy="2255437"/>
          </a:xfrm>
          <a:prstGeom prst="downArrow">
            <a:avLst/>
          </a:prstGeom>
          <a:solidFill>
            <a:srgbClr val="4931A1"/>
          </a:solidFill>
          <a:ln>
            <a:solidFill>
              <a:srgbClr val="4931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673944A-F818-D12B-E3DD-F259BB41C3AF}"/>
              </a:ext>
            </a:extLst>
          </p:cNvPr>
          <p:cNvSpPr txBox="1"/>
          <p:nvPr/>
        </p:nvSpPr>
        <p:spPr>
          <a:xfrm rot="16200000">
            <a:off x="10575231" y="3911162"/>
            <a:ext cx="28521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latin typeface="Montserrat" panose="00000500000000000000" pitchFamily="50" charset="0"/>
              </a:rPr>
              <a:t>Cortesia</a:t>
            </a:r>
            <a:r>
              <a:rPr lang="en-US" sz="1100" dirty="0">
                <a:latin typeface="Montserrat" panose="00000500000000000000" pitchFamily="50" charset="0"/>
              </a:rPr>
              <a:t> di Claudio Gatti, LNF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8D25D1-2EFD-847C-1335-E2F3EEC2E833}"/>
              </a:ext>
            </a:extLst>
          </p:cNvPr>
          <p:cNvSpPr txBox="1"/>
          <p:nvPr/>
        </p:nvSpPr>
        <p:spPr>
          <a:xfrm>
            <a:off x="5269202" y="4989297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4931A1"/>
                </a:solidFill>
                <a:latin typeface="Montserrat" panose="00000500000000000000" pitchFamily="50" charset="0"/>
              </a:rPr>
              <a:t>Q</a:t>
            </a:r>
            <a:r>
              <a:rPr lang="en-US" sz="3200" b="1" baseline="-25000" dirty="0" err="1">
                <a:solidFill>
                  <a:srgbClr val="4931A1"/>
                </a:solidFill>
                <a:latin typeface="Montserrat" panose="00000500000000000000" pitchFamily="50" charset="0"/>
              </a:rPr>
              <a:t>cavità</a:t>
            </a:r>
            <a:r>
              <a:rPr lang="en-US" sz="3200" b="1" dirty="0">
                <a:solidFill>
                  <a:srgbClr val="4931A1"/>
                </a:solidFill>
                <a:latin typeface="Montserrat" panose="00000500000000000000" pitchFamily="50" charset="0"/>
              </a:rPr>
              <a:t> = 10</a:t>
            </a:r>
            <a:r>
              <a:rPr lang="en-US" sz="3200" b="1" baseline="30000" dirty="0">
                <a:solidFill>
                  <a:srgbClr val="4931A1"/>
                </a:solidFill>
                <a:latin typeface="Montserrat" panose="00000500000000000000" pitchFamily="50" charset="0"/>
              </a:rPr>
              <a:t>6</a:t>
            </a:r>
            <a:endParaRPr lang="en-US" sz="3200" b="1" dirty="0">
              <a:solidFill>
                <a:srgbClr val="4931A1"/>
              </a:solidFill>
              <a:latin typeface="Montserrat" panose="00000500000000000000" pitchFamily="50" charset="0"/>
            </a:endParaRPr>
          </a:p>
        </p:txBody>
      </p:sp>
      <p:pic>
        <p:nvPicPr>
          <p:cNvPr id="1026" name="Picture 2" descr="TIFPA - Trento Institute for Fundamental Physics and Applications">
            <a:extLst>
              <a:ext uri="{FF2B5EF4-FFF2-40B4-BE49-F238E27FC236}">
                <a16:creationId xmlns:a16="http://schemas.microsoft.com/office/drawing/2014/main" id="{55F9CD06-084D-4FD6-96B1-5B24DFCD9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01" y="1704630"/>
            <a:ext cx="1068340" cy="66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50636793-E5B8-3FE5-9DA2-4B8A76C952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0" y="1834032"/>
            <a:ext cx="816450" cy="4312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56D3ED3-8095-C696-0BFA-3556F1EBD0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>
          <a:xfrm>
            <a:off x="1400456" y="1853895"/>
            <a:ext cx="816450" cy="418717"/>
          </a:xfrm>
          <a:prstGeom prst="rect">
            <a:avLst/>
          </a:prstGeom>
        </p:spPr>
      </p:pic>
      <p:pic>
        <p:nvPicPr>
          <p:cNvPr id="1030" name="Picture 6" descr="Presentazione &quot;Fotonica in gioco&quot; - AIG">
            <a:extLst>
              <a:ext uri="{FF2B5EF4-FFF2-40B4-BE49-F238E27FC236}">
                <a16:creationId xmlns:a16="http://schemas.microsoft.com/office/drawing/2014/main" id="{E7E69F50-1159-4732-DAE3-FE1EAE83E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1" b="37882"/>
          <a:stretch/>
        </p:blipFill>
        <p:spPr bwMode="auto">
          <a:xfrm>
            <a:off x="3353241" y="1872383"/>
            <a:ext cx="1537910" cy="3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 | Università degli Studi di Milano Statale">
            <a:extLst>
              <a:ext uri="{FF2B5EF4-FFF2-40B4-BE49-F238E27FC236}">
                <a16:creationId xmlns:a16="http://schemas.microsoft.com/office/drawing/2014/main" id="{2818F1BD-741C-AF1D-EEFB-8CD654B0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0" y="1865478"/>
            <a:ext cx="1103719" cy="3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y of Milano-Bicocca – PCAM">
            <a:extLst>
              <a:ext uri="{FF2B5EF4-FFF2-40B4-BE49-F238E27FC236}">
                <a16:creationId xmlns:a16="http://schemas.microsoft.com/office/drawing/2014/main" id="{8AC2FC9A-E967-388F-EBAA-307B0091C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17" y="1789756"/>
            <a:ext cx="519789" cy="51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FN - Sezione di Pisa">
            <a:extLst>
              <a:ext uri="{FF2B5EF4-FFF2-40B4-BE49-F238E27FC236}">
                <a16:creationId xmlns:a16="http://schemas.microsoft.com/office/drawing/2014/main" id="{7E85B888-9AFE-09B8-9158-33BDDB58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13" y="1674637"/>
            <a:ext cx="789023" cy="78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FFA4B3-D67E-D2A1-DC51-2617B9C2A69C}"/>
              </a:ext>
            </a:extLst>
          </p:cNvPr>
          <p:cNvSpPr txBox="1"/>
          <p:nvPr/>
        </p:nvSpPr>
        <p:spPr>
          <a:xfrm>
            <a:off x="526111" y="5855151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C. Pira </a:t>
            </a:r>
          </a:p>
          <a:p>
            <a:r>
              <a:rPr lang="it-IT" sz="1000" dirty="0"/>
              <a:t>E. </a:t>
            </a:r>
            <a:r>
              <a:rPr lang="it-IT" sz="1000" dirty="0" err="1"/>
              <a:t>Chyhyrynets</a:t>
            </a:r>
            <a:endParaRPr lang="it-IT" sz="1000" dirty="0"/>
          </a:p>
          <a:p>
            <a:r>
              <a:rPr lang="it-IT" sz="1000" dirty="0"/>
              <a:t>T. Bortolami</a:t>
            </a:r>
          </a:p>
        </p:txBody>
      </p:sp>
    </p:spTree>
    <p:extLst>
      <p:ext uri="{BB962C8B-B14F-4D97-AF65-F5344CB8AC3E}">
        <p14:creationId xmlns:p14="http://schemas.microsoft.com/office/powerpoint/2010/main" val="108142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's hand in gloves holding a piece of metal&#10;&#10;Description automatically generated">
            <a:extLst>
              <a:ext uri="{FF2B5EF4-FFF2-40B4-BE49-F238E27FC236}">
                <a16:creationId xmlns:a16="http://schemas.microsoft.com/office/drawing/2014/main" id="{908F6A1E-A2C6-3670-1B95-2ADB0380B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375"/>
            <a:ext cx="2552700" cy="2527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977FB5-9F35-4FA5-D160-8F11D07A8110}"/>
              </a:ext>
            </a:extLst>
          </p:cNvPr>
          <p:cNvSpPr txBox="1"/>
          <p:nvPr/>
        </p:nvSpPr>
        <p:spPr>
          <a:xfrm>
            <a:off x="2552700" y="720375"/>
            <a:ext cx="7738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realizzazione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di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strumenti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alibri (corpo)"/>
              </a:rPr>
              <a:t>hardware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e software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che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facilitino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programmazione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dei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</a:t>
            </a:r>
            <a:r>
              <a:rPr lang="en-GB" sz="1600" b="1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calcolatori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alibri (corpo)"/>
              </a:rPr>
              <a:t> </a:t>
            </a:r>
            <a:r>
              <a:rPr lang="en-GB" sz="1600" b="1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quantistici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alibri (corpo)"/>
              </a:rPr>
              <a:t>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e la loro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interoperabilità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con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calcolatori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 (corpo)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alibri (corpo)"/>
              </a:rPr>
              <a:t>tradizionali</a:t>
            </a:r>
            <a:endParaRPr lang="en-IT" sz="1600" dirty="0">
              <a:latin typeface="Calibri (corpo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DF15AC-FADE-ED4E-62B9-BA85D9F1A7FF}"/>
              </a:ext>
            </a:extLst>
          </p:cNvPr>
          <p:cNvSpPr txBox="1"/>
          <p:nvPr/>
        </p:nvSpPr>
        <p:spPr>
          <a:xfrm>
            <a:off x="2631439" y="1446660"/>
            <a:ext cx="893900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600" b="1" dirty="0"/>
              <a:t>@ LNL : sviluppo di sistema di test per amplificatori parametrici per la lettura dei Qubit.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8F1E17A-58D8-56C3-E8C2-2DEAFB9D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ICSC – </a:t>
            </a:r>
            <a:r>
              <a:rPr lang="it-IT" dirty="0" err="1"/>
              <a:t>spoke</a:t>
            </a:r>
            <a:r>
              <a:rPr lang="it-IT" dirty="0"/>
              <a:t> 10  </a:t>
            </a:r>
            <a:r>
              <a:rPr lang="it-IT" sz="1200" dirty="0"/>
              <a:t>Centro Nazionale di Ricerca in HPC, Big Data and Quantum Computing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C146F-E65C-A5BC-6FD3-379F03000543}"/>
              </a:ext>
            </a:extLst>
          </p:cNvPr>
          <p:cNvSpPr txBox="1"/>
          <p:nvPr/>
        </p:nvSpPr>
        <p:spPr>
          <a:xfrm>
            <a:off x="2631439" y="1974296"/>
            <a:ext cx="893900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Assemblati</a:t>
            </a:r>
            <a:r>
              <a:rPr lang="en-IT" sz="1400" dirty="0"/>
              <a:t> e caratterizzati </a:t>
            </a:r>
            <a:r>
              <a:rPr lang="en-IT" sz="1400" b="1" dirty="0"/>
              <a:t>amplificatori parametrici tipo TWPA (Travelling wave parametric amplifier) </a:t>
            </a:r>
            <a:r>
              <a:rPr lang="en-IT" sz="1400" dirty="0"/>
              <a:t>realizzati presso Università di Grenoble e ditta Silent Wave (Spin off Uni Grenoble)</a:t>
            </a:r>
          </a:p>
        </p:txBody>
      </p:sp>
      <p:pic>
        <p:nvPicPr>
          <p:cNvPr id="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2D31583E-54D3-9F5F-EECA-CA0C484CBD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65" y="3637612"/>
            <a:ext cx="2823556" cy="1160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6" name="Oval 15">
            <a:extLst>
              <a:ext uri="{FF2B5EF4-FFF2-40B4-BE49-F238E27FC236}">
                <a16:creationId xmlns:a16="http://schemas.microsoft.com/office/drawing/2014/main" id="{662178D0-B2D8-6E95-8674-79056F9E1E3B}"/>
              </a:ext>
            </a:extLst>
          </p:cNvPr>
          <p:cNvSpPr/>
          <p:nvPr/>
        </p:nvSpPr>
        <p:spPr>
          <a:xfrm>
            <a:off x="1205230" y="3966962"/>
            <a:ext cx="941279" cy="669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637AEDC3-00EA-D3A7-46E8-98DC21542DDF}"/>
              </a:ext>
            </a:extLst>
          </p:cNvPr>
          <p:cNvSpPr txBox="1"/>
          <p:nvPr/>
        </p:nvSpPr>
        <p:spPr>
          <a:xfrm>
            <a:off x="96520" y="3344047"/>
            <a:ext cx="3469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b="1" dirty="0"/>
              <a:t>Un TWPA inserito fra due circolatori</a:t>
            </a:r>
          </a:p>
        </p:txBody>
      </p:sp>
      <p:pic>
        <p:nvPicPr>
          <p:cNvPr id="15" name="Picture 25" descr="A machine in a factory&#10;&#10;Description automatically generated">
            <a:extLst>
              <a:ext uri="{FF2B5EF4-FFF2-40B4-BE49-F238E27FC236}">
                <a16:creationId xmlns:a16="http://schemas.microsoft.com/office/drawing/2014/main" id="{E8A6EDDC-BA2B-02E5-82D1-7E6446A68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537" y="2931425"/>
            <a:ext cx="2771507" cy="1979149"/>
          </a:xfrm>
          <a:prstGeom prst="rect">
            <a:avLst/>
          </a:prstGeom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83FDFDC6-D2F1-D036-567E-4BC307741C95}"/>
              </a:ext>
            </a:extLst>
          </p:cNvPr>
          <p:cNvSpPr txBox="1"/>
          <p:nvPr/>
        </p:nvSpPr>
        <p:spPr>
          <a:xfrm>
            <a:off x="289560" y="5068360"/>
            <a:ext cx="2677161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40355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200" dirty="0"/>
              <a:t>Refrigeratore a diluizione</a:t>
            </a:r>
          </a:p>
          <a:p>
            <a:r>
              <a:rPr lang="en-IT" sz="1200" dirty="0"/>
              <a:t>Sistema di controllo realizzato  in-house</a:t>
            </a:r>
          </a:p>
        </p:txBody>
      </p:sp>
      <p:sp>
        <p:nvSpPr>
          <p:cNvPr id="17" name="Right Arrow 26">
            <a:extLst>
              <a:ext uri="{FF2B5EF4-FFF2-40B4-BE49-F238E27FC236}">
                <a16:creationId xmlns:a16="http://schemas.microsoft.com/office/drawing/2014/main" id="{6788F40B-D6C5-FD41-911E-B7EFDE111E84}"/>
              </a:ext>
            </a:extLst>
          </p:cNvPr>
          <p:cNvSpPr/>
          <p:nvPr/>
        </p:nvSpPr>
        <p:spPr>
          <a:xfrm rot="20037620">
            <a:off x="2906745" y="4773279"/>
            <a:ext cx="940164" cy="564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200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B9A29446-E630-8107-525D-4CD4B089F629}"/>
              </a:ext>
            </a:extLst>
          </p:cNvPr>
          <p:cNvSpPr txBox="1"/>
          <p:nvPr/>
        </p:nvSpPr>
        <p:spPr>
          <a:xfrm>
            <a:off x="6903706" y="3067216"/>
            <a:ext cx="5102027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T" sz="1600" dirty="0"/>
              <a:t>Caratteristiche sistema di test:</a:t>
            </a:r>
          </a:p>
          <a:p>
            <a:endParaRPr lang="en-IT" sz="1600" dirty="0"/>
          </a:p>
          <a:p>
            <a:pPr marL="285750" indent="-285750">
              <a:buFontTx/>
              <a:buChar char="-"/>
            </a:pPr>
            <a:r>
              <a:rPr lang="en-GB" sz="1600" b="1" dirty="0"/>
              <a:t>T</a:t>
            </a:r>
            <a:r>
              <a:rPr lang="en-IT" sz="1600" b="1" dirty="0"/>
              <a:t>emperatura di lavoro ca 100 mK </a:t>
            </a:r>
            <a:r>
              <a:rPr lang="en-IT" sz="1600" dirty="0"/>
              <a:t>(-273 C)</a:t>
            </a:r>
          </a:p>
          <a:p>
            <a:pPr marL="285750" indent="-285750">
              <a:buFontTx/>
              <a:buChar char="-"/>
            </a:pPr>
            <a:r>
              <a:rPr lang="en-IT" sz="1600" b="1" dirty="0"/>
              <a:t>Cavità risonante a microonde </a:t>
            </a:r>
            <a:r>
              <a:rPr lang="en-IT" sz="1600" dirty="0"/>
              <a:t>per composizione segnali</a:t>
            </a:r>
          </a:p>
          <a:p>
            <a:pPr marL="285750" indent="-285750">
              <a:buFontTx/>
              <a:buChar char="-"/>
            </a:pPr>
            <a:r>
              <a:rPr lang="en-IT" sz="1600" dirty="0"/>
              <a:t>Sistema di misura/analisi automatizzato in </a:t>
            </a:r>
            <a:r>
              <a:rPr lang="en-IT" sz="1600" b="1" dirty="0"/>
              <a:t>radio frequenza 5 – 12 GHz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79854641-AC28-62A2-3DF7-531BCA9EE5EB}"/>
              </a:ext>
            </a:extLst>
          </p:cNvPr>
          <p:cNvSpPr txBox="1"/>
          <p:nvPr/>
        </p:nvSpPr>
        <p:spPr>
          <a:xfrm>
            <a:off x="4253490" y="5344483"/>
            <a:ext cx="736352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T" b="1" u="sng" dirty="0"/>
              <a:t>Risultato</a:t>
            </a:r>
            <a:r>
              <a:rPr lang="en-IT" b="1" dirty="0"/>
              <a:t>:  ottenuto il sistema di misura rf su device reale con amplificatore meno rumoroso al mondo per frequenza di circa 10 GHz</a:t>
            </a:r>
          </a:p>
          <a:p>
            <a:pPr algn="ctr"/>
            <a:r>
              <a:rPr lang="en-IT" b="1" dirty="0">
                <a:solidFill>
                  <a:srgbClr val="FF0000"/>
                </a:solidFill>
              </a:rPr>
              <a:t>Noise ~ 2 x limite quantistico</a:t>
            </a:r>
          </a:p>
        </p:txBody>
      </p:sp>
      <p:pic>
        <p:nvPicPr>
          <p:cNvPr id="22" name="Picture 14" descr="ICSC - Supercomputing ICSC">
            <a:extLst>
              <a:ext uri="{FF2B5EF4-FFF2-40B4-BE49-F238E27FC236}">
                <a16:creationId xmlns:a16="http://schemas.microsoft.com/office/drawing/2014/main" id="{1C6429F0-4761-E4D2-53DD-0F153820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965283"/>
            <a:ext cx="1785414" cy="45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F84D4A8-3533-A4EF-9A87-F76EE2F92358}"/>
              </a:ext>
            </a:extLst>
          </p:cNvPr>
          <p:cNvSpPr txBox="1"/>
          <p:nvPr/>
        </p:nvSpPr>
        <p:spPr>
          <a:xfrm>
            <a:off x="352544" y="5897262"/>
            <a:ext cx="6960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G. </a:t>
            </a:r>
            <a:r>
              <a:rPr lang="it-IT" sz="1000" dirty="0" err="1"/>
              <a:t>Ruoso</a:t>
            </a:r>
            <a:endParaRPr lang="it-IT" sz="1000" dirty="0"/>
          </a:p>
          <a:p>
            <a:r>
              <a:rPr lang="it-IT" sz="1000" dirty="0"/>
              <a:t>G. Lilli</a:t>
            </a:r>
          </a:p>
          <a:p>
            <a:r>
              <a:rPr lang="it-IT" sz="1000" dirty="0"/>
              <a:t>R. Di Vora</a:t>
            </a:r>
          </a:p>
        </p:txBody>
      </p:sp>
    </p:spTree>
    <p:extLst>
      <p:ext uri="{BB962C8B-B14F-4D97-AF65-F5344CB8AC3E}">
        <p14:creationId xmlns:p14="http://schemas.microsoft.com/office/powerpoint/2010/main" val="365014134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2283</TotalTime>
  <Words>1038</Words>
  <Application>Microsoft Office PowerPoint</Application>
  <PresentationFormat>Widescreen</PresentationFormat>
  <Paragraphs>160</Paragraphs>
  <Slides>16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Aptos</vt:lpstr>
      <vt:lpstr>Arial</vt:lpstr>
      <vt:lpstr>Calibri</vt:lpstr>
      <vt:lpstr>Calibri (corpo)</vt:lpstr>
      <vt:lpstr>Franklin Gothic Book</vt:lpstr>
      <vt:lpstr>Montserrat</vt:lpstr>
      <vt:lpstr>Montserrat ExtraBold</vt:lpstr>
      <vt:lpstr>Oswald</vt:lpstr>
      <vt:lpstr>Raleway</vt:lpstr>
      <vt:lpstr>Titillium Web</vt:lpstr>
      <vt:lpstr>1_Tema di Office</vt:lpstr>
      <vt:lpstr>Presentazione standard di PowerPoint</vt:lpstr>
      <vt:lpstr>Risultati 2024: SPES</vt:lpstr>
      <vt:lpstr>Risultati 2024: SPES</vt:lpstr>
      <vt:lpstr>Risultati 2024</vt:lpstr>
      <vt:lpstr>Eventi organizzati:</vt:lpstr>
      <vt:lpstr>Risultati 2024: PNRR</vt:lpstr>
      <vt:lpstr>PNRR – NQSTI spoke 4 e 6</vt:lpstr>
      <vt:lpstr>PNRR – NQSTI spoke 4 e 6</vt:lpstr>
      <vt:lpstr>ICSC – spoke 10  Centro Nazionale di Ricerca in HPC, Big Data and Quantum Computing</vt:lpstr>
      <vt:lpstr>ICSC – spoke 0 + TeRABIT</vt:lpstr>
      <vt:lpstr>Pianificazione 2025</vt:lpstr>
      <vt:lpstr>Pianificazione 2025 - SPES</vt:lpstr>
      <vt:lpstr>Pianificazione 2025 - SPES</vt:lpstr>
      <vt:lpstr>Pianificazione 2025 - Centro Calcolo</vt:lpstr>
      <vt:lpstr>Grazie per l’attenzione…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 Ricerca</dc:title>
  <dc:creator>Giorgio Keppel</dc:creator>
  <cp:lastModifiedBy>Giorgio Keppel</cp:lastModifiedBy>
  <cp:revision>3</cp:revision>
  <dcterms:created xsi:type="dcterms:W3CDTF">2024-03-17T08:21:38Z</dcterms:created>
  <dcterms:modified xsi:type="dcterms:W3CDTF">2025-01-17T09:29:01Z</dcterms:modified>
</cp:coreProperties>
</file>