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67" r:id="rId6"/>
    <p:sldId id="260" r:id="rId7"/>
    <p:sldId id="271" r:id="rId8"/>
    <p:sldId id="1137" r:id="rId9"/>
    <p:sldId id="273" r:id="rId10"/>
    <p:sldId id="1146" r:id="rId11"/>
    <p:sldId id="1147" r:id="rId12"/>
    <p:sldId id="1148" r:id="rId13"/>
    <p:sldId id="291" r:id="rId14"/>
    <p:sldId id="1151" r:id="rId15"/>
    <p:sldId id="11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FF7"/>
    <a:srgbClr val="CDEDF2"/>
    <a:srgbClr val="86CFD5"/>
    <a:srgbClr val="AF2148"/>
    <a:srgbClr val="F2D3B4"/>
    <a:srgbClr val="00B050"/>
    <a:srgbClr val="FF5050"/>
    <a:srgbClr val="70AD47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234646-C09C-4C64-8800-A2565B0A94A6}" v="43" dt="2025-01-15T15:25:15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73" autoAdjust="0"/>
  </p:normalViewPr>
  <p:slideViewPr>
    <p:cSldViewPr snapToGrid="0" showGuides="1">
      <p:cViewPr varScale="1">
        <p:scale>
          <a:sx n="55" d="100"/>
          <a:sy n="55" d="100"/>
        </p:scale>
        <p:origin x="280" y="40"/>
      </p:cViewPr>
      <p:guideLst>
        <p:guide orient="horz" pos="2137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na Mou" userId="c15b1c00-283f-4a20-b719-ef37bfa5d4a2" providerId="ADAL" clId="{CCE2496B-AB6D-4EFE-8C73-4272702D2C88}"/>
    <pc:docChg chg="undo redo custSel modSld">
      <pc:chgData name="Liliana Mou" userId="c15b1c00-283f-4a20-b719-ef37bfa5d4a2" providerId="ADAL" clId="{CCE2496B-AB6D-4EFE-8C73-4272702D2C88}" dt="2024-09-25T20:32:41.134" v="249" actId="1036"/>
      <pc:docMkLst>
        <pc:docMk/>
      </pc:docMkLst>
      <pc:sldChg chg="addSp modSp mod">
        <pc:chgData name="Liliana Mou" userId="c15b1c00-283f-4a20-b719-ef37bfa5d4a2" providerId="ADAL" clId="{CCE2496B-AB6D-4EFE-8C73-4272702D2C88}" dt="2024-09-20T13:05:51.752" v="246" actId="115"/>
        <pc:sldMkLst>
          <pc:docMk/>
          <pc:sldMk cId="963762688" sldId="256"/>
        </pc:sldMkLst>
      </pc:sldChg>
      <pc:sldChg chg="addSp delSp modSp mod">
        <pc:chgData name="Liliana Mou" userId="c15b1c00-283f-4a20-b719-ef37bfa5d4a2" providerId="ADAL" clId="{CCE2496B-AB6D-4EFE-8C73-4272702D2C88}" dt="2024-09-20T09:27:29.011" v="51" actId="1035"/>
        <pc:sldMkLst>
          <pc:docMk/>
          <pc:sldMk cId="4272543888" sldId="1129"/>
        </pc:sldMkLst>
      </pc:sldChg>
      <pc:sldChg chg="modSp mod">
        <pc:chgData name="Liliana Mou" userId="c15b1c00-283f-4a20-b719-ef37bfa5d4a2" providerId="ADAL" clId="{CCE2496B-AB6D-4EFE-8C73-4272702D2C88}" dt="2024-09-20T13:06:25.153" v="247" actId="20577"/>
        <pc:sldMkLst>
          <pc:docMk/>
          <pc:sldMk cId="1836204778" sldId="1143"/>
        </pc:sldMkLst>
      </pc:sldChg>
      <pc:sldChg chg="modSp mod">
        <pc:chgData name="Liliana Mou" userId="c15b1c00-283f-4a20-b719-ef37bfa5d4a2" providerId="ADAL" clId="{CCE2496B-AB6D-4EFE-8C73-4272702D2C88}" dt="2024-09-25T20:32:41.134" v="249" actId="1036"/>
        <pc:sldMkLst>
          <pc:docMk/>
          <pc:sldMk cId="4099526001" sldId="1148"/>
        </pc:sldMkLst>
      </pc:sldChg>
    </pc:docChg>
  </pc:docChgLst>
  <pc:docChgLst>
    <pc:chgData name="Liliana Mou" userId="c15b1c00-283f-4a20-b719-ef37bfa5d4a2" providerId="ADAL" clId="{76914947-4A84-4D34-8C43-E85543F3B420}"/>
    <pc:docChg chg="undo redo custSel addSld delSld modSld sldOrd">
      <pc:chgData name="Liliana Mou" userId="c15b1c00-283f-4a20-b719-ef37bfa5d4a2" providerId="ADAL" clId="{76914947-4A84-4D34-8C43-E85543F3B420}" dt="2024-09-19T14:38:14.936" v="6441" actId="14100"/>
      <pc:docMkLst>
        <pc:docMk/>
      </pc:docMkLst>
      <pc:sldChg chg="del">
        <pc:chgData name="Liliana Mou" userId="c15b1c00-283f-4a20-b719-ef37bfa5d4a2" providerId="ADAL" clId="{76914947-4A84-4D34-8C43-E85543F3B420}" dt="2024-09-17T13:57:39.298" v="4147" actId="47"/>
        <pc:sldMkLst>
          <pc:docMk/>
          <pc:sldMk cId="2756080290" sldId="257"/>
        </pc:sldMkLst>
      </pc:sldChg>
      <pc:sldChg chg="modSp del mod">
        <pc:chgData name="Liliana Mou" userId="c15b1c00-283f-4a20-b719-ef37bfa5d4a2" providerId="ADAL" clId="{76914947-4A84-4D34-8C43-E85543F3B420}" dt="2024-09-17T13:57:40.353" v="4148" actId="47"/>
        <pc:sldMkLst>
          <pc:docMk/>
          <pc:sldMk cId="185431652" sldId="258"/>
        </pc:sldMkLst>
      </pc:sldChg>
      <pc:sldChg chg="addSp delSp modSp mod delAnim modAnim">
        <pc:chgData name="Liliana Mou" userId="c15b1c00-283f-4a20-b719-ef37bfa5d4a2" providerId="ADAL" clId="{76914947-4A84-4D34-8C43-E85543F3B420}" dt="2024-09-16T15:17:44.603" v="958" actId="1076"/>
        <pc:sldMkLst>
          <pc:docMk/>
          <pc:sldMk cId="3142261168" sldId="260"/>
        </pc:sldMkLst>
      </pc:sldChg>
      <pc:sldChg chg="addSp modSp mod modAnim">
        <pc:chgData name="Liliana Mou" userId="c15b1c00-283f-4a20-b719-ef37bfa5d4a2" providerId="ADAL" clId="{76914947-4A84-4D34-8C43-E85543F3B420}" dt="2024-09-18T09:33:44.876" v="5739" actId="404"/>
        <pc:sldMkLst>
          <pc:docMk/>
          <pc:sldMk cId="0" sldId="267"/>
        </pc:sldMkLst>
      </pc:sldChg>
      <pc:sldChg chg="addSp delSp modSp mod delAnim modAnim">
        <pc:chgData name="Liliana Mou" userId="c15b1c00-283f-4a20-b719-ef37bfa5d4a2" providerId="ADAL" clId="{76914947-4A84-4D34-8C43-E85543F3B420}" dt="2024-09-18T10:03:47.200" v="5820" actId="122"/>
        <pc:sldMkLst>
          <pc:docMk/>
          <pc:sldMk cId="0" sldId="271"/>
        </pc:sldMkLst>
      </pc:sldChg>
      <pc:sldChg chg="addSp delSp modSp mod ord addAnim delAnim modAnim">
        <pc:chgData name="Liliana Mou" userId="c15b1c00-283f-4a20-b719-ef37bfa5d4a2" providerId="ADAL" clId="{76914947-4A84-4D34-8C43-E85543F3B420}" dt="2024-09-17T13:20:51.462" v="3749" actId="1035"/>
        <pc:sldMkLst>
          <pc:docMk/>
          <pc:sldMk cId="0" sldId="273"/>
        </pc:sldMkLst>
      </pc:sldChg>
      <pc:sldChg chg="addSp delSp modSp del mod ord delAnim modAnim">
        <pc:chgData name="Liliana Mou" userId="c15b1c00-283f-4a20-b719-ef37bfa5d4a2" providerId="ADAL" clId="{76914947-4A84-4D34-8C43-E85543F3B420}" dt="2024-09-18T14:22:27.414" v="5832" actId="47"/>
        <pc:sldMkLst>
          <pc:docMk/>
          <pc:sldMk cId="0" sldId="275"/>
        </pc:sldMkLst>
      </pc:sldChg>
      <pc:sldChg chg="addSp delSp modSp add mod">
        <pc:chgData name="Liliana Mou" userId="c15b1c00-283f-4a20-b719-ef37bfa5d4a2" providerId="ADAL" clId="{76914947-4A84-4D34-8C43-E85543F3B420}" dt="2024-09-18T14:26:02.096" v="5911" actId="478"/>
        <pc:sldMkLst>
          <pc:docMk/>
          <pc:sldMk cId="0" sldId="281"/>
        </pc:sldMkLst>
      </pc:sldChg>
      <pc:sldChg chg="del">
        <pc:chgData name="Liliana Mou" userId="c15b1c00-283f-4a20-b719-ef37bfa5d4a2" providerId="ADAL" clId="{76914947-4A84-4D34-8C43-E85543F3B420}" dt="2024-09-19T13:45:57.859" v="6298" actId="47"/>
        <pc:sldMkLst>
          <pc:docMk/>
          <pc:sldMk cId="0" sldId="282"/>
        </pc:sldMkLst>
      </pc:sldChg>
      <pc:sldChg chg="addSp delSp modSp mod">
        <pc:chgData name="Liliana Mou" userId="c15b1c00-283f-4a20-b719-ef37bfa5d4a2" providerId="ADAL" clId="{76914947-4A84-4D34-8C43-E85543F3B420}" dt="2024-09-19T14:38:14.936" v="6441" actId="14100"/>
        <pc:sldMkLst>
          <pc:docMk/>
          <pc:sldMk cId="2528109306" sldId="291"/>
        </pc:sldMkLst>
      </pc:sldChg>
      <pc:sldChg chg="del">
        <pc:chgData name="Liliana Mou" userId="c15b1c00-283f-4a20-b719-ef37bfa5d4a2" providerId="ADAL" clId="{76914947-4A84-4D34-8C43-E85543F3B420}" dt="2024-09-17T14:45:55.644" v="4427" actId="47"/>
        <pc:sldMkLst>
          <pc:docMk/>
          <pc:sldMk cId="1596425765" sldId="293"/>
        </pc:sldMkLst>
      </pc:sldChg>
      <pc:sldChg chg="del">
        <pc:chgData name="Liliana Mou" userId="c15b1c00-283f-4a20-b719-ef37bfa5d4a2" providerId="ADAL" clId="{76914947-4A84-4D34-8C43-E85543F3B420}" dt="2024-09-17T14:45:50.823" v="4426" actId="47"/>
        <pc:sldMkLst>
          <pc:docMk/>
          <pc:sldMk cId="2918489414" sldId="294"/>
        </pc:sldMkLst>
      </pc:sldChg>
      <pc:sldChg chg="addSp delSp modSp add mod setBg modAnim">
        <pc:chgData name="Liliana Mou" userId="c15b1c00-283f-4a20-b719-ef37bfa5d4a2" providerId="ADAL" clId="{76914947-4A84-4D34-8C43-E85543F3B420}" dt="2024-09-19T14:28:49.837" v="6308" actId="1036"/>
        <pc:sldMkLst>
          <pc:docMk/>
          <pc:sldMk cId="4272543888" sldId="1129"/>
        </pc:sldMkLst>
      </pc:sldChg>
      <pc:sldChg chg="del">
        <pc:chgData name="Liliana Mou" userId="c15b1c00-283f-4a20-b719-ef37bfa5d4a2" providerId="ADAL" clId="{76914947-4A84-4D34-8C43-E85543F3B420}" dt="2024-09-16T15:49:20.402" v="1553" actId="47"/>
        <pc:sldMkLst>
          <pc:docMk/>
          <pc:sldMk cId="548778656" sldId="1130"/>
        </pc:sldMkLst>
      </pc:sldChg>
      <pc:sldChg chg="addSp delSp modSp mod modNotesTx">
        <pc:chgData name="Liliana Mou" userId="c15b1c00-283f-4a20-b719-ef37bfa5d4a2" providerId="ADAL" clId="{76914947-4A84-4D34-8C43-E85543F3B420}" dt="2024-09-19T09:32:59.717" v="6054" actId="6549"/>
        <pc:sldMkLst>
          <pc:docMk/>
          <pc:sldMk cId="3360721934" sldId="1132"/>
        </pc:sldMkLst>
      </pc:sldChg>
      <pc:sldChg chg="addSp delSp modSp del mod ord modAnim">
        <pc:chgData name="Liliana Mou" userId="c15b1c00-283f-4a20-b719-ef37bfa5d4a2" providerId="ADAL" clId="{76914947-4A84-4D34-8C43-E85543F3B420}" dt="2024-09-19T13:25:16.736" v="6133" actId="47"/>
        <pc:sldMkLst>
          <pc:docMk/>
          <pc:sldMk cId="1609545223" sldId="1136"/>
        </pc:sldMkLst>
      </pc:sldChg>
      <pc:sldChg chg="addSp delSp modSp mod modAnim">
        <pc:chgData name="Liliana Mou" userId="c15b1c00-283f-4a20-b719-ef37bfa5d4a2" providerId="ADAL" clId="{76914947-4A84-4D34-8C43-E85543F3B420}" dt="2024-09-19T13:43:36.681" v="6275" actId="478"/>
        <pc:sldMkLst>
          <pc:docMk/>
          <pc:sldMk cId="1946967280" sldId="1137"/>
        </pc:sldMkLst>
      </pc:sldChg>
      <pc:sldChg chg="addSp delSp modSp mod">
        <pc:chgData name="Liliana Mou" userId="c15b1c00-283f-4a20-b719-ef37bfa5d4a2" providerId="ADAL" clId="{76914947-4A84-4D34-8C43-E85543F3B420}" dt="2024-09-16T14:57:21.973" v="605"/>
        <pc:sldMkLst>
          <pc:docMk/>
          <pc:sldMk cId="0" sldId="1138"/>
        </pc:sldMkLst>
      </pc:sldChg>
      <pc:sldChg chg="addSp delSp modSp mod ord delAnim modAnim">
        <pc:chgData name="Liliana Mou" userId="c15b1c00-283f-4a20-b719-ef37bfa5d4a2" providerId="ADAL" clId="{76914947-4A84-4D34-8C43-E85543F3B420}" dt="2024-09-16T15:42:11.934" v="1496"/>
        <pc:sldMkLst>
          <pc:docMk/>
          <pc:sldMk cId="0" sldId="1139"/>
        </pc:sldMkLst>
      </pc:sldChg>
      <pc:sldChg chg="addSp modSp del mod">
        <pc:chgData name="Liliana Mou" userId="c15b1c00-283f-4a20-b719-ef37bfa5d4a2" providerId="ADAL" clId="{76914947-4A84-4D34-8C43-E85543F3B420}" dt="2024-09-17T14:50:52.447" v="4497" actId="47"/>
        <pc:sldMkLst>
          <pc:docMk/>
          <pc:sldMk cId="1232692098" sldId="1140"/>
        </pc:sldMkLst>
      </pc:sldChg>
      <pc:sldChg chg="addSp delSp modSp new mod setBg delAnim modAnim">
        <pc:chgData name="Liliana Mou" userId="c15b1c00-283f-4a20-b719-ef37bfa5d4a2" providerId="ADAL" clId="{76914947-4A84-4D34-8C43-E85543F3B420}" dt="2024-09-17T14:56:58.813" v="4539" actId="1038"/>
        <pc:sldMkLst>
          <pc:docMk/>
          <pc:sldMk cId="3043638640" sldId="1141"/>
        </pc:sldMkLst>
      </pc:sldChg>
      <pc:sldChg chg="addSp delSp modSp add del mod delAnim modAnim">
        <pc:chgData name="Liliana Mou" userId="c15b1c00-283f-4a20-b719-ef37bfa5d4a2" providerId="ADAL" clId="{76914947-4A84-4D34-8C43-E85543F3B420}" dt="2024-09-17T15:16:59.088" v="4769" actId="47"/>
        <pc:sldMkLst>
          <pc:docMk/>
          <pc:sldMk cId="3514068052" sldId="1142"/>
        </pc:sldMkLst>
      </pc:sldChg>
      <pc:sldChg chg="addSp delSp modSp new mod ord delAnim modAnim">
        <pc:chgData name="Liliana Mou" userId="c15b1c00-283f-4a20-b719-ef37bfa5d4a2" providerId="ADAL" clId="{76914947-4A84-4D34-8C43-E85543F3B420}" dt="2024-09-19T08:50:32.388" v="6036" actId="207"/>
        <pc:sldMkLst>
          <pc:docMk/>
          <pc:sldMk cId="1836204778" sldId="1143"/>
        </pc:sldMkLst>
      </pc:sldChg>
      <pc:sldChg chg="addSp delSp modSp add del mod delAnim">
        <pc:chgData name="Liliana Mou" userId="c15b1c00-283f-4a20-b719-ef37bfa5d4a2" providerId="ADAL" clId="{76914947-4A84-4D34-8C43-E85543F3B420}" dt="2024-09-16T15:42:33.086" v="1497" actId="47"/>
        <pc:sldMkLst>
          <pc:docMk/>
          <pc:sldMk cId="2862820595" sldId="1143"/>
        </pc:sldMkLst>
      </pc:sldChg>
      <pc:sldChg chg="addSp delSp modSp add del mod delAnim modAnim">
        <pc:chgData name="Liliana Mou" userId="c15b1c00-283f-4a20-b719-ef37bfa5d4a2" providerId="ADAL" clId="{76914947-4A84-4D34-8C43-E85543F3B420}" dt="2024-09-17T10:30:22.867" v="3134" actId="47"/>
        <pc:sldMkLst>
          <pc:docMk/>
          <pc:sldMk cId="1401741791" sldId="1144"/>
        </pc:sldMkLst>
      </pc:sldChg>
      <pc:sldChg chg="delSp modSp add del mod delAnim">
        <pc:chgData name="Liliana Mou" userId="c15b1c00-283f-4a20-b719-ef37bfa5d4a2" providerId="ADAL" clId="{76914947-4A84-4D34-8C43-E85543F3B420}" dt="2024-09-17T13:47:16.966" v="4127" actId="47"/>
        <pc:sldMkLst>
          <pc:docMk/>
          <pc:sldMk cId="3545505505" sldId="1145"/>
        </pc:sldMkLst>
      </pc:sldChg>
      <pc:sldChg chg="addSp delSp modSp add mod ord delAnim modAnim">
        <pc:chgData name="Liliana Mou" userId="c15b1c00-283f-4a20-b719-ef37bfa5d4a2" providerId="ADAL" clId="{76914947-4A84-4D34-8C43-E85543F3B420}" dt="2024-09-17T13:21:07.050" v="3752" actId="478"/>
        <pc:sldMkLst>
          <pc:docMk/>
          <pc:sldMk cId="3817506122" sldId="1146"/>
        </pc:sldMkLst>
      </pc:sldChg>
      <pc:sldChg chg="addSp delSp modSp add mod delAnim modAnim">
        <pc:chgData name="Liliana Mou" userId="c15b1c00-283f-4a20-b719-ef37bfa5d4a2" providerId="ADAL" clId="{76914947-4A84-4D34-8C43-E85543F3B420}" dt="2024-09-18T15:56:16.483" v="5945" actId="20577"/>
        <pc:sldMkLst>
          <pc:docMk/>
          <pc:sldMk cId="593515667" sldId="1147"/>
        </pc:sldMkLst>
      </pc:sldChg>
      <pc:sldChg chg="addSp delSp modSp add mod modAnim">
        <pc:chgData name="Liliana Mou" userId="c15b1c00-283f-4a20-b719-ef37bfa5d4a2" providerId="ADAL" clId="{76914947-4A84-4D34-8C43-E85543F3B420}" dt="2024-09-17T13:56:56.263" v="4146" actId="692"/>
        <pc:sldMkLst>
          <pc:docMk/>
          <pc:sldMk cId="4099526001" sldId="1148"/>
        </pc:sldMkLst>
      </pc:sldChg>
      <pc:sldChg chg="add del">
        <pc:chgData name="Liliana Mou" userId="c15b1c00-283f-4a20-b719-ef37bfa5d4a2" providerId="ADAL" clId="{76914947-4A84-4D34-8C43-E85543F3B420}" dt="2024-09-17T14:45:48.823" v="4425" actId="47"/>
        <pc:sldMkLst>
          <pc:docMk/>
          <pc:sldMk cId="131743573" sldId="1149"/>
        </pc:sldMkLst>
      </pc:sldChg>
      <pc:sldChg chg="delSp add del mod delAnim">
        <pc:chgData name="Liliana Mou" userId="c15b1c00-283f-4a20-b719-ef37bfa5d4a2" providerId="ADAL" clId="{76914947-4A84-4D34-8C43-E85543F3B420}" dt="2024-09-18T14:22:28.267" v="5833" actId="47"/>
        <pc:sldMkLst>
          <pc:docMk/>
          <pc:sldMk cId="1283705217" sldId="1149"/>
        </pc:sldMkLst>
      </pc:sldChg>
      <pc:sldChg chg="new del">
        <pc:chgData name="Liliana Mou" userId="c15b1c00-283f-4a20-b719-ef37bfa5d4a2" providerId="ADAL" clId="{76914947-4A84-4D34-8C43-E85543F3B420}" dt="2024-09-18T12:47:18.762" v="5822" actId="47"/>
        <pc:sldMkLst>
          <pc:docMk/>
          <pc:sldMk cId="1684156122" sldId="1149"/>
        </pc:sldMkLst>
      </pc:sldChg>
      <pc:sldChg chg="delSp add mod delAnim modAnim">
        <pc:chgData name="Liliana Mou" userId="c15b1c00-283f-4a20-b719-ef37bfa5d4a2" providerId="ADAL" clId="{76914947-4A84-4D34-8C43-E85543F3B420}" dt="2024-09-18T14:22:23.503" v="5831"/>
        <pc:sldMkLst>
          <pc:docMk/>
          <pc:sldMk cId="1844035388" sldId="1150"/>
        </pc:sldMkLst>
      </pc:sldChg>
      <pc:sldChg chg="add modAnim">
        <pc:chgData name="Liliana Mou" userId="c15b1c00-283f-4a20-b719-ef37bfa5d4a2" providerId="ADAL" clId="{76914947-4A84-4D34-8C43-E85543F3B420}" dt="2024-09-19T13:25:25.361" v="6134"/>
        <pc:sldMkLst>
          <pc:docMk/>
          <pc:sldMk cId="1875314820" sldId="1151"/>
        </pc:sldMkLst>
      </pc:sldChg>
    </pc:docChg>
  </pc:docChgLst>
  <pc:docChgLst>
    <pc:chgData name="Liliana Mou" userId="c15b1c00-283f-4a20-b719-ef37bfa5d4a2" providerId="ADAL" clId="{01633435-065C-47FA-A0CC-F9483A96E2F2}"/>
    <pc:docChg chg="addSld modSld">
      <pc:chgData name="Liliana Mou" userId="c15b1c00-283f-4a20-b719-ef37bfa5d4a2" providerId="ADAL" clId="{01633435-065C-47FA-A0CC-F9483A96E2F2}" dt="2024-07-23T10:14:19.680" v="10"/>
      <pc:docMkLst>
        <pc:docMk/>
      </pc:docMkLst>
      <pc:sldChg chg="addSp modSp new mod">
        <pc:chgData name="Liliana Mou" userId="c15b1c00-283f-4a20-b719-ef37bfa5d4a2" providerId="ADAL" clId="{01633435-065C-47FA-A0CC-F9483A96E2F2}" dt="2024-07-23T10:07:53.169" v="7" actId="403"/>
        <pc:sldMkLst>
          <pc:docMk/>
          <pc:sldMk cId="963762688" sldId="256"/>
        </pc:sldMkLst>
      </pc:sldChg>
      <pc:sldChg chg="addSp modSp new modAnim">
        <pc:chgData name="Liliana Mou" userId="c15b1c00-283f-4a20-b719-ef37bfa5d4a2" providerId="ADAL" clId="{01633435-065C-47FA-A0CC-F9483A96E2F2}" dt="2024-07-23T10:08:57.669" v="8"/>
        <pc:sldMkLst>
          <pc:docMk/>
          <pc:sldMk cId="2756080290" sldId="257"/>
        </pc:sldMkLst>
      </pc:sldChg>
      <pc:sldChg chg="addSp modSp new modAnim">
        <pc:chgData name="Liliana Mou" userId="c15b1c00-283f-4a20-b719-ef37bfa5d4a2" providerId="ADAL" clId="{01633435-065C-47FA-A0CC-F9483A96E2F2}" dt="2024-07-23T10:14:19.680" v="10"/>
        <pc:sldMkLst>
          <pc:docMk/>
          <pc:sldMk cId="185431652" sldId="258"/>
        </pc:sldMkLst>
      </pc:sldChg>
    </pc:docChg>
  </pc:docChgLst>
  <pc:docChgLst>
    <pc:chgData name="Liliana Mou" userId="c15b1c00-283f-4a20-b719-ef37bfa5d4a2" providerId="ADAL" clId="{2A1ACEAD-F0F5-4BA0-918D-9656D06E8674}"/>
    <pc:docChg chg="undo redo custSel addSld delSld modSld sldOrd">
      <pc:chgData name="Liliana Mou" userId="c15b1c00-283f-4a20-b719-ef37bfa5d4a2" providerId="ADAL" clId="{2A1ACEAD-F0F5-4BA0-918D-9656D06E8674}" dt="2024-09-13T15:56:27.356" v="1578" actId="1076"/>
      <pc:docMkLst>
        <pc:docMk/>
      </pc:docMkLst>
      <pc:sldChg chg="addSp delSp modSp mod setBg">
        <pc:chgData name="Liliana Mou" userId="c15b1c00-283f-4a20-b719-ef37bfa5d4a2" providerId="ADAL" clId="{2A1ACEAD-F0F5-4BA0-918D-9656D06E8674}" dt="2024-09-13T10:33:01.696" v="194" actId="14100"/>
        <pc:sldMkLst>
          <pc:docMk/>
          <pc:sldMk cId="963762688" sldId="256"/>
        </pc:sldMkLst>
      </pc:sldChg>
      <pc:sldChg chg="addSp delSp modSp mod setBg">
        <pc:chgData name="Liliana Mou" userId="c15b1c00-283f-4a20-b719-ef37bfa5d4a2" providerId="ADAL" clId="{2A1ACEAD-F0F5-4BA0-918D-9656D06E8674}" dt="2024-09-13T10:06:40.686" v="114" actId="27614"/>
        <pc:sldMkLst>
          <pc:docMk/>
          <pc:sldMk cId="2756080290" sldId="257"/>
        </pc:sldMkLst>
      </pc:sldChg>
      <pc:sldChg chg="add del">
        <pc:chgData name="Liliana Mou" userId="c15b1c00-283f-4a20-b719-ef37bfa5d4a2" providerId="ADAL" clId="{2A1ACEAD-F0F5-4BA0-918D-9656D06E8674}" dt="2024-09-13T10:06:00.499" v="108" actId="47"/>
        <pc:sldMkLst>
          <pc:docMk/>
          <pc:sldMk cId="1015444881" sldId="260"/>
        </pc:sldMkLst>
      </pc:sldChg>
      <pc:sldChg chg="add">
        <pc:chgData name="Liliana Mou" userId="c15b1c00-283f-4a20-b719-ef37bfa5d4a2" providerId="ADAL" clId="{2A1ACEAD-F0F5-4BA0-918D-9656D06E8674}" dt="2024-09-13T15:29:28.391" v="1394"/>
        <pc:sldMkLst>
          <pc:docMk/>
          <pc:sldMk cId="3142261168" sldId="260"/>
        </pc:sldMkLst>
      </pc:sldChg>
      <pc:sldChg chg="addSp delSp modSp add mod delAnim modAnim">
        <pc:chgData name="Liliana Mou" userId="c15b1c00-283f-4a20-b719-ef37bfa5d4a2" providerId="ADAL" clId="{2A1ACEAD-F0F5-4BA0-918D-9656D06E8674}" dt="2024-09-13T15:49:58.920" v="1548" actId="2711"/>
        <pc:sldMkLst>
          <pc:docMk/>
          <pc:sldMk cId="0" sldId="267"/>
        </pc:sldMkLst>
      </pc:sldChg>
      <pc:sldChg chg="addSp delSp modSp add mod delAnim modAnim">
        <pc:chgData name="Liliana Mou" userId="c15b1c00-283f-4a20-b719-ef37bfa5d4a2" providerId="ADAL" clId="{2A1ACEAD-F0F5-4BA0-918D-9656D06E8674}" dt="2024-09-13T15:56:27.356" v="1578" actId="1076"/>
        <pc:sldMkLst>
          <pc:docMk/>
          <pc:sldMk cId="0" sldId="271"/>
        </pc:sldMkLst>
      </pc:sldChg>
      <pc:sldChg chg="add">
        <pc:chgData name="Liliana Mou" userId="c15b1c00-283f-4a20-b719-ef37bfa5d4a2" providerId="ADAL" clId="{2A1ACEAD-F0F5-4BA0-918D-9656D06E8674}" dt="2024-09-13T13:00:52.733" v="243"/>
        <pc:sldMkLst>
          <pc:docMk/>
          <pc:sldMk cId="0" sldId="273"/>
        </pc:sldMkLst>
      </pc:sldChg>
      <pc:sldChg chg="add">
        <pc:chgData name="Liliana Mou" userId="c15b1c00-283f-4a20-b719-ef37bfa5d4a2" providerId="ADAL" clId="{2A1ACEAD-F0F5-4BA0-918D-9656D06E8674}" dt="2024-09-13T14:55:09.800" v="1094"/>
        <pc:sldMkLst>
          <pc:docMk/>
          <pc:sldMk cId="0" sldId="275"/>
        </pc:sldMkLst>
      </pc:sldChg>
      <pc:sldChg chg="addSp delSp modSp add mod">
        <pc:chgData name="Liliana Mou" userId="c15b1c00-283f-4a20-b719-ef37bfa5d4a2" providerId="ADAL" clId="{2A1ACEAD-F0F5-4BA0-918D-9656D06E8674}" dt="2024-09-13T10:38:31.352" v="242" actId="1076"/>
        <pc:sldMkLst>
          <pc:docMk/>
          <pc:sldMk cId="0" sldId="282"/>
        </pc:sldMkLst>
      </pc:sldChg>
      <pc:sldChg chg="add">
        <pc:chgData name="Liliana Mou" userId="c15b1c00-283f-4a20-b719-ef37bfa5d4a2" providerId="ADAL" clId="{2A1ACEAD-F0F5-4BA0-918D-9656D06E8674}" dt="2024-09-11T10:33:19.653" v="1"/>
        <pc:sldMkLst>
          <pc:docMk/>
          <pc:sldMk cId="2528109306" sldId="291"/>
        </pc:sldMkLst>
      </pc:sldChg>
      <pc:sldChg chg="add">
        <pc:chgData name="Liliana Mou" userId="c15b1c00-283f-4a20-b719-ef37bfa5d4a2" providerId="ADAL" clId="{2A1ACEAD-F0F5-4BA0-918D-9656D06E8674}" dt="2024-09-11T10:33:19.653" v="1"/>
        <pc:sldMkLst>
          <pc:docMk/>
          <pc:sldMk cId="1596425765" sldId="293"/>
        </pc:sldMkLst>
      </pc:sldChg>
      <pc:sldChg chg="add">
        <pc:chgData name="Liliana Mou" userId="c15b1c00-283f-4a20-b719-ef37bfa5d4a2" providerId="ADAL" clId="{2A1ACEAD-F0F5-4BA0-918D-9656D06E8674}" dt="2024-09-11T10:33:19.653" v="1"/>
        <pc:sldMkLst>
          <pc:docMk/>
          <pc:sldMk cId="2918489414" sldId="294"/>
        </pc:sldMkLst>
      </pc:sldChg>
      <pc:sldChg chg="addSp delSp modSp add del mod delAnim modAnim">
        <pc:chgData name="Liliana Mou" userId="c15b1c00-283f-4a20-b719-ef37bfa5d4a2" providerId="ADAL" clId="{2A1ACEAD-F0F5-4BA0-918D-9656D06E8674}" dt="2024-09-13T14:08:37.479" v="827" actId="47"/>
        <pc:sldMkLst>
          <pc:docMk/>
          <pc:sldMk cId="0" sldId="377"/>
        </pc:sldMkLst>
      </pc:sldChg>
      <pc:sldChg chg="add">
        <pc:chgData name="Liliana Mou" userId="c15b1c00-283f-4a20-b719-ef37bfa5d4a2" providerId="ADAL" clId="{2A1ACEAD-F0F5-4BA0-918D-9656D06E8674}" dt="2024-09-11T10:35:52.537" v="2"/>
        <pc:sldMkLst>
          <pc:docMk/>
          <pc:sldMk cId="548778656" sldId="1130"/>
        </pc:sldMkLst>
      </pc:sldChg>
      <pc:sldChg chg="modSp add del mod">
        <pc:chgData name="Liliana Mou" userId="c15b1c00-283f-4a20-b719-ef37bfa5d4a2" providerId="ADAL" clId="{2A1ACEAD-F0F5-4BA0-918D-9656D06E8674}" dt="2024-09-11T13:06:43.320" v="8" actId="47"/>
        <pc:sldMkLst>
          <pc:docMk/>
          <pc:sldMk cId="985244379" sldId="1131"/>
        </pc:sldMkLst>
      </pc:sldChg>
      <pc:sldChg chg="add del">
        <pc:chgData name="Liliana Mou" userId="c15b1c00-283f-4a20-b719-ef37bfa5d4a2" providerId="ADAL" clId="{2A1ACEAD-F0F5-4BA0-918D-9656D06E8674}" dt="2024-09-11T13:06:08.412" v="5" actId="47"/>
        <pc:sldMkLst>
          <pc:docMk/>
          <pc:sldMk cId="1526415887" sldId="1132"/>
        </pc:sldMkLst>
      </pc:sldChg>
      <pc:sldChg chg="add">
        <pc:chgData name="Liliana Mou" userId="c15b1c00-283f-4a20-b719-ef37bfa5d4a2" providerId="ADAL" clId="{2A1ACEAD-F0F5-4BA0-918D-9656D06E8674}" dt="2024-09-11T13:06:30.047" v="7"/>
        <pc:sldMkLst>
          <pc:docMk/>
          <pc:sldMk cId="3360721934" sldId="1132"/>
        </pc:sldMkLst>
      </pc:sldChg>
      <pc:sldChg chg="addSp delSp modSp new del mod ord">
        <pc:chgData name="Liliana Mou" userId="c15b1c00-283f-4a20-b719-ef37bfa5d4a2" providerId="ADAL" clId="{2A1ACEAD-F0F5-4BA0-918D-9656D06E8674}" dt="2024-09-13T14:48:15.360" v="1082" actId="47"/>
        <pc:sldMkLst>
          <pc:docMk/>
          <pc:sldMk cId="2011547397" sldId="1133"/>
        </pc:sldMkLst>
      </pc:sldChg>
      <pc:sldChg chg="add del">
        <pc:chgData name="Liliana Mou" userId="c15b1c00-283f-4a20-b719-ef37bfa5d4a2" providerId="ADAL" clId="{2A1ACEAD-F0F5-4BA0-918D-9656D06E8674}" dt="2024-09-11T13:06:05.212" v="4" actId="47"/>
        <pc:sldMkLst>
          <pc:docMk/>
          <pc:sldMk cId="3956163651" sldId="1133"/>
        </pc:sldMkLst>
      </pc:sldChg>
      <pc:sldChg chg="addSp modSp add del mod">
        <pc:chgData name="Liliana Mou" userId="c15b1c00-283f-4a20-b719-ef37bfa5d4a2" providerId="ADAL" clId="{2A1ACEAD-F0F5-4BA0-918D-9656D06E8674}" dt="2024-09-13T10:05:59.561" v="107" actId="47"/>
        <pc:sldMkLst>
          <pc:docMk/>
          <pc:sldMk cId="1088740314" sldId="1134"/>
        </pc:sldMkLst>
      </pc:sldChg>
      <pc:sldChg chg="add del">
        <pc:chgData name="Liliana Mou" userId="c15b1c00-283f-4a20-b719-ef37bfa5d4a2" providerId="ADAL" clId="{2A1ACEAD-F0F5-4BA0-918D-9656D06E8674}" dt="2024-09-11T13:06:10.301" v="6" actId="47"/>
        <pc:sldMkLst>
          <pc:docMk/>
          <pc:sldMk cId="1460710786" sldId="1134"/>
        </pc:sldMkLst>
      </pc:sldChg>
      <pc:sldChg chg="addSp delSp modSp new del mod">
        <pc:chgData name="Liliana Mou" userId="c15b1c00-283f-4a20-b719-ef37bfa5d4a2" providerId="ADAL" clId="{2A1ACEAD-F0F5-4BA0-918D-9656D06E8674}" dt="2024-09-13T14:48:14.351" v="1081" actId="47"/>
        <pc:sldMkLst>
          <pc:docMk/>
          <pc:sldMk cId="143632678" sldId="1135"/>
        </pc:sldMkLst>
      </pc:sldChg>
      <pc:sldChg chg="addSp delSp modSp new add del mod">
        <pc:chgData name="Liliana Mou" userId="c15b1c00-283f-4a20-b719-ef37bfa5d4a2" providerId="ADAL" clId="{2A1ACEAD-F0F5-4BA0-918D-9656D06E8674}" dt="2024-09-13T13:22:08.287" v="604" actId="47"/>
        <pc:sldMkLst>
          <pc:docMk/>
          <pc:sldMk cId="430043716" sldId="1136"/>
        </pc:sldMkLst>
      </pc:sldChg>
      <pc:sldChg chg="addSp delSp modSp add mod ord delAnim modAnim">
        <pc:chgData name="Liliana Mou" userId="c15b1c00-283f-4a20-b719-ef37bfa5d4a2" providerId="ADAL" clId="{2A1ACEAD-F0F5-4BA0-918D-9656D06E8674}" dt="2024-09-13T14:55:50.308" v="1096"/>
        <pc:sldMkLst>
          <pc:docMk/>
          <pc:sldMk cId="1609545223" sldId="1136"/>
        </pc:sldMkLst>
      </pc:sldChg>
      <pc:sldChg chg="delSp modSp add del mod">
        <pc:chgData name="Liliana Mou" userId="c15b1c00-283f-4a20-b719-ef37bfa5d4a2" providerId="ADAL" clId="{2A1ACEAD-F0F5-4BA0-918D-9656D06E8674}" dt="2024-09-13T13:22:09.094" v="606" actId="47"/>
        <pc:sldMkLst>
          <pc:docMk/>
          <pc:sldMk cId="860146308" sldId="1137"/>
        </pc:sldMkLst>
      </pc:sldChg>
      <pc:sldChg chg="addSp delSp add mod">
        <pc:chgData name="Liliana Mou" userId="c15b1c00-283f-4a20-b719-ef37bfa5d4a2" providerId="ADAL" clId="{2A1ACEAD-F0F5-4BA0-918D-9656D06E8674}" dt="2024-09-13T14:29:37.231" v="874" actId="478"/>
        <pc:sldMkLst>
          <pc:docMk/>
          <pc:sldMk cId="1946967280" sldId="1137"/>
        </pc:sldMkLst>
      </pc:sldChg>
      <pc:sldChg chg="addSp delSp modSp add mod delAnim modAnim">
        <pc:chgData name="Liliana Mou" userId="c15b1c00-283f-4a20-b719-ef37bfa5d4a2" providerId="ADAL" clId="{2A1ACEAD-F0F5-4BA0-918D-9656D06E8674}" dt="2024-09-13T15:46:24.364" v="1546" actId="1076"/>
        <pc:sldMkLst>
          <pc:docMk/>
          <pc:sldMk cId="0" sldId="1138"/>
        </pc:sldMkLst>
      </pc:sldChg>
      <pc:sldChg chg="addSp delSp modSp add del mod">
        <pc:chgData name="Liliana Mou" userId="c15b1c00-283f-4a20-b719-ef37bfa5d4a2" providerId="ADAL" clId="{2A1ACEAD-F0F5-4BA0-918D-9656D06E8674}" dt="2024-09-13T13:22:08.636" v="605" actId="47"/>
        <pc:sldMkLst>
          <pc:docMk/>
          <pc:sldMk cId="95050377" sldId="1138"/>
        </pc:sldMkLst>
      </pc:sldChg>
      <pc:sldChg chg="add del">
        <pc:chgData name="Liliana Mou" userId="c15b1c00-283f-4a20-b719-ef37bfa5d4a2" providerId="ADAL" clId="{2A1ACEAD-F0F5-4BA0-918D-9656D06E8674}" dt="2024-09-13T14:38:46.773" v="988"/>
        <pc:sldMkLst>
          <pc:docMk/>
          <pc:sldMk cId="612997060" sldId="1138"/>
        </pc:sldMkLst>
      </pc:sldChg>
      <pc:sldChg chg="add">
        <pc:chgData name="Liliana Mou" userId="c15b1c00-283f-4a20-b719-ef37bfa5d4a2" providerId="ADAL" clId="{2A1ACEAD-F0F5-4BA0-918D-9656D06E8674}" dt="2024-09-13T14:55:09.800" v="1094"/>
        <pc:sldMkLst>
          <pc:docMk/>
          <pc:sldMk cId="0" sldId="1139"/>
        </pc:sldMkLst>
      </pc:sldChg>
      <pc:sldChg chg="addSp delSp modSp add del mod">
        <pc:chgData name="Liliana Mou" userId="c15b1c00-283f-4a20-b719-ef37bfa5d4a2" providerId="ADAL" clId="{2A1ACEAD-F0F5-4BA0-918D-9656D06E8674}" dt="2024-09-13T15:24:38.503" v="1309" actId="47"/>
        <pc:sldMkLst>
          <pc:docMk/>
          <pc:sldMk cId="831806508" sldId="1140"/>
        </pc:sldMkLst>
      </pc:sldChg>
      <pc:sldChg chg="new">
        <pc:chgData name="Liliana Mou" userId="c15b1c00-283f-4a20-b719-ef37bfa5d4a2" providerId="ADAL" clId="{2A1ACEAD-F0F5-4BA0-918D-9656D06E8674}" dt="2024-09-13T15:36:07.423" v="1395" actId="680"/>
        <pc:sldMkLst>
          <pc:docMk/>
          <pc:sldMk cId="1232692098" sldId="1140"/>
        </pc:sldMkLst>
      </pc:sldChg>
    </pc:docChg>
  </pc:docChgLst>
  <pc:docChgLst>
    <pc:chgData name="Liliana Mou" userId="c15b1c00-283f-4a20-b719-ef37bfa5d4a2" providerId="ADAL" clId="{8EAAF70D-6336-4ACE-87C0-574CC0363FD6}"/>
    <pc:docChg chg="undo custSel addSld delSld modSld sldOrd">
      <pc:chgData name="Liliana Mou" userId="c15b1c00-283f-4a20-b719-ef37bfa5d4a2" providerId="ADAL" clId="{8EAAF70D-6336-4ACE-87C0-574CC0363FD6}" dt="2025-01-10T16:34:37.396" v="413" actId="47"/>
      <pc:docMkLst>
        <pc:docMk/>
      </pc:docMkLst>
      <pc:sldChg chg="delSp modSp mod">
        <pc:chgData name="Liliana Mou" userId="c15b1c00-283f-4a20-b719-ef37bfa5d4a2" providerId="ADAL" clId="{8EAAF70D-6336-4ACE-87C0-574CC0363FD6}" dt="2025-01-08T16:04:55.389" v="124" actId="1076"/>
        <pc:sldMkLst>
          <pc:docMk/>
          <pc:sldMk cId="963762688" sldId="256"/>
        </pc:sldMkLst>
        <pc:spChg chg="mod">
          <ac:chgData name="Liliana Mou" userId="c15b1c00-283f-4a20-b719-ef37bfa5d4a2" providerId="ADAL" clId="{8EAAF70D-6336-4ACE-87C0-574CC0363FD6}" dt="2025-01-08T16:04:55.389" v="124" actId="1076"/>
          <ac:spMkLst>
            <pc:docMk/>
            <pc:sldMk cId="963762688" sldId="256"/>
            <ac:spMk id="5" creationId="{E7433EFC-6886-4413-950C-0F0FD46406E9}"/>
          </ac:spMkLst>
        </pc:spChg>
      </pc:sldChg>
      <pc:sldChg chg="ord">
        <pc:chgData name="Liliana Mou" userId="c15b1c00-283f-4a20-b719-ef37bfa5d4a2" providerId="ADAL" clId="{8EAAF70D-6336-4ACE-87C0-574CC0363FD6}" dt="2025-01-08T15:47:45.198" v="59"/>
        <pc:sldMkLst>
          <pc:docMk/>
          <pc:sldMk cId="3142261168" sldId="260"/>
        </pc:sldMkLst>
      </pc:sldChg>
      <pc:sldChg chg="ord">
        <pc:chgData name="Liliana Mou" userId="c15b1c00-283f-4a20-b719-ef37bfa5d4a2" providerId="ADAL" clId="{8EAAF70D-6336-4ACE-87C0-574CC0363FD6}" dt="2025-01-08T15:56:15.108" v="89"/>
        <pc:sldMkLst>
          <pc:docMk/>
          <pc:sldMk cId="0" sldId="273"/>
        </pc:sldMkLst>
      </pc:sldChg>
      <pc:sldChg chg="del">
        <pc:chgData name="Liliana Mou" userId="c15b1c00-283f-4a20-b719-ef37bfa5d4a2" providerId="ADAL" clId="{8EAAF70D-6336-4ACE-87C0-574CC0363FD6}" dt="2025-01-08T16:21:35.331" v="184" actId="47"/>
        <pc:sldMkLst>
          <pc:docMk/>
          <pc:sldMk cId="0" sldId="281"/>
        </pc:sldMkLst>
      </pc:sldChg>
      <pc:sldChg chg="delSp modSp mod ord">
        <pc:chgData name="Liliana Mou" userId="c15b1c00-283f-4a20-b719-ef37bfa5d4a2" providerId="ADAL" clId="{8EAAF70D-6336-4ACE-87C0-574CC0363FD6}" dt="2025-01-08T16:13:26.985" v="135" actId="1035"/>
        <pc:sldMkLst>
          <pc:docMk/>
          <pc:sldMk cId="2528109306" sldId="291"/>
        </pc:sldMkLst>
        <pc:spChg chg="mod">
          <ac:chgData name="Liliana Mou" userId="c15b1c00-283f-4a20-b719-ef37bfa5d4a2" providerId="ADAL" clId="{8EAAF70D-6336-4ACE-87C0-574CC0363FD6}" dt="2025-01-08T16:13:26.985" v="135" actId="1035"/>
          <ac:spMkLst>
            <pc:docMk/>
            <pc:sldMk cId="2528109306" sldId="291"/>
            <ac:spMk id="27" creationId="{775E1158-664E-94E1-22F8-58A5FDBBCB4F}"/>
          </ac:spMkLst>
        </pc:spChg>
      </pc:sldChg>
      <pc:sldChg chg="del">
        <pc:chgData name="Liliana Mou" userId="c15b1c00-283f-4a20-b719-ef37bfa5d4a2" providerId="ADAL" clId="{8EAAF70D-6336-4ACE-87C0-574CC0363FD6}" dt="2025-01-08T16:21:37.886" v="185" actId="47"/>
        <pc:sldMkLst>
          <pc:docMk/>
          <pc:sldMk cId="4272543888" sldId="1129"/>
        </pc:sldMkLst>
      </pc:sldChg>
      <pc:sldChg chg="del ord">
        <pc:chgData name="Liliana Mou" userId="c15b1c00-283f-4a20-b719-ef37bfa5d4a2" providerId="ADAL" clId="{8EAAF70D-6336-4ACE-87C0-574CC0363FD6}" dt="2025-01-08T16:11:53.573" v="127" actId="47"/>
        <pc:sldMkLst>
          <pc:docMk/>
          <pc:sldMk cId="3360721934" sldId="1132"/>
        </pc:sldMkLst>
      </pc:sldChg>
      <pc:sldChg chg="ord">
        <pc:chgData name="Liliana Mou" userId="c15b1c00-283f-4a20-b719-ef37bfa5d4a2" providerId="ADAL" clId="{8EAAF70D-6336-4ACE-87C0-574CC0363FD6}" dt="2025-01-08T15:55:54.812" v="87"/>
        <pc:sldMkLst>
          <pc:docMk/>
          <pc:sldMk cId="1946967280" sldId="1137"/>
        </pc:sldMkLst>
      </pc:sldChg>
      <pc:sldChg chg="del">
        <pc:chgData name="Liliana Mou" userId="c15b1c00-283f-4a20-b719-ef37bfa5d4a2" providerId="ADAL" clId="{8EAAF70D-6336-4ACE-87C0-574CC0363FD6}" dt="2025-01-08T15:50:57.157" v="60" actId="47"/>
        <pc:sldMkLst>
          <pc:docMk/>
          <pc:sldMk cId="0" sldId="1138"/>
        </pc:sldMkLst>
      </pc:sldChg>
      <pc:sldChg chg="del">
        <pc:chgData name="Liliana Mou" userId="c15b1c00-283f-4a20-b719-ef37bfa5d4a2" providerId="ADAL" clId="{8EAAF70D-6336-4ACE-87C0-574CC0363FD6}" dt="2025-01-08T15:55:37.158" v="85" actId="47"/>
        <pc:sldMkLst>
          <pc:docMk/>
          <pc:sldMk cId="0" sldId="1139"/>
        </pc:sldMkLst>
      </pc:sldChg>
      <pc:sldChg chg="del">
        <pc:chgData name="Liliana Mou" userId="c15b1c00-283f-4a20-b719-ef37bfa5d4a2" providerId="ADAL" clId="{8EAAF70D-6336-4ACE-87C0-574CC0363FD6}" dt="2025-01-08T16:21:33.412" v="182" actId="47"/>
        <pc:sldMkLst>
          <pc:docMk/>
          <pc:sldMk cId="3043638640" sldId="1141"/>
        </pc:sldMkLst>
      </pc:sldChg>
      <pc:sldChg chg="delSp modSp del mod ord delAnim">
        <pc:chgData name="Liliana Mou" userId="c15b1c00-283f-4a20-b719-ef37bfa5d4a2" providerId="ADAL" clId="{8EAAF70D-6336-4ACE-87C0-574CC0363FD6}" dt="2025-01-10T16:34:37.396" v="413" actId="47"/>
        <pc:sldMkLst>
          <pc:docMk/>
          <pc:sldMk cId="1836204778" sldId="1143"/>
        </pc:sldMkLst>
      </pc:sldChg>
      <pc:sldChg chg="ord">
        <pc:chgData name="Liliana Mou" userId="c15b1c00-283f-4a20-b719-ef37bfa5d4a2" providerId="ADAL" clId="{8EAAF70D-6336-4ACE-87C0-574CC0363FD6}" dt="2025-01-08T15:56:15.108" v="89"/>
        <pc:sldMkLst>
          <pc:docMk/>
          <pc:sldMk cId="3817506122" sldId="1146"/>
        </pc:sldMkLst>
      </pc:sldChg>
      <pc:sldChg chg="ord">
        <pc:chgData name="Liliana Mou" userId="c15b1c00-283f-4a20-b719-ef37bfa5d4a2" providerId="ADAL" clId="{8EAAF70D-6336-4ACE-87C0-574CC0363FD6}" dt="2025-01-08T15:56:15.108" v="89"/>
        <pc:sldMkLst>
          <pc:docMk/>
          <pc:sldMk cId="593515667" sldId="1147"/>
        </pc:sldMkLst>
      </pc:sldChg>
      <pc:sldChg chg="modSp mod ord">
        <pc:chgData name="Liliana Mou" userId="c15b1c00-283f-4a20-b719-ef37bfa5d4a2" providerId="ADAL" clId="{8EAAF70D-6336-4ACE-87C0-574CC0363FD6}" dt="2025-01-08T16:08:27.010" v="126" actId="14100"/>
        <pc:sldMkLst>
          <pc:docMk/>
          <pc:sldMk cId="4099526001" sldId="1148"/>
        </pc:sldMkLst>
        <pc:picChg chg="mod">
          <ac:chgData name="Liliana Mou" userId="c15b1c00-283f-4a20-b719-ef37bfa5d4a2" providerId="ADAL" clId="{8EAAF70D-6336-4ACE-87C0-574CC0363FD6}" dt="2025-01-08T16:08:27.010" v="126" actId="14100"/>
          <ac:picMkLst>
            <pc:docMk/>
            <pc:sldMk cId="4099526001" sldId="1148"/>
            <ac:picMk id="23" creationId="{FF49A84D-7C71-A3C6-0CE7-B98D9CFBCDA1}"/>
          </ac:picMkLst>
        </pc:picChg>
      </pc:sldChg>
      <pc:sldChg chg="del">
        <pc:chgData name="Liliana Mou" userId="c15b1c00-283f-4a20-b719-ef37bfa5d4a2" providerId="ADAL" clId="{8EAAF70D-6336-4ACE-87C0-574CC0363FD6}" dt="2025-01-08T16:21:34.697" v="183" actId="47"/>
        <pc:sldMkLst>
          <pc:docMk/>
          <pc:sldMk cId="1844035388" sldId="1150"/>
        </pc:sldMkLst>
      </pc:sldChg>
      <pc:sldChg chg="delSp modSp mod ord">
        <pc:chgData name="Liliana Mou" userId="c15b1c00-283f-4a20-b719-ef37bfa5d4a2" providerId="ADAL" clId="{8EAAF70D-6336-4ACE-87C0-574CC0363FD6}" dt="2025-01-10T16:28:38.128" v="208" actId="20577"/>
        <pc:sldMkLst>
          <pc:docMk/>
          <pc:sldMk cId="1875314820" sldId="1151"/>
        </pc:sldMkLst>
        <pc:spChg chg="mod">
          <ac:chgData name="Liliana Mou" userId="c15b1c00-283f-4a20-b719-ef37bfa5d4a2" providerId="ADAL" clId="{8EAAF70D-6336-4ACE-87C0-574CC0363FD6}" dt="2025-01-10T16:28:38.128" v="208" actId="20577"/>
          <ac:spMkLst>
            <pc:docMk/>
            <pc:sldMk cId="1875314820" sldId="1151"/>
            <ac:spMk id="3" creationId="{BF324385-1D8B-D783-E3BE-4E8FAB6EEA75}"/>
          </ac:spMkLst>
        </pc:spChg>
        <pc:spChg chg="mod">
          <ac:chgData name="Liliana Mou" userId="c15b1c00-283f-4a20-b719-ef37bfa5d4a2" providerId="ADAL" clId="{8EAAF70D-6336-4ACE-87C0-574CC0363FD6}" dt="2025-01-08T15:54:23.401" v="81" actId="14100"/>
          <ac:spMkLst>
            <pc:docMk/>
            <pc:sldMk cId="1875314820" sldId="1151"/>
            <ac:spMk id="48" creationId="{3CAAC376-221E-4C52-9754-49E97CDDA4CD}"/>
          </ac:spMkLst>
        </pc:spChg>
        <pc:spChg chg="mod">
          <ac:chgData name="Liliana Mou" userId="c15b1c00-283f-4a20-b719-ef37bfa5d4a2" providerId="ADAL" clId="{8EAAF70D-6336-4ACE-87C0-574CC0363FD6}" dt="2025-01-08T15:54:37.282" v="84" actId="1076"/>
          <ac:spMkLst>
            <pc:docMk/>
            <pc:sldMk cId="1875314820" sldId="1151"/>
            <ac:spMk id="49" creationId="{A6847E66-A3C0-4850-B0D3-293BA380E329}"/>
          </ac:spMkLst>
        </pc:spChg>
      </pc:sldChg>
      <pc:sldChg chg="addSp delSp modSp new mod modAnim">
        <pc:chgData name="Liliana Mou" userId="c15b1c00-283f-4a20-b719-ef37bfa5d4a2" providerId="ADAL" clId="{8EAAF70D-6336-4ACE-87C0-574CC0363FD6}" dt="2025-01-10T16:34:22.472" v="412" actId="1076"/>
        <pc:sldMkLst>
          <pc:docMk/>
          <pc:sldMk cId="2048065214" sldId="1152"/>
        </pc:sldMkLst>
        <pc:spChg chg="add mod">
          <ac:chgData name="Liliana Mou" userId="c15b1c00-283f-4a20-b719-ef37bfa5d4a2" providerId="ADAL" clId="{8EAAF70D-6336-4ACE-87C0-574CC0363FD6}" dt="2025-01-10T16:33:40.364" v="376" actId="20577"/>
          <ac:spMkLst>
            <pc:docMk/>
            <pc:sldMk cId="2048065214" sldId="1152"/>
            <ac:spMk id="5" creationId="{7F802C25-C8F2-C29D-0394-868A16A704CF}"/>
          </ac:spMkLst>
        </pc:spChg>
        <pc:spChg chg="add mod">
          <ac:chgData name="Liliana Mou" userId="c15b1c00-283f-4a20-b719-ef37bfa5d4a2" providerId="ADAL" clId="{8EAAF70D-6336-4ACE-87C0-574CC0363FD6}" dt="2025-01-10T16:34:01.691" v="408" actId="1076"/>
          <ac:spMkLst>
            <pc:docMk/>
            <pc:sldMk cId="2048065214" sldId="1152"/>
            <ac:spMk id="6" creationId="{57E92F94-A9DE-AF97-3FA4-0EB7459BE61E}"/>
          </ac:spMkLst>
        </pc:spChg>
        <pc:picChg chg="add mod modCrop">
          <ac:chgData name="Liliana Mou" userId="c15b1c00-283f-4a20-b719-ef37bfa5d4a2" providerId="ADAL" clId="{8EAAF70D-6336-4ACE-87C0-574CC0363FD6}" dt="2025-01-10T16:31:44.838" v="215" actId="1076"/>
          <ac:picMkLst>
            <pc:docMk/>
            <pc:sldMk cId="2048065214" sldId="1152"/>
            <ac:picMk id="4" creationId="{7A6C6A00-5014-2088-FB00-B3AFB6E971CC}"/>
          </ac:picMkLst>
        </pc:picChg>
        <pc:picChg chg="add mod">
          <ac:chgData name="Liliana Mou" userId="c15b1c00-283f-4a20-b719-ef37bfa5d4a2" providerId="ADAL" clId="{8EAAF70D-6336-4ACE-87C0-574CC0363FD6}" dt="2025-01-10T16:34:15.512" v="410" actId="1076"/>
          <ac:picMkLst>
            <pc:docMk/>
            <pc:sldMk cId="2048065214" sldId="1152"/>
            <ac:picMk id="7" creationId="{AAD1D1F6-A3A7-0840-398D-86FDF3DA82F4}"/>
          </ac:picMkLst>
        </pc:picChg>
        <pc:picChg chg="add mod">
          <ac:chgData name="Liliana Mou" userId="c15b1c00-283f-4a20-b719-ef37bfa5d4a2" providerId="ADAL" clId="{8EAAF70D-6336-4ACE-87C0-574CC0363FD6}" dt="2025-01-10T16:34:22.472" v="412" actId="1076"/>
          <ac:picMkLst>
            <pc:docMk/>
            <pc:sldMk cId="2048065214" sldId="1152"/>
            <ac:picMk id="8" creationId="{48E4D4CD-CDE0-2448-EC04-06CA13DD913F}"/>
          </ac:picMkLst>
        </pc:picChg>
      </pc:sldChg>
      <pc:sldChg chg="add del">
        <pc:chgData name="Liliana Mou" userId="c15b1c00-283f-4a20-b719-ef37bfa5d4a2" providerId="ADAL" clId="{8EAAF70D-6336-4ACE-87C0-574CC0363FD6}" dt="2025-01-08T16:22:02.261" v="187" actId="47"/>
        <pc:sldMkLst>
          <pc:docMk/>
          <pc:sldMk cId="2333959193" sldId="1152"/>
        </pc:sldMkLst>
      </pc:sldChg>
    </pc:docChg>
  </pc:docChgLst>
  <pc:docChgLst>
    <pc:chgData name="Liliana Mou" userId="c15b1c00-283f-4a20-b719-ef37bfa5d4a2" providerId="ADAL" clId="{F3234646-C09C-4C64-8800-A2565B0A94A6}"/>
    <pc:docChg chg="custSel addSld delSld modSld">
      <pc:chgData name="Liliana Mou" userId="c15b1c00-283f-4a20-b719-ef37bfa5d4a2" providerId="ADAL" clId="{F3234646-C09C-4C64-8800-A2565B0A94A6}" dt="2025-01-15T15:25:36.599" v="254" actId="47"/>
      <pc:docMkLst>
        <pc:docMk/>
      </pc:docMkLst>
      <pc:sldChg chg="modSp mod">
        <pc:chgData name="Liliana Mou" userId="c15b1c00-283f-4a20-b719-ef37bfa5d4a2" providerId="ADAL" clId="{F3234646-C09C-4C64-8800-A2565B0A94A6}" dt="2025-01-15T14:52:49.197" v="52" actId="20577"/>
        <pc:sldMkLst>
          <pc:docMk/>
          <pc:sldMk cId="963762688" sldId="256"/>
        </pc:sldMkLst>
        <pc:spChg chg="mod">
          <ac:chgData name="Liliana Mou" userId="c15b1c00-283f-4a20-b719-ef37bfa5d4a2" providerId="ADAL" clId="{F3234646-C09C-4C64-8800-A2565B0A94A6}" dt="2025-01-15T14:52:49.197" v="52" actId="20577"/>
          <ac:spMkLst>
            <pc:docMk/>
            <pc:sldMk cId="963762688" sldId="256"/>
            <ac:spMk id="5" creationId="{E7433EFC-6886-4413-950C-0F0FD46406E9}"/>
          </ac:spMkLst>
        </pc:spChg>
      </pc:sldChg>
      <pc:sldChg chg="modAnim">
        <pc:chgData name="Liliana Mou" userId="c15b1c00-283f-4a20-b719-ef37bfa5d4a2" providerId="ADAL" clId="{F3234646-C09C-4C64-8800-A2565B0A94A6}" dt="2025-01-15T14:53:01.922" v="53"/>
        <pc:sldMkLst>
          <pc:docMk/>
          <pc:sldMk cId="0" sldId="267"/>
        </pc:sldMkLst>
      </pc:sldChg>
      <pc:sldChg chg="addSp modSp del mod">
        <pc:chgData name="Liliana Mou" userId="c15b1c00-283f-4a20-b719-ef37bfa5d4a2" providerId="ADAL" clId="{F3234646-C09C-4C64-8800-A2565B0A94A6}" dt="2025-01-15T15:25:36.599" v="254" actId="47"/>
        <pc:sldMkLst>
          <pc:docMk/>
          <pc:sldMk cId="2048065214" sldId="1152"/>
        </pc:sldMkLst>
        <pc:spChg chg="add mod">
          <ac:chgData name="Liliana Mou" userId="c15b1c00-283f-4a20-b719-ef37bfa5d4a2" providerId="ADAL" clId="{F3234646-C09C-4C64-8800-A2565B0A94A6}" dt="2025-01-15T15:08:08.415" v="207" actId="14100"/>
          <ac:spMkLst>
            <pc:docMk/>
            <pc:sldMk cId="2048065214" sldId="1152"/>
            <ac:spMk id="2" creationId="{8EE721A7-BAD7-8A0E-4785-489A6DF4C927}"/>
          </ac:spMkLst>
        </pc:spChg>
        <pc:spChg chg="mod">
          <ac:chgData name="Liliana Mou" userId="c15b1c00-283f-4a20-b719-ef37bfa5d4a2" providerId="ADAL" clId="{F3234646-C09C-4C64-8800-A2565B0A94A6}" dt="2025-01-15T15:05:25.020" v="90" actId="1076"/>
          <ac:spMkLst>
            <pc:docMk/>
            <pc:sldMk cId="2048065214" sldId="1152"/>
            <ac:spMk id="5" creationId="{7F802C25-C8F2-C29D-0394-868A16A704CF}"/>
          </ac:spMkLst>
        </pc:spChg>
        <pc:picChg chg="mod">
          <ac:chgData name="Liliana Mou" userId="c15b1c00-283f-4a20-b719-ef37bfa5d4a2" providerId="ADAL" clId="{F3234646-C09C-4C64-8800-A2565B0A94A6}" dt="2025-01-15T15:04:56.727" v="88"/>
          <ac:picMkLst>
            <pc:docMk/>
            <pc:sldMk cId="2048065214" sldId="1152"/>
            <ac:picMk id="4" creationId="{7A6C6A00-5014-2088-FB00-B3AFB6E971CC}"/>
          </ac:picMkLst>
        </pc:picChg>
        <pc:picChg chg="mod">
          <ac:chgData name="Liliana Mou" userId="c15b1c00-283f-4a20-b719-ef37bfa5d4a2" providerId="ADAL" clId="{F3234646-C09C-4C64-8800-A2565B0A94A6}" dt="2025-01-15T15:05:08.539" v="89" actId="1076"/>
          <ac:picMkLst>
            <pc:docMk/>
            <pc:sldMk cId="2048065214" sldId="1152"/>
            <ac:picMk id="7" creationId="{AAD1D1F6-A3A7-0840-398D-86FDF3DA82F4}"/>
          </ac:picMkLst>
        </pc:picChg>
      </pc:sldChg>
      <pc:sldChg chg="delSp modSp add mod modAnim">
        <pc:chgData name="Liliana Mou" userId="c15b1c00-283f-4a20-b719-ef37bfa5d4a2" providerId="ADAL" clId="{F3234646-C09C-4C64-8800-A2565B0A94A6}" dt="2025-01-15T15:25:15.594" v="253"/>
        <pc:sldMkLst>
          <pc:docMk/>
          <pc:sldMk cId="1801929183" sldId="1153"/>
        </pc:sldMkLst>
        <pc:spChg chg="del">
          <ac:chgData name="Liliana Mou" userId="c15b1c00-283f-4a20-b719-ef37bfa5d4a2" providerId="ADAL" clId="{F3234646-C09C-4C64-8800-A2565B0A94A6}" dt="2025-01-15T15:12:24.388" v="209" actId="478"/>
          <ac:spMkLst>
            <pc:docMk/>
            <pc:sldMk cId="1801929183" sldId="1153"/>
            <ac:spMk id="2" creationId="{1F1A55F2-ABB9-04AB-0D07-980E9C6040EA}"/>
          </ac:spMkLst>
        </pc:spChg>
        <pc:spChg chg="mod">
          <ac:chgData name="Liliana Mou" userId="c15b1c00-283f-4a20-b719-ef37bfa5d4a2" providerId="ADAL" clId="{F3234646-C09C-4C64-8800-A2565B0A94A6}" dt="2025-01-15T15:19:13.334" v="232"/>
          <ac:spMkLst>
            <pc:docMk/>
            <pc:sldMk cId="1801929183" sldId="1153"/>
            <ac:spMk id="5" creationId="{DBEC5700-863D-6B20-19BD-32B723235D87}"/>
          </ac:spMkLst>
        </pc:spChg>
        <pc:spChg chg="mod">
          <ac:chgData name="Liliana Mou" userId="c15b1c00-283f-4a20-b719-ef37bfa5d4a2" providerId="ADAL" clId="{F3234646-C09C-4C64-8800-A2565B0A94A6}" dt="2025-01-15T15:20:23.747" v="239" actId="2085"/>
          <ac:spMkLst>
            <pc:docMk/>
            <pc:sldMk cId="1801929183" sldId="1153"/>
            <ac:spMk id="6" creationId="{B7C468DF-488B-F1FF-26B2-1EA032D9F7A9}"/>
          </ac:spMkLst>
        </pc:spChg>
        <pc:picChg chg="mod">
          <ac:chgData name="Liliana Mou" userId="c15b1c00-283f-4a20-b719-ef37bfa5d4a2" providerId="ADAL" clId="{F3234646-C09C-4C64-8800-A2565B0A94A6}" dt="2025-01-15T15:22:48.451" v="246" actId="1037"/>
          <ac:picMkLst>
            <pc:docMk/>
            <pc:sldMk cId="1801929183" sldId="1153"/>
            <ac:picMk id="4" creationId="{321AABC0-F60B-0ADC-F83B-9F0FA55EA71C}"/>
          </ac:picMkLst>
        </pc:picChg>
        <pc:picChg chg="mod">
          <ac:chgData name="Liliana Mou" userId="c15b1c00-283f-4a20-b719-ef37bfa5d4a2" providerId="ADAL" clId="{F3234646-C09C-4C64-8800-A2565B0A94A6}" dt="2025-01-15T15:23:06.273" v="251" actId="1076"/>
          <ac:picMkLst>
            <pc:docMk/>
            <pc:sldMk cId="1801929183" sldId="1153"/>
            <ac:picMk id="7" creationId="{FF23FA93-7ED2-6FD1-A988-19DAF124B40C}"/>
          </ac:picMkLst>
        </pc:picChg>
        <pc:picChg chg="mod">
          <ac:chgData name="Liliana Mou" userId="c15b1c00-283f-4a20-b719-ef37bfa5d4a2" providerId="ADAL" clId="{F3234646-C09C-4C64-8800-A2565B0A94A6}" dt="2025-01-15T15:23:13.387" v="252" actId="1076"/>
          <ac:picMkLst>
            <pc:docMk/>
            <pc:sldMk cId="1801929183" sldId="1153"/>
            <ac:picMk id="8" creationId="{2C702A1D-2CB5-6E51-83CC-816C4DD300E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52D63-B65D-4316-B01C-E5D886FCFB92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017C3-6C5C-474E-8A60-22A39AA300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9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0" name="Google Shape;2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687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8" name="Google Shape;3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0" name="Google Shape;2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003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9039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760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252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41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C49592-0DF0-4DC1-94DF-1DCE85CD6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6C8388-1DD3-4650-A224-BC66E3200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BB8F30-25D2-4BEB-9B42-59EF5A06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F752B9-2F3D-4FA6-B807-978BB8B2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140381-1B73-41F5-BEAD-B2728DDF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94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210DFA-6B0C-4F30-8BA3-246BF901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522F731-C131-42FB-A4B7-3C3A53D14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2503E4-D1EC-4F75-93C7-3F10D917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BC0EE7-DECA-42D0-A626-78D813F7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669170-1203-4AC2-9FBB-6A0863DA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8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4E2374F-D22E-463E-8DA2-AAE9CF95AE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F6377C-780B-401A-A0E2-08A069EB8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C49B62-68D9-440E-84E8-309945F45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7626D-13E2-4A56-8C8B-42309A91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8FA8CD-9A96-4162-8D7F-BBA759DF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109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27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A9588-884D-4E8B-B3D8-A449103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FF591A-CAA4-450D-B70A-64E6E0F3D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1B527D-6597-4DBC-A67D-DC525F06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1AE5BF-AD28-45A7-A932-6B1286DA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04E7E5-1053-4CC2-A0F7-A8FE4357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9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C84618-4E57-4732-B3BD-31B14E8F6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D30D0B-B8DE-4403-87DD-9E4C9EB24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C0E221-AF22-4D83-84C8-9B0CB9A5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3357C0-7015-434C-984E-E21F9705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F06C4-7A0E-4DF3-AAB3-B1750775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8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E8DC46-5D36-4ACC-B9D1-1243E8962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350CE4-06EB-4D9F-A28F-5C5734B1A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956933-7D76-4204-861A-20A197BCA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EA5C5E-6A5F-41D4-A3C3-EBCD27AE6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84D6C0-C147-451C-9E49-79C5EE74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882D55-C97C-4C2D-82E1-F0BD636E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2F27A-8488-4DEC-A393-4761772C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7CFA4B-5B78-440D-9292-0A5567F42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33EB07-7F84-4E70-8DD1-CED1504A8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357894-1441-4F44-9849-3F6902993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AC3D25-5542-4323-B76D-6ECDF2F09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513D71E-D4CC-4313-8EDF-7D1BF635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09A3E70-BB7E-4A5D-95EF-59C40474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543E20C-9913-4EDF-8F26-FF14F0D6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07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5315DC-6E92-405A-9B72-1E1FAC522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B5D5AF-5B0F-4C1F-B5B5-942110C0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B74401F-43DD-43A5-8EBB-FC9FF498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BC2F01-91FE-4A46-BAAF-EAD1D409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4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116E7E-C23A-4A7F-9530-0A66473D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533552C-8DD0-460C-95AF-9FF87C479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F43A3E-8BEE-48B9-9D19-2F9DE3E6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6CACA-77E2-40FE-8046-A23E4AC3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6F0C9-5DB0-4320-ACF8-BA67EEDF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2CDFB0-0E7B-455E-AE76-B1BBD0D1A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826367-6D7F-4890-A674-71D90C79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1F19F2-92DB-4D75-8033-7BC29B04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53426C-AD2A-4D69-9102-3AE8EA59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38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15084B-9353-4E14-8429-DB5B0D65C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E7FA67-9110-4393-B004-E07DCD4C3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3B3E40-F850-4C01-A236-5ECB47B0D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AE594A-E6E5-41F1-82F6-129EF3DB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23034F-1FA5-4E82-B338-7EB456972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F58AB3-DE26-4701-B1CE-E1FA163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9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7D55DBC-7911-4F67-BCD7-8D940B47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D05D7A-45DF-4B01-8929-765361965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F57F8D-E9EF-4305-A80C-0F8161D9E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C565-6DD1-48E3-A6BF-1B110B8C8B2A}" type="datetimeFigureOut">
              <a:rPr lang="en-GB" smtClean="0"/>
              <a:t>15/01/2025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B9D798-6880-4A33-925F-1CE3B783A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B3112E-3869-4CE2-9F91-1CEA31F5F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E51F2-8CA3-4479-923E-23C88E624C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27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jpe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gif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11" Type="http://schemas.openxmlformats.org/officeDocument/2006/relationships/image" Target="../media/image24.emf"/><Relationship Id="rId5" Type="http://schemas.openxmlformats.org/officeDocument/2006/relationships/image" Target="../media/image10.png"/><Relationship Id="rId10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DD81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433EFC-6886-4413-950C-0F0FD46406E9}"/>
              </a:ext>
            </a:extLst>
          </p:cNvPr>
          <p:cNvSpPr txBox="1"/>
          <p:nvPr/>
        </p:nvSpPr>
        <p:spPr>
          <a:xfrm>
            <a:off x="3972652" y="2669213"/>
            <a:ext cx="7253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atin typeface="Arial Nova" panose="020B0504020202020204" pitchFamily="34" charset="0"/>
                <a:ea typeface="Times New Roman" panose="02020603050405020304" pitchFamily="18" charset="0"/>
              </a:rPr>
              <a:t>Misure</a:t>
            </a:r>
            <a:r>
              <a:rPr lang="en-GB" sz="4400" b="1" dirty="0">
                <a:latin typeface="Arial Nova" panose="020B0504020202020204" pitchFamily="34" charset="0"/>
                <a:ea typeface="Times New Roman" panose="02020603050405020304" pitchFamily="18" charset="0"/>
              </a:rPr>
              <a:t> di </a:t>
            </a:r>
            <a:r>
              <a:rPr lang="en-GB" sz="4400" b="1" dirty="0" err="1">
                <a:latin typeface="Arial Nova" panose="020B0504020202020204" pitchFamily="34" charset="0"/>
                <a:ea typeface="Times New Roman" panose="02020603050405020304" pitchFamily="18" charset="0"/>
              </a:rPr>
              <a:t>sezioni</a:t>
            </a:r>
            <a:r>
              <a:rPr lang="en-GB" sz="4400" b="1" dirty="0">
                <a:latin typeface="Arial Nova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Arial Nova" panose="020B0504020202020204" pitchFamily="34" charset="0"/>
                <a:ea typeface="Times New Roman" panose="02020603050405020304" pitchFamily="18" charset="0"/>
              </a:rPr>
              <a:t>d’urto</a:t>
            </a:r>
            <a:r>
              <a:rPr lang="en-GB" sz="4400" b="1" dirty="0"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4400" b="1" dirty="0">
                <a:latin typeface="Arial Nova" panose="020B0504020202020204" pitchFamily="34" charset="0"/>
                <a:ea typeface="Times New Roman" panose="02020603050405020304" pitchFamily="18" charset="0"/>
              </a:rPr>
              <a:t>@SPES</a:t>
            </a:r>
            <a:endParaRPr lang="en-GB" sz="4400" dirty="0">
              <a:latin typeface="Arial Nova" panose="020B05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B358B7-02B3-48BA-B23F-43254C0B07AB}"/>
              </a:ext>
            </a:extLst>
          </p:cNvPr>
          <p:cNvSpPr txBox="1"/>
          <p:nvPr/>
        </p:nvSpPr>
        <p:spPr>
          <a:xfrm>
            <a:off x="763315" y="6112933"/>
            <a:ext cx="2134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 Nova Cond" panose="020B0506020202020204" pitchFamily="34" charset="0"/>
              </a:rPr>
              <a:t>Mou Liliana </a:t>
            </a:r>
          </a:p>
          <a:p>
            <a:r>
              <a:rPr lang="it-IT" dirty="0">
                <a:latin typeface="Arial Nova Cond" panose="020B0506020202020204" pitchFamily="34" charset="0"/>
              </a:rPr>
              <a:t>liliana.mou@lnl.infn.it</a:t>
            </a:r>
            <a:endParaRPr lang="en-GB" dirty="0">
              <a:latin typeface="Arial Nova Cond" panose="020B0506020202020204" pitchFamily="34" charset="0"/>
            </a:endParaRPr>
          </a:p>
        </p:txBody>
      </p:sp>
      <p:pic>
        <p:nvPicPr>
          <p:cNvPr id="23" name="Picture 2" descr="Index of /download/LOGO_DECLINAZIONI/LNL">
            <a:extLst>
              <a:ext uri="{FF2B5EF4-FFF2-40B4-BE49-F238E27FC236}">
                <a16:creationId xmlns:a16="http://schemas.microsoft.com/office/drawing/2014/main" id="{8F74BEFC-4CA3-4F43-9FD1-80CA3E8A8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4" y="1873952"/>
            <a:ext cx="2568249" cy="11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oogle Shape;244;p10">
            <a:extLst>
              <a:ext uri="{FF2B5EF4-FFF2-40B4-BE49-F238E27FC236}">
                <a16:creationId xmlns:a16="http://schemas.microsoft.com/office/drawing/2014/main" id="{764FED69-6AB5-468C-9850-35FA9441E4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5388" y="3641351"/>
            <a:ext cx="1768483" cy="1581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76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D0693B-5934-6281-05A1-7654A597CDF1}"/>
              </a:ext>
            </a:extLst>
          </p:cNvPr>
          <p:cNvSpPr txBox="1"/>
          <p:nvPr/>
        </p:nvSpPr>
        <p:spPr>
          <a:xfrm>
            <a:off x="650971" y="2051516"/>
            <a:ext cx="548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rial Nova Cond" panose="020B0506020202020204" pitchFamily="34" charset="0"/>
              </a:rPr>
              <a:t>3 </a:t>
            </a:r>
            <a:r>
              <a:rPr lang="it-IT" dirty="0" err="1">
                <a:latin typeface="Arial Nova Cond" panose="020B0506020202020204" pitchFamily="34" charset="0"/>
              </a:rPr>
              <a:t>irradiation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  <a:r>
              <a:rPr lang="it-IT" dirty="0" err="1">
                <a:latin typeface="Arial Nova Cond" panose="020B0506020202020204" pitchFamily="34" charset="0"/>
              </a:rPr>
              <a:t>runs</a:t>
            </a:r>
            <a:r>
              <a:rPr lang="it-IT" dirty="0">
                <a:latin typeface="Arial Nova Cond" panose="020B0506020202020204" pitchFamily="34" charset="0"/>
              </a:rPr>
              <a:t> to </a:t>
            </a:r>
            <a:r>
              <a:rPr lang="it-IT" dirty="0" err="1">
                <a:latin typeface="Arial Nova Cond" panose="020B0506020202020204" pitchFamily="34" charset="0"/>
              </a:rPr>
              <a:t>extract</a:t>
            </a:r>
            <a:r>
              <a:rPr lang="it-IT" dirty="0">
                <a:latin typeface="Arial Nova Cond" panose="020B0506020202020204" pitchFamily="34" charset="0"/>
              </a:rPr>
              <a:t> info on the </a:t>
            </a:r>
            <a:r>
              <a:rPr lang="it-IT" dirty="0" err="1">
                <a:latin typeface="Arial Nova Cond" panose="020B0506020202020204" pitchFamily="34" charset="0"/>
              </a:rPr>
              <a:t>beam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  <a:r>
              <a:rPr lang="it-IT" dirty="0" err="1">
                <a:latin typeface="Arial Nova Cond" panose="020B0506020202020204" pitchFamily="34" charset="0"/>
              </a:rPr>
              <a:t>current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  <a:r>
              <a:rPr lang="it-IT" dirty="0" err="1">
                <a:latin typeface="Arial Nova Cond" panose="020B0506020202020204" pitchFamily="34" charset="0"/>
              </a:rPr>
              <a:t>at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</a:p>
          <a:p>
            <a:pPr algn="just"/>
            <a:r>
              <a:rPr lang="it-IT" dirty="0">
                <a:latin typeface="Arial Nova Cond" panose="020B0506020202020204" pitchFamily="34" charset="0"/>
              </a:rPr>
              <a:t>35, 50, and 70 MeV </a:t>
            </a:r>
            <a:r>
              <a:rPr lang="it-IT" dirty="0" err="1">
                <a:latin typeface="Arial Nova Cond" panose="020B0506020202020204" pitchFamily="34" charset="0"/>
              </a:rPr>
              <a:t>proton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  <a:r>
              <a:rPr lang="it-IT" dirty="0" err="1">
                <a:latin typeface="Arial Nova Cond" panose="020B0506020202020204" pitchFamily="34" charset="0"/>
              </a:rPr>
              <a:t>beam</a:t>
            </a:r>
            <a:r>
              <a:rPr lang="it-IT" dirty="0">
                <a:latin typeface="Arial Nova Cond" panose="020B0506020202020204" pitchFamily="34" charset="0"/>
              </a:rPr>
              <a:t> energies</a:t>
            </a:r>
            <a:endParaRPr lang="en-GB" dirty="0">
              <a:latin typeface="Arial Nova Cond" panose="020B0506020202020204" pitchFamily="34" charset="0"/>
            </a:endParaRPr>
          </a:p>
        </p:txBody>
      </p:sp>
      <p:pic>
        <p:nvPicPr>
          <p:cNvPr id="22" name="Immagine 21" descr="Immagine che contiene calligrafia, orologio, testo, cerchio&#10;&#10;Descrizione generata automaticamente">
            <a:extLst>
              <a:ext uri="{FF2B5EF4-FFF2-40B4-BE49-F238E27FC236}">
                <a16:creationId xmlns:a16="http://schemas.microsoft.com/office/drawing/2014/main" id="{A7E46F52-E52E-3585-3BC3-DBCBAC92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2" y="2778363"/>
            <a:ext cx="1721133" cy="20612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75E1158-664E-94E1-22F8-58A5FDBBCB4F}"/>
              </a:ext>
            </a:extLst>
          </p:cNvPr>
          <p:cNvSpPr txBox="1"/>
          <p:nvPr/>
        </p:nvSpPr>
        <p:spPr>
          <a:xfrm>
            <a:off x="650971" y="4990560"/>
            <a:ext cx="5483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it-IT" b="1" dirty="0"/>
              <a:t>1° </a:t>
            </a:r>
            <a:r>
              <a:rPr lang="it-IT" dirty="0"/>
              <a:t>and</a:t>
            </a:r>
            <a:r>
              <a:rPr lang="it-IT" b="1" dirty="0"/>
              <a:t> 2° </a:t>
            </a:r>
            <a:r>
              <a:rPr lang="it-IT" dirty="0"/>
              <a:t>Irradiation </a:t>
            </a:r>
            <a:r>
              <a:rPr lang="it-IT" dirty="0" err="1"/>
              <a:t>stacked-foils</a:t>
            </a:r>
            <a:r>
              <a:rPr lang="it-IT" dirty="0"/>
              <a:t> target </a:t>
            </a:r>
            <a:r>
              <a:rPr lang="it-IT" dirty="0" err="1"/>
              <a:t>composition</a:t>
            </a:r>
            <a:endParaRPr lang="it-IT" dirty="0"/>
          </a:p>
          <a:p>
            <a:pPr marL="285750" indent="-285750" algn="just">
              <a:buFontTx/>
              <a:buChar char="-"/>
            </a:pPr>
            <a:endParaRPr lang="it-IT" dirty="0"/>
          </a:p>
          <a:p>
            <a:pPr marL="285750" indent="-285750" algn="just">
              <a:buFontTx/>
              <a:buChar char="-"/>
            </a:pPr>
            <a:r>
              <a:rPr lang="it-IT" b="1" dirty="0"/>
              <a:t>3° </a:t>
            </a:r>
            <a:r>
              <a:rPr lang="it-IT" dirty="0" err="1"/>
              <a:t>irradiation</a:t>
            </a:r>
            <a:r>
              <a:rPr lang="it-IT" dirty="0"/>
              <a:t> </a:t>
            </a:r>
            <a:r>
              <a:rPr lang="it-IT" dirty="0" err="1"/>
              <a:t>stacked-foils</a:t>
            </a:r>
            <a:r>
              <a:rPr lang="it-IT" dirty="0"/>
              <a:t> target </a:t>
            </a:r>
            <a:r>
              <a:rPr lang="it-IT" dirty="0" err="1"/>
              <a:t>composition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 </a:t>
            </a:r>
            <a:r>
              <a:rPr lang="it-IT" baseline="30000" dirty="0" err="1"/>
              <a:t>nat</a:t>
            </a:r>
            <a:r>
              <a:rPr lang="it-IT" dirty="0" err="1"/>
              <a:t>Zn</a:t>
            </a:r>
            <a:r>
              <a:rPr lang="it-IT" dirty="0"/>
              <a:t> </a:t>
            </a:r>
            <a:r>
              <a:rPr lang="it-IT" dirty="0" err="1"/>
              <a:t>foil</a:t>
            </a:r>
            <a:r>
              <a:rPr lang="it-IT" dirty="0"/>
              <a:t> </a:t>
            </a:r>
            <a:r>
              <a:rPr lang="it-IT" dirty="0" err="1"/>
              <a:t>added</a:t>
            </a:r>
            <a:r>
              <a:rPr lang="it-IT" dirty="0"/>
              <a:t> to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baseline="30000" dirty="0"/>
              <a:t>67</a:t>
            </a:r>
            <a:r>
              <a:rPr lang="it-IT" dirty="0"/>
              <a:t>Cu</a:t>
            </a:r>
          </a:p>
          <a:p>
            <a:pPr marL="285750" indent="-285750" algn="just">
              <a:buFontTx/>
              <a:buChar char="-"/>
            </a:pPr>
            <a:endParaRPr lang="it-IT" dirty="0"/>
          </a:p>
        </p:txBody>
      </p:sp>
      <p:sp>
        <p:nvSpPr>
          <p:cNvPr id="4" name="Google Shape;349;p27">
            <a:extLst>
              <a:ext uri="{FF2B5EF4-FFF2-40B4-BE49-F238E27FC236}">
                <a16:creationId xmlns:a16="http://schemas.microsoft.com/office/drawing/2014/main" id="{40F600D4-8166-577E-6AD4-DF5AFB601456}"/>
              </a:ext>
            </a:extLst>
          </p:cNvPr>
          <p:cNvSpPr txBox="1">
            <a:spLocks/>
          </p:cNvSpPr>
          <p:nvPr/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083776"/>
              </a:buClr>
              <a:buSzPts val="3600"/>
              <a:buFont typeface="Corbel"/>
              <a:buNone/>
            </a:pPr>
            <a:r>
              <a:rPr lang="en-GB" dirty="0"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Commissioning experiments @ SPES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E112D8-3014-93C1-77AA-CDCB04543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504" y="3132900"/>
            <a:ext cx="2686179" cy="1471247"/>
          </a:xfrm>
          <a:prstGeom prst="rect">
            <a:avLst/>
          </a:prstGeom>
        </p:spPr>
      </p:pic>
      <p:pic>
        <p:nvPicPr>
          <p:cNvPr id="6" name="Immagine 5" descr="Immagine che contiene testo, diagramma, schermata, numero&#10;&#10;Descrizione generata automaticamente">
            <a:extLst>
              <a:ext uri="{FF2B5EF4-FFF2-40B4-BE49-F238E27FC236}">
                <a16:creationId xmlns:a16="http://schemas.microsoft.com/office/drawing/2014/main" id="{8C9557F6-1F95-8B7C-FABB-1770F43C8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" t="1995" r="509" b="2543"/>
          <a:stretch/>
        </p:blipFill>
        <p:spPr>
          <a:xfrm>
            <a:off x="7041641" y="1419139"/>
            <a:ext cx="4312159" cy="255741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8B45B5-43AD-ED50-F12A-EB3458459968}"/>
              </a:ext>
            </a:extLst>
          </p:cNvPr>
          <p:cNvSpPr txBox="1"/>
          <p:nvPr/>
        </p:nvSpPr>
        <p:spPr>
          <a:xfrm>
            <a:off x="686555" y="14699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 err="1">
                <a:latin typeface="Arial Nova Cond" panose="020B0506020202020204" pitchFamily="34" charset="0"/>
              </a:rPr>
              <a:t>May</a:t>
            </a:r>
            <a:r>
              <a:rPr lang="it-IT" b="1" u="sng" dirty="0">
                <a:latin typeface="Arial Nova Cond" panose="020B0506020202020204" pitchFamily="34" charset="0"/>
              </a:rPr>
              <a:t>-June 2024</a:t>
            </a:r>
            <a:r>
              <a:rPr lang="it-IT" b="1" dirty="0">
                <a:latin typeface="Arial Nova Cond" panose="020B0506020202020204" pitchFamily="34" charset="0"/>
              </a:rPr>
              <a:t>: First </a:t>
            </a:r>
            <a:r>
              <a:rPr lang="it-IT" b="1" dirty="0" err="1">
                <a:latin typeface="Arial Nova Cond" panose="020B0506020202020204" pitchFamily="34" charset="0"/>
              </a:rPr>
              <a:t>commissioning</a:t>
            </a:r>
            <a:r>
              <a:rPr lang="it-IT" b="1" dirty="0">
                <a:latin typeface="Arial Nova Cond" panose="020B0506020202020204" pitchFamily="34" charset="0"/>
              </a:rPr>
              <a:t> </a:t>
            </a:r>
            <a:r>
              <a:rPr lang="it-IT" b="1" dirty="0" err="1">
                <a:latin typeface="Arial Nova Cond" panose="020B0506020202020204" pitchFamily="34" charset="0"/>
              </a:rPr>
              <a:t>experiments</a:t>
            </a:r>
            <a:r>
              <a:rPr lang="it-IT" b="1" dirty="0">
                <a:latin typeface="Arial Nova Cond" panose="020B0506020202020204" pitchFamily="34" charset="0"/>
              </a:rPr>
              <a:t> @SPES!</a:t>
            </a:r>
          </a:p>
        </p:txBody>
      </p:sp>
      <p:pic>
        <p:nvPicPr>
          <p:cNvPr id="10" name="Immagine 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14424FBE-2E92-77B0-593E-BBEC69D98A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98" y="4102518"/>
            <a:ext cx="4517243" cy="23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0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5;p3">
            <a:extLst>
              <a:ext uri="{FF2B5EF4-FFF2-40B4-BE49-F238E27FC236}">
                <a16:creationId xmlns:a16="http://schemas.microsoft.com/office/drawing/2014/main" id="{BF324385-1D8B-D783-E3BE-4E8FAB6EEA75}"/>
              </a:ext>
            </a:extLst>
          </p:cNvPr>
          <p:cNvSpPr txBox="1"/>
          <p:nvPr/>
        </p:nvSpPr>
        <p:spPr>
          <a:xfrm>
            <a:off x="838201" y="-33442"/>
            <a:ext cx="10515599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90000"/>
              </a:lnSpc>
              <a:buClr>
                <a:srgbClr val="063D5C"/>
              </a:buClr>
              <a:buSzPts val="4400"/>
            </a:pPr>
            <a:r>
              <a:rPr lang="en-US" sz="4000" b="0" i="0" u="none" strike="noStrike" cap="none" dirty="0">
                <a:latin typeface="Arial Nova" panose="020B0504020202020204" pitchFamily="34" charset="0"/>
                <a:ea typeface="Arial"/>
                <a:cs typeface="Arial"/>
                <a:sym typeface="Arial"/>
              </a:rPr>
              <a:t>LARAMED </a:t>
            </a:r>
            <a:r>
              <a:rPr lang="en-US" sz="4000" dirty="0">
                <a:latin typeface="Arial Nova" panose="020B0504020202020204" pitchFamily="34" charset="0"/>
                <a:ea typeface="Arial"/>
                <a:cs typeface="Arial"/>
                <a:sym typeface="Arial"/>
              </a:rPr>
              <a:t>projects and future works @LNL</a:t>
            </a:r>
            <a:endParaRPr sz="4000" b="0" i="0" u="none" strike="noStrike" cap="none" dirty="0">
              <a:latin typeface="Arial Nova" panose="020B05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464;p12">
            <a:extLst>
              <a:ext uri="{FF2B5EF4-FFF2-40B4-BE49-F238E27FC236}">
                <a16:creationId xmlns:a16="http://schemas.microsoft.com/office/drawing/2014/main" id="{C4157EC5-CC52-4A5D-9FC7-96A014E85ED5}"/>
              </a:ext>
            </a:extLst>
          </p:cNvPr>
          <p:cNvSpPr txBox="1"/>
          <p:nvPr/>
        </p:nvSpPr>
        <p:spPr>
          <a:xfrm>
            <a:off x="8089318" y="5025066"/>
            <a:ext cx="3726662" cy="327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24750" tIns="16500" rIns="24750" bIns="165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600" b="1">
                <a:solidFill>
                  <a:schemeClr val="bg1"/>
                </a:solidFill>
                <a:cs typeface="Times New Roman" panose="02020603050405020304" pitchFamily="18" charset="0"/>
                <a:sym typeface="Corbel"/>
              </a:rPr>
              <a:t>International </a:t>
            </a:r>
            <a:r>
              <a:rPr lang="it-IT" sz="1600" b="1" err="1">
                <a:solidFill>
                  <a:schemeClr val="bg1"/>
                </a:solidFill>
                <a:cs typeface="Times New Roman" panose="02020603050405020304" pitchFamily="18" charset="0"/>
                <a:sym typeface="Corbel"/>
              </a:rPr>
              <a:t>collaborations</a:t>
            </a:r>
            <a:r>
              <a:rPr lang="it-IT" sz="1600" b="1">
                <a:solidFill>
                  <a:schemeClr val="bg1"/>
                </a:solidFill>
                <a:cs typeface="Times New Roman" panose="02020603050405020304" pitchFamily="18" charset="0"/>
                <a:sym typeface="Corbel"/>
              </a:rPr>
              <a:t> </a:t>
            </a:r>
            <a:endParaRPr sz="16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Google Shape;487;p12">
            <a:extLst>
              <a:ext uri="{FF2B5EF4-FFF2-40B4-BE49-F238E27FC236}">
                <a16:creationId xmlns:a16="http://schemas.microsoft.com/office/drawing/2014/main" id="{57169EE5-B9F1-915A-1175-1B6926C2D67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2305" y="5593167"/>
            <a:ext cx="502161" cy="51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88;p12">
            <a:extLst>
              <a:ext uri="{FF2B5EF4-FFF2-40B4-BE49-F238E27FC236}">
                <a16:creationId xmlns:a16="http://schemas.microsoft.com/office/drawing/2014/main" id="{4BCCD9F2-0681-43AF-FFEE-2D19BDC776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8213" y="5852916"/>
            <a:ext cx="853331" cy="36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85;p12">
            <a:extLst>
              <a:ext uri="{FF2B5EF4-FFF2-40B4-BE49-F238E27FC236}">
                <a16:creationId xmlns:a16="http://schemas.microsoft.com/office/drawing/2014/main" id="{8B602DE5-726C-0C08-36B9-92530A3115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1464" y="5878292"/>
            <a:ext cx="1824280" cy="26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89;p12">
            <a:extLst>
              <a:ext uri="{FF2B5EF4-FFF2-40B4-BE49-F238E27FC236}">
                <a16:creationId xmlns:a16="http://schemas.microsoft.com/office/drawing/2014/main" id="{86FF51FF-BD55-E5D3-4A86-A37D1D9714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14362"/>
          <a:stretch/>
        </p:blipFill>
        <p:spPr>
          <a:xfrm>
            <a:off x="9155077" y="6176615"/>
            <a:ext cx="1040225" cy="4641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64;p12">
            <a:extLst>
              <a:ext uri="{FF2B5EF4-FFF2-40B4-BE49-F238E27FC236}">
                <a16:creationId xmlns:a16="http://schemas.microsoft.com/office/drawing/2014/main" id="{CF6FCDC3-71D1-ED10-B5A3-223283425918}"/>
              </a:ext>
            </a:extLst>
          </p:cNvPr>
          <p:cNvSpPr txBox="1"/>
          <p:nvPr/>
        </p:nvSpPr>
        <p:spPr>
          <a:xfrm>
            <a:off x="7619047" y="994937"/>
            <a:ext cx="4228264" cy="29977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24750" tIns="16500" rIns="2475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chemeClr val="bg1"/>
                </a:solidFill>
                <a:ea typeface="Corbel"/>
                <a:cs typeface="Times New Roman" panose="02020603050405020304" pitchFamily="18" charset="0"/>
                <a:sym typeface="Corbel"/>
              </a:rPr>
              <a:t>National </a:t>
            </a:r>
            <a:r>
              <a:rPr lang="it-IT" sz="1600" b="1" err="1">
                <a:solidFill>
                  <a:schemeClr val="bg1"/>
                </a:solidFill>
                <a:ea typeface="Corbel"/>
                <a:cs typeface="Times New Roman" panose="02020603050405020304" pitchFamily="18" charset="0"/>
                <a:sym typeface="Corbel"/>
              </a:rPr>
              <a:t>collaborations</a:t>
            </a:r>
            <a:r>
              <a:rPr lang="it-IT" sz="1600" b="1">
                <a:solidFill>
                  <a:schemeClr val="bg1"/>
                </a:solidFill>
                <a:ea typeface="Corbel"/>
                <a:cs typeface="Times New Roman" panose="02020603050405020304" pitchFamily="18" charset="0"/>
                <a:sym typeface="Corbel"/>
              </a:rPr>
              <a:t> </a:t>
            </a:r>
            <a:endParaRPr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Google Shape;474;p12">
            <a:extLst>
              <a:ext uri="{FF2B5EF4-FFF2-40B4-BE49-F238E27FC236}">
                <a16:creationId xmlns:a16="http://schemas.microsoft.com/office/drawing/2014/main" id="{8272811D-E54F-3AC7-410D-4B91D360953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77281" y="3257655"/>
            <a:ext cx="938223" cy="39986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2" name="Google Shape;475;p12">
            <a:extLst>
              <a:ext uri="{FF2B5EF4-FFF2-40B4-BE49-F238E27FC236}">
                <a16:creationId xmlns:a16="http://schemas.microsoft.com/office/drawing/2014/main" id="{C8538E52-FAAE-9103-2AAB-DC74050B9C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197" r="17031"/>
          <a:stretch/>
        </p:blipFill>
        <p:spPr>
          <a:xfrm>
            <a:off x="9608898" y="1412621"/>
            <a:ext cx="663203" cy="38762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" name="Google Shape;476;p12">
            <a:extLst>
              <a:ext uri="{FF2B5EF4-FFF2-40B4-BE49-F238E27FC236}">
                <a16:creationId xmlns:a16="http://schemas.microsoft.com/office/drawing/2014/main" id="{F8E59F64-6031-52E2-AC15-8788EAB91C1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10432"/>
          <a:stretch/>
        </p:blipFill>
        <p:spPr>
          <a:xfrm>
            <a:off x="7857966" y="1417547"/>
            <a:ext cx="1024694" cy="42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77;p12">
            <a:extLst>
              <a:ext uri="{FF2B5EF4-FFF2-40B4-BE49-F238E27FC236}">
                <a16:creationId xmlns:a16="http://schemas.microsoft.com/office/drawing/2014/main" id="{EBEE5A5D-156D-DE8E-93C3-D4628D1BA4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32224" y="2668017"/>
            <a:ext cx="752126" cy="448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78;p12">
            <a:extLst>
              <a:ext uri="{FF2B5EF4-FFF2-40B4-BE49-F238E27FC236}">
                <a16:creationId xmlns:a16="http://schemas.microsoft.com/office/drawing/2014/main" id="{8F2E7680-DCAB-394B-392C-CFDE3961411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02299" y="1631022"/>
            <a:ext cx="643094" cy="56152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6" name="Google Shape;483;p12">
            <a:extLst>
              <a:ext uri="{FF2B5EF4-FFF2-40B4-BE49-F238E27FC236}">
                <a16:creationId xmlns:a16="http://schemas.microsoft.com/office/drawing/2014/main" id="{B61F22ED-1CD3-E795-910C-6696AD0E518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0019" t="5492" r="11832" b="29852"/>
          <a:stretch/>
        </p:blipFill>
        <p:spPr>
          <a:xfrm>
            <a:off x="9611175" y="2041075"/>
            <a:ext cx="682427" cy="39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84;p12">
            <a:extLst>
              <a:ext uri="{FF2B5EF4-FFF2-40B4-BE49-F238E27FC236}">
                <a16:creationId xmlns:a16="http://schemas.microsoft.com/office/drawing/2014/main" id="{47BB4239-6B07-E547-6D21-B2806731474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8148" t="2128" r="11145" b="31530"/>
          <a:stretch/>
        </p:blipFill>
        <p:spPr>
          <a:xfrm>
            <a:off x="9556669" y="2659100"/>
            <a:ext cx="738209" cy="38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2E69C42-ABE9-5021-30A7-F87AA5620B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443" t="10985" r="16668" b="11238"/>
          <a:stretch/>
        </p:blipFill>
        <p:spPr>
          <a:xfrm>
            <a:off x="11016592" y="4041776"/>
            <a:ext cx="539436" cy="64658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77E85098-D8A6-8C27-ACEB-66F7E454025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314" t="15724" r="5882" b="46828"/>
          <a:stretch/>
        </p:blipFill>
        <p:spPr>
          <a:xfrm>
            <a:off x="8134040" y="4105648"/>
            <a:ext cx="1172383" cy="488888"/>
          </a:xfrm>
          <a:prstGeom prst="rect">
            <a:avLst/>
          </a:prstGeom>
        </p:spPr>
      </p:pic>
      <p:pic>
        <p:nvPicPr>
          <p:cNvPr id="20" name="Picture 4" descr="Università degli Studi di Milano - LGCA">
            <a:extLst>
              <a:ext uri="{FF2B5EF4-FFF2-40B4-BE49-F238E27FC236}">
                <a16:creationId xmlns:a16="http://schemas.microsoft.com/office/drawing/2014/main" id="{FABA7C59-9D73-50C8-BB94-AEDC2765A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94" y="2709879"/>
            <a:ext cx="1024694" cy="34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8887F4EB-8089-3908-5DC7-3A091E35A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9846" r="3853" b="11401"/>
          <a:stretch/>
        </p:blipFill>
        <p:spPr bwMode="auto">
          <a:xfrm rot="21351916">
            <a:off x="6668961" y="4610673"/>
            <a:ext cx="2135227" cy="12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artina Italia Illustrazioni e vettori stock - iStock">
            <a:extLst>
              <a:ext uri="{FF2B5EF4-FFF2-40B4-BE49-F238E27FC236}">
                <a16:creationId xmlns:a16="http://schemas.microsoft.com/office/drawing/2014/main" id="{547E7280-2E32-8898-F827-84C13B95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197" y="862923"/>
            <a:ext cx="607827" cy="6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CB6ADD3-C181-9FA8-6B7E-F93BE94E4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24673" r="12717" b="25034"/>
          <a:stretch/>
        </p:blipFill>
        <p:spPr bwMode="auto">
          <a:xfrm>
            <a:off x="7897590" y="2044049"/>
            <a:ext cx="990920" cy="42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325D62BA-048F-958D-1E39-C1DFE03DCE2F}"/>
              </a:ext>
            </a:extLst>
          </p:cNvPr>
          <p:cNvGrpSpPr/>
          <p:nvPr/>
        </p:nvGrpSpPr>
        <p:grpSpPr>
          <a:xfrm>
            <a:off x="7803978" y="3283803"/>
            <a:ext cx="1044024" cy="434488"/>
            <a:chOff x="6253462" y="1824866"/>
            <a:chExt cx="1384639" cy="590807"/>
          </a:xfrm>
        </p:grpSpPr>
        <p:pic>
          <p:nvPicPr>
            <p:cNvPr id="25" name="Google Shape;486;p12">
              <a:extLst>
                <a:ext uri="{FF2B5EF4-FFF2-40B4-BE49-F238E27FC236}">
                  <a16:creationId xmlns:a16="http://schemas.microsoft.com/office/drawing/2014/main" id="{50AF4C67-605F-244D-0087-B9FDFFC0F6C5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 l="29770" t="8525" r="29487" b="37031"/>
            <a:stretch/>
          </p:blipFill>
          <p:spPr>
            <a:xfrm>
              <a:off x="6253462" y="1824866"/>
              <a:ext cx="715012" cy="590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486;p12">
              <a:extLst>
                <a:ext uri="{FF2B5EF4-FFF2-40B4-BE49-F238E27FC236}">
                  <a16:creationId xmlns:a16="http://schemas.microsoft.com/office/drawing/2014/main" id="{11D4CA0E-C348-E139-BDDF-3176CB947466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 l="29770" t="63277" r="29487" b="7599"/>
            <a:stretch/>
          </p:blipFill>
          <p:spPr>
            <a:xfrm>
              <a:off x="6879045" y="1969782"/>
              <a:ext cx="759056" cy="311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41FE634-9E6D-5E5B-F820-94F6322F532F}"/>
              </a:ext>
            </a:extLst>
          </p:cNvPr>
          <p:cNvSpPr txBox="1"/>
          <p:nvPr/>
        </p:nvSpPr>
        <p:spPr>
          <a:xfrm>
            <a:off x="7112966" y="1445713"/>
            <a:ext cx="985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 Nova Cond" panose="020B0506020202020204" pitchFamily="34" charset="0"/>
              </a:rPr>
              <a:t>Padua University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3091096-8746-D7D4-597A-C7C1920C8000}"/>
              </a:ext>
            </a:extLst>
          </p:cNvPr>
          <p:cNvSpPr txBox="1"/>
          <p:nvPr/>
        </p:nvSpPr>
        <p:spPr>
          <a:xfrm>
            <a:off x="7101521" y="2032066"/>
            <a:ext cx="97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 Nova Cond" panose="020B0506020202020204" pitchFamily="34" charset="0"/>
              </a:rPr>
              <a:t>Ferrara University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6D4A563-4485-EE1A-41C5-738041C7FDC0}"/>
              </a:ext>
            </a:extLst>
          </p:cNvPr>
          <p:cNvSpPr txBox="1"/>
          <p:nvPr/>
        </p:nvSpPr>
        <p:spPr>
          <a:xfrm>
            <a:off x="7101520" y="2631961"/>
            <a:ext cx="978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Milan University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38B6BFE-22B6-8ABE-2C0F-C30A031C2AAA}"/>
              </a:ext>
            </a:extLst>
          </p:cNvPr>
          <p:cNvSpPr txBox="1"/>
          <p:nvPr/>
        </p:nvSpPr>
        <p:spPr>
          <a:xfrm>
            <a:off x="8963835" y="3229575"/>
            <a:ext cx="88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INFN Pavia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BE2616-C451-BA1F-D2B4-CD99E23E37D1}"/>
              </a:ext>
            </a:extLst>
          </p:cNvPr>
          <p:cNvSpPr txBox="1"/>
          <p:nvPr/>
        </p:nvSpPr>
        <p:spPr>
          <a:xfrm>
            <a:off x="9001380" y="2627433"/>
            <a:ext cx="78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INFN Milan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FCEFCB1-DE2D-559F-7CCA-5B8FB4897464}"/>
              </a:ext>
            </a:extLst>
          </p:cNvPr>
          <p:cNvSpPr txBox="1"/>
          <p:nvPr/>
        </p:nvSpPr>
        <p:spPr>
          <a:xfrm>
            <a:off x="9006025" y="2010787"/>
            <a:ext cx="89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INFN Ferrara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E9FF061-7A7E-D61B-18D9-703BC06E6C24}"/>
              </a:ext>
            </a:extLst>
          </p:cNvPr>
          <p:cNvSpPr txBox="1"/>
          <p:nvPr/>
        </p:nvSpPr>
        <p:spPr>
          <a:xfrm>
            <a:off x="9003186" y="1391314"/>
            <a:ext cx="107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INFN Padova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38B854A-53E2-6A0A-272F-7C7508F786D6}"/>
              </a:ext>
            </a:extLst>
          </p:cNvPr>
          <p:cNvSpPr txBox="1"/>
          <p:nvPr/>
        </p:nvSpPr>
        <p:spPr>
          <a:xfrm>
            <a:off x="7066993" y="3271300"/>
            <a:ext cx="949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Pavia University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0E5F29A-86A8-1BD4-58CA-421458B61B41}"/>
              </a:ext>
            </a:extLst>
          </p:cNvPr>
          <p:cNvSpPr txBox="1"/>
          <p:nvPr/>
        </p:nvSpPr>
        <p:spPr>
          <a:xfrm>
            <a:off x="10785642" y="1393532"/>
            <a:ext cx="999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latin typeface="Arial Nova Cond" panose="020B0506020202020204" pitchFamily="34" charset="0"/>
              </a:rPr>
              <a:t>CNR Milan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1F37A49-A502-77CA-04BA-B508AAA742EC}"/>
              </a:ext>
            </a:extLst>
          </p:cNvPr>
          <p:cNvSpPr txBox="1"/>
          <p:nvPr/>
        </p:nvSpPr>
        <p:spPr>
          <a:xfrm>
            <a:off x="10904862" y="2237198"/>
            <a:ext cx="89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 Nova Cond" panose="020B0506020202020204" pitchFamily="34" charset="0"/>
              </a:rPr>
              <a:t>LENA lab. Pavia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27757A4-7CAC-F16F-E0BA-8D16465988C1}"/>
              </a:ext>
            </a:extLst>
          </p:cNvPr>
          <p:cNvSpPr txBox="1"/>
          <p:nvPr/>
        </p:nvSpPr>
        <p:spPr>
          <a:xfrm>
            <a:off x="9967863" y="3999200"/>
            <a:ext cx="1249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 Nova Cond" panose="020B0506020202020204" pitchFamily="34" charset="0"/>
              </a:rPr>
              <a:t>Sacro Cuore Don Calabria Hospital (VR)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498A0E7-FE18-F153-C115-892207FC2BDC}"/>
              </a:ext>
            </a:extLst>
          </p:cNvPr>
          <p:cNvSpPr txBox="1"/>
          <p:nvPr/>
        </p:nvSpPr>
        <p:spPr>
          <a:xfrm>
            <a:off x="7044229" y="4053997"/>
            <a:ext cx="160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 Nova Cond" panose="020B0506020202020204" pitchFamily="34" charset="0"/>
              </a:rPr>
              <a:t>Sant’Orsola Hospital (BO)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E90C7DB-AD64-20AA-B83C-9BDB957B8344}"/>
              </a:ext>
            </a:extLst>
          </p:cNvPr>
          <p:cNvSpPr txBox="1"/>
          <p:nvPr/>
        </p:nvSpPr>
        <p:spPr>
          <a:xfrm>
            <a:off x="7478317" y="5596548"/>
            <a:ext cx="12803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 Nova Cond" panose="020B0506020202020204" pitchFamily="34" charset="0"/>
              </a:rPr>
              <a:t>ARRONAX, Nantes (France)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F23C9DA-72F6-4E99-83F7-9A016E8EA003}"/>
              </a:ext>
            </a:extLst>
          </p:cNvPr>
          <p:cNvSpPr txBox="1"/>
          <p:nvPr/>
        </p:nvSpPr>
        <p:spPr>
          <a:xfrm>
            <a:off x="9263247" y="5381085"/>
            <a:ext cx="524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latin typeface="Arial Nova Cond" panose="020B0506020202020204" pitchFamily="34" charset="0"/>
              </a:rPr>
              <a:t>IAEA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562E300-CCC2-ECA6-C1FD-38AB56A083A8}"/>
              </a:ext>
            </a:extLst>
          </p:cNvPr>
          <p:cNvSpPr txBox="1"/>
          <p:nvPr/>
        </p:nvSpPr>
        <p:spPr>
          <a:xfrm>
            <a:off x="10023031" y="5379495"/>
            <a:ext cx="1824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err="1">
                <a:latin typeface="Arial Nova Cond" panose="020B0506020202020204" pitchFamily="34" charset="0"/>
              </a:rPr>
              <a:t>Univ</a:t>
            </a:r>
            <a:r>
              <a:rPr lang="it-IT" sz="1400">
                <a:latin typeface="Arial Nova Cond" panose="020B0506020202020204" pitchFamily="34" charset="0"/>
              </a:rPr>
              <a:t>. Of Winsconsin, Madison (USA)</a:t>
            </a:r>
          </a:p>
        </p:txBody>
      </p: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A49C97B7-A368-D7FF-B830-469C91C63E3C}"/>
              </a:ext>
            </a:extLst>
          </p:cNvPr>
          <p:cNvCxnSpPr/>
          <p:nvPr/>
        </p:nvCxnSpPr>
        <p:spPr>
          <a:xfrm>
            <a:off x="838200" y="844747"/>
            <a:ext cx="10515600" cy="0"/>
          </a:xfrm>
          <a:prstGeom prst="line">
            <a:avLst/>
          </a:prstGeom>
          <a:ln w="19050">
            <a:solidFill>
              <a:srgbClr val="113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DFD82623-8223-DE44-8519-FEB82E716E55}"/>
              </a:ext>
            </a:extLst>
          </p:cNvPr>
          <p:cNvSpPr txBox="1"/>
          <p:nvPr/>
        </p:nvSpPr>
        <p:spPr>
          <a:xfrm>
            <a:off x="11038034" y="3131344"/>
            <a:ext cx="538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IOV</a:t>
            </a:r>
          </a:p>
        </p:txBody>
      </p:sp>
      <p:pic>
        <p:nvPicPr>
          <p:cNvPr id="1026" name="Picture 2" descr="Regolamento patrocinio e logo">
            <a:extLst>
              <a:ext uri="{FF2B5EF4-FFF2-40B4-BE49-F238E27FC236}">
                <a16:creationId xmlns:a16="http://schemas.microsoft.com/office/drawing/2014/main" id="{98429089-2521-0DE2-7759-63583579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106" y="3397773"/>
            <a:ext cx="522657" cy="55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ella 46">
            <a:extLst>
              <a:ext uri="{FF2B5EF4-FFF2-40B4-BE49-F238E27FC236}">
                <a16:creationId xmlns:a16="http://schemas.microsoft.com/office/drawing/2014/main" id="{1CF19A7B-FD4C-4C56-A546-797DCA5DC788}"/>
              </a:ext>
            </a:extLst>
          </p:cNvPr>
          <p:cNvGraphicFramePr>
            <a:graphicFrameLocks noGrp="1"/>
          </p:cNvGraphicFramePr>
          <p:nvPr/>
        </p:nvGraphicFramePr>
        <p:xfrm>
          <a:off x="343803" y="965590"/>
          <a:ext cx="6426997" cy="586053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648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Research lines</a:t>
                      </a:r>
                      <a:endParaRPr lang="en-US" sz="14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Project</a:t>
                      </a:r>
                      <a:r>
                        <a:rPr lang="en-US" sz="1400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name (years)</a:t>
                      </a:r>
                      <a:endParaRPr lang="en-US" sz="14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62">
                <a:tc>
                  <a:txBody>
                    <a:bodyPr/>
                    <a:lstStyle/>
                    <a:p>
                      <a:pPr algn="l"/>
                      <a:r>
                        <a:rPr lang="en-US" sz="1300" noProof="0" dirty="0">
                          <a:latin typeface="Arial Narrow" panose="020B0606020202030204" pitchFamily="34" charset="0"/>
                        </a:rPr>
                        <a:t>Accelerator-</a:t>
                      </a:r>
                      <a:r>
                        <a:rPr lang="en-US" sz="1300" b="1" noProof="0" dirty="0">
                          <a:latin typeface="Arial Narrow" panose="020B0606020202030204" pitchFamily="34" charset="0"/>
                        </a:rPr>
                        <a:t>Tc-99m</a:t>
                      </a:r>
                      <a:r>
                        <a:rPr lang="en-US" sz="1300" noProof="0" dirty="0">
                          <a:latin typeface="Arial Narrow" panose="020B0606020202030204" pitchFamily="34" charset="0"/>
                        </a:rPr>
                        <a:t> alternative (direct) production route through hospital cyclotrons </a:t>
                      </a:r>
                      <a:endParaRPr lang="en-US" sz="1300" noProof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latin typeface="Arial Narrow" panose="020B0606020202030204" pitchFamily="34" charset="0"/>
                        </a:rPr>
                        <a:t>APOTEMA</a:t>
                      </a:r>
                      <a:r>
                        <a:rPr lang="en-US" sz="1200" noProof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200" kern="1200" noProof="0" dirty="0">
                          <a:latin typeface="Arial Narrow" panose="020B0606020202030204" pitchFamily="34" charset="0"/>
                        </a:rPr>
                        <a:t>(2012-2014)</a:t>
                      </a:r>
                    </a:p>
                    <a:p>
                      <a:pPr algn="l"/>
                      <a:r>
                        <a:rPr lang="en-US" sz="1200" b="1" noProof="0" dirty="0">
                          <a:latin typeface="Arial Narrow" panose="020B0606020202030204" pitchFamily="34" charset="0"/>
                        </a:rPr>
                        <a:t>TECHNOSP</a:t>
                      </a:r>
                      <a:r>
                        <a:rPr lang="en-US" sz="1200" noProof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200" kern="1200" noProof="0" dirty="0">
                          <a:latin typeface="Arial Narrow" panose="020B0606020202030204" pitchFamily="34" charset="0"/>
                        </a:rPr>
                        <a:t>(2015-2017)</a:t>
                      </a:r>
                      <a:endParaRPr lang="en-US" sz="1200" kern="1200" noProof="0" dirty="0">
                        <a:solidFill>
                          <a:schemeClr val="lt1"/>
                        </a:solidFill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389">
                <a:tc>
                  <a:txBody>
                    <a:bodyPr/>
                    <a:lstStyle/>
                    <a:p>
                      <a:pPr algn="l"/>
                      <a:r>
                        <a:rPr lang="en-US" sz="1300" b="0" baseline="0" dirty="0">
                          <a:latin typeface="Arial Narrow" panose="020B0606020202030204" pitchFamily="34" charset="0"/>
                        </a:rPr>
                        <a:t>CRP on</a:t>
                      </a:r>
                      <a:r>
                        <a:rPr lang="en-US" sz="1300" b="0" baseline="0" noProof="0" dirty="0">
                          <a:latin typeface="Arial Narrow" panose="020B0606020202030204" pitchFamily="34" charset="0"/>
                        </a:rPr>
                        <a:t>“Alternative, non HEU-based, </a:t>
                      </a:r>
                      <a:r>
                        <a:rPr lang="en-US" sz="1300" b="1" baseline="0" noProof="0" dirty="0">
                          <a:latin typeface="Arial Narrow" panose="020B0606020202030204" pitchFamily="34" charset="0"/>
                        </a:rPr>
                        <a:t>Tc-99m</a:t>
                      </a:r>
                      <a:r>
                        <a:rPr lang="en-US" sz="1300" b="0" baseline="0" noProof="0" dirty="0">
                          <a:latin typeface="Arial Narrow" panose="020B0606020202030204" pitchFamily="34" charset="0"/>
                        </a:rPr>
                        <a:t> /Mo-99 supply”</a:t>
                      </a:r>
                      <a:endParaRPr lang="en-US" sz="1300" b="0" noProof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noProof="0" dirty="0">
                          <a:latin typeface="Arial Narrow" panose="020B0606020202030204" pitchFamily="34" charset="0"/>
                        </a:rPr>
                        <a:t>IAEA CRP </a:t>
                      </a:r>
                    </a:p>
                    <a:p>
                      <a:pPr algn="l"/>
                      <a:r>
                        <a:rPr lang="en-US" sz="1200" b="0" kern="1200" noProof="0" dirty="0">
                          <a:latin typeface="Arial Narrow" panose="020B0606020202030204" pitchFamily="34" charset="0"/>
                        </a:rPr>
                        <a:t>(2011-2015)</a:t>
                      </a:r>
                      <a:endParaRPr lang="en-US" sz="1200" b="0" kern="1200" noProof="0" dirty="0">
                        <a:solidFill>
                          <a:schemeClr val="lt1"/>
                        </a:solidFill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389">
                <a:tc>
                  <a:txBody>
                    <a:bodyPr/>
                    <a:lstStyle/>
                    <a:p>
                      <a:pPr algn="l"/>
                      <a:r>
                        <a:rPr lang="en-US" sz="1300" noProof="0" dirty="0">
                          <a:latin typeface="Arial Narrow" panose="020B0606020202030204" pitchFamily="34" charset="0"/>
                        </a:rPr>
                        <a:t>Alternative </a:t>
                      </a:r>
                      <a:r>
                        <a:rPr lang="en-US" sz="1300" b="1" noProof="0" dirty="0">
                          <a:latin typeface="Arial Narrow" panose="020B0606020202030204" pitchFamily="34" charset="0"/>
                        </a:rPr>
                        <a:t>Cu-64/</a:t>
                      </a:r>
                      <a:r>
                        <a:rPr lang="en-US" sz="1300" b="1" baseline="0" noProof="0" dirty="0">
                          <a:latin typeface="Arial Narrow" panose="020B0606020202030204" pitchFamily="34" charset="0"/>
                        </a:rPr>
                        <a:t>Cu-67 </a:t>
                      </a:r>
                      <a:r>
                        <a:rPr lang="en-US" sz="1300" baseline="0" noProof="0" dirty="0">
                          <a:latin typeface="Arial Narrow" panose="020B0606020202030204" pitchFamily="34" charset="0"/>
                        </a:rPr>
                        <a:t>production for </a:t>
                      </a:r>
                      <a:r>
                        <a:rPr lang="en-US" sz="1300" baseline="0" noProof="0" dirty="0" err="1">
                          <a:latin typeface="Arial Narrow" panose="020B0606020202030204" pitchFamily="34" charset="0"/>
                        </a:rPr>
                        <a:t>theranostic</a:t>
                      </a:r>
                      <a:r>
                        <a:rPr lang="en-US" sz="1300" baseline="0" noProof="0" dirty="0">
                          <a:latin typeface="Arial Narrow" panose="020B0606020202030204" pitchFamily="34" charset="0"/>
                        </a:rPr>
                        <a:t> application</a:t>
                      </a:r>
                      <a:endParaRPr lang="en-US" sz="1300" noProof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latin typeface="Arial Narrow" panose="020B0606020202030204" pitchFamily="34" charset="0"/>
                        </a:rPr>
                        <a:t>COME</a:t>
                      </a:r>
                      <a:r>
                        <a:rPr lang="en-US" sz="1200" noProof="0" dirty="0">
                          <a:latin typeface="Arial Narrow" panose="020B0606020202030204" pitchFamily="34" charset="0"/>
                        </a:rPr>
                        <a:t> (2016)</a:t>
                      </a:r>
                      <a:endParaRPr lang="en-US" sz="1200" noProof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389">
                <a:tc>
                  <a:txBody>
                    <a:bodyPr/>
                    <a:lstStyle/>
                    <a:p>
                      <a:pPr algn="l"/>
                      <a:r>
                        <a:rPr lang="en-US" sz="1300" noProof="0" dirty="0">
                          <a:latin typeface="Arial Narrow" panose="020B0606020202030204" pitchFamily="34" charset="0"/>
                        </a:rPr>
                        <a:t>Alternative </a:t>
                      </a:r>
                      <a:r>
                        <a:rPr lang="en-US" sz="1300" b="1" noProof="0" dirty="0">
                          <a:latin typeface="Arial Narrow" panose="020B0606020202030204" pitchFamily="34" charset="0"/>
                        </a:rPr>
                        <a:t>Sc-47</a:t>
                      </a:r>
                      <a:r>
                        <a:rPr lang="en-US" sz="1300" noProof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300" baseline="0" noProof="0" dirty="0">
                          <a:latin typeface="Arial Narrow" panose="020B0606020202030204" pitchFamily="34" charset="0"/>
                        </a:rPr>
                        <a:t>production for </a:t>
                      </a:r>
                      <a:r>
                        <a:rPr lang="en-US" sz="1300" baseline="0" noProof="0" dirty="0" err="1">
                          <a:latin typeface="Arial Narrow" panose="020B0606020202030204" pitchFamily="34" charset="0"/>
                        </a:rPr>
                        <a:t>theranostic</a:t>
                      </a:r>
                      <a:r>
                        <a:rPr lang="en-US" sz="1300" baseline="0" noProof="0" dirty="0">
                          <a:latin typeface="Arial Narrow" panose="020B0606020202030204" pitchFamily="34" charset="0"/>
                        </a:rPr>
                        <a:t> application</a:t>
                      </a:r>
                      <a:endParaRPr lang="en-US" sz="1300" noProof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latin typeface="Arial Narrow" panose="020B0606020202030204" pitchFamily="34" charset="0"/>
                        </a:rPr>
                        <a:t>PASTA</a:t>
                      </a:r>
                      <a:r>
                        <a:rPr lang="en-US" sz="1200" noProof="0" dirty="0">
                          <a:latin typeface="Arial Narrow" panose="020B0606020202030204" pitchFamily="34" charset="0"/>
                        </a:rPr>
                        <a:t> (2017-2018)</a:t>
                      </a:r>
                      <a:endParaRPr lang="en-US" sz="1200" noProof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415703"/>
                  </a:ext>
                </a:extLst>
              </a:tr>
              <a:tr h="434162">
                <a:tc>
                  <a:txBody>
                    <a:bodyPr/>
                    <a:lstStyle/>
                    <a:p>
                      <a:r>
                        <a:rPr lang="en-US" sz="1300" b="0" baseline="0" dirty="0">
                          <a:latin typeface="Arial Narrow" panose="020B0606020202030204" pitchFamily="34" charset="0"/>
                        </a:rPr>
                        <a:t>CRP on “Radiopharmaceuticals Labelled with New Emerging Radionuclides”</a:t>
                      </a:r>
                      <a:r>
                        <a:rPr lang="en-US" sz="1300" b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300" b="1" dirty="0">
                          <a:latin typeface="Arial Narrow" panose="020B0606020202030204" pitchFamily="34" charset="0"/>
                        </a:rPr>
                        <a:t>Cu-67</a:t>
                      </a:r>
                      <a:r>
                        <a:rPr lang="en-US" sz="1300" b="0" dirty="0">
                          <a:latin typeface="Arial Narrow" panose="020B0606020202030204" pitchFamily="34" charset="0"/>
                        </a:rPr>
                        <a:t>, Re-186,</a:t>
                      </a:r>
                      <a:r>
                        <a:rPr lang="en-US" sz="1300" b="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300" b="1" dirty="0">
                          <a:latin typeface="Arial Narrow" panose="020B0606020202030204" pitchFamily="34" charset="0"/>
                        </a:rPr>
                        <a:t>Sc-47</a:t>
                      </a:r>
                      <a:r>
                        <a:rPr lang="en-US" sz="1300" b="0" dirty="0">
                          <a:latin typeface="Arial Narrow" panose="020B0606020202030204" pitchFamily="34" charset="0"/>
                        </a:rPr>
                        <a:t>”</a:t>
                      </a:r>
                      <a:endParaRPr lang="en-US" sz="1300" b="0" dirty="0">
                        <a:solidFill>
                          <a:srgbClr val="FFFF00"/>
                        </a:solidFill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kern="1200" noProof="0" dirty="0">
                          <a:latin typeface="Arial Narrow" panose="020B0606020202030204" pitchFamily="34" charset="0"/>
                        </a:rPr>
                        <a:t>IAEA CRP </a:t>
                      </a:r>
                      <a:r>
                        <a:rPr lang="en-US" sz="1200" b="0" kern="1200" noProof="0" dirty="0">
                          <a:latin typeface="Arial Narrow" panose="020B0606020202030204" pitchFamily="34" charset="0"/>
                        </a:rPr>
                        <a:t>(2016-2019)</a:t>
                      </a:r>
                      <a:endParaRPr lang="en-US" sz="1200" b="0" kern="1200" noProof="0" dirty="0">
                        <a:solidFill>
                          <a:schemeClr val="lt1"/>
                        </a:solidFill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389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High Power Target concepts R&amp;D (</a:t>
                      </a:r>
                      <a:r>
                        <a:rPr lang="en-US" sz="1300" baseline="30000" dirty="0">
                          <a:latin typeface="Arial Narrow" panose="020B0606020202030204" pitchFamily="34" charset="0"/>
                        </a:rPr>
                        <a:t>64/67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Cu)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TERABIO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(2016-2019)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389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High intensity vibrational powder plating 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E_PLATE </a:t>
                      </a:r>
                      <a:r>
                        <a:rPr lang="en-US" sz="1200" baseline="0" dirty="0">
                          <a:latin typeface="Arial Narrow" panose="020B0606020202030204" pitchFamily="34" charset="0"/>
                        </a:rPr>
                        <a:t>(2018-2019)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5857533"/>
                  </a:ext>
                </a:extLst>
              </a:tr>
              <a:tr h="43416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Multimodal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pET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mRi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Imaging with Cyclotron-produced </a:t>
                      </a:r>
                    </a:p>
                    <a:p>
                      <a:r>
                        <a:rPr lang="en-US" sz="1300" b="1" dirty="0">
                          <a:latin typeface="Arial Narrow" panose="020B0606020202030204" pitchFamily="34" charset="0"/>
                        </a:rPr>
                        <a:t>Mn-52/51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and stable paramagnetic Mn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iSotopes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METRICS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(2018-2020)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169487"/>
                  </a:ext>
                </a:extLst>
              </a:tr>
              <a:tr h="434162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Research on emerging Medical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radIonuclides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n-US" sz="1300" b="1" dirty="0">
                          <a:latin typeface="Arial Narrow" panose="020B0606020202030204" pitchFamily="34" charset="0"/>
                        </a:rPr>
                        <a:t>Sc-47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and </a:t>
                      </a:r>
                      <a:r>
                        <a:rPr lang="en-US" sz="1300" b="1" dirty="0">
                          <a:latin typeface="Arial Narrow" panose="020B0606020202030204" pitchFamily="34" charset="0"/>
                        </a:rPr>
                        <a:t>Tb-xx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) from the X-sections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REMIX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(2021-2023)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464288"/>
                  </a:ext>
                </a:extLst>
              </a:tr>
              <a:tr h="255389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magnetron sputtering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ctclOtron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TargEt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Manufactoring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TOTEM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(2021-2022)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555827"/>
                  </a:ext>
                </a:extLst>
              </a:tr>
              <a:tr h="362329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Solid Target Dissolution System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latin typeface="Arial Narrow" panose="020B0606020202030204" pitchFamily="34" charset="0"/>
                        </a:rPr>
                        <a:t>STarDiS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(2023)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721085"/>
                  </a:ext>
                </a:extLst>
              </a:tr>
              <a:tr h="362329">
                <a:tc>
                  <a:txBody>
                    <a:bodyPr/>
                    <a:lstStyle/>
                    <a:p>
                      <a:r>
                        <a:rPr lang="en-GB" sz="1300" b="1" baseline="30000" dirty="0">
                          <a:latin typeface="Arial Narrow" panose="020B0606020202030204" pitchFamily="34" charset="0"/>
                        </a:rPr>
                        <a:t>67/64/61</a:t>
                      </a:r>
                      <a:r>
                        <a:rPr lang="en-GB" sz="1300" b="1" dirty="0">
                          <a:latin typeface="Arial Narrow" panose="020B0606020202030204" pitchFamily="34" charset="0"/>
                        </a:rPr>
                        <a:t>CU</a:t>
                      </a:r>
                      <a:r>
                        <a:rPr lang="en-GB" sz="13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sz="1300" dirty="0" err="1">
                          <a:latin typeface="Arial Narrow" panose="020B0606020202030204" pitchFamily="34" charset="0"/>
                        </a:rPr>
                        <a:t>PRoductionand</a:t>
                      </a:r>
                      <a:r>
                        <a:rPr lang="en-GB" sz="1300" dirty="0">
                          <a:latin typeface="Arial Narrow" panose="020B0606020202030204" pitchFamily="34" charset="0"/>
                        </a:rPr>
                        <a:t> Use in Medicine –Target Technology Development</a:t>
                      </a:r>
                      <a:endParaRPr lang="en-US" sz="13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CUPRUM-TTD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(2023-2025)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6126805"/>
                  </a:ext>
                </a:extLst>
              </a:tr>
              <a:tr h="362329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 Narrow" panose="020B0606020202030204" pitchFamily="34" charset="0"/>
                        </a:rPr>
                        <a:t>Accelerator-based Production of </a:t>
                      </a:r>
                      <a:r>
                        <a:rPr lang="en-US" sz="1300" dirty="0" err="1">
                          <a:latin typeface="Arial Narrow" panose="020B0606020202030204" pitchFamily="34" charset="0"/>
                        </a:rPr>
                        <a:t>tHeranostic</a:t>
                      </a:r>
                      <a:r>
                        <a:rPr lang="en-US" sz="1300" dirty="0">
                          <a:latin typeface="Arial Narrow" panose="020B0606020202030204" pitchFamily="34" charset="0"/>
                        </a:rPr>
                        <a:t> radionuclides Investigations on </a:t>
                      </a:r>
                      <a:r>
                        <a:rPr lang="en-US" sz="1300" b="1" dirty="0">
                          <a:latin typeface="Arial Narrow" panose="020B0606020202030204" pitchFamily="34" charset="0"/>
                        </a:rPr>
                        <a:t>Terbium-155</a:t>
                      </a:r>
                      <a:endParaRPr lang="en-US" sz="1300" b="1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APHRODITE-155</a:t>
                      </a:r>
                      <a:r>
                        <a:rPr lang="en-US" sz="120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PRIN PNRR (2024-2025)</a:t>
                      </a:r>
                      <a:endParaRPr lang="en-US" sz="120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371293"/>
                  </a:ext>
                </a:extLst>
              </a:tr>
              <a:tr h="362329">
                <a:tc>
                  <a:txBody>
                    <a:bodyPr/>
                    <a:lstStyle/>
                    <a:p>
                      <a:r>
                        <a:rPr lang="en-GB" sz="1300" b="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Cross section investigation of medical radionuclides (</a:t>
                      </a:r>
                      <a:r>
                        <a:rPr lang="en-GB" sz="1300" b="1" baseline="3000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GB" sz="1300" b="1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Sc</a:t>
                      </a:r>
                      <a:r>
                        <a:rPr lang="en-GB" sz="1300" b="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300" b="1" baseline="3000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67/64</a:t>
                      </a:r>
                      <a:r>
                        <a:rPr lang="en-GB" sz="1300" b="1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en-GB" sz="1300" b="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300" b="1" baseline="3000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1xx</a:t>
                      </a:r>
                      <a:r>
                        <a:rPr lang="en-GB" sz="1300" b="1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Tb</a:t>
                      </a:r>
                      <a:r>
                        <a:rPr lang="en-GB" sz="1300" b="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en-US" sz="1300" b="0" dirty="0">
                        <a:latin typeface="Arial Narrow" panose="020B0606020202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SPES_MED </a:t>
                      </a:r>
                      <a:r>
                        <a:rPr lang="en-US" sz="1200" dirty="0">
                          <a:latin typeface="Arial Narrow" panose="020B0606020202030204" pitchFamily="34" charset="0"/>
                          <a:ea typeface="Batang" panose="02030600000101010101" pitchFamily="18" charset="-127"/>
                          <a:cs typeface="Times New Roman" panose="02020603050405020304" pitchFamily="18" charset="0"/>
                        </a:rPr>
                        <a:t>(2025-2027)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063106"/>
                  </a:ext>
                </a:extLst>
              </a:tr>
            </a:tbl>
          </a:graphicData>
        </a:graphic>
      </p:graphicFrame>
      <p:sp>
        <p:nvSpPr>
          <p:cNvPr id="48" name="Rettangolo 47">
            <a:extLst>
              <a:ext uri="{FF2B5EF4-FFF2-40B4-BE49-F238E27FC236}">
                <a16:creationId xmlns:a16="http://schemas.microsoft.com/office/drawing/2014/main" id="{3CAAC376-221E-4C52-9754-49E97CDDA4CD}"/>
              </a:ext>
            </a:extLst>
          </p:cNvPr>
          <p:cNvSpPr/>
          <p:nvPr/>
        </p:nvSpPr>
        <p:spPr>
          <a:xfrm>
            <a:off x="342032" y="5486400"/>
            <a:ext cx="6418917" cy="13397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6847E66-A3C0-4850-B0D3-293BA380E329}"/>
              </a:ext>
            </a:extLst>
          </p:cNvPr>
          <p:cNvSpPr txBox="1"/>
          <p:nvPr/>
        </p:nvSpPr>
        <p:spPr>
          <a:xfrm rot="1342761">
            <a:off x="5827264" y="5569821"/>
            <a:ext cx="103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Progetti in corso</a:t>
            </a:r>
          </a:p>
        </p:txBody>
      </p:sp>
      <p:cxnSp>
        <p:nvCxnSpPr>
          <p:cNvPr id="2" name="Straight Connector 18">
            <a:extLst>
              <a:ext uri="{FF2B5EF4-FFF2-40B4-BE49-F238E27FC236}">
                <a16:creationId xmlns:a16="http://schemas.microsoft.com/office/drawing/2014/main" id="{701CBA22-3F2A-EC04-2B58-A4EFB1A37ABE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73164C-441C-4285-0DC7-67F1737A6EDA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1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4FB31-A364-8FB3-593C-3AFFED0F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he box that has to be checked by July 31: Retirement Plan Restatement |  The Retirement Plan Blog">
            <a:extLst>
              <a:ext uri="{FF2B5EF4-FFF2-40B4-BE49-F238E27FC236}">
                <a16:creationId xmlns:a16="http://schemas.microsoft.com/office/drawing/2014/main" id="{FF23FA93-7ED2-6FD1-A988-19DAF124B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80" y="63963"/>
            <a:ext cx="1966892" cy="13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muro, vestiti, interno, persona&#10;&#10;Descrizione generata automaticamente">
            <a:extLst>
              <a:ext uri="{FF2B5EF4-FFF2-40B4-BE49-F238E27FC236}">
                <a16:creationId xmlns:a16="http://schemas.microsoft.com/office/drawing/2014/main" id="{321AABC0-F60B-0ADC-F83B-9F0FA55EA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5"/>
          <a:stretch/>
        </p:blipFill>
        <p:spPr>
          <a:xfrm>
            <a:off x="269655" y="248954"/>
            <a:ext cx="5367321" cy="639547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EC5700-863D-6B20-19BD-32B723235D87}"/>
              </a:ext>
            </a:extLst>
          </p:cNvPr>
          <p:cNvSpPr txBox="1"/>
          <p:nvPr/>
        </p:nvSpPr>
        <p:spPr>
          <a:xfrm>
            <a:off x="6270892" y="1435508"/>
            <a:ext cx="5211097" cy="2862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gradFill flip="none" rotWithShape="1">
                  <a:gsLst>
                    <a:gs pos="0">
                      <a:srgbClr val="FF0000"/>
                    </a:gs>
                    <a:gs pos="50000">
                      <a:srgbClr val="337FF7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Grazie a tutto il personale del laboratorio per il lavoro di squadra che ci ha permesso di ottenere questo primo risultato!</a:t>
            </a:r>
            <a:endParaRPr lang="en-GB" sz="3600" b="1" dirty="0">
              <a:gradFill flip="none" rotWithShape="1">
                <a:gsLst>
                  <a:gs pos="0">
                    <a:srgbClr val="FF0000"/>
                  </a:gs>
                  <a:gs pos="50000">
                    <a:srgbClr val="337FF7"/>
                  </a:gs>
                  <a:gs pos="100000">
                    <a:srgbClr val="00B050"/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C468DF-488B-F1FF-26B2-1EA032D9F7A9}"/>
              </a:ext>
            </a:extLst>
          </p:cNvPr>
          <p:cNvSpPr txBox="1"/>
          <p:nvPr/>
        </p:nvSpPr>
        <p:spPr>
          <a:xfrm>
            <a:off x="6508726" y="4972788"/>
            <a:ext cx="521109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…ed è solo l’inizio! 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C702A1D-2CB5-6E51-83CC-816C4DD30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131" y="5422492"/>
            <a:ext cx="2120869" cy="13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>
            <a:spLocks noGrp="1"/>
          </p:cNvSpPr>
          <p:nvPr>
            <p:ph type="title"/>
          </p:nvPr>
        </p:nvSpPr>
        <p:spPr>
          <a:xfrm>
            <a:off x="0" y="212386"/>
            <a:ext cx="809897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Arial Nova" panose="020B0504020202020204" pitchFamily="34" charset="0"/>
                <a:ea typeface="Calibri"/>
                <a:cs typeface="Calibri"/>
                <a:sym typeface="Calibri"/>
              </a:rPr>
              <a:t>The SPES project</a:t>
            </a:r>
            <a:br>
              <a:rPr lang="en-US" dirty="0">
                <a:latin typeface="Arial Nova" panose="020B0504020202020204" pitchFamily="34" charset="0"/>
                <a:ea typeface="Calibri"/>
                <a:cs typeface="Calibri"/>
                <a:sym typeface="Calibri"/>
              </a:rPr>
            </a:br>
            <a:r>
              <a:rPr lang="en-GB" sz="3600" dirty="0">
                <a:latin typeface="Arial Nova" panose="020B0504020202020204" pitchFamily="34" charset="0"/>
                <a:ea typeface="Calibri"/>
                <a:cs typeface="Calibri"/>
                <a:sym typeface="Calibri"/>
              </a:rPr>
              <a:t>Selective Production of Exotic Species</a:t>
            </a:r>
            <a:endParaRPr dirty="0"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10" descr="A blueprint of a buildin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3863859" y="1764163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0"/>
          <p:cNvGrpSpPr/>
          <p:nvPr/>
        </p:nvGrpSpPr>
        <p:grpSpPr>
          <a:xfrm>
            <a:off x="9169455" y="2320206"/>
            <a:ext cx="3134747" cy="1953924"/>
            <a:chOff x="8081416" y="2611612"/>
            <a:chExt cx="3134747" cy="1953924"/>
          </a:xfrm>
        </p:grpSpPr>
        <p:grpSp>
          <p:nvGrpSpPr>
            <p:cNvPr id="266" name="Google Shape;266;p10"/>
            <p:cNvGrpSpPr/>
            <p:nvPr/>
          </p:nvGrpSpPr>
          <p:grpSpPr>
            <a:xfrm>
              <a:off x="8081416" y="2611612"/>
              <a:ext cx="3011941" cy="1953924"/>
              <a:chOff x="8289983" y="2966593"/>
              <a:chExt cx="3011941" cy="1953924"/>
            </a:xfrm>
          </p:grpSpPr>
          <p:pic>
            <p:nvPicPr>
              <p:cNvPr id="267" name="Google Shape;267;p1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8" name="Google Shape;268;p10"/>
              <p:cNvSpPr txBox="1"/>
              <p:nvPr/>
            </p:nvSpPr>
            <p:spPr>
              <a:xfrm>
                <a:off x="8289983" y="2966593"/>
                <a:ext cx="301194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Arial Nova Cond" panose="020B0506020202020204" pitchFamily="34" charset="0"/>
                    <a:ea typeface="Calibri"/>
                    <a:cs typeface="Calibri"/>
                    <a:sym typeface="Calibri"/>
                  </a:rPr>
                  <a:t>DIRECT activation </a:t>
                </a: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Arial Nova Cond" panose="020B0506020202020204" pitchFamily="34" charset="0"/>
                    <a:ea typeface="Calibri"/>
                    <a:cs typeface="Calibri"/>
                    <a:sym typeface="Calibri"/>
                  </a:rPr>
                  <a:t>technology </a:t>
                </a:r>
                <a:endParaRPr sz="2400" b="0" i="0" u="none" strike="noStrike" cap="none" dirty="0">
                  <a:solidFill>
                    <a:srgbClr val="FF0000"/>
                  </a:solidFill>
                  <a:latin typeface="Arial Nova Cond" panose="020B0506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9" name="Google Shape;269;p10"/>
            <p:cNvSpPr/>
            <p:nvPr/>
          </p:nvSpPr>
          <p:spPr>
            <a:xfrm>
              <a:off x="9523944" y="3528372"/>
              <a:ext cx="1692219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sz="1600" b="0" i="0" u="none" strike="noStrike" cap="none" dirty="0">
                  <a:solidFill>
                    <a:srgbClr val="00B050"/>
                  </a:solidFill>
                  <a:latin typeface="Arial Nova Cond" panose="020B0506020202020204" pitchFamily="34" charset="0"/>
                  <a:ea typeface="Corbel"/>
                  <a:cs typeface="Corbel"/>
                  <a:sym typeface="Corbel"/>
                </a:rPr>
                <a:t>LA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Arial Nova Cond" panose="020B0506020202020204" pitchFamily="34" charset="0"/>
                  <a:ea typeface="Corbel"/>
                  <a:cs typeface="Corbel"/>
                  <a:sym typeface="Corbel"/>
                </a:rPr>
                <a:t>boratory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of </a:t>
              </a:r>
              <a:r>
                <a:rPr lang="en-US" sz="1600" b="0" i="0" u="none" strike="noStrike" cap="none" dirty="0" err="1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rPr>
                <a:t>Ra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diouclides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for </a:t>
              </a:r>
              <a:r>
                <a:rPr lang="en-US" sz="1600" b="0" i="0" u="none" strike="noStrike" cap="none" dirty="0">
                  <a:solidFill>
                    <a:srgbClr val="3477B2"/>
                  </a:solidFill>
                  <a:latin typeface="Corbel"/>
                  <a:ea typeface="Corbel"/>
                  <a:cs typeface="Corbel"/>
                  <a:sym typeface="Corbel"/>
                </a:rPr>
                <a:t>MED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icine</a:t>
              </a:r>
              <a:endParaRPr sz="1600" b="0" i="0" u="none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 dirty="0">
                <a:solidFill>
                  <a:srgbClr val="194D8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70" name="Google Shape;270;p10"/>
          <p:cNvSpPr/>
          <p:nvPr/>
        </p:nvSpPr>
        <p:spPr>
          <a:xfrm>
            <a:off x="6718300" y="4643653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0"/>
          <p:cNvSpPr/>
          <p:nvPr/>
        </p:nvSpPr>
        <p:spPr>
          <a:xfrm>
            <a:off x="7137400" y="2553195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6907213" y="5966305"/>
            <a:ext cx="1117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RIFAC</a:t>
            </a:r>
            <a:endParaRPr sz="1400" b="0" i="0" u="none" strike="noStrike" cap="none" dirty="0">
              <a:solidFill>
                <a:srgbClr val="002060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4511429" y="5277681"/>
            <a:ext cx="446767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0"/>
          <p:cNvSpPr/>
          <p:nvPr/>
        </p:nvSpPr>
        <p:spPr>
          <a:xfrm rot="5400000">
            <a:off x="3990896" y="5440796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 txBox="1"/>
          <p:nvPr/>
        </p:nvSpPr>
        <p:spPr>
          <a:xfrm>
            <a:off x="7048500" y="2005144"/>
            <a:ext cx="990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5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 dirty="0">
              <a:solidFill>
                <a:srgbClr val="00B050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1583075" y="5293207"/>
            <a:ext cx="22807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ISOL technology </a:t>
            </a:r>
            <a:endParaRPr sz="2400" b="0" i="0" u="none" strike="noStrike" cap="none" dirty="0">
              <a:solidFill>
                <a:srgbClr val="FF0000"/>
              </a:solidFill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0"/>
          <p:cNvSpPr txBox="1"/>
          <p:nvPr/>
        </p:nvSpPr>
        <p:spPr>
          <a:xfrm>
            <a:off x="9338620" y="5429065"/>
            <a:ext cx="29655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b="0" i="0" u="none" strike="noStrike" cap="none" dirty="0">
                <a:solidFill>
                  <a:srgbClr val="083776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Possible collaboration with industry for production</a:t>
            </a:r>
            <a:endParaRPr b="0" i="0" u="none" strike="noStrike" cap="none" dirty="0">
              <a:solidFill>
                <a:srgbClr val="083776"/>
              </a:solidFill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449" y="5722299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0"/>
          <p:cNvSpPr/>
          <p:nvPr/>
        </p:nvSpPr>
        <p:spPr>
          <a:xfrm rot="-5400000">
            <a:off x="8784391" y="3217003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0"/>
          <p:cNvSpPr/>
          <p:nvPr/>
        </p:nvSpPr>
        <p:spPr>
          <a:xfrm rot="-5400000">
            <a:off x="8778275" y="5483684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79;p17">
            <a:extLst>
              <a:ext uri="{FF2B5EF4-FFF2-40B4-BE49-F238E27FC236}">
                <a16:creationId xmlns:a16="http://schemas.microsoft.com/office/drawing/2014/main" id="{5F8FAFA7-65C2-4887-9D18-AE902E3D0914}"/>
              </a:ext>
            </a:extLst>
          </p:cNvPr>
          <p:cNvSpPr txBox="1"/>
          <p:nvPr/>
        </p:nvSpPr>
        <p:spPr>
          <a:xfrm>
            <a:off x="9113893" y="4235213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83776"/>
                </a:solidFill>
                <a:latin typeface="Arial Nova Cond" panose="020B0506020202020204" pitchFamily="34" charset="0"/>
                <a:cs typeface="Calibri"/>
                <a:sym typeface="Calibri"/>
              </a:rPr>
              <a:t>https://web.infn.it/LARAMED/</a:t>
            </a:r>
            <a:endParaRPr sz="1600" b="1" dirty="0">
              <a:solidFill>
                <a:srgbClr val="083776"/>
              </a:solidFill>
              <a:latin typeface="Arial Nova Cond" panose="020B0506020202020204" pitchFamily="34" charset="0"/>
              <a:cs typeface="Calibri"/>
              <a:sym typeface="Corbel"/>
            </a:endParaRPr>
          </a:p>
        </p:txBody>
      </p:sp>
      <p:sp>
        <p:nvSpPr>
          <p:cNvPr id="31" name="Google Shape;379;p17">
            <a:extLst>
              <a:ext uri="{FF2B5EF4-FFF2-40B4-BE49-F238E27FC236}">
                <a16:creationId xmlns:a16="http://schemas.microsoft.com/office/drawing/2014/main" id="{A90F8296-FA61-47DE-82D6-6565841E349A}"/>
              </a:ext>
            </a:extLst>
          </p:cNvPr>
          <p:cNvSpPr txBox="1"/>
          <p:nvPr/>
        </p:nvSpPr>
        <p:spPr>
          <a:xfrm>
            <a:off x="1202952" y="6210471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solidFill>
                  <a:srgbClr val="083776"/>
                </a:solidFill>
                <a:latin typeface="Arial Nova Cond" panose="020B0506020202020204" pitchFamily="34" charset="0"/>
                <a:cs typeface="Calibri"/>
                <a:sym typeface="Calibri"/>
              </a:rPr>
              <a:t>https://isolpharm.pd.infn.it/web//</a:t>
            </a:r>
            <a:endParaRPr sz="1600" b="1" dirty="0">
              <a:solidFill>
                <a:srgbClr val="083776"/>
              </a:solidFill>
              <a:latin typeface="Arial Nova Cond" panose="020B0506020202020204" pitchFamily="34" charset="0"/>
              <a:cs typeface="Calibri"/>
              <a:sym typeface="Corbel"/>
            </a:endParaRPr>
          </a:p>
        </p:txBody>
      </p:sp>
      <p:pic>
        <p:nvPicPr>
          <p:cNvPr id="25" name="Picture 2" descr="SPES">
            <a:extLst>
              <a:ext uri="{FF2B5EF4-FFF2-40B4-BE49-F238E27FC236}">
                <a16:creationId xmlns:a16="http://schemas.microsoft.com/office/drawing/2014/main" id="{836FA17C-041F-4B6E-9D54-C70E9779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90" y="16066"/>
            <a:ext cx="4270310" cy="12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E1E6EBC-28B1-4114-8FCE-C6A9F0980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62" r="13360" b="4969"/>
          <a:stretch/>
        </p:blipFill>
        <p:spPr>
          <a:xfrm>
            <a:off x="342856" y="1209535"/>
            <a:ext cx="3443659" cy="2056513"/>
          </a:xfrm>
          <a:prstGeom prst="rect">
            <a:avLst/>
          </a:prstGeom>
        </p:spPr>
      </p:pic>
      <p:sp>
        <p:nvSpPr>
          <p:cNvPr id="32" name="Figura a mano libera: forma 31">
            <a:extLst>
              <a:ext uri="{FF2B5EF4-FFF2-40B4-BE49-F238E27FC236}">
                <a16:creationId xmlns:a16="http://schemas.microsoft.com/office/drawing/2014/main" id="{6DED601A-0DF1-42EA-B87F-E2F3743B230D}"/>
              </a:ext>
            </a:extLst>
          </p:cNvPr>
          <p:cNvSpPr/>
          <p:nvPr/>
        </p:nvSpPr>
        <p:spPr>
          <a:xfrm>
            <a:off x="342854" y="1207919"/>
            <a:ext cx="3498980" cy="2043521"/>
          </a:xfrm>
          <a:custGeom>
            <a:avLst/>
            <a:gdLst>
              <a:gd name="connsiteX0" fmla="*/ 4686300 w 10577146"/>
              <a:gd name="connsiteY0" fmla="*/ 2699239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4686300 w 10577146"/>
              <a:gd name="connsiteY12" fmla="*/ 2699239 h 5547946"/>
              <a:gd name="connsiteX0" fmla="*/ 4954657 w 10577146"/>
              <a:gd name="connsiteY0" fmla="*/ 2570030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4954657 w 10577146"/>
              <a:gd name="connsiteY12" fmla="*/ 2570030 h 5547946"/>
              <a:gd name="connsiteX0" fmla="*/ 4954657 w 10577146"/>
              <a:gd name="connsiteY0" fmla="*/ 2570030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4954657 w 10577146"/>
              <a:gd name="connsiteY12" fmla="*/ 2570030 h 5547946"/>
              <a:gd name="connsiteX0" fmla="*/ 5332343 w 10577146"/>
              <a:gd name="connsiteY0" fmla="*/ 2669422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7077807 w 10577146"/>
              <a:gd name="connsiteY1" fmla="*/ 2215662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98903 w 10577146"/>
              <a:gd name="connsiteY1" fmla="*/ 2275297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98903 w 10577146"/>
              <a:gd name="connsiteY1" fmla="*/ 2275297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98903 w 10577146"/>
              <a:gd name="connsiteY1" fmla="*/ 2275297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39268 w 10577146"/>
              <a:gd name="connsiteY1" fmla="*/ 2454201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547946"/>
              <a:gd name="connsiteX1" fmla="*/ 6839268 w 10577146"/>
              <a:gd name="connsiteY1" fmla="*/ 2454201 h 5547946"/>
              <a:gd name="connsiteX2" fmla="*/ 10577146 w 10577146"/>
              <a:gd name="connsiteY2" fmla="*/ 2206869 h 5547946"/>
              <a:gd name="connsiteX3" fmla="*/ 10058400 w 10577146"/>
              <a:gd name="connsiteY3" fmla="*/ 26377 h 5547946"/>
              <a:gd name="connsiteX4" fmla="*/ 0 w 10577146"/>
              <a:gd name="connsiteY4" fmla="*/ 0 h 5547946"/>
              <a:gd name="connsiteX5" fmla="*/ 0 w 10577146"/>
              <a:gd name="connsiteY5" fmla="*/ 5547946 h 5547946"/>
              <a:gd name="connsiteX6" fmla="*/ 4466492 w 10577146"/>
              <a:gd name="connsiteY6" fmla="*/ 5521569 h 5547946"/>
              <a:gd name="connsiteX7" fmla="*/ 4870938 w 10577146"/>
              <a:gd name="connsiteY7" fmla="*/ 4642339 h 5547946"/>
              <a:gd name="connsiteX8" fmla="*/ 4800600 w 10577146"/>
              <a:gd name="connsiteY8" fmla="*/ 4123592 h 5547946"/>
              <a:gd name="connsiteX9" fmla="*/ 4668715 w 10577146"/>
              <a:gd name="connsiteY9" fmla="*/ 3640016 h 5547946"/>
              <a:gd name="connsiteX10" fmla="*/ 4563207 w 10577146"/>
              <a:gd name="connsiteY10" fmla="*/ 3130062 h 5547946"/>
              <a:gd name="connsiteX11" fmla="*/ 4615961 w 10577146"/>
              <a:gd name="connsiteY11" fmla="*/ 2787162 h 5547946"/>
              <a:gd name="connsiteX12" fmla="*/ 5332343 w 10577146"/>
              <a:gd name="connsiteY12" fmla="*/ 2669422 h 5547946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4870938 w 10577146"/>
              <a:gd name="connsiteY7" fmla="*/ 4642339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4870938 w 10577146"/>
              <a:gd name="connsiteY7" fmla="*/ 4642339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5020025 w 10577146"/>
              <a:gd name="connsiteY7" fmla="*/ 4721852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5020025 w 10577146"/>
              <a:gd name="connsiteY7" fmla="*/ 4721852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690534"/>
              <a:gd name="connsiteX1" fmla="*/ 6839268 w 10577146"/>
              <a:gd name="connsiteY1" fmla="*/ 2454201 h 5690534"/>
              <a:gd name="connsiteX2" fmla="*/ 10577146 w 10577146"/>
              <a:gd name="connsiteY2" fmla="*/ 2206869 h 5690534"/>
              <a:gd name="connsiteX3" fmla="*/ 10058400 w 10577146"/>
              <a:gd name="connsiteY3" fmla="*/ 26377 h 5690534"/>
              <a:gd name="connsiteX4" fmla="*/ 0 w 10577146"/>
              <a:gd name="connsiteY4" fmla="*/ 0 h 5690534"/>
              <a:gd name="connsiteX5" fmla="*/ 0 w 10577146"/>
              <a:gd name="connsiteY5" fmla="*/ 5547946 h 5690534"/>
              <a:gd name="connsiteX6" fmla="*/ 4476431 w 10577146"/>
              <a:gd name="connsiteY6" fmla="*/ 5690534 h 5690534"/>
              <a:gd name="connsiteX7" fmla="*/ 5020025 w 10577146"/>
              <a:gd name="connsiteY7" fmla="*/ 4721852 h 5690534"/>
              <a:gd name="connsiteX8" fmla="*/ 4800600 w 10577146"/>
              <a:gd name="connsiteY8" fmla="*/ 4123592 h 5690534"/>
              <a:gd name="connsiteX9" fmla="*/ 4668715 w 10577146"/>
              <a:gd name="connsiteY9" fmla="*/ 3640016 h 5690534"/>
              <a:gd name="connsiteX10" fmla="*/ 4563207 w 10577146"/>
              <a:gd name="connsiteY10" fmla="*/ 3130062 h 5690534"/>
              <a:gd name="connsiteX11" fmla="*/ 4615961 w 10577146"/>
              <a:gd name="connsiteY11" fmla="*/ 2787162 h 5690534"/>
              <a:gd name="connsiteX12" fmla="*/ 5332343 w 10577146"/>
              <a:gd name="connsiteY12" fmla="*/ 2669422 h 5690534"/>
              <a:gd name="connsiteX0" fmla="*/ 5332343 w 10577146"/>
              <a:gd name="connsiteY0" fmla="*/ 2669422 h 5710412"/>
              <a:gd name="connsiteX1" fmla="*/ 6839268 w 10577146"/>
              <a:gd name="connsiteY1" fmla="*/ 2454201 h 5710412"/>
              <a:gd name="connsiteX2" fmla="*/ 10577146 w 10577146"/>
              <a:gd name="connsiteY2" fmla="*/ 2206869 h 5710412"/>
              <a:gd name="connsiteX3" fmla="*/ 10058400 w 10577146"/>
              <a:gd name="connsiteY3" fmla="*/ 26377 h 5710412"/>
              <a:gd name="connsiteX4" fmla="*/ 0 w 10577146"/>
              <a:gd name="connsiteY4" fmla="*/ 0 h 5710412"/>
              <a:gd name="connsiteX5" fmla="*/ 0 w 10577146"/>
              <a:gd name="connsiteY5" fmla="*/ 5547946 h 5710412"/>
              <a:gd name="connsiteX6" fmla="*/ 4615579 w 10577146"/>
              <a:gd name="connsiteY6" fmla="*/ 5710412 h 5710412"/>
              <a:gd name="connsiteX7" fmla="*/ 5020025 w 10577146"/>
              <a:gd name="connsiteY7" fmla="*/ 4721852 h 5710412"/>
              <a:gd name="connsiteX8" fmla="*/ 4800600 w 10577146"/>
              <a:gd name="connsiteY8" fmla="*/ 4123592 h 5710412"/>
              <a:gd name="connsiteX9" fmla="*/ 4668715 w 10577146"/>
              <a:gd name="connsiteY9" fmla="*/ 3640016 h 5710412"/>
              <a:gd name="connsiteX10" fmla="*/ 4563207 w 10577146"/>
              <a:gd name="connsiteY10" fmla="*/ 3130062 h 5710412"/>
              <a:gd name="connsiteX11" fmla="*/ 4615961 w 10577146"/>
              <a:gd name="connsiteY11" fmla="*/ 2787162 h 5710412"/>
              <a:gd name="connsiteX12" fmla="*/ 5332343 w 10577146"/>
              <a:gd name="connsiteY12" fmla="*/ 2669422 h 5710412"/>
              <a:gd name="connsiteX0" fmla="*/ 5332343 w 10577146"/>
              <a:gd name="connsiteY0" fmla="*/ 2669422 h 5710412"/>
              <a:gd name="connsiteX1" fmla="*/ 6839268 w 10577146"/>
              <a:gd name="connsiteY1" fmla="*/ 2454201 h 5710412"/>
              <a:gd name="connsiteX2" fmla="*/ 10577146 w 10577146"/>
              <a:gd name="connsiteY2" fmla="*/ 2206869 h 5710412"/>
              <a:gd name="connsiteX3" fmla="*/ 10058400 w 10577146"/>
              <a:gd name="connsiteY3" fmla="*/ 26377 h 5710412"/>
              <a:gd name="connsiteX4" fmla="*/ 0 w 10577146"/>
              <a:gd name="connsiteY4" fmla="*/ 0 h 5710412"/>
              <a:gd name="connsiteX5" fmla="*/ 0 w 10577146"/>
              <a:gd name="connsiteY5" fmla="*/ 5547946 h 5710412"/>
              <a:gd name="connsiteX6" fmla="*/ 4615579 w 10577146"/>
              <a:gd name="connsiteY6" fmla="*/ 5710412 h 5710412"/>
              <a:gd name="connsiteX7" fmla="*/ 5020025 w 10577146"/>
              <a:gd name="connsiteY7" fmla="*/ 4721852 h 5710412"/>
              <a:gd name="connsiteX8" fmla="*/ 4800600 w 10577146"/>
              <a:gd name="connsiteY8" fmla="*/ 4123592 h 5710412"/>
              <a:gd name="connsiteX9" fmla="*/ 4668715 w 10577146"/>
              <a:gd name="connsiteY9" fmla="*/ 3640016 h 5710412"/>
              <a:gd name="connsiteX10" fmla="*/ 4594163 w 10577146"/>
              <a:gd name="connsiteY10" fmla="*/ 3120537 h 5710412"/>
              <a:gd name="connsiteX11" fmla="*/ 4615961 w 10577146"/>
              <a:gd name="connsiteY11" fmla="*/ 2787162 h 5710412"/>
              <a:gd name="connsiteX12" fmla="*/ 5332343 w 10577146"/>
              <a:gd name="connsiteY12" fmla="*/ 2669422 h 5710412"/>
              <a:gd name="connsiteX0" fmla="*/ 5332343 w 10577146"/>
              <a:gd name="connsiteY0" fmla="*/ 2671036 h 5712026"/>
              <a:gd name="connsiteX1" fmla="*/ 6839268 w 10577146"/>
              <a:gd name="connsiteY1" fmla="*/ 2455815 h 5712026"/>
              <a:gd name="connsiteX2" fmla="*/ 10577146 w 10577146"/>
              <a:gd name="connsiteY2" fmla="*/ 2208483 h 5712026"/>
              <a:gd name="connsiteX3" fmla="*/ 3498980 w 10577146"/>
              <a:gd name="connsiteY3" fmla="*/ 0 h 5712026"/>
              <a:gd name="connsiteX4" fmla="*/ 0 w 10577146"/>
              <a:gd name="connsiteY4" fmla="*/ 1614 h 5712026"/>
              <a:gd name="connsiteX5" fmla="*/ 0 w 10577146"/>
              <a:gd name="connsiteY5" fmla="*/ 5549560 h 5712026"/>
              <a:gd name="connsiteX6" fmla="*/ 4615579 w 10577146"/>
              <a:gd name="connsiteY6" fmla="*/ 5712026 h 5712026"/>
              <a:gd name="connsiteX7" fmla="*/ 5020025 w 10577146"/>
              <a:gd name="connsiteY7" fmla="*/ 4723466 h 5712026"/>
              <a:gd name="connsiteX8" fmla="*/ 4800600 w 10577146"/>
              <a:gd name="connsiteY8" fmla="*/ 4125206 h 5712026"/>
              <a:gd name="connsiteX9" fmla="*/ 4668715 w 10577146"/>
              <a:gd name="connsiteY9" fmla="*/ 3641630 h 5712026"/>
              <a:gd name="connsiteX10" fmla="*/ 4594163 w 10577146"/>
              <a:gd name="connsiteY10" fmla="*/ 3122151 h 5712026"/>
              <a:gd name="connsiteX11" fmla="*/ 4615961 w 10577146"/>
              <a:gd name="connsiteY11" fmla="*/ 2788776 h 5712026"/>
              <a:gd name="connsiteX12" fmla="*/ 5332343 w 10577146"/>
              <a:gd name="connsiteY12" fmla="*/ 2671036 h 5712026"/>
              <a:gd name="connsiteX0" fmla="*/ 5332343 w 6839268"/>
              <a:gd name="connsiteY0" fmla="*/ 2671036 h 5712026"/>
              <a:gd name="connsiteX1" fmla="*/ 6839268 w 6839268"/>
              <a:gd name="connsiteY1" fmla="*/ 2455815 h 5712026"/>
              <a:gd name="connsiteX2" fmla="*/ 3513872 w 6839268"/>
              <a:gd name="connsiteY2" fmla="*/ 1975218 h 5712026"/>
              <a:gd name="connsiteX3" fmla="*/ 3498980 w 6839268"/>
              <a:gd name="connsiteY3" fmla="*/ 0 h 5712026"/>
              <a:gd name="connsiteX4" fmla="*/ 0 w 6839268"/>
              <a:gd name="connsiteY4" fmla="*/ 1614 h 5712026"/>
              <a:gd name="connsiteX5" fmla="*/ 0 w 6839268"/>
              <a:gd name="connsiteY5" fmla="*/ 5549560 h 5712026"/>
              <a:gd name="connsiteX6" fmla="*/ 4615579 w 6839268"/>
              <a:gd name="connsiteY6" fmla="*/ 5712026 h 5712026"/>
              <a:gd name="connsiteX7" fmla="*/ 5020025 w 6839268"/>
              <a:gd name="connsiteY7" fmla="*/ 4723466 h 5712026"/>
              <a:gd name="connsiteX8" fmla="*/ 4800600 w 6839268"/>
              <a:gd name="connsiteY8" fmla="*/ 4125206 h 5712026"/>
              <a:gd name="connsiteX9" fmla="*/ 4668715 w 6839268"/>
              <a:gd name="connsiteY9" fmla="*/ 3641630 h 5712026"/>
              <a:gd name="connsiteX10" fmla="*/ 4594163 w 6839268"/>
              <a:gd name="connsiteY10" fmla="*/ 3122151 h 5712026"/>
              <a:gd name="connsiteX11" fmla="*/ 4615961 w 6839268"/>
              <a:gd name="connsiteY11" fmla="*/ 2788776 h 5712026"/>
              <a:gd name="connsiteX12" fmla="*/ 5332343 w 6839268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513872 w 5476593"/>
              <a:gd name="connsiteY2" fmla="*/ 1975218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85880 w 5476593"/>
              <a:gd name="connsiteY2" fmla="*/ 818222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0 w 5476593"/>
              <a:gd name="connsiteY5" fmla="*/ 5549560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18661 w 5476593"/>
              <a:gd name="connsiteY5" fmla="*/ 1938613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5712026"/>
              <a:gd name="connsiteX1" fmla="*/ 3526900 w 5476593"/>
              <a:gd name="connsiteY1" fmla="*/ 2315856 h 5712026"/>
              <a:gd name="connsiteX2" fmla="*/ 3495210 w 5476593"/>
              <a:gd name="connsiteY2" fmla="*/ 1023496 h 5712026"/>
              <a:gd name="connsiteX3" fmla="*/ 3498980 w 5476593"/>
              <a:gd name="connsiteY3" fmla="*/ 0 h 5712026"/>
              <a:gd name="connsiteX4" fmla="*/ 0 w 5476593"/>
              <a:gd name="connsiteY4" fmla="*/ 1614 h 5712026"/>
              <a:gd name="connsiteX5" fmla="*/ 18661 w 5476593"/>
              <a:gd name="connsiteY5" fmla="*/ 1938613 h 5712026"/>
              <a:gd name="connsiteX6" fmla="*/ 4615579 w 5476593"/>
              <a:gd name="connsiteY6" fmla="*/ 5712026 h 5712026"/>
              <a:gd name="connsiteX7" fmla="*/ 5020025 w 5476593"/>
              <a:gd name="connsiteY7" fmla="*/ 4723466 h 5712026"/>
              <a:gd name="connsiteX8" fmla="*/ 4800600 w 5476593"/>
              <a:gd name="connsiteY8" fmla="*/ 4125206 h 5712026"/>
              <a:gd name="connsiteX9" fmla="*/ 4668715 w 5476593"/>
              <a:gd name="connsiteY9" fmla="*/ 3641630 h 5712026"/>
              <a:gd name="connsiteX10" fmla="*/ 4594163 w 5476593"/>
              <a:gd name="connsiteY10" fmla="*/ 3122151 h 5712026"/>
              <a:gd name="connsiteX11" fmla="*/ 4615961 w 5476593"/>
              <a:gd name="connsiteY11" fmla="*/ 2788776 h 5712026"/>
              <a:gd name="connsiteX12" fmla="*/ 5332343 w 5476593"/>
              <a:gd name="connsiteY12" fmla="*/ 2671036 h 5712026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2021669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2021669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1947024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84081"/>
              <a:gd name="connsiteX1" fmla="*/ 3526900 w 5476593"/>
              <a:gd name="connsiteY1" fmla="*/ 2315856 h 4784081"/>
              <a:gd name="connsiteX2" fmla="*/ 3495210 w 5476593"/>
              <a:gd name="connsiteY2" fmla="*/ 1023496 h 4784081"/>
              <a:gd name="connsiteX3" fmla="*/ 3498980 w 5476593"/>
              <a:gd name="connsiteY3" fmla="*/ 0 h 4784081"/>
              <a:gd name="connsiteX4" fmla="*/ 0 w 5476593"/>
              <a:gd name="connsiteY4" fmla="*/ 1614 h 4784081"/>
              <a:gd name="connsiteX5" fmla="*/ 18661 w 5476593"/>
              <a:gd name="connsiteY5" fmla="*/ 1938613 h 4784081"/>
              <a:gd name="connsiteX6" fmla="*/ 1947024 w 5476593"/>
              <a:gd name="connsiteY6" fmla="*/ 2474303 h 4784081"/>
              <a:gd name="connsiteX7" fmla="*/ 5020025 w 5476593"/>
              <a:gd name="connsiteY7" fmla="*/ 4723466 h 4784081"/>
              <a:gd name="connsiteX8" fmla="*/ 4800600 w 5476593"/>
              <a:gd name="connsiteY8" fmla="*/ 4125206 h 4784081"/>
              <a:gd name="connsiteX9" fmla="*/ 4668715 w 5476593"/>
              <a:gd name="connsiteY9" fmla="*/ 3641630 h 4784081"/>
              <a:gd name="connsiteX10" fmla="*/ 4594163 w 5476593"/>
              <a:gd name="connsiteY10" fmla="*/ 3122151 h 4784081"/>
              <a:gd name="connsiteX11" fmla="*/ 4615961 w 5476593"/>
              <a:gd name="connsiteY11" fmla="*/ 2788776 h 4784081"/>
              <a:gd name="connsiteX12" fmla="*/ 5332343 w 5476593"/>
              <a:gd name="connsiteY12" fmla="*/ 2671036 h 4784081"/>
              <a:gd name="connsiteX0" fmla="*/ 5332343 w 5476593"/>
              <a:gd name="connsiteY0" fmla="*/ 2671036 h 4792135"/>
              <a:gd name="connsiteX1" fmla="*/ 3526900 w 5476593"/>
              <a:gd name="connsiteY1" fmla="*/ 2315856 h 4792135"/>
              <a:gd name="connsiteX2" fmla="*/ 3495210 w 5476593"/>
              <a:gd name="connsiteY2" fmla="*/ 1023496 h 4792135"/>
              <a:gd name="connsiteX3" fmla="*/ 3498980 w 5476593"/>
              <a:gd name="connsiteY3" fmla="*/ 0 h 4792135"/>
              <a:gd name="connsiteX4" fmla="*/ 0 w 5476593"/>
              <a:gd name="connsiteY4" fmla="*/ 1614 h 4792135"/>
              <a:gd name="connsiteX5" fmla="*/ 18661 w 5476593"/>
              <a:gd name="connsiteY5" fmla="*/ 1938613 h 4792135"/>
              <a:gd name="connsiteX6" fmla="*/ 1947024 w 5476593"/>
              <a:gd name="connsiteY6" fmla="*/ 2474303 h 4792135"/>
              <a:gd name="connsiteX7" fmla="*/ 5020025 w 5476593"/>
              <a:gd name="connsiteY7" fmla="*/ 4723466 h 4792135"/>
              <a:gd name="connsiteX8" fmla="*/ 4800600 w 5476593"/>
              <a:gd name="connsiteY8" fmla="*/ 4125206 h 4792135"/>
              <a:gd name="connsiteX9" fmla="*/ 4668715 w 5476593"/>
              <a:gd name="connsiteY9" fmla="*/ 3641630 h 4792135"/>
              <a:gd name="connsiteX10" fmla="*/ 4594163 w 5476593"/>
              <a:gd name="connsiteY10" fmla="*/ 3122151 h 4792135"/>
              <a:gd name="connsiteX11" fmla="*/ 4615961 w 5476593"/>
              <a:gd name="connsiteY11" fmla="*/ 2788776 h 4792135"/>
              <a:gd name="connsiteX12" fmla="*/ 5332343 w 5476593"/>
              <a:gd name="connsiteY12" fmla="*/ 2671036 h 4792135"/>
              <a:gd name="connsiteX0" fmla="*/ 5332343 w 5476593"/>
              <a:gd name="connsiteY0" fmla="*/ 2671036 h 4125206"/>
              <a:gd name="connsiteX1" fmla="*/ 3526900 w 5476593"/>
              <a:gd name="connsiteY1" fmla="*/ 2315856 h 4125206"/>
              <a:gd name="connsiteX2" fmla="*/ 3495210 w 5476593"/>
              <a:gd name="connsiteY2" fmla="*/ 1023496 h 4125206"/>
              <a:gd name="connsiteX3" fmla="*/ 3498980 w 5476593"/>
              <a:gd name="connsiteY3" fmla="*/ 0 h 4125206"/>
              <a:gd name="connsiteX4" fmla="*/ 0 w 5476593"/>
              <a:gd name="connsiteY4" fmla="*/ 1614 h 4125206"/>
              <a:gd name="connsiteX5" fmla="*/ 18661 w 5476593"/>
              <a:gd name="connsiteY5" fmla="*/ 1938613 h 4125206"/>
              <a:gd name="connsiteX6" fmla="*/ 1947024 w 5476593"/>
              <a:gd name="connsiteY6" fmla="*/ 2474303 h 4125206"/>
              <a:gd name="connsiteX7" fmla="*/ 2771348 w 5476593"/>
              <a:gd name="connsiteY7" fmla="*/ 2381482 h 4125206"/>
              <a:gd name="connsiteX8" fmla="*/ 4800600 w 5476593"/>
              <a:gd name="connsiteY8" fmla="*/ 4125206 h 4125206"/>
              <a:gd name="connsiteX9" fmla="*/ 4668715 w 5476593"/>
              <a:gd name="connsiteY9" fmla="*/ 3641630 h 4125206"/>
              <a:gd name="connsiteX10" fmla="*/ 4594163 w 5476593"/>
              <a:gd name="connsiteY10" fmla="*/ 3122151 h 4125206"/>
              <a:gd name="connsiteX11" fmla="*/ 4615961 w 5476593"/>
              <a:gd name="connsiteY11" fmla="*/ 2788776 h 4125206"/>
              <a:gd name="connsiteX12" fmla="*/ 5332343 w 5476593"/>
              <a:gd name="connsiteY12" fmla="*/ 2671036 h 4125206"/>
              <a:gd name="connsiteX0" fmla="*/ 5332343 w 5476593"/>
              <a:gd name="connsiteY0" fmla="*/ 2671036 h 3641630"/>
              <a:gd name="connsiteX1" fmla="*/ 3526900 w 5476593"/>
              <a:gd name="connsiteY1" fmla="*/ 2315856 h 3641630"/>
              <a:gd name="connsiteX2" fmla="*/ 3495210 w 5476593"/>
              <a:gd name="connsiteY2" fmla="*/ 1023496 h 3641630"/>
              <a:gd name="connsiteX3" fmla="*/ 3498980 w 5476593"/>
              <a:gd name="connsiteY3" fmla="*/ 0 h 3641630"/>
              <a:gd name="connsiteX4" fmla="*/ 0 w 5476593"/>
              <a:gd name="connsiteY4" fmla="*/ 1614 h 3641630"/>
              <a:gd name="connsiteX5" fmla="*/ 18661 w 5476593"/>
              <a:gd name="connsiteY5" fmla="*/ 1938613 h 3641630"/>
              <a:gd name="connsiteX6" fmla="*/ 1947024 w 5476593"/>
              <a:gd name="connsiteY6" fmla="*/ 2474303 h 3641630"/>
              <a:gd name="connsiteX7" fmla="*/ 2771348 w 5476593"/>
              <a:gd name="connsiteY7" fmla="*/ 2381482 h 3641630"/>
              <a:gd name="connsiteX8" fmla="*/ 2747865 w 5476593"/>
              <a:gd name="connsiteY8" fmla="*/ 2165777 h 3641630"/>
              <a:gd name="connsiteX9" fmla="*/ 4668715 w 5476593"/>
              <a:gd name="connsiteY9" fmla="*/ 3641630 h 3641630"/>
              <a:gd name="connsiteX10" fmla="*/ 4594163 w 5476593"/>
              <a:gd name="connsiteY10" fmla="*/ 3122151 h 3641630"/>
              <a:gd name="connsiteX11" fmla="*/ 4615961 w 5476593"/>
              <a:gd name="connsiteY11" fmla="*/ 2788776 h 3641630"/>
              <a:gd name="connsiteX12" fmla="*/ 5332343 w 5476593"/>
              <a:gd name="connsiteY12" fmla="*/ 2671036 h 3641630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947024 w 5476593"/>
              <a:gd name="connsiteY6" fmla="*/ 2474303 h 3122151"/>
              <a:gd name="connsiteX7" fmla="*/ 2771348 w 5476593"/>
              <a:gd name="connsiteY7" fmla="*/ 23814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947024 w 5476593"/>
              <a:gd name="connsiteY6" fmla="*/ 247430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88274 w 5476593"/>
              <a:gd name="connsiteY6" fmla="*/ 23282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88274 w 5476593"/>
              <a:gd name="connsiteY6" fmla="*/ 23282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88274 w 5476593"/>
              <a:gd name="connsiteY6" fmla="*/ 23282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24774 w 5476593"/>
              <a:gd name="connsiteY6" fmla="*/ 19853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724774 w 5476593"/>
              <a:gd name="connsiteY6" fmla="*/ 198535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826374 w 5476593"/>
              <a:gd name="connsiteY6" fmla="*/ 1915503 h 3122151"/>
              <a:gd name="connsiteX7" fmla="*/ 1710898 w 5476593"/>
              <a:gd name="connsiteY7" fmla="*/ 1708382 h 3122151"/>
              <a:gd name="connsiteX8" fmla="*/ 2747865 w 5476593"/>
              <a:gd name="connsiteY8" fmla="*/ 216577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76593"/>
              <a:gd name="connsiteY0" fmla="*/ 2671036 h 3122151"/>
              <a:gd name="connsiteX1" fmla="*/ 3526900 w 5476593"/>
              <a:gd name="connsiteY1" fmla="*/ 2315856 h 3122151"/>
              <a:gd name="connsiteX2" fmla="*/ 3495210 w 5476593"/>
              <a:gd name="connsiteY2" fmla="*/ 1023496 h 3122151"/>
              <a:gd name="connsiteX3" fmla="*/ 3498980 w 5476593"/>
              <a:gd name="connsiteY3" fmla="*/ 0 h 3122151"/>
              <a:gd name="connsiteX4" fmla="*/ 0 w 5476593"/>
              <a:gd name="connsiteY4" fmla="*/ 1614 h 3122151"/>
              <a:gd name="connsiteX5" fmla="*/ 18661 w 5476593"/>
              <a:gd name="connsiteY5" fmla="*/ 1938613 h 3122151"/>
              <a:gd name="connsiteX6" fmla="*/ 1826374 w 5476593"/>
              <a:gd name="connsiteY6" fmla="*/ 1915503 h 3122151"/>
              <a:gd name="connsiteX7" fmla="*/ 1710898 w 5476593"/>
              <a:gd name="connsiteY7" fmla="*/ 1708382 h 3122151"/>
              <a:gd name="connsiteX8" fmla="*/ 1662015 w 5476593"/>
              <a:gd name="connsiteY8" fmla="*/ 1257727 h 3122151"/>
              <a:gd name="connsiteX9" fmla="*/ 2895898 w 5476593"/>
              <a:gd name="connsiteY9" fmla="*/ 2008773 h 3122151"/>
              <a:gd name="connsiteX10" fmla="*/ 4594163 w 5476593"/>
              <a:gd name="connsiteY10" fmla="*/ 3122151 h 3122151"/>
              <a:gd name="connsiteX11" fmla="*/ 4615961 w 5476593"/>
              <a:gd name="connsiteY11" fmla="*/ 2788776 h 3122151"/>
              <a:gd name="connsiteX12" fmla="*/ 5332343 w 5476593"/>
              <a:gd name="connsiteY12" fmla="*/ 2671036 h 3122151"/>
              <a:gd name="connsiteX0" fmla="*/ 5332343 w 5447148"/>
              <a:gd name="connsiteY0" fmla="*/ 2671036 h 3122151"/>
              <a:gd name="connsiteX1" fmla="*/ 2574400 w 5447148"/>
              <a:gd name="connsiteY1" fmla="*/ 874406 h 3122151"/>
              <a:gd name="connsiteX2" fmla="*/ 3495210 w 5447148"/>
              <a:gd name="connsiteY2" fmla="*/ 1023496 h 3122151"/>
              <a:gd name="connsiteX3" fmla="*/ 3498980 w 5447148"/>
              <a:gd name="connsiteY3" fmla="*/ 0 h 3122151"/>
              <a:gd name="connsiteX4" fmla="*/ 0 w 5447148"/>
              <a:gd name="connsiteY4" fmla="*/ 1614 h 3122151"/>
              <a:gd name="connsiteX5" fmla="*/ 18661 w 5447148"/>
              <a:gd name="connsiteY5" fmla="*/ 1938613 h 3122151"/>
              <a:gd name="connsiteX6" fmla="*/ 1826374 w 5447148"/>
              <a:gd name="connsiteY6" fmla="*/ 1915503 h 3122151"/>
              <a:gd name="connsiteX7" fmla="*/ 1710898 w 5447148"/>
              <a:gd name="connsiteY7" fmla="*/ 1708382 h 3122151"/>
              <a:gd name="connsiteX8" fmla="*/ 1662015 w 5447148"/>
              <a:gd name="connsiteY8" fmla="*/ 1257727 h 3122151"/>
              <a:gd name="connsiteX9" fmla="*/ 2895898 w 5447148"/>
              <a:gd name="connsiteY9" fmla="*/ 2008773 h 3122151"/>
              <a:gd name="connsiteX10" fmla="*/ 4594163 w 5447148"/>
              <a:gd name="connsiteY10" fmla="*/ 3122151 h 3122151"/>
              <a:gd name="connsiteX11" fmla="*/ 4615961 w 5447148"/>
              <a:gd name="connsiteY11" fmla="*/ 2788776 h 3122151"/>
              <a:gd name="connsiteX12" fmla="*/ 5332343 w 5447148"/>
              <a:gd name="connsiteY12" fmla="*/ 2671036 h 3122151"/>
              <a:gd name="connsiteX0" fmla="*/ 1801743 w 4615961"/>
              <a:gd name="connsiteY0" fmla="*/ 1000986 h 3122151"/>
              <a:gd name="connsiteX1" fmla="*/ 2574400 w 4615961"/>
              <a:gd name="connsiteY1" fmla="*/ 874406 h 3122151"/>
              <a:gd name="connsiteX2" fmla="*/ 3495210 w 4615961"/>
              <a:gd name="connsiteY2" fmla="*/ 1023496 h 3122151"/>
              <a:gd name="connsiteX3" fmla="*/ 3498980 w 4615961"/>
              <a:gd name="connsiteY3" fmla="*/ 0 h 3122151"/>
              <a:gd name="connsiteX4" fmla="*/ 0 w 4615961"/>
              <a:gd name="connsiteY4" fmla="*/ 1614 h 3122151"/>
              <a:gd name="connsiteX5" fmla="*/ 18661 w 4615961"/>
              <a:gd name="connsiteY5" fmla="*/ 1938613 h 3122151"/>
              <a:gd name="connsiteX6" fmla="*/ 1826374 w 4615961"/>
              <a:gd name="connsiteY6" fmla="*/ 1915503 h 3122151"/>
              <a:gd name="connsiteX7" fmla="*/ 1710898 w 4615961"/>
              <a:gd name="connsiteY7" fmla="*/ 1708382 h 3122151"/>
              <a:gd name="connsiteX8" fmla="*/ 1662015 w 4615961"/>
              <a:gd name="connsiteY8" fmla="*/ 1257727 h 3122151"/>
              <a:gd name="connsiteX9" fmla="*/ 2895898 w 4615961"/>
              <a:gd name="connsiteY9" fmla="*/ 2008773 h 3122151"/>
              <a:gd name="connsiteX10" fmla="*/ 4594163 w 4615961"/>
              <a:gd name="connsiteY10" fmla="*/ 3122151 h 3122151"/>
              <a:gd name="connsiteX11" fmla="*/ 4615961 w 4615961"/>
              <a:gd name="connsiteY11" fmla="*/ 2788776 h 3122151"/>
              <a:gd name="connsiteX12" fmla="*/ 1801743 w 4615961"/>
              <a:gd name="connsiteY12" fmla="*/ 1000986 h 3122151"/>
              <a:gd name="connsiteX0" fmla="*/ 1801743 w 4594163"/>
              <a:gd name="connsiteY0" fmla="*/ 1000986 h 3122151"/>
              <a:gd name="connsiteX1" fmla="*/ 2574400 w 4594163"/>
              <a:gd name="connsiteY1" fmla="*/ 874406 h 3122151"/>
              <a:gd name="connsiteX2" fmla="*/ 3495210 w 4594163"/>
              <a:gd name="connsiteY2" fmla="*/ 1023496 h 3122151"/>
              <a:gd name="connsiteX3" fmla="*/ 3498980 w 4594163"/>
              <a:gd name="connsiteY3" fmla="*/ 0 h 3122151"/>
              <a:gd name="connsiteX4" fmla="*/ 0 w 4594163"/>
              <a:gd name="connsiteY4" fmla="*/ 1614 h 3122151"/>
              <a:gd name="connsiteX5" fmla="*/ 18661 w 4594163"/>
              <a:gd name="connsiteY5" fmla="*/ 1938613 h 3122151"/>
              <a:gd name="connsiteX6" fmla="*/ 1826374 w 4594163"/>
              <a:gd name="connsiteY6" fmla="*/ 1915503 h 3122151"/>
              <a:gd name="connsiteX7" fmla="*/ 1710898 w 4594163"/>
              <a:gd name="connsiteY7" fmla="*/ 1708382 h 3122151"/>
              <a:gd name="connsiteX8" fmla="*/ 1662015 w 4594163"/>
              <a:gd name="connsiteY8" fmla="*/ 1257727 h 3122151"/>
              <a:gd name="connsiteX9" fmla="*/ 2895898 w 4594163"/>
              <a:gd name="connsiteY9" fmla="*/ 2008773 h 3122151"/>
              <a:gd name="connsiteX10" fmla="*/ 4594163 w 4594163"/>
              <a:gd name="connsiteY10" fmla="*/ 3122151 h 3122151"/>
              <a:gd name="connsiteX11" fmla="*/ 1536211 w 4594163"/>
              <a:gd name="connsiteY11" fmla="*/ 959976 h 3122151"/>
              <a:gd name="connsiteX12" fmla="*/ 1801743 w 4594163"/>
              <a:gd name="connsiteY12" fmla="*/ 1000986 h 3122151"/>
              <a:gd name="connsiteX0" fmla="*/ 1801743 w 3498980"/>
              <a:gd name="connsiteY0" fmla="*/ 1000986 h 2024475"/>
              <a:gd name="connsiteX1" fmla="*/ 2574400 w 3498980"/>
              <a:gd name="connsiteY1" fmla="*/ 874406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2895898 w 3498980"/>
              <a:gd name="connsiteY9" fmla="*/ 200877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74400 w 3498980"/>
              <a:gd name="connsiteY1" fmla="*/ 874406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536211 w 3498980"/>
              <a:gd name="connsiteY11" fmla="*/ 959976 h 2024475"/>
              <a:gd name="connsiteX12" fmla="*/ 1801743 w 3498980"/>
              <a:gd name="connsiteY12" fmla="*/ 1000986 h 2024475"/>
              <a:gd name="connsiteX0" fmla="*/ 1801743 w 3498980"/>
              <a:gd name="connsiteY0" fmla="*/ 1000986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664798 w 3498980"/>
              <a:gd name="connsiteY11" fmla="*/ 1014744 h 2024475"/>
              <a:gd name="connsiteX12" fmla="*/ 1801743 w 3498980"/>
              <a:gd name="connsiteY12" fmla="*/ 1000986 h 2024475"/>
              <a:gd name="connsiteX0" fmla="*/ 1930331 w 3498980"/>
              <a:gd name="connsiteY0" fmla="*/ 936692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664798 w 3498980"/>
              <a:gd name="connsiteY11" fmla="*/ 1014744 h 2024475"/>
              <a:gd name="connsiteX12" fmla="*/ 1930331 w 3498980"/>
              <a:gd name="connsiteY12" fmla="*/ 936692 h 2024475"/>
              <a:gd name="connsiteX0" fmla="*/ 1930331 w 3498980"/>
              <a:gd name="connsiteY0" fmla="*/ 936692 h 2024475"/>
              <a:gd name="connsiteX1" fmla="*/ 2545825 w 3498980"/>
              <a:gd name="connsiteY1" fmla="*/ 898219 h 2024475"/>
              <a:gd name="connsiteX2" fmla="*/ 3495210 w 3498980"/>
              <a:gd name="connsiteY2" fmla="*/ 1023496 h 2024475"/>
              <a:gd name="connsiteX3" fmla="*/ 3498980 w 3498980"/>
              <a:gd name="connsiteY3" fmla="*/ 0 h 2024475"/>
              <a:gd name="connsiteX4" fmla="*/ 0 w 3498980"/>
              <a:gd name="connsiteY4" fmla="*/ 1614 h 2024475"/>
              <a:gd name="connsiteX5" fmla="*/ 18661 w 3498980"/>
              <a:gd name="connsiteY5" fmla="*/ 1938613 h 2024475"/>
              <a:gd name="connsiteX6" fmla="*/ 1826374 w 3498980"/>
              <a:gd name="connsiteY6" fmla="*/ 1915503 h 2024475"/>
              <a:gd name="connsiteX7" fmla="*/ 1710898 w 3498980"/>
              <a:gd name="connsiteY7" fmla="*/ 1708382 h 2024475"/>
              <a:gd name="connsiteX8" fmla="*/ 1662015 w 3498980"/>
              <a:gd name="connsiteY8" fmla="*/ 1257727 h 2024475"/>
              <a:gd name="connsiteX9" fmla="*/ 1625898 w 3498980"/>
              <a:gd name="connsiteY9" fmla="*/ 1176923 h 2024475"/>
              <a:gd name="connsiteX10" fmla="*/ 1647763 w 3498980"/>
              <a:gd name="connsiteY10" fmla="*/ 1090151 h 2024475"/>
              <a:gd name="connsiteX11" fmla="*/ 1664798 w 3498980"/>
              <a:gd name="connsiteY11" fmla="*/ 1014744 h 2024475"/>
              <a:gd name="connsiteX12" fmla="*/ 1930331 w 3498980"/>
              <a:gd name="connsiteY12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47763 w 3498980"/>
              <a:gd name="connsiteY11" fmla="*/ 1090151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47763 w 3498980"/>
              <a:gd name="connsiteY11" fmla="*/ 1090151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78719 w 3498980"/>
              <a:gd name="connsiteY11" fmla="*/ 1085389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78719 w 3498980"/>
              <a:gd name="connsiteY11" fmla="*/ 1085389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78719 w 3498980"/>
              <a:gd name="connsiteY11" fmla="*/ 1085389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38237 w 3498980"/>
              <a:gd name="connsiteY11" fmla="*/ 1099677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25898 w 3498980"/>
              <a:gd name="connsiteY10" fmla="*/ 1176923 h 2024475"/>
              <a:gd name="connsiteX11" fmla="*/ 1638237 w 3498980"/>
              <a:gd name="connsiteY11" fmla="*/ 1099677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37804 w 3498980"/>
              <a:gd name="connsiteY10" fmla="*/ 1181685 h 2024475"/>
              <a:gd name="connsiteX11" fmla="*/ 1638237 w 3498980"/>
              <a:gd name="connsiteY11" fmla="*/ 1099677 h 2024475"/>
              <a:gd name="connsiteX12" fmla="*/ 1664798 w 3498980"/>
              <a:gd name="connsiteY12" fmla="*/ 1014744 h 2024475"/>
              <a:gd name="connsiteX13" fmla="*/ 1930331 w 3498980"/>
              <a:gd name="connsiteY13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62015 w 3498980"/>
              <a:gd name="connsiteY9" fmla="*/ 1257727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57252 w 3498980"/>
              <a:gd name="connsiteY9" fmla="*/ 1269633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10898 w 3498980"/>
              <a:gd name="connsiteY8" fmla="*/ 1708382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29948 w 3498980"/>
              <a:gd name="connsiteY8" fmla="*/ 1655994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29948 w 3498980"/>
              <a:gd name="connsiteY8" fmla="*/ 1655994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48998 w 3498980"/>
              <a:gd name="connsiteY8" fmla="*/ 1729813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48998 w 3498980"/>
              <a:gd name="connsiteY8" fmla="*/ 1729813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4475"/>
              <a:gd name="connsiteX1" fmla="*/ 2419396 w 3498980"/>
              <a:gd name="connsiteY1" fmla="*/ 892344 h 2024475"/>
              <a:gd name="connsiteX2" fmla="*/ 2545825 w 3498980"/>
              <a:gd name="connsiteY2" fmla="*/ 898219 h 2024475"/>
              <a:gd name="connsiteX3" fmla="*/ 3495210 w 3498980"/>
              <a:gd name="connsiteY3" fmla="*/ 1023496 h 2024475"/>
              <a:gd name="connsiteX4" fmla="*/ 3498980 w 3498980"/>
              <a:gd name="connsiteY4" fmla="*/ 0 h 2024475"/>
              <a:gd name="connsiteX5" fmla="*/ 0 w 3498980"/>
              <a:gd name="connsiteY5" fmla="*/ 1614 h 2024475"/>
              <a:gd name="connsiteX6" fmla="*/ 18661 w 3498980"/>
              <a:gd name="connsiteY6" fmla="*/ 1938613 h 2024475"/>
              <a:gd name="connsiteX7" fmla="*/ 1826374 w 3498980"/>
              <a:gd name="connsiteY7" fmla="*/ 1915503 h 2024475"/>
              <a:gd name="connsiteX8" fmla="*/ 1758523 w 3498980"/>
              <a:gd name="connsiteY8" fmla="*/ 1691713 h 2024475"/>
              <a:gd name="connsiteX9" fmla="*/ 1642964 w 3498980"/>
              <a:gd name="connsiteY9" fmla="*/ 1281540 h 2024475"/>
              <a:gd name="connsiteX10" fmla="*/ 1637804 w 3498980"/>
              <a:gd name="connsiteY10" fmla="*/ 1181685 h 2024475"/>
              <a:gd name="connsiteX11" fmla="*/ 1631202 w 3498980"/>
              <a:gd name="connsiteY11" fmla="*/ 1139994 h 2024475"/>
              <a:gd name="connsiteX12" fmla="*/ 1638237 w 3498980"/>
              <a:gd name="connsiteY12" fmla="*/ 1099677 h 2024475"/>
              <a:gd name="connsiteX13" fmla="*/ 1664798 w 3498980"/>
              <a:gd name="connsiteY13" fmla="*/ 1014744 h 2024475"/>
              <a:gd name="connsiteX14" fmla="*/ 1930331 w 3498980"/>
              <a:gd name="connsiteY14" fmla="*/ 936692 h 2024475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8523 w 3498980"/>
              <a:gd name="connsiteY8" fmla="*/ 169171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8523 w 3498980"/>
              <a:gd name="connsiteY8" fmla="*/ 169171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1202 w 3498980"/>
              <a:gd name="connsiteY11" fmla="*/ 113999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42964 w 3498980"/>
              <a:gd name="connsiteY9" fmla="*/ 1281540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77573 w 3498980"/>
              <a:gd name="connsiteY8" fmla="*/ 1710763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47219"/>
              <a:gd name="connsiteX1" fmla="*/ 2419396 w 3498980"/>
              <a:gd name="connsiteY1" fmla="*/ 892344 h 2047219"/>
              <a:gd name="connsiteX2" fmla="*/ 2545825 w 3498980"/>
              <a:gd name="connsiteY2" fmla="*/ 898219 h 2047219"/>
              <a:gd name="connsiteX3" fmla="*/ 3495210 w 3498980"/>
              <a:gd name="connsiteY3" fmla="*/ 1023496 h 2047219"/>
              <a:gd name="connsiteX4" fmla="*/ 3498980 w 3498980"/>
              <a:gd name="connsiteY4" fmla="*/ 0 h 2047219"/>
              <a:gd name="connsiteX5" fmla="*/ 0 w 3498980"/>
              <a:gd name="connsiteY5" fmla="*/ 1614 h 2047219"/>
              <a:gd name="connsiteX6" fmla="*/ 18661 w 3498980"/>
              <a:gd name="connsiteY6" fmla="*/ 1938613 h 2047219"/>
              <a:gd name="connsiteX7" fmla="*/ 1823993 w 3498980"/>
              <a:gd name="connsiteY7" fmla="*/ 1908360 h 2047219"/>
              <a:gd name="connsiteX8" fmla="*/ 1796623 w 3498980"/>
              <a:gd name="connsiteY8" fmla="*/ 1829826 h 2047219"/>
              <a:gd name="connsiteX9" fmla="*/ 1650108 w 3498980"/>
              <a:gd name="connsiteY9" fmla="*/ 1264872 h 2047219"/>
              <a:gd name="connsiteX10" fmla="*/ 1637804 w 3498980"/>
              <a:gd name="connsiteY10" fmla="*/ 1181685 h 2047219"/>
              <a:gd name="connsiteX11" fmla="*/ 1633583 w 3498980"/>
              <a:gd name="connsiteY11" fmla="*/ 1159044 h 2047219"/>
              <a:gd name="connsiteX12" fmla="*/ 1638237 w 3498980"/>
              <a:gd name="connsiteY12" fmla="*/ 1099677 h 2047219"/>
              <a:gd name="connsiteX13" fmla="*/ 1664798 w 3498980"/>
              <a:gd name="connsiteY13" fmla="*/ 1014744 h 2047219"/>
              <a:gd name="connsiteX14" fmla="*/ 1930331 w 3498980"/>
              <a:gd name="connsiteY14" fmla="*/ 936692 h 2047219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87098 w 3498980"/>
              <a:gd name="connsiteY8" fmla="*/ 1467876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87098 w 3498980"/>
              <a:gd name="connsiteY8" fmla="*/ 1467876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87098 w 3498980"/>
              <a:gd name="connsiteY8" fmla="*/ 1467876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3761 w 3498980"/>
              <a:gd name="connsiteY8" fmla="*/ 1613132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22227"/>
              <a:gd name="connsiteX1" fmla="*/ 2419396 w 3498980"/>
              <a:gd name="connsiteY1" fmla="*/ 892344 h 2022227"/>
              <a:gd name="connsiteX2" fmla="*/ 2545825 w 3498980"/>
              <a:gd name="connsiteY2" fmla="*/ 898219 h 2022227"/>
              <a:gd name="connsiteX3" fmla="*/ 3495210 w 3498980"/>
              <a:gd name="connsiteY3" fmla="*/ 1023496 h 2022227"/>
              <a:gd name="connsiteX4" fmla="*/ 3498980 w 3498980"/>
              <a:gd name="connsiteY4" fmla="*/ 0 h 2022227"/>
              <a:gd name="connsiteX5" fmla="*/ 0 w 3498980"/>
              <a:gd name="connsiteY5" fmla="*/ 1614 h 2022227"/>
              <a:gd name="connsiteX6" fmla="*/ 18661 w 3498980"/>
              <a:gd name="connsiteY6" fmla="*/ 1938613 h 2022227"/>
              <a:gd name="connsiteX7" fmla="*/ 1823993 w 3498980"/>
              <a:gd name="connsiteY7" fmla="*/ 1908360 h 2022227"/>
              <a:gd name="connsiteX8" fmla="*/ 1753761 w 3498980"/>
              <a:gd name="connsiteY8" fmla="*/ 1613132 h 2022227"/>
              <a:gd name="connsiteX9" fmla="*/ 1650108 w 3498980"/>
              <a:gd name="connsiteY9" fmla="*/ 1264872 h 2022227"/>
              <a:gd name="connsiteX10" fmla="*/ 1637804 w 3498980"/>
              <a:gd name="connsiteY10" fmla="*/ 1181685 h 2022227"/>
              <a:gd name="connsiteX11" fmla="*/ 1633583 w 3498980"/>
              <a:gd name="connsiteY11" fmla="*/ 1159044 h 2022227"/>
              <a:gd name="connsiteX12" fmla="*/ 1638237 w 3498980"/>
              <a:gd name="connsiteY12" fmla="*/ 1099677 h 2022227"/>
              <a:gd name="connsiteX13" fmla="*/ 1664798 w 3498980"/>
              <a:gd name="connsiteY13" fmla="*/ 1014744 h 2022227"/>
              <a:gd name="connsiteX14" fmla="*/ 1930331 w 3498980"/>
              <a:gd name="connsiteY14" fmla="*/ 936692 h 2022227"/>
              <a:gd name="connsiteX0" fmla="*/ 1930331 w 3498980"/>
              <a:gd name="connsiteY0" fmla="*/ 936692 h 2043521"/>
              <a:gd name="connsiteX1" fmla="*/ 2419396 w 3498980"/>
              <a:gd name="connsiteY1" fmla="*/ 892344 h 2043521"/>
              <a:gd name="connsiteX2" fmla="*/ 2545825 w 3498980"/>
              <a:gd name="connsiteY2" fmla="*/ 898219 h 2043521"/>
              <a:gd name="connsiteX3" fmla="*/ 3495210 w 3498980"/>
              <a:gd name="connsiteY3" fmla="*/ 1023496 h 2043521"/>
              <a:gd name="connsiteX4" fmla="*/ 3498980 w 3498980"/>
              <a:gd name="connsiteY4" fmla="*/ 0 h 2043521"/>
              <a:gd name="connsiteX5" fmla="*/ 0 w 3498980"/>
              <a:gd name="connsiteY5" fmla="*/ 1614 h 2043521"/>
              <a:gd name="connsiteX6" fmla="*/ 18661 w 3498980"/>
              <a:gd name="connsiteY6" fmla="*/ 1938613 h 2043521"/>
              <a:gd name="connsiteX7" fmla="*/ 1852568 w 3498980"/>
              <a:gd name="connsiteY7" fmla="*/ 1965510 h 2043521"/>
              <a:gd name="connsiteX8" fmla="*/ 1753761 w 3498980"/>
              <a:gd name="connsiteY8" fmla="*/ 1613132 h 2043521"/>
              <a:gd name="connsiteX9" fmla="*/ 1650108 w 3498980"/>
              <a:gd name="connsiteY9" fmla="*/ 1264872 h 2043521"/>
              <a:gd name="connsiteX10" fmla="*/ 1637804 w 3498980"/>
              <a:gd name="connsiteY10" fmla="*/ 1181685 h 2043521"/>
              <a:gd name="connsiteX11" fmla="*/ 1633583 w 3498980"/>
              <a:gd name="connsiteY11" fmla="*/ 1159044 h 2043521"/>
              <a:gd name="connsiteX12" fmla="*/ 1638237 w 3498980"/>
              <a:gd name="connsiteY12" fmla="*/ 1099677 h 2043521"/>
              <a:gd name="connsiteX13" fmla="*/ 1664798 w 3498980"/>
              <a:gd name="connsiteY13" fmla="*/ 1014744 h 2043521"/>
              <a:gd name="connsiteX14" fmla="*/ 1930331 w 3498980"/>
              <a:gd name="connsiteY14" fmla="*/ 936692 h 2043521"/>
              <a:gd name="connsiteX0" fmla="*/ 1930331 w 3498980"/>
              <a:gd name="connsiteY0" fmla="*/ 936692 h 2043521"/>
              <a:gd name="connsiteX1" fmla="*/ 2419396 w 3498980"/>
              <a:gd name="connsiteY1" fmla="*/ 892344 h 2043521"/>
              <a:gd name="connsiteX2" fmla="*/ 2545825 w 3498980"/>
              <a:gd name="connsiteY2" fmla="*/ 898219 h 2043521"/>
              <a:gd name="connsiteX3" fmla="*/ 3495210 w 3498980"/>
              <a:gd name="connsiteY3" fmla="*/ 1023496 h 2043521"/>
              <a:gd name="connsiteX4" fmla="*/ 3498980 w 3498980"/>
              <a:gd name="connsiteY4" fmla="*/ 0 h 2043521"/>
              <a:gd name="connsiteX5" fmla="*/ 0 w 3498980"/>
              <a:gd name="connsiteY5" fmla="*/ 1614 h 2043521"/>
              <a:gd name="connsiteX6" fmla="*/ 18661 w 3498980"/>
              <a:gd name="connsiteY6" fmla="*/ 1938613 h 2043521"/>
              <a:gd name="connsiteX7" fmla="*/ 1852568 w 3498980"/>
              <a:gd name="connsiteY7" fmla="*/ 1965510 h 2043521"/>
              <a:gd name="connsiteX8" fmla="*/ 1753761 w 3498980"/>
              <a:gd name="connsiteY8" fmla="*/ 1613132 h 2043521"/>
              <a:gd name="connsiteX9" fmla="*/ 1650108 w 3498980"/>
              <a:gd name="connsiteY9" fmla="*/ 1264872 h 2043521"/>
              <a:gd name="connsiteX10" fmla="*/ 1637804 w 3498980"/>
              <a:gd name="connsiteY10" fmla="*/ 1181685 h 2043521"/>
              <a:gd name="connsiteX11" fmla="*/ 1633583 w 3498980"/>
              <a:gd name="connsiteY11" fmla="*/ 1159044 h 2043521"/>
              <a:gd name="connsiteX12" fmla="*/ 1638237 w 3498980"/>
              <a:gd name="connsiteY12" fmla="*/ 1099677 h 2043521"/>
              <a:gd name="connsiteX13" fmla="*/ 1664798 w 3498980"/>
              <a:gd name="connsiteY13" fmla="*/ 1014744 h 2043521"/>
              <a:gd name="connsiteX14" fmla="*/ 1930331 w 3498980"/>
              <a:gd name="connsiteY14" fmla="*/ 936692 h 204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98980" h="2043521">
                <a:moveTo>
                  <a:pt x="1930331" y="936692"/>
                </a:moveTo>
                <a:cubicBezTo>
                  <a:pt x="2062844" y="933358"/>
                  <a:pt x="2316814" y="898756"/>
                  <a:pt x="2419396" y="892344"/>
                </a:cubicBezTo>
                <a:cubicBezTo>
                  <a:pt x="2598178" y="893076"/>
                  <a:pt x="2373270" y="893426"/>
                  <a:pt x="2545825" y="898219"/>
                </a:cubicBezTo>
                <a:cubicBezTo>
                  <a:pt x="2851969" y="979401"/>
                  <a:pt x="2740663" y="1015745"/>
                  <a:pt x="3495210" y="1023496"/>
                </a:cubicBezTo>
                <a:cubicBezTo>
                  <a:pt x="3496467" y="682331"/>
                  <a:pt x="3497723" y="341165"/>
                  <a:pt x="3498980" y="0"/>
                </a:cubicBezTo>
                <a:lnTo>
                  <a:pt x="0" y="1614"/>
                </a:lnTo>
                <a:lnTo>
                  <a:pt x="18661" y="1938613"/>
                </a:lnTo>
                <a:cubicBezTo>
                  <a:pt x="1466992" y="2104735"/>
                  <a:pt x="1728667" y="2041984"/>
                  <a:pt x="1852568" y="1965510"/>
                </a:cubicBezTo>
                <a:cubicBezTo>
                  <a:pt x="1810160" y="1737370"/>
                  <a:pt x="1810067" y="1944619"/>
                  <a:pt x="1753761" y="1613132"/>
                </a:cubicBezTo>
                <a:cubicBezTo>
                  <a:pt x="1712068" y="1523238"/>
                  <a:pt x="1691804" y="1421440"/>
                  <a:pt x="1650108" y="1264872"/>
                </a:cubicBezTo>
                <a:lnTo>
                  <a:pt x="1637804" y="1181685"/>
                </a:lnTo>
                <a:cubicBezTo>
                  <a:pt x="1631875" y="1162063"/>
                  <a:pt x="1633511" y="1172712"/>
                  <a:pt x="1633583" y="1159044"/>
                </a:cubicBezTo>
                <a:cubicBezTo>
                  <a:pt x="1633655" y="1145376"/>
                  <a:pt x="1631844" y="1120552"/>
                  <a:pt x="1638237" y="1099677"/>
                </a:cubicBezTo>
                <a:cubicBezTo>
                  <a:pt x="1650266" y="1049935"/>
                  <a:pt x="1669438" y="1038292"/>
                  <a:pt x="1664798" y="1014744"/>
                </a:cubicBezTo>
                <a:lnTo>
                  <a:pt x="1930331" y="93669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E530BCBA-D008-93DA-6CFC-012D4A41588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" b="20354"/>
          <a:stretch/>
        </p:blipFill>
        <p:spPr>
          <a:xfrm>
            <a:off x="198152" y="3479306"/>
            <a:ext cx="3562731" cy="1389758"/>
          </a:xfrm>
          <a:prstGeom prst="rect">
            <a:avLst/>
          </a:prstGeom>
          <a:effectLst>
            <a:softEdge rad="50800"/>
          </a:effectLst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2F5F98F3-885C-EFDB-639C-17D85CF39E80}"/>
              </a:ext>
            </a:extLst>
          </p:cNvPr>
          <p:cNvCxnSpPr>
            <a:stCxn id="2" idx="3"/>
          </p:cNvCxnSpPr>
          <p:nvPr/>
        </p:nvCxnSpPr>
        <p:spPr>
          <a:xfrm flipV="1">
            <a:off x="3760883" y="4159645"/>
            <a:ext cx="2684690" cy="14540"/>
          </a:xfrm>
          <a:prstGeom prst="straightConnector1">
            <a:avLst/>
          </a:prstGeom>
          <a:ln w="38100">
            <a:solidFill>
              <a:srgbClr val="0B1E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8">
            <a:extLst>
              <a:ext uri="{FF2B5EF4-FFF2-40B4-BE49-F238E27FC236}">
                <a16:creationId xmlns:a16="http://schemas.microsoft.com/office/drawing/2014/main" id="{E42445FA-B827-6BAE-893C-7A4B3BE42E28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280DF2-ED92-92FC-C298-E95B0070F5D2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DA6E31C-CB6A-65CD-2D63-96A2B2D472D0}"/>
              </a:ext>
            </a:extLst>
          </p:cNvPr>
          <p:cNvSpPr txBox="1"/>
          <p:nvPr/>
        </p:nvSpPr>
        <p:spPr>
          <a:xfrm>
            <a:off x="192922" y="4787469"/>
            <a:ext cx="1954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t-IT" sz="12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Dual </a:t>
            </a:r>
            <a:r>
              <a:rPr lang="it-IT" sz="1200" b="1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2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proton</a:t>
            </a:r>
            <a:r>
              <a:rPr lang="it-IT" sz="1200" b="1" dirty="0">
                <a:latin typeface="Arial Nova Cond" panose="020B0506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latin typeface="Arial Nova Cond" panose="020B0506020202020204" pitchFamily="34" charset="0"/>
                <a:cs typeface="Times New Roman" panose="02020603050405020304" pitchFamily="18" charset="0"/>
              </a:rPr>
              <a:t>Cyclotron</a:t>
            </a:r>
            <a:endParaRPr lang="it-IT" sz="1200" b="1" dirty="0">
              <a:latin typeface="Arial Nova Cond" panose="020B0506020202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it-IT" sz="1200" b="1" dirty="0" err="1">
                <a:latin typeface="Arial Nova Cond" panose="020B0506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it-IT" sz="1200" b="1" baseline="-25000" dirty="0" err="1">
                <a:latin typeface="Arial Nova Cond" panose="020B0506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p,max</a:t>
            </a:r>
            <a:r>
              <a:rPr lang="it-IT" sz="1200" b="1" dirty="0">
                <a:latin typeface="Arial Nova Cond" panose="020B0506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=70 MeV  I=700 µA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271" grpId="0" animBg="1"/>
      <p:bldP spid="272" grpId="0"/>
      <p:bldP spid="273" grpId="0" animBg="1"/>
      <p:bldP spid="274" grpId="0" animBg="1"/>
      <p:bldP spid="275" grpId="0" animBg="1"/>
      <p:bldP spid="277" grpId="0"/>
      <p:bldP spid="278" grpId="0"/>
      <p:bldP spid="280" grpId="0" animBg="1"/>
      <p:bldP spid="281" grpId="0" animBg="1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">
            <a:extLst>
              <a:ext uri="{FF2B5EF4-FFF2-40B4-BE49-F238E27FC236}">
                <a16:creationId xmlns:a16="http://schemas.microsoft.com/office/drawing/2014/main" id="{3DA2CDE8-0781-DEA3-732B-83D03C625C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15" l="0" r="96644">
                        <a14:foregroundMark x1="25503" y1="45638" x2="28859" y2="24832"/>
                        <a14:foregroundMark x1="73154" y1="53020" x2="73154" y2="53020"/>
                        <a14:backgroundMark x1="48322" y1="49664" x2="48322" y2="49664"/>
                        <a14:backgroundMark x1="44966" y1="36913" x2="44966" y2="36913"/>
                        <a14:backgroundMark x1="44966" y1="27517" x2="44966" y2="27517"/>
                        <a14:backgroundMark x1="32215" y1="55705" x2="32215" y2="55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400" y="18749"/>
            <a:ext cx="905600" cy="905600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39" name="Immagine 26">
            <a:extLst>
              <a:ext uri="{FF2B5EF4-FFF2-40B4-BE49-F238E27FC236}">
                <a16:creationId xmlns:a16="http://schemas.microsoft.com/office/drawing/2014/main" id="{6832DA4B-7E20-5E27-7C09-65E9C4009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01" t="25037" r="24603" b="21937"/>
          <a:stretch/>
        </p:blipFill>
        <p:spPr>
          <a:xfrm>
            <a:off x="1895690" y="2237188"/>
            <a:ext cx="1980210" cy="1362661"/>
          </a:xfrm>
          <a:prstGeom prst="rect">
            <a:avLst/>
          </a:prstGeom>
        </p:spPr>
      </p:pic>
      <p:pic>
        <p:nvPicPr>
          <p:cNvPr id="40" name="Immagine 27">
            <a:extLst>
              <a:ext uri="{FF2B5EF4-FFF2-40B4-BE49-F238E27FC236}">
                <a16:creationId xmlns:a16="http://schemas.microsoft.com/office/drawing/2014/main" id="{CF397E7B-58F4-0CF4-6352-A32AE2BE15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29393" r="85033" b="44490"/>
          <a:stretch/>
        </p:blipFill>
        <p:spPr>
          <a:xfrm>
            <a:off x="3108277" y="2973117"/>
            <a:ext cx="994636" cy="567316"/>
          </a:xfrm>
          <a:prstGeom prst="rect">
            <a:avLst/>
          </a:prstGeom>
        </p:spPr>
      </p:pic>
      <p:pic>
        <p:nvPicPr>
          <p:cNvPr id="41" name="Immagine 30">
            <a:extLst>
              <a:ext uri="{FF2B5EF4-FFF2-40B4-BE49-F238E27FC236}">
                <a16:creationId xmlns:a16="http://schemas.microsoft.com/office/drawing/2014/main" id="{471C5C6D-B86B-D577-82F1-BD2F6F0B4D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30" r="36908" b="23146"/>
          <a:stretch/>
        </p:blipFill>
        <p:spPr>
          <a:xfrm>
            <a:off x="6722776" y="2359699"/>
            <a:ext cx="1462441" cy="1580431"/>
          </a:xfrm>
          <a:prstGeom prst="rect">
            <a:avLst/>
          </a:prstGeom>
        </p:spPr>
      </p:pic>
      <p:pic>
        <p:nvPicPr>
          <p:cNvPr id="42" name="Immagine 36">
            <a:extLst>
              <a:ext uri="{FF2B5EF4-FFF2-40B4-BE49-F238E27FC236}">
                <a16:creationId xmlns:a16="http://schemas.microsoft.com/office/drawing/2014/main" id="{73035A45-5D24-54E1-3D61-32D2A68966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747" t="22546" r="4810" b="34187"/>
          <a:stretch/>
        </p:blipFill>
        <p:spPr>
          <a:xfrm>
            <a:off x="10780671" y="3151337"/>
            <a:ext cx="897175" cy="1502889"/>
          </a:xfrm>
          <a:prstGeom prst="rect">
            <a:avLst/>
          </a:prstGeom>
        </p:spPr>
      </p:pic>
      <p:sp>
        <p:nvSpPr>
          <p:cNvPr id="43" name="TextBox 14">
            <a:extLst>
              <a:ext uri="{FF2B5EF4-FFF2-40B4-BE49-F238E27FC236}">
                <a16:creationId xmlns:a16="http://schemas.microsoft.com/office/drawing/2014/main" id="{5F7DD09D-049C-A321-852C-40CE6F399E9C}"/>
              </a:ext>
            </a:extLst>
          </p:cNvPr>
          <p:cNvSpPr txBox="1"/>
          <p:nvPr/>
        </p:nvSpPr>
        <p:spPr>
          <a:xfrm>
            <a:off x="3215399" y="2515894"/>
            <a:ext cx="121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Irradiation</a:t>
            </a:r>
            <a:endParaRPr lang="en-GB" sz="18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A64DE501-00FF-6BEF-95ED-46A40606B6E1}"/>
              </a:ext>
            </a:extLst>
          </p:cNvPr>
          <p:cNvGrpSpPr/>
          <p:nvPr/>
        </p:nvGrpSpPr>
        <p:grpSpPr>
          <a:xfrm>
            <a:off x="4508052" y="2021104"/>
            <a:ext cx="1524125" cy="861774"/>
            <a:chOff x="4451200" y="3961890"/>
            <a:chExt cx="1524125" cy="861774"/>
          </a:xfrm>
        </p:grpSpPr>
        <p:sp>
          <p:nvSpPr>
            <p:cNvPr id="45" name="TextBox 15">
              <a:extLst>
                <a:ext uri="{FF2B5EF4-FFF2-40B4-BE49-F238E27FC236}">
                  <a16:creationId xmlns:a16="http://schemas.microsoft.com/office/drawing/2014/main" id="{73BBA6F2-6C3D-13D0-4D87-8C0F53CD49D3}"/>
                </a:ext>
              </a:extLst>
            </p:cNvPr>
            <p:cNvSpPr txBox="1"/>
            <p:nvPr/>
          </p:nvSpPr>
          <p:spPr>
            <a:xfrm>
              <a:off x="4451200" y="3961890"/>
              <a:ext cx="120347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Radioisotope</a:t>
              </a:r>
            </a:p>
            <a:p>
              <a:r>
                <a:rPr lang="it-IT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of interest</a:t>
              </a:r>
            </a:p>
            <a:p>
              <a:endParaRPr lang="it-IT" sz="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Contaminants</a:t>
              </a:r>
              <a:endParaRPr lang="en-GB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Immagine 27">
              <a:extLst>
                <a:ext uri="{FF2B5EF4-FFF2-40B4-BE49-F238E27FC236}">
                  <a16:creationId xmlns:a16="http://schemas.microsoft.com/office/drawing/2014/main" id="{7A9FFCF8-7E68-3189-1C0C-9EC08A7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824" t="70673" r="61787" b="22668"/>
            <a:stretch/>
          </p:blipFill>
          <p:spPr>
            <a:xfrm>
              <a:off x="5560601" y="4588140"/>
              <a:ext cx="414724" cy="167982"/>
            </a:xfrm>
            <a:prstGeom prst="rect">
              <a:avLst/>
            </a:prstGeom>
          </p:spPr>
        </p:pic>
        <p:pic>
          <p:nvPicPr>
            <p:cNvPr id="47" name="Immagine 27">
              <a:extLst>
                <a:ext uri="{FF2B5EF4-FFF2-40B4-BE49-F238E27FC236}">
                  <a16:creationId xmlns:a16="http://schemas.microsoft.com/office/drawing/2014/main" id="{B9FEEF87-B3EE-71CE-C572-0D32050B9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341" t="64740" r="58725" b="27841"/>
            <a:stretch/>
          </p:blipFill>
          <p:spPr>
            <a:xfrm>
              <a:off x="5553047" y="4077095"/>
              <a:ext cx="202357" cy="200137"/>
            </a:xfrm>
            <a:prstGeom prst="rect">
              <a:avLst/>
            </a:prstGeom>
          </p:spPr>
        </p:pic>
      </p:grpSp>
      <p:sp>
        <p:nvSpPr>
          <p:cNvPr id="48" name="TextBox 18">
            <a:extLst>
              <a:ext uri="{FF2B5EF4-FFF2-40B4-BE49-F238E27FC236}">
                <a16:creationId xmlns:a16="http://schemas.microsoft.com/office/drawing/2014/main" id="{48D71308-D0AE-4305-C34E-34A2E2FADC41}"/>
              </a:ext>
            </a:extLst>
          </p:cNvPr>
          <p:cNvSpPr txBox="1"/>
          <p:nvPr/>
        </p:nvSpPr>
        <p:spPr>
          <a:xfrm>
            <a:off x="7085011" y="2521957"/>
            <a:ext cx="1100206" cy="307777"/>
          </a:xfrm>
          <a:prstGeom prst="rect">
            <a:avLst/>
          </a:prstGeom>
          <a:solidFill>
            <a:srgbClr val="FFD993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Dissolution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2A58A1F7-D0E2-2736-F004-B5D7A0C4A657}"/>
              </a:ext>
            </a:extLst>
          </p:cNvPr>
          <p:cNvSpPr txBox="1"/>
          <p:nvPr/>
        </p:nvSpPr>
        <p:spPr>
          <a:xfrm>
            <a:off x="7128597" y="2944618"/>
            <a:ext cx="1056620" cy="461665"/>
          </a:xfrm>
          <a:prstGeom prst="rect">
            <a:avLst/>
          </a:prstGeom>
          <a:solidFill>
            <a:srgbClr val="98F29E"/>
          </a:solidFill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Extraction/</a:t>
            </a:r>
          </a:p>
          <a:p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separation</a:t>
            </a:r>
            <a:endParaRPr lang="en-GB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3C3EBB96-85A8-4E34-C9B1-5D21E2E57C78}"/>
              </a:ext>
            </a:extLst>
          </p:cNvPr>
          <p:cNvSpPr txBox="1"/>
          <p:nvPr/>
        </p:nvSpPr>
        <p:spPr>
          <a:xfrm>
            <a:off x="7106100" y="3507031"/>
            <a:ext cx="1079117" cy="307777"/>
          </a:xfrm>
          <a:prstGeom prst="rect">
            <a:avLst/>
          </a:prstGeom>
          <a:solidFill>
            <a:srgbClr val="96BBE4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Purification</a:t>
            </a: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83A7F72E-2596-0B18-312B-B3FC05E9EBEC}"/>
              </a:ext>
            </a:extLst>
          </p:cNvPr>
          <p:cNvSpPr txBox="1"/>
          <p:nvPr/>
        </p:nvSpPr>
        <p:spPr>
          <a:xfrm>
            <a:off x="8503887" y="3577121"/>
            <a:ext cx="120107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Pure radioisotope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B9730175-86F5-6879-660C-50F2DA0AE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9743" y="2169860"/>
            <a:ext cx="2171954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i="1" u="sng" dirty="0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Radiopharmaceutical preparation</a:t>
            </a:r>
          </a:p>
        </p:txBody>
      </p:sp>
      <p:pic>
        <p:nvPicPr>
          <p:cNvPr id="53" name="Picture 33" descr="A picture containing different, many, clock&#10;&#10;Description automatically generated">
            <a:extLst>
              <a:ext uri="{FF2B5EF4-FFF2-40B4-BE49-F238E27FC236}">
                <a16:creationId xmlns:a16="http://schemas.microsoft.com/office/drawing/2014/main" id="{F454DBC4-4E85-FC92-1A25-E0C5FFC0358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3510" r="93353" b="37143"/>
          <a:stretch/>
        </p:blipFill>
        <p:spPr>
          <a:xfrm>
            <a:off x="4037498" y="2961011"/>
            <a:ext cx="490804" cy="680189"/>
          </a:xfrm>
          <a:prstGeom prst="rect">
            <a:avLst/>
          </a:prstGeom>
        </p:spPr>
      </p:pic>
      <p:sp>
        <p:nvSpPr>
          <p:cNvPr id="54" name="TextBox 34">
            <a:extLst>
              <a:ext uri="{FF2B5EF4-FFF2-40B4-BE49-F238E27FC236}">
                <a16:creationId xmlns:a16="http://schemas.microsoft.com/office/drawing/2014/main" id="{EB09EF20-0C75-E800-D0D9-46F8886A43FB}"/>
              </a:ext>
            </a:extLst>
          </p:cNvPr>
          <p:cNvSpPr txBox="1"/>
          <p:nvPr/>
        </p:nvSpPr>
        <p:spPr>
          <a:xfrm>
            <a:off x="3881793" y="3522044"/>
            <a:ext cx="8433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pic>
        <p:nvPicPr>
          <p:cNvPr id="55" name="Immagine 32">
            <a:extLst>
              <a:ext uri="{FF2B5EF4-FFF2-40B4-BE49-F238E27FC236}">
                <a16:creationId xmlns:a16="http://schemas.microsoft.com/office/drawing/2014/main" id="{3F798DB1-9F84-E490-4AD3-EC1F150307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15" t="28331" r="22122" b="43824"/>
          <a:stretch/>
        </p:blipFill>
        <p:spPr>
          <a:xfrm>
            <a:off x="8834595" y="2859314"/>
            <a:ext cx="565531" cy="761081"/>
          </a:xfrm>
          <a:prstGeom prst="rect">
            <a:avLst/>
          </a:prstGeom>
        </p:spPr>
      </p:pic>
      <p:sp>
        <p:nvSpPr>
          <p:cNvPr id="56" name="Freccia a destra 55">
            <a:extLst>
              <a:ext uri="{FF2B5EF4-FFF2-40B4-BE49-F238E27FC236}">
                <a16:creationId xmlns:a16="http://schemas.microsoft.com/office/drawing/2014/main" id="{7CC09E4F-3EB7-70DA-E716-2A64883E4740}"/>
              </a:ext>
            </a:extLst>
          </p:cNvPr>
          <p:cNvSpPr/>
          <p:nvPr/>
        </p:nvSpPr>
        <p:spPr>
          <a:xfrm>
            <a:off x="4661538" y="3062874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C1610043-EBB9-9763-E20B-5621B23FF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0610" t="44368" r="16628"/>
          <a:stretch/>
        </p:blipFill>
        <p:spPr>
          <a:xfrm>
            <a:off x="4991329" y="2743089"/>
            <a:ext cx="569654" cy="1078209"/>
          </a:xfrm>
          <a:prstGeom prst="rect">
            <a:avLst/>
          </a:prstGeom>
        </p:spPr>
      </p:pic>
      <p:sp>
        <p:nvSpPr>
          <p:cNvPr id="58" name="Freccia a destra 57">
            <a:extLst>
              <a:ext uri="{FF2B5EF4-FFF2-40B4-BE49-F238E27FC236}">
                <a16:creationId xmlns:a16="http://schemas.microsoft.com/office/drawing/2014/main" id="{CDCFB0F7-47C5-77D5-11BA-0D23F22E7930}"/>
              </a:ext>
            </a:extLst>
          </p:cNvPr>
          <p:cNvSpPr/>
          <p:nvPr/>
        </p:nvSpPr>
        <p:spPr>
          <a:xfrm>
            <a:off x="6093085" y="3054883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Freccia a destra 59">
            <a:extLst>
              <a:ext uri="{FF2B5EF4-FFF2-40B4-BE49-F238E27FC236}">
                <a16:creationId xmlns:a16="http://schemas.microsoft.com/office/drawing/2014/main" id="{19A923F0-6DE4-E961-ACB8-2BC0B31953DF}"/>
              </a:ext>
            </a:extLst>
          </p:cNvPr>
          <p:cNvSpPr/>
          <p:nvPr/>
        </p:nvSpPr>
        <p:spPr>
          <a:xfrm>
            <a:off x="9665706" y="3062874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8DCE242A-F853-B8A3-1FF1-E91D9DF0E63A}"/>
              </a:ext>
            </a:extLst>
          </p:cNvPr>
          <p:cNvCxnSpPr>
            <a:cxnSpLocks/>
          </p:cNvCxnSpPr>
          <p:nvPr/>
        </p:nvCxnSpPr>
        <p:spPr>
          <a:xfrm flipV="1">
            <a:off x="776718" y="3743203"/>
            <a:ext cx="0" cy="1133597"/>
          </a:xfrm>
          <a:prstGeom prst="straightConnector1">
            <a:avLst/>
          </a:prstGeom>
          <a:ln w="19050">
            <a:solidFill>
              <a:srgbClr val="002A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19C0E783-9DF3-24AE-14E9-06314AC0621C}"/>
              </a:ext>
            </a:extLst>
          </p:cNvPr>
          <p:cNvSpPr txBox="1"/>
          <p:nvPr/>
        </p:nvSpPr>
        <p:spPr>
          <a:xfrm>
            <a:off x="758615" y="4823107"/>
            <a:ext cx="654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Target recovery</a:t>
            </a:r>
          </a:p>
        </p:txBody>
      </p:sp>
      <p:pic>
        <p:nvPicPr>
          <p:cNvPr id="64" name="Picture 8" descr="StepTwo_Dissolution.gif">
            <a:extLst>
              <a:ext uri="{FF2B5EF4-FFF2-40B4-BE49-F238E27FC236}">
                <a16:creationId xmlns:a16="http://schemas.microsoft.com/office/drawing/2014/main" id="{DD8C2024-6E24-454E-853A-BB0BC1AB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9374" y="2555974"/>
            <a:ext cx="1000725" cy="861773"/>
          </a:xfrm>
          <a:prstGeom prst="rect">
            <a:avLst/>
          </a:prstGeom>
        </p:spPr>
      </p:pic>
      <p:sp>
        <p:nvSpPr>
          <p:cNvPr id="65" name="Rettangolo 64">
            <a:extLst>
              <a:ext uri="{FF2B5EF4-FFF2-40B4-BE49-F238E27FC236}">
                <a16:creationId xmlns:a16="http://schemas.microsoft.com/office/drawing/2014/main" id="{66B16C22-1F44-F660-8CA0-D42CE4432957}"/>
              </a:ext>
            </a:extLst>
          </p:cNvPr>
          <p:cNvSpPr/>
          <p:nvPr/>
        </p:nvSpPr>
        <p:spPr>
          <a:xfrm>
            <a:off x="77340" y="1586789"/>
            <a:ext cx="12038459" cy="3010533"/>
          </a:xfrm>
          <a:prstGeom prst="rect">
            <a:avLst/>
          </a:prstGeom>
          <a:noFill/>
          <a:ln>
            <a:solidFill>
              <a:srgbClr val="002A4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Picture 33" descr="A picture containing different, many, clock&#10;&#10;Description automatically generated">
            <a:extLst>
              <a:ext uri="{FF2B5EF4-FFF2-40B4-BE49-F238E27FC236}">
                <a16:creationId xmlns:a16="http://schemas.microsoft.com/office/drawing/2014/main" id="{F9793FAA-61AE-A331-BC67-B862609183C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3510" r="93353" b="37143"/>
          <a:stretch/>
        </p:blipFill>
        <p:spPr>
          <a:xfrm>
            <a:off x="620304" y="3012390"/>
            <a:ext cx="402476" cy="668062"/>
          </a:xfrm>
          <a:prstGeom prst="rect">
            <a:avLst/>
          </a:prstGeom>
        </p:spPr>
      </p:pic>
      <p:sp>
        <p:nvSpPr>
          <p:cNvPr id="67" name="Freccia a destra 66">
            <a:extLst>
              <a:ext uri="{FF2B5EF4-FFF2-40B4-BE49-F238E27FC236}">
                <a16:creationId xmlns:a16="http://schemas.microsoft.com/office/drawing/2014/main" id="{DA96B194-EFF1-8A4F-DD36-0305BD5C0288}"/>
              </a:ext>
            </a:extLst>
          </p:cNvPr>
          <p:cNvSpPr/>
          <p:nvPr/>
        </p:nvSpPr>
        <p:spPr>
          <a:xfrm>
            <a:off x="1478433" y="3040860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14">
            <a:extLst>
              <a:ext uri="{FF2B5EF4-FFF2-40B4-BE49-F238E27FC236}">
                <a16:creationId xmlns:a16="http://schemas.microsoft.com/office/drawing/2014/main" id="{FBEA5260-2B50-5960-646B-C96E96634D23}"/>
              </a:ext>
            </a:extLst>
          </p:cNvPr>
          <p:cNvSpPr txBox="1"/>
          <p:nvPr/>
        </p:nvSpPr>
        <p:spPr>
          <a:xfrm>
            <a:off x="-2730" y="2295855"/>
            <a:ext cx="158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sz="1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en-GB" sz="18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14">
            <a:extLst>
              <a:ext uri="{FF2B5EF4-FFF2-40B4-BE49-F238E27FC236}">
                <a16:creationId xmlns:a16="http://schemas.microsoft.com/office/drawing/2014/main" id="{020244DF-6125-2ADA-256F-8129C8A533F3}"/>
              </a:ext>
            </a:extLst>
          </p:cNvPr>
          <p:cNvSpPr txBox="1"/>
          <p:nvPr/>
        </p:nvSpPr>
        <p:spPr>
          <a:xfrm>
            <a:off x="6397627" y="1688358"/>
            <a:ext cx="1864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Radiochemistry process</a:t>
            </a:r>
            <a:endParaRPr lang="en-GB" sz="18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79C0233-CEEB-4575-EAE7-3FFB4AA98317}"/>
              </a:ext>
            </a:extLst>
          </p:cNvPr>
          <p:cNvSpPr txBox="1"/>
          <p:nvPr/>
        </p:nvSpPr>
        <p:spPr>
          <a:xfrm>
            <a:off x="8594106" y="1690511"/>
            <a:ext cx="1104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sz="1800" i="1" u="sng" dirty="0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Quality Control</a:t>
            </a:r>
            <a:endParaRPr lang="it-IT" sz="1800" u="sng" dirty="0"/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3E0BF0F9-9108-5471-6B83-536C00F34DD9}"/>
              </a:ext>
            </a:extLst>
          </p:cNvPr>
          <p:cNvCxnSpPr>
            <a:cxnSpLocks/>
          </p:cNvCxnSpPr>
          <p:nvPr/>
        </p:nvCxnSpPr>
        <p:spPr>
          <a:xfrm flipH="1">
            <a:off x="771392" y="4876101"/>
            <a:ext cx="6576714" cy="0"/>
          </a:xfrm>
          <a:prstGeom prst="line">
            <a:avLst/>
          </a:prstGeom>
          <a:ln w="19050">
            <a:solidFill>
              <a:srgbClr val="00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4">
            <a:extLst>
              <a:ext uri="{FF2B5EF4-FFF2-40B4-BE49-F238E27FC236}">
                <a16:creationId xmlns:a16="http://schemas.microsoft.com/office/drawing/2014/main" id="{3C9A13C8-F71E-5B7D-70AF-83854AE550DE}"/>
              </a:ext>
            </a:extLst>
          </p:cNvPr>
          <p:cNvSpPr txBox="1"/>
          <p:nvPr/>
        </p:nvSpPr>
        <p:spPr>
          <a:xfrm>
            <a:off x="2032348" y="1664096"/>
            <a:ext cx="383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Cyclotron</a:t>
            </a:r>
            <a:r>
              <a:rPr lang="it-IT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Radioisotope</a:t>
            </a:r>
            <a:r>
              <a:rPr lang="it-IT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production</a:t>
            </a:r>
            <a:endParaRPr lang="en-GB" sz="18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75AAE5F-07B4-6174-BA93-84BF6D6383CB}"/>
              </a:ext>
            </a:extLst>
          </p:cNvPr>
          <p:cNvSpPr/>
          <p:nvPr/>
        </p:nvSpPr>
        <p:spPr bwMode="auto">
          <a:xfrm>
            <a:off x="183592" y="2307489"/>
            <a:ext cx="1255260" cy="1384471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2D048DB-A5E3-7E92-6096-A6DFCADB2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6833" l="2667" r="96167">
                        <a14:foregroundMark x1="53333" y1="6167" x2="52000" y2="11167"/>
                        <a14:foregroundMark x1="11833" y1="30167" x2="7167" y2="54833"/>
                        <a14:foregroundMark x1="8000" y1="28500" x2="6333" y2="31000"/>
                        <a14:foregroundMark x1="18167" y1="15000" x2="8333" y2="25500"/>
                        <a14:foregroundMark x1="8333" y1="25500" x2="8333" y2="25667"/>
                        <a14:foregroundMark x1="17667" y1="15667" x2="39500" y2="3667"/>
                        <a14:foregroundMark x1="39500" y1="3667" x2="46500" y2="3167"/>
                        <a14:foregroundMark x1="57167" y1="3500" x2="76667" y2="11333"/>
                        <a14:foregroundMark x1="76667" y1="11333" x2="86667" y2="20833"/>
                        <a14:foregroundMark x1="90667" y1="27500" x2="96167" y2="42333"/>
                        <a14:foregroundMark x1="4000" y1="36333" x2="4500" y2="48500"/>
                        <a14:foregroundMark x1="4500" y1="48500" x2="5833" y2="51000"/>
                        <a14:foregroundMark x1="2833" y1="46167" x2="2833" y2="59833"/>
                        <a14:foregroundMark x1="2833" y1="59833" x2="6000" y2="67500"/>
                        <a14:foregroundMark x1="6000" y1="67500" x2="6667" y2="68333"/>
                        <a14:foregroundMark x1="37333" y1="89500" x2="60667" y2="92167"/>
                        <a14:foregroundMark x1="39667" y1="94833" x2="55000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94" y="3804118"/>
            <a:ext cx="175693" cy="17569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11DFDF1-88AC-8DC5-2B89-E8288FCECA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6833" l="2667" r="96167">
                        <a14:foregroundMark x1="53333" y1="6167" x2="52000" y2="11167"/>
                        <a14:foregroundMark x1="11833" y1="30167" x2="7167" y2="54833"/>
                        <a14:foregroundMark x1="8000" y1="28500" x2="6333" y2="31000"/>
                        <a14:foregroundMark x1="18167" y1="15000" x2="8333" y2="25500"/>
                        <a14:foregroundMark x1="8333" y1="25500" x2="8333" y2="25667"/>
                        <a14:foregroundMark x1="17667" y1="15667" x2="39500" y2="3667"/>
                        <a14:foregroundMark x1="39500" y1="3667" x2="46500" y2="3167"/>
                        <a14:foregroundMark x1="57167" y1="3500" x2="76667" y2="11333"/>
                        <a14:foregroundMark x1="76667" y1="11333" x2="86667" y2="20833"/>
                        <a14:foregroundMark x1="90667" y1="27500" x2="96167" y2="42333"/>
                        <a14:foregroundMark x1="4000" y1="36333" x2="4500" y2="48500"/>
                        <a14:foregroundMark x1="4500" y1="48500" x2="5833" y2="51000"/>
                        <a14:foregroundMark x1="2833" y1="46167" x2="2833" y2="59833"/>
                        <a14:foregroundMark x1="2833" y1="59833" x2="6000" y2="67500"/>
                        <a14:foregroundMark x1="6000" y1="67500" x2="6667" y2="68333"/>
                        <a14:foregroundMark x1="37333" y1="89500" x2="60667" y2="92167"/>
                        <a14:foregroundMark x1="39667" y1="94833" x2="55000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59" y="3797959"/>
            <a:ext cx="175693" cy="17569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1C0ABD1-74C5-470A-E4EF-2969C4BFD6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6833" l="2667" r="96167">
                        <a14:foregroundMark x1="53333" y1="6167" x2="52000" y2="11167"/>
                        <a14:foregroundMark x1="11833" y1="30167" x2="7167" y2="54833"/>
                        <a14:foregroundMark x1="8000" y1="28500" x2="6333" y2="31000"/>
                        <a14:foregroundMark x1="18167" y1="15000" x2="8333" y2="25500"/>
                        <a14:foregroundMark x1="8333" y1="25500" x2="8333" y2="25667"/>
                        <a14:foregroundMark x1="17667" y1="15667" x2="39500" y2="3667"/>
                        <a14:foregroundMark x1="39500" y1="3667" x2="46500" y2="3167"/>
                        <a14:foregroundMark x1="57167" y1="3500" x2="76667" y2="11333"/>
                        <a14:foregroundMark x1="76667" y1="11333" x2="86667" y2="20833"/>
                        <a14:foregroundMark x1="90667" y1="27500" x2="96167" y2="42333"/>
                        <a14:foregroundMark x1="4000" y1="36333" x2="4500" y2="48500"/>
                        <a14:foregroundMark x1="4500" y1="48500" x2="5833" y2="51000"/>
                        <a14:foregroundMark x1="2833" y1="46167" x2="2833" y2="59833"/>
                        <a14:foregroundMark x1="2833" y1="59833" x2="6000" y2="67500"/>
                        <a14:foregroundMark x1="6000" y1="67500" x2="6667" y2="68333"/>
                        <a14:foregroundMark x1="37333" y1="89500" x2="60667" y2="92167"/>
                        <a14:foregroundMark x1="39667" y1="94833" x2="55000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65" y="3588085"/>
            <a:ext cx="175693" cy="17569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4188CAC-E8CC-0999-3964-F8320E994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6833" l="2667" r="96167">
                        <a14:foregroundMark x1="53333" y1="6167" x2="52000" y2="11167"/>
                        <a14:foregroundMark x1="11833" y1="30167" x2="7167" y2="54833"/>
                        <a14:foregroundMark x1="8000" y1="28500" x2="6333" y2="31000"/>
                        <a14:foregroundMark x1="18167" y1="15000" x2="8333" y2="25500"/>
                        <a14:foregroundMark x1="8333" y1="25500" x2="8333" y2="25667"/>
                        <a14:foregroundMark x1="17667" y1="15667" x2="39500" y2="3667"/>
                        <a14:foregroundMark x1="39500" y1="3667" x2="46500" y2="3167"/>
                        <a14:foregroundMark x1="57167" y1="3500" x2="76667" y2="11333"/>
                        <a14:foregroundMark x1="76667" y1="11333" x2="86667" y2="20833"/>
                        <a14:foregroundMark x1="90667" y1="27500" x2="96167" y2="42333"/>
                        <a14:foregroundMark x1="4000" y1="36333" x2="4500" y2="48500"/>
                        <a14:foregroundMark x1="4500" y1="48500" x2="5833" y2="51000"/>
                        <a14:foregroundMark x1="2833" y1="46167" x2="2833" y2="59833"/>
                        <a14:foregroundMark x1="2833" y1="59833" x2="6000" y2="67500"/>
                        <a14:foregroundMark x1="6000" y1="67500" x2="6667" y2="68333"/>
                        <a14:foregroundMark x1="37333" y1="89500" x2="60667" y2="92167"/>
                        <a14:foregroundMark x1="39667" y1="94833" x2="55000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620" y="3059522"/>
            <a:ext cx="175693" cy="17569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15B7330-32A4-A601-1BB0-50D77E49A70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8115" b="-2788"/>
          <a:stretch/>
        </p:blipFill>
        <p:spPr>
          <a:xfrm>
            <a:off x="10404438" y="2656314"/>
            <a:ext cx="1284086" cy="798060"/>
          </a:xfrm>
          <a:prstGeom prst="rect">
            <a:avLst/>
          </a:prstGeom>
        </p:spPr>
      </p:pic>
      <p:pic>
        <p:nvPicPr>
          <p:cNvPr id="18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C0276F-581B-ED62-A095-54EB24D2E8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b="34027"/>
          <a:stretch/>
        </p:blipFill>
        <p:spPr>
          <a:xfrm>
            <a:off x="11203537" y="827977"/>
            <a:ext cx="988919" cy="377415"/>
          </a:xfrm>
          <a:prstGeom prst="rect">
            <a:avLst/>
          </a:prstGeom>
        </p:spPr>
      </p:pic>
      <p:sp>
        <p:nvSpPr>
          <p:cNvPr id="2" name="Google Shape;262;p10">
            <a:extLst>
              <a:ext uri="{FF2B5EF4-FFF2-40B4-BE49-F238E27FC236}">
                <a16:creationId xmlns:a16="http://schemas.microsoft.com/office/drawing/2014/main" id="{D0C6224C-FCF1-9EEB-1372-3CA2489EFC2C}"/>
              </a:ext>
            </a:extLst>
          </p:cNvPr>
          <p:cNvSpPr txBox="1">
            <a:spLocks/>
          </p:cNvSpPr>
          <p:nvPr/>
        </p:nvSpPr>
        <p:spPr>
          <a:xfrm>
            <a:off x="157869" y="162062"/>
            <a:ext cx="1108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083776"/>
              </a:buClr>
              <a:buSzPts val="3600"/>
              <a:buFont typeface="Corbel"/>
              <a:buNone/>
            </a:pPr>
            <a:r>
              <a:rPr lang="en-GB" dirty="0">
                <a:latin typeface="Arial Nova" panose="020B0504020202020204" pitchFamily="34" charset="0"/>
                <a:ea typeface="Calibri"/>
                <a:cs typeface="Calibri"/>
                <a:sym typeface="Calibri"/>
              </a:rPr>
              <a:t>Cyclotron radiopharmaceutical production</a:t>
            </a:r>
          </a:p>
        </p:txBody>
      </p:sp>
      <p:pic>
        <p:nvPicPr>
          <p:cNvPr id="3" name="Picture 16" descr="Tipi di puzzle">
            <a:extLst>
              <a:ext uri="{FF2B5EF4-FFF2-40B4-BE49-F238E27FC236}">
                <a16:creationId xmlns:a16="http://schemas.microsoft.com/office/drawing/2014/main" id="{ACE4F387-9DA3-2B08-C25A-B62DD7D6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67" y="4818148"/>
            <a:ext cx="2218278" cy="16341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CE8F32B-87A3-73BB-903F-597177FEAB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47764" y="5084786"/>
            <a:ext cx="2314979" cy="1750351"/>
          </a:xfrm>
          <a:prstGeom prst="rect">
            <a:avLst/>
          </a:prstGeom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C18DFFD6-26F5-D8B3-F8B4-FEDA60823667}"/>
              </a:ext>
            </a:extLst>
          </p:cNvPr>
          <p:cNvSpPr txBox="1"/>
          <p:nvPr/>
        </p:nvSpPr>
        <p:spPr>
          <a:xfrm>
            <a:off x="1854630" y="4042201"/>
            <a:ext cx="393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1600" i="1" u="sng" dirty="0"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  <a:endParaRPr lang="en-GB" sz="16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0249D3AA-1086-C638-0F1B-6FB6205A1328}"/>
              </a:ext>
            </a:extLst>
          </p:cNvPr>
          <p:cNvCxnSpPr/>
          <p:nvPr/>
        </p:nvCxnSpPr>
        <p:spPr>
          <a:xfrm>
            <a:off x="1916161" y="4091354"/>
            <a:ext cx="39038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18">
            <a:extLst>
              <a:ext uri="{FF2B5EF4-FFF2-40B4-BE49-F238E27FC236}">
                <a16:creationId xmlns:a16="http://schemas.microsoft.com/office/drawing/2014/main" id="{04653DD0-1979-F52F-BAF5-A89D391AEE6E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735D5B6-B7E8-AC3F-BB65-76E319F3FFDA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3E59C40-211E-49C4-E838-0F6D1999C02C}"/>
              </a:ext>
            </a:extLst>
          </p:cNvPr>
          <p:cNvSpPr/>
          <p:nvPr/>
        </p:nvSpPr>
        <p:spPr bwMode="auto">
          <a:xfrm>
            <a:off x="1800932" y="1726486"/>
            <a:ext cx="4231245" cy="2720858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0F2133B1-8870-D40A-0B6C-B7104B298DC2}"/>
              </a:ext>
            </a:extLst>
          </p:cNvPr>
          <p:cNvSpPr/>
          <p:nvPr/>
        </p:nvSpPr>
        <p:spPr bwMode="auto">
          <a:xfrm>
            <a:off x="6397626" y="1726486"/>
            <a:ext cx="1864818" cy="2720858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7DB8CA92-B6FB-D048-EBE1-9F39684B0D77}"/>
              </a:ext>
            </a:extLst>
          </p:cNvPr>
          <p:cNvSpPr/>
          <p:nvPr/>
        </p:nvSpPr>
        <p:spPr>
          <a:xfrm>
            <a:off x="8303631" y="3072399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64627AFE-4581-58B3-5AC2-8A4B734B7154}"/>
              </a:ext>
            </a:extLst>
          </p:cNvPr>
          <p:cNvSpPr/>
          <p:nvPr/>
        </p:nvSpPr>
        <p:spPr bwMode="auto">
          <a:xfrm>
            <a:off x="8597195" y="1736039"/>
            <a:ext cx="1020885" cy="2720858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62741A35-2456-6B29-30E4-82CB0F717534}"/>
              </a:ext>
            </a:extLst>
          </p:cNvPr>
          <p:cNvSpPr/>
          <p:nvPr/>
        </p:nvSpPr>
        <p:spPr bwMode="auto">
          <a:xfrm>
            <a:off x="9959814" y="1748166"/>
            <a:ext cx="2048594" cy="2720858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79" name="Connettore diritto 78">
            <a:extLst>
              <a:ext uri="{FF2B5EF4-FFF2-40B4-BE49-F238E27FC236}">
                <a16:creationId xmlns:a16="http://schemas.microsoft.com/office/drawing/2014/main" id="{E0699CD2-609A-79EB-0DE1-DF60699945B9}"/>
              </a:ext>
            </a:extLst>
          </p:cNvPr>
          <p:cNvCxnSpPr>
            <a:cxnSpLocks/>
          </p:cNvCxnSpPr>
          <p:nvPr/>
        </p:nvCxnSpPr>
        <p:spPr>
          <a:xfrm flipV="1">
            <a:off x="7348106" y="4447344"/>
            <a:ext cx="0" cy="431179"/>
          </a:xfrm>
          <a:prstGeom prst="line">
            <a:avLst/>
          </a:prstGeom>
          <a:ln w="19050">
            <a:solidFill>
              <a:srgbClr val="00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2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" grpId="0" animBg="1"/>
      <p:bldP spid="30" grpId="0" animBg="1"/>
      <p:bldP spid="32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5;p3">
            <a:extLst>
              <a:ext uri="{FF2B5EF4-FFF2-40B4-BE49-F238E27FC236}">
                <a16:creationId xmlns:a16="http://schemas.microsoft.com/office/drawing/2014/main" id="{404BED4B-9A09-77C9-D50A-EF9D8684F85D}"/>
              </a:ext>
            </a:extLst>
          </p:cNvPr>
          <p:cNvSpPr txBox="1"/>
          <p:nvPr/>
        </p:nvSpPr>
        <p:spPr>
          <a:xfrm>
            <a:off x="0" y="-1526"/>
            <a:ext cx="12192000" cy="978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D5C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latin typeface="Arial Nova" panose="020B0504020202020204" pitchFamily="34" charset="0"/>
                <a:ea typeface="Arial"/>
                <a:cs typeface="Arial"/>
                <a:sym typeface="Arial"/>
              </a:rPr>
              <a:t>LARAMED facility</a:t>
            </a:r>
          </a:p>
          <a:p>
            <a:pPr lvl="0" algn="ctr">
              <a:lnSpc>
                <a:spcPct val="90000"/>
              </a:lnSpc>
              <a:buClr>
                <a:srgbClr val="063D5C"/>
              </a:buClr>
              <a:buSzPts val="4400"/>
            </a:pPr>
            <a:r>
              <a:rPr lang="en-GB" sz="3000" dirty="0">
                <a:latin typeface="Arial Nova" panose="020B0504020202020204" pitchFamily="34" charset="0"/>
                <a:ea typeface="Arial"/>
                <a:cs typeface="Arial"/>
                <a:sym typeface="Arial"/>
              </a:rPr>
              <a:t>LAboratory of </a:t>
            </a:r>
            <a:r>
              <a:rPr lang="en-GB" sz="3000" dirty="0" err="1">
                <a:latin typeface="Arial Nova" panose="020B0504020202020204" pitchFamily="34" charset="0"/>
                <a:ea typeface="Arial"/>
                <a:cs typeface="Arial"/>
                <a:sym typeface="Arial"/>
              </a:rPr>
              <a:t>RAdionuclides</a:t>
            </a:r>
            <a:r>
              <a:rPr lang="en-GB" sz="3000" dirty="0">
                <a:latin typeface="Arial Nova" panose="020B0504020202020204" pitchFamily="34" charset="0"/>
                <a:ea typeface="Arial"/>
                <a:cs typeface="Arial"/>
                <a:sym typeface="Arial"/>
              </a:rPr>
              <a:t> for MEDicine</a:t>
            </a:r>
            <a:endParaRPr sz="4000" b="0" i="0" u="none" strike="noStrike" cap="none" dirty="0">
              <a:latin typeface="Arial Nova" panose="020B0504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16A1DBA-7235-8B02-C5CA-FA6B05DB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6673532" y="1430116"/>
            <a:ext cx="4241189" cy="320419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8420F9F-6323-C0FF-86F1-DED721BBD435}"/>
              </a:ext>
            </a:extLst>
          </p:cNvPr>
          <p:cNvSpPr/>
          <p:nvPr/>
        </p:nvSpPr>
        <p:spPr>
          <a:xfrm>
            <a:off x="8266613" y="1785296"/>
            <a:ext cx="1856724" cy="647617"/>
          </a:xfrm>
          <a:prstGeom prst="rect">
            <a:avLst/>
          </a:prstGeom>
          <a:noFill/>
          <a:ln w="15875">
            <a:solidFill>
              <a:srgbClr val="4E7F35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49F0982-03AF-94C0-C16F-6A01401F5F5B}"/>
              </a:ext>
            </a:extLst>
          </p:cNvPr>
          <p:cNvSpPr/>
          <p:nvPr/>
        </p:nvSpPr>
        <p:spPr>
          <a:xfrm>
            <a:off x="7017293" y="3212829"/>
            <a:ext cx="931214" cy="1374936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6FF6887-8981-380B-197D-71DF9752BCCB}"/>
              </a:ext>
            </a:extLst>
          </p:cNvPr>
          <p:cNvCxnSpPr>
            <a:cxnSpLocks/>
          </p:cNvCxnSpPr>
          <p:nvPr/>
        </p:nvCxnSpPr>
        <p:spPr>
          <a:xfrm flipV="1">
            <a:off x="8184283" y="5285816"/>
            <a:ext cx="0" cy="1048248"/>
          </a:xfrm>
          <a:prstGeom prst="line">
            <a:avLst/>
          </a:prstGeom>
          <a:ln w="19050">
            <a:solidFill>
              <a:srgbClr val="4E7F35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C3581B5B-F753-2BE8-5AEF-B25377E0E32A}"/>
              </a:ext>
            </a:extLst>
          </p:cNvPr>
          <p:cNvCxnSpPr>
            <a:cxnSpLocks/>
          </p:cNvCxnSpPr>
          <p:nvPr/>
        </p:nvCxnSpPr>
        <p:spPr>
          <a:xfrm flipH="1">
            <a:off x="8188443" y="2440066"/>
            <a:ext cx="1793757" cy="2845750"/>
          </a:xfrm>
          <a:prstGeom prst="line">
            <a:avLst/>
          </a:prstGeom>
          <a:ln w="19050">
            <a:solidFill>
              <a:srgbClr val="4E7F35"/>
            </a:solidFill>
          </a:ln>
          <a:effectLst>
            <a:glow rad="63500">
              <a:srgbClr val="00B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diagram, screenshot, map&#10;&#10;Description automatically generated">
            <a:extLst>
              <a:ext uri="{FF2B5EF4-FFF2-40B4-BE49-F238E27FC236}">
                <a16:creationId xmlns:a16="http://schemas.microsoft.com/office/drawing/2014/main" id="{A4C7965A-B6B4-1761-B6FB-6BD6EB75E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 r="29330"/>
          <a:stretch/>
        </p:blipFill>
        <p:spPr>
          <a:xfrm>
            <a:off x="2068663" y="1442051"/>
            <a:ext cx="3562670" cy="324294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A9432E5-880B-96ED-49FF-C0EBE741716B}"/>
              </a:ext>
            </a:extLst>
          </p:cNvPr>
          <p:cNvSpPr txBox="1"/>
          <p:nvPr/>
        </p:nvSpPr>
        <p:spPr>
          <a:xfrm>
            <a:off x="724185" y="1144724"/>
            <a:ext cx="254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Arial Nova Cond" panose="020B0506020202020204" pitchFamily="34" charset="0"/>
              </a:rPr>
              <a:t>Level -1</a:t>
            </a:r>
            <a:r>
              <a:rPr lang="it-IT" dirty="0">
                <a:latin typeface="Arial Nova Cond" panose="020B0506020202020204" pitchFamily="34" charset="0"/>
              </a:rPr>
              <a:t>: Bunkers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A255365-A366-1A64-34FD-90DD9C4ACBCC}"/>
              </a:ext>
            </a:extLst>
          </p:cNvPr>
          <p:cNvSpPr txBox="1"/>
          <p:nvPr/>
        </p:nvSpPr>
        <p:spPr>
          <a:xfrm>
            <a:off x="765039" y="1846447"/>
            <a:ext cx="1900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 Nova Cond" panose="020B0506020202020204" pitchFamily="34" charset="0"/>
              </a:rPr>
              <a:t>RILAB – x </a:t>
            </a:r>
            <a:r>
              <a:rPr lang="it-IT" sz="1400" b="1" dirty="0" err="1">
                <a:latin typeface="Arial Nova Cond" panose="020B0506020202020204" pitchFamily="34" charset="0"/>
              </a:rPr>
              <a:t>sections</a:t>
            </a:r>
            <a:endParaRPr lang="it-IT" sz="1400" b="1" dirty="0">
              <a:latin typeface="Arial Nova Cond" panose="020B0506020202020204" pitchFamily="34" charset="0"/>
            </a:endParaRPr>
          </a:p>
          <a:p>
            <a:r>
              <a:rPr lang="it-IT" sz="1400" dirty="0">
                <a:latin typeface="Arial Nova Cond" panose="020B0506020202020204" pitchFamily="34" charset="0"/>
              </a:rPr>
              <a:t>p</a:t>
            </a:r>
            <a:r>
              <a:rPr lang="it-IT" sz="1400" baseline="30000" dirty="0">
                <a:latin typeface="Arial Nova Cond" panose="020B0506020202020204" pitchFamily="34" charset="0"/>
              </a:rPr>
              <a:t>+</a:t>
            </a:r>
            <a:r>
              <a:rPr lang="it-IT" sz="1400" dirty="0">
                <a:latin typeface="Arial Nova Cond" panose="020B0506020202020204" pitchFamily="34" charset="0"/>
              </a:rPr>
              <a:t> </a:t>
            </a:r>
            <a:r>
              <a:rPr lang="it-IT" sz="1400" dirty="0" err="1">
                <a:latin typeface="Arial Nova Cond" panose="020B0506020202020204" pitchFamily="34" charset="0"/>
              </a:rPr>
              <a:t>beam</a:t>
            </a:r>
            <a:endParaRPr lang="it-IT" sz="1400" dirty="0">
              <a:latin typeface="Arial Nova Cond" panose="020B0506020202020204" pitchFamily="34" charset="0"/>
            </a:endParaRPr>
          </a:p>
          <a:p>
            <a:r>
              <a:rPr lang="it-IT" sz="1400" dirty="0">
                <a:latin typeface="Arial Nova Cond" panose="020B0506020202020204" pitchFamily="34" charset="0"/>
              </a:rPr>
              <a:t>E: 35-70 MeV</a:t>
            </a:r>
          </a:p>
          <a:p>
            <a:r>
              <a:rPr lang="it-IT" sz="1400" dirty="0" err="1">
                <a:latin typeface="Arial Nova Cond" panose="020B0506020202020204" pitchFamily="34" charset="0"/>
              </a:rPr>
              <a:t>I</a:t>
            </a:r>
            <a:r>
              <a:rPr lang="it-IT" sz="1400" baseline="-25000" dirty="0" err="1">
                <a:latin typeface="Arial Nova Cond" panose="020B0506020202020204" pitchFamily="34" charset="0"/>
              </a:rPr>
              <a:t>max</a:t>
            </a:r>
            <a:r>
              <a:rPr lang="it-IT" sz="1400" dirty="0">
                <a:latin typeface="Arial Nova Cond" panose="020B0506020202020204" pitchFamily="34" charset="0"/>
              </a:rPr>
              <a:t>: 100 </a:t>
            </a:r>
            <a:r>
              <a:rPr lang="it-IT" sz="1400" dirty="0" err="1">
                <a:latin typeface="Arial Nova Cond" panose="020B0506020202020204" pitchFamily="34" charset="0"/>
              </a:rPr>
              <a:t>nA</a:t>
            </a:r>
            <a:endParaRPr lang="it-IT" sz="1400" dirty="0">
              <a:latin typeface="Arial Nova Cond" panose="020B0506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7BFAEE4-E63E-F4F5-6CF2-3310C7F35C44}"/>
              </a:ext>
            </a:extLst>
          </p:cNvPr>
          <p:cNvSpPr txBox="1"/>
          <p:nvPr/>
        </p:nvSpPr>
        <p:spPr>
          <a:xfrm>
            <a:off x="792331" y="3064327"/>
            <a:ext cx="170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 Nova Cond" panose="020B0506020202020204" pitchFamily="34" charset="0"/>
              </a:rPr>
              <a:t>RILAB – High power</a:t>
            </a:r>
          </a:p>
          <a:p>
            <a:r>
              <a:rPr lang="it-IT" sz="1400" dirty="0">
                <a:latin typeface="Arial Nova Cond" panose="020B0506020202020204" pitchFamily="34" charset="0"/>
              </a:rPr>
              <a:t>p</a:t>
            </a:r>
            <a:r>
              <a:rPr lang="it-IT" sz="1400" baseline="30000" dirty="0">
                <a:latin typeface="Arial Nova Cond" panose="020B0506020202020204" pitchFamily="34" charset="0"/>
              </a:rPr>
              <a:t>+</a:t>
            </a:r>
            <a:r>
              <a:rPr lang="it-IT" sz="1400" dirty="0">
                <a:latin typeface="Arial Nova Cond" panose="020B0506020202020204" pitchFamily="34" charset="0"/>
              </a:rPr>
              <a:t> </a:t>
            </a:r>
            <a:r>
              <a:rPr lang="it-IT" sz="1400" dirty="0" err="1">
                <a:latin typeface="Arial Nova Cond" panose="020B0506020202020204" pitchFamily="34" charset="0"/>
              </a:rPr>
              <a:t>beam</a:t>
            </a:r>
            <a:endParaRPr lang="it-IT" sz="1400" dirty="0">
              <a:latin typeface="Arial Nova Cond" panose="020B0506020202020204" pitchFamily="34" charset="0"/>
            </a:endParaRPr>
          </a:p>
          <a:p>
            <a:r>
              <a:rPr lang="it-IT" sz="1400" dirty="0">
                <a:latin typeface="Arial Nova Cond" panose="020B0506020202020204" pitchFamily="34" charset="0"/>
              </a:rPr>
              <a:t>E: 35-70 MeV</a:t>
            </a:r>
          </a:p>
          <a:p>
            <a:r>
              <a:rPr lang="it-IT" sz="1400" dirty="0" err="1">
                <a:latin typeface="Arial Nova Cond" panose="020B0506020202020204" pitchFamily="34" charset="0"/>
              </a:rPr>
              <a:t>I</a:t>
            </a:r>
            <a:r>
              <a:rPr lang="it-IT" sz="1400" baseline="-25000" dirty="0" err="1">
                <a:latin typeface="Arial Nova Cond" panose="020B0506020202020204" pitchFamily="34" charset="0"/>
              </a:rPr>
              <a:t>max</a:t>
            </a:r>
            <a:r>
              <a:rPr lang="it-IT" sz="1400" dirty="0">
                <a:latin typeface="Arial Nova Cond" panose="020B0506020202020204" pitchFamily="34" charset="0"/>
              </a:rPr>
              <a:t>: 500 µA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E21BD45-E378-3E69-C6D5-6F595F3AD6A9}"/>
              </a:ext>
            </a:extLst>
          </p:cNvPr>
          <p:cNvSpPr txBox="1"/>
          <p:nvPr/>
        </p:nvSpPr>
        <p:spPr>
          <a:xfrm>
            <a:off x="5338541" y="5135858"/>
            <a:ext cx="2777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ova Cond" panose="020B0506020202020204" pitchFamily="34" charset="0"/>
              </a:rPr>
              <a:t>RILAB </a:t>
            </a:r>
            <a:r>
              <a:rPr lang="it-IT" b="1" dirty="0" err="1">
                <a:latin typeface="Arial Nova Cond" panose="020B0506020202020204" pitchFamily="34" charset="0"/>
              </a:rPr>
              <a:t>radiochemistry</a:t>
            </a:r>
            <a:r>
              <a:rPr lang="it-IT" b="1" dirty="0">
                <a:latin typeface="Arial Nova Cond" panose="020B0506020202020204" pitchFamily="34" charset="0"/>
              </a:rPr>
              <a:t>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Target </a:t>
            </a:r>
            <a:r>
              <a:rPr lang="it-IT" dirty="0" err="1">
                <a:latin typeface="Arial Nova Cond" panose="020B0506020202020204" pitchFamily="34" charset="0"/>
              </a:rPr>
              <a:t>process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Radionuclide </a:t>
            </a:r>
            <a:r>
              <a:rPr lang="it-IT" dirty="0" err="1">
                <a:latin typeface="Arial Nova Cond" panose="020B0506020202020204" pitchFamily="34" charset="0"/>
              </a:rPr>
              <a:t>purification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Cond" panose="020B0506020202020204" pitchFamily="34" charset="0"/>
              </a:rPr>
              <a:t>Spectrometry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Target recovery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C34CF1EC-8CDC-4087-535A-A2AF08932FE0}"/>
              </a:ext>
            </a:extLst>
          </p:cNvPr>
          <p:cNvSpPr txBox="1"/>
          <p:nvPr/>
        </p:nvSpPr>
        <p:spPr>
          <a:xfrm>
            <a:off x="8149148" y="5176340"/>
            <a:ext cx="26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ova Cond" panose="020B0506020202020204" pitchFamily="34" charset="0"/>
              </a:rPr>
              <a:t>Target manufacturing 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Cond" panose="020B0506020202020204" pitchFamily="34" charset="0"/>
              </a:rPr>
              <a:t>Cold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  <a:r>
              <a:rPr lang="it-IT" dirty="0" err="1">
                <a:latin typeface="Arial Nova Cond" panose="020B0506020202020204" pitchFamily="34" charset="0"/>
              </a:rPr>
              <a:t>chemistry</a:t>
            </a:r>
            <a:endParaRPr lang="it-IT" dirty="0">
              <a:latin typeface="Arial Nova Cond" panose="020B05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ISO 7 </a:t>
            </a:r>
            <a:r>
              <a:rPr lang="it-IT" dirty="0" err="1">
                <a:latin typeface="Arial Nova Cond" panose="020B0506020202020204" pitchFamily="34" charset="0"/>
              </a:rPr>
              <a:t>clean</a:t>
            </a:r>
            <a:r>
              <a:rPr lang="it-IT" dirty="0">
                <a:latin typeface="Arial Nova Cond" panose="020B0506020202020204" pitchFamily="34" charset="0"/>
              </a:rPr>
              <a:t>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Cond" panose="020B0506020202020204" pitchFamily="34" charset="0"/>
              </a:rPr>
              <a:t>Target </a:t>
            </a:r>
            <a:r>
              <a:rPr lang="it-IT" dirty="0" err="1">
                <a:latin typeface="Arial Nova Cond" panose="020B0506020202020204" pitchFamily="34" charset="0"/>
              </a:rPr>
              <a:t>preparation</a:t>
            </a:r>
            <a:r>
              <a:rPr lang="it-IT" dirty="0">
                <a:latin typeface="Arial Nova Cond" panose="020B0506020202020204" pitchFamily="34" charset="0"/>
              </a:rPr>
              <a:t> </a:t>
            </a: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id="{254EF1AE-AD89-6349-9805-4E75BE5C01C0}"/>
              </a:ext>
            </a:extLst>
          </p:cNvPr>
          <p:cNvSpPr/>
          <p:nvPr/>
        </p:nvSpPr>
        <p:spPr>
          <a:xfrm>
            <a:off x="726929" y="1135797"/>
            <a:ext cx="5167288" cy="3555314"/>
          </a:xfrm>
          <a:prstGeom prst="roundRect">
            <a:avLst>
              <a:gd name="adj" fmla="val 6791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F441C4AF-6C46-E137-0F8F-62248EA561F9}"/>
              </a:ext>
            </a:extLst>
          </p:cNvPr>
          <p:cNvSpPr/>
          <p:nvPr/>
        </p:nvSpPr>
        <p:spPr>
          <a:xfrm>
            <a:off x="6281472" y="1124100"/>
            <a:ext cx="4739454" cy="3555315"/>
          </a:xfrm>
          <a:prstGeom prst="roundRect">
            <a:avLst>
              <a:gd name="adj" fmla="val 6791"/>
            </a:avLst>
          </a:prstGeom>
          <a:noFill/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2EDBDB1-EF26-CDE7-670E-8132912BFB17}"/>
              </a:ext>
            </a:extLst>
          </p:cNvPr>
          <p:cNvSpPr txBox="1"/>
          <p:nvPr/>
        </p:nvSpPr>
        <p:spPr>
          <a:xfrm>
            <a:off x="6370702" y="1109948"/>
            <a:ext cx="2436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Arial Nova Cond" panose="020B0506020202020204" pitchFamily="34" charset="0"/>
              </a:rPr>
              <a:t>Level +2 </a:t>
            </a:r>
            <a:r>
              <a:rPr lang="it-IT" dirty="0">
                <a:latin typeface="Arial Nova Cond" panose="020B0506020202020204" pitchFamily="34" charset="0"/>
              </a:rPr>
              <a:t>: </a:t>
            </a:r>
            <a:r>
              <a:rPr lang="it-IT" dirty="0" err="1">
                <a:latin typeface="Arial Nova Cond" panose="020B0506020202020204" pitchFamily="34" charset="0"/>
              </a:rPr>
              <a:t>Laboratories</a:t>
            </a:r>
            <a:endParaRPr lang="it-IT" dirty="0">
              <a:latin typeface="Arial Nova Cond" panose="020B0506020202020204" pitchFamily="34" charset="0"/>
            </a:endParaRPr>
          </a:p>
        </p:txBody>
      </p:sp>
      <p:pic>
        <p:nvPicPr>
          <p:cNvPr id="59" name="Immagine 32">
            <a:extLst>
              <a:ext uri="{FF2B5EF4-FFF2-40B4-BE49-F238E27FC236}">
                <a16:creationId xmlns:a16="http://schemas.microsoft.com/office/drawing/2014/main" id="{1D187112-3E7B-6070-3832-84611379D3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115" t="28331" r="22122" b="43824"/>
          <a:stretch/>
        </p:blipFill>
        <p:spPr>
          <a:xfrm>
            <a:off x="4852590" y="5914650"/>
            <a:ext cx="351612" cy="473193"/>
          </a:xfrm>
          <a:prstGeom prst="rect">
            <a:avLst/>
          </a:prstGeom>
        </p:spPr>
      </p:pic>
      <p:pic>
        <p:nvPicPr>
          <p:cNvPr id="60" name="Picture 8" descr="StepTwo_Dissolution.gif">
            <a:extLst>
              <a:ext uri="{FF2B5EF4-FFF2-40B4-BE49-F238E27FC236}">
                <a16:creationId xmlns:a16="http://schemas.microsoft.com/office/drawing/2014/main" id="{89955953-DB41-37EC-9CFE-629F6B50D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348" y="5210305"/>
            <a:ext cx="544752" cy="469113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D132C889-82A4-2DC8-0066-ED9098704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086" y="6025719"/>
            <a:ext cx="120642" cy="108192"/>
          </a:xfrm>
          <a:prstGeom prst="rect">
            <a:avLst/>
          </a:prstGeom>
        </p:spPr>
      </p:pic>
      <p:pic>
        <p:nvPicPr>
          <p:cNvPr id="321" name="Picture 8">
            <a:extLst>
              <a:ext uri="{FF2B5EF4-FFF2-40B4-BE49-F238E27FC236}">
                <a16:creationId xmlns:a16="http://schemas.microsoft.com/office/drawing/2014/main" id="{E7012AE2-14E7-DCE0-17CC-4394E0C84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1181" y="5286158"/>
            <a:ext cx="109274" cy="97997"/>
          </a:xfrm>
          <a:prstGeom prst="rect">
            <a:avLst/>
          </a:prstGeom>
        </p:spPr>
      </p:pic>
      <p:pic>
        <p:nvPicPr>
          <p:cNvPr id="45" name="Google Shape;401;p11">
            <a:extLst>
              <a:ext uri="{FF2B5EF4-FFF2-40B4-BE49-F238E27FC236}">
                <a16:creationId xmlns:a16="http://schemas.microsoft.com/office/drawing/2014/main" id="{DD019F13-0041-C212-171D-A361AE3E36C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3227217" y="5175558"/>
            <a:ext cx="1703491" cy="13368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Connettore a gomito 326">
            <a:extLst>
              <a:ext uri="{FF2B5EF4-FFF2-40B4-BE49-F238E27FC236}">
                <a16:creationId xmlns:a16="http://schemas.microsoft.com/office/drawing/2014/main" id="{8170B3B1-4C7E-EAD9-80C7-5FCF77B1AC6E}"/>
              </a:ext>
            </a:extLst>
          </p:cNvPr>
          <p:cNvCxnSpPr>
            <a:cxnSpLocks/>
          </p:cNvCxnSpPr>
          <p:nvPr/>
        </p:nvCxnSpPr>
        <p:spPr>
          <a:xfrm>
            <a:off x="3842122" y="3609253"/>
            <a:ext cx="3640778" cy="353905"/>
          </a:xfrm>
          <a:prstGeom prst="bentConnector3">
            <a:avLst>
              <a:gd name="adj1" fmla="val 50000"/>
            </a:avLst>
          </a:prstGeom>
          <a:ln w="666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CasellaDiTesto 330">
            <a:extLst>
              <a:ext uri="{FF2B5EF4-FFF2-40B4-BE49-F238E27FC236}">
                <a16:creationId xmlns:a16="http://schemas.microsoft.com/office/drawing/2014/main" id="{5DBBFDC9-D8C1-377D-5D76-ABAEC47CC44E}"/>
              </a:ext>
            </a:extLst>
          </p:cNvPr>
          <p:cNvSpPr txBox="1"/>
          <p:nvPr/>
        </p:nvSpPr>
        <p:spPr>
          <a:xfrm>
            <a:off x="5695226" y="4005888"/>
            <a:ext cx="86544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</a:rPr>
              <a:t>«</a:t>
            </a:r>
            <a:r>
              <a:rPr lang="it-IT" sz="1400" b="1" dirty="0" err="1">
                <a:solidFill>
                  <a:srgbClr val="0070C0"/>
                </a:solidFill>
              </a:rPr>
              <a:t>Rabbit</a:t>
            </a:r>
            <a:r>
              <a:rPr lang="it-IT" sz="1400" b="1" dirty="0">
                <a:solidFill>
                  <a:srgbClr val="0070C0"/>
                </a:solidFill>
              </a:rPr>
              <a:t>»</a:t>
            </a:r>
          </a:p>
        </p:txBody>
      </p:sp>
      <p:cxnSp>
        <p:nvCxnSpPr>
          <p:cNvPr id="335" name="Connettore diritto 334">
            <a:extLst>
              <a:ext uri="{FF2B5EF4-FFF2-40B4-BE49-F238E27FC236}">
                <a16:creationId xmlns:a16="http://schemas.microsoft.com/office/drawing/2014/main" id="{411CD57C-FF06-46C0-2E34-42ABA94AC0DA}"/>
              </a:ext>
            </a:extLst>
          </p:cNvPr>
          <p:cNvCxnSpPr>
            <a:cxnSpLocks/>
          </p:cNvCxnSpPr>
          <p:nvPr/>
        </p:nvCxnSpPr>
        <p:spPr>
          <a:xfrm>
            <a:off x="794717" y="1941593"/>
            <a:ext cx="0" cy="827982"/>
          </a:xfrm>
          <a:prstGeom prst="line">
            <a:avLst/>
          </a:prstGeom>
          <a:ln w="38100">
            <a:solidFill>
              <a:srgbClr val="8BDB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Connettore diritto 337">
            <a:extLst>
              <a:ext uri="{FF2B5EF4-FFF2-40B4-BE49-F238E27FC236}">
                <a16:creationId xmlns:a16="http://schemas.microsoft.com/office/drawing/2014/main" id="{D59E0CBC-A9D3-D9E2-6BCE-6727E70A90D1}"/>
              </a:ext>
            </a:extLst>
          </p:cNvPr>
          <p:cNvCxnSpPr>
            <a:cxnSpLocks/>
          </p:cNvCxnSpPr>
          <p:nvPr/>
        </p:nvCxnSpPr>
        <p:spPr>
          <a:xfrm>
            <a:off x="804789" y="3146562"/>
            <a:ext cx="0" cy="827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oogle Shape;244;p10">
            <a:extLst>
              <a:ext uri="{FF2B5EF4-FFF2-40B4-BE49-F238E27FC236}">
                <a16:creationId xmlns:a16="http://schemas.microsoft.com/office/drawing/2014/main" id="{4509B79D-B7AD-4AA0-952F-5DF8B4E727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10156" y="25405"/>
            <a:ext cx="1081844" cy="96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E15D331C-B0B6-4E10-91CB-FFF0BDE448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312" y="4992249"/>
            <a:ext cx="1234077" cy="1703492"/>
          </a:xfrm>
          <a:prstGeom prst="rect">
            <a:avLst/>
          </a:prstGeom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58BD62B0-3104-4D03-9AC9-0A7312953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886" y="4982319"/>
            <a:ext cx="1234077" cy="1713421"/>
          </a:xfrm>
          <a:prstGeom prst="rect">
            <a:avLst/>
          </a:prstGeom>
        </p:spPr>
      </p:pic>
      <p:sp>
        <p:nvSpPr>
          <p:cNvPr id="41" name="TextBox 18">
            <a:extLst>
              <a:ext uri="{FF2B5EF4-FFF2-40B4-BE49-F238E27FC236}">
                <a16:creationId xmlns:a16="http://schemas.microsoft.com/office/drawing/2014/main" id="{056C583C-0E67-4CDF-A103-37184FCA2257}"/>
              </a:ext>
            </a:extLst>
          </p:cNvPr>
          <p:cNvSpPr txBox="1"/>
          <p:nvPr/>
        </p:nvSpPr>
        <p:spPr>
          <a:xfrm>
            <a:off x="822886" y="6432864"/>
            <a:ext cx="1322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cs typeface="Times New Roman" panose="02020603050405020304" pitchFamily="18" charset="0"/>
              </a:rPr>
              <a:t>Central corridor</a:t>
            </a: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DEE7DE8D-3626-4C50-ADED-14662DC9CC2E}"/>
              </a:ext>
            </a:extLst>
          </p:cNvPr>
          <p:cNvSpPr txBox="1"/>
          <p:nvPr/>
        </p:nvSpPr>
        <p:spPr>
          <a:xfrm>
            <a:off x="2067070" y="6070511"/>
            <a:ext cx="1343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cs typeface="Times New Roman" panose="02020603050405020304" pitchFamily="18" charset="0"/>
              </a:rPr>
              <a:t>Pass box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0F87D259-BFBF-4E44-BB7B-0A446B455156}"/>
              </a:ext>
            </a:extLst>
          </p:cNvPr>
          <p:cNvSpPr txBox="1"/>
          <p:nvPr/>
        </p:nvSpPr>
        <p:spPr>
          <a:xfrm>
            <a:off x="3203188" y="6416545"/>
            <a:ext cx="1113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  <a:cs typeface="Times New Roman" panose="02020603050405020304" pitchFamily="18" charset="0"/>
              </a:rPr>
              <a:t>Hot Cell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BB3B1554-9ECA-4851-BFEF-42C0119CD5E3}"/>
              </a:ext>
            </a:extLst>
          </p:cNvPr>
          <p:cNvCxnSpPr>
            <a:cxnSpLocks/>
          </p:cNvCxnSpPr>
          <p:nvPr/>
        </p:nvCxnSpPr>
        <p:spPr>
          <a:xfrm flipV="1">
            <a:off x="5338541" y="5210305"/>
            <a:ext cx="0" cy="132247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F5D9B304-3083-4D03-9288-9D7711B9EDA6}"/>
              </a:ext>
            </a:extLst>
          </p:cNvPr>
          <p:cNvCxnSpPr>
            <a:cxnSpLocks/>
          </p:cNvCxnSpPr>
          <p:nvPr/>
        </p:nvCxnSpPr>
        <p:spPr>
          <a:xfrm flipH="1">
            <a:off x="5348951" y="4634315"/>
            <a:ext cx="1809139" cy="57599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  <a:effectLst>
            <a:glow rad="63500">
              <a:schemeClr val="accent2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84C28AD-2E67-B769-1FD3-6CEF982249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405" r="21107"/>
          <a:stretch/>
        </p:blipFill>
        <p:spPr>
          <a:xfrm>
            <a:off x="10233340" y="5505835"/>
            <a:ext cx="787586" cy="817630"/>
          </a:xfrm>
          <a:prstGeom prst="rect">
            <a:avLst/>
          </a:prstGeom>
        </p:spPr>
      </p:pic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3EFF5F1A-848A-DBBE-1ADD-9D708ADCF995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F2E7D3-9596-758D-C5C7-F8561C51E5AB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3" name="Google Shape;271;p10">
            <a:extLst>
              <a:ext uri="{FF2B5EF4-FFF2-40B4-BE49-F238E27FC236}">
                <a16:creationId xmlns:a16="http://schemas.microsoft.com/office/drawing/2014/main" id="{F7D94AE9-21E0-F47A-CFED-87C6BC53E241}"/>
              </a:ext>
            </a:extLst>
          </p:cNvPr>
          <p:cNvSpPr/>
          <p:nvPr/>
        </p:nvSpPr>
        <p:spPr>
          <a:xfrm>
            <a:off x="3146425" y="2265273"/>
            <a:ext cx="1368425" cy="2127712"/>
          </a:xfrm>
          <a:prstGeom prst="rect">
            <a:avLst/>
          </a:prstGeom>
          <a:solidFill>
            <a:srgbClr val="002060">
              <a:alpha val="11764"/>
            </a:srgbClr>
          </a:solidFill>
          <a:ln w="381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75;p10">
            <a:extLst>
              <a:ext uri="{FF2B5EF4-FFF2-40B4-BE49-F238E27FC236}">
                <a16:creationId xmlns:a16="http://schemas.microsoft.com/office/drawing/2014/main" id="{5E2685E2-C694-5005-7E7F-41D528D761B4}"/>
              </a:ext>
            </a:extLst>
          </p:cNvPr>
          <p:cNvSpPr txBox="1"/>
          <p:nvPr/>
        </p:nvSpPr>
        <p:spPr>
          <a:xfrm>
            <a:off x="3146425" y="4320980"/>
            <a:ext cx="13684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50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 dirty="0">
              <a:solidFill>
                <a:srgbClr val="00B050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31" grpId="0"/>
      <p:bldP spid="33" grpId="0"/>
      <p:bldP spid="47" grpId="0" animBg="1"/>
      <p:bldP spid="48" grpId="0"/>
      <p:bldP spid="331" grpId="0" animBg="1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0" descr="A blueprint of a buildin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3520959" y="1145038"/>
            <a:ext cx="5163429" cy="4802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0"/>
          <p:cNvGrpSpPr/>
          <p:nvPr/>
        </p:nvGrpSpPr>
        <p:grpSpPr>
          <a:xfrm>
            <a:off x="8972080" y="1934070"/>
            <a:ext cx="2989222" cy="1753725"/>
            <a:chOff x="8226941" y="2811811"/>
            <a:chExt cx="2989222" cy="1753725"/>
          </a:xfrm>
        </p:grpSpPr>
        <p:grpSp>
          <p:nvGrpSpPr>
            <p:cNvPr id="266" name="Google Shape;266;p10"/>
            <p:cNvGrpSpPr/>
            <p:nvPr/>
          </p:nvGrpSpPr>
          <p:grpSpPr>
            <a:xfrm>
              <a:off x="8226941" y="2811811"/>
              <a:ext cx="2963073" cy="1753725"/>
              <a:chOff x="8435508" y="3166792"/>
              <a:chExt cx="2963073" cy="1753725"/>
            </a:xfrm>
          </p:grpSpPr>
          <p:pic>
            <p:nvPicPr>
              <p:cNvPr id="267" name="Google Shape;267;p1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435508" y="3690469"/>
                <a:ext cx="1297937" cy="12300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8" name="Google Shape;268;p10"/>
              <p:cNvSpPr txBox="1"/>
              <p:nvPr/>
            </p:nvSpPr>
            <p:spPr>
              <a:xfrm>
                <a:off x="8583453" y="3166792"/>
                <a:ext cx="281512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orbel"/>
                  <a:buNone/>
                </a:pPr>
                <a:r>
                  <a:rPr lang="en-US" sz="2400" b="0" i="0" u="none" strike="noStrike" cap="none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DIRECT technology </a:t>
                </a:r>
                <a:endParaRPr sz="2400" b="0" i="0" u="none" strike="noStrike" cap="none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9" name="Google Shape;269;p10"/>
            <p:cNvSpPr/>
            <p:nvPr/>
          </p:nvSpPr>
          <p:spPr>
            <a:xfrm>
              <a:off x="9523944" y="3528372"/>
              <a:ext cx="1692219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1600"/>
                <a:buFont typeface="Corbel"/>
                <a:buNone/>
              </a:pPr>
              <a:r>
                <a:rPr lang="en-US" sz="1600" b="0" i="0" u="none" strike="noStrike" cap="none">
                  <a:solidFill>
                    <a:srgbClr val="00B050"/>
                  </a:solidFill>
                  <a:latin typeface="Corbel"/>
                  <a:ea typeface="Corbel"/>
                  <a:cs typeface="Corbel"/>
                  <a:sym typeface="Corbel"/>
                </a:rPr>
                <a:t>LA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boratory of </a:t>
              </a:r>
              <a:r>
                <a:rPr lang="en-US" sz="1600" b="0" i="0" u="none" strike="noStrike" cap="none">
                  <a:solidFill>
                    <a:srgbClr val="FF0000"/>
                  </a:solidFill>
                  <a:latin typeface="Corbel"/>
                  <a:ea typeface="Corbel"/>
                  <a:cs typeface="Corbel"/>
                  <a:sym typeface="Corbel"/>
                </a:rPr>
                <a:t>Ra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diouclides for </a:t>
              </a:r>
              <a:r>
                <a:rPr lang="en-US" sz="1600" b="0" i="0" u="none" strike="noStrike" cap="none">
                  <a:solidFill>
                    <a:srgbClr val="3477B2"/>
                  </a:solidFill>
                  <a:latin typeface="Corbel"/>
                  <a:ea typeface="Corbel"/>
                  <a:cs typeface="Corbel"/>
                  <a:sym typeface="Corbel"/>
                </a:rPr>
                <a:t>MED</a:t>
              </a:r>
              <a:r>
                <a:rPr lang="en-US" sz="1600" b="0" i="0" u="none" strike="noStrike" cap="none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icine</a:t>
              </a:r>
              <a:endParaRPr sz="16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rgbClr val="194D8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70" name="Google Shape;270;p10"/>
          <p:cNvSpPr/>
          <p:nvPr/>
        </p:nvSpPr>
        <p:spPr>
          <a:xfrm>
            <a:off x="6375400" y="4024528"/>
            <a:ext cx="1306513" cy="1237754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0"/>
          <p:cNvSpPr/>
          <p:nvPr/>
        </p:nvSpPr>
        <p:spPr>
          <a:xfrm>
            <a:off x="6794500" y="1934070"/>
            <a:ext cx="887413" cy="123775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6564313" y="5347180"/>
            <a:ext cx="1117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RIFAC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0"/>
          <p:cNvSpPr/>
          <p:nvPr/>
        </p:nvSpPr>
        <p:spPr>
          <a:xfrm>
            <a:off x="4168530" y="4658556"/>
            <a:ext cx="301870" cy="651920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0"/>
          <p:cNvSpPr/>
          <p:nvPr/>
        </p:nvSpPr>
        <p:spPr>
          <a:xfrm rot="5400000">
            <a:off x="3625575" y="449456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 txBox="1"/>
          <p:nvPr/>
        </p:nvSpPr>
        <p:spPr>
          <a:xfrm>
            <a:off x="6794500" y="1377477"/>
            <a:ext cx="990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RILAB</a:t>
            </a:r>
            <a:endParaRPr sz="14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0"/>
          <p:cNvSpPr/>
          <p:nvPr/>
        </p:nvSpPr>
        <p:spPr>
          <a:xfrm>
            <a:off x="5095876" y="4024527"/>
            <a:ext cx="495300" cy="571285"/>
          </a:xfrm>
          <a:prstGeom prst="rect">
            <a:avLst/>
          </a:prstGeom>
          <a:solidFill>
            <a:srgbClr val="002060">
              <a:alpha val="11764"/>
            </a:srgbClr>
          </a:solidFill>
          <a:ln w="28575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698558" y="4463198"/>
            <a:ext cx="28151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ISOL technology </a:t>
            </a:r>
            <a:endParaRPr sz="24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0"/>
          <p:cNvSpPr txBox="1"/>
          <p:nvPr/>
        </p:nvSpPr>
        <p:spPr>
          <a:xfrm>
            <a:off x="8995720" y="4809940"/>
            <a:ext cx="29655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orbel"/>
              <a:buNone/>
            </a:pPr>
            <a:r>
              <a:rPr lang="en-US" sz="2000" b="0" i="0" u="none" strike="noStrike" cap="none">
                <a:solidFill>
                  <a:srgbClr val="083776"/>
                </a:solidFill>
                <a:latin typeface="Calibri"/>
                <a:ea typeface="Calibri"/>
                <a:cs typeface="Calibri"/>
                <a:sym typeface="Calibri"/>
              </a:rPr>
              <a:t>Possible collaboration with industry for production</a:t>
            </a:r>
            <a:endParaRPr sz="2000" b="0" i="0" u="none" strike="noStrike" cap="none">
              <a:solidFill>
                <a:srgbClr val="08377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932" y="4892290"/>
            <a:ext cx="1891103" cy="55178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0"/>
          <p:cNvSpPr/>
          <p:nvPr/>
        </p:nvSpPr>
        <p:spPr>
          <a:xfrm rot="-5400000">
            <a:off x="8441491" y="2597878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0"/>
          <p:cNvSpPr/>
          <p:nvPr/>
        </p:nvSpPr>
        <p:spPr>
          <a:xfrm rot="-5400000">
            <a:off x="8435375" y="4864559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837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2;p10">
            <a:extLst>
              <a:ext uri="{FF2B5EF4-FFF2-40B4-BE49-F238E27FC236}">
                <a16:creationId xmlns:a16="http://schemas.microsoft.com/office/drawing/2014/main" id="{F05EFE77-A6FA-4495-93EA-EE6AD25B3D19}"/>
              </a:ext>
            </a:extLst>
          </p:cNvPr>
          <p:cNvSpPr txBox="1"/>
          <p:nvPr/>
        </p:nvSpPr>
        <p:spPr>
          <a:xfrm>
            <a:off x="4168530" y="5861704"/>
            <a:ext cx="2625970" cy="1015622"/>
          </a:xfrm>
          <a:prstGeom prst="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ISOL-2 </a:t>
            </a:r>
            <a:r>
              <a:rPr lang="en-US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temporarily dedicated to nuclear cross section measurements</a:t>
            </a:r>
            <a:endParaRPr sz="14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1;p10">
            <a:extLst>
              <a:ext uri="{FF2B5EF4-FFF2-40B4-BE49-F238E27FC236}">
                <a16:creationId xmlns:a16="http://schemas.microsoft.com/office/drawing/2014/main" id="{2A542DBB-3E5E-40D3-826F-3F83EB304C93}"/>
              </a:ext>
            </a:extLst>
          </p:cNvPr>
          <p:cNvSpPr/>
          <p:nvPr/>
        </p:nvSpPr>
        <p:spPr>
          <a:xfrm>
            <a:off x="5182860" y="5272209"/>
            <a:ext cx="348676" cy="4467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79;p17">
            <a:extLst>
              <a:ext uri="{FF2B5EF4-FFF2-40B4-BE49-F238E27FC236}">
                <a16:creationId xmlns:a16="http://schemas.microsoft.com/office/drawing/2014/main" id="{5F8FAFA7-65C2-4887-9D18-AE902E3D0914}"/>
              </a:ext>
            </a:extLst>
          </p:cNvPr>
          <p:cNvSpPr txBox="1"/>
          <p:nvPr/>
        </p:nvSpPr>
        <p:spPr>
          <a:xfrm>
            <a:off x="8770993" y="3616088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83776"/>
                </a:solidFill>
                <a:latin typeface="Calibri"/>
                <a:cs typeface="Calibri"/>
                <a:sym typeface="Calibri"/>
              </a:rPr>
              <a:t>https://web.infn.it/LARAMED/</a:t>
            </a:r>
            <a:endParaRPr sz="1600" b="1" dirty="0">
              <a:solidFill>
                <a:srgbClr val="083776"/>
              </a:solidFill>
              <a:latin typeface="Calibri"/>
              <a:cs typeface="Calibri"/>
              <a:sym typeface="Corbel"/>
            </a:endParaRPr>
          </a:p>
        </p:txBody>
      </p:sp>
      <p:sp>
        <p:nvSpPr>
          <p:cNvPr id="31" name="Google Shape;379;p17">
            <a:extLst>
              <a:ext uri="{FF2B5EF4-FFF2-40B4-BE49-F238E27FC236}">
                <a16:creationId xmlns:a16="http://schemas.microsoft.com/office/drawing/2014/main" id="{A90F8296-FA61-47DE-82D6-6565841E349A}"/>
              </a:ext>
            </a:extLst>
          </p:cNvPr>
          <p:cNvSpPr txBox="1"/>
          <p:nvPr/>
        </p:nvSpPr>
        <p:spPr>
          <a:xfrm>
            <a:off x="318435" y="5380462"/>
            <a:ext cx="321638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600" b="1" dirty="0">
                <a:solidFill>
                  <a:srgbClr val="083776"/>
                </a:solidFill>
                <a:cs typeface="Calibri"/>
                <a:sym typeface="Calibri"/>
              </a:rPr>
              <a:t>https://isolpharm.pd.infn.it/web//</a:t>
            </a:r>
            <a:endParaRPr sz="1600" b="1" dirty="0">
              <a:solidFill>
                <a:srgbClr val="083776"/>
              </a:solidFill>
              <a:latin typeface="Calibri"/>
              <a:cs typeface="Calibri"/>
              <a:sym typeface="Corbel"/>
            </a:endParaRPr>
          </a:p>
        </p:txBody>
      </p:sp>
      <p:cxnSp>
        <p:nvCxnSpPr>
          <p:cNvPr id="2" name="Straight Connector 18">
            <a:extLst>
              <a:ext uri="{FF2B5EF4-FFF2-40B4-BE49-F238E27FC236}">
                <a16:creationId xmlns:a16="http://schemas.microsoft.com/office/drawing/2014/main" id="{D69E19D1-7D6A-C33A-BF81-C5E9D79C5BCD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04433-E8CE-E765-CC93-7CF0C5BBC172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6" name="Google Shape;349;p27">
            <a:extLst>
              <a:ext uri="{FF2B5EF4-FFF2-40B4-BE49-F238E27FC236}">
                <a16:creationId xmlns:a16="http://schemas.microsoft.com/office/drawing/2014/main" id="{FFC67AC2-40D1-C756-D6C8-95CC3338FB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Arial Nova" panose="020B0504020202020204" pitchFamily="34" charset="0"/>
                <a:ea typeface="Calibri"/>
                <a:cs typeface="Calibri"/>
                <a:sym typeface="Calibri"/>
              </a:rPr>
              <a:t>First commissioning test @LNL</a:t>
            </a:r>
            <a:endParaRPr dirty="0"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9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271" grpId="0" animBg="1"/>
      <p:bldP spid="272" grpId="0"/>
      <p:bldP spid="273" grpId="0" animBg="1"/>
      <p:bldP spid="274" grpId="0" animBg="1"/>
      <p:bldP spid="275" grpId="0" animBg="1"/>
      <p:bldP spid="276" grpId="0" animBg="1"/>
      <p:bldP spid="277" grpId="0"/>
      <p:bldP spid="278" grpId="0"/>
      <p:bldP spid="280" grpId="0" animBg="1"/>
      <p:bldP spid="281" grpId="0" animBg="1"/>
      <p:bldP spid="27" grpId="0" animBg="1"/>
      <p:bldP spid="28" grpId="0" animBg="1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78F59AEF-14AA-0777-850F-75E11F8870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Arial Nova" panose="020B0504020202020204" pitchFamily="34" charset="0"/>
                <a:ea typeface="Calibri"/>
                <a:cs typeface="Calibri"/>
                <a:sym typeface="Calibri"/>
              </a:rPr>
              <a:t>Cross section measurements in ISOL-2</a:t>
            </a:r>
            <a:endParaRPr dirty="0">
              <a:latin typeface="Arial Nova" panose="020B05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7"/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7"/>
          <p:cNvSpPr txBox="1"/>
          <p:nvPr/>
        </p:nvSpPr>
        <p:spPr>
          <a:xfrm>
            <a:off x="5552675" y="1478529"/>
            <a:ext cx="18383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Target Station (TS)</a:t>
            </a:r>
            <a:endParaRPr sz="1600" b="0" i="0" u="none" strike="noStrike" cap="none" dirty="0">
              <a:solidFill>
                <a:srgbClr val="083776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5390389" y="1566862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58;p27">
            <a:extLst>
              <a:ext uri="{FF2B5EF4-FFF2-40B4-BE49-F238E27FC236}">
                <a16:creationId xmlns:a16="http://schemas.microsoft.com/office/drawing/2014/main" id="{19CAF2D0-3956-D2F5-FEB1-B72FA8EC84EA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04AF0F1E-1796-743E-37A9-875FB77F8E1C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Google Shape;358;p27">
            <a:extLst>
              <a:ext uri="{FF2B5EF4-FFF2-40B4-BE49-F238E27FC236}">
                <a16:creationId xmlns:a16="http://schemas.microsoft.com/office/drawing/2014/main" id="{0270DB9F-88EB-B874-7A73-4BFB17B7A748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358;p27">
            <a:extLst>
              <a:ext uri="{FF2B5EF4-FFF2-40B4-BE49-F238E27FC236}">
                <a16:creationId xmlns:a16="http://schemas.microsoft.com/office/drawing/2014/main" id="{BA08D0E8-9569-B51C-083D-7B4F28006B57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353;p27">
            <a:extLst>
              <a:ext uri="{FF2B5EF4-FFF2-40B4-BE49-F238E27FC236}">
                <a16:creationId xmlns:a16="http://schemas.microsoft.com/office/drawing/2014/main" id="{8DE557C8-B7E6-4C0C-213D-4F1C9EF9CF77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AC4069DE-5179-53D6-40FF-E208C89206B8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EB72918-DF81-8C7A-2E68-38A00EBDE20A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pic>
        <p:nvPicPr>
          <p:cNvPr id="322" name="Immagine 321" descr="Immagine che contiene macchina, interno, Impianto elettrico, ingegneria&#10;&#10;Descrizione generata automaticamente">
            <a:extLst>
              <a:ext uri="{FF2B5EF4-FFF2-40B4-BE49-F238E27FC236}">
                <a16:creationId xmlns:a16="http://schemas.microsoft.com/office/drawing/2014/main" id="{683F9E25-12B5-4240-77EF-339657977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639" y="2142876"/>
            <a:ext cx="3021992" cy="4029322"/>
          </a:xfrm>
          <a:prstGeom prst="rect">
            <a:avLst/>
          </a:prstGeom>
          <a:ln w="25400">
            <a:solidFill>
              <a:srgbClr val="4472C4"/>
            </a:solidFill>
          </a:ln>
        </p:spPr>
      </p:pic>
      <p:pic>
        <p:nvPicPr>
          <p:cNvPr id="323" name="Immagine 322" descr="Immagine che contiene macchina, Macchina utensile, acciaio, Locale degli attrezzi&#10;&#10;Descrizione generata automaticamente">
            <a:extLst>
              <a:ext uri="{FF2B5EF4-FFF2-40B4-BE49-F238E27FC236}">
                <a16:creationId xmlns:a16="http://schemas.microsoft.com/office/drawing/2014/main" id="{C5C05F18-668B-9C68-F999-A838430FB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196" y="3462495"/>
            <a:ext cx="2048831" cy="270584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24" name="Immagine 323" descr="Immagine che contiene lavandino, muro, Rubinetterie, interno&#10;&#10;Descrizione generata automaticamente">
            <a:extLst>
              <a:ext uri="{FF2B5EF4-FFF2-40B4-BE49-F238E27FC236}">
                <a16:creationId xmlns:a16="http://schemas.microsoft.com/office/drawing/2014/main" id="{8A9C38A4-A1A9-40F3-E591-D386C14AA4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7" b="7659"/>
          <a:stretch/>
        </p:blipFill>
        <p:spPr>
          <a:xfrm>
            <a:off x="9786979" y="2119028"/>
            <a:ext cx="2063762" cy="206243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cxnSp>
        <p:nvCxnSpPr>
          <p:cNvPr id="325" name="Connettore 2 324">
            <a:extLst>
              <a:ext uri="{FF2B5EF4-FFF2-40B4-BE49-F238E27FC236}">
                <a16:creationId xmlns:a16="http://schemas.microsoft.com/office/drawing/2014/main" id="{AF1F9301-7949-CDCF-E15C-5D11EAFBB1DD}"/>
              </a:ext>
            </a:extLst>
          </p:cNvPr>
          <p:cNvCxnSpPr>
            <a:cxnSpLocks/>
          </p:cNvCxnSpPr>
          <p:nvPr/>
        </p:nvCxnSpPr>
        <p:spPr>
          <a:xfrm flipV="1">
            <a:off x="9739533" y="4730344"/>
            <a:ext cx="0" cy="25200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CasellaDiTesto 325">
            <a:extLst>
              <a:ext uri="{FF2B5EF4-FFF2-40B4-BE49-F238E27FC236}">
                <a16:creationId xmlns:a16="http://schemas.microsoft.com/office/drawing/2014/main" id="{5897246A-7EBC-E0EA-85DF-623B503BC136}"/>
              </a:ext>
            </a:extLst>
          </p:cNvPr>
          <p:cNvSpPr txBox="1"/>
          <p:nvPr/>
        </p:nvSpPr>
        <p:spPr>
          <a:xfrm>
            <a:off x="9408075" y="4905406"/>
            <a:ext cx="683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ln w="3175"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alpha val="63000"/>
                    </a:schemeClr>
                  </a:outerShdw>
                </a:effectLst>
                <a:latin typeface="Arial Nova Cond" panose="020B0506020202020204" pitchFamily="34" charset="0"/>
              </a:rPr>
              <a:t>Target </a:t>
            </a:r>
          </a:p>
          <a:p>
            <a:r>
              <a:rPr lang="it-IT" sz="1400" b="1" dirty="0">
                <a:ln w="3175">
                  <a:solidFill>
                    <a:schemeClr val="tx1">
                      <a:alpha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schemeClr val="tx1">
                      <a:alpha val="63000"/>
                    </a:schemeClr>
                  </a:outerShdw>
                </a:effectLst>
                <a:latin typeface="Arial Nova Cond" panose="020B0506020202020204" pitchFamily="34" charset="0"/>
              </a:rPr>
              <a:t>Holder</a:t>
            </a:r>
            <a:endParaRPr lang="en-GB" sz="1400" b="1" dirty="0">
              <a:ln w="3175">
                <a:solidFill>
                  <a:schemeClr val="tx1">
                    <a:alpha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schemeClr val="tx1">
                    <a:alpha val="63000"/>
                  </a:schemeClr>
                </a:outerShdw>
              </a:effectLst>
              <a:latin typeface="Arial Nova Cond" panose="020B0506020202020204" pitchFamily="34" charset="0"/>
            </a:endParaRPr>
          </a:p>
        </p:txBody>
      </p:sp>
      <p:sp>
        <p:nvSpPr>
          <p:cNvPr id="328" name="CasellaDiTesto 327">
            <a:extLst>
              <a:ext uri="{FF2B5EF4-FFF2-40B4-BE49-F238E27FC236}">
                <a16:creationId xmlns:a16="http://schemas.microsoft.com/office/drawing/2014/main" id="{C00BCAE6-D028-403C-C08C-49D381271301}"/>
              </a:ext>
            </a:extLst>
          </p:cNvPr>
          <p:cNvSpPr txBox="1"/>
          <p:nvPr/>
        </p:nvSpPr>
        <p:spPr>
          <a:xfrm>
            <a:off x="10737781" y="2627025"/>
            <a:ext cx="758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Beam</a:t>
            </a:r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 </a:t>
            </a:r>
          </a:p>
          <a:p>
            <a:r>
              <a:rPr lang="it-IT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stopper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sp>
        <p:nvSpPr>
          <p:cNvPr id="329" name="Rettangolo con angoli arrotondati 328">
            <a:extLst>
              <a:ext uri="{FF2B5EF4-FFF2-40B4-BE49-F238E27FC236}">
                <a16:creationId xmlns:a16="http://schemas.microsoft.com/office/drawing/2014/main" id="{5BF8B6BD-EFD4-4EC9-F93B-D9E62BC84F8E}"/>
              </a:ext>
            </a:extLst>
          </p:cNvPr>
          <p:cNvSpPr/>
          <p:nvPr/>
        </p:nvSpPr>
        <p:spPr>
          <a:xfrm>
            <a:off x="7077119" y="2409213"/>
            <a:ext cx="593087" cy="60068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ttangolo con angoli arrotondati 329">
            <a:extLst>
              <a:ext uri="{FF2B5EF4-FFF2-40B4-BE49-F238E27FC236}">
                <a16:creationId xmlns:a16="http://schemas.microsoft.com/office/drawing/2014/main" id="{9693909C-AEDD-92A7-22F3-73577275A49C}"/>
              </a:ext>
            </a:extLst>
          </p:cNvPr>
          <p:cNvSpPr/>
          <p:nvPr/>
        </p:nvSpPr>
        <p:spPr>
          <a:xfrm>
            <a:off x="7670206" y="2452688"/>
            <a:ext cx="411024" cy="395287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1" name="Connettore 2 330">
            <a:extLst>
              <a:ext uri="{FF2B5EF4-FFF2-40B4-BE49-F238E27FC236}">
                <a16:creationId xmlns:a16="http://schemas.microsoft.com/office/drawing/2014/main" id="{F343680F-1044-6FD1-FA46-F08A4EA865F9}"/>
              </a:ext>
            </a:extLst>
          </p:cNvPr>
          <p:cNvCxnSpPr>
            <a:cxnSpLocks/>
            <a:stCxn id="330" idx="3"/>
            <a:endCxn id="324" idx="1"/>
          </p:cNvCxnSpPr>
          <p:nvPr/>
        </p:nvCxnSpPr>
        <p:spPr>
          <a:xfrm>
            <a:off x="8081230" y="2650332"/>
            <a:ext cx="1705749" cy="49991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Connettore 2 333">
            <a:extLst>
              <a:ext uri="{FF2B5EF4-FFF2-40B4-BE49-F238E27FC236}">
                <a16:creationId xmlns:a16="http://schemas.microsoft.com/office/drawing/2014/main" id="{D047722B-4AAF-46E2-CB0D-D4025E8BBEE9}"/>
              </a:ext>
            </a:extLst>
          </p:cNvPr>
          <p:cNvCxnSpPr>
            <a:cxnSpLocks/>
            <a:endCxn id="323" idx="1"/>
          </p:cNvCxnSpPr>
          <p:nvPr/>
        </p:nvCxnSpPr>
        <p:spPr>
          <a:xfrm>
            <a:off x="7367704" y="3045619"/>
            <a:ext cx="1180492" cy="1769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Rettangolo con angoli arrotondati 337">
            <a:extLst>
              <a:ext uri="{FF2B5EF4-FFF2-40B4-BE49-F238E27FC236}">
                <a16:creationId xmlns:a16="http://schemas.microsoft.com/office/drawing/2014/main" id="{FB1EFF08-9742-46FC-0E59-A44503FE625F}"/>
              </a:ext>
            </a:extLst>
          </p:cNvPr>
          <p:cNvSpPr/>
          <p:nvPr/>
        </p:nvSpPr>
        <p:spPr>
          <a:xfrm>
            <a:off x="9605963" y="4418094"/>
            <a:ext cx="288131" cy="280693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/>
      <p:bldP spid="328" grpId="0"/>
      <p:bldP spid="329" grpId="0" animBg="1"/>
      <p:bldP spid="330" grpId="0" animBg="1"/>
      <p:bldP spid="3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78F59AEF-14AA-0777-850F-75E11F8870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Cross section measurements in ISOL-2</a:t>
            </a:r>
            <a:endParaRPr dirty="0"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7"/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58;p27">
            <a:extLst>
              <a:ext uri="{FF2B5EF4-FFF2-40B4-BE49-F238E27FC236}">
                <a16:creationId xmlns:a16="http://schemas.microsoft.com/office/drawing/2014/main" id="{19CAF2D0-3956-D2F5-FEB1-B72FA8EC84EA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04AF0F1E-1796-743E-37A9-875FB77F8E1C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Google Shape;358;p27">
            <a:extLst>
              <a:ext uri="{FF2B5EF4-FFF2-40B4-BE49-F238E27FC236}">
                <a16:creationId xmlns:a16="http://schemas.microsoft.com/office/drawing/2014/main" id="{0270DB9F-88EB-B874-7A73-4BFB17B7A748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358;p27">
            <a:extLst>
              <a:ext uri="{FF2B5EF4-FFF2-40B4-BE49-F238E27FC236}">
                <a16:creationId xmlns:a16="http://schemas.microsoft.com/office/drawing/2014/main" id="{BA08D0E8-9569-B51C-083D-7B4F28006B57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353;p27">
            <a:extLst>
              <a:ext uri="{FF2B5EF4-FFF2-40B4-BE49-F238E27FC236}">
                <a16:creationId xmlns:a16="http://schemas.microsoft.com/office/drawing/2014/main" id="{8DE557C8-B7E6-4C0C-213D-4F1C9EF9CF77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AC4069DE-5179-53D6-40FF-E208C89206B8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EB72918-DF81-8C7A-2E68-38A00EBDE20A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pic>
        <p:nvPicPr>
          <p:cNvPr id="3" name="video funzionamento TS">
            <a:hlinkClick r:id="" action="ppaction://media"/>
            <a:extLst>
              <a:ext uri="{FF2B5EF4-FFF2-40B4-BE49-F238E27FC236}">
                <a16:creationId xmlns:a16="http://schemas.microsoft.com/office/drawing/2014/main" id="{7B4C9388-295A-A2F4-72E9-32C5BCEBE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2427" y="1154797"/>
            <a:ext cx="3083546" cy="5481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Google Shape;354;p27">
            <a:extLst>
              <a:ext uri="{FF2B5EF4-FFF2-40B4-BE49-F238E27FC236}">
                <a16:creationId xmlns:a16="http://schemas.microsoft.com/office/drawing/2014/main" id="{D41D5044-4C85-4AEE-248E-C173CDE02A0D}"/>
              </a:ext>
            </a:extLst>
          </p:cNvPr>
          <p:cNvSpPr txBox="1"/>
          <p:nvPr/>
        </p:nvSpPr>
        <p:spPr>
          <a:xfrm>
            <a:off x="5552675" y="1478529"/>
            <a:ext cx="18383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83776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Target Station (TS)</a:t>
            </a:r>
            <a:endParaRPr sz="1600" b="0" i="0" u="none" strike="noStrike" cap="none" dirty="0">
              <a:solidFill>
                <a:srgbClr val="083776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;p27">
            <a:extLst>
              <a:ext uri="{FF2B5EF4-FFF2-40B4-BE49-F238E27FC236}">
                <a16:creationId xmlns:a16="http://schemas.microsoft.com/office/drawing/2014/main" id="{EB58FC94-A180-C241-1FD6-6BB236D532CD}"/>
              </a:ext>
            </a:extLst>
          </p:cNvPr>
          <p:cNvSpPr/>
          <p:nvPr/>
        </p:nvSpPr>
        <p:spPr>
          <a:xfrm>
            <a:off x="5390389" y="1566862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5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78F59AEF-14AA-0777-850F-75E11F8870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Cross section measurements in ISOL-2</a:t>
            </a:r>
            <a:endParaRPr dirty="0"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7"/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58;p27">
            <a:extLst>
              <a:ext uri="{FF2B5EF4-FFF2-40B4-BE49-F238E27FC236}">
                <a16:creationId xmlns:a16="http://schemas.microsoft.com/office/drawing/2014/main" id="{19CAF2D0-3956-D2F5-FEB1-B72FA8EC84EA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04AF0F1E-1796-743E-37A9-875FB77F8E1C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Google Shape;358;p27">
            <a:extLst>
              <a:ext uri="{FF2B5EF4-FFF2-40B4-BE49-F238E27FC236}">
                <a16:creationId xmlns:a16="http://schemas.microsoft.com/office/drawing/2014/main" id="{0270DB9F-88EB-B874-7A73-4BFB17B7A748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358;p27">
            <a:extLst>
              <a:ext uri="{FF2B5EF4-FFF2-40B4-BE49-F238E27FC236}">
                <a16:creationId xmlns:a16="http://schemas.microsoft.com/office/drawing/2014/main" id="{BA08D0E8-9569-B51C-083D-7B4F28006B57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353;p27">
            <a:extLst>
              <a:ext uri="{FF2B5EF4-FFF2-40B4-BE49-F238E27FC236}">
                <a16:creationId xmlns:a16="http://schemas.microsoft.com/office/drawing/2014/main" id="{8DE557C8-B7E6-4C0C-213D-4F1C9EF9CF77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AC4069DE-5179-53D6-40FF-E208C89206B8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EB72918-DF81-8C7A-2E68-38A00EBDE20A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5" name="Google Shape;360;p27">
            <a:extLst>
              <a:ext uri="{FF2B5EF4-FFF2-40B4-BE49-F238E27FC236}">
                <a16:creationId xmlns:a16="http://schemas.microsoft.com/office/drawing/2014/main" id="{98437949-B651-1625-79B0-5053C0F0C953}"/>
              </a:ext>
            </a:extLst>
          </p:cNvPr>
          <p:cNvSpPr/>
          <p:nvPr/>
        </p:nvSpPr>
        <p:spPr>
          <a:xfrm>
            <a:off x="1933449" y="5011037"/>
            <a:ext cx="120077" cy="25866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1;p27">
            <a:extLst>
              <a:ext uri="{FF2B5EF4-FFF2-40B4-BE49-F238E27FC236}">
                <a16:creationId xmlns:a16="http://schemas.microsoft.com/office/drawing/2014/main" id="{C4F4EFC1-7C52-DADD-3DCD-BAAD1FF99FE3}"/>
              </a:ext>
            </a:extLst>
          </p:cNvPr>
          <p:cNvSpPr txBox="1"/>
          <p:nvPr/>
        </p:nvSpPr>
        <p:spPr>
          <a:xfrm>
            <a:off x="5470834" y="1425922"/>
            <a:ext cx="533051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n w="3175">
                  <a:noFill/>
                </a:ln>
                <a:solidFill>
                  <a:srgbClr val="ED7D31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Experimental area to prepare/recover the irradiated samples</a:t>
            </a:r>
            <a:endParaRPr sz="1600" b="1" i="0" u="none" strike="noStrike" cap="none" dirty="0">
              <a:ln w="3175">
                <a:noFill/>
              </a:ln>
              <a:solidFill>
                <a:srgbClr val="ED7D31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8" name="Immagine 17" descr="Immagine che contiene Attrezzature mediche, lavandino, persona, interno&#10;&#10;Descrizione generata automaticamente">
            <a:extLst>
              <a:ext uri="{FF2B5EF4-FFF2-40B4-BE49-F238E27FC236}">
                <a16:creationId xmlns:a16="http://schemas.microsoft.com/office/drawing/2014/main" id="{D0165750-668A-A03C-56FC-EBD7BA0BCC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39"/>
          <a:stretch/>
        </p:blipFill>
        <p:spPr>
          <a:xfrm>
            <a:off x="6115725" y="2004909"/>
            <a:ext cx="1814053" cy="216535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9" name="Immagine 18" descr="Immagine che contiene orologio, calligrafia, testo, cerchio&#10;&#10;Descrizione generata automaticamente">
            <a:extLst>
              <a:ext uri="{FF2B5EF4-FFF2-40B4-BE49-F238E27FC236}">
                <a16:creationId xmlns:a16="http://schemas.microsoft.com/office/drawing/2014/main" id="{C07BAA87-3248-691B-275E-C41CF033C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47" y="2003863"/>
            <a:ext cx="1812602" cy="2169553"/>
          </a:xfrm>
          <a:prstGeom prst="rect">
            <a:avLst/>
          </a:prstGeom>
        </p:spPr>
      </p:pic>
      <p:pic>
        <p:nvPicPr>
          <p:cNvPr id="20" name="Immagine 19" descr="Immagine che contiene interno, muro, lavandino, plastica&#10;&#10;Descrizione generata automaticamente">
            <a:extLst>
              <a:ext uri="{FF2B5EF4-FFF2-40B4-BE49-F238E27FC236}">
                <a16:creationId xmlns:a16="http://schemas.microsoft.com/office/drawing/2014/main" id="{B56A9AA8-57D0-A873-E812-5EE116A1F9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/>
          <a:stretch/>
        </p:blipFill>
        <p:spPr>
          <a:xfrm>
            <a:off x="6115725" y="4243195"/>
            <a:ext cx="1814053" cy="2172384"/>
          </a:xfrm>
          <a:prstGeom prst="rect">
            <a:avLst/>
          </a:prstGeom>
        </p:spPr>
      </p:pic>
      <p:pic>
        <p:nvPicPr>
          <p:cNvPr id="21" name="Immagine 20" descr="Immagine che contiene persona, Attrezzature mediche, Guanto medico, medico&#10;&#10;Descrizione generata automaticamente">
            <a:extLst>
              <a:ext uri="{FF2B5EF4-FFF2-40B4-BE49-F238E27FC236}">
                <a16:creationId xmlns:a16="http://schemas.microsoft.com/office/drawing/2014/main" id="{4547E327-C298-DFB4-6A71-E3B848E5FC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" b="5865"/>
          <a:stretch/>
        </p:blipFill>
        <p:spPr>
          <a:xfrm>
            <a:off x="8004166" y="4243195"/>
            <a:ext cx="1817573" cy="2169553"/>
          </a:xfrm>
          <a:prstGeom prst="rect">
            <a:avLst/>
          </a:prstGeom>
          <a:ln w="12700">
            <a:noFill/>
          </a:ln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EACFC32-B7BD-A3E2-B638-1C1B745A7AE5}"/>
              </a:ext>
            </a:extLst>
          </p:cNvPr>
          <p:cNvSpPr txBox="1"/>
          <p:nvPr/>
        </p:nvSpPr>
        <p:spPr>
          <a:xfrm>
            <a:off x="9831264" y="2489019"/>
            <a:ext cx="1741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Arial Nova Cond" panose="020B0506020202020204" pitchFamily="34" charset="0"/>
              </a:rPr>
              <a:t>Stacked-foil</a:t>
            </a:r>
            <a:r>
              <a:rPr lang="it-IT" sz="1600" dirty="0">
                <a:latin typeface="Arial Nova Cond" panose="020B0506020202020204" pitchFamily="34" charset="0"/>
              </a:rPr>
              <a:t> target </a:t>
            </a:r>
            <a:r>
              <a:rPr lang="it-IT" sz="1600" dirty="0" err="1">
                <a:latin typeface="Arial Nova Cond" panose="020B0506020202020204" pitchFamily="34" charset="0"/>
              </a:rPr>
              <a:t>preparation</a:t>
            </a:r>
            <a:r>
              <a:rPr lang="it-IT" sz="1600" dirty="0">
                <a:latin typeface="Arial Nova Cond" panose="020B0506020202020204" pitchFamily="34" charset="0"/>
              </a:rPr>
              <a:t> and positioning in the target-holder</a:t>
            </a:r>
            <a:endParaRPr lang="en-GB" sz="1600" dirty="0">
              <a:latin typeface="Arial Nova Cond" panose="020B0506020202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DE802D8-F049-5F3C-A7DB-4D96A66B09FC}"/>
              </a:ext>
            </a:extLst>
          </p:cNvPr>
          <p:cNvSpPr txBox="1"/>
          <p:nvPr/>
        </p:nvSpPr>
        <p:spPr>
          <a:xfrm>
            <a:off x="9896128" y="4683472"/>
            <a:ext cx="1676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Arial Nova Cond" panose="020B0506020202020204" pitchFamily="34" charset="0"/>
              </a:rPr>
              <a:t>Stacked-foil</a:t>
            </a:r>
            <a:r>
              <a:rPr lang="it-IT" sz="1600" dirty="0">
                <a:latin typeface="Arial Nova Cond" panose="020B0506020202020204" pitchFamily="34" charset="0"/>
              </a:rPr>
              <a:t> target </a:t>
            </a:r>
            <a:r>
              <a:rPr lang="it-IT" sz="1600" dirty="0" err="1">
                <a:latin typeface="Arial Nova Cond" panose="020B0506020202020204" pitchFamily="34" charset="0"/>
              </a:rPr>
              <a:t>disassembly</a:t>
            </a:r>
            <a:r>
              <a:rPr lang="it-IT" sz="1600" dirty="0">
                <a:latin typeface="Arial Nova Cond" panose="020B0506020202020204" pitchFamily="34" charset="0"/>
              </a:rPr>
              <a:t> and </a:t>
            </a:r>
            <a:r>
              <a:rPr lang="it-IT" sz="1600" dirty="0" err="1">
                <a:latin typeface="Arial Nova Cond" panose="020B0506020202020204" pitchFamily="34" charset="0"/>
              </a:rPr>
              <a:t>separation</a:t>
            </a:r>
            <a:r>
              <a:rPr lang="it-IT" sz="1600" dirty="0">
                <a:latin typeface="Arial Nova Cond" panose="020B0506020202020204" pitchFamily="34" charset="0"/>
              </a:rPr>
              <a:t> of the </a:t>
            </a:r>
            <a:r>
              <a:rPr lang="it-IT" sz="1600" dirty="0" err="1">
                <a:latin typeface="Arial Nova Cond" panose="020B0506020202020204" pitchFamily="34" charset="0"/>
              </a:rPr>
              <a:t>irradiated</a:t>
            </a:r>
            <a:r>
              <a:rPr lang="it-IT" sz="1600" dirty="0">
                <a:latin typeface="Arial Nova Cond" panose="020B0506020202020204" pitchFamily="34" charset="0"/>
              </a:rPr>
              <a:t> </a:t>
            </a:r>
            <a:r>
              <a:rPr lang="it-IT" sz="1600" dirty="0" err="1">
                <a:latin typeface="Arial Nova Cond" panose="020B0506020202020204" pitchFamily="34" charset="0"/>
              </a:rPr>
              <a:t>foils</a:t>
            </a:r>
            <a:endParaRPr lang="en-GB" sz="1600" dirty="0">
              <a:latin typeface="Arial Nova Cond" panose="020B050602020202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34AB507-F470-C05F-1568-06BF681D44A6}"/>
              </a:ext>
            </a:extLst>
          </p:cNvPr>
          <p:cNvSpPr/>
          <p:nvPr/>
        </p:nvSpPr>
        <p:spPr bwMode="auto">
          <a:xfrm>
            <a:off x="6115726" y="1989084"/>
            <a:ext cx="5530744" cy="2169552"/>
          </a:xfrm>
          <a:prstGeom prst="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lumMod val="40000"/>
                <a:lumOff val="6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C3B1F77-55E2-0999-51B6-CF55C2BCF8A8}"/>
              </a:ext>
            </a:extLst>
          </p:cNvPr>
          <p:cNvSpPr/>
          <p:nvPr/>
        </p:nvSpPr>
        <p:spPr bwMode="auto">
          <a:xfrm>
            <a:off x="6115725" y="4240038"/>
            <a:ext cx="5530744" cy="2160762"/>
          </a:xfrm>
          <a:prstGeom prst="rect">
            <a:avLst/>
          </a:prstGeom>
          <a:noFill/>
          <a:ln w="9525" cap="flat" cmpd="sng" algn="ctr">
            <a:solidFill>
              <a:srgbClr val="182B4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BDDBE6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Lucida Sans Unicode" charset="0"/>
            </a:endParaRPr>
          </a:p>
        </p:txBody>
      </p:sp>
      <p:sp>
        <p:nvSpPr>
          <p:cNvPr id="32" name="Google Shape;367;p27">
            <a:extLst>
              <a:ext uri="{FF2B5EF4-FFF2-40B4-BE49-F238E27FC236}">
                <a16:creationId xmlns:a16="http://schemas.microsoft.com/office/drawing/2014/main" id="{111386DD-EF15-BE8A-A11E-3AF16D29AF23}"/>
              </a:ext>
            </a:extLst>
          </p:cNvPr>
          <p:cNvSpPr/>
          <p:nvPr/>
        </p:nvSpPr>
        <p:spPr>
          <a:xfrm>
            <a:off x="5423210" y="1427585"/>
            <a:ext cx="157161" cy="338554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51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cerchio, interno&#10;&#10;Descrizione generata automaticamente">
            <a:extLst>
              <a:ext uri="{FF2B5EF4-FFF2-40B4-BE49-F238E27FC236}">
                <a16:creationId xmlns:a16="http://schemas.microsoft.com/office/drawing/2014/main" id="{2335FEBC-3547-5BB9-EE12-6E6F9B459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1"/>
          <a:stretch/>
        </p:blipFill>
        <p:spPr>
          <a:xfrm>
            <a:off x="9512300" y="3437826"/>
            <a:ext cx="2453647" cy="2752641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sp>
        <p:nvSpPr>
          <p:cNvPr id="9" name="Google Shape;367;p27">
            <a:extLst>
              <a:ext uri="{FF2B5EF4-FFF2-40B4-BE49-F238E27FC236}">
                <a16:creationId xmlns:a16="http://schemas.microsoft.com/office/drawing/2014/main" id="{53DBDEB6-2D89-3A7A-0BEE-AF3E46302670}"/>
              </a:ext>
            </a:extLst>
          </p:cNvPr>
          <p:cNvSpPr/>
          <p:nvPr/>
        </p:nvSpPr>
        <p:spPr>
          <a:xfrm>
            <a:off x="5423210" y="1427585"/>
            <a:ext cx="157161" cy="338554"/>
          </a:xfrm>
          <a:prstGeom prst="roundRect">
            <a:avLst>
              <a:gd name="adj" fmla="val 16667"/>
            </a:avLst>
          </a:prstGeom>
          <a:solidFill>
            <a:srgbClr val="70AD47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264;p10" descr="A blueprint of a building&#10;&#10;Description automatically generated with low confidence">
            <a:extLst>
              <a:ext uri="{FF2B5EF4-FFF2-40B4-BE49-F238E27FC236}">
                <a16:creationId xmlns:a16="http://schemas.microsoft.com/office/drawing/2014/main" id="{78F59AEF-14AA-0777-850F-75E11F8870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414" b="6631"/>
          <a:stretch/>
        </p:blipFill>
        <p:spPr>
          <a:xfrm>
            <a:off x="250256" y="1438692"/>
            <a:ext cx="5163429" cy="480281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838200" y="219075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776"/>
              </a:buClr>
              <a:buSzPts val="3600"/>
              <a:buFont typeface="Corbel"/>
              <a:buNone/>
            </a:pPr>
            <a:r>
              <a:rPr lang="en-US" dirty="0"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Cross section measurements in ISOL-2</a:t>
            </a:r>
            <a:endParaRPr dirty="0">
              <a:latin typeface="Arial Nova Cond" panose="020B0506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7"/>
          <p:cNvSpPr txBox="1"/>
          <p:nvPr/>
        </p:nvSpPr>
        <p:spPr>
          <a:xfrm rot="18472821">
            <a:off x="2785822" y="3763468"/>
            <a:ext cx="1104900" cy="338554"/>
          </a:xfrm>
          <a:prstGeom prst="rect">
            <a:avLst/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472C4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Cyclotron</a:t>
            </a:r>
            <a:endParaRPr sz="1600" b="1" i="0" u="none" strike="noStrike" cap="none" dirty="0">
              <a:solidFill>
                <a:srgbClr val="4472C4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58;p27">
            <a:extLst>
              <a:ext uri="{FF2B5EF4-FFF2-40B4-BE49-F238E27FC236}">
                <a16:creationId xmlns:a16="http://schemas.microsoft.com/office/drawing/2014/main" id="{19CAF2D0-3956-D2F5-FEB1-B72FA8EC84EA}"/>
              </a:ext>
            </a:extLst>
          </p:cNvPr>
          <p:cNvCxnSpPr>
            <a:cxnSpLocks/>
          </p:cNvCxnSpPr>
          <p:nvPr/>
        </p:nvCxnSpPr>
        <p:spPr>
          <a:xfrm flipV="1">
            <a:off x="2996389" y="4012853"/>
            <a:ext cx="0" cy="209897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04AF0F1E-1796-743E-37A9-875FB77F8E1C}"/>
              </a:ext>
            </a:extLst>
          </p:cNvPr>
          <p:cNvSpPr/>
          <p:nvPr/>
        </p:nvSpPr>
        <p:spPr>
          <a:xfrm>
            <a:off x="2891628" y="3674299"/>
            <a:ext cx="334912" cy="338554"/>
          </a:xfrm>
          <a:prstGeom prst="ellipse">
            <a:avLst/>
          </a:prstGeom>
          <a:solidFill>
            <a:schemeClr val="accent1">
              <a:alpha val="9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Google Shape;358;p27">
            <a:extLst>
              <a:ext uri="{FF2B5EF4-FFF2-40B4-BE49-F238E27FC236}">
                <a16:creationId xmlns:a16="http://schemas.microsoft.com/office/drawing/2014/main" id="{0270DB9F-88EB-B874-7A73-4BFB17B7A748}"/>
              </a:ext>
            </a:extLst>
          </p:cNvPr>
          <p:cNvCxnSpPr>
            <a:cxnSpLocks/>
          </p:cNvCxnSpPr>
          <p:nvPr/>
        </p:nvCxnSpPr>
        <p:spPr>
          <a:xfrm flipV="1">
            <a:off x="2679700" y="4208359"/>
            <a:ext cx="314710" cy="528741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358;p27">
            <a:extLst>
              <a:ext uri="{FF2B5EF4-FFF2-40B4-BE49-F238E27FC236}">
                <a16:creationId xmlns:a16="http://schemas.microsoft.com/office/drawing/2014/main" id="{BA08D0E8-9569-B51C-083D-7B4F28006B57}"/>
              </a:ext>
            </a:extLst>
          </p:cNvPr>
          <p:cNvCxnSpPr>
            <a:cxnSpLocks/>
          </p:cNvCxnSpPr>
          <p:nvPr/>
        </p:nvCxnSpPr>
        <p:spPr>
          <a:xfrm>
            <a:off x="2227386" y="4737100"/>
            <a:ext cx="469089" cy="0"/>
          </a:xfrm>
          <a:prstGeom prst="straightConnector1">
            <a:avLst/>
          </a:prstGeom>
          <a:noFill/>
          <a:ln w="2857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Google Shape;353;p27">
            <a:extLst>
              <a:ext uri="{FF2B5EF4-FFF2-40B4-BE49-F238E27FC236}">
                <a16:creationId xmlns:a16="http://schemas.microsoft.com/office/drawing/2014/main" id="{8DE557C8-B7E6-4C0C-213D-4F1C9EF9CF77}"/>
              </a:ext>
            </a:extLst>
          </p:cNvPr>
          <p:cNvSpPr/>
          <p:nvPr/>
        </p:nvSpPr>
        <p:spPr>
          <a:xfrm>
            <a:off x="2017836" y="4606681"/>
            <a:ext cx="209550" cy="2000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AC4069DE-5179-53D6-40FF-E208C89206B8}"/>
              </a:ext>
            </a:extLst>
          </p:cNvPr>
          <p:cNvCxnSpPr>
            <a:cxnSpLocks/>
          </p:cNvCxnSpPr>
          <p:nvPr/>
        </p:nvCxnSpPr>
        <p:spPr>
          <a:xfrm>
            <a:off x="10401300" y="6520194"/>
            <a:ext cx="1714500" cy="0"/>
          </a:xfrm>
          <a:prstGeom prst="line">
            <a:avLst/>
          </a:prstGeom>
          <a:ln w="12700">
            <a:solidFill>
              <a:srgbClr val="4198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EB72918-DF81-8C7A-2E68-38A00EBDE20A}"/>
              </a:ext>
            </a:extLst>
          </p:cNvPr>
          <p:cNvSpPr txBox="1"/>
          <p:nvPr/>
        </p:nvSpPr>
        <p:spPr>
          <a:xfrm>
            <a:off x="10357767" y="6519446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Brush Script MT" panose="03060802040406070304" pitchFamily="66" charset="0"/>
              </a:rPr>
              <a:t>liliana.mou@lnl.infn.it</a:t>
            </a:r>
            <a:endParaRPr lang="en-GB" sz="1600" dirty="0">
              <a:latin typeface="Brush Script MT" panose="03060802040406070304" pitchFamily="66" charset="0"/>
            </a:endParaRPr>
          </a:p>
        </p:txBody>
      </p:sp>
      <p:sp>
        <p:nvSpPr>
          <p:cNvPr id="5" name="Google Shape;360;p27">
            <a:extLst>
              <a:ext uri="{FF2B5EF4-FFF2-40B4-BE49-F238E27FC236}">
                <a16:creationId xmlns:a16="http://schemas.microsoft.com/office/drawing/2014/main" id="{98437949-B651-1625-79B0-5053C0F0C953}"/>
              </a:ext>
            </a:extLst>
          </p:cNvPr>
          <p:cNvSpPr/>
          <p:nvPr/>
        </p:nvSpPr>
        <p:spPr>
          <a:xfrm>
            <a:off x="1933449" y="5011037"/>
            <a:ext cx="120077" cy="258669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67;p27">
            <a:extLst>
              <a:ext uri="{FF2B5EF4-FFF2-40B4-BE49-F238E27FC236}">
                <a16:creationId xmlns:a16="http://schemas.microsoft.com/office/drawing/2014/main" id="{2AF38711-676C-A606-24A1-F2D199A36DEA}"/>
              </a:ext>
            </a:extLst>
          </p:cNvPr>
          <p:cNvSpPr/>
          <p:nvPr/>
        </p:nvSpPr>
        <p:spPr>
          <a:xfrm>
            <a:off x="1730948" y="5100429"/>
            <a:ext cx="120077" cy="21134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2F4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1;p27">
            <a:extLst>
              <a:ext uri="{FF2B5EF4-FFF2-40B4-BE49-F238E27FC236}">
                <a16:creationId xmlns:a16="http://schemas.microsoft.com/office/drawing/2014/main" id="{219AB8BE-AD79-5E67-4629-36246192CA38}"/>
              </a:ext>
            </a:extLst>
          </p:cNvPr>
          <p:cNvSpPr txBox="1"/>
          <p:nvPr/>
        </p:nvSpPr>
        <p:spPr>
          <a:xfrm>
            <a:off x="5470834" y="1425922"/>
            <a:ext cx="35683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n w="3175">
                  <a:noFill/>
                </a:ln>
                <a:solidFill>
                  <a:srgbClr val="70AD47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Experimental area for </a:t>
            </a:r>
            <a:r>
              <a:rPr lang="en-US" sz="1600" b="1" i="0" u="none" strike="noStrike" cap="none" dirty="0">
                <a:solidFill>
                  <a:srgbClr val="70AD47"/>
                </a:solidFill>
                <a:latin typeface="Arial Nova Cond" panose="020B0506020202020204" pitchFamily="34" charset="0"/>
                <a:ea typeface="Calibri"/>
                <a:cs typeface="Calibri"/>
                <a:sym typeface="Calibri"/>
              </a:rPr>
              <a:t>γ-spectrometry</a:t>
            </a:r>
            <a:endParaRPr sz="1600" b="1" i="0" u="none" strike="noStrike" cap="none" dirty="0">
              <a:ln w="3175">
                <a:noFill/>
              </a:ln>
              <a:solidFill>
                <a:srgbClr val="70AD47"/>
              </a:solidFill>
              <a:latin typeface="Arial Nova Cond" panose="020B0506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16" name="Immagine 15" descr="Immagine che contiene muro, interno, design, macchina da cucire&#10;&#10;Descrizione generata automaticamente">
            <a:extLst>
              <a:ext uri="{FF2B5EF4-FFF2-40B4-BE49-F238E27FC236}">
                <a16:creationId xmlns:a16="http://schemas.microsoft.com/office/drawing/2014/main" id="{98004AD1-680F-D86E-728F-B28FEC1E0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86" y="1764436"/>
            <a:ext cx="3418074" cy="256355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3" name="Immagine 22" descr="Immagine che contiene lavandino, interno&#10;&#10;Descrizione generata automaticamente">
            <a:extLst>
              <a:ext uri="{FF2B5EF4-FFF2-40B4-BE49-F238E27FC236}">
                <a16:creationId xmlns:a16="http://schemas.microsoft.com/office/drawing/2014/main" id="{FF49A84D-7C71-A3C6-0CE7-B98D9CFBC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41" y="3641698"/>
            <a:ext cx="3418075" cy="256355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9DF490A-8E6D-16FC-BA55-4FA73F422B5A}"/>
              </a:ext>
            </a:extLst>
          </p:cNvPr>
          <p:cNvSpPr txBox="1"/>
          <p:nvPr/>
        </p:nvSpPr>
        <p:spPr>
          <a:xfrm>
            <a:off x="9825844" y="1915518"/>
            <a:ext cx="21022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Arial Nova Cond" panose="020B0506020202020204" pitchFamily="34" charset="0"/>
              </a:rPr>
              <a:t>plastic support that allows the positioning of the irradiated target at different distances from the HPGe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99E2EECB-0C45-F30B-73FF-CC312F4C8CFF}"/>
              </a:ext>
            </a:extLst>
          </p:cNvPr>
          <p:cNvCxnSpPr>
            <a:stCxn id="33" idx="2"/>
          </p:cNvCxnSpPr>
          <p:nvPr/>
        </p:nvCxnSpPr>
        <p:spPr>
          <a:xfrm>
            <a:off x="10876962" y="3238957"/>
            <a:ext cx="0" cy="153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526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23a924-222b-4d1c-af4e-0b882f7076e4">
      <Terms xmlns="http://schemas.microsoft.com/office/infopath/2007/PartnerControls"/>
    </lcf76f155ced4ddcb4097134ff3c332f>
    <TaxCatchAll xmlns="6c3bcde3-8e68-4941-8469-02c823a8d57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9D1CF8EBB52ED4589C59832E2FAAAEA" ma:contentTypeVersion="14" ma:contentTypeDescription="Creare un nuovo documento." ma:contentTypeScope="" ma:versionID="ffc51bebfda80604e9491d2d60f106eb">
  <xsd:schema xmlns:xsd="http://www.w3.org/2001/XMLSchema" xmlns:xs="http://www.w3.org/2001/XMLSchema" xmlns:p="http://schemas.microsoft.com/office/2006/metadata/properties" xmlns:ns2="f923a924-222b-4d1c-af4e-0b882f7076e4" xmlns:ns3="6c3bcde3-8e68-4941-8469-02c823a8d576" targetNamespace="http://schemas.microsoft.com/office/2006/metadata/properties" ma:root="true" ma:fieldsID="d3f83f6a2649af01b23b18da35183770" ns2:_="" ns3:_="">
    <xsd:import namespace="f923a924-222b-4d1c-af4e-0b882f7076e4"/>
    <xsd:import namespace="6c3bcde3-8e68-4941-8469-02c823a8d5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3a924-222b-4d1c-af4e-0b882f7076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3bcde3-8e68-4941-8469-02c823a8d57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18264a2-22fd-4f50-97b9-82f391a20cc4}" ma:internalName="TaxCatchAll" ma:showField="CatchAllData" ma:web="6c3bcde3-8e68-4941-8469-02c823a8d5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1D22E9-4E57-4180-B460-4AD9CA9B0922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f923a924-222b-4d1c-af4e-0b882f7076e4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6c3bcde3-8e68-4941-8469-02c823a8d576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D8FE549-C984-4CEB-A1D1-320C4B6463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23a924-222b-4d1c-af4e-0b882f7076e4"/>
    <ds:schemaRef ds:uri="6c3bcde3-8e68-4941-8469-02c823a8d5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BC8384-6C61-486D-B19E-B6D665A054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15748</TotalTime>
  <Words>770</Words>
  <Application>Microsoft Office PowerPoint</Application>
  <PresentationFormat>Widescreen</PresentationFormat>
  <Paragraphs>162</Paragraphs>
  <Slides>12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Arial Nova</vt:lpstr>
      <vt:lpstr>Arial Nova Cond</vt:lpstr>
      <vt:lpstr>Brush Script MT</vt:lpstr>
      <vt:lpstr>Calibri</vt:lpstr>
      <vt:lpstr>Calibri Light</vt:lpstr>
      <vt:lpstr>Corbel</vt:lpstr>
      <vt:lpstr>Times New Roman</vt:lpstr>
      <vt:lpstr>Tema di Office</vt:lpstr>
      <vt:lpstr>Presentazione standard di PowerPoint</vt:lpstr>
      <vt:lpstr>The SPES project Selective Production of Exotic Species</vt:lpstr>
      <vt:lpstr>Presentazione standard di PowerPoint</vt:lpstr>
      <vt:lpstr>Presentazione standard di PowerPoint</vt:lpstr>
      <vt:lpstr>First commissioning test @LNL</vt:lpstr>
      <vt:lpstr>Cross section measurements in ISOL-2</vt:lpstr>
      <vt:lpstr>Cross section measurements in ISOL-2</vt:lpstr>
      <vt:lpstr>Cross section measurements in ISOL-2</vt:lpstr>
      <vt:lpstr>Cross section measurements in ISOL-2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Liliana Mou</dc:creator>
  <cp:lastModifiedBy>Liliana Mou</cp:lastModifiedBy>
  <cp:revision>1</cp:revision>
  <dcterms:created xsi:type="dcterms:W3CDTF">2024-07-23T09:45:23Z</dcterms:created>
  <dcterms:modified xsi:type="dcterms:W3CDTF">2025-01-15T15:25:38Z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0x010100A9D1CF8EBB52ED4589C59832E2FAAAEA</vt:lpwstr>
  </property>
  <property fmtid="{D5CDD505-2E9C-101B-9397-08002B2CF9AE}" pid="3" name="MediaServiceImageTags">
    <vt:lpwstr/>
  </property>
</Properties>
</file>