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7"/>
  </p:notes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24" d="100"/>
          <a:sy n="124" d="100"/>
        </p:scale>
        <p:origin x="640" y="168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it-IT"/>
              <a:t>09/01/25</a:t>
            </a:fld>
            <a:endParaRPr lang="it-IT"/>
          </a:p>
        </p:txBody>
      </p:sp>
      <p:sp>
        <p:nvSpPr>
          <p:cNvPr id="4" name="Segnaposto immagine diapositiva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it-IT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it-IT">
              <a:latin typeface="Arial"/>
              <a:cs typeface="Aria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it-IT"/>
              <a:t>1</a:t>
            </a:fld>
            <a:endParaRPr lang="it-IT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7C929F5-0424-7EFF-7D15-5C34FDD35784}" type="slidenum">
              <a:rPr/>
              <a:t>2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33D0B97-1620-409B-85CC-4E3368177787}" type="slidenum">
              <a:rPr/>
              <a:t>3</a:t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a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olo e contenu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Intestazione sezio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ue contenu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nfron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Solo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uot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to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magine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immagin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it-IT"/>
              <a:t>Click icon to add picture</a:t>
            </a:r>
            <a:endParaRPr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it-IT"/>
              <a:t>09/01/25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1523999" y="182074"/>
            <a:ext cx="9144000" cy="1148982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it-IT" sz="3600"/>
              <a:t>2025.01.23</a:t>
            </a:r>
            <a:br>
              <a:rPr lang="it-IT" sz="3600"/>
            </a:br>
            <a:r>
              <a:rPr lang="it-IT" sz="3600"/>
              <a:t>e appunti durante la riunione</a:t>
            </a:r>
            <a:br>
              <a:rPr lang="it-IT" sz="3600"/>
            </a:br>
            <a:r>
              <a:rPr lang="it-IT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</a:t>
            </a:r>
            <a:r>
              <a:rPr lang="it-IT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openscience.infn.workplace.garr.it</a:t>
            </a:r>
            <a:r>
              <a:rPr lang="it-IT" sz="2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/Products/Files/#21</a:t>
            </a:r>
            <a:endParaRPr lang="it-IT" sz="3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1409836" y="1577425"/>
            <a:ext cx="9372326" cy="487026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0000" lnSpcReduction="4000"/>
          </a:bodyPr>
          <a:lstStyle/>
          <a:p>
            <a:pPr>
              <a:defRPr/>
            </a:pPr>
            <a:r>
              <a:rPr lang="it-IT"/>
              <a:t>Comunicazioni</a:t>
            </a:r>
            <a:endParaRPr lang="it-IT"/>
          </a:p>
          <a:p>
            <a:pPr marL="349965" indent="-349965" algn="l">
              <a:buFont typeface="Arial"/>
              <a:buAutoNum type="arabicPeriod"/>
              <a:defRPr/>
            </a:pPr>
            <a:r>
              <a:rPr lang="it-IT"/>
              <a:t> stefanoDP settimana di freeze di invenio-rdm. Lavoro su istanza di ettore cesarini. Community problemi. Verifica nuovo problema "esperimento" </a:t>
            </a:r>
            <a:endParaRPr lang="it-IT"/>
          </a:p>
          <a:p>
            <a:pPr marL="349965" indent="-349965" algn="l">
              <a:buFont typeface="Arial"/>
              <a:buAutoNum type="arabicPeriod"/>
              <a:defRPr/>
            </a:pPr>
            <a:r>
              <a:rPr lang="it-IT"/>
              <a:t>Irene molti test sulle community. Vocabolari, ROR, campo DOI test mancano per il corso. Faccette laterali (per l'istanza finale, non corso). </a:t>
            </a:r>
            <a:endParaRPr lang="it-IT"/>
          </a:p>
          <a:p>
            <a:pPr algn="ctr">
              <a:defRPr/>
            </a:pPr>
            <a:r>
              <a:rPr lang="it-IT"/>
              <a:t>Azioni concordate</a:t>
            </a:r>
            <a:endParaRPr lang="it-IT"/>
          </a:p>
          <a:p>
            <a:pPr marL="327936" indent="-327936" algn="l">
              <a:buFont typeface="Arial"/>
              <a:buAutoNum type="arabicPeriod"/>
              <a:defRPr/>
            </a:pPr>
            <a:r>
              <a:rPr lang="it-IT"/>
              <a:t>Unfreeze di zenodo-dev fino a giovedi prossimo</a:t>
            </a:r>
            <a:endParaRPr lang="it-IT"/>
          </a:p>
          <a:p>
            <a:pPr marL="327936" indent="-327936" algn="l">
              <a:buFont typeface="Arial"/>
              <a:buAutoNum type="arabicPeriod"/>
              <a:defRPr/>
            </a:pPr>
            <a:r>
              <a:rPr lang="it-IT"/>
              <a:t>Implementazione di autenticazione ORCID (stefanoA)</a:t>
            </a:r>
            <a:endParaRPr lang="it-IT"/>
          </a:p>
          <a:p>
            <a:pPr marL="327936" indent="-327936" algn="l">
              <a:buFont typeface="Arial"/>
              <a:buAutoNum type="arabicPeriod"/>
              <a:defRPr/>
            </a:pPr>
            <a:r>
              <a:rPr lang="it-IT"/>
              <a:t>Problema delle community (stefanoB)</a:t>
            </a:r>
            <a:endParaRPr lang="it-IT"/>
          </a:p>
          <a:p>
            <a:pPr marL="327936" indent="-327936" algn="l">
              <a:buFont typeface="Arial"/>
              <a:buAutoNum type="arabicPeriod"/>
              <a:defRPr/>
            </a:pPr>
            <a:r>
              <a:rPr lang="it-IT"/>
              <a:t>Sollecitare circolare obbligo ORCID  (stefanoB)</a:t>
            </a:r>
            <a:endParaRPr lang="it-IT"/>
          </a:p>
          <a:p>
            <a:pPr marL="327936" indent="-327936" algn="l">
              <a:buFont typeface="Arial"/>
              <a:buAutoNum type="arabicPeriod"/>
              <a:defRPr/>
            </a:pPr>
            <a:r>
              <a:rPr lang="it-IT"/>
              <a:t>Vocabolari+casella DOI+ROR+eliminare metadato REFERENCES+custom field ESPERIMENTO+" the server encountered an internal error..."(stefanoDP)</a:t>
            </a:r>
            <a:endParaRPr lang="it-IT"/>
          </a:p>
          <a:p>
            <a:pPr marL="327936" indent="-327936" algn="l">
              <a:buFont typeface="Arial"/>
              <a:buAutoNum type="arabicPeriod"/>
              <a:defRPr/>
            </a:pPr>
            <a:r>
              <a:rPr lang="it-IT"/>
              <a:t>...altro ?</a:t>
            </a:r>
            <a:endParaRPr lang="it-IT"/>
          </a:p>
          <a:p>
            <a:pPr marL="349965" indent="-349965">
              <a:buFont typeface="Arial"/>
              <a:buAutoNum type="arabicPeriod"/>
              <a:defRPr/>
            </a:pPr>
            <a:endParaRPr lang="it-IT"/>
          </a:p>
        </p:txBody>
      </p:sp>
      <p:sp>
        <p:nvSpPr>
          <p:cNvPr id="1550982875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6F3376-A80F-CD22-D7D4-FDEC444A4EDD}" type="slidenum">
              <a:rPr lang="it-IT"/>
              <a:t>1</a:t>
            </a:fld>
            <a:endParaRPr/>
          </a:p>
        </p:txBody>
      </p:sp>
      <p:sp>
        <p:nvSpPr>
          <p:cNvPr id="121966773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B710DE-B9AF-710A-8D00-CF2E41CFBCA0}" type="datetime1">
              <a:rPr lang="it-IT"/>
              <a:t>23/01/2025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1997417" name="Titolo 1"/>
          <p:cNvSpPr>
            <a:spLocks noGrp="1"/>
          </p:cNvSpPr>
          <p:nvPr>
            <p:ph type="title"/>
          </p:nvPr>
        </p:nvSpPr>
        <p:spPr bwMode="auto">
          <a:xfrm>
            <a:off x="838198" y="114176"/>
            <a:ext cx="10515600" cy="50189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>
              <a:defRPr/>
            </a:pPr>
            <a:r>
              <a:rPr sz="3600"/>
              <a:t>Bloccanti per 1 febbraio </a:t>
            </a:r>
            <a:br>
              <a:rPr sz="3600"/>
            </a:br>
            <a:r>
              <a:rPr lang="it-IT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WBS:  https://openscience.infn.workplace.garr.it/Products/Files/#21</a:t>
            </a:r>
            <a:endParaRPr sz="3600"/>
          </a:p>
        </p:txBody>
      </p:sp>
      <p:graphicFrame>
        <p:nvGraphicFramePr>
          <p:cNvPr id="2026387208" name="Content Placeholder 2026387207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838198" y="753067"/>
          <a:ext cx="10528299" cy="604773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620000"/>
                <a:gridCol w="8895600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WBS WP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descrizione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N/A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 b="1"/>
                        <a:t>Implementazione AAI e ORCID in zenodo-dev - </a:t>
                      </a:r>
                      <a:r>
                        <a:rPr sz="1400" b="1"/>
                        <a:t>STEFANOA e STEFANODP fanno prima della prossima riunione - FATTO</a:t>
                      </a:r>
                      <a:endParaRPr sz="1400" b="1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N/A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Creazione istanza per studenti ? </a:t>
                      </a:r>
                      <a:r>
                        <a:rPr sz="1400" b="1"/>
                        <a:t> verra' usato per gli studenti </a:t>
                      </a:r>
                      <a:r>
                        <a:rPr lang="it-IT" sz="1400" b="1" i="0" u="none" strike="noStrike" cap="none" spc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</a:rPr>
                        <a:t>zenodo-dev@infn FATTO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1.1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ORCID e ROR obbligatori, warning nella dashboard -  </a:t>
                      </a:r>
                      <a:r>
                        <a:rPr sz="1400" b="1"/>
                        <a:t>solo bloccante testo nella pagina upload avvertendo che presto sara'  bloccante. </a:t>
                      </a:r>
                      <a:r>
                        <a:rPr sz="1400"/>
                        <a:t> Sezione in fondo con "sono consapevole che ORCID e ROR saranno obbligatori" - DA FARE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1.2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Custom field 11 – liberatoria obbligatoria -  </a:t>
                      </a:r>
                      <a:r>
                        <a:rPr sz="1400" b="1"/>
                        <a:t>vedi modifiche inviate da stefanoB su prima bozza di stefanoDP ticket # 97 FATTO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1.7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Contatori accessi e download -  </a:t>
                      </a:r>
                      <a:r>
                        <a:rPr sz="1400" b="1"/>
                        <a:t>DAFARE Irene verifica su zenodo-dev se e quando lo aggiorna, NON FUNZIONA, eventualmente rinunciare 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1.9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Obbligo scelta community      -    </a:t>
                      </a:r>
                      <a:r>
                        <a:rPr sz="1400" b="1"/>
                        <a:t>DAFARE verificare stefanoDP – FATTO PER CORSO, continua sviluppo per DEPLOYMENT, 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4.11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Custom field 10 – metadati aggiuntivi incluso APC. – </a:t>
                      </a:r>
                      <a:r>
                        <a:rPr sz="1400" b="1"/>
                        <a:t>INCORSO StefanoDP FATTO CI SI FERMA QUA 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2.5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Autenticazione IDEM   -  </a:t>
                      </a:r>
                      <a:r>
                        <a:rPr sz="1400" b="1"/>
                        <a:t> No, usiamo ORCID ma anche AAI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2.2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Autenticazione EDUGAIN -  </a:t>
                      </a:r>
                      <a:r>
                        <a:rPr sz="1400" b="1"/>
                        <a:t>No, usiamo ORCID ma anche AAI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?completare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Custom fields aggiuntivi (vedi schema francesca+irene)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?da inserire wbs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enforcing autorizzazione utenti - ? </a:t>
                      </a:r>
                      <a:r>
                        <a:rPr sz="1400" b="1"/>
                        <a:t>non per il corso ??? Che significa ? Privilegio creazione community ? Ruoli : admin/adminmoderation/ ? INCORSO StefanoDP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N/A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ingerire 200-300 prodotti in zenodo-dev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Dichiarazione congruita' del direttore ?  altra dichiarazione o aggiunta al testo legale ?</a:t>
                      </a:r>
                      <a:endParaRPr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TUTTI </a:t>
                      </a:r>
                      <a:endParaRPr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/>
                        <a:t>Al piu' presto usare zenodo-dev. E vedere problemi per la scuola entro settimana prossima FREEEZE</a:t>
                      </a:r>
                      <a:endParaRPr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38423051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743E31B-905D-7421-6BA5-257702DA5979}" type="slidenum">
              <a:rPr lang="it-IT"/>
              <a:t>2</a:t>
            </a:fld>
            <a:endParaRPr/>
          </a:p>
        </p:txBody>
      </p:sp>
      <p:sp>
        <p:nvSpPr>
          <p:cNvPr id="1784150695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8198824-82D6-3702-8D20-B156B3BB5213}" type="datetime1">
              <a:rPr lang="it-IT"/>
              <a:t>23/01/2025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1669450" name="Titolo 1"/>
          <p:cNvSpPr>
            <a:spLocks noGrp="1"/>
          </p:cNvSpPr>
          <p:nvPr>
            <p:ph type="title"/>
          </p:nvPr>
        </p:nvSpPr>
        <p:spPr bwMode="auto">
          <a:xfrm>
            <a:off x="838198" y="66751"/>
            <a:ext cx="10515600" cy="1325562"/>
          </a:xfrm>
        </p:spPr>
        <p:txBody>
          <a:bodyPr/>
          <a:lstStyle/>
          <a:p>
            <a:pPr>
              <a:defRPr/>
            </a:pPr>
            <a:r>
              <a:rPr/>
              <a:t>bloccanti per deployment</a:t>
            </a:r>
            <a:endParaRPr/>
          </a:p>
        </p:txBody>
      </p:sp>
      <p:sp>
        <p:nvSpPr>
          <p:cNvPr id="562771735" name="Segnaposto contenuto 2"/>
          <p:cNvSpPr>
            <a:spLocks noGrp="1"/>
          </p:cNvSpPr>
          <p:nvPr>
            <p:ph idx="1"/>
          </p:nvPr>
        </p:nvSpPr>
        <p:spPr bwMode="auto">
          <a:xfrm>
            <a:off x="838198" y="1527251"/>
            <a:ext cx="10515600" cy="435133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80000" lnSpcReduction="4000"/>
          </a:bodyPr>
          <a:lstStyle/>
          <a:p>
            <a:pPr marL="394023" indent="-394023">
              <a:buFont typeface="Arial"/>
              <a:buAutoNum type="arabicPeriod"/>
              <a:defRPr/>
            </a:pPr>
            <a:r>
              <a:rPr/>
              <a:t>ingestione inspire   WP.... Irene, Marcello, Luca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enforcing autorizzazione utenti</a:t>
            </a:r>
            <a:r>
              <a:rPr/>
              <a:t> WP... ??????  Vedi ruoli slide precedente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IDEM+EDUGAIN WP... StefanoA chiarire se possibile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no curatele ulteriori (Irene, Marcello, StefanoDP propongono ) su prodotti ingeriti da inspire  ne' da catania.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altro ?... 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Macchine virtuali, ridondanza, etc (Ettore+StefanoL, StefanoDP, StefanoA, ...)</a:t>
            </a:r>
            <a:endParaRPr/>
          </a:p>
          <a:p>
            <a:pPr marL="794073" lvl="1" indent="-394023">
              <a:buFont typeface="Arial"/>
              <a:buAutoNum type="arabicPeriod"/>
              <a:defRPr/>
            </a:pPr>
            <a:r>
              <a:rPr/>
              <a:t>lista dettagliata (su baltig) </a:t>
            </a:r>
            <a:endParaRPr/>
          </a:p>
          <a:p>
            <a:pPr marL="394023" lvl="0" indent="-394023">
              <a:buFont typeface="Arial"/>
              <a:buAutoNum type="arabicPeriod"/>
              <a:defRPr/>
            </a:pPr>
            <a:r>
              <a:rPr/>
              <a:t>stefanoB  si informa per collaborazione ufficiale con gruppo zenodo cern</a:t>
            </a:r>
            <a:endParaRPr/>
          </a:p>
          <a:p>
            <a:pPr marL="394022" lvl="0" indent="-394022">
              <a:buFont typeface="Arial"/>
              <a:buAutoNum type="arabicPeriod"/>
              <a:defRPr/>
            </a:pPr>
            <a:r>
              <a:rPr/>
              <a:t>stefanoB sollecita circolare obbligo ORCID</a:t>
            </a:r>
            <a:endParaRPr/>
          </a:p>
          <a:p>
            <a:pPr marL="394022" lvl="0" indent="-394022">
              <a:buFont typeface="Arial"/>
              <a:buAutoNum type="arabicPeriod"/>
              <a:defRPr/>
            </a:pPr>
            <a:r>
              <a:rPr/>
              <a:t> Bollini tool-tip  StefanoDP dopo 1 febbraio</a:t>
            </a:r>
            <a:endParaRPr/>
          </a:p>
        </p:txBody>
      </p:sp>
      <p:sp>
        <p:nvSpPr>
          <p:cNvPr id="119342148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D85458-FE1E-D7F4-B46B-919AC99FA100}" type="slidenum">
              <a:rPr lang="it-IT"/>
              <a:t>3</a:t>
            </a:fld>
            <a:endParaRPr/>
          </a:p>
        </p:txBody>
      </p:sp>
      <p:sp>
        <p:nvSpPr>
          <p:cNvPr id="1002833711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A9CF326-35B3-7370-5908-70F77901EE7D}" type="datetime1">
              <a:rPr lang="it-IT"/>
              <a:t>23/01/2025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onlyoffice/8.0.1.31</Application>
  <DocSecurity>0</DocSecurity>
  <PresentationFormat>Widescreen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2025.01.09 e appunti durante la riunione https://openscience.infn.workplace.garr.it/Products/Files/#21</dc:title>
  <dc:subject/>
  <dc:creator/>
  <cp:keywords/>
  <dc:description/>
  <dc:identifier/>
  <dc:language/>
  <cp:lastModifiedBy>Stefano Bianco</cp:lastModifiedBy>
  <cp:revision>18</cp:revision>
  <dcterms:created xsi:type="dcterms:W3CDTF">2012-12-03T06:56:55Z</dcterms:created>
  <dcterms:modified xsi:type="dcterms:W3CDTF">2025-01-23T09:39:08Z</dcterms:modified>
  <cp:category/>
  <cp:contentStatus/>
  <cp:version/>
</cp:coreProperties>
</file>