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7"/>
  </p:notes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it-IT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it-IT"/>
              <a:t>10/30/2013</a:t>
            </a:fld>
            <a:endParaRPr lang="it-IT"/>
          </a:p>
        </p:txBody>
      </p:sp>
      <p:sp>
        <p:nvSpPr>
          <p:cNvPr id="4" name="Segnaposto immagine diapositiva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it-IT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it-IT">
              <a:latin typeface="Arial"/>
              <a:cs typeface="Aria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it-IT"/>
              <a:t>1</a:t>
            </a:fld>
            <a:endParaRPr lang="it-IT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7C929F5-0424-7EFF-7D15-5C34FDD35784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33D0B97-1620-409B-85CC-4E3368177787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a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it-IT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olo e contenu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Intestazione sezio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ue contenut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nfron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Solo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uot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to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magine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it-IT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it-IT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it-IT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b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it-IT"/>
              <a:t>2025.01.02 dopo la </a:t>
            </a:r>
            <a:br>
              <a:rPr lang="it-IT"/>
            </a:br>
            <a:r>
              <a:rPr lang="it-IT"/>
              <a:t>riunione con Luca</a:t>
            </a:r>
            <a:r>
              <a:rPr lang="it-IT"/>
              <a:t> del 2024.12.20</a:t>
            </a:r>
            <a:br>
              <a:rPr lang="it-IT"/>
            </a:br>
            <a:r>
              <a:rPr lang="it-IT"/>
              <a:t>e appunti durante la riunione</a:t>
            </a:r>
            <a:br>
              <a:rPr lang="it-IT"/>
            </a:br>
            <a:r>
              <a:rPr lang="it-IT" sz="26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https://openscience.infn.workplace.garr.it/Products/Files/#21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550982875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6F3376-A80F-CD22-D7D4-FDEC444A4EDD}" type="slidenum">
              <a:rPr lang="it-IT"/>
              <a:t>1</a:t>
            </a:fld>
            <a:endParaRPr/>
          </a:p>
        </p:txBody>
      </p:sp>
      <p:sp>
        <p:nvSpPr>
          <p:cNvPr id="121966773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B710DE-B9AF-710A-8D00-CF2E41CFBCA0}" type="datetime1">
              <a:rPr lang="it-IT"/>
              <a:t>03/01/2025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1997417" name="Titolo 1"/>
          <p:cNvSpPr>
            <a:spLocks noGrp="1"/>
          </p:cNvSpPr>
          <p:nvPr>
            <p:ph type="title"/>
          </p:nvPr>
        </p:nvSpPr>
        <p:spPr bwMode="auto">
          <a:xfrm flipH="0" flipV="0">
            <a:off x="838198" y="365124"/>
            <a:ext cx="10515600" cy="50189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/>
              <a:t>Bloccanti per 1 febbraio</a:t>
            </a:r>
            <a:r>
              <a:rPr/>
              <a:t> </a:t>
            </a:r>
            <a:br>
              <a:rPr/>
            </a:br>
            <a:r>
              <a:rPr lang="it-IT" sz="20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WBS:  https://openscience.infn.workplace.garr.it/Products/Files/#21</a:t>
            </a:r>
            <a:endParaRPr/>
          </a:p>
        </p:txBody>
      </p:sp>
      <p:graphicFrame>
        <p:nvGraphicFramePr>
          <p:cNvPr id="2026387208" name=""/>
          <p:cNvGraphicFramePr>
            <a:graphicFrameLocks xmlns:a="http://schemas.openxmlformats.org/drawingml/2006/main"/>
          </p:cNvGraphicFramePr>
          <p:nvPr>
            <p:ph idx="1"/>
          </p:nvPr>
        </p:nvGraphicFramePr>
        <p:xfrm>
          <a:off x="838197" y="1497972"/>
          <a:ext cx="10528299" cy="504189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620000"/>
                <a:gridCol w="8895600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WBS WP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descrizione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1.1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ORCID e ROR obbligatori, warning nella dashboard -  </a:t>
                      </a:r>
                      <a:r>
                        <a:rPr b="1"/>
                        <a:t>solo bloccante testo nella pagina upload avvertendo che presto sara'  bloccante. </a:t>
                      </a:r>
                      <a:r>
                        <a:rPr/>
                        <a:t> Sezione in fondo con "sono consapevole che ORCID e ROR saranno obbligatori"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1.2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Custom field 11 – liberatoria obbligatoria -  </a:t>
                      </a:r>
                      <a:r>
                        <a:rPr b="1"/>
                        <a:t>vedi modifiche inviate da stefanoB su prima bozza di stefanoDP ticket # 97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1.7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Contatori accessi e download -  </a:t>
                      </a:r>
                      <a:r>
                        <a:rPr b="1"/>
                        <a:t>DAFARE Irene verifica su zenodo-dev se e quando lo aggiorna</a:t>
                      </a:r>
                      <a:endParaRPr b="1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1.9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Obbligo scelta community      -    </a:t>
                      </a:r>
                      <a:r>
                        <a:rPr b="1"/>
                        <a:t>DAFARE verificare stefanoDP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4.11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Custom field 10 – metadati aggiuntivi incluso APC. – </a:t>
                      </a:r>
                      <a:r>
                        <a:rPr b="1"/>
                        <a:t>INCORSO StefanoDP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2.5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Autenticazione IDEM   -  </a:t>
                      </a:r>
                      <a:r>
                        <a:rPr b="1"/>
                        <a:t> No, usiamo ORCID.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2.2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Autenticazione EDUGAIN -  </a:t>
                      </a:r>
                      <a:r>
                        <a:rPr b="1"/>
                        <a:t>No, usiamo ORCID.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?da inserire wbs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enforcing autorizzazione utenti - ? </a:t>
                      </a:r>
                      <a:r>
                        <a:rPr b="1"/>
                        <a:t>non per il corso ??? Che significa ? Privilegio creazione community ? Ruoli : admin/adminmoderation/ ? INCORSO StefanoDP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N/A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Abilitare stefanoB di nuovo ad accesso zenodo-dev </a:t>
                      </a:r>
                      <a:r>
                        <a:rPr b="1"/>
                        <a:t>StefanoA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38423051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743E31B-905D-7421-6BA5-257702DA5979}" type="slidenum">
              <a:rPr lang="it-IT"/>
              <a:t>2</a:t>
            </a:fld>
            <a:endParaRPr/>
          </a:p>
        </p:txBody>
      </p:sp>
      <p:sp>
        <p:nvSpPr>
          <p:cNvPr id="1784150695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8198824-82D6-3702-8D20-B156B3BB5213}" type="datetime1">
              <a:rPr lang="it-IT"/>
              <a:t>03/01/2025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1669450" name="Titolo 1"/>
          <p:cNvSpPr>
            <a:spLocks noGrp="1"/>
          </p:cNvSpPr>
          <p:nvPr>
            <p:ph type="title"/>
          </p:nvPr>
        </p:nvSpPr>
        <p:spPr bwMode="auto">
          <a:xfrm>
            <a:off x="838198" y="66751"/>
            <a:ext cx="10515600" cy="1325562"/>
          </a:xfrm>
        </p:spPr>
        <p:txBody>
          <a:bodyPr/>
          <a:lstStyle/>
          <a:p>
            <a:pPr>
              <a:defRPr/>
            </a:pPr>
            <a:r>
              <a:rPr/>
              <a:t>bloccanti per deployment</a:t>
            </a:r>
            <a:endParaRPr/>
          </a:p>
        </p:txBody>
      </p:sp>
      <p:sp>
        <p:nvSpPr>
          <p:cNvPr id="562771735" name="Segnaposto contenuto 2"/>
          <p:cNvSpPr>
            <a:spLocks noGrp="1"/>
          </p:cNvSpPr>
          <p:nvPr>
            <p:ph idx="1"/>
          </p:nvPr>
        </p:nvSpPr>
        <p:spPr bwMode="auto">
          <a:xfrm>
            <a:off x="838198" y="1527251"/>
            <a:ext cx="10515600" cy="435133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0000" lnSpcReduction="4000"/>
          </a:bodyPr>
          <a:lstStyle/>
          <a:p>
            <a:pPr marL="394023" indent="-394023">
              <a:buFont typeface="Arial"/>
              <a:buAutoNum type="arabicPeriod"/>
              <a:defRPr/>
            </a:pPr>
            <a:r>
              <a:rPr/>
              <a:t>ingestione inspire   WP.... Irene, Marcello, Luca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 lang="it-IT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enforcing autorizzazione utenti</a:t>
            </a:r>
            <a:r>
              <a:rPr/>
              <a:t> WP... ??????  Vedi ruoli slide precedente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/>
              <a:t>IDEM+EDUGAIN WP... StefanoA chiarire se possibile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/>
              <a:t>no curatele ulteriori (Irene, Marcello, StefanoDP propongono ) su prodotti ingeriti da inspire  ne' da catania.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/>
              <a:t>altro ?... </a:t>
            </a:r>
            <a:endParaRPr/>
          </a:p>
          <a:p>
            <a:pPr marL="394023" indent="-394023">
              <a:buFont typeface="Arial"/>
              <a:buAutoNum type="arabicPeriod"/>
              <a:defRPr/>
            </a:pPr>
            <a:r>
              <a:rPr/>
              <a:t>Macchine virtuali, ridondanza, etc (Ettore+StefanoL, StefanoDP, StefanoA, ...)</a:t>
            </a:r>
            <a:endParaRPr/>
          </a:p>
          <a:p>
            <a:pPr marL="794073" lvl="1" indent="-394023">
              <a:buFont typeface="Arial"/>
              <a:buAutoNum type="arabicPeriod"/>
              <a:defRPr/>
            </a:pPr>
            <a:r>
              <a:rPr/>
              <a:t>lista dettagliata (su baltig) </a:t>
            </a:r>
            <a:endParaRPr/>
          </a:p>
          <a:p>
            <a:pPr marL="394023" lvl="0" indent="-394023">
              <a:buFont typeface="Arial"/>
              <a:buAutoNum type="arabicPeriod"/>
              <a:defRPr/>
            </a:pPr>
            <a:r>
              <a:rPr/>
              <a:t>stefanoB  si informa per collaborazione ufficiale con gruppo zenodo cern</a:t>
            </a:r>
            <a:endParaRPr/>
          </a:p>
          <a:p>
            <a:pPr marL="394022" lvl="0" indent="-394022">
              <a:buFont typeface="Arial"/>
              <a:buAutoNum type="arabicPeriod"/>
              <a:defRPr/>
            </a:pPr>
            <a:r>
              <a:rPr/>
              <a:t>stefanoB sollecita circolare obbligo ORCID</a:t>
            </a:r>
            <a:endParaRPr/>
          </a:p>
          <a:p>
            <a:pPr marL="394022" lvl="0" indent="-394022">
              <a:buFont typeface="Arial"/>
              <a:buAutoNum type="arabicPeriod"/>
              <a:defRPr/>
            </a:pPr>
            <a:r>
              <a:rPr/>
              <a:t> Bollini tool-tip  StefanoDP dopo 1 febbraio</a:t>
            </a:r>
            <a:endParaRPr/>
          </a:p>
        </p:txBody>
      </p:sp>
      <p:sp>
        <p:nvSpPr>
          <p:cNvPr id="1193421488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AD85458-FE1E-D7F4-B46B-919AC99FA100}" type="slidenum">
              <a:rPr lang="it-IT"/>
              <a:t>3</a:t>
            </a:fld>
            <a:endParaRPr/>
          </a:p>
        </p:txBody>
      </p:sp>
      <p:sp>
        <p:nvSpPr>
          <p:cNvPr id="1002833711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A9CF326-35B3-7370-5908-70F77901EE7D}" type="datetime1">
              <a:rPr lang="it-IT"/>
              <a:t>03/01/2025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onlyoffice/8.0.1.31</Application>
  <DocSecurity>0</DocSecurity>
  <PresentationFormat>Widescreen</PresentationFormat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>Stefano Bianco</cp:lastModifiedBy>
  <cp:revision>11</cp:revision>
  <dcterms:created xsi:type="dcterms:W3CDTF">2012-12-03T06:56:55Z</dcterms:created>
  <dcterms:modified xsi:type="dcterms:W3CDTF">2025-01-03T05:56:26Z</dcterms:modified>
  <cp:category/>
  <cp:contentStatus/>
  <cp:version/>
</cp:coreProperties>
</file>