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7.jpg" ContentType="image/jpg"/>
  <Override PartName="/ppt/media/image12.jpg" ContentType="image/jpg"/>
  <Override PartName="/ppt/media/image17.jpg" ContentType="image/jpg"/>
  <Override PartName="/ppt/media/image18.jpg" ContentType="image/jpg"/>
  <Override PartName="/ppt/media/image22.jpg" ContentType="image/jpg"/>
  <Override PartName="/ppt/media/image23.jpg" ContentType="image/jpg"/>
  <Override PartName="/ppt/media/image30.jpg" ContentType="image/jpg"/>
  <Override PartName="/ppt/media/image31.jpg" ContentType="image/jp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48" r:id="rId2"/>
  </p:sldMasterIdLst>
  <p:notesMasterIdLst>
    <p:notesMasterId r:id="rId24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24" autoAdjust="0"/>
    <p:restoredTop sz="94660"/>
  </p:normalViewPr>
  <p:slideViewPr>
    <p:cSldViewPr snapToGrid="0">
      <p:cViewPr varScale="1">
        <p:scale>
          <a:sx n="66" d="100"/>
          <a:sy n="66" d="100"/>
        </p:scale>
        <p:origin x="82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9DA3E-C22C-4703-B39C-EF67102349D3}" type="datetimeFigureOut">
              <a:rPr lang="it-IT" smtClean="0"/>
              <a:t>17/11/2025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F131F-7155-4656-A56D-5629BCF6CF5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124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E7B24-6601-40D9-85ED-0793B2B89D51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0201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EE91AA-3AB8-F98F-3D29-0A7168E7D0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4A4A604-754F-8565-6A8B-900350E75A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AA03414-DE97-511E-0F05-3FEFBE3D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51004-319D-4848-BA29-10BDBB7ACE11}" type="datetimeFigureOut">
              <a:rPr lang="it-IT" smtClean="0"/>
              <a:t>17/11/2025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3A758E-285A-9285-8813-58EFDA1A0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C6DBA5-44DF-70E4-9D5F-64A63B103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7600B-02EE-400D-85AB-5911C33014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0796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9A84632-F8E8-D519-C953-35C34C35D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75578-55C0-478D-8DFD-3F1B8E699991}" type="datetimeFigureOut">
              <a:rPr lang="it-IT" smtClean="0"/>
              <a:t>17/11/2025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1070E5A-2D74-DBAC-0805-B1AE8FE98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280612B-338A-8A90-F108-1BBE5FBB8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001C5-94F2-4A8D-80AC-F2ACB9E963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6853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4E1BF7E-E86B-BEE9-2A19-F03FA166C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933910A-B84F-BC9F-375A-2DB1C24B1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92DF01-D23D-9F91-F0DF-5F067E8DFE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251004-319D-4848-BA29-10BDBB7ACE11}" type="datetimeFigureOut">
              <a:rPr lang="it-IT" smtClean="0"/>
              <a:t>17/11/2025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F3DD9F-57F9-1AD9-7FB7-72E5C10153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3E0AC9-9AEE-1C50-6C06-0A19FD882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A7600B-02EE-400D-85AB-5911C33014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2796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FBBFE30-9201-7964-A8A3-9A9009DF5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E0532D3-B8F3-758C-FE8F-63B86E79A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CA73A7-838C-385F-CE46-D3DAC4AAA3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975578-55C0-478D-8DFD-3F1B8E699991}" type="datetimeFigureOut">
              <a:rPr lang="it-IT" smtClean="0"/>
              <a:t>17/11/2025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818BB5-B471-CDFB-CCDA-F4E8338D68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6287FE1-DC39-843D-0BBE-69B365D2CA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6001C5-94F2-4A8D-80AC-F2ACB9E963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531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CA4BD6EE-7B51-447C-AAB3-028B7A3E5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C71A4968-5284-9F59-802E-345CBA7DC2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433387"/>
            <a:ext cx="5032744" cy="3365646"/>
          </a:xfrm>
        </p:spPr>
        <p:txBody>
          <a:bodyPr>
            <a:normAutofit fontScale="90000"/>
          </a:bodyPr>
          <a:lstStyle/>
          <a:p>
            <a:pPr algn="l"/>
            <a:r>
              <a:rPr lang="en-US" sz="5100" b="1" dirty="0"/>
              <a:t>Nuclear </a:t>
            </a:r>
            <a:r>
              <a:rPr lang="en-US" sz="5100" b="1" dirty="0" err="1"/>
              <a:t>AstroPhysics</a:t>
            </a:r>
            <a:r>
              <a:rPr lang="en-US" sz="5100" b="1" dirty="0"/>
              <a:t> via Coulomb Explosion Mechanism</a:t>
            </a:r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D25C93C1-F1F5-905D-CDE3-9352DB48BF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264579"/>
            <a:ext cx="5032744" cy="1845282"/>
          </a:xfrm>
        </p:spPr>
        <p:txBody>
          <a:bodyPr>
            <a:normAutofit/>
          </a:bodyPr>
          <a:lstStyle/>
          <a:p>
            <a:pPr algn="l"/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G.L. Guardo </a:t>
            </a:r>
            <a:b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</a:t>
            </a:r>
            <a:r>
              <a:rPr lang="it-IT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behalf</a:t>
            </a: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</a:t>
            </a:r>
            <a:r>
              <a:rPr lang="it-IT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AsFiN</a:t>
            </a: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group</a:t>
            </a:r>
          </a:p>
        </p:txBody>
      </p:sp>
      <p:sp>
        <p:nvSpPr>
          <p:cNvPr id="1040" name="sketch line">
            <a:extLst>
              <a:ext uri="{FF2B5EF4-FFF2-40B4-BE49-F238E27FC236}">
                <a16:creationId xmlns:a16="http://schemas.microsoft.com/office/drawing/2014/main" id="{6B5FF7CD-712E-4187-BFF5-B192FFB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005089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logo, Carattere, Elementi grafici, bianco&#10;&#10;Il contenuto generato dall'IA potrebbe non essere corretto.">
            <a:extLst>
              <a:ext uri="{FF2B5EF4-FFF2-40B4-BE49-F238E27FC236}">
                <a16:creationId xmlns:a16="http://schemas.microsoft.com/office/drawing/2014/main" id="{0B7FCF8A-0939-240C-E4ED-2F1F14A28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2" b="28900"/>
          <a:stretch>
            <a:fillRect/>
          </a:stretch>
        </p:blipFill>
        <p:spPr>
          <a:xfrm>
            <a:off x="6126480" y="4541755"/>
            <a:ext cx="2683879" cy="1300822"/>
          </a:xfrm>
          <a:prstGeom prst="rect">
            <a:avLst/>
          </a:prstGeom>
        </p:spPr>
      </p:pic>
      <p:pic>
        <p:nvPicPr>
          <p:cNvPr id="6" name="Immagine 5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0D2E3B74-8CFA-E636-F5B6-E5FE9013D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369" y="4210703"/>
            <a:ext cx="2683879" cy="196292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EF188E6-C536-6272-DD88-5CF9A2E17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186" y="433387"/>
            <a:ext cx="2506345" cy="338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902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1D0F0B-F2C1-87D3-668F-AF92B0B6F06C}"/>
              </a:ext>
            </a:extLst>
          </p:cNvPr>
          <p:cNvSpPr txBox="1">
            <a:spLocks/>
          </p:cNvSpPr>
          <p:nvPr/>
        </p:nvSpPr>
        <p:spPr>
          <a:xfrm>
            <a:off x="494429" y="73763"/>
            <a:ext cx="9692640" cy="109373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/>
              <a:t>Experimental preparation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1082FE29-2C18-7A0A-50B2-3EB87DD98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069" y="160965"/>
            <a:ext cx="866278" cy="633576"/>
          </a:xfrm>
          <a:prstGeom prst="rect">
            <a:avLst/>
          </a:prstGeom>
        </p:spPr>
      </p:pic>
      <p:pic>
        <p:nvPicPr>
          <p:cNvPr id="10" name="object 5">
            <a:extLst>
              <a:ext uri="{FF2B5EF4-FFF2-40B4-BE49-F238E27FC236}">
                <a16:creationId xmlns:a16="http://schemas.microsoft.com/office/drawing/2014/main" id="{22300418-DA6C-BC2D-66E3-808E7C56FCE2}"/>
              </a:ext>
            </a:extLst>
          </p:cNvPr>
          <p:cNvPicPr/>
          <p:nvPr/>
        </p:nvPicPr>
        <p:blipFill rotWithShape="1">
          <a:blip r:embed="rId3" cstate="print"/>
          <a:srcRect b="18486"/>
          <a:stretch/>
        </p:blipFill>
        <p:spPr>
          <a:xfrm>
            <a:off x="5872835" y="3216509"/>
            <a:ext cx="5807724" cy="3049671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E3AB709F-FA4B-C442-F5E3-A1F0F4A055AC}"/>
              </a:ext>
            </a:extLst>
          </p:cNvPr>
          <p:cNvSpPr txBox="1"/>
          <p:nvPr/>
        </p:nvSpPr>
        <p:spPr>
          <a:xfrm>
            <a:off x="5768831" y="1657966"/>
            <a:ext cx="6183683" cy="1068070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38100" marR="30480">
              <a:lnSpc>
                <a:spcPts val="2020"/>
              </a:lnSpc>
              <a:spcBef>
                <a:spcPts val="284"/>
              </a:spcBef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number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fusion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displays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power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law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dependence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from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the </a:t>
            </a:r>
            <a:r>
              <a:rPr sz="1800" dirty="0">
                <a:latin typeface="Arial"/>
                <a:cs typeface="Arial"/>
              </a:rPr>
              <a:t>critical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temperature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with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critical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exponent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close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χ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thus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dominated </a:t>
            </a:r>
            <a:r>
              <a:rPr sz="1800" dirty="0">
                <a:latin typeface="Arial"/>
                <a:cs typeface="Arial"/>
              </a:rPr>
              <a:t>by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surface</a:t>
            </a:r>
            <a:r>
              <a:rPr sz="1800" spc="-20" dirty="0">
                <a:latin typeface="Arial"/>
                <a:cs typeface="Arial"/>
              </a:rPr>
              <a:t> term</a:t>
            </a:r>
            <a:endParaRPr sz="1800" dirty="0">
              <a:latin typeface="Arial"/>
              <a:cs typeface="Arial"/>
            </a:endParaRPr>
          </a:p>
          <a:p>
            <a:pPr marL="38100">
              <a:lnSpc>
                <a:spcPts val="1964"/>
              </a:lnSpc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number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fusion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reaches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maximum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T~T</a:t>
            </a:r>
            <a:r>
              <a:rPr sz="1575" spc="-30" baseline="-31746" dirty="0">
                <a:latin typeface="Arial"/>
                <a:cs typeface="Arial"/>
              </a:rPr>
              <a:t>c</a:t>
            </a:r>
            <a:endParaRPr sz="1575" baseline="-31746" dirty="0">
              <a:latin typeface="Arial"/>
              <a:cs typeface="Arial"/>
            </a:endParaRPr>
          </a:p>
        </p:txBody>
      </p:sp>
      <p:pic>
        <p:nvPicPr>
          <p:cNvPr id="12" name="object 3">
            <a:extLst>
              <a:ext uri="{FF2B5EF4-FFF2-40B4-BE49-F238E27FC236}">
                <a16:creationId xmlns:a16="http://schemas.microsoft.com/office/drawing/2014/main" id="{ADE8A5A3-8226-C7F3-D415-1B35AD50A0A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1964" y="1331742"/>
            <a:ext cx="3756660" cy="500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1D0F0B-F2C1-87D3-668F-AF92B0B6F06C}"/>
              </a:ext>
            </a:extLst>
          </p:cNvPr>
          <p:cNvSpPr txBox="1">
            <a:spLocks/>
          </p:cNvSpPr>
          <p:nvPr/>
        </p:nvSpPr>
        <p:spPr>
          <a:xfrm>
            <a:off x="494429" y="73763"/>
            <a:ext cx="9692640" cy="109373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/>
              <a:t>Target </a:t>
            </a:r>
            <a:r>
              <a:rPr lang="it-IT" sz="4000" dirty="0" err="1"/>
              <a:t>Characterization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1082FE29-2C18-7A0A-50B2-3EB87DD98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069" y="160965"/>
            <a:ext cx="866278" cy="633576"/>
          </a:xfrm>
          <a:prstGeom prst="rect">
            <a:avLst/>
          </a:prstGeom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B9994402-E75D-19B8-BDC8-90CC17D568A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94429" y="1167493"/>
            <a:ext cx="2309405" cy="2320943"/>
          </a:xfrm>
          <a:prstGeom prst="rect">
            <a:avLst/>
          </a:prstGeom>
          <a:ln>
            <a:solidFill>
              <a:srgbClr val="3465A4"/>
            </a:solidFill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1FBB403-2133-31B8-1405-8B91688AEA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03" t="7592" r="12500" b="1894"/>
          <a:stretch/>
        </p:blipFill>
        <p:spPr>
          <a:xfrm>
            <a:off x="1237784" y="3488436"/>
            <a:ext cx="3833497" cy="316603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A689901-0D1F-95B1-3A38-1BF8315C6F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94" t="-542" r="13387" b="542"/>
          <a:stretch/>
        </p:blipFill>
        <p:spPr>
          <a:xfrm>
            <a:off x="5071281" y="1043609"/>
            <a:ext cx="4584879" cy="304504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3E91C38D-F926-80E0-8FAE-5506CC94FA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724" r="19119"/>
          <a:stretch/>
        </p:blipFill>
        <p:spPr>
          <a:xfrm>
            <a:off x="7845693" y="2771679"/>
            <a:ext cx="4151844" cy="2876119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B2AC4DA5-84CB-58D2-A9C1-69A0563576A4}"/>
              </a:ext>
            </a:extLst>
          </p:cNvPr>
          <p:cNvSpPr/>
          <p:nvPr/>
        </p:nvSpPr>
        <p:spPr>
          <a:xfrm>
            <a:off x="5956497" y="581439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latin typeface="Nimbus Sans L"/>
              </a:rPr>
              <a:t>GROOT </a:t>
            </a:r>
            <a:r>
              <a:rPr lang="en-US" dirty="0"/>
              <a:t> 10.1051/</a:t>
            </a:r>
            <a:r>
              <a:rPr lang="en-US" dirty="0" err="1"/>
              <a:t>epjconf</a:t>
            </a:r>
            <a:r>
              <a:rPr lang="en-US" dirty="0"/>
              <a:t>/201716501034 </a:t>
            </a:r>
            <a:endParaRPr lang="en-US" sz="800" dirty="0">
              <a:latin typeface="Nimbus Sans L"/>
            </a:endParaRPr>
          </a:p>
        </p:txBody>
      </p:sp>
    </p:spTree>
    <p:extLst>
      <p:ext uri="{BB962C8B-B14F-4D97-AF65-F5344CB8AC3E}">
        <p14:creationId xmlns:p14="http://schemas.microsoft.com/office/powerpoint/2010/main" val="3832464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1D0F0B-F2C1-87D3-668F-AF92B0B6F06C}"/>
              </a:ext>
            </a:extLst>
          </p:cNvPr>
          <p:cNvSpPr txBox="1">
            <a:spLocks/>
          </p:cNvSpPr>
          <p:nvPr/>
        </p:nvSpPr>
        <p:spPr>
          <a:xfrm>
            <a:off x="494429" y="73763"/>
            <a:ext cx="9692640" cy="109373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/>
              <a:t>Experimental setup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1082FE29-2C18-7A0A-50B2-3EB87DD98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069" y="160965"/>
            <a:ext cx="866278" cy="633576"/>
          </a:xfrm>
          <a:prstGeom prst="rect">
            <a:avLst/>
          </a:prstGeom>
        </p:spPr>
      </p:pic>
      <p:grpSp>
        <p:nvGrpSpPr>
          <p:cNvPr id="11" name="object 8">
            <a:extLst>
              <a:ext uri="{FF2B5EF4-FFF2-40B4-BE49-F238E27FC236}">
                <a16:creationId xmlns:a16="http://schemas.microsoft.com/office/drawing/2014/main" id="{2436AAC1-4AA9-9275-6211-139FFD9C8256}"/>
              </a:ext>
            </a:extLst>
          </p:cNvPr>
          <p:cNvGrpSpPr/>
          <p:nvPr/>
        </p:nvGrpSpPr>
        <p:grpSpPr>
          <a:xfrm>
            <a:off x="694485" y="1575266"/>
            <a:ext cx="4630660" cy="2153677"/>
            <a:chOff x="182879" y="2170450"/>
            <a:chExt cx="4480560" cy="1982876"/>
          </a:xfrm>
        </p:grpSpPr>
        <p:pic>
          <p:nvPicPr>
            <p:cNvPr id="12" name="object 9">
              <a:extLst>
                <a:ext uri="{FF2B5EF4-FFF2-40B4-BE49-F238E27FC236}">
                  <a16:creationId xmlns:a16="http://schemas.microsoft.com/office/drawing/2014/main" id="{92676BFD-9DDC-34B3-9329-DFB5A8A30F9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879" y="2170450"/>
              <a:ext cx="4480560" cy="992162"/>
            </a:xfrm>
            <a:prstGeom prst="rect">
              <a:avLst/>
            </a:prstGeom>
          </p:spPr>
        </p:pic>
        <p:pic>
          <p:nvPicPr>
            <p:cNvPr id="15" name="object 10">
              <a:extLst>
                <a:ext uri="{FF2B5EF4-FFF2-40B4-BE49-F238E27FC236}">
                  <a16:creationId xmlns:a16="http://schemas.microsoft.com/office/drawing/2014/main" id="{D60555DA-42B2-4B27-6AFF-6F4C1F9070D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3267" y="3220562"/>
              <a:ext cx="3230638" cy="932764"/>
            </a:xfrm>
            <a:prstGeom prst="rect">
              <a:avLst/>
            </a:prstGeom>
          </p:spPr>
        </p:pic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113F1572-35AC-CE46-2E3D-B7C91141B2CD}"/>
                </a:ext>
              </a:extLst>
            </p:cNvPr>
            <p:cNvSpPr/>
            <p:nvPr/>
          </p:nvSpPr>
          <p:spPr>
            <a:xfrm>
              <a:off x="274319" y="2468887"/>
              <a:ext cx="457834" cy="457834"/>
            </a:xfrm>
            <a:custGeom>
              <a:avLst/>
              <a:gdLst/>
              <a:ahLst/>
              <a:cxnLst/>
              <a:rect l="l" t="t" r="r" b="b"/>
              <a:pathLst>
                <a:path w="457834" h="457835">
                  <a:moveTo>
                    <a:pt x="228600" y="0"/>
                  </a:moveTo>
                  <a:lnTo>
                    <a:pt x="169514" y="7739"/>
                  </a:lnTo>
                  <a:lnTo>
                    <a:pt x="114477" y="30594"/>
                  </a:lnTo>
                  <a:lnTo>
                    <a:pt x="67006" y="67006"/>
                  </a:lnTo>
                  <a:lnTo>
                    <a:pt x="30594" y="114477"/>
                  </a:lnTo>
                  <a:lnTo>
                    <a:pt x="7739" y="169559"/>
                  </a:lnTo>
                  <a:lnTo>
                    <a:pt x="0" y="228955"/>
                  </a:lnTo>
                  <a:lnTo>
                    <a:pt x="1946" y="258788"/>
                  </a:lnTo>
                  <a:lnTo>
                    <a:pt x="17311" y="316287"/>
                  </a:lnTo>
                  <a:lnTo>
                    <a:pt x="47299" y="368082"/>
                  </a:lnTo>
                  <a:lnTo>
                    <a:pt x="89478" y="410257"/>
                  </a:lnTo>
                  <a:lnTo>
                    <a:pt x="141274" y="440244"/>
                  </a:lnTo>
                  <a:lnTo>
                    <a:pt x="198922" y="455609"/>
                  </a:lnTo>
                  <a:lnTo>
                    <a:pt x="228955" y="457555"/>
                  </a:lnTo>
                  <a:lnTo>
                    <a:pt x="258788" y="455609"/>
                  </a:lnTo>
                  <a:lnTo>
                    <a:pt x="316287" y="440244"/>
                  </a:lnTo>
                  <a:lnTo>
                    <a:pt x="368082" y="410257"/>
                  </a:lnTo>
                  <a:lnTo>
                    <a:pt x="410257" y="368082"/>
                  </a:lnTo>
                  <a:lnTo>
                    <a:pt x="440244" y="316287"/>
                  </a:lnTo>
                  <a:lnTo>
                    <a:pt x="455609" y="258788"/>
                  </a:lnTo>
                  <a:lnTo>
                    <a:pt x="457555" y="228955"/>
                  </a:lnTo>
                  <a:lnTo>
                    <a:pt x="455609" y="198772"/>
                  </a:lnTo>
                  <a:lnTo>
                    <a:pt x="440244" y="141269"/>
                  </a:lnTo>
                  <a:lnTo>
                    <a:pt x="410257" y="89478"/>
                  </a:lnTo>
                  <a:lnTo>
                    <a:pt x="368082" y="47299"/>
                  </a:lnTo>
                  <a:lnTo>
                    <a:pt x="316282" y="17311"/>
                  </a:lnTo>
                  <a:lnTo>
                    <a:pt x="258638" y="1946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542F8C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2">
              <a:extLst>
                <a:ext uri="{FF2B5EF4-FFF2-40B4-BE49-F238E27FC236}">
                  <a16:creationId xmlns:a16="http://schemas.microsoft.com/office/drawing/2014/main" id="{56A6B45C-F30D-AB13-6BA6-48D98CE4106C}"/>
                </a:ext>
              </a:extLst>
            </p:cNvPr>
            <p:cNvSpPr/>
            <p:nvPr/>
          </p:nvSpPr>
          <p:spPr>
            <a:xfrm>
              <a:off x="1371599" y="2194567"/>
              <a:ext cx="549275" cy="640715"/>
            </a:xfrm>
            <a:custGeom>
              <a:avLst/>
              <a:gdLst/>
              <a:ahLst/>
              <a:cxnLst/>
              <a:rect l="l" t="t" r="r" b="b"/>
              <a:pathLst>
                <a:path w="549275" h="640714">
                  <a:moveTo>
                    <a:pt x="274319" y="0"/>
                  </a:moveTo>
                  <a:lnTo>
                    <a:pt x="203444" y="10888"/>
                  </a:lnTo>
                  <a:lnTo>
                    <a:pt x="137159" y="42837"/>
                  </a:lnTo>
                  <a:lnTo>
                    <a:pt x="80327" y="93821"/>
                  </a:lnTo>
                  <a:lnTo>
                    <a:pt x="56717" y="125304"/>
                  </a:lnTo>
                  <a:lnTo>
                    <a:pt x="36715" y="160197"/>
                  </a:lnTo>
                  <a:lnTo>
                    <a:pt x="20804" y="197785"/>
                  </a:lnTo>
                  <a:lnTo>
                    <a:pt x="9313" y="237329"/>
                  </a:lnTo>
                  <a:lnTo>
                    <a:pt x="2345" y="278357"/>
                  </a:lnTo>
                  <a:lnTo>
                    <a:pt x="0" y="320395"/>
                  </a:lnTo>
                  <a:lnTo>
                    <a:pt x="2345" y="362228"/>
                  </a:lnTo>
                  <a:lnTo>
                    <a:pt x="9313" y="403150"/>
                  </a:lnTo>
                  <a:lnTo>
                    <a:pt x="20804" y="442655"/>
                  </a:lnTo>
                  <a:lnTo>
                    <a:pt x="36715" y="480237"/>
                  </a:lnTo>
                  <a:lnTo>
                    <a:pt x="56717" y="515131"/>
                  </a:lnTo>
                  <a:lnTo>
                    <a:pt x="80327" y="546614"/>
                  </a:lnTo>
                  <a:lnTo>
                    <a:pt x="107242" y="574249"/>
                  </a:lnTo>
                  <a:lnTo>
                    <a:pt x="169480" y="616137"/>
                  </a:lnTo>
                  <a:lnTo>
                    <a:pt x="238711" y="637691"/>
                  </a:lnTo>
                  <a:lnTo>
                    <a:pt x="274675" y="640435"/>
                  </a:lnTo>
                  <a:lnTo>
                    <a:pt x="310433" y="637691"/>
                  </a:lnTo>
                  <a:lnTo>
                    <a:pt x="379520" y="616137"/>
                  </a:lnTo>
                  <a:lnTo>
                    <a:pt x="441760" y="574249"/>
                  </a:lnTo>
                  <a:lnTo>
                    <a:pt x="468677" y="546614"/>
                  </a:lnTo>
                  <a:lnTo>
                    <a:pt x="492284" y="515131"/>
                  </a:lnTo>
                  <a:lnTo>
                    <a:pt x="512279" y="480237"/>
                  </a:lnTo>
                  <a:lnTo>
                    <a:pt x="528191" y="442655"/>
                  </a:lnTo>
                  <a:lnTo>
                    <a:pt x="539681" y="403150"/>
                  </a:lnTo>
                  <a:lnTo>
                    <a:pt x="546650" y="362228"/>
                  </a:lnTo>
                  <a:lnTo>
                    <a:pt x="548995" y="320395"/>
                  </a:lnTo>
                  <a:lnTo>
                    <a:pt x="546650" y="278207"/>
                  </a:lnTo>
                  <a:lnTo>
                    <a:pt x="539681" y="237285"/>
                  </a:lnTo>
                  <a:lnTo>
                    <a:pt x="528191" y="197780"/>
                  </a:lnTo>
                  <a:lnTo>
                    <a:pt x="512279" y="160197"/>
                  </a:lnTo>
                  <a:lnTo>
                    <a:pt x="492284" y="125304"/>
                  </a:lnTo>
                  <a:lnTo>
                    <a:pt x="468677" y="93821"/>
                  </a:lnTo>
                  <a:lnTo>
                    <a:pt x="441760" y="66186"/>
                  </a:lnTo>
                  <a:lnTo>
                    <a:pt x="379515" y="24297"/>
                  </a:lnTo>
                  <a:lnTo>
                    <a:pt x="310283" y="2744"/>
                  </a:lnTo>
                  <a:lnTo>
                    <a:pt x="274319" y="0"/>
                  </a:lnTo>
                  <a:close/>
                </a:path>
              </a:pathLst>
            </a:custGeom>
            <a:solidFill>
              <a:srgbClr val="80D319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vale 32">
            <a:extLst>
              <a:ext uri="{FF2B5EF4-FFF2-40B4-BE49-F238E27FC236}">
                <a16:creationId xmlns:a16="http://schemas.microsoft.com/office/drawing/2014/main" id="{99AAAED3-C653-19B5-FDB5-B56BDCBE0053}"/>
              </a:ext>
            </a:extLst>
          </p:cNvPr>
          <p:cNvSpPr/>
          <p:nvPr/>
        </p:nvSpPr>
        <p:spPr>
          <a:xfrm>
            <a:off x="1441648" y="1862023"/>
            <a:ext cx="353683" cy="311285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Ovale 33">
            <a:extLst>
              <a:ext uri="{FF2B5EF4-FFF2-40B4-BE49-F238E27FC236}">
                <a16:creationId xmlns:a16="http://schemas.microsoft.com/office/drawing/2014/main" id="{E2694A22-BDDE-D3A0-EAFB-55C17E309611}"/>
              </a:ext>
            </a:extLst>
          </p:cNvPr>
          <p:cNvSpPr/>
          <p:nvPr/>
        </p:nvSpPr>
        <p:spPr>
          <a:xfrm>
            <a:off x="1441648" y="3026777"/>
            <a:ext cx="507275" cy="541447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5C65A4CF-AD9B-248E-1B5E-8F0BD040EC0C}"/>
              </a:ext>
            </a:extLst>
          </p:cNvPr>
          <p:cNvSpPr/>
          <p:nvPr/>
        </p:nvSpPr>
        <p:spPr>
          <a:xfrm>
            <a:off x="2321410" y="2757199"/>
            <a:ext cx="507275" cy="1013110"/>
          </a:xfrm>
          <a:prstGeom prst="ellipse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object 20">
            <a:extLst>
              <a:ext uri="{FF2B5EF4-FFF2-40B4-BE49-F238E27FC236}">
                <a16:creationId xmlns:a16="http://schemas.microsoft.com/office/drawing/2014/main" id="{3BA969DB-3366-9347-E2F0-871AABD996C8}"/>
              </a:ext>
            </a:extLst>
          </p:cNvPr>
          <p:cNvSpPr txBox="1"/>
          <p:nvPr/>
        </p:nvSpPr>
        <p:spPr>
          <a:xfrm>
            <a:off x="454734" y="4271468"/>
            <a:ext cx="7836534" cy="19338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215" dirty="0">
                <a:solidFill>
                  <a:srgbClr val="542F8C"/>
                </a:solidFill>
                <a:latin typeface="Arial"/>
                <a:cs typeface="Arial"/>
              </a:rPr>
              <a:t>n</a:t>
            </a:r>
            <a:r>
              <a:rPr sz="2200" b="1" spc="155" dirty="0">
                <a:solidFill>
                  <a:srgbClr val="542F8C"/>
                </a:solidFill>
                <a:latin typeface="Arial"/>
                <a:cs typeface="Arial"/>
              </a:rPr>
              <a:t> </a:t>
            </a:r>
            <a:r>
              <a:rPr sz="2200" b="1" spc="315" dirty="0">
                <a:solidFill>
                  <a:srgbClr val="542F8C"/>
                </a:solidFill>
                <a:latin typeface="Arial"/>
                <a:cs typeface="Arial"/>
              </a:rPr>
              <a:t>&amp;</a:t>
            </a:r>
            <a:r>
              <a:rPr sz="2200" b="1" spc="160" dirty="0">
                <a:solidFill>
                  <a:srgbClr val="542F8C"/>
                </a:solidFill>
                <a:latin typeface="Arial"/>
                <a:cs typeface="Arial"/>
              </a:rPr>
              <a:t> </a:t>
            </a:r>
            <a:r>
              <a:rPr sz="2200" b="1" spc="215" dirty="0">
                <a:solidFill>
                  <a:srgbClr val="542F8C"/>
                </a:solidFill>
                <a:latin typeface="Arial"/>
                <a:cs typeface="Arial"/>
              </a:rPr>
              <a:t>p</a:t>
            </a:r>
            <a:r>
              <a:rPr sz="2200" b="1" spc="160" dirty="0">
                <a:solidFill>
                  <a:srgbClr val="542F8C"/>
                </a:solidFill>
                <a:latin typeface="Arial"/>
                <a:cs typeface="Arial"/>
              </a:rPr>
              <a:t> </a:t>
            </a:r>
            <a:r>
              <a:rPr sz="2200" b="1" spc="-375" dirty="0">
                <a:solidFill>
                  <a:srgbClr val="542F8C"/>
                </a:solidFill>
                <a:latin typeface="Arial"/>
                <a:cs typeface="Arial"/>
              </a:rPr>
              <a:t>→</a:t>
            </a:r>
            <a:r>
              <a:rPr sz="2200" b="1" spc="145" dirty="0">
                <a:solidFill>
                  <a:srgbClr val="542F8C"/>
                </a:solidFill>
                <a:latin typeface="Arial"/>
                <a:cs typeface="Arial"/>
              </a:rPr>
              <a:t> </a:t>
            </a:r>
            <a:r>
              <a:rPr sz="2200" b="1" spc="170" dirty="0">
                <a:solidFill>
                  <a:srgbClr val="542F8C"/>
                </a:solidFill>
                <a:latin typeface="Arial"/>
                <a:cs typeface="Arial"/>
              </a:rPr>
              <a:t>scintillators,</a:t>
            </a:r>
            <a:r>
              <a:rPr sz="2200" b="1" spc="160" dirty="0">
                <a:solidFill>
                  <a:srgbClr val="542F8C"/>
                </a:solidFill>
                <a:latin typeface="Arial"/>
                <a:cs typeface="Arial"/>
              </a:rPr>
              <a:t> </a:t>
            </a:r>
            <a:r>
              <a:rPr sz="2200" b="1" spc="215" dirty="0">
                <a:solidFill>
                  <a:srgbClr val="542F8C"/>
                </a:solidFill>
                <a:latin typeface="Arial"/>
                <a:cs typeface="Arial"/>
              </a:rPr>
              <a:t>diamond,</a:t>
            </a:r>
            <a:r>
              <a:rPr sz="2200" b="1" spc="160" dirty="0">
                <a:solidFill>
                  <a:srgbClr val="542F8C"/>
                </a:solidFill>
                <a:latin typeface="Arial"/>
                <a:cs typeface="Arial"/>
              </a:rPr>
              <a:t> </a:t>
            </a:r>
            <a:r>
              <a:rPr sz="2200" b="1" spc="145" dirty="0">
                <a:solidFill>
                  <a:srgbClr val="542F8C"/>
                </a:solidFill>
                <a:latin typeface="Arial"/>
                <a:cs typeface="Arial"/>
              </a:rPr>
              <a:t>CR39</a:t>
            </a:r>
            <a:endParaRPr sz="2200" dirty="0">
              <a:latin typeface="Arial"/>
              <a:cs typeface="Arial"/>
            </a:endParaRPr>
          </a:p>
          <a:p>
            <a:pPr marL="36830" indent="-24130">
              <a:lnSpc>
                <a:spcPct val="100000"/>
              </a:lnSpc>
              <a:spcBef>
                <a:spcPts val="2470"/>
              </a:spcBef>
            </a:pPr>
            <a:r>
              <a:rPr sz="2200" b="1" spc="225" dirty="0">
                <a:solidFill>
                  <a:srgbClr val="80D319"/>
                </a:solidFill>
                <a:latin typeface="Arial"/>
                <a:cs typeface="Arial"/>
              </a:rPr>
              <a:t>Deuteron</a:t>
            </a:r>
            <a:r>
              <a:rPr sz="2200" b="1" spc="160" dirty="0">
                <a:solidFill>
                  <a:srgbClr val="80D319"/>
                </a:solidFill>
                <a:latin typeface="Arial"/>
                <a:cs typeface="Arial"/>
              </a:rPr>
              <a:t> </a:t>
            </a:r>
            <a:r>
              <a:rPr sz="2200" b="1" spc="204" dirty="0">
                <a:solidFill>
                  <a:srgbClr val="80D319"/>
                </a:solidFill>
                <a:latin typeface="Arial"/>
                <a:cs typeface="Arial"/>
              </a:rPr>
              <a:t>spectrum</a:t>
            </a:r>
            <a:r>
              <a:rPr sz="2200" b="1" spc="175" dirty="0">
                <a:solidFill>
                  <a:srgbClr val="80D319"/>
                </a:solidFill>
                <a:latin typeface="Arial"/>
                <a:cs typeface="Arial"/>
              </a:rPr>
              <a:t> </a:t>
            </a:r>
            <a:r>
              <a:rPr sz="2200" b="1" spc="-375" dirty="0">
                <a:solidFill>
                  <a:srgbClr val="80D319"/>
                </a:solidFill>
                <a:latin typeface="Arial"/>
                <a:cs typeface="Arial"/>
              </a:rPr>
              <a:t>→</a:t>
            </a:r>
            <a:r>
              <a:rPr sz="2200" b="1" spc="150" dirty="0">
                <a:solidFill>
                  <a:srgbClr val="80D319"/>
                </a:solidFill>
                <a:latin typeface="Arial"/>
                <a:cs typeface="Arial"/>
              </a:rPr>
              <a:t> </a:t>
            </a:r>
            <a:r>
              <a:rPr sz="2200" b="1" spc="75" dirty="0">
                <a:solidFill>
                  <a:srgbClr val="80D319"/>
                </a:solidFill>
                <a:latin typeface="Arial"/>
                <a:cs typeface="Arial"/>
              </a:rPr>
              <a:t>MCP,</a:t>
            </a:r>
            <a:r>
              <a:rPr sz="2200" b="1" spc="170" dirty="0">
                <a:solidFill>
                  <a:srgbClr val="80D319"/>
                </a:solidFill>
                <a:latin typeface="Arial"/>
                <a:cs typeface="Arial"/>
              </a:rPr>
              <a:t> </a:t>
            </a:r>
            <a:r>
              <a:rPr sz="2200" b="1" spc="125" dirty="0">
                <a:solidFill>
                  <a:srgbClr val="80D319"/>
                </a:solidFill>
                <a:latin typeface="Arial"/>
                <a:cs typeface="Arial"/>
              </a:rPr>
              <a:t>FC,</a:t>
            </a:r>
            <a:r>
              <a:rPr sz="2200" b="1" spc="170" dirty="0">
                <a:solidFill>
                  <a:srgbClr val="80D319"/>
                </a:solidFill>
                <a:latin typeface="Arial"/>
                <a:cs typeface="Arial"/>
              </a:rPr>
              <a:t> </a:t>
            </a:r>
            <a:r>
              <a:rPr sz="2200" b="1" spc="215" dirty="0">
                <a:solidFill>
                  <a:srgbClr val="80D319"/>
                </a:solidFill>
                <a:latin typeface="Arial"/>
                <a:cs typeface="Arial"/>
              </a:rPr>
              <a:t>diamond,</a:t>
            </a:r>
            <a:r>
              <a:rPr sz="2200" b="1" spc="165" dirty="0">
                <a:solidFill>
                  <a:srgbClr val="80D319"/>
                </a:solidFill>
                <a:latin typeface="Arial"/>
                <a:cs typeface="Arial"/>
              </a:rPr>
              <a:t> </a:t>
            </a:r>
            <a:r>
              <a:rPr sz="2200" b="1" spc="145" dirty="0">
                <a:solidFill>
                  <a:srgbClr val="80D319"/>
                </a:solidFill>
                <a:latin typeface="Arial"/>
                <a:cs typeface="Arial"/>
              </a:rPr>
              <a:t>CR39</a:t>
            </a:r>
            <a:endParaRPr sz="2200" dirty="0">
              <a:latin typeface="Arial"/>
              <a:cs typeface="Arial"/>
            </a:endParaRPr>
          </a:p>
          <a:p>
            <a:pPr marL="36830" marR="5080">
              <a:lnSpc>
                <a:spcPts val="2560"/>
              </a:lnSpc>
              <a:spcBef>
                <a:spcPts val="2010"/>
              </a:spcBef>
            </a:pPr>
            <a:r>
              <a:rPr sz="2200" b="1" spc="130" dirty="0">
                <a:solidFill>
                  <a:schemeClr val="accent2"/>
                </a:solidFill>
                <a:latin typeface="Arial"/>
                <a:cs typeface="Arial"/>
              </a:rPr>
              <a:t>Gas</a:t>
            </a:r>
            <a:r>
              <a:rPr sz="2200" b="1" spc="150" dirty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sz="2200" b="1" spc="220" dirty="0">
                <a:solidFill>
                  <a:schemeClr val="accent2"/>
                </a:solidFill>
                <a:latin typeface="Arial"/>
                <a:cs typeface="Arial"/>
              </a:rPr>
              <a:t>and</a:t>
            </a:r>
            <a:r>
              <a:rPr sz="2200" b="1" spc="160" dirty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sz="2200" b="1" spc="204" dirty="0">
                <a:solidFill>
                  <a:schemeClr val="accent2"/>
                </a:solidFill>
                <a:latin typeface="Arial"/>
                <a:cs typeface="Arial"/>
              </a:rPr>
              <a:t>plasma</a:t>
            </a:r>
            <a:r>
              <a:rPr sz="2200" b="1" spc="160" dirty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sz="2200" b="1" spc="165" dirty="0">
                <a:solidFill>
                  <a:schemeClr val="accent2"/>
                </a:solidFill>
                <a:latin typeface="Arial"/>
                <a:cs typeface="Arial"/>
              </a:rPr>
              <a:t>diagnostics</a:t>
            </a:r>
            <a:r>
              <a:rPr sz="2200" b="1" spc="155" dirty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sz="2200" b="1" spc="-375" dirty="0">
                <a:solidFill>
                  <a:schemeClr val="accent2"/>
                </a:solidFill>
                <a:latin typeface="Arial"/>
                <a:cs typeface="Arial"/>
              </a:rPr>
              <a:t>→</a:t>
            </a:r>
            <a:r>
              <a:rPr sz="2200" b="1" spc="160" dirty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sz="2200" b="1" spc="210" dirty="0">
                <a:solidFill>
                  <a:schemeClr val="accent2"/>
                </a:solidFill>
                <a:latin typeface="Arial"/>
                <a:cs typeface="Arial"/>
              </a:rPr>
              <a:t>interferometry, </a:t>
            </a:r>
            <a:r>
              <a:rPr sz="2200" b="1" spc="114" dirty="0">
                <a:solidFill>
                  <a:schemeClr val="accent2"/>
                </a:solidFill>
                <a:latin typeface="Arial"/>
                <a:cs typeface="Arial"/>
              </a:rPr>
              <a:t>CCD,</a:t>
            </a:r>
            <a:r>
              <a:rPr sz="2200" b="1" spc="170" dirty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sz="2200" b="1" spc="180" dirty="0">
                <a:solidFill>
                  <a:schemeClr val="accent2"/>
                </a:solidFill>
                <a:latin typeface="Arial"/>
                <a:cs typeface="Arial"/>
              </a:rPr>
              <a:t>previous </a:t>
            </a:r>
            <a:r>
              <a:rPr sz="2200" b="1" spc="175" dirty="0">
                <a:solidFill>
                  <a:schemeClr val="accent2"/>
                </a:solidFill>
                <a:latin typeface="Arial"/>
                <a:cs typeface="Arial"/>
              </a:rPr>
              <a:t>Rayleigh</a:t>
            </a:r>
            <a:r>
              <a:rPr sz="2200" b="1" spc="160" dirty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sz="2200" b="1" spc="200" dirty="0">
                <a:solidFill>
                  <a:schemeClr val="accent2"/>
                </a:solidFill>
                <a:latin typeface="Arial"/>
                <a:cs typeface="Arial"/>
              </a:rPr>
              <a:t>scattering</a:t>
            </a:r>
            <a:r>
              <a:rPr sz="2200" b="1" spc="170" dirty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sz="2200" b="1" spc="215" dirty="0">
                <a:solidFill>
                  <a:schemeClr val="accent2"/>
                </a:solidFill>
                <a:latin typeface="Arial"/>
                <a:cs typeface="Arial"/>
              </a:rPr>
              <a:t>measurements</a:t>
            </a:r>
            <a:endParaRPr sz="2200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DEFE24DE-194F-9D87-CBD7-D3BABA9E0EDE}"/>
              </a:ext>
            </a:extLst>
          </p:cNvPr>
          <p:cNvGrpSpPr/>
          <p:nvPr/>
        </p:nvGrpSpPr>
        <p:grpSpPr>
          <a:xfrm>
            <a:off x="6908469" y="1264672"/>
            <a:ext cx="4662418" cy="3464866"/>
            <a:chOff x="6035040" y="2196370"/>
            <a:chExt cx="5734075" cy="4139996"/>
          </a:xfrm>
        </p:grpSpPr>
        <p:grpSp>
          <p:nvGrpSpPr>
            <p:cNvPr id="38" name="Gruppo 37">
              <a:extLst>
                <a:ext uri="{FF2B5EF4-FFF2-40B4-BE49-F238E27FC236}">
                  <a16:creationId xmlns:a16="http://schemas.microsoft.com/office/drawing/2014/main" id="{A9877D6A-2BEA-3669-8F74-B8827BCC163E}"/>
                </a:ext>
              </a:extLst>
            </p:cNvPr>
            <p:cNvGrpSpPr/>
            <p:nvPr/>
          </p:nvGrpSpPr>
          <p:grpSpPr>
            <a:xfrm>
              <a:off x="6035040" y="2196370"/>
              <a:ext cx="5734075" cy="4139996"/>
              <a:chOff x="6035040" y="2196370"/>
              <a:chExt cx="5734075" cy="4139996"/>
            </a:xfrm>
          </p:grpSpPr>
          <p:pic>
            <p:nvPicPr>
              <p:cNvPr id="45" name="object 5">
                <a:extLst>
                  <a:ext uri="{FF2B5EF4-FFF2-40B4-BE49-F238E27FC236}">
                    <a16:creationId xmlns:a16="http://schemas.microsoft.com/office/drawing/2014/main" id="{C655B3A5-BB54-FB63-627F-F995022CA884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035040" y="2196370"/>
                <a:ext cx="5734075" cy="4139996"/>
              </a:xfrm>
              <a:prstGeom prst="rect">
                <a:avLst/>
              </a:prstGeom>
            </p:spPr>
          </p:pic>
          <p:sp>
            <p:nvSpPr>
              <p:cNvPr id="46" name="object 6">
                <a:extLst>
                  <a:ext uri="{FF2B5EF4-FFF2-40B4-BE49-F238E27FC236}">
                    <a16:creationId xmlns:a16="http://schemas.microsoft.com/office/drawing/2014/main" id="{DD9A4FF5-2632-EEF8-42F3-FCD490DC5D66}"/>
                  </a:ext>
                </a:extLst>
              </p:cNvPr>
              <p:cNvSpPr txBox="1"/>
              <p:nvPr/>
            </p:nvSpPr>
            <p:spPr>
              <a:xfrm>
                <a:off x="6959777" y="2959107"/>
                <a:ext cx="178435" cy="39179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2400" spc="-50" dirty="0">
                    <a:latin typeface="Times New Roman"/>
                    <a:cs typeface="Times New Roman"/>
                  </a:rPr>
                  <a:t>n</a:t>
                </a:r>
                <a:endParaRPr sz="2400">
                  <a:latin typeface="Times New Roman"/>
                  <a:cs typeface="Times New Roman"/>
                </a:endParaRPr>
              </a:p>
            </p:txBody>
          </p:sp>
          <p:sp>
            <p:nvSpPr>
              <p:cNvPr id="47" name="object 7">
                <a:extLst>
                  <a:ext uri="{FF2B5EF4-FFF2-40B4-BE49-F238E27FC236}">
                    <a16:creationId xmlns:a16="http://schemas.microsoft.com/office/drawing/2014/main" id="{ABC2D81A-8E3D-F2CE-811C-774C527AC0C6}"/>
                  </a:ext>
                </a:extLst>
              </p:cNvPr>
              <p:cNvSpPr txBox="1"/>
              <p:nvPr/>
            </p:nvSpPr>
            <p:spPr>
              <a:xfrm>
                <a:off x="7630096" y="3994119"/>
                <a:ext cx="296545" cy="100266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2400" spc="-50" dirty="0">
                    <a:solidFill>
                      <a:srgbClr val="33FF99"/>
                    </a:solidFill>
                    <a:latin typeface="Times New Roman"/>
                    <a:cs typeface="Times New Roman"/>
                  </a:rPr>
                  <a:t>d</a:t>
                </a:r>
                <a:endParaRPr sz="2400">
                  <a:latin typeface="Times New Roman"/>
                  <a:cs typeface="Times New Roman"/>
                </a:endParaRPr>
              </a:p>
              <a:p>
                <a:pPr marL="130175">
                  <a:lnSpc>
                    <a:spcPct val="100000"/>
                  </a:lnSpc>
                  <a:spcBef>
                    <a:spcPts val="1930"/>
                  </a:spcBef>
                </a:pPr>
                <a:r>
                  <a:rPr sz="2400" spc="-50" dirty="0">
                    <a:solidFill>
                      <a:srgbClr val="CC0000"/>
                    </a:solidFill>
                    <a:latin typeface="Times New Roman"/>
                    <a:cs typeface="Times New Roman"/>
                  </a:rPr>
                  <a:t>p</a:t>
                </a:r>
                <a:endParaRPr sz="2400">
                  <a:latin typeface="Times New Roman"/>
                  <a:cs typeface="Times New Roman"/>
                </a:endParaRPr>
              </a:p>
            </p:txBody>
          </p:sp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BE4A71BB-6218-CFD7-4FD2-DBDEBE349150}"/>
                  </a:ext>
                </a:extLst>
              </p:cNvPr>
              <p:cNvSpPr/>
              <p:nvPr/>
            </p:nvSpPr>
            <p:spPr>
              <a:xfrm>
                <a:off x="7283525" y="3236411"/>
                <a:ext cx="1496695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1496695" h="596900">
                    <a:moveTo>
                      <a:pt x="1496148" y="596518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3364A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id="{95B14DC1-4033-AEA2-0B0F-E758D64BED2A}"/>
                  </a:ext>
                </a:extLst>
              </p:cNvPr>
              <p:cNvSpPr/>
              <p:nvPr/>
            </p:nvSpPr>
            <p:spPr>
              <a:xfrm>
                <a:off x="8062556" y="3832562"/>
                <a:ext cx="717550" cy="742315"/>
              </a:xfrm>
              <a:custGeom>
                <a:avLst/>
                <a:gdLst/>
                <a:ahLst/>
                <a:cxnLst/>
                <a:rect l="l" t="t" r="r" b="b"/>
                <a:pathLst>
                  <a:path w="717550" h="742314">
                    <a:moveTo>
                      <a:pt x="717118" y="0"/>
                    </a:moveTo>
                    <a:lnTo>
                      <a:pt x="0" y="741959"/>
                    </a:lnTo>
                  </a:path>
                </a:pathLst>
              </a:custGeom>
              <a:ln w="3175">
                <a:solidFill>
                  <a:srgbClr val="C4000A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9" name="object 12">
              <a:extLst>
                <a:ext uri="{FF2B5EF4-FFF2-40B4-BE49-F238E27FC236}">
                  <a16:creationId xmlns:a16="http://schemas.microsoft.com/office/drawing/2014/main" id="{74D25A57-2B84-423B-DD9A-D431174E867A}"/>
                </a:ext>
              </a:extLst>
            </p:cNvPr>
            <p:cNvSpPr/>
            <p:nvPr/>
          </p:nvSpPr>
          <p:spPr>
            <a:xfrm>
              <a:off x="8013598" y="4544651"/>
              <a:ext cx="80010" cy="80645"/>
            </a:xfrm>
            <a:custGeom>
              <a:avLst/>
              <a:gdLst/>
              <a:ahLst/>
              <a:cxnLst/>
              <a:rect l="l" t="t" r="r" b="b"/>
              <a:pathLst>
                <a:path w="80009" h="80645">
                  <a:moveTo>
                    <a:pt x="25196" y="0"/>
                  </a:moveTo>
                  <a:lnTo>
                    <a:pt x="0" y="80632"/>
                  </a:lnTo>
                  <a:lnTo>
                    <a:pt x="79565" y="52552"/>
                  </a:lnTo>
                  <a:lnTo>
                    <a:pt x="25196" y="0"/>
                  </a:lnTo>
                  <a:close/>
                </a:path>
              </a:pathLst>
            </a:custGeom>
            <a:solidFill>
              <a:srgbClr val="C400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13">
              <a:extLst>
                <a:ext uri="{FF2B5EF4-FFF2-40B4-BE49-F238E27FC236}">
                  <a16:creationId xmlns:a16="http://schemas.microsoft.com/office/drawing/2014/main" id="{734128EC-7A96-A69F-5B79-243B04563F14}"/>
                </a:ext>
              </a:extLst>
            </p:cNvPr>
            <p:cNvSpPr/>
            <p:nvPr/>
          </p:nvSpPr>
          <p:spPr>
            <a:xfrm>
              <a:off x="8053565" y="3813842"/>
              <a:ext cx="756920" cy="225425"/>
            </a:xfrm>
            <a:custGeom>
              <a:avLst/>
              <a:gdLst/>
              <a:ahLst/>
              <a:cxnLst/>
              <a:rect l="l" t="t" r="r" b="b"/>
              <a:pathLst>
                <a:path w="756920" h="225425">
                  <a:moveTo>
                    <a:pt x="756348" y="0"/>
                  </a:moveTo>
                  <a:lnTo>
                    <a:pt x="0" y="225005"/>
                  </a:lnTo>
                </a:path>
              </a:pathLst>
            </a:custGeom>
            <a:ln w="3175">
              <a:solidFill>
                <a:srgbClr val="33FF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4">
              <a:extLst>
                <a:ext uri="{FF2B5EF4-FFF2-40B4-BE49-F238E27FC236}">
                  <a16:creationId xmlns:a16="http://schemas.microsoft.com/office/drawing/2014/main" id="{373EEECB-2B45-5E29-88DF-26A5206C5468}"/>
                </a:ext>
              </a:extLst>
            </p:cNvPr>
            <p:cNvSpPr/>
            <p:nvPr/>
          </p:nvSpPr>
          <p:spPr>
            <a:xfrm>
              <a:off x="7985874" y="4001053"/>
              <a:ext cx="83185" cy="73025"/>
            </a:xfrm>
            <a:custGeom>
              <a:avLst/>
              <a:gdLst/>
              <a:ahLst/>
              <a:cxnLst/>
              <a:rect l="l" t="t" r="r" b="b"/>
              <a:pathLst>
                <a:path w="83184" h="73025">
                  <a:moveTo>
                    <a:pt x="61569" y="0"/>
                  </a:moveTo>
                  <a:lnTo>
                    <a:pt x="0" y="57950"/>
                  </a:lnTo>
                  <a:lnTo>
                    <a:pt x="83159" y="72720"/>
                  </a:lnTo>
                  <a:lnTo>
                    <a:pt x="61569" y="0"/>
                  </a:lnTo>
                  <a:close/>
                </a:path>
              </a:pathLst>
            </a:custGeom>
            <a:solidFill>
              <a:srgbClr val="33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38753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1D0F0B-F2C1-87D3-668F-AF92B0B6F06C}"/>
              </a:ext>
            </a:extLst>
          </p:cNvPr>
          <p:cNvSpPr txBox="1">
            <a:spLocks/>
          </p:cNvSpPr>
          <p:nvPr/>
        </p:nvSpPr>
        <p:spPr>
          <a:xfrm>
            <a:off x="494429" y="73763"/>
            <a:ext cx="9692640" cy="109373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/>
              <a:t>Experimental setup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1082FE29-2C18-7A0A-50B2-3EB87DD98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069" y="160965"/>
            <a:ext cx="866278" cy="633576"/>
          </a:xfrm>
          <a:prstGeom prst="rect">
            <a:avLst/>
          </a:prstGeom>
        </p:spPr>
      </p:pic>
      <p:grpSp>
        <p:nvGrpSpPr>
          <p:cNvPr id="37" name="Gruppo 36">
            <a:extLst>
              <a:ext uri="{FF2B5EF4-FFF2-40B4-BE49-F238E27FC236}">
                <a16:creationId xmlns:a16="http://schemas.microsoft.com/office/drawing/2014/main" id="{DEFE24DE-194F-9D87-CBD7-D3BABA9E0EDE}"/>
              </a:ext>
            </a:extLst>
          </p:cNvPr>
          <p:cNvGrpSpPr/>
          <p:nvPr/>
        </p:nvGrpSpPr>
        <p:grpSpPr>
          <a:xfrm>
            <a:off x="6908469" y="1264672"/>
            <a:ext cx="4662418" cy="3464866"/>
            <a:chOff x="6035040" y="2196370"/>
            <a:chExt cx="5734075" cy="4139996"/>
          </a:xfrm>
        </p:grpSpPr>
        <p:grpSp>
          <p:nvGrpSpPr>
            <p:cNvPr id="38" name="Gruppo 37">
              <a:extLst>
                <a:ext uri="{FF2B5EF4-FFF2-40B4-BE49-F238E27FC236}">
                  <a16:creationId xmlns:a16="http://schemas.microsoft.com/office/drawing/2014/main" id="{A9877D6A-2BEA-3669-8F74-B8827BCC163E}"/>
                </a:ext>
              </a:extLst>
            </p:cNvPr>
            <p:cNvGrpSpPr/>
            <p:nvPr/>
          </p:nvGrpSpPr>
          <p:grpSpPr>
            <a:xfrm>
              <a:off x="6035040" y="2196370"/>
              <a:ext cx="5734075" cy="4139996"/>
              <a:chOff x="6035040" y="2196370"/>
              <a:chExt cx="5734075" cy="4139996"/>
            </a:xfrm>
          </p:grpSpPr>
          <p:pic>
            <p:nvPicPr>
              <p:cNvPr id="45" name="object 5">
                <a:extLst>
                  <a:ext uri="{FF2B5EF4-FFF2-40B4-BE49-F238E27FC236}">
                    <a16:creationId xmlns:a16="http://schemas.microsoft.com/office/drawing/2014/main" id="{C655B3A5-BB54-FB63-627F-F995022CA884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035040" y="2196370"/>
                <a:ext cx="5734075" cy="4139996"/>
              </a:xfrm>
              <a:prstGeom prst="rect">
                <a:avLst/>
              </a:prstGeom>
            </p:spPr>
          </p:pic>
          <p:sp>
            <p:nvSpPr>
              <p:cNvPr id="46" name="object 6">
                <a:extLst>
                  <a:ext uri="{FF2B5EF4-FFF2-40B4-BE49-F238E27FC236}">
                    <a16:creationId xmlns:a16="http://schemas.microsoft.com/office/drawing/2014/main" id="{DD9A4FF5-2632-EEF8-42F3-FCD490DC5D66}"/>
                  </a:ext>
                </a:extLst>
              </p:cNvPr>
              <p:cNvSpPr txBox="1"/>
              <p:nvPr/>
            </p:nvSpPr>
            <p:spPr>
              <a:xfrm>
                <a:off x="6959777" y="2959107"/>
                <a:ext cx="178435" cy="39179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2400" spc="-50" dirty="0">
                    <a:latin typeface="Times New Roman"/>
                    <a:cs typeface="Times New Roman"/>
                  </a:rPr>
                  <a:t>n</a:t>
                </a:r>
                <a:endParaRPr sz="2400">
                  <a:latin typeface="Times New Roman"/>
                  <a:cs typeface="Times New Roman"/>
                </a:endParaRPr>
              </a:p>
            </p:txBody>
          </p:sp>
          <p:sp>
            <p:nvSpPr>
              <p:cNvPr id="47" name="object 7">
                <a:extLst>
                  <a:ext uri="{FF2B5EF4-FFF2-40B4-BE49-F238E27FC236}">
                    <a16:creationId xmlns:a16="http://schemas.microsoft.com/office/drawing/2014/main" id="{ABC2D81A-8E3D-F2CE-811C-774C527AC0C6}"/>
                  </a:ext>
                </a:extLst>
              </p:cNvPr>
              <p:cNvSpPr txBox="1"/>
              <p:nvPr/>
            </p:nvSpPr>
            <p:spPr>
              <a:xfrm>
                <a:off x="7630096" y="3994119"/>
                <a:ext cx="296545" cy="100266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2400" spc="-50" dirty="0">
                    <a:solidFill>
                      <a:srgbClr val="33FF99"/>
                    </a:solidFill>
                    <a:latin typeface="Times New Roman"/>
                    <a:cs typeface="Times New Roman"/>
                  </a:rPr>
                  <a:t>d</a:t>
                </a:r>
                <a:endParaRPr sz="2400">
                  <a:latin typeface="Times New Roman"/>
                  <a:cs typeface="Times New Roman"/>
                </a:endParaRPr>
              </a:p>
              <a:p>
                <a:pPr marL="130175">
                  <a:lnSpc>
                    <a:spcPct val="100000"/>
                  </a:lnSpc>
                  <a:spcBef>
                    <a:spcPts val="1930"/>
                  </a:spcBef>
                </a:pPr>
                <a:r>
                  <a:rPr sz="2400" spc="-50" dirty="0">
                    <a:solidFill>
                      <a:srgbClr val="CC0000"/>
                    </a:solidFill>
                    <a:latin typeface="Times New Roman"/>
                    <a:cs typeface="Times New Roman"/>
                  </a:rPr>
                  <a:t>p</a:t>
                </a:r>
                <a:endParaRPr sz="2400">
                  <a:latin typeface="Times New Roman"/>
                  <a:cs typeface="Times New Roman"/>
                </a:endParaRPr>
              </a:p>
            </p:txBody>
          </p:sp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id="{BE4A71BB-6218-CFD7-4FD2-DBDEBE349150}"/>
                  </a:ext>
                </a:extLst>
              </p:cNvPr>
              <p:cNvSpPr/>
              <p:nvPr/>
            </p:nvSpPr>
            <p:spPr>
              <a:xfrm>
                <a:off x="7283525" y="3236411"/>
                <a:ext cx="1496695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1496695" h="596900">
                    <a:moveTo>
                      <a:pt x="1496148" y="596518"/>
                    </a:moveTo>
                    <a:lnTo>
                      <a:pt x="0" y="0"/>
                    </a:lnTo>
                  </a:path>
                </a:pathLst>
              </a:custGeom>
              <a:ln w="3175">
                <a:solidFill>
                  <a:srgbClr val="3364A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id="{95B14DC1-4033-AEA2-0B0F-E758D64BED2A}"/>
                  </a:ext>
                </a:extLst>
              </p:cNvPr>
              <p:cNvSpPr/>
              <p:nvPr/>
            </p:nvSpPr>
            <p:spPr>
              <a:xfrm>
                <a:off x="8062556" y="3832562"/>
                <a:ext cx="717550" cy="742315"/>
              </a:xfrm>
              <a:custGeom>
                <a:avLst/>
                <a:gdLst/>
                <a:ahLst/>
                <a:cxnLst/>
                <a:rect l="l" t="t" r="r" b="b"/>
                <a:pathLst>
                  <a:path w="717550" h="742314">
                    <a:moveTo>
                      <a:pt x="717118" y="0"/>
                    </a:moveTo>
                    <a:lnTo>
                      <a:pt x="0" y="741959"/>
                    </a:lnTo>
                  </a:path>
                </a:pathLst>
              </a:custGeom>
              <a:ln w="3175">
                <a:solidFill>
                  <a:srgbClr val="C4000A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9" name="object 12">
              <a:extLst>
                <a:ext uri="{FF2B5EF4-FFF2-40B4-BE49-F238E27FC236}">
                  <a16:creationId xmlns:a16="http://schemas.microsoft.com/office/drawing/2014/main" id="{74D25A57-2B84-423B-DD9A-D431174E867A}"/>
                </a:ext>
              </a:extLst>
            </p:cNvPr>
            <p:cNvSpPr/>
            <p:nvPr/>
          </p:nvSpPr>
          <p:spPr>
            <a:xfrm>
              <a:off x="8013598" y="4544651"/>
              <a:ext cx="80010" cy="80645"/>
            </a:xfrm>
            <a:custGeom>
              <a:avLst/>
              <a:gdLst/>
              <a:ahLst/>
              <a:cxnLst/>
              <a:rect l="l" t="t" r="r" b="b"/>
              <a:pathLst>
                <a:path w="80009" h="80645">
                  <a:moveTo>
                    <a:pt x="25196" y="0"/>
                  </a:moveTo>
                  <a:lnTo>
                    <a:pt x="0" y="80632"/>
                  </a:lnTo>
                  <a:lnTo>
                    <a:pt x="79565" y="52552"/>
                  </a:lnTo>
                  <a:lnTo>
                    <a:pt x="25196" y="0"/>
                  </a:lnTo>
                  <a:close/>
                </a:path>
              </a:pathLst>
            </a:custGeom>
            <a:solidFill>
              <a:srgbClr val="C400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13">
              <a:extLst>
                <a:ext uri="{FF2B5EF4-FFF2-40B4-BE49-F238E27FC236}">
                  <a16:creationId xmlns:a16="http://schemas.microsoft.com/office/drawing/2014/main" id="{734128EC-7A96-A69F-5B79-243B04563F14}"/>
                </a:ext>
              </a:extLst>
            </p:cNvPr>
            <p:cNvSpPr/>
            <p:nvPr/>
          </p:nvSpPr>
          <p:spPr>
            <a:xfrm>
              <a:off x="8053565" y="3813842"/>
              <a:ext cx="756920" cy="225425"/>
            </a:xfrm>
            <a:custGeom>
              <a:avLst/>
              <a:gdLst/>
              <a:ahLst/>
              <a:cxnLst/>
              <a:rect l="l" t="t" r="r" b="b"/>
              <a:pathLst>
                <a:path w="756920" h="225425">
                  <a:moveTo>
                    <a:pt x="756348" y="0"/>
                  </a:moveTo>
                  <a:lnTo>
                    <a:pt x="0" y="225005"/>
                  </a:lnTo>
                </a:path>
              </a:pathLst>
            </a:custGeom>
            <a:ln w="3175">
              <a:solidFill>
                <a:srgbClr val="33FF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4">
              <a:extLst>
                <a:ext uri="{FF2B5EF4-FFF2-40B4-BE49-F238E27FC236}">
                  <a16:creationId xmlns:a16="http://schemas.microsoft.com/office/drawing/2014/main" id="{373EEECB-2B45-5E29-88DF-26A5206C5468}"/>
                </a:ext>
              </a:extLst>
            </p:cNvPr>
            <p:cNvSpPr/>
            <p:nvPr/>
          </p:nvSpPr>
          <p:spPr>
            <a:xfrm>
              <a:off x="7985874" y="4001053"/>
              <a:ext cx="83185" cy="73025"/>
            </a:xfrm>
            <a:custGeom>
              <a:avLst/>
              <a:gdLst/>
              <a:ahLst/>
              <a:cxnLst/>
              <a:rect l="l" t="t" r="r" b="b"/>
              <a:pathLst>
                <a:path w="83184" h="73025">
                  <a:moveTo>
                    <a:pt x="61569" y="0"/>
                  </a:moveTo>
                  <a:lnTo>
                    <a:pt x="0" y="57950"/>
                  </a:lnTo>
                  <a:lnTo>
                    <a:pt x="83159" y="72720"/>
                  </a:lnTo>
                  <a:lnTo>
                    <a:pt x="61569" y="0"/>
                  </a:lnTo>
                  <a:close/>
                </a:path>
              </a:pathLst>
            </a:custGeom>
            <a:solidFill>
              <a:srgbClr val="33FF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" name="object 4">
            <a:extLst>
              <a:ext uri="{FF2B5EF4-FFF2-40B4-BE49-F238E27FC236}">
                <a16:creationId xmlns:a16="http://schemas.microsoft.com/office/drawing/2014/main" id="{05C6859B-BE4F-C814-F26D-272791EA21B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1453" y="1034431"/>
            <a:ext cx="4183587" cy="2700913"/>
          </a:xfrm>
          <a:prstGeom prst="rect">
            <a:avLst/>
          </a:prstGeom>
        </p:spPr>
      </p:pic>
      <p:sp>
        <p:nvSpPr>
          <p:cNvPr id="7" name="object 11">
            <a:extLst>
              <a:ext uri="{FF2B5EF4-FFF2-40B4-BE49-F238E27FC236}">
                <a16:creationId xmlns:a16="http://schemas.microsoft.com/office/drawing/2014/main" id="{D43563D8-1798-BE4F-19D0-94C20EF3E5FD}"/>
              </a:ext>
            </a:extLst>
          </p:cNvPr>
          <p:cNvSpPr txBox="1"/>
          <p:nvPr/>
        </p:nvSpPr>
        <p:spPr>
          <a:xfrm>
            <a:off x="1654515" y="2951381"/>
            <a:ext cx="151066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35" dirty="0">
                <a:latin typeface="Arial"/>
                <a:cs typeface="Arial"/>
              </a:rPr>
              <a:t>photopeak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C366AC86-4657-5F0E-0279-D26ABAC617D4}"/>
              </a:ext>
            </a:extLst>
          </p:cNvPr>
          <p:cNvSpPr txBox="1"/>
          <p:nvPr/>
        </p:nvSpPr>
        <p:spPr>
          <a:xfrm>
            <a:off x="2573344" y="1838709"/>
            <a:ext cx="151066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400" spc="135" dirty="0">
                <a:latin typeface="Arial"/>
                <a:cs typeface="Arial"/>
              </a:rPr>
              <a:t>neutron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11" name="Immagine 10" descr="Immagine che contiene testo, schermata, bianco e nero, arte&#10;&#10;Descrizione generata automaticamente">
            <a:extLst>
              <a:ext uri="{FF2B5EF4-FFF2-40B4-BE49-F238E27FC236}">
                <a16:creationId xmlns:a16="http://schemas.microsoft.com/office/drawing/2014/main" id="{F0A14CC4-BC9B-59C4-3D72-8910307016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15672" r="40959" b="17357"/>
          <a:stretch/>
        </p:blipFill>
        <p:spPr>
          <a:xfrm>
            <a:off x="3026797" y="2223602"/>
            <a:ext cx="3486249" cy="359996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27215FE-94CA-7CD0-E92E-0241AFAF02AD}"/>
              </a:ext>
            </a:extLst>
          </p:cNvPr>
          <p:cNvSpPr txBox="1"/>
          <p:nvPr/>
        </p:nvSpPr>
        <p:spPr>
          <a:xfrm>
            <a:off x="3313561" y="5823569"/>
            <a:ext cx="291272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2800" b="1" i="1" dirty="0"/>
              <a:t>A star in the lab!!</a:t>
            </a:r>
          </a:p>
        </p:txBody>
      </p:sp>
    </p:spTree>
    <p:extLst>
      <p:ext uri="{BB962C8B-B14F-4D97-AF65-F5344CB8AC3E}">
        <p14:creationId xmlns:p14="http://schemas.microsoft.com/office/powerpoint/2010/main" val="1117430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1D0F0B-F2C1-87D3-668F-AF92B0B6F06C}"/>
              </a:ext>
            </a:extLst>
          </p:cNvPr>
          <p:cNvSpPr txBox="1">
            <a:spLocks/>
          </p:cNvSpPr>
          <p:nvPr/>
        </p:nvSpPr>
        <p:spPr>
          <a:xfrm>
            <a:off x="494429" y="73763"/>
            <a:ext cx="9692640" cy="109373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/>
              <a:t>Data taking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1082FE29-2C18-7A0A-50B2-3EB87DD98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069" y="160965"/>
            <a:ext cx="866278" cy="633576"/>
          </a:xfrm>
          <a:prstGeom prst="rect">
            <a:avLst/>
          </a:prstGeom>
        </p:spPr>
      </p:pic>
      <p:sp>
        <p:nvSpPr>
          <p:cNvPr id="12" name="object 13">
            <a:extLst>
              <a:ext uri="{FF2B5EF4-FFF2-40B4-BE49-F238E27FC236}">
                <a16:creationId xmlns:a16="http://schemas.microsoft.com/office/drawing/2014/main" id="{6EE9893A-7885-6B73-20CF-240F0EE9CF78}"/>
              </a:ext>
            </a:extLst>
          </p:cNvPr>
          <p:cNvSpPr txBox="1"/>
          <p:nvPr/>
        </p:nvSpPr>
        <p:spPr>
          <a:xfrm>
            <a:off x="6543580" y="1718233"/>
            <a:ext cx="5491429" cy="670247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9685" marR="5080">
              <a:lnSpc>
                <a:spcPts val="2550"/>
              </a:lnSpc>
              <a:spcBef>
                <a:spcPts val="259"/>
              </a:spcBef>
            </a:pPr>
            <a:r>
              <a:rPr b="1" spc="204" dirty="0">
                <a:cs typeface="Arial"/>
              </a:rPr>
              <a:t>Over</a:t>
            </a:r>
            <a:r>
              <a:rPr b="1" spc="160" dirty="0">
                <a:cs typeface="Arial"/>
              </a:rPr>
              <a:t> </a:t>
            </a:r>
            <a:r>
              <a:rPr b="1" spc="285" dirty="0">
                <a:cs typeface="Arial"/>
              </a:rPr>
              <a:t>3000</a:t>
            </a:r>
            <a:r>
              <a:rPr b="1" spc="160" dirty="0">
                <a:cs typeface="Arial"/>
              </a:rPr>
              <a:t> </a:t>
            </a:r>
            <a:r>
              <a:rPr b="1" spc="165" dirty="0">
                <a:cs typeface="Arial"/>
              </a:rPr>
              <a:t>shots, </a:t>
            </a:r>
            <a:r>
              <a:rPr b="1" spc="235" dirty="0">
                <a:cs typeface="Arial"/>
              </a:rPr>
              <a:t>with</a:t>
            </a:r>
            <a:r>
              <a:rPr b="1" spc="160" dirty="0">
                <a:cs typeface="Arial"/>
              </a:rPr>
              <a:t> </a:t>
            </a:r>
            <a:r>
              <a:rPr b="1" spc="145" dirty="0">
                <a:cs typeface="Arial"/>
              </a:rPr>
              <a:t>T</a:t>
            </a:r>
            <a:r>
              <a:rPr b="1" spc="170" dirty="0">
                <a:cs typeface="Arial"/>
              </a:rPr>
              <a:t> control</a:t>
            </a:r>
            <a:r>
              <a:rPr b="1" spc="165" dirty="0">
                <a:cs typeface="Arial"/>
              </a:rPr>
              <a:t> </a:t>
            </a:r>
            <a:r>
              <a:rPr b="1" spc="240" dirty="0">
                <a:cs typeface="Arial"/>
              </a:rPr>
              <a:t>between </a:t>
            </a:r>
            <a:r>
              <a:rPr b="1" spc="190" dirty="0">
                <a:cs typeface="Arial"/>
              </a:rPr>
              <a:t>kT</a:t>
            </a:r>
            <a:r>
              <a:rPr b="1" spc="550" dirty="0">
                <a:cs typeface="Arial"/>
              </a:rPr>
              <a:t>~</a:t>
            </a:r>
            <a:r>
              <a:rPr b="1" spc="290" dirty="0">
                <a:cs typeface="Arial"/>
              </a:rPr>
              <a:t>1</a:t>
            </a:r>
            <a:r>
              <a:rPr b="1" spc="150" dirty="0">
                <a:cs typeface="Arial"/>
              </a:rPr>
              <a:t> </a:t>
            </a:r>
            <a:r>
              <a:rPr b="1" spc="215" dirty="0">
                <a:cs typeface="Arial"/>
              </a:rPr>
              <a:t>keV</a:t>
            </a:r>
            <a:r>
              <a:rPr b="1" spc="165" dirty="0">
                <a:cs typeface="Arial"/>
              </a:rPr>
              <a:t> </a:t>
            </a:r>
            <a:r>
              <a:rPr b="1" spc="220" dirty="0">
                <a:cs typeface="Arial"/>
              </a:rPr>
              <a:t>and</a:t>
            </a:r>
            <a:r>
              <a:rPr b="1" spc="150" dirty="0">
                <a:cs typeface="Arial"/>
              </a:rPr>
              <a:t> </a:t>
            </a:r>
            <a:r>
              <a:rPr b="1" spc="190" dirty="0">
                <a:cs typeface="Arial"/>
              </a:rPr>
              <a:t>kT</a:t>
            </a:r>
            <a:r>
              <a:rPr b="1" spc="550" dirty="0">
                <a:cs typeface="Arial"/>
              </a:rPr>
              <a:t>~</a:t>
            </a:r>
            <a:r>
              <a:rPr b="1" spc="285" dirty="0">
                <a:cs typeface="Arial"/>
              </a:rPr>
              <a:t>40</a:t>
            </a:r>
            <a:r>
              <a:rPr b="1" spc="150" dirty="0">
                <a:cs typeface="Arial"/>
              </a:rPr>
              <a:t> </a:t>
            </a:r>
            <a:r>
              <a:rPr b="1" spc="195" dirty="0">
                <a:cs typeface="Arial"/>
              </a:rPr>
              <a:t>keV</a:t>
            </a:r>
            <a:endParaRPr dirty="0">
              <a:cs typeface="Arial"/>
            </a:endParaRPr>
          </a:p>
        </p:txBody>
      </p:sp>
      <p:pic>
        <p:nvPicPr>
          <p:cNvPr id="13" name="Immagine 12" descr="Immagine che contiene macchina, Attrezzature mediche, Tecnico, interno&#10;&#10;Descrizione generata automaticamente">
            <a:extLst>
              <a:ext uri="{FF2B5EF4-FFF2-40B4-BE49-F238E27FC236}">
                <a16:creationId xmlns:a16="http://schemas.microsoft.com/office/drawing/2014/main" id="{3DCF5A8E-DFD9-6D3F-E6D6-73E955CB1D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9" b="23129"/>
          <a:stretch/>
        </p:blipFill>
        <p:spPr>
          <a:xfrm>
            <a:off x="372862" y="1379877"/>
            <a:ext cx="6043420" cy="4801847"/>
          </a:xfrm>
          <a:prstGeom prst="rect">
            <a:avLst/>
          </a:prstGeom>
        </p:spPr>
      </p:pic>
      <p:pic>
        <p:nvPicPr>
          <p:cNvPr id="7" name="Immagine 6" descr="Immagine che contiene diagramma, Diagramma, testo, linea&#10;&#10;Descrizione generata automaticamente">
            <a:extLst>
              <a:ext uri="{FF2B5EF4-FFF2-40B4-BE49-F238E27FC236}">
                <a16:creationId xmlns:a16="http://schemas.microsoft.com/office/drawing/2014/main" id="{4B2D9248-8A63-FD27-1EC6-7E9E301F31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580" y="2786820"/>
            <a:ext cx="5453234" cy="297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79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1D0F0B-F2C1-87D3-668F-AF92B0B6F06C}"/>
              </a:ext>
            </a:extLst>
          </p:cNvPr>
          <p:cNvSpPr txBox="1">
            <a:spLocks/>
          </p:cNvSpPr>
          <p:nvPr/>
        </p:nvSpPr>
        <p:spPr>
          <a:xfrm>
            <a:off x="494429" y="73763"/>
            <a:ext cx="9692640" cy="109373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/>
              <a:t>Results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1082FE29-2C18-7A0A-50B2-3EB87DD98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069" y="160965"/>
            <a:ext cx="866278" cy="63357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42DB663-6EA3-6024-103C-C4A2E1A7751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745" t="4802" r="9307" b="1686"/>
          <a:stretch>
            <a:fillRect/>
          </a:stretch>
        </p:blipFill>
        <p:spPr>
          <a:xfrm>
            <a:off x="6131019" y="3286984"/>
            <a:ext cx="5347812" cy="3071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736A475-D61A-5F89-4BAB-4B7B7489531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2200" t="4534" r="8551" b="1331"/>
          <a:stretch>
            <a:fillRect/>
          </a:stretch>
        </p:blipFill>
        <p:spPr>
          <a:xfrm>
            <a:off x="713169" y="3286984"/>
            <a:ext cx="5330019" cy="3071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799EC4D-5E9F-5A66-4B81-B4A83C5212E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349689" y="994378"/>
            <a:ext cx="5841436" cy="20708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0586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3D6D7-765A-51BE-A428-619A075F0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18C424-DDD4-6FB9-3B4D-B11949AE2B2A}"/>
              </a:ext>
            </a:extLst>
          </p:cNvPr>
          <p:cNvSpPr txBox="1">
            <a:spLocks/>
          </p:cNvSpPr>
          <p:nvPr/>
        </p:nvSpPr>
        <p:spPr>
          <a:xfrm>
            <a:off x="494429" y="73763"/>
            <a:ext cx="9692640" cy="109373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 err="1"/>
              <a:t>Towards</a:t>
            </a:r>
            <a:r>
              <a:rPr lang="it-IT" sz="4000" dirty="0"/>
              <a:t> C-C Fusion reaction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03CC1625-E1A5-455E-276F-ABA7287CF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069" y="160965"/>
            <a:ext cx="866278" cy="633576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A73EAF2E-A8D3-ED24-6C0E-166D51B679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88" t="-313" r="2546" b="313"/>
          <a:stretch/>
        </p:blipFill>
        <p:spPr>
          <a:xfrm>
            <a:off x="519765" y="1503004"/>
            <a:ext cx="4313724" cy="3049640"/>
          </a:xfrm>
          <a:prstGeom prst="rect">
            <a:avLst/>
          </a:prstGeom>
        </p:spPr>
      </p:pic>
      <p:pic>
        <p:nvPicPr>
          <p:cNvPr id="6" name="Immagine 7" descr="Immagine che contiene testo, elettronica, Schermo del computer, multimediale&#10;&#10;Descrizione generata automaticamente">
            <a:extLst>
              <a:ext uri="{FF2B5EF4-FFF2-40B4-BE49-F238E27FC236}">
                <a16:creationId xmlns:a16="http://schemas.microsoft.com/office/drawing/2014/main" id="{0438BAE0-962A-C6AC-4A17-1A1A7D271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6" t="14719" r="56223" b="32740"/>
          <a:stretch/>
        </p:blipFill>
        <p:spPr>
          <a:xfrm>
            <a:off x="5528329" y="1503004"/>
            <a:ext cx="2822182" cy="2770415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FE1E1342-31BC-C2C7-5801-4FA51554CC35}"/>
              </a:ext>
            </a:extLst>
          </p:cNvPr>
          <p:cNvSpPr/>
          <p:nvPr/>
        </p:nvSpPr>
        <p:spPr>
          <a:xfrm>
            <a:off x="7533726" y="1791994"/>
            <a:ext cx="451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spc="204" dirty="0">
                <a:solidFill>
                  <a:schemeClr val="bg1"/>
                </a:solidFill>
                <a:cs typeface="Arial"/>
              </a:rPr>
              <a:t>D</a:t>
            </a:r>
            <a:r>
              <a:rPr lang="it-IT" b="1" spc="204" baseline="30000" dirty="0">
                <a:solidFill>
                  <a:schemeClr val="bg1"/>
                </a:solidFill>
                <a:cs typeface="Arial"/>
              </a:rPr>
              <a:t>+</a:t>
            </a:r>
            <a:endParaRPr lang="en-US" baseline="30000" dirty="0"/>
          </a:p>
        </p:txBody>
      </p:sp>
      <p:pic>
        <p:nvPicPr>
          <p:cNvPr id="8" name="Immagine 9" descr="Immagine che contiene computer, testo, Software multimediale, schermata&#10;&#10;Descrizione generata automaticamente">
            <a:extLst>
              <a:ext uri="{FF2B5EF4-FFF2-40B4-BE49-F238E27FC236}">
                <a16:creationId xmlns:a16="http://schemas.microsoft.com/office/drawing/2014/main" id="{57756C70-547D-4F55-074D-D50BBD205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717" y="1422816"/>
            <a:ext cx="2725753" cy="2943252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01B7CB00-600F-A396-2BE8-9EE9E1122E26}"/>
              </a:ext>
            </a:extLst>
          </p:cNvPr>
          <p:cNvSpPr/>
          <p:nvPr/>
        </p:nvSpPr>
        <p:spPr>
          <a:xfrm>
            <a:off x="9847467" y="3096074"/>
            <a:ext cx="515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spc="204" dirty="0">
                <a:solidFill>
                  <a:schemeClr val="bg1"/>
                </a:solidFill>
                <a:cs typeface="Arial"/>
              </a:rPr>
              <a:t>C</a:t>
            </a:r>
            <a:r>
              <a:rPr lang="it-IT" b="1" spc="204" baseline="30000" dirty="0">
                <a:solidFill>
                  <a:schemeClr val="bg1"/>
                </a:solidFill>
                <a:cs typeface="Arial"/>
              </a:rPr>
              <a:t>+?</a:t>
            </a:r>
            <a:endParaRPr lang="en-US" baseline="30000" dirty="0"/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E3007FD9-DBD2-B656-8510-E0B363F803A1}"/>
              </a:ext>
            </a:extLst>
          </p:cNvPr>
          <p:cNvSpPr/>
          <p:nvPr/>
        </p:nvSpPr>
        <p:spPr>
          <a:xfrm>
            <a:off x="10649568" y="2165639"/>
            <a:ext cx="4510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spc="204" dirty="0">
                <a:solidFill>
                  <a:schemeClr val="bg1"/>
                </a:solidFill>
                <a:cs typeface="Arial"/>
              </a:rPr>
              <a:t>H</a:t>
            </a:r>
            <a:r>
              <a:rPr lang="it-IT" b="1" spc="204" baseline="30000" dirty="0">
                <a:solidFill>
                  <a:schemeClr val="bg1"/>
                </a:solidFill>
                <a:cs typeface="Arial"/>
              </a:rPr>
              <a:t>+</a:t>
            </a:r>
          </a:p>
          <a:p>
            <a:endParaRPr lang="en-US" dirty="0"/>
          </a:p>
        </p:txBody>
      </p:sp>
      <p:pic>
        <p:nvPicPr>
          <p:cNvPr id="14" name="Immagine 4" descr="Immagine che contiene macchina, ingegneria, tubo, interno&#10;&#10;Descrizione generata automaticamente">
            <a:extLst>
              <a:ext uri="{FF2B5EF4-FFF2-40B4-BE49-F238E27FC236}">
                <a16:creationId xmlns:a16="http://schemas.microsoft.com/office/drawing/2014/main" id="{C092CA28-BCD7-C46B-F822-7067887A34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818" y="2782503"/>
            <a:ext cx="2822182" cy="3762909"/>
          </a:xfrm>
          <a:prstGeom prst="rect">
            <a:avLst/>
          </a:prstGeom>
        </p:spPr>
      </p:pic>
      <p:sp>
        <p:nvSpPr>
          <p:cNvPr id="15" name="object 13">
            <a:extLst>
              <a:ext uri="{FF2B5EF4-FFF2-40B4-BE49-F238E27FC236}">
                <a16:creationId xmlns:a16="http://schemas.microsoft.com/office/drawing/2014/main" id="{DCF6DE7E-9F39-A9B5-DCBC-479D2A9E3B18}"/>
              </a:ext>
            </a:extLst>
          </p:cNvPr>
          <p:cNvSpPr txBox="1"/>
          <p:nvPr/>
        </p:nvSpPr>
        <p:spPr>
          <a:xfrm>
            <a:off x="565588" y="710927"/>
            <a:ext cx="9057805" cy="68076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9685" marR="5080" algn="just">
              <a:lnSpc>
                <a:spcPts val="2550"/>
              </a:lnSpc>
              <a:spcBef>
                <a:spcPts val="259"/>
              </a:spcBef>
            </a:pPr>
            <a:r>
              <a:rPr lang="it-IT" b="1" spc="204" dirty="0">
                <a:cs typeface="Arial"/>
              </a:rPr>
              <a:t>Online Thomson Parabola </a:t>
            </a:r>
            <a:r>
              <a:rPr lang="it-IT" b="1" spc="204" dirty="0" err="1">
                <a:cs typeface="Arial"/>
              </a:rPr>
              <a:t>Spectrometer</a:t>
            </a:r>
            <a:r>
              <a:rPr lang="it-IT" b="1" spc="204" dirty="0">
                <a:cs typeface="Arial"/>
              </a:rPr>
              <a:t> with MCP-</a:t>
            </a:r>
            <a:r>
              <a:rPr lang="it-IT" b="1" spc="204" dirty="0" err="1">
                <a:cs typeface="Arial"/>
              </a:rPr>
              <a:t>readout</a:t>
            </a:r>
            <a:r>
              <a:rPr lang="it-IT" b="1" spc="204" dirty="0">
                <a:cs typeface="Arial"/>
              </a:rPr>
              <a:t> </a:t>
            </a:r>
            <a:r>
              <a:rPr lang="it-IT" b="1" spc="204" dirty="0" err="1">
                <a:cs typeface="Arial"/>
              </a:rPr>
              <a:t>developed</a:t>
            </a:r>
            <a:r>
              <a:rPr lang="it-IT" b="1" spc="204" dirty="0">
                <a:cs typeface="Arial"/>
              </a:rPr>
              <a:t> in collaboration with ELI-NP (D. Doria et al.) and GIST, for CH</a:t>
            </a:r>
            <a:r>
              <a:rPr lang="it-IT" b="1" spc="204" baseline="-25000" dirty="0">
                <a:cs typeface="Arial"/>
              </a:rPr>
              <a:t>4</a:t>
            </a:r>
            <a:r>
              <a:rPr lang="it-IT" b="1" spc="204" dirty="0">
                <a:cs typeface="Arial"/>
              </a:rPr>
              <a:t> test.</a:t>
            </a:r>
            <a:endParaRPr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7647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1D0F0B-F2C1-87D3-668F-AF92B0B6F06C}"/>
              </a:ext>
            </a:extLst>
          </p:cNvPr>
          <p:cNvSpPr txBox="1">
            <a:spLocks/>
          </p:cNvSpPr>
          <p:nvPr/>
        </p:nvSpPr>
        <p:spPr>
          <a:xfrm>
            <a:off x="494429" y="73763"/>
            <a:ext cx="9692640" cy="109373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solidFill>
                  <a:schemeClr val="accent2"/>
                </a:solidFill>
              </a:rPr>
              <a:t>V</a:t>
            </a:r>
            <a:r>
              <a:rPr lang="it-IT" sz="3200" dirty="0"/>
              <a:t>ersatile </a:t>
            </a:r>
            <a:r>
              <a:rPr lang="it-IT" sz="3200" dirty="0">
                <a:solidFill>
                  <a:schemeClr val="accent2"/>
                </a:solidFill>
              </a:rPr>
              <a:t>A</a:t>
            </a:r>
            <a:r>
              <a:rPr lang="it-IT" sz="3200" dirty="0"/>
              <a:t>rray for </a:t>
            </a:r>
            <a:r>
              <a:rPr lang="it-IT" sz="3200" dirty="0">
                <a:solidFill>
                  <a:schemeClr val="accent2"/>
                </a:solidFill>
              </a:rPr>
              <a:t>L</a:t>
            </a:r>
            <a:r>
              <a:rPr lang="it-IT" sz="3200" dirty="0"/>
              <a:t>aser-</a:t>
            </a:r>
            <a:r>
              <a:rPr lang="it-IT" sz="3200" dirty="0" err="1"/>
              <a:t>induced</a:t>
            </a:r>
            <a:r>
              <a:rPr lang="it-IT" sz="3200" dirty="0"/>
              <a:t> </a:t>
            </a:r>
            <a:r>
              <a:rPr lang="it-IT" sz="3200" dirty="0">
                <a:solidFill>
                  <a:schemeClr val="accent2"/>
                </a:solidFill>
              </a:rPr>
              <a:t>A</a:t>
            </a:r>
            <a:r>
              <a:rPr lang="it-IT" sz="3200" dirty="0"/>
              <a:t>strophysics </a:t>
            </a:r>
            <a:r>
              <a:rPr lang="it-IT" sz="3200" dirty="0">
                <a:solidFill>
                  <a:schemeClr val="accent2"/>
                </a:solidFill>
              </a:rPr>
              <a:t>R</a:t>
            </a:r>
            <a:r>
              <a:rPr lang="it-IT" sz="3200" dirty="0"/>
              <a:t>esearch</a:t>
            </a:r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1082FE29-2C18-7A0A-50B2-3EB87DD98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069" y="160965"/>
            <a:ext cx="866278" cy="63357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907490E-4897-9EB3-0864-B9BF23C872B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2035" t="7835" r="8933" b="9585"/>
          <a:stretch>
            <a:fillRect/>
          </a:stretch>
        </p:blipFill>
        <p:spPr>
          <a:xfrm>
            <a:off x="6998427" y="3664701"/>
            <a:ext cx="4104655" cy="26904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0E5BDC4-5AE1-2436-A782-BDFF794D4768}"/>
              </a:ext>
            </a:extLst>
          </p:cNvPr>
          <p:cNvSpPr txBox="1"/>
          <p:nvPr/>
        </p:nvSpPr>
        <p:spPr>
          <a:xfrm>
            <a:off x="731207" y="3232269"/>
            <a:ext cx="5789917" cy="274545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1" u="none" strike="noStrike" kern="1200" cap="none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latin typeface="Liberation Sans" pitchFamily="18"/>
                <a:ea typeface="Noto Sans CJK SC Regular" pitchFamily="2"/>
                <a:cs typeface="FreeSans" pitchFamily="2"/>
              </a:rPr>
              <a:t>Science-driven, portable, cost-efficient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cap="none" dirty="0">
              <a:ln>
                <a:noFill/>
              </a:ln>
              <a:solidFill>
                <a:schemeClr val="accent1">
                  <a:lumMod val="75000"/>
                </a:schemeClr>
              </a:solidFill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OpenSymbol"/>
              <a:buChar char="•"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latin typeface="Liberation Sans" pitchFamily="18"/>
                <a:ea typeface="Noto Sans CJK SC Regular" pitchFamily="2"/>
                <a:cs typeface="FreeSans" pitchFamily="2"/>
              </a:rPr>
              <a:t>cryo-cooled supersonic nozzle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OpenSymbol"/>
              <a:buChar char="•"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latin typeface="Liberation Sans" pitchFamily="18"/>
                <a:ea typeface="Noto Sans CJK SC Regular" pitchFamily="2"/>
                <a:cs typeface="FreeSans" pitchFamily="2"/>
              </a:rPr>
              <a:t>compact interaction chamber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OpenSymbol"/>
              <a:buChar char="•"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latin typeface="Liberation Sans" pitchFamily="18"/>
                <a:ea typeface="Noto Sans CJK SC Regular" pitchFamily="2"/>
                <a:cs typeface="FreeSans" pitchFamily="2"/>
              </a:rPr>
              <a:t>neutron </a:t>
            </a:r>
            <a:r>
              <a:rPr lang="en-US" sz="2000" b="0" i="0" u="none" strike="noStrike" kern="1200" cap="none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latin typeface="Liberation Sans" pitchFamily="18"/>
                <a:ea typeface="Noto Sans CJK SC Regular" pitchFamily="2"/>
                <a:cs typeface="FreeSans" pitchFamily="2"/>
              </a:rPr>
              <a:t>ToF</a:t>
            </a:r>
            <a:r>
              <a:rPr lang="en-US" sz="2000" b="0" i="0" u="none" strike="noStrike" kern="1200" cap="none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latin typeface="Liberation Sans" pitchFamily="18"/>
                <a:ea typeface="Noto Sans CJK SC Regular" pitchFamily="2"/>
                <a:cs typeface="FreeSans" pitchFamily="2"/>
              </a:rPr>
              <a:t> detectors (plastic/liquid scintillators)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OpenSymbol"/>
              <a:buChar char="•"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latin typeface="Liberation Sans" pitchFamily="18"/>
                <a:ea typeface="Noto Sans CJK SC Regular" pitchFamily="2"/>
                <a:cs typeface="FreeSans" pitchFamily="2"/>
              </a:rPr>
              <a:t>charged particle </a:t>
            </a:r>
            <a:r>
              <a:rPr lang="en-US" sz="2000" b="0" i="0" u="none" strike="noStrike" kern="1200" cap="none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latin typeface="Liberation Sans" pitchFamily="18"/>
                <a:ea typeface="Noto Sans CJK SC Regular" pitchFamily="2"/>
                <a:cs typeface="FreeSans" pitchFamily="2"/>
              </a:rPr>
              <a:t>ToF</a:t>
            </a:r>
            <a:r>
              <a:rPr lang="en-US" sz="2000" b="0" i="0" u="none" strike="noStrike" kern="1200" cap="none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latin typeface="Liberation Sans" pitchFamily="18"/>
                <a:ea typeface="Noto Sans CJK SC Regular" pitchFamily="2"/>
                <a:cs typeface="FreeSans" pitchFamily="2"/>
              </a:rPr>
              <a:t> detectors (</a:t>
            </a:r>
            <a:r>
              <a:rPr lang="en-US" sz="2000" b="0" i="0" u="none" strike="noStrike" kern="1200" cap="none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latin typeface="Liberation Sans" pitchFamily="18"/>
                <a:ea typeface="Noto Sans CJK SC Regular" pitchFamily="2"/>
                <a:cs typeface="FreeSans" pitchFamily="2"/>
              </a:rPr>
              <a:t>SiC</a:t>
            </a:r>
            <a:r>
              <a:rPr lang="en-US" sz="2000" b="0" i="0" u="none" strike="noStrike" kern="1200" cap="none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latin typeface="Liberation Sans" pitchFamily="18"/>
                <a:ea typeface="Noto Sans CJK SC Regular" pitchFamily="2"/>
                <a:cs typeface="FreeSans" pitchFamily="2"/>
              </a:rPr>
              <a:t>/CVD diamond detectors + FCs)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OpenSymbol"/>
              <a:buChar char="•"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latin typeface="Liberation Sans" pitchFamily="18"/>
                <a:ea typeface="Noto Sans CJK SC Regular" pitchFamily="2"/>
                <a:cs typeface="FreeSans" pitchFamily="2"/>
              </a:rPr>
              <a:t>2 TPS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OpenSymbol"/>
              <a:buChar char="•"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latin typeface="Liberation Sans" pitchFamily="18"/>
                <a:ea typeface="Noto Sans CJK SC Regular" pitchFamily="2"/>
                <a:cs typeface="FreeSans" pitchFamily="2"/>
              </a:rPr>
              <a:t>(CR39 for checks/normalization)</a:t>
            </a:r>
          </a:p>
        </p:txBody>
      </p:sp>
      <p:pic>
        <p:nvPicPr>
          <p:cNvPr id="7" name="Immagine 6" descr="Immagine che contiene valvola, strumento, elettronica&#10;&#10;Il contenuto generato dall'IA potrebbe non essere corretto.">
            <a:extLst>
              <a:ext uri="{FF2B5EF4-FFF2-40B4-BE49-F238E27FC236}">
                <a16:creationId xmlns:a16="http://schemas.microsoft.com/office/drawing/2014/main" id="{619BD0ED-626E-035F-81A2-4274FD43C7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3" b="17750"/>
          <a:stretch/>
        </p:blipFill>
        <p:spPr>
          <a:xfrm>
            <a:off x="880947" y="1084473"/>
            <a:ext cx="3832302" cy="156951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35532C0-F553-BF2D-3CA0-3819DCDD42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87" t="36094" r="14307" b="26195"/>
          <a:stretch/>
        </p:blipFill>
        <p:spPr>
          <a:xfrm>
            <a:off x="5226367" y="945595"/>
            <a:ext cx="1669143" cy="1847274"/>
          </a:xfrm>
          <a:prstGeom prst="rect">
            <a:avLst/>
          </a:prstGeom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D0A2F12F-0C6A-F60A-6ABC-39DF1EEC69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902" t="-7019" r="31514" b="24336"/>
          <a:stretch/>
        </p:blipFill>
        <p:spPr>
          <a:xfrm>
            <a:off x="7408628" y="765043"/>
            <a:ext cx="1642127" cy="2208378"/>
          </a:xfrm>
          <a:prstGeom prst="rect">
            <a:avLst/>
          </a:prstGeom>
        </p:spPr>
      </p:pic>
      <p:pic>
        <p:nvPicPr>
          <p:cNvPr id="10" name="object 4">
            <a:extLst>
              <a:ext uri="{FF2B5EF4-FFF2-40B4-BE49-F238E27FC236}">
                <a16:creationId xmlns:a16="http://schemas.microsoft.com/office/drawing/2014/main" id="{0F1A0885-3D39-AD13-DA14-E554B15BAA1F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06090" y="945595"/>
            <a:ext cx="2188194" cy="269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18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1D0F0B-F2C1-87D3-668F-AF92B0B6F06C}"/>
              </a:ext>
            </a:extLst>
          </p:cNvPr>
          <p:cNvSpPr txBox="1">
            <a:spLocks/>
          </p:cNvSpPr>
          <p:nvPr/>
        </p:nvSpPr>
        <p:spPr>
          <a:xfrm>
            <a:off x="494429" y="73763"/>
            <a:ext cx="9692640" cy="109373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/>
              <a:t>Summary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1082FE29-2C18-7A0A-50B2-3EB87DD98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069" y="160965"/>
            <a:ext cx="866278" cy="633576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81507CF-848B-BAAC-D2A9-93CBA644B392}"/>
              </a:ext>
            </a:extLst>
          </p:cNvPr>
          <p:cNvSpPr/>
          <p:nvPr/>
        </p:nvSpPr>
        <p:spPr>
          <a:xfrm>
            <a:off x="636723" y="1177911"/>
            <a:ext cx="104166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accent2"/>
                </a:solidFill>
              </a:rPr>
              <a:t>The advent of high-power and high-repetition rate lasers open the way for systematic studies of nuclear astrophysics reaction in plasma with stellar conditions</a:t>
            </a:r>
          </a:p>
          <a:p>
            <a:pPr algn="just"/>
            <a:endParaRPr lang="en-US" sz="2400" b="1" dirty="0">
              <a:solidFill>
                <a:schemeClr val="accent2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accent2"/>
                </a:solidFill>
              </a:rPr>
              <a:t>To catch these new experimental opportunities, the </a:t>
            </a:r>
            <a:r>
              <a:rPr lang="en-US" sz="2400" b="1" dirty="0" err="1">
                <a:solidFill>
                  <a:schemeClr val="accent2"/>
                </a:solidFill>
              </a:rPr>
              <a:t>Asfin</a:t>
            </a:r>
            <a:r>
              <a:rPr lang="en-US" sz="2400" b="1" dirty="0">
                <a:solidFill>
                  <a:schemeClr val="accent2"/>
                </a:solidFill>
              </a:rPr>
              <a:t> group is developing new arrays with peculiar characteristics: high-resolution, low-</a:t>
            </a:r>
            <a:r>
              <a:rPr lang="en-US" sz="2400" b="1" dirty="0" err="1">
                <a:solidFill>
                  <a:schemeClr val="accent2"/>
                </a:solidFill>
              </a:rPr>
              <a:t>threshould</a:t>
            </a:r>
            <a:r>
              <a:rPr lang="en-US" sz="2400" b="1" dirty="0">
                <a:solidFill>
                  <a:schemeClr val="accent2"/>
                </a:solidFill>
              </a:rPr>
              <a:t>, high-efficiency, compactness…</a:t>
            </a:r>
          </a:p>
          <a:p>
            <a:pPr algn="just"/>
            <a:endParaRPr lang="en-US" sz="2400" b="1" dirty="0">
              <a:solidFill>
                <a:schemeClr val="accent2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accent2"/>
                </a:solidFill>
              </a:rPr>
              <a:t>Preliminary results on methods and arrays make us confident for the new perspectives and open the way for new experimental campaigns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n-US" sz="2400" b="1" dirty="0">
              <a:solidFill>
                <a:schemeClr val="accent2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accent2"/>
                </a:solidFill>
              </a:rPr>
              <a:t>WAITING FOR </a:t>
            </a:r>
            <a:r>
              <a:rPr lang="en-US" sz="2400" b="1" dirty="0" err="1">
                <a:solidFill>
                  <a:schemeClr val="accent2"/>
                </a:solidFill>
              </a:rPr>
              <a:t>i</a:t>
            </a:r>
            <a:r>
              <a:rPr lang="en-US" sz="2400" b="1" dirty="0">
                <a:solidFill>
                  <a:schemeClr val="accent2"/>
                </a:solidFill>
              </a:rPr>
              <a:t>-LUCE!!!!!!</a:t>
            </a:r>
          </a:p>
        </p:txBody>
      </p:sp>
    </p:spTree>
    <p:extLst>
      <p:ext uri="{BB962C8B-B14F-4D97-AF65-F5344CB8AC3E}">
        <p14:creationId xmlns:p14="http://schemas.microsoft.com/office/powerpoint/2010/main" val="2276222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ank you for your attention | Ruben Verborgh">
            <a:extLst>
              <a:ext uri="{FF2B5EF4-FFF2-40B4-BE49-F238E27FC236}">
                <a16:creationId xmlns:a16="http://schemas.microsoft.com/office/drawing/2014/main" id="{DB928355-75F8-2EDB-538C-912291F44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0863" y="2794200"/>
            <a:ext cx="5659222" cy="33955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3D278116-7EAF-8CE9-622D-B2903432DCFA}"/>
              </a:ext>
            </a:extLst>
          </p:cNvPr>
          <p:cNvSpPr/>
          <p:nvPr/>
        </p:nvSpPr>
        <p:spPr>
          <a:xfrm rot="20140780">
            <a:off x="1687153" y="994354"/>
            <a:ext cx="4987420" cy="2585323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Thank you for your attention</a:t>
            </a:r>
            <a:endParaRPr lang="it-IT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3616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1D0F0B-F2C1-87D3-668F-AF92B0B6F06C}"/>
              </a:ext>
            </a:extLst>
          </p:cNvPr>
          <p:cNvSpPr txBox="1">
            <a:spLocks/>
          </p:cNvSpPr>
          <p:nvPr/>
        </p:nvSpPr>
        <p:spPr>
          <a:xfrm>
            <a:off x="494429" y="73763"/>
            <a:ext cx="9692640" cy="109373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/>
              <a:t>Laser </a:t>
            </a:r>
            <a:r>
              <a:rPr lang="it-IT" sz="4000" dirty="0" err="1"/>
              <a:t>induced</a:t>
            </a:r>
            <a:r>
              <a:rPr lang="it-IT" sz="4000" dirty="0"/>
              <a:t> reaction for nuclear astrophysics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1082FE29-2C18-7A0A-50B2-3EB87DD98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069" y="160965"/>
            <a:ext cx="866278" cy="633576"/>
          </a:xfrm>
          <a:prstGeom prst="rect">
            <a:avLst/>
          </a:prstGeom>
        </p:spPr>
      </p:pic>
      <p:pic>
        <p:nvPicPr>
          <p:cNvPr id="7" name="Picture 8" descr="laser plasma - Online Discount Shop for Electronics, Apparel, Toys, Books,  Games, Computers, Shoes, Jewelry, Watches, Baby Products, Sports &amp;  Outdoors, Office Products, Bed &amp; Bath, Furniture, Tools, Hardware,  Automotive Parts, Accessories">
            <a:extLst>
              <a:ext uri="{FF2B5EF4-FFF2-40B4-BE49-F238E27FC236}">
                <a16:creationId xmlns:a16="http://schemas.microsoft.com/office/drawing/2014/main" id="{0127B628-F164-5183-DC27-B78D91089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968" y="3052277"/>
            <a:ext cx="5083240" cy="304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0059DD9-A450-5A5A-BBF7-9D43248278A8}"/>
              </a:ext>
            </a:extLst>
          </p:cNvPr>
          <p:cNvSpPr txBox="1"/>
          <p:nvPr/>
        </p:nvSpPr>
        <p:spPr>
          <a:xfrm>
            <a:off x="969217" y="3146088"/>
            <a:ext cx="4027326" cy="286232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advent</a:t>
            </a:r>
            <a:r>
              <a:rPr lang="it-IT" dirty="0"/>
              <a:t> of </a:t>
            </a:r>
            <a:r>
              <a:rPr lang="it-IT" dirty="0" err="1"/>
              <a:t>novel</a:t>
            </a:r>
            <a:r>
              <a:rPr lang="it-IT" dirty="0"/>
              <a:t> techniques in laser </a:t>
            </a:r>
            <a:r>
              <a:rPr lang="it-IT" dirty="0" err="1"/>
              <a:t>amplification</a:t>
            </a:r>
            <a:r>
              <a:rPr lang="it-IT" dirty="0"/>
              <a:t> on one hand </a:t>
            </a:r>
            <a:r>
              <a:rPr lang="it-IT" dirty="0" err="1"/>
              <a:t>opened</a:t>
            </a:r>
            <a:r>
              <a:rPr lang="it-IT" dirty="0"/>
              <a:t> the way to the </a:t>
            </a:r>
            <a:r>
              <a:rPr lang="it-IT" dirty="0" err="1"/>
              <a:t>the</a:t>
            </a:r>
            <a:r>
              <a:rPr lang="it-IT" dirty="0"/>
              <a:t> </a:t>
            </a:r>
            <a:r>
              <a:rPr lang="it-IT" dirty="0" err="1"/>
              <a:t>implementation</a:t>
            </a:r>
            <a:r>
              <a:rPr lang="it-IT" dirty="0"/>
              <a:t> of high-power high-</a:t>
            </a:r>
            <a:r>
              <a:rPr lang="it-IT" dirty="0" err="1"/>
              <a:t>intensity</a:t>
            </a:r>
            <a:r>
              <a:rPr lang="it-IT" dirty="0"/>
              <a:t> </a:t>
            </a:r>
            <a:r>
              <a:rPr lang="it-IT" dirty="0" err="1"/>
              <a:t>lasers</a:t>
            </a:r>
            <a:r>
              <a:rPr lang="it-IT" dirty="0"/>
              <a:t> in many facilities around the world and on the other it </a:t>
            </a:r>
            <a:r>
              <a:rPr lang="it-IT" dirty="0" err="1"/>
              <a:t>forced</a:t>
            </a:r>
            <a:r>
              <a:rPr lang="it-IT" dirty="0"/>
              <a:t> a </a:t>
            </a:r>
            <a:r>
              <a:rPr lang="it-IT" dirty="0" err="1"/>
              <a:t>steep</a:t>
            </a:r>
            <a:r>
              <a:rPr lang="it-IT" dirty="0"/>
              <a:t> </a:t>
            </a:r>
            <a:r>
              <a:rPr lang="it-IT" dirty="0" err="1"/>
              <a:t>development</a:t>
            </a:r>
            <a:r>
              <a:rPr lang="it-IT" dirty="0"/>
              <a:t> on the </a:t>
            </a:r>
            <a:r>
              <a:rPr lang="it-IT" dirty="0" err="1"/>
              <a:t>diagnostics</a:t>
            </a:r>
            <a:r>
              <a:rPr lang="it-IT" dirty="0"/>
              <a:t> side, de facto </a:t>
            </a:r>
            <a:r>
              <a:rPr lang="it-IT" dirty="0" err="1"/>
              <a:t>unlocking</a:t>
            </a:r>
            <a:r>
              <a:rPr lang="it-IT" dirty="0"/>
              <a:t> the </a:t>
            </a:r>
            <a:r>
              <a:rPr lang="it-IT" dirty="0" err="1"/>
              <a:t>feasibility</a:t>
            </a:r>
            <a:r>
              <a:rPr lang="it-IT" dirty="0"/>
              <a:t> of </a:t>
            </a:r>
            <a:r>
              <a:rPr lang="it-IT" b="1" u="sng" dirty="0">
                <a:solidFill>
                  <a:schemeClr val="accent4">
                    <a:lumMod val="75000"/>
                  </a:schemeClr>
                </a:solidFill>
              </a:rPr>
              <a:t>new </a:t>
            </a:r>
            <a:r>
              <a:rPr lang="it-IT" b="1" u="sng" dirty="0" err="1">
                <a:solidFill>
                  <a:schemeClr val="accent4">
                    <a:lumMod val="75000"/>
                  </a:schemeClr>
                </a:solidFill>
              </a:rPr>
              <a:t>paradigms</a:t>
            </a:r>
            <a:r>
              <a:rPr lang="it-IT" b="1" u="sng" dirty="0">
                <a:solidFill>
                  <a:schemeClr val="accent4">
                    <a:lumMod val="75000"/>
                  </a:schemeClr>
                </a:solidFill>
              </a:rPr>
              <a:t> of research</a:t>
            </a:r>
            <a:r>
              <a:rPr lang="it-IT" dirty="0"/>
              <a:t>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C8C9048-59C9-9DAF-2F5F-65FFBFAD8C65}"/>
              </a:ext>
            </a:extLst>
          </p:cNvPr>
          <p:cNvSpPr txBox="1"/>
          <p:nvPr/>
        </p:nvSpPr>
        <p:spPr>
          <a:xfrm>
            <a:off x="1394053" y="1501263"/>
            <a:ext cx="8615362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effective approach to improve our knowledge on fusion reactions in stars can be to mimic the stellar conditions by generating a controlled laboratory plasma with thermodynamical status not too different from the stellar conditions.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39453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1068C7-A882-C3C0-01B3-763A229C9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0" name="Rectangle 6150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5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71" name="Rectangle 6152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Nessuna descrizione della foto disponibile.">
            <a:extLst>
              <a:ext uri="{FF2B5EF4-FFF2-40B4-BE49-F238E27FC236}">
                <a16:creationId xmlns:a16="http://schemas.microsoft.com/office/drawing/2014/main" id="{660C56C1-59A8-0FC3-9667-3B94EFCBF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7004" y="545496"/>
            <a:ext cx="4757107" cy="356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72" name="Rectangle 6154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ject 39">
            <a:extLst>
              <a:ext uri="{FF2B5EF4-FFF2-40B4-BE49-F238E27FC236}">
                <a16:creationId xmlns:a16="http://schemas.microsoft.com/office/drawing/2014/main" id="{29599C10-BE1D-786E-7827-CB9C8CAA699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50181" y="798896"/>
            <a:ext cx="2363621" cy="1645921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D2954C3A-620D-BECA-1664-D8BBF0C6130E}"/>
              </a:ext>
            </a:extLst>
          </p:cNvPr>
          <p:cNvSpPr txBox="1"/>
          <p:nvPr/>
        </p:nvSpPr>
        <p:spPr>
          <a:xfrm>
            <a:off x="6597004" y="4180305"/>
            <a:ext cx="4777842" cy="10981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945" algn="ctr">
              <a:lnSpc>
                <a:spcPts val="1675"/>
              </a:lnSpc>
              <a:spcBef>
                <a:spcPts val="100"/>
              </a:spcBef>
            </a:pPr>
            <a:r>
              <a:rPr sz="1400" spc="110" dirty="0">
                <a:cs typeface="Arial"/>
              </a:rPr>
              <a:t>@</a:t>
            </a:r>
            <a:r>
              <a:rPr sz="1400" b="1" spc="110" dirty="0">
                <a:cs typeface="Arial"/>
              </a:rPr>
              <a:t>Catania</a:t>
            </a:r>
            <a:r>
              <a:rPr sz="1400" spc="110" dirty="0">
                <a:cs typeface="Arial"/>
              </a:rPr>
              <a:t>:</a:t>
            </a:r>
            <a:r>
              <a:rPr sz="1400" spc="70" dirty="0">
                <a:cs typeface="Arial"/>
              </a:rPr>
              <a:t> </a:t>
            </a:r>
            <a:r>
              <a:rPr sz="1400" dirty="0">
                <a:cs typeface="Arial"/>
              </a:rPr>
              <a:t>A.</a:t>
            </a:r>
            <a:r>
              <a:rPr sz="1400" spc="75" dirty="0">
                <a:cs typeface="Arial"/>
              </a:rPr>
              <a:t> </a:t>
            </a:r>
            <a:r>
              <a:rPr sz="1400" spc="70" dirty="0">
                <a:cs typeface="Arial"/>
              </a:rPr>
              <a:t>Bonasera,</a:t>
            </a:r>
            <a:r>
              <a:rPr sz="1400" spc="90" dirty="0">
                <a:cs typeface="Arial"/>
              </a:rPr>
              <a:t> </a:t>
            </a:r>
            <a:r>
              <a:rPr sz="1400" dirty="0">
                <a:cs typeface="Arial"/>
              </a:rPr>
              <a:t>S.</a:t>
            </a:r>
            <a:r>
              <a:rPr sz="1400" spc="80" dirty="0">
                <a:cs typeface="Arial"/>
              </a:rPr>
              <a:t> </a:t>
            </a:r>
            <a:r>
              <a:rPr sz="1400" spc="75" dirty="0">
                <a:cs typeface="Arial"/>
              </a:rPr>
              <a:t>Cherubini, </a:t>
            </a:r>
            <a:r>
              <a:rPr sz="1400" dirty="0">
                <a:cs typeface="Arial"/>
              </a:rPr>
              <a:t>G.</a:t>
            </a:r>
            <a:r>
              <a:rPr sz="1400" spc="70" dirty="0">
                <a:cs typeface="Arial"/>
              </a:rPr>
              <a:t> </a:t>
            </a:r>
            <a:r>
              <a:rPr sz="1400" spc="85" dirty="0">
                <a:cs typeface="Arial"/>
              </a:rPr>
              <a:t>D’Agata,</a:t>
            </a:r>
            <a:r>
              <a:rPr sz="1400" spc="75" dirty="0">
                <a:cs typeface="Arial"/>
              </a:rPr>
              <a:t> </a:t>
            </a:r>
            <a:r>
              <a:rPr sz="1400" dirty="0">
                <a:cs typeface="Arial"/>
              </a:rPr>
              <a:t>A.</a:t>
            </a:r>
            <a:r>
              <a:rPr sz="1400" spc="75" dirty="0">
                <a:cs typeface="Arial"/>
              </a:rPr>
              <a:t> </a:t>
            </a:r>
            <a:r>
              <a:rPr sz="1400" spc="60" dirty="0">
                <a:cs typeface="Arial"/>
              </a:rPr>
              <a:t>Di</a:t>
            </a:r>
            <a:r>
              <a:rPr sz="1400" spc="80" dirty="0">
                <a:cs typeface="Arial"/>
              </a:rPr>
              <a:t> </a:t>
            </a:r>
            <a:r>
              <a:rPr sz="1400" spc="55" dirty="0">
                <a:cs typeface="Arial"/>
              </a:rPr>
              <a:t>Pietro,</a:t>
            </a:r>
            <a:r>
              <a:rPr sz="1400" spc="75" dirty="0">
                <a:cs typeface="Arial"/>
              </a:rPr>
              <a:t> </a:t>
            </a:r>
            <a:r>
              <a:rPr sz="1400" spc="-120" dirty="0">
                <a:cs typeface="Arial"/>
              </a:rPr>
              <a:t>P.</a:t>
            </a:r>
            <a:r>
              <a:rPr sz="1400" spc="80" dirty="0">
                <a:cs typeface="Arial"/>
              </a:rPr>
              <a:t> </a:t>
            </a:r>
            <a:r>
              <a:rPr sz="1400" spc="55" dirty="0">
                <a:cs typeface="Arial"/>
              </a:rPr>
              <a:t>Figuera,</a:t>
            </a:r>
            <a:r>
              <a:rPr lang="it-IT" sz="1400" spc="55" dirty="0">
                <a:cs typeface="Arial"/>
              </a:rPr>
              <a:t> S. Gammino,</a:t>
            </a:r>
            <a:r>
              <a:rPr sz="1400" spc="70" dirty="0">
                <a:cs typeface="Arial"/>
              </a:rPr>
              <a:t> </a:t>
            </a:r>
            <a:r>
              <a:rPr sz="1400" dirty="0">
                <a:cs typeface="Arial"/>
              </a:rPr>
              <a:t>G.L.</a:t>
            </a:r>
            <a:r>
              <a:rPr sz="1400" spc="75" dirty="0">
                <a:cs typeface="Arial"/>
              </a:rPr>
              <a:t> </a:t>
            </a:r>
            <a:r>
              <a:rPr sz="1400" spc="60" dirty="0">
                <a:cs typeface="Arial"/>
              </a:rPr>
              <a:t>Guardo,</a:t>
            </a:r>
            <a:r>
              <a:rPr lang="it-IT" sz="1400" spc="60" dirty="0">
                <a:cs typeface="Arial"/>
              </a:rPr>
              <a:t> </a:t>
            </a:r>
            <a:r>
              <a:rPr sz="1400" dirty="0">
                <a:cs typeface="Arial"/>
              </a:rPr>
              <a:t>M.</a:t>
            </a:r>
            <a:r>
              <a:rPr sz="1400" spc="85" dirty="0">
                <a:cs typeface="Arial"/>
              </a:rPr>
              <a:t> </a:t>
            </a:r>
            <a:r>
              <a:rPr sz="1400" spc="70" dirty="0">
                <a:cs typeface="Arial"/>
              </a:rPr>
              <a:t>Gulino,</a:t>
            </a:r>
            <a:r>
              <a:rPr sz="1400" spc="85" dirty="0">
                <a:cs typeface="Arial"/>
              </a:rPr>
              <a:t> </a:t>
            </a:r>
            <a:r>
              <a:rPr sz="1400" dirty="0">
                <a:cs typeface="Arial"/>
              </a:rPr>
              <a:t>M.</a:t>
            </a:r>
            <a:r>
              <a:rPr sz="1400" spc="85" dirty="0">
                <a:cs typeface="Arial"/>
              </a:rPr>
              <a:t> </a:t>
            </a:r>
            <a:r>
              <a:rPr sz="1400" dirty="0">
                <a:cs typeface="Arial"/>
              </a:rPr>
              <a:t>La</a:t>
            </a:r>
            <a:r>
              <a:rPr sz="1400" spc="95" dirty="0">
                <a:cs typeface="Arial"/>
              </a:rPr>
              <a:t> </a:t>
            </a:r>
            <a:r>
              <a:rPr sz="1400" spc="75" dirty="0">
                <a:cs typeface="Arial"/>
              </a:rPr>
              <a:t>Cognata,</a:t>
            </a:r>
            <a:r>
              <a:rPr sz="1400" spc="175" dirty="0">
                <a:cs typeface="Arial"/>
              </a:rPr>
              <a:t> </a:t>
            </a:r>
            <a:r>
              <a:rPr sz="1400" spc="90" dirty="0">
                <a:cs typeface="Arial"/>
              </a:rPr>
              <a:t>L.</a:t>
            </a:r>
            <a:r>
              <a:rPr sz="1400" spc="135" dirty="0">
                <a:cs typeface="Arial"/>
              </a:rPr>
              <a:t> </a:t>
            </a:r>
            <a:r>
              <a:rPr sz="1400" spc="114" dirty="0">
                <a:cs typeface="Arial"/>
              </a:rPr>
              <a:t>Lamia,</a:t>
            </a:r>
            <a:r>
              <a:rPr sz="1400" spc="85" dirty="0">
                <a:cs typeface="Arial"/>
              </a:rPr>
              <a:t> </a:t>
            </a:r>
            <a:r>
              <a:rPr sz="1400" spc="50" dirty="0">
                <a:cs typeface="Arial"/>
              </a:rPr>
              <a:t>D.</a:t>
            </a:r>
            <a:r>
              <a:rPr sz="1400" spc="85" dirty="0">
                <a:cs typeface="Arial"/>
              </a:rPr>
              <a:t> </a:t>
            </a:r>
            <a:r>
              <a:rPr sz="1400" spc="90" dirty="0">
                <a:cs typeface="Arial"/>
              </a:rPr>
              <a:t>Lattuada,</a:t>
            </a:r>
            <a:r>
              <a:rPr sz="1400" spc="80" dirty="0">
                <a:cs typeface="Arial"/>
              </a:rPr>
              <a:t> </a:t>
            </a:r>
            <a:r>
              <a:rPr sz="1400" dirty="0">
                <a:cs typeface="Arial"/>
              </a:rPr>
              <a:t>A.A.</a:t>
            </a:r>
            <a:r>
              <a:rPr sz="1400" spc="90" dirty="0">
                <a:cs typeface="Arial"/>
              </a:rPr>
              <a:t> </a:t>
            </a:r>
            <a:r>
              <a:rPr sz="1400" spc="70" dirty="0">
                <a:cs typeface="Arial"/>
              </a:rPr>
              <a:t>Oliva,</a:t>
            </a:r>
            <a:r>
              <a:rPr sz="1400" spc="120" dirty="0">
                <a:cs typeface="Arial"/>
              </a:rPr>
              <a:t> </a:t>
            </a:r>
            <a:r>
              <a:rPr sz="1400" b="1" spc="100" dirty="0">
                <a:cs typeface="Arial"/>
              </a:rPr>
              <a:t>R.G.</a:t>
            </a:r>
            <a:r>
              <a:rPr sz="1400" b="1" spc="135" dirty="0">
                <a:cs typeface="Arial"/>
              </a:rPr>
              <a:t> </a:t>
            </a:r>
            <a:r>
              <a:rPr sz="1400" b="1" spc="105" dirty="0">
                <a:cs typeface="Arial"/>
              </a:rPr>
              <a:t>Pizzone</a:t>
            </a:r>
            <a:r>
              <a:rPr sz="1400" spc="105" dirty="0">
                <a:cs typeface="Arial"/>
              </a:rPr>
              <a:t>,</a:t>
            </a:r>
            <a:r>
              <a:rPr sz="1400" spc="85" dirty="0">
                <a:cs typeface="Arial"/>
              </a:rPr>
              <a:t> </a:t>
            </a:r>
            <a:r>
              <a:rPr sz="1400" spc="-20" dirty="0">
                <a:cs typeface="Arial"/>
              </a:rPr>
              <a:t>G.G. </a:t>
            </a:r>
            <a:r>
              <a:rPr sz="1400" spc="60" dirty="0">
                <a:cs typeface="Arial"/>
              </a:rPr>
              <a:t>Rapisarda</a:t>
            </a:r>
            <a:r>
              <a:rPr sz="1400" spc="50" dirty="0">
                <a:cs typeface="Arial"/>
              </a:rPr>
              <a:t>,</a:t>
            </a:r>
            <a:r>
              <a:rPr sz="1400" spc="70" dirty="0">
                <a:cs typeface="Arial"/>
              </a:rPr>
              <a:t> </a:t>
            </a:r>
            <a:r>
              <a:rPr sz="1400" dirty="0">
                <a:cs typeface="Arial"/>
              </a:rPr>
              <a:t>S.</a:t>
            </a:r>
            <a:r>
              <a:rPr sz="1400" spc="65" dirty="0">
                <a:cs typeface="Arial"/>
              </a:rPr>
              <a:t> </a:t>
            </a:r>
            <a:r>
              <a:rPr sz="1400" spc="70" dirty="0">
                <a:cs typeface="Arial"/>
              </a:rPr>
              <a:t>Romano, </a:t>
            </a:r>
            <a:r>
              <a:rPr sz="1400" spc="50" dirty="0">
                <a:cs typeface="Arial"/>
              </a:rPr>
              <a:t>D.</a:t>
            </a:r>
            <a:r>
              <a:rPr sz="1400" spc="70" dirty="0">
                <a:cs typeface="Arial"/>
              </a:rPr>
              <a:t> </a:t>
            </a:r>
            <a:r>
              <a:rPr sz="1400" spc="80" dirty="0">
                <a:cs typeface="Arial"/>
              </a:rPr>
              <a:t>Santonocito,</a:t>
            </a:r>
            <a:r>
              <a:rPr sz="1400" spc="70" dirty="0">
                <a:cs typeface="Arial"/>
              </a:rPr>
              <a:t> </a:t>
            </a:r>
            <a:r>
              <a:rPr sz="1400" dirty="0">
                <a:cs typeface="Arial"/>
              </a:rPr>
              <a:t>M.L.</a:t>
            </a:r>
            <a:r>
              <a:rPr sz="1400" spc="70" dirty="0">
                <a:cs typeface="Arial"/>
              </a:rPr>
              <a:t> </a:t>
            </a:r>
            <a:r>
              <a:rPr sz="1400" spc="55" dirty="0">
                <a:cs typeface="Arial"/>
              </a:rPr>
              <a:t>Sergi,</a:t>
            </a:r>
            <a:r>
              <a:rPr sz="1400" spc="70" dirty="0">
                <a:cs typeface="Arial"/>
              </a:rPr>
              <a:t> </a:t>
            </a:r>
            <a:r>
              <a:rPr sz="1400" dirty="0">
                <a:cs typeface="Arial"/>
              </a:rPr>
              <a:t>R.</a:t>
            </a:r>
            <a:r>
              <a:rPr sz="1400" spc="70" dirty="0">
                <a:cs typeface="Arial"/>
              </a:rPr>
              <a:t> </a:t>
            </a:r>
            <a:r>
              <a:rPr sz="1400" spc="75" dirty="0">
                <a:cs typeface="Arial"/>
              </a:rPr>
              <a:t>Spartà,</a:t>
            </a:r>
            <a:r>
              <a:rPr sz="1400" spc="70" dirty="0">
                <a:cs typeface="Arial"/>
              </a:rPr>
              <a:t> </a:t>
            </a:r>
            <a:r>
              <a:rPr sz="1400" dirty="0">
                <a:cs typeface="Arial"/>
              </a:rPr>
              <a:t>C.</a:t>
            </a:r>
            <a:r>
              <a:rPr sz="1400" spc="70" dirty="0">
                <a:cs typeface="Arial"/>
              </a:rPr>
              <a:t> </a:t>
            </a:r>
            <a:r>
              <a:rPr sz="1400" spc="75" dirty="0">
                <a:cs typeface="Arial"/>
              </a:rPr>
              <a:t>Spitaleri,</a:t>
            </a:r>
            <a:r>
              <a:rPr sz="1400" spc="70" dirty="0">
                <a:cs typeface="Arial"/>
              </a:rPr>
              <a:t> </a:t>
            </a:r>
            <a:r>
              <a:rPr sz="1400" spc="-25" dirty="0">
                <a:cs typeface="Arial"/>
              </a:rPr>
              <a:t>A.</a:t>
            </a:r>
            <a:r>
              <a:rPr lang="it-IT" sz="1400" spc="-25" dirty="0">
                <a:cs typeface="Arial"/>
              </a:rPr>
              <a:t> </a:t>
            </a:r>
            <a:r>
              <a:rPr sz="1400" spc="45" dirty="0">
                <a:cs typeface="Arial"/>
              </a:rPr>
              <a:t>Tumino</a:t>
            </a:r>
            <a:endParaRPr sz="1400" dirty="0">
              <a:cs typeface="Arial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B6BE35E0-8B87-2C57-6E80-34231AAD5E68}"/>
              </a:ext>
            </a:extLst>
          </p:cNvPr>
          <p:cNvSpPr txBox="1"/>
          <p:nvPr/>
        </p:nvSpPr>
        <p:spPr>
          <a:xfrm>
            <a:off x="7466297" y="5278426"/>
            <a:ext cx="3039257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400" b="1" spc="110" dirty="0">
                <a:cs typeface="Arial"/>
              </a:rPr>
              <a:t>@Napoli</a:t>
            </a:r>
            <a:r>
              <a:rPr sz="1400" b="1" spc="155" dirty="0">
                <a:cs typeface="Arial"/>
              </a:rPr>
              <a:t> </a:t>
            </a:r>
            <a:r>
              <a:rPr sz="1400" dirty="0">
                <a:cs typeface="Arial"/>
              </a:rPr>
              <a:t>M.</a:t>
            </a:r>
            <a:r>
              <a:rPr sz="1400" spc="90" dirty="0">
                <a:cs typeface="Arial"/>
              </a:rPr>
              <a:t> </a:t>
            </a:r>
            <a:r>
              <a:rPr sz="1400" dirty="0">
                <a:cs typeface="Arial"/>
              </a:rPr>
              <a:t>La</a:t>
            </a:r>
            <a:r>
              <a:rPr sz="1400" spc="110" dirty="0">
                <a:cs typeface="Arial"/>
              </a:rPr>
              <a:t> </a:t>
            </a:r>
            <a:r>
              <a:rPr sz="1400" spc="100" dirty="0">
                <a:cs typeface="Arial"/>
              </a:rPr>
              <a:t>Commara</a:t>
            </a:r>
            <a:r>
              <a:rPr sz="1400" spc="120" dirty="0">
                <a:cs typeface="Arial"/>
              </a:rPr>
              <a:t> </a:t>
            </a:r>
            <a:r>
              <a:rPr sz="1400" b="1" spc="110" dirty="0">
                <a:cs typeface="Arial"/>
              </a:rPr>
              <a:t>@Padova</a:t>
            </a:r>
            <a:r>
              <a:rPr sz="1400" b="1" spc="160" dirty="0">
                <a:cs typeface="Arial"/>
              </a:rPr>
              <a:t> </a:t>
            </a:r>
            <a:r>
              <a:rPr sz="1400" dirty="0">
                <a:cs typeface="Arial"/>
              </a:rPr>
              <a:t>M.</a:t>
            </a:r>
            <a:r>
              <a:rPr sz="1400" spc="95" dirty="0">
                <a:cs typeface="Arial"/>
              </a:rPr>
              <a:t> </a:t>
            </a:r>
            <a:r>
              <a:rPr sz="1400" spc="40" dirty="0">
                <a:cs typeface="Arial"/>
              </a:rPr>
              <a:t>Mazzocco</a:t>
            </a:r>
            <a:r>
              <a:rPr lang="it-IT" sz="1400" spc="40" dirty="0">
                <a:cs typeface="Arial"/>
              </a:rPr>
              <a:t>, S. Pigliapoco, A. Togni</a:t>
            </a:r>
            <a:endParaRPr sz="1400" dirty="0">
              <a:cs typeface="Arial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A7D2D5EB-505B-F6D9-E824-7194F1ACC678}"/>
              </a:ext>
            </a:extLst>
          </p:cNvPr>
          <p:cNvSpPr txBox="1"/>
          <p:nvPr/>
        </p:nvSpPr>
        <p:spPr>
          <a:xfrm>
            <a:off x="7139176" y="5868793"/>
            <a:ext cx="369350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400" b="1" spc="114" dirty="0">
                <a:cs typeface="Arial"/>
              </a:rPr>
              <a:t>@Perugia</a:t>
            </a:r>
            <a:r>
              <a:rPr sz="1400" b="1" spc="190" dirty="0">
                <a:cs typeface="Arial"/>
              </a:rPr>
              <a:t> </a:t>
            </a:r>
            <a:r>
              <a:rPr sz="1400" b="1" dirty="0">
                <a:cs typeface="Arial"/>
              </a:rPr>
              <a:t>S.</a:t>
            </a:r>
            <a:r>
              <a:rPr sz="1400" b="1" spc="125" dirty="0">
                <a:cs typeface="Arial"/>
              </a:rPr>
              <a:t> </a:t>
            </a:r>
            <a:r>
              <a:rPr sz="1400" b="1" spc="70" dirty="0">
                <a:cs typeface="Arial"/>
              </a:rPr>
              <a:t>Palmerini</a:t>
            </a:r>
            <a:r>
              <a:rPr sz="1400" spc="70" dirty="0">
                <a:cs typeface="Arial"/>
              </a:rPr>
              <a:t>,</a:t>
            </a:r>
            <a:r>
              <a:rPr sz="1400" spc="120" dirty="0">
                <a:cs typeface="Arial"/>
              </a:rPr>
              <a:t> </a:t>
            </a:r>
            <a:r>
              <a:rPr sz="1400" dirty="0">
                <a:cs typeface="Arial"/>
              </a:rPr>
              <a:t>M.</a:t>
            </a:r>
            <a:r>
              <a:rPr sz="1400" spc="125" dirty="0">
                <a:cs typeface="Arial"/>
              </a:rPr>
              <a:t> </a:t>
            </a:r>
            <a:r>
              <a:rPr sz="1400" spc="85" dirty="0">
                <a:cs typeface="Arial"/>
              </a:rPr>
              <a:t>Limongi,</a:t>
            </a:r>
            <a:r>
              <a:rPr sz="1400" spc="120" dirty="0">
                <a:cs typeface="Arial"/>
              </a:rPr>
              <a:t> </a:t>
            </a:r>
            <a:r>
              <a:rPr sz="1400" dirty="0">
                <a:cs typeface="Arial"/>
              </a:rPr>
              <a:t>A.</a:t>
            </a:r>
            <a:r>
              <a:rPr sz="1400" spc="120" dirty="0">
                <a:cs typeface="Arial"/>
              </a:rPr>
              <a:t> </a:t>
            </a:r>
            <a:r>
              <a:rPr sz="1400" spc="65" dirty="0">
                <a:cs typeface="Arial"/>
              </a:rPr>
              <a:t>Chieffi,</a:t>
            </a:r>
            <a:r>
              <a:rPr sz="1400" spc="125" dirty="0">
                <a:cs typeface="Arial"/>
              </a:rPr>
              <a:t> </a:t>
            </a:r>
            <a:r>
              <a:rPr sz="1400" dirty="0">
                <a:cs typeface="Arial"/>
              </a:rPr>
              <a:t>M.C.</a:t>
            </a:r>
            <a:r>
              <a:rPr sz="1400" spc="114" dirty="0">
                <a:cs typeface="Arial"/>
              </a:rPr>
              <a:t> </a:t>
            </a:r>
            <a:r>
              <a:rPr sz="1400" spc="45" dirty="0">
                <a:cs typeface="Arial"/>
              </a:rPr>
              <a:t>Nucci</a:t>
            </a:r>
            <a:endParaRPr sz="1400" dirty="0">
              <a:cs typeface="Arial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AE60DE8B-7EA8-FA1A-D74A-A7DEBA186BB7}"/>
              </a:ext>
            </a:extLst>
          </p:cNvPr>
          <p:cNvSpPr txBox="1"/>
          <p:nvPr/>
        </p:nvSpPr>
        <p:spPr>
          <a:xfrm>
            <a:off x="785064" y="3164078"/>
            <a:ext cx="4842016" cy="292657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440"/>
              </a:spcBef>
            </a:pPr>
            <a:r>
              <a:rPr sz="1000" b="1" spc="70" dirty="0">
                <a:cs typeface="Arial"/>
              </a:rPr>
              <a:t>Collaborations</a:t>
            </a:r>
            <a:endParaRPr sz="1000" dirty="0">
              <a:cs typeface="Arial"/>
            </a:endParaRPr>
          </a:p>
          <a:p>
            <a:pPr marL="12700" marR="521970" algn="ctr">
              <a:lnSpc>
                <a:spcPct val="115900"/>
              </a:lnSpc>
              <a:spcBef>
                <a:spcPts val="140"/>
              </a:spcBef>
            </a:pPr>
            <a:r>
              <a:rPr sz="1000" i="1" spc="50" dirty="0">
                <a:cs typeface="Arial"/>
              </a:rPr>
              <a:t>Cyclotron</a:t>
            </a:r>
            <a:r>
              <a:rPr sz="1000" i="1" spc="190" dirty="0">
                <a:cs typeface="Arial"/>
              </a:rPr>
              <a:t> </a:t>
            </a:r>
            <a:r>
              <a:rPr sz="1000" i="1" dirty="0">
                <a:cs typeface="Arial"/>
              </a:rPr>
              <a:t>Institute,Texas</a:t>
            </a:r>
            <a:r>
              <a:rPr sz="1000" i="1" spc="195" dirty="0">
                <a:cs typeface="Arial"/>
              </a:rPr>
              <a:t> </a:t>
            </a:r>
            <a:r>
              <a:rPr sz="1000" i="1" dirty="0">
                <a:cs typeface="Arial"/>
              </a:rPr>
              <a:t>A&amp;M,US</a:t>
            </a:r>
            <a:r>
              <a:rPr sz="1000" dirty="0">
                <a:cs typeface="Arial"/>
              </a:rPr>
              <a:t>:</a:t>
            </a:r>
            <a:r>
              <a:rPr sz="1000" spc="204" dirty="0">
                <a:cs typeface="Arial"/>
              </a:rPr>
              <a:t> </a:t>
            </a:r>
            <a:r>
              <a:rPr sz="1000" dirty="0">
                <a:cs typeface="Arial"/>
              </a:rPr>
              <a:t>R.</a:t>
            </a:r>
            <a:r>
              <a:rPr sz="1000" spc="210" dirty="0">
                <a:cs typeface="Arial"/>
              </a:rPr>
              <a:t> </a:t>
            </a:r>
            <a:r>
              <a:rPr sz="1000" dirty="0">
                <a:cs typeface="Arial"/>
              </a:rPr>
              <a:t>Tribble,</a:t>
            </a:r>
            <a:r>
              <a:rPr sz="1000" spc="204" dirty="0">
                <a:cs typeface="Arial"/>
              </a:rPr>
              <a:t> </a:t>
            </a:r>
            <a:r>
              <a:rPr sz="1000" dirty="0">
                <a:cs typeface="Arial"/>
              </a:rPr>
              <a:t>V.</a:t>
            </a:r>
            <a:r>
              <a:rPr sz="1000" spc="210" dirty="0">
                <a:cs typeface="Arial"/>
              </a:rPr>
              <a:t> </a:t>
            </a:r>
            <a:r>
              <a:rPr sz="1000" spc="35" dirty="0">
                <a:cs typeface="Arial"/>
              </a:rPr>
              <a:t>Goldber </a:t>
            </a:r>
            <a:r>
              <a:rPr sz="1000" dirty="0">
                <a:cs typeface="Arial"/>
              </a:rPr>
              <a:t>Texas</a:t>
            </a:r>
            <a:r>
              <a:rPr sz="1000" spc="65" dirty="0">
                <a:cs typeface="Arial"/>
              </a:rPr>
              <a:t> </a:t>
            </a:r>
            <a:r>
              <a:rPr sz="1000" i="1" dirty="0">
                <a:cs typeface="Arial"/>
              </a:rPr>
              <a:t>A&amp;M</a:t>
            </a:r>
            <a:r>
              <a:rPr sz="1000" i="1" spc="70" dirty="0">
                <a:cs typeface="Arial"/>
              </a:rPr>
              <a:t> </a:t>
            </a:r>
            <a:r>
              <a:rPr sz="1000" i="1" spc="55" dirty="0">
                <a:cs typeface="Arial"/>
              </a:rPr>
              <a:t>Commerce</a:t>
            </a:r>
            <a:r>
              <a:rPr sz="1000" i="1" spc="95" dirty="0">
                <a:cs typeface="Arial"/>
              </a:rPr>
              <a:t> </a:t>
            </a:r>
            <a:r>
              <a:rPr sz="1000" i="1" dirty="0">
                <a:cs typeface="Arial"/>
              </a:rPr>
              <a:t>US</a:t>
            </a:r>
            <a:r>
              <a:rPr sz="1000" dirty="0">
                <a:cs typeface="Arial"/>
              </a:rPr>
              <a:t>:</a:t>
            </a:r>
            <a:r>
              <a:rPr sz="1000" spc="70" dirty="0">
                <a:cs typeface="Arial"/>
              </a:rPr>
              <a:t> </a:t>
            </a:r>
            <a:r>
              <a:rPr sz="1000" dirty="0">
                <a:cs typeface="Arial"/>
              </a:rPr>
              <a:t>C.</a:t>
            </a:r>
            <a:r>
              <a:rPr sz="1000" spc="90" dirty="0">
                <a:cs typeface="Arial"/>
              </a:rPr>
              <a:t> </a:t>
            </a:r>
            <a:r>
              <a:rPr sz="1000" spc="45" dirty="0">
                <a:cs typeface="Arial"/>
              </a:rPr>
              <a:t>Bertulani</a:t>
            </a:r>
            <a:endParaRPr sz="1000" dirty="0"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200"/>
              </a:spcBef>
            </a:pPr>
            <a:r>
              <a:rPr sz="1000" i="1" dirty="0">
                <a:cs typeface="Arial"/>
              </a:rPr>
              <a:t>Florida</a:t>
            </a:r>
            <a:r>
              <a:rPr sz="1000" i="1" spc="114" dirty="0">
                <a:cs typeface="Arial"/>
              </a:rPr>
              <a:t> </a:t>
            </a:r>
            <a:r>
              <a:rPr sz="1000" i="1" spc="55" dirty="0">
                <a:cs typeface="Arial"/>
              </a:rPr>
              <a:t>State</a:t>
            </a:r>
            <a:r>
              <a:rPr sz="1000" i="1" spc="135" dirty="0">
                <a:cs typeface="Arial"/>
              </a:rPr>
              <a:t> </a:t>
            </a:r>
            <a:r>
              <a:rPr sz="1000" i="1" spc="55" dirty="0">
                <a:cs typeface="Arial"/>
              </a:rPr>
              <a:t>University</a:t>
            </a:r>
            <a:r>
              <a:rPr sz="1000" i="1" spc="110" dirty="0">
                <a:cs typeface="Arial"/>
              </a:rPr>
              <a:t> </a:t>
            </a:r>
            <a:r>
              <a:rPr sz="1000" i="1" dirty="0">
                <a:cs typeface="Arial"/>
              </a:rPr>
              <a:t>US</a:t>
            </a:r>
            <a:r>
              <a:rPr sz="1000" dirty="0">
                <a:cs typeface="Arial"/>
              </a:rPr>
              <a:t>:</a:t>
            </a:r>
            <a:r>
              <a:rPr sz="1000" spc="120" dirty="0">
                <a:cs typeface="Arial"/>
              </a:rPr>
              <a:t> </a:t>
            </a:r>
            <a:r>
              <a:rPr sz="1000" dirty="0">
                <a:cs typeface="Arial"/>
              </a:rPr>
              <a:t>I.</a:t>
            </a:r>
            <a:r>
              <a:rPr sz="1000" spc="130" dirty="0">
                <a:cs typeface="Arial"/>
              </a:rPr>
              <a:t> </a:t>
            </a:r>
            <a:r>
              <a:rPr sz="1000" spc="45" dirty="0">
                <a:cs typeface="Arial"/>
              </a:rPr>
              <a:t>Wiedenhofer</a:t>
            </a:r>
            <a:endParaRPr sz="1000" dirty="0"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210"/>
              </a:spcBef>
            </a:pPr>
            <a:r>
              <a:rPr sz="1000" i="1" spc="50" dirty="0">
                <a:cs typeface="Arial"/>
              </a:rPr>
              <a:t>Notre</a:t>
            </a:r>
            <a:r>
              <a:rPr sz="1000" i="1" spc="120" dirty="0">
                <a:cs typeface="Arial"/>
              </a:rPr>
              <a:t> </a:t>
            </a:r>
            <a:r>
              <a:rPr sz="1000" i="1" spc="60" dirty="0">
                <a:cs typeface="Arial"/>
              </a:rPr>
              <a:t>Dame</a:t>
            </a:r>
            <a:r>
              <a:rPr sz="1000" i="1" spc="120" dirty="0">
                <a:cs typeface="Arial"/>
              </a:rPr>
              <a:t> </a:t>
            </a:r>
            <a:r>
              <a:rPr sz="1000" i="1" spc="55" dirty="0">
                <a:cs typeface="Arial"/>
              </a:rPr>
              <a:t>University</a:t>
            </a:r>
            <a:r>
              <a:rPr sz="1000" i="1" spc="100" dirty="0">
                <a:cs typeface="Arial"/>
              </a:rPr>
              <a:t> </a:t>
            </a:r>
            <a:r>
              <a:rPr sz="1000" i="1" spc="10" dirty="0">
                <a:cs typeface="Arial"/>
              </a:rPr>
              <a:t>US</a:t>
            </a:r>
            <a:r>
              <a:rPr sz="1000" spc="10" dirty="0">
                <a:cs typeface="Arial"/>
              </a:rPr>
              <a:t>:</a:t>
            </a:r>
            <a:r>
              <a:rPr sz="1000" spc="95" dirty="0">
                <a:cs typeface="Arial"/>
              </a:rPr>
              <a:t> </a:t>
            </a:r>
            <a:r>
              <a:rPr sz="1000" spc="10" dirty="0">
                <a:cs typeface="Arial"/>
              </a:rPr>
              <a:t>M.</a:t>
            </a:r>
            <a:r>
              <a:rPr sz="1000" spc="125" dirty="0">
                <a:cs typeface="Arial"/>
              </a:rPr>
              <a:t> </a:t>
            </a:r>
            <a:r>
              <a:rPr sz="1000" spc="10" dirty="0">
                <a:cs typeface="Arial"/>
              </a:rPr>
              <a:t>Wiescher,</a:t>
            </a:r>
            <a:r>
              <a:rPr sz="1000" spc="120" dirty="0">
                <a:cs typeface="Arial"/>
              </a:rPr>
              <a:t> </a:t>
            </a:r>
            <a:r>
              <a:rPr sz="1000" spc="10" dirty="0">
                <a:cs typeface="Arial"/>
              </a:rPr>
              <a:t>M.</a:t>
            </a:r>
            <a:r>
              <a:rPr sz="1000" spc="105" dirty="0">
                <a:cs typeface="Arial"/>
              </a:rPr>
              <a:t> </a:t>
            </a:r>
            <a:r>
              <a:rPr sz="1000" spc="-10" dirty="0">
                <a:cs typeface="Arial"/>
              </a:rPr>
              <a:t>Couder</a:t>
            </a:r>
            <a:endParaRPr sz="1000" dirty="0">
              <a:cs typeface="Arial"/>
            </a:endParaRPr>
          </a:p>
          <a:p>
            <a:pPr marL="12700" marR="5080" algn="ctr">
              <a:lnSpc>
                <a:spcPct val="115900"/>
              </a:lnSpc>
            </a:pPr>
            <a:r>
              <a:rPr sz="1000" i="1" dirty="0">
                <a:cs typeface="Arial"/>
              </a:rPr>
              <a:t>C.N.S.</a:t>
            </a:r>
            <a:r>
              <a:rPr sz="1000" i="1" spc="160" dirty="0">
                <a:cs typeface="Arial"/>
              </a:rPr>
              <a:t> </a:t>
            </a:r>
            <a:r>
              <a:rPr sz="1000" i="1" dirty="0">
                <a:cs typeface="Arial"/>
              </a:rPr>
              <a:t>Riken,</a:t>
            </a:r>
            <a:r>
              <a:rPr sz="1000" i="1" spc="175" dirty="0">
                <a:cs typeface="Arial"/>
              </a:rPr>
              <a:t> </a:t>
            </a:r>
            <a:r>
              <a:rPr sz="1000" i="1" dirty="0">
                <a:cs typeface="Arial"/>
              </a:rPr>
              <a:t>Wako,</a:t>
            </a:r>
            <a:r>
              <a:rPr sz="1000" i="1" spc="175" dirty="0">
                <a:cs typeface="Arial"/>
              </a:rPr>
              <a:t> </a:t>
            </a:r>
            <a:r>
              <a:rPr sz="1000" i="1" dirty="0">
                <a:cs typeface="Arial"/>
              </a:rPr>
              <a:t>Japan</a:t>
            </a:r>
            <a:r>
              <a:rPr sz="1000" dirty="0">
                <a:cs typeface="Arial"/>
              </a:rPr>
              <a:t>:</a:t>
            </a:r>
            <a:r>
              <a:rPr sz="1000" spc="150" dirty="0">
                <a:cs typeface="Arial"/>
              </a:rPr>
              <a:t> </a:t>
            </a:r>
            <a:r>
              <a:rPr sz="1000" dirty="0">
                <a:cs typeface="Arial"/>
              </a:rPr>
              <a:t>S.</a:t>
            </a:r>
            <a:r>
              <a:rPr sz="1000" spc="175" dirty="0">
                <a:cs typeface="Arial"/>
              </a:rPr>
              <a:t> </a:t>
            </a:r>
            <a:r>
              <a:rPr sz="1000" dirty="0">
                <a:cs typeface="Arial"/>
              </a:rPr>
              <a:t>Kubono,</a:t>
            </a:r>
            <a:r>
              <a:rPr sz="1000" spc="160" dirty="0">
                <a:cs typeface="Arial"/>
              </a:rPr>
              <a:t> </a:t>
            </a:r>
            <a:r>
              <a:rPr sz="1000" dirty="0">
                <a:cs typeface="Arial"/>
              </a:rPr>
              <a:t>H.</a:t>
            </a:r>
            <a:r>
              <a:rPr sz="1000" spc="165" dirty="0">
                <a:cs typeface="Arial"/>
              </a:rPr>
              <a:t> </a:t>
            </a:r>
            <a:r>
              <a:rPr sz="1000" dirty="0">
                <a:cs typeface="Arial"/>
              </a:rPr>
              <a:t>Yamaguchi,</a:t>
            </a:r>
            <a:r>
              <a:rPr sz="1000" spc="175" dirty="0">
                <a:cs typeface="Arial"/>
              </a:rPr>
              <a:t> </a:t>
            </a:r>
            <a:r>
              <a:rPr sz="1000" dirty="0">
                <a:cs typeface="Arial"/>
              </a:rPr>
              <a:t>S.</a:t>
            </a:r>
            <a:r>
              <a:rPr sz="1000" spc="160" dirty="0">
                <a:cs typeface="Arial"/>
              </a:rPr>
              <a:t> </a:t>
            </a:r>
            <a:r>
              <a:rPr sz="1000" spc="-10" dirty="0">
                <a:cs typeface="Arial"/>
              </a:rPr>
              <a:t>Hayaka </a:t>
            </a:r>
            <a:r>
              <a:rPr sz="1000" i="1" spc="55" dirty="0">
                <a:cs typeface="Arial"/>
              </a:rPr>
              <a:t>University</a:t>
            </a:r>
            <a:r>
              <a:rPr sz="1000" i="1" spc="85" dirty="0">
                <a:cs typeface="Arial"/>
              </a:rPr>
              <a:t> </a:t>
            </a:r>
            <a:r>
              <a:rPr sz="1000" i="1" spc="60" dirty="0">
                <a:cs typeface="Arial"/>
              </a:rPr>
              <a:t>of</a:t>
            </a:r>
            <a:r>
              <a:rPr sz="1000" i="1" spc="95" dirty="0">
                <a:cs typeface="Arial"/>
              </a:rPr>
              <a:t> </a:t>
            </a:r>
            <a:r>
              <a:rPr sz="1000" i="1" dirty="0">
                <a:cs typeface="Arial"/>
              </a:rPr>
              <a:t>Taskent</a:t>
            </a:r>
            <a:r>
              <a:rPr sz="1000" dirty="0">
                <a:cs typeface="Arial"/>
              </a:rPr>
              <a:t>:</a:t>
            </a:r>
            <a:r>
              <a:rPr sz="1000" spc="80" dirty="0">
                <a:cs typeface="Arial"/>
              </a:rPr>
              <a:t> </a:t>
            </a:r>
            <a:r>
              <a:rPr sz="1000" dirty="0">
                <a:cs typeface="Arial"/>
              </a:rPr>
              <a:t>B.</a:t>
            </a:r>
            <a:r>
              <a:rPr sz="1000" spc="105" dirty="0">
                <a:cs typeface="Arial"/>
              </a:rPr>
              <a:t> </a:t>
            </a:r>
            <a:r>
              <a:rPr sz="1000" spc="45" dirty="0">
                <a:cs typeface="Arial"/>
              </a:rPr>
              <a:t>Irgaziev,</a:t>
            </a:r>
            <a:r>
              <a:rPr sz="1000" spc="90" dirty="0">
                <a:cs typeface="Arial"/>
              </a:rPr>
              <a:t> </a:t>
            </a:r>
            <a:r>
              <a:rPr sz="1000" dirty="0">
                <a:cs typeface="Arial"/>
              </a:rPr>
              <a:t>R.</a:t>
            </a:r>
            <a:r>
              <a:rPr sz="1000" spc="90" dirty="0">
                <a:cs typeface="Arial"/>
              </a:rPr>
              <a:t> </a:t>
            </a:r>
            <a:r>
              <a:rPr sz="1000" spc="40" dirty="0">
                <a:cs typeface="Arial"/>
              </a:rPr>
              <a:t>Yarmukhanmedov</a:t>
            </a:r>
            <a:endParaRPr sz="1000" dirty="0"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200"/>
              </a:spcBef>
            </a:pPr>
            <a:r>
              <a:rPr sz="1000" i="1" dirty="0">
                <a:cs typeface="Arial"/>
              </a:rPr>
              <a:t>CIAE,</a:t>
            </a:r>
            <a:r>
              <a:rPr sz="1000" i="1" spc="90" dirty="0">
                <a:cs typeface="Arial"/>
              </a:rPr>
              <a:t> </a:t>
            </a:r>
            <a:r>
              <a:rPr sz="1000" i="1" spc="45" dirty="0">
                <a:cs typeface="Arial"/>
              </a:rPr>
              <a:t>Beijing,</a:t>
            </a:r>
            <a:r>
              <a:rPr sz="1000" i="1" spc="95" dirty="0">
                <a:cs typeface="Arial"/>
              </a:rPr>
              <a:t> </a:t>
            </a:r>
            <a:r>
              <a:rPr sz="1000" i="1" dirty="0">
                <a:cs typeface="Arial"/>
              </a:rPr>
              <a:t>China</a:t>
            </a:r>
            <a:r>
              <a:rPr sz="1000" dirty="0">
                <a:cs typeface="Arial"/>
              </a:rPr>
              <a:t>:</a:t>
            </a:r>
            <a:r>
              <a:rPr sz="1000" spc="95" dirty="0">
                <a:cs typeface="Arial"/>
              </a:rPr>
              <a:t> </a:t>
            </a:r>
            <a:r>
              <a:rPr sz="1000" dirty="0">
                <a:cs typeface="Arial"/>
              </a:rPr>
              <a:t>S.</a:t>
            </a:r>
            <a:r>
              <a:rPr sz="1000" spc="95" dirty="0">
                <a:cs typeface="Arial"/>
              </a:rPr>
              <a:t> </a:t>
            </a:r>
            <a:r>
              <a:rPr sz="1000" spc="60" dirty="0">
                <a:cs typeface="Arial"/>
              </a:rPr>
              <a:t>Zhou,</a:t>
            </a:r>
            <a:r>
              <a:rPr sz="1000" spc="95" dirty="0">
                <a:cs typeface="Arial"/>
              </a:rPr>
              <a:t> </a:t>
            </a:r>
            <a:r>
              <a:rPr sz="1000" dirty="0">
                <a:cs typeface="Arial"/>
              </a:rPr>
              <a:t>C.</a:t>
            </a:r>
            <a:r>
              <a:rPr sz="1000" spc="90" dirty="0">
                <a:cs typeface="Arial"/>
              </a:rPr>
              <a:t> </a:t>
            </a:r>
            <a:r>
              <a:rPr sz="1000" dirty="0">
                <a:cs typeface="Arial"/>
              </a:rPr>
              <a:t>Li,</a:t>
            </a:r>
            <a:r>
              <a:rPr sz="1000" spc="95" dirty="0">
                <a:cs typeface="Arial"/>
              </a:rPr>
              <a:t> </a:t>
            </a:r>
            <a:r>
              <a:rPr sz="1000" dirty="0">
                <a:cs typeface="Arial"/>
              </a:rPr>
              <a:t>Q.</a:t>
            </a:r>
            <a:r>
              <a:rPr sz="1000" spc="95" dirty="0">
                <a:cs typeface="Arial"/>
              </a:rPr>
              <a:t> </a:t>
            </a:r>
            <a:r>
              <a:rPr sz="1000" spc="-25" dirty="0">
                <a:cs typeface="Arial"/>
              </a:rPr>
              <a:t>Wen</a:t>
            </a:r>
            <a:endParaRPr sz="1000" dirty="0">
              <a:cs typeface="Arial"/>
            </a:endParaRPr>
          </a:p>
          <a:p>
            <a:pPr marL="12700" marR="135890" algn="ctr">
              <a:lnSpc>
                <a:spcPct val="100000"/>
              </a:lnSpc>
              <a:spcBef>
                <a:spcPts val="204"/>
              </a:spcBef>
            </a:pPr>
            <a:r>
              <a:rPr sz="1000" i="1" spc="45" dirty="0">
                <a:cs typeface="Arial"/>
              </a:rPr>
              <a:t>Nuclear</a:t>
            </a:r>
            <a:r>
              <a:rPr sz="1000" i="1" spc="110" dirty="0">
                <a:cs typeface="Arial"/>
              </a:rPr>
              <a:t> </a:t>
            </a:r>
            <a:r>
              <a:rPr sz="1000" i="1" dirty="0">
                <a:cs typeface="Arial"/>
              </a:rPr>
              <a:t>Physics</a:t>
            </a:r>
            <a:r>
              <a:rPr sz="1000" i="1" spc="100" dirty="0">
                <a:cs typeface="Arial"/>
              </a:rPr>
              <a:t> </a:t>
            </a:r>
            <a:r>
              <a:rPr sz="1000" i="1" spc="65" dirty="0">
                <a:cs typeface="Arial"/>
              </a:rPr>
              <a:t>Institute,</a:t>
            </a:r>
            <a:r>
              <a:rPr sz="1000" i="1" spc="110" dirty="0">
                <a:cs typeface="Arial"/>
              </a:rPr>
              <a:t> </a:t>
            </a:r>
            <a:r>
              <a:rPr sz="1000" i="1" dirty="0">
                <a:cs typeface="Arial"/>
              </a:rPr>
              <a:t>ASCR,</a:t>
            </a:r>
            <a:r>
              <a:rPr sz="1000" i="1" spc="114" dirty="0">
                <a:cs typeface="Arial"/>
              </a:rPr>
              <a:t> </a:t>
            </a:r>
            <a:r>
              <a:rPr sz="1000" i="1" dirty="0">
                <a:cs typeface="Arial"/>
              </a:rPr>
              <a:t>Rez,</a:t>
            </a:r>
            <a:r>
              <a:rPr sz="1000" i="1" spc="125" dirty="0">
                <a:cs typeface="Arial"/>
              </a:rPr>
              <a:t> </a:t>
            </a:r>
            <a:r>
              <a:rPr sz="1000" i="1" dirty="0">
                <a:cs typeface="Arial"/>
              </a:rPr>
              <a:t>Czech</a:t>
            </a:r>
            <a:r>
              <a:rPr sz="1000" i="1" spc="110" dirty="0">
                <a:cs typeface="Arial"/>
              </a:rPr>
              <a:t> </a:t>
            </a:r>
            <a:r>
              <a:rPr sz="1000" i="1" dirty="0">
                <a:cs typeface="Arial"/>
              </a:rPr>
              <a:t>Rep</a:t>
            </a:r>
            <a:r>
              <a:rPr sz="1000" dirty="0">
                <a:cs typeface="Arial"/>
              </a:rPr>
              <a:t>.:</a:t>
            </a:r>
            <a:r>
              <a:rPr sz="1000" spc="100" dirty="0">
                <a:cs typeface="Arial"/>
              </a:rPr>
              <a:t> </a:t>
            </a:r>
            <a:r>
              <a:rPr sz="1000" dirty="0">
                <a:cs typeface="Arial"/>
              </a:rPr>
              <a:t>V.</a:t>
            </a:r>
            <a:r>
              <a:rPr sz="1000" spc="114" dirty="0">
                <a:cs typeface="Arial"/>
              </a:rPr>
              <a:t> </a:t>
            </a:r>
            <a:r>
              <a:rPr sz="1000" dirty="0">
                <a:cs typeface="Arial"/>
              </a:rPr>
              <a:t>Kroha,</a:t>
            </a:r>
            <a:r>
              <a:rPr sz="1000" spc="125" dirty="0">
                <a:cs typeface="Arial"/>
              </a:rPr>
              <a:t> </a:t>
            </a:r>
            <a:r>
              <a:rPr sz="1000" spc="-25" dirty="0">
                <a:cs typeface="Arial"/>
              </a:rPr>
              <a:t>V. </a:t>
            </a:r>
            <a:r>
              <a:rPr sz="1000" spc="50" dirty="0">
                <a:cs typeface="Arial"/>
              </a:rPr>
              <a:t>Burjan,</a:t>
            </a:r>
            <a:r>
              <a:rPr sz="1000" spc="25" dirty="0">
                <a:cs typeface="Arial"/>
              </a:rPr>
              <a:t> </a:t>
            </a:r>
            <a:r>
              <a:rPr sz="1000" spc="-65" dirty="0">
                <a:cs typeface="Arial"/>
              </a:rPr>
              <a:t>J.</a:t>
            </a:r>
            <a:r>
              <a:rPr sz="1000" spc="30" dirty="0">
                <a:cs typeface="Arial"/>
              </a:rPr>
              <a:t> </a:t>
            </a:r>
            <a:r>
              <a:rPr sz="1000" spc="-10" dirty="0">
                <a:cs typeface="Arial"/>
              </a:rPr>
              <a:t>Mrazek</a:t>
            </a:r>
            <a:endParaRPr sz="1000" dirty="0"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190"/>
              </a:spcBef>
            </a:pPr>
            <a:r>
              <a:rPr sz="1000" i="1" dirty="0">
                <a:cs typeface="Arial"/>
              </a:rPr>
              <a:t>Nipne</a:t>
            </a:r>
            <a:r>
              <a:rPr sz="1000" i="1" spc="125" dirty="0">
                <a:cs typeface="Arial"/>
              </a:rPr>
              <a:t> </a:t>
            </a:r>
            <a:r>
              <a:rPr sz="1000" i="1" dirty="0">
                <a:cs typeface="Arial"/>
              </a:rPr>
              <a:t>IFIN</a:t>
            </a:r>
            <a:r>
              <a:rPr sz="1000" i="1" spc="125" dirty="0">
                <a:cs typeface="Arial"/>
              </a:rPr>
              <a:t> </a:t>
            </a:r>
            <a:r>
              <a:rPr sz="1000" i="1" spc="50" dirty="0">
                <a:cs typeface="Arial"/>
              </a:rPr>
              <a:t>Bucharest</a:t>
            </a:r>
            <a:r>
              <a:rPr sz="1000" spc="50" dirty="0">
                <a:cs typeface="Arial"/>
              </a:rPr>
              <a:t>:</a:t>
            </a:r>
            <a:r>
              <a:rPr sz="1000" spc="110" dirty="0">
                <a:cs typeface="Arial"/>
              </a:rPr>
              <a:t> </a:t>
            </a:r>
            <a:r>
              <a:rPr sz="1000" dirty="0">
                <a:cs typeface="Arial"/>
              </a:rPr>
              <a:t>L.</a:t>
            </a:r>
            <a:r>
              <a:rPr sz="1000" spc="125" dirty="0">
                <a:cs typeface="Arial"/>
              </a:rPr>
              <a:t> </a:t>
            </a:r>
            <a:r>
              <a:rPr sz="1000" spc="-10" dirty="0">
                <a:cs typeface="Arial"/>
              </a:rPr>
              <a:t>Trache</a:t>
            </a:r>
            <a:endParaRPr sz="1000" dirty="0">
              <a:cs typeface="Arial"/>
            </a:endParaRPr>
          </a:p>
          <a:p>
            <a:pPr marL="12700" marR="1437005" algn="ctr">
              <a:lnSpc>
                <a:spcPts val="1470"/>
              </a:lnSpc>
              <a:spcBef>
                <a:spcPts val="75"/>
              </a:spcBef>
            </a:pPr>
            <a:r>
              <a:rPr sz="1000" i="1" spc="-10" dirty="0">
                <a:cs typeface="Arial"/>
              </a:rPr>
              <a:t>ELI-</a:t>
            </a:r>
            <a:r>
              <a:rPr sz="1000" i="1" dirty="0">
                <a:cs typeface="Arial"/>
              </a:rPr>
              <a:t>NP</a:t>
            </a:r>
            <a:r>
              <a:rPr sz="1000" i="1" spc="50" dirty="0">
                <a:cs typeface="Arial"/>
              </a:rPr>
              <a:t> Bucharest</a:t>
            </a:r>
            <a:r>
              <a:rPr sz="1000" spc="50" dirty="0">
                <a:cs typeface="Arial"/>
              </a:rPr>
              <a:t>:</a:t>
            </a:r>
            <a:r>
              <a:rPr sz="1000" spc="60" dirty="0">
                <a:cs typeface="Arial"/>
              </a:rPr>
              <a:t> </a:t>
            </a:r>
            <a:r>
              <a:rPr sz="1000" dirty="0">
                <a:cs typeface="Arial"/>
              </a:rPr>
              <a:t>C.</a:t>
            </a:r>
            <a:r>
              <a:rPr sz="1000" spc="60" dirty="0">
                <a:cs typeface="Arial"/>
              </a:rPr>
              <a:t> </a:t>
            </a:r>
            <a:r>
              <a:rPr sz="1000" spc="50" dirty="0">
                <a:cs typeface="Arial"/>
              </a:rPr>
              <a:t>Matei,</a:t>
            </a:r>
            <a:r>
              <a:rPr sz="1000" spc="70" dirty="0">
                <a:cs typeface="Arial"/>
              </a:rPr>
              <a:t> </a:t>
            </a:r>
            <a:r>
              <a:rPr sz="1000" dirty="0">
                <a:cs typeface="Arial"/>
              </a:rPr>
              <a:t>D.</a:t>
            </a:r>
            <a:r>
              <a:rPr sz="1000" spc="60" dirty="0">
                <a:cs typeface="Arial"/>
              </a:rPr>
              <a:t> </a:t>
            </a:r>
            <a:r>
              <a:rPr sz="1000" spc="35" dirty="0">
                <a:cs typeface="Arial"/>
              </a:rPr>
              <a:t>Balabanski </a:t>
            </a:r>
            <a:r>
              <a:rPr sz="1000" spc="60" dirty="0">
                <a:cs typeface="Arial"/>
              </a:rPr>
              <a:t>Atomki, </a:t>
            </a:r>
            <a:r>
              <a:rPr sz="1000" i="1" spc="50" dirty="0">
                <a:cs typeface="Arial"/>
              </a:rPr>
              <a:t>Debrecen,</a:t>
            </a:r>
            <a:r>
              <a:rPr sz="1000" i="1" spc="65" dirty="0">
                <a:cs typeface="Arial"/>
              </a:rPr>
              <a:t> </a:t>
            </a:r>
            <a:r>
              <a:rPr sz="1000" i="1" spc="50" dirty="0">
                <a:cs typeface="Arial"/>
              </a:rPr>
              <a:t>Hungary</a:t>
            </a:r>
            <a:r>
              <a:rPr sz="1000" spc="50" dirty="0">
                <a:cs typeface="Arial"/>
              </a:rPr>
              <a:t>:</a:t>
            </a:r>
            <a:r>
              <a:rPr sz="1000" spc="65" dirty="0">
                <a:cs typeface="Arial"/>
              </a:rPr>
              <a:t> </a:t>
            </a:r>
            <a:r>
              <a:rPr sz="1000" dirty="0">
                <a:cs typeface="Arial"/>
              </a:rPr>
              <a:t>G.</a:t>
            </a:r>
            <a:r>
              <a:rPr sz="1000" spc="60" dirty="0">
                <a:cs typeface="Arial"/>
              </a:rPr>
              <a:t> </a:t>
            </a:r>
            <a:r>
              <a:rPr sz="1000" spc="-20" dirty="0">
                <a:cs typeface="Arial"/>
              </a:rPr>
              <a:t>Kiss</a:t>
            </a:r>
            <a:endParaRPr sz="1000" dirty="0"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sz="1000" i="1" dirty="0">
                <a:cs typeface="Arial"/>
              </a:rPr>
              <a:t>CSNSM,</a:t>
            </a:r>
            <a:r>
              <a:rPr sz="1000" i="1" spc="95" dirty="0">
                <a:cs typeface="Arial"/>
              </a:rPr>
              <a:t> </a:t>
            </a:r>
            <a:r>
              <a:rPr sz="1000" i="1" dirty="0">
                <a:cs typeface="Arial"/>
              </a:rPr>
              <a:t>Orsay,</a:t>
            </a:r>
            <a:r>
              <a:rPr sz="1000" i="1" spc="100" dirty="0">
                <a:cs typeface="Arial"/>
              </a:rPr>
              <a:t> </a:t>
            </a:r>
            <a:r>
              <a:rPr sz="1000" i="1" dirty="0">
                <a:cs typeface="Arial"/>
              </a:rPr>
              <a:t>France</a:t>
            </a:r>
            <a:r>
              <a:rPr sz="1000" i="1" spc="110" dirty="0">
                <a:cs typeface="Arial"/>
              </a:rPr>
              <a:t> </a:t>
            </a:r>
            <a:r>
              <a:rPr sz="1000" spc="60" dirty="0">
                <a:cs typeface="Arial"/>
              </a:rPr>
              <a:t>:</a:t>
            </a:r>
            <a:r>
              <a:rPr sz="1000" spc="90" dirty="0">
                <a:cs typeface="Arial"/>
              </a:rPr>
              <a:t> </a:t>
            </a:r>
            <a:r>
              <a:rPr sz="1000" dirty="0">
                <a:cs typeface="Arial"/>
              </a:rPr>
              <a:t>A.</a:t>
            </a:r>
            <a:r>
              <a:rPr sz="1000" spc="95" dirty="0">
                <a:cs typeface="Arial"/>
              </a:rPr>
              <a:t> </a:t>
            </a:r>
            <a:r>
              <a:rPr sz="1000" dirty="0">
                <a:cs typeface="Arial"/>
              </a:rPr>
              <a:t>Coc</a:t>
            </a:r>
            <a:r>
              <a:rPr sz="1000" spc="100" dirty="0">
                <a:cs typeface="Arial"/>
              </a:rPr>
              <a:t> </a:t>
            </a:r>
            <a:r>
              <a:rPr sz="1000" dirty="0">
                <a:cs typeface="Arial"/>
              </a:rPr>
              <a:t>,</a:t>
            </a:r>
            <a:r>
              <a:rPr sz="1000" spc="100" dirty="0">
                <a:cs typeface="Arial"/>
              </a:rPr>
              <a:t> </a:t>
            </a:r>
            <a:r>
              <a:rPr sz="1000" spc="-45" dirty="0">
                <a:cs typeface="Arial"/>
              </a:rPr>
              <a:t>F.</a:t>
            </a:r>
            <a:r>
              <a:rPr sz="1000" spc="110" dirty="0">
                <a:cs typeface="Arial"/>
              </a:rPr>
              <a:t> </a:t>
            </a:r>
            <a:r>
              <a:rPr sz="1000" spc="60" dirty="0">
                <a:cs typeface="Arial"/>
              </a:rPr>
              <a:t>Hammache,</a:t>
            </a:r>
            <a:r>
              <a:rPr sz="1000" spc="100" dirty="0">
                <a:cs typeface="Arial"/>
              </a:rPr>
              <a:t> </a:t>
            </a:r>
            <a:r>
              <a:rPr sz="1000" dirty="0">
                <a:cs typeface="Arial"/>
              </a:rPr>
              <a:t>N.</a:t>
            </a:r>
            <a:r>
              <a:rPr sz="1000" spc="95" dirty="0">
                <a:cs typeface="Arial"/>
              </a:rPr>
              <a:t> </a:t>
            </a:r>
            <a:r>
              <a:rPr sz="1000" dirty="0">
                <a:cs typeface="Arial"/>
              </a:rPr>
              <a:t>De</a:t>
            </a:r>
            <a:r>
              <a:rPr sz="1000" spc="100" dirty="0">
                <a:cs typeface="Arial"/>
              </a:rPr>
              <a:t> </a:t>
            </a:r>
            <a:r>
              <a:rPr sz="1000" spc="-10" dirty="0">
                <a:cs typeface="Arial"/>
              </a:rPr>
              <a:t>Sereville</a:t>
            </a:r>
            <a:endParaRPr sz="1000" dirty="0"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200"/>
              </a:spcBef>
            </a:pPr>
            <a:r>
              <a:rPr sz="1000" i="1" spc="55" dirty="0">
                <a:cs typeface="Arial"/>
              </a:rPr>
              <a:t>University</a:t>
            </a:r>
            <a:r>
              <a:rPr sz="1000" i="1" spc="45" dirty="0">
                <a:cs typeface="Arial"/>
              </a:rPr>
              <a:t> </a:t>
            </a:r>
            <a:r>
              <a:rPr sz="1000" i="1" spc="60" dirty="0">
                <a:cs typeface="Arial"/>
              </a:rPr>
              <a:t>of</a:t>
            </a:r>
            <a:r>
              <a:rPr sz="1000" i="1" spc="55" dirty="0">
                <a:cs typeface="Arial"/>
              </a:rPr>
              <a:t> </a:t>
            </a:r>
            <a:r>
              <a:rPr sz="1000" i="1" spc="50" dirty="0">
                <a:cs typeface="Arial"/>
              </a:rPr>
              <a:t>Catalunya</a:t>
            </a:r>
            <a:r>
              <a:rPr sz="1000" spc="50" dirty="0">
                <a:cs typeface="Arial"/>
              </a:rPr>
              <a:t>: </a:t>
            </a:r>
            <a:r>
              <a:rPr sz="1000" spc="-65" dirty="0">
                <a:cs typeface="Arial"/>
              </a:rPr>
              <a:t>J.</a:t>
            </a:r>
            <a:r>
              <a:rPr sz="1000" spc="50" dirty="0">
                <a:cs typeface="Arial"/>
              </a:rPr>
              <a:t> </a:t>
            </a:r>
            <a:r>
              <a:rPr sz="1000" spc="-20" dirty="0">
                <a:cs typeface="Arial"/>
              </a:rPr>
              <a:t>Jose</a:t>
            </a:r>
            <a:endParaRPr sz="1000" dirty="0">
              <a:cs typeface="Arial"/>
            </a:endParaRPr>
          </a:p>
          <a:p>
            <a:pPr marL="12700" marR="322580" algn="ctr">
              <a:lnSpc>
                <a:spcPct val="115900"/>
              </a:lnSpc>
              <a:spcBef>
                <a:spcPts val="15"/>
              </a:spcBef>
            </a:pPr>
            <a:r>
              <a:rPr sz="1000" i="1" dirty="0">
                <a:cs typeface="Arial"/>
              </a:rPr>
              <a:t>Rudjer</a:t>
            </a:r>
            <a:r>
              <a:rPr sz="1000" i="1" spc="145" dirty="0">
                <a:cs typeface="Arial"/>
              </a:rPr>
              <a:t> </a:t>
            </a:r>
            <a:r>
              <a:rPr sz="1000" i="1" dirty="0">
                <a:cs typeface="Arial"/>
              </a:rPr>
              <a:t>Boskovic</a:t>
            </a:r>
            <a:r>
              <a:rPr sz="1000" i="1" spc="155" dirty="0">
                <a:cs typeface="Arial"/>
              </a:rPr>
              <a:t> </a:t>
            </a:r>
            <a:r>
              <a:rPr sz="1000" i="1" spc="65" dirty="0">
                <a:cs typeface="Arial"/>
              </a:rPr>
              <a:t>Institute</a:t>
            </a:r>
            <a:r>
              <a:rPr sz="1000" i="1" spc="150" dirty="0">
                <a:cs typeface="Arial"/>
              </a:rPr>
              <a:t> </a:t>
            </a:r>
            <a:r>
              <a:rPr sz="1000" i="1" spc="60" dirty="0">
                <a:cs typeface="Arial"/>
              </a:rPr>
              <a:t>Zagreb</a:t>
            </a:r>
            <a:r>
              <a:rPr sz="1000" i="1" spc="135" dirty="0">
                <a:cs typeface="Arial"/>
              </a:rPr>
              <a:t> </a:t>
            </a:r>
            <a:r>
              <a:rPr sz="1000" i="1" spc="45" dirty="0">
                <a:cs typeface="Arial"/>
              </a:rPr>
              <a:t>Croatia</a:t>
            </a:r>
            <a:r>
              <a:rPr sz="1000" spc="45" dirty="0">
                <a:cs typeface="Arial"/>
              </a:rPr>
              <a:t>:</a:t>
            </a:r>
            <a:r>
              <a:rPr sz="1000" spc="150" dirty="0">
                <a:cs typeface="Arial"/>
              </a:rPr>
              <a:t> </a:t>
            </a:r>
            <a:r>
              <a:rPr sz="1000" dirty="0">
                <a:cs typeface="Arial"/>
              </a:rPr>
              <a:t>N.</a:t>
            </a:r>
            <a:r>
              <a:rPr sz="1000" spc="145" dirty="0">
                <a:cs typeface="Arial"/>
              </a:rPr>
              <a:t> </a:t>
            </a:r>
            <a:r>
              <a:rPr sz="1000" dirty="0">
                <a:cs typeface="Arial"/>
              </a:rPr>
              <a:t>Soic,</a:t>
            </a:r>
            <a:r>
              <a:rPr sz="1000" spc="150" dirty="0">
                <a:cs typeface="Arial"/>
              </a:rPr>
              <a:t> </a:t>
            </a:r>
            <a:r>
              <a:rPr sz="1000" dirty="0">
                <a:cs typeface="Arial"/>
              </a:rPr>
              <a:t>M.</a:t>
            </a:r>
            <a:r>
              <a:rPr sz="1000" spc="150" dirty="0">
                <a:cs typeface="Arial"/>
              </a:rPr>
              <a:t> </a:t>
            </a:r>
            <a:r>
              <a:rPr sz="1000" spc="-10" dirty="0">
                <a:cs typeface="Arial"/>
              </a:rPr>
              <a:t>Milin </a:t>
            </a:r>
            <a:br>
              <a:rPr lang="it-IT" sz="1000" spc="20" dirty="0">
                <a:cs typeface="Arial"/>
              </a:rPr>
            </a:br>
            <a:r>
              <a:rPr sz="1000" i="1" dirty="0">
                <a:cs typeface="Arial"/>
              </a:rPr>
              <a:t>GIST,</a:t>
            </a:r>
            <a:r>
              <a:rPr sz="1000" i="1" spc="120" dirty="0">
                <a:cs typeface="Arial"/>
              </a:rPr>
              <a:t> </a:t>
            </a:r>
            <a:r>
              <a:rPr sz="1000" i="1" spc="50" dirty="0">
                <a:cs typeface="Arial"/>
              </a:rPr>
              <a:t>Gwangju,</a:t>
            </a:r>
            <a:r>
              <a:rPr sz="1000" i="1" spc="140" dirty="0">
                <a:cs typeface="Arial"/>
              </a:rPr>
              <a:t> </a:t>
            </a:r>
            <a:r>
              <a:rPr sz="1000" i="1" dirty="0">
                <a:cs typeface="Arial"/>
              </a:rPr>
              <a:t>South</a:t>
            </a:r>
            <a:r>
              <a:rPr sz="1000" i="1" spc="125" dirty="0">
                <a:cs typeface="Arial"/>
              </a:rPr>
              <a:t> </a:t>
            </a:r>
            <a:r>
              <a:rPr sz="1000" i="1" dirty="0">
                <a:cs typeface="Arial"/>
              </a:rPr>
              <a:t>Korea</a:t>
            </a:r>
            <a:r>
              <a:rPr sz="1000" dirty="0">
                <a:cs typeface="Arial"/>
              </a:rPr>
              <a:t>:</a:t>
            </a:r>
            <a:r>
              <a:rPr sz="1000" spc="110" dirty="0">
                <a:cs typeface="Arial"/>
              </a:rPr>
              <a:t> </a:t>
            </a:r>
            <a:r>
              <a:rPr sz="1000" dirty="0">
                <a:cs typeface="Arial"/>
              </a:rPr>
              <a:t>W.</a:t>
            </a:r>
            <a:r>
              <a:rPr sz="1000" spc="125" dirty="0">
                <a:cs typeface="Arial"/>
              </a:rPr>
              <a:t> </a:t>
            </a:r>
            <a:r>
              <a:rPr sz="1000" spc="-20" dirty="0">
                <a:cs typeface="Arial"/>
              </a:rPr>
              <a:t>Bang</a:t>
            </a:r>
            <a:endParaRPr sz="1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905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1030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45" name="Freeform: Shape 1032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29F114F-1985-63B3-9D72-A9C6E73E3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3310" y="643466"/>
            <a:ext cx="6168236" cy="556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6" name="Group 1034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036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7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4" descr="A stylized and catchy text that says 'YOU'RE INVITED' on a transparent background">
            <a:extLst>
              <a:ext uri="{FF2B5EF4-FFF2-40B4-BE49-F238E27FC236}">
                <a16:creationId xmlns:a16="http://schemas.microsoft.com/office/drawing/2014/main" id="{C23A2422-6106-3A5D-BD7A-06B590CAB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6740">
            <a:off x="7304596" y="1793432"/>
            <a:ext cx="4517181" cy="451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766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1D0F0B-F2C1-87D3-668F-AF92B0B6F06C}"/>
              </a:ext>
            </a:extLst>
          </p:cNvPr>
          <p:cNvSpPr txBox="1">
            <a:spLocks/>
          </p:cNvSpPr>
          <p:nvPr/>
        </p:nvSpPr>
        <p:spPr>
          <a:xfrm>
            <a:off x="494429" y="73763"/>
            <a:ext cx="9692640" cy="109373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/>
              <a:t>Nuclear Astrophysics with laser </a:t>
            </a:r>
            <a:r>
              <a:rPr lang="it-IT" sz="4000" dirty="0" err="1"/>
              <a:t>beams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1082FE29-2C18-7A0A-50B2-3EB87DD98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069" y="160965"/>
            <a:ext cx="866278" cy="63357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7F35A4F-3B5E-EF99-B69D-C54495489DEE}"/>
              </a:ext>
            </a:extLst>
          </p:cNvPr>
          <p:cNvSpPr txBox="1"/>
          <p:nvPr/>
        </p:nvSpPr>
        <p:spPr>
          <a:xfrm>
            <a:off x="762909" y="1171751"/>
            <a:ext cx="10318561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most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common scenario on laser-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ion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acceleration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relies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on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focusing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high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intensity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laser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pulse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into a target made of the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species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interest.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Depending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on the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intensity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on the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surface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density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the target, different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acceleration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mechanisms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are involved. The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most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studied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scenario today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relies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on the Target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Normal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Sheath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Acceleration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mechanism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originated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by high-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intensity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laser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pulses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focused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on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thin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targets.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8DE6D29-D9F9-5246-8704-D197220C2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099" y="3331895"/>
            <a:ext cx="4716601" cy="318315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47B3EA3-1CEB-2E04-6A7B-712A218F847C}"/>
              </a:ext>
            </a:extLst>
          </p:cNvPr>
          <p:cNvSpPr txBox="1"/>
          <p:nvPr/>
        </p:nvSpPr>
        <p:spPr>
          <a:xfrm>
            <a:off x="6280660" y="3362087"/>
            <a:ext cx="49969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These </a:t>
            </a:r>
            <a:r>
              <a:rPr lang="it-IT" dirty="0" err="1"/>
              <a:t>methods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open the way for a new </a:t>
            </a:r>
            <a:r>
              <a:rPr lang="it-IT" dirty="0" err="1"/>
              <a:t>approach</a:t>
            </a:r>
            <a:r>
              <a:rPr lang="it-IT" dirty="0"/>
              <a:t> to study Nuclear Astrophysics Reaction </a:t>
            </a:r>
            <a:r>
              <a:rPr lang="it-IT" dirty="0" err="1"/>
              <a:t>such</a:t>
            </a:r>
            <a:r>
              <a:rPr lang="it-IT" dirty="0"/>
              <a:t> as: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Times" panose="02020603050405020304" pitchFamily="18" charset="0"/>
              </a:rPr>
              <a:t>deuterium- deuterium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Times" panose="02020603050405020304" pitchFamily="18" charset="0"/>
              </a:rPr>
              <a:t>deuterium-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" panose="02020603050405020304" pitchFamily="18" charset="0"/>
              </a:rPr>
              <a:t>3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" panose="02020603050405020304" pitchFamily="18" charset="0"/>
              </a:rPr>
              <a:t>He 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Times" panose="02020603050405020304" pitchFamily="18" charset="0"/>
              </a:rPr>
              <a:t>proton-lithium 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Times" panose="02020603050405020304" pitchFamily="18" charset="0"/>
              </a:rPr>
              <a:t>proton-boron </a:t>
            </a:r>
          </a:p>
          <a:p>
            <a:pPr marL="285750" indent="-285750">
              <a:buFontTx/>
              <a:buChar char="-"/>
            </a:pPr>
            <a:r>
              <a:rPr lang="en-US" sz="1800" baseline="30000" dirty="0">
                <a:effectLst/>
                <a:latin typeface="Times New Roman" panose="02020603050405020304" pitchFamily="18" charset="0"/>
                <a:ea typeface="Times" panose="02020603050405020304" pitchFamily="18" charset="0"/>
              </a:rPr>
              <a:t>12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" panose="02020603050405020304" pitchFamily="18" charset="0"/>
              </a:rPr>
              <a:t>C-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" panose="02020603050405020304" pitchFamily="18" charset="0"/>
              </a:rPr>
              <a:t>12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" panose="02020603050405020304" pitchFamily="18" charset="0"/>
              </a:rPr>
              <a:t>C </a:t>
            </a:r>
          </a:p>
          <a:p>
            <a:pPr marL="285750" indent="-285750">
              <a:buFontTx/>
              <a:buChar char="-"/>
            </a:pPr>
            <a:r>
              <a:rPr lang="en-US" sz="1800" baseline="30000" dirty="0">
                <a:effectLst/>
                <a:latin typeface="Times New Roman" panose="02020603050405020304" pitchFamily="18" charset="0"/>
                <a:ea typeface="Times" panose="02020603050405020304" pitchFamily="18" charset="0"/>
              </a:rPr>
              <a:t>16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" panose="02020603050405020304" pitchFamily="18" charset="0"/>
              </a:rPr>
              <a:t>O-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" panose="02020603050405020304" pitchFamily="18" charset="0"/>
              </a:rPr>
              <a:t>16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" panose="02020603050405020304" pitchFamily="18" charset="0"/>
              </a:rPr>
              <a:t>O 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Times New Roman" panose="02020603050405020304" pitchFamily="18" charset="0"/>
              </a:rPr>
              <a:t>and much more….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7321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1D0F0B-F2C1-87D3-668F-AF92B0B6F06C}"/>
              </a:ext>
            </a:extLst>
          </p:cNvPr>
          <p:cNvSpPr txBox="1">
            <a:spLocks/>
          </p:cNvSpPr>
          <p:nvPr/>
        </p:nvSpPr>
        <p:spPr>
          <a:xfrm>
            <a:off x="494429" y="73763"/>
            <a:ext cx="9692640" cy="109373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/>
              <a:t>Coulomb </a:t>
            </a:r>
            <a:r>
              <a:rPr lang="it-IT" sz="4000" dirty="0" err="1"/>
              <a:t>Explosion</a:t>
            </a:r>
            <a:r>
              <a:rPr lang="it-IT" sz="4000" dirty="0"/>
              <a:t> paradigma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1082FE29-2C18-7A0A-50B2-3EB87DD98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069" y="160965"/>
            <a:ext cx="866278" cy="63357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8214FA7-6625-DDC5-4286-D29A3B68D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681" y="2169274"/>
            <a:ext cx="6874327" cy="457727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3C9A0EF-C7FB-8EC0-FF05-4572BF753EDF}"/>
              </a:ext>
            </a:extLst>
          </p:cNvPr>
          <p:cNvSpPr txBox="1"/>
          <p:nvPr/>
        </p:nvSpPr>
        <p:spPr>
          <a:xfrm>
            <a:off x="826711" y="881743"/>
            <a:ext cx="1003594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interaction of ultra-short laser pulses with an expanding gas mixture at controlled temperature and pressure inside a vacuum chamber causes the formation of plasmas with multi-keV temperature. These energies overlap with the typical temperatures of stellar environments where thermonuclear reactions occur, thus making this paradigm a </a:t>
            </a:r>
            <a:r>
              <a:rPr lang="en-US" sz="18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perfect scenario for nuclear astrophysics research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61085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46A505-1A11-7B19-438F-DDCC3BFF69BD}"/>
              </a:ext>
            </a:extLst>
          </p:cNvPr>
          <p:cNvSpPr txBox="1">
            <a:spLocks/>
          </p:cNvSpPr>
          <p:nvPr/>
        </p:nvSpPr>
        <p:spPr>
          <a:xfrm>
            <a:off x="494429" y="73763"/>
            <a:ext cx="9692640" cy="109373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/>
              <a:t>Electron Screening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F695C566-FCB5-A0F1-64F0-F6BADED07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069" y="160965"/>
            <a:ext cx="866278" cy="633576"/>
          </a:xfrm>
          <a:prstGeom prst="rect">
            <a:avLst/>
          </a:prstGeom>
        </p:spPr>
      </p:pic>
      <p:sp>
        <p:nvSpPr>
          <p:cNvPr id="4" name="object 5">
            <a:extLst>
              <a:ext uri="{FF2B5EF4-FFF2-40B4-BE49-F238E27FC236}">
                <a16:creationId xmlns:a16="http://schemas.microsoft.com/office/drawing/2014/main" id="{D93160C7-8103-BB7E-FC76-C27F1FA2D1B7}"/>
              </a:ext>
            </a:extLst>
          </p:cNvPr>
          <p:cNvSpPr txBox="1"/>
          <p:nvPr/>
        </p:nvSpPr>
        <p:spPr>
          <a:xfrm>
            <a:off x="494429" y="1567924"/>
            <a:ext cx="5113655" cy="2388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4930" marR="1018540">
              <a:lnSpc>
                <a:spcPct val="99300"/>
              </a:lnSpc>
              <a:spcBef>
                <a:spcPts val="105"/>
              </a:spcBef>
            </a:pP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Relatively</a:t>
            </a:r>
            <a:r>
              <a:rPr sz="1650" spc="-4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small</a:t>
            </a:r>
            <a:r>
              <a:rPr sz="1650" spc="-45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enhancements</a:t>
            </a:r>
            <a:r>
              <a:rPr sz="1650" spc="-5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due</a:t>
            </a:r>
            <a:r>
              <a:rPr sz="1650" spc="-45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spc="-25" dirty="0">
                <a:solidFill>
                  <a:srgbClr val="101010"/>
                </a:solidFill>
                <a:latin typeface="Arial"/>
                <a:cs typeface="Arial"/>
              </a:rPr>
              <a:t>to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electron</a:t>
            </a:r>
            <a:r>
              <a:rPr sz="1650" spc="-35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screening</a:t>
            </a:r>
            <a:r>
              <a:rPr sz="1650" spc="-3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at</a:t>
            </a:r>
            <a:r>
              <a:rPr sz="1650" spc="-35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energies</a:t>
            </a:r>
            <a:r>
              <a:rPr sz="1650" spc="-2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E/U</a:t>
            </a:r>
            <a:r>
              <a:rPr sz="1650" spc="-3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=</a:t>
            </a:r>
            <a:r>
              <a:rPr sz="1650" spc="-35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spc="-25" dirty="0">
                <a:solidFill>
                  <a:srgbClr val="101010"/>
                </a:solidFill>
                <a:latin typeface="Arial"/>
                <a:cs typeface="Arial"/>
              </a:rPr>
              <a:t>100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could</a:t>
            </a:r>
            <a:r>
              <a:rPr sz="1650" spc="-4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cause</a:t>
            </a:r>
            <a:r>
              <a:rPr sz="1650" spc="-3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significant</a:t>
            </a:r>
            <a:r>
              <a:rPr sz="1650" spc="-35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errors</a:t>
            </a:r>
            <a:r>
              <a:rPr sz="1650" spc="-2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in</a:t>
            </a:r>
            <a:r>
              <a:rPr sz="1650" spc="-4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spc="-25" dirty="0">
                <a:solidFill>
                  <a:srgbClr val="101010"/>
                </a:solidFill>
                <a:latin typeface="Arial"/>
                <a:cs typeface="Arial"/>
              </a:rPr>
              <a:t>the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extrapolation</a:t>
            </a:r>
            <a:r>
              <a:rPr sz="1650" spc="-35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to</a:t>
            </a:r>
            <a:r>
              <a:rPr sz="1650" spc="-35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lower</a:t>
            </a:r>
            <a:r>
              <a:rPr sz="1650" spc="-3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energies,</a:t>
            </a:r>
            <a:r>
              <a:rPr sz="1650" spc="-35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if</a:t>
            </a:r>
            <a:r>
              <a:rPr sz="1650" spc="-4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the</a:t>
            </a:r>
            <a:r>
              <a:rPr sz="1650" spc="-35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spc="-10" dirty="0">
                <a:solidFill>
                  <a:srgbClr val="101010"/>
                </a:solidFill>
                <a:latin typeface="Arial"/>
                <a:cs typeface="Arial"/>
              </a:rPr>
              <a:t>cross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section</a:t>
            </a:r>
            <a:r>
              <a:rPr sz="1650" spc="-3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curve</a:t>
            </a:r>
            <a:r>
              <a:rPr sz="1650" spc="-4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is</a:t>
            </a:r>
            <a:r>
              <a:rPr sz="1650" spc="-2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forced</a:t>
            </a:r>
            <a:r>
              <a:rPr sz="1650" spc="-25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to</a:t>
            </a:r>
            <a:r>
              <a:rPr sz="1650" spc="-3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follow</a:t>
            </a:r>
            <a:r>
              <a:rPr sz="1650" spc="-25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the</a:t>
            </a:r>
            <a:r>
              <a:rPr sz="1650" spc="-35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trend</a:t>
            </a:r>
            <a:r>
              <a:rPr sz="1650" spc="-3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spc="-25" dirty="0">
                <a:solidFill>
                  <a:srgbClr val="101010"/>
                </a:solidFill>
                <a:latin typeface="Arial"/>
                <a:cs typeface="Arial"/>
              </a:rPr>
              <a:t>of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the</a:t>
            </a:r>
            <a:r>
              <a:rPr sz="1650" spc="-35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enhanced</a:t>
            </a:r>
            <a:r>
              <a:rPr sz="1650" spc="-3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cross</a:t>
            </a:r>
            <a:r>
              <a:rPr sz="1650" spc="-3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sections</a:t>
            </a:r>
            <a:r>
              <a:rPr sz="1650" spc="-3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spc="-10" dirty="0">
                <a:solidFill>
                  <a:srgbClr val="101010"/>
                </a:solidFill>
                <a:latin typeface="Arial"/>
                <a:cs typeface="Arial"/>
              </a:rPr>
              <a:t>without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correcting</a:t>
            </a:r>
            <a:r>
              <a:rPr sz="1650" spc="-45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101010"/>
                </a:solidFill>
                <a:latin typeface="Arial"/>
                <a:cs typeface="Arial"/>
              </a:rPr>
              <a:t>for</a:t>
            </a:r>
            <a:r>
              <a:rPr sz="1650" spc="-3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spc="-10" dirty="0">
                <a:solidFill>
                  <a:srgbClr val="101010"/>
                </a:solidFill>
                <a:latin typeface="Arial"/>
                <a:cs typeface="Arial"/>
              </a:rPr>
              <a:t>screening</a:t>
            </a:r>
            <a:endParaRPr sz="1650" dirty="0">
              <a:latin typeface="Arial"/>
              <a:cs typeface="Arial"/>
            </a:endParaRPr>
          </a:p>
          <a:p>
            <a:pPr marL="25400" marR="17780">
              <a:lnSpc>
                <a:spcPct val="119700"/>
              </a:lnSpc>
              <a:spcBef>
                <a:spcPts val="90"/>
              </a:spcBef>
            </a:pPr>
            <a:r>
              <a:rPr sz="1650" i="1" dirty="0">
                <a:solidFill>
                  <a:srgbClr val="101010"/>
                </a:solidFill>
                <a:latin typeface="Arial"/>
                <a:cs typeface="Arial"/>
              </a:rPr>
              <a:t>The</a:t>
            </a:r>
            <a:r>
              <a:rPr sz="1650" i="1" spc="-35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i="1" dirty="0">
                <a:solidFill>
                  <a:srgbClr val="101010"/>
                </a:solidFill>
                <a:latin typeface="Arial"/>
                <a:cs typeface="Arial"/>
              </a:rPr>
              <a:t>whole</a:t>
            </a:r>
            <a:r>
              <a:rPr sz="1650" i="1" spc="-3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i="1" dirty="0">
                <a:solidFill>
                  <a:srgbClr val="101010"/>
                </a:solidFill>
                <a:latin typeface="Arial"/>
                <a:cs typeface="Arial"/>
              </a:rPr>
              <a:t>effect</a:t>
            </a:r>
            <a:r>
              <a:rPr sz="1650" i="1" spc="-25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i="1" dirty="0">
                <a:solidFill>
                  <a:srgbClr val="101010"/>
                </a:solidFill>
                <a:latin typeface="Arial"/>
                <a:cs typeface="Arial"/>
              </a:rPr>
              <a:t>of</a:t>
            </a:r>
            <a:r>
              <a:rPr sz="1650" i="1" spc="-35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i="1" dirty="0">
                <a:solidFill>
                  <a:srgbClr val="101010"/>
                </a:solidFill>
                <a:latin typeface="Arial"/>
                <a:cs typeface="Arial"/>
              </a:rPr>
              <a:t>screening</a:t>
            </a:r>
            <a:r>
              <a:rPr sz="1650" i="1" spc="-35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i="1" dirty="0">
                <a:solidFill>
                  <a:srgbClr val="101010"/>
                </a:solidFill>
                <a:latin typeface="Arial"/>
                <a:cs typeface="Arial"/>
              </a:rPr>
              <a:t>in</a:t>
            </a:r>
            <a:r>
              <a:rPr sz="1650" i="1" spc="-35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i="1" dirty="0">
                <a:solidFill>
                  <a:srgbClr val="101010"/>
                </a:solidFill>
                <a:latin typeface="Arial"/>
                <a:cs typeface="Arial"/>
              </a:rPr>
              <a:t>this</a:t>
            </a:r>
            <a:r>
              <a:rPr sz="1650" i="1" spc="-3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i="1" dirty="0">
                <a:solidFill>
                  <a:srgbClr val="101010"/>
                </a:solidFill>
                <a:latin typeface="Arial"/>
                <a:cs typeface="Arial"/>
              </a:rPr>
              <a:t>case</a:t>
            </a:r>
            <a:r>
              <a:rPr sz="1650" i="1" spc="-15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dirty="0">
                <a:solidFill>
                  <a:srgbClr val="999999"/>
                </a:solidFill>
                <a:latin typeface="Arial"/>
                <a:cs typeface="Arial"/>
              </a:rPr>
              <a:t>(U</a:t>
            </a:r>
            <a:r>
              <a:rPr sz="1425" baseline="-32163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1650" dirty="0">
                <a:solidFill>
                  <a:srgbClr val="999999"/>
                </a:solidFill>
                <a:latin typeface="Arial"/>
                <a:cs typeface="Arial"/>
              </a:rPr>
              <a:t>&lt;&lt;E</a:t>
            </a:r>
            <a:r>
              <a:rPr sz="1425" baseline="-32163" dirty="0">
                <a:solidFill>
                  <a:srgbClr val="999999"/>
                </a:solidFill>
                <a:latin typeface="Arial"/>
                <a:cs typeface="Arial"/>
              </a:rPr>
              <a:t>max</a:t>
            </a:r>
            <a:r>
              <a:rPr sz="1650" dirty="0">
                <a:solidFill>
                  <a:srgbClr val="999999"/>
                </a:solidFill>
                <a:latin typeface="Arial"/>
                <a:cs typeface="Arial"/>
              </a:rPr>
              <a:t>)</a:t>
            </a:r>
            <a:r>
              <a:rPr sz="1650" spc="-20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1650" i="1" spc="-25" dirty="0">
                <a:solidFill>
                  <a:srgbClr val="101010"/>
                </a:solidFill>
                <a:latin typeface="Arial"/>
                <a:cs typeface="Arial"/>
              </a:rPr>
              <a:t>is </a:t>
            </a:r>
            <a:r>
              <a:rPr sz="1650" i="1" dirty="0">
                <a:solidFill>
                  <a:srgbClr val="101010"/>
                </a:solidFill>
                <a:latin typeface="Arial"/>
                <a:cs typeface="Arial"/>
              </a:rPr>
              <a:t>then</a:t>
            </a:r>
            <a:r>
              <a:rPr sz="1650" i="1" spc="-35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i="1" dirty="0">
                <a:solidFill>
                  <a:srgbClr val="101010"/>
                </a:solidFill>
                <a:latin typeface="Arial"/>
                <a:cs typeface="Arial"/>
              </a:rPr>
              <a:t>that</a:t>
            </a:r>
            <a:r>
              <a:rPr sz="1650" i="1" spc="-35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i="1" dirty="0">
                <a:solidFill>
                  <a:srgbClr val="101010"/>
                </a:solidFill>
                <a:latin typeface="Arial"/>
                <a:cs typeface="Arial"/>
              </a:rPr>
              <a:t>the</a:t>
            </a:r>
            <a:r>
              <a:rPr sz="1650" i="1" spc="-3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i="1" dirty="0">
                <a:solidFill>
                  <a:srgbClr val="101010"/>
                </a:solidFill>
                <a:latin typeface="Arial"/>
                <a:cs typeface="Arial"/>
              </a:rPr>
              <a:t>reaction</a:t>
            </a:r>
            <a:r>
              <a:rPr sz="1650" i="1" spc="-3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i="1" dirty="0">
                <a:solidFill>
                  <a:srgbClr val="101010"/>
                </a:solidFill>
                <a:latin typeface="Arial"/>
                <a:cs typeface="Arial"/>
              </a:rPr>
              <a:t>rate</a:t>
            </a:r>
            <a:r>
              <a:rPr sz="1650" i="1" spc="-30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i="1" dirty="0">
                <a:solidFill>
                  <a:srgbClr val="101010"/>
                </a:solidFill>
                <a:latin typeface="Arial"/>
                <a:cs typeface="Arial"/>
              </a:rPr>
              <a:t>with</a:t>
            </a:r>
            <a:r>
              <a:rPr sz="1650" i="1" spc="-35" dirty="0">
                <a:solidFill>
                  <a:srgbClr val="101010"/>
                </a:solidFill>
                <a:latin typeface="Arial"/>
                <a:cs typeface="Arial"/>
              </a:rPr>
              <a:t> </a:t>
            </a:r>
            <a:r>
              <a:rPr sz="1650" i="1" spc="-10" dirty="0">
                <a:solidFill>
                  <a:srgbClr val="101010"/>
                </a:solidFill>
                <a:latin typeface="Arial"/>
                <a:cs typeface="Arial"/>
              </a:rPr>
              <a:t>screening</a:t>
            </a:r>
            <a:endParaRPr sz="1650" dirty="0">
              <a:latin typeface="Arial"/>
              <a:cs typeface="Arial"/>
            </a:endParaRPr>
          </a:p>
        </p:txBody>
      </p:sp>
      <p:pic>
        <p:nvPicPr>
          <p:cNvPr id="5" name="object 4">
            <a:extLst>
              <a:ext uri="{FF2B5EF4-FFF2-40B4-BE49-F238E27FC236}">
                <a16:creationId xmlns:a16="http://schemas.microsoft.com/office/drawing/2014/main" id="{16C53A51-C14F-3309-593E-B0024276AC9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78312" y="1331459"/>
            <a:ext cx="5113655" cy="4195082"/>
          </a:xfrm>
          <a:prstGeom prst="rect">
            <a:avLst/>
          </a:prstGeom>
        </p:spPr>
      </p:pic>
      <p:sp>
        <p:nvSpPr>
          <p:cNvPr id="6" name="object 13">
            <a:extLst>
              <a:ext uri="{FF2B5EF4-FFF2-40B4-BE49-F238E27FC236}">
                <a16:creationId xmlns:a16="http://schemas.microsoft.com/office/drawing/2014/main" id="{21A515AB-21B3-A158-5DAB-EF8AFD8D727E}"/>
              </a:ext>
            </a:extLst>
          </p:cNvPr>
          <p:cNvSpPr txBox="1"/>
          <p:nvPr/>
        </p:nvSpPr>
        <p:spPr>
          <a:xfrm>
            <a:off x="418229" y="4608159"/>
            <a:ext cx="5096510" cy="47769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768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60"/>
              </a:spcBef>
            </a:pPr>
            <a:r>
              <a:rPr sz="3900" spc="-817" baseline="9615" dirty="0">
                <a:latin typeface="Cambria"/>
                <a:cs typeface="Cambria"/>
              </a:rPr>
              <a:t>⟨</a:t>
            </a:r>
            <a:r>
              <a:rPr sz="3900" spc="-307" baseline="9615" dirty="0">
                <a:latin typeface="Cambria"/>
                <a:cs typeface="Cambria"/>
              </a:rPr>
              <a:t> </a:t>
            </a:r>
            <a:r>
              <a:rPr sz="3450" i="1" baseline="10869" dirty="0">
                <a:latin typeface="Times New Roman"/>
                <a:cs typeface="Times New Roman"/>
              </a:rPr>
              <a:t>σ</a:t>
            </a:r>
            <a:r>
              <a:rPr sz="3450" i="1" spc="-120" baseline="10869" dirty="0">
                <a:latin typeface="Times New Roman"/>
                <a:cs typeface="Times New Roman"/>
              </a:rPr>
              <a:t> </a:t>
            </a:r>
            <a:r>
              <a:rPr sz="3450" i="1" baseline="10869" dirty="0">
                <a:latin typeface="Times New Roman"/>
                <a:cs typeface="Times New Roman"/>
              </a:rPr>
              <a:t>v</a:t>
            </a:r>
            <a:r>
              <a:rPr sz="3450" i="1" spc="-157" baseline="10869" dirty="0">
                <a:latin typeface="Times New Roman"/>
                <a:cs typeface="Times New Roman"/>
              </a:rPr>
              <a:t> </a:t>
            </a:r>
            <a:r>
              <a:rPr sz="3900" spc="-15" baseline="9615" dirty="0">
                <a:latin typeface="Cambria"/>
                <a:cs typeface="Cambria"/>
              </a:rPr>
              <a:t>⟩</a:t>
            </a:r>
            <a:r>
              <a:rPr sz="1350" i="1" spc="-10" dirty="0">
                <a:latin typeface="Times New Roman"/>
                <a:cs typeface="Times New Roman"/>
              </a:rPr>
              <a:t>accelerator</a:t>
            </a:r>
            <a:r>
              <a:rPr sz="1350" i="1" spc="-20" dirty="0">
                <a:latin typeface="Times New Roman"/>
                <a:cs typeface="Times New Roman"/>
              </a:rPr>
              <a:t> </a:t>
            </a:r>
            <a:r>
              <a:rPr sz="3450" i="1" baseline="10869" dirty="0">
                <a:latin typeface="Times New Roman"/>
                <a:cs typeface="Times New Roman"/>
              </a:rPr>
              <a:t>≠</a:t>
            </a:r>
            <a:r>
              <a:rPr sz="3450" i="1" spc="-330" baseline="10869" dirty="0">
                <a:latin typeface="Times New Roman"/>
                <a:cs typeface="Times New Roman"/>
              </a:rPr>
              <a:t> </a:t>
            </a:r>
            <a:r>
              <a:rPr sz="3900" spc="-817" baseline="9615" dirty="0">
                <a:latin typeface="Cambria"/>
                <a:cs typeface="Cambria"/>
              </a:rPr>
              <a:t>⟨</a:t>
            </a:r>
            <a:r>
              <a:rPr sz="3900" spc="-300" baseline="9615" dirty="0">
                <a:latin typeface="Cambria"/>
                <a:cs typeface="Cambria"/>
              </a:rPr>
              <a:t> </a:t>
            </a:r>
            <a:r>
              <a:rPr sz="3450" i="1" baseline="10869" dirty="0">
                <a:latin typeface="Times New Roman"/>
                <a:cs typeface="Times New Roman"/>
              </a:rPr>
              <a:t>σ</a:t>
            </a:r>
            <a:r>
              <a:rPr sz="3450" i="1" spc="120" baseline="10869" dirty="0">
                <a:latin typeface="Times New Roman"/>
                <a:cs typeface="Times New Roman"/>
              </a:rPr>
              <a:t> </a:t>
            </a:r>
            <a:r>
              <a:rPr sz="3450" i="1" baseline="10869" dirty="0">
                <a:latin typeface="Times New Roman"/>
                <a:cs typeface="Times New Roman"/>
              </a:rPr>
              <a:t>v</a:t>
            </a:r>
            <a:r>
              <a:rPr sz="3450" i="1" spc="-397" baseline="10869" dirty="0">
                <a:latin typeface="Times New Roman"/>
                <a:cs typeface="Times New Roman"/>
              </a:rPr>
              <a:t> </a:t>
            </a:r>
            <a:r>
              <a:rPr sz="3900" spc="-817" baseline="9615" dirty="0">
                <a:latin typeface="Cambria"/>
                <a:cs typeface="Cambria"/>
              </a:rPr>
              <a:t>⟩</a:t>
            </a:r>
            <a:r>
              <a:rPr sz="3900" spc="-307" baseline="9615" dirty="0">
                <a:latin typeface="Cambria"/>
                <a:cs typeface="Cambria"/>
              </a:rPr>
              <a:t> </a:t>
            </a:r>
            <a:r>
              <a:rPr sz="1350" i="1" dirty="0">
                <a:latin typeface="Times New Roman"/>
                <a:cs typeface="Times New Roman"/>
              </a:rPr>
              <a:t>plasma</a:t>
            </a:r>
            <a:r>
              <a:rPr sz="1350" i="1" spc="-105" dirty="0">
                <a:latin typeface="Times New Roman"/>
                <a:cs typeface="Times New Roman"/>
              </a:rPr>
              <a:t> </a:t>
            </a:r>
            <a:r>
              <a:rPr sz="3450" i="1" baseline="10869" dirty="0">
                <a:latin typeface="Times New Roman"/>
                <a:cs typeface="Times New Roman"/>
              </a:rPr>
              <a:t>≈</a:t>
            </a:r>
            <a:r>
              <a:rPr sz="3450" i="1" spc="-337" baseline="10869" dirty="0">
                <a:latin typeface="Times New Roman"/>
                <a:cs typeface="Times New Roman"/>
              </a:rPr>
              <a:t> </a:t>
            </a:r>
            <a:r>
              <a:rPr sz="3900" spc="-817" baseline="9615" dirty="0">
                <a:latin typeface="Cambria"/>
                <a:cs typeface="Cambria"/>
              </a:rPr>
              <a:t>⟨</a:t>
            </a:r>
            <a:r>
              <a:rPr sz="3900" spc="-284" baseline="9615" dirty="0">
                <a:latin typeface="Cambria"/>
                <a:cs typeface="Cambria"/>
              </a:rPr>
              <a:t> </a:t>
            </a:r>
            <a:r>
              <a:rPr sz="3450" i="1" baseline="10869" dirty="0">
                <a:latin typeface="Times New Roman"/>
                <a:cs typeface="Times New Roman"/>
              </a:rPr>
              <a:t>σ</a:t>
            </a:r>
            <a:r>
              <a:rPr sz="3450" i="1" spc="120" baseline="10869" dirty="0">
                <a:latin typeface="Times New Roman"/>
                <a:cs typeface="Times New Roman"/>
              </a:rPr>
              <a:t> </a:t>
            </a:r>
            <a:r>
              <a:rPr sz="3450" i="1" baseline="10869" dirty="0">
                <a:latin typeface="Times New Roman"/>
                <a:cs typeface="Times New Roman"/>
              </a:rPr>
              <a:t>v</a:t>
            </a:r>
            <a:r>
              <a:rPr sz="3450" i="1" spc="-405" baseline="10869" dirty="0">
                <a:latin typeface="Times New Roman"/>
                <a:cs typeface="Times New Roman"/>
              </a:rPr>
              <a:t> </a:t>
            </a:r>
            <a:r>
              <a:rPr sz="3900" spc="-75" baseline="9615" dirty="0">
                <a:latin typeface="Cambria"/>
                <a:cs typeface="Cambria"/>
              </a:rPr>
              <a:t>⟩</a:t>
            </a:r>
            <a:r>
              <a:rPr sz="1350" i="1" spc="-50" dirty="0">
                <a:latin typeface="Times New Roman"/>
                <a:cs typeface="Times New Roman"/>
              </a:rPr>
              <a:t>stars</a:t>
            </a:r>
            <a:r>
              <a:rPr sz="1350" i="1" spc="-110" dirty="0">
                <a:latin typeface="Times New Roman"/>
                <a:cs typeface="Times New Roman"/>
              </a:rPr>
              <a:t> </a:t>
            </a:r>
            <a:r>
              <a:rPr sz="3450" i="1" baseline="10869" dirty="0">
                <a:latin typeface="Times New Roman"/>
                <a:cs typeface="Times New Roman"/>
              </a:rPr>
              <a:t>≠</a:t>
            </a:r>
            <a:r>
              <a:rPr sz="3450" i="1" spc="-67" baseline="10869" dirty="0">
                <a:latin typeface="Times New Roman"/>
                <a:cs typeface="Times New Roman"/>
              </a:rPr>
              <a:t> </a:t>
            </a:r>
            <a:r>
              <a:rPr sz="3900" spc="-232" baseline="9615" dirty="0">
                <a:latin typeface="Cambria"/>
                <a:cs typeface="Cambria"/>
              </a:rPr>
              <a:t>⟨</a:t>
            </a:r>
            <a:r>
              <a:rPr sz="3450" i="1" spc="-232" baseline="10869" dirty="0">
                <a:latin typeface="Times New Roman"/>
                <a:cs typeface="Times New Roman"/>
              </a:rPr>
              <a:t>σ</a:t>
            </a:r>
            <a:r>
              <a:rPr sz="3450" i="1" spc="112" baseline="10869" dirty="0">
                <a:latin typeface="Times New Roman"/>
                <a:cs typeface="Times New Roman"/>
              </a:rPr>
              <a:t> </a:t>
            </a:r>
            <a:r>
              <a:rPr sz="3450" i="1" baseline="10869" dirty="0">
                <a:latin typeface="Times New Roman"/>
                <a:cs typeface="Times New Roman"/>
              </a:rPr>
              <a:t>v</a:t>
            </a:r>
            <a:r>
              <a:rPr sz="3450" i="1" spc="-405" baseline="10869" dirty="0">
                <a:latin typeface="Times New Roman"/>
                <a:cs typeface="Times New Roman"/>
              </a:rPr>
              <a:t> </a:t>
            </a:r>
            <a:r>
              <a:rPr sz="3900" spc="-15" baseline="9615" dirty="0">
                <a:latin typeface="Cambria"/>
                <a:cs typeface="Cambria"/>
              </a:rPr>
              <a:t>⟩</a:t>
            </a:r>
            <a:r>
              <a:rPr sz="1350" i="1" spc="-10" dirty="0">
                <a:latin typeface="Times New Roman"/>
                <a:cs typeface="Times New Roman"/>
              </a:rPr>
              <a:t>bare</a:t>
            </a:r>
            <a:endParaRPr sz="135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2531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1D0F0B-F2C1-87D3-668F-AF92B0B6F06C}"/>
              </a:ext>
            </a:extLst>
          </p:cNvPr>
          <p:cNvSpPr txBox="1">
            <a:spLocks/>
          </p:cNvSpPr>
          <p:nvPr/>
        </p:nvSpPr>
        <p:spPr>
          <a:xfrm>
            <a:off x="494429" y="73763"/>
            <a:ext cx="9692640" cy="109373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/>
              <a:t>Electro-</a:t>
            </a:r>
            <a:r>
              <a:rPr lang="it-IT" sz="4000" dirty="0" err="1"/>
              <a:t>magnetic</a:t>
            </a:r>
            <a:r>
              <a:rPr lang="it-IT" sz="4000" dirty="0"/>
              <a:t> </a:t>
            </a:r>
            <a:r>
              <a:rPr lang="it-IT" sz="4000" dirty="0" err="1"/>
              <a:t>Pulse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1082FE29-2C18-7A0A-50B2-3EB87DD98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069" y="160965"/>
            <a:ext cx="866278" cy="63357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66DC761-FC5B-36AE-69E5-EE11FA8F4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741" y="3684785"/>
            <a:ext cx="6657088" cy="2885536"/>
          </a:xfrm>
          <a:prstGeom prst="rect">
            <a:avLst/>
          </a:prstGeom>
        </p:spPr>
      </p:pic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D72077D7-DD50-604F-9B6E-1B6306FF11EC}"/>
              </a:ext>
            </a:extLst>
          </p:cNvPr>
          <p:cNvSpPr txBox="1"/>
          <p:nvPr/>
        </p:nvSpPr>
        <p:spPr>
          <a:xfrm>
            <a:off x="641078" y="1113544"/>
            <a:ext cx="5934363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/>
              <a:t>The charge separation and target polarization under the action of a laser pulse produce an electromagnetic pulse. </a:t>
            </a:r>
            <a:endParaRPr lang="it-IT" sz="2000" dirty="0"/>
          </a:p>
        </p:txBody>
      </p:sp>
      <p:pic>
        <p:nvPicPr>
          <p:cNvPr id="72" name="Immagine 71">
            <a:extLst>
              <a:ext uri="{FF2B5EF4-FFF2-40B4-BE49-F238E27FC236}">
                <a16:creationId xmlns:a16="http://schemas.microsoft.com/office/drawing/2014/main" id="{E06AA10B-4C78-E845-5A49-6CB8F09D4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664" y="1163114"/>
            <a:ext cx="4080982" cy="2218441"/>
          </a:xfrm>
          <a:prstGeom prst="rect">
            <a:avLst/>
          </a:prstGeom>
        </p:spPr>
      </p:pic>
      <p:pic>
        <p:nvPicPr>
          <p:cNvPr id="74" name="Immagine 73">
            <a:extLst>
              <a:ext uri="{FF2B5EF4-FFF2-40B4-BE49-F238E27FC236}">
                <a16:creationId xmlns:a16="http://schemas.microsoft.com/office/drawing/2014/main" id="{C3A34AB0-5BEC-4025-C340-E857129A2B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082" y="2696372"/>
            <a:ext cx="3747256" cy="279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01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1D0F0B-F2C1-87D3-668F-AF92B0B6F06C}"/>
              </a:ext>
            </a:extLst>
          </p:cNvPr>
          <p:cNvSpPr txBox="1">
            <a:spLocks/>
          </p:cNvSpPr>
          <p:nvPr/>
        </p:nvSpPr>
        <p:spPr>
          <a:xfrm>
            <a:off x="494429" y="73763"/>
            <a:ext cx="9692640" cy="109373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 err="1"/>
              <a:t>Deuterium-deuterium</a:t>
            </a:r>
            <a:r>
              <a:rPr lang="it-IT" sz="4000" dirty="0"/>
              <a:t> fusion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1082FE29-2C18-7A0A-50B2-3EB87DD98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069" y="160965"/>
            <a:ext cx="866278" cy="63357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B548E59-168F-1A15-F378-8EFF18484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29" y="1534334"/>
            <a:ext cx="7228821" cy="4410290"/>
          </a:xfrm>
          <a:prstGeom prst="rect">
            <a:avLst/>
          </a:prstGeom>
        </p:spPr>
      </p:pic>
      <p:grpSp>
        <p:nvGrpSpPr>
          <p:cNvPr id="6" name="object 7">
            <a:extLst>
              <a:ext uri="{FF2B5EF4-FFF2-40B4-BE49-F238E27FC236}">
                <a16:creationId xmlns:a16="http://schemas.microsoft.com/office/drawing/2014/main" id="{BBCCC21F-5689-7F1D-D48A-C2D6D922ECA0}"/>
              </a:ext>
            </a:extLst>
          </p:cNvPr>
          <p:cNvGrpSpPr/>
          <p:nvPr/>
        </p:nvGrpSpPr>
        <p:grpSpPr>
          <a:xfrm>
            <a:off x="8089660" y="1976003"/>
            <a:ext cx="3385820" cy="1645285"/>
            <a:chOff x="101600" y="3054305"/>
            <a:chExt cx="3385820" cy="1645285"/>
          </a:xfrm>
        </p:grpSpPr>
        <p:pic>
          <p:nvPicPr>
            <p:cNvPr id="7" name="object 8">
              <a:extLst>
                <a:ext uri="{FF2B5EF4-FFF2-40B4-BE49-F238E27FC236}">
                  <a16:creationId xmlns:a16="http://schemas.microsoft.com/office/drawing/2014/main" id="{619C95D5-C11F-E75E-5606-77A5EA91E3A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600" y="3151470"/>
              <a:ext cx="3374390" cy="1456690"/>
            </a:xfrm>
            <a:prstGeom prst="rect">
              <a:avLst/>
            </a:prstGeom>
          </p:spPr>
        </p:pic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747ED366-2F37-1FA2-1CC4-EA12AED7E121}"/>
                </a:ext>
              </a:extLst>
            </p:cNvPr>
            <p:cNvSpPr/>
            <p:nvPr/>
          </p:nvSpPr>
          <p:spPr>
            <a:xfrm>
              <a:off x="2884170" y="3438490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19">
                  <a:moveTo>
                    <a:pt x="20319" y="0"/>
                  </a:moveTo>
                  <a:lnTo>
                    <a:pt x="19050" y="0"/>
                  </a:lnTo>
                  <a:lnTo>
                    <a:pt x="0" y="0"/>
                  </a:lnTo>
                </a:path>
              </a:pathLst>
            </a:custGeom>
            <a:ln w="5463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947FCFB7-C3AA-A432-FE5C-6082ACAB46E8}"/>
                </a:ext>
              </a:extLst>
            </p:cNvPr>
            <p:cNvSpPr/>
            <p:nvPr/>
          </p:nvSpPr>
          <p:spPr>
            <a:xfrm>
              <a:off x="2369820" y="3411184"/>
              <a:ext cx="496570" cy="55244"/>
            </a:xfrm>
            <a:custGeom>
              <a:avLst/>
              <a:gdLst/>
              <a:ahLst/>
              <a:cxnLst/>
              <a:rect l="l" t="t" r="r" b="b"/>
              <a:pathLst>
                <a:path w="496569" h="55245">
                  <a:moveTo>
                    <a:pt x="19050" y="0"/>
                  </a:moveTo>
                  <a:lnTo>
                    <a:pt x="0" y="0"/>
                  </a:lnTo>
                  <a:lnTo>
                    <a:pt x="0" y="54622"/>
                  </a:lnTo>
                  <a:lnTo>
                    <a:pt x="19050" y="54622"/>
                  </a:lnTo>
                  <a:lnTo>
                    <a:pt x="19050" y="0"/>
                  </a:lnTo>
                  <a:close/>
                </a:path>
                <a:path w="496569" h="55245">
                  <a:moveTo>
                    <a:pt x="55880" y="0"/>
                  </a:moveTo>
                  <a:lnTo>
                    <a:pt x="36830" y="0"/>
                  </a:lnTo>
                  <a:lnTo>
                    <a:pt x="36830" y="54622"/>
                  </a:lnTo>
                  <a:lnTo>
                    <a:pt x="55880" y="54622"/>
                  </a:lnTo>
                  <a:lnTo>
                    <a:pt x="55880" y="0"/>
                  </a:lnTo>
                  <a:close/>
                </a:path>
                <a:path w="496569" h="55245">
                  <a:moveTo>
                    <a:pt x="92710" y="0"/>
                  </a:moveTo>
                  <a:lnTo>
                    <a:pt x="73660" y="0"/>
                  </a:lnTo>
                  <a:lnTo>
                    <a:pt x="73660" y="54622"/>
                  </a:lnTo>
                  <a:lnTo>
                    <a:pt x="92710" y="54622"/>
                  </a:lnTo>
                  <a:lnTo>
                    <a:pt x="92710" y="0"/>
                  </a:lnTo>
                  <a:close/>
                </a:path>
                <a:path w="496569" h="55245">
                  <a:moveTo>
                    <a:pt x="129540" y="0"/>
                  </a:moveTo>
                  <a:lnTo>
                    <a:pt x="110490" y="0"/>
                  </a:lnTo>
                  <a:lnTo>
                    <a:pt x="110490" y="54622"/>
                  </a:lnTo>
                  <a:lnTo>
                    <a:pt x="129540" y="54622"/>
                  </a:lnTo>
                  <a:lnTo>
                    <a:pt x="129540" y="0"/>
                  </a:lnTo>
                  <a:close/>
                </a:path>
                <a:path w="496569" h="55245">
                  <a:moveTo>
                    <a:pt x="165100" y="0"/>
                  </a:moveTo>
                  <a:lnTo>
                    <a:pt x="147320" y="0"/>
                  </a:lnTo>
                  <a:lnTo>
                    <a:pt x="147320" y="54622"/>
                  </a:lnTo>
                  <a:lnTo>
                    <a:pt x="165100" y="54622"/>
                  </a:lnTo>
                  <a:lnTo>
                    <a:pt x="165100" y="0"/>
                  </a:lnTo>
                  <a:close/>
                </a:path>
                <a:path w="496569" h="55245">
                  <a:moveTo>
                    <a:pt x="201930" y="0"/>
                  </a:moveTo>
                  <a:lnTo>
                    <a:pt x="184150" y="0"/>
                  </a:lnTo>
                  <a:lnTo>
                    <a:pt x="184150" y="54622"/>
                  </a:lnTo>
                  <a:lnTo>
                    <a:pt x="201930" y="54622"/>
                  </a:lnTo>
                  <a:lnTo>
                    <a:pt x="201930" y="0"/>
                  </a:lnTo>
                  <a:close/>
                </a:path>
                <a:path w="496569" h="55245">
                  <a:moveTo>
                    <a:pt x="238760" y="0"/>
                  </a:moveTo>
                  <a:lnTo>
                    <a:pt x="220980" y="0"/>
                  </a:lnTo>
                  <a:lnTo>
                    <a:pt x="220980" y="54622"/>
                  </a:lnTo>
                  <a:lnTo>
                    <a:pt x="238760" y="54622"/>
                  </a:lnTo>
                  <a:lnTo>
                    <a:pt x="238760" y="0"/>
                  </a:lnTo>
                  <a:close/>
                </a:path>
                <a:path w="496569" h="55245">
                  <a:moveTo>
                    <a:pt x="275590" y="0"/>
                  </a:moveTo>
                  <a:lnTo>
                    <a:pt x="257810" y="0"/>
                  </a:lnTo>
                  <a:lnTo>
                    <a:pt x="257810" y="54622"/>
                  </a:lnTo>
                  <a:lnTo>
                    <a:pt x="275590" y="54622"/>
                  </a:lnTo>
                  <a:lnTo>
                    <a:pt x="275590" y="0"/>
                  </a:lnTo>
                  <a:close/>
                </a:path>
                <a:path w="496569" h="55245">
                  <a:moveTo>
                    <a:pt x="312420" y="0"/>
                  </a:moveTo>
                  <a:lnTo>
                    <a:pt x="294640" y="0"/>
                  </a:lnTo>
                  <a:lnTo>
                    <a:pt x="294640" y="54622"/>
                  </a:lnTo>
                  <a:lnTo>
                    <a:pt x="312420" y="54622"/>
                  </a:lnTo>
                  <a:lnTo>
                    <a:pt x="312420" y="0"/>
                  </a:lnTo>
                  <a:close/>
                </a:path>
                <a:path w="496569" h="55245">
                  <a:moveTo>
                    <a:pt x="349250" y="0"/>
                  </a:moveTo>
                  <a:lnTo>
                    <a:pt x="331470" y="0"/>
                  </a:lnTo>
                  <a:lnTo>
                    <a:pt x="331470" y="54622"/>
                  </a:lnTo>
                  <a:lnTo>
                    <a:pt x="349250" y="54622"/>
                  </a:lnTo>
                  <a:lnTo>
                    <a:pt x="349250" y="0"/>
                  </a:lnTo>
                  <a:close/>
                </a:path>
                <a:path w="496569" h="55245">
                  <a:moveTo>
                    <a:pt x="386080" y="0"/>
                  </a:moveTo>
                  <a:lnTo>
                    <a:pt x="367030" y="0"/>
                  </a:lnTo>
                  <a:lnTo>
                    <a:pt x="367030" y="54622"/>
                  </a:lnTo>
                  <a:lnTo>
                    <a:pt x="386080" y="54622"/>
                  </a:lnTo>
                  <a:lnTo>
                    <a:pt x="386080" y="0"/>
                  </a:lnTo>
                  <a:close/>
                </a:path>
                <a:path w="496569" h="55245">
                  <a:moveTo>
                    <a:pt x="422910" y="0"/>
                  </a:moveTo>
                  <a:lnTo>
                    <a:pt x="403860" y="0"/>
                  </a:lnTo>
                  <a:lnTo>
                    <a:pt x="403860" y="54622"/>
                  </a:lnTo>
                  <a:lnTo>
                    <a:pt x="422910" y="54622"/>
                  </a:lnTo>
                  <a:lnTo>
                    <a:pt x="422910" y="0"/>
                  </a:lnTo>
                  <a:close/>
                </a:path>
                <a:path w="496569" h="55245">
                  <a:moveTo>
                    <a:pt x="459740" y="0"/>
                  </a:moveTo>
                  <a:lnTo>
                    <a:pt x="440690" y="0"/>
                  </a:lnTo>
                  <a:lnTo>
                    <a:pt x="440690" y="54622"/>
                  </a:lnTo>
                  <a:lnTo>
                    <a:pt x="459740" y="54622"/>
                  </a:lnTo>
                  <a:lnTo>
                    <a:pt x="459740" y="0"/>
                  </a:lnTo>
                  <a:close/>
                </a:path>
                <a:path w="496569" h="55245">
                  <a:moveTo>
                    <a:pt x="496570" y="0"/>
                  </a:moveTo>
                  <a:lnTo>
                    <a:pt x="477520" y="0"/>
                  </a:lnTo>
                  <a:lnTo>
                    <a:pt x="477520" y="54622"/>
                  </a:lnTo>
                  <a:lnTo>
                    <a:pt x="496570" y="54622"/>
                  </a:lnTo>
                  <a:lnTo>
                    <a:pt x="49657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BE0C2604-40AC-B152-2ADC-743B70F7D8F7}"/>
                </a:ext>
              </a:extLst>
            </p:cNvPr>
            <p:cNvSpPr/>
            <p:nvPr/>
          </p:nvSpPr>
          <p:spPr>
            <a:xfrm>
              <a:off x="2345689" y="3425790"/>
              <a:ext cx="6350" cy="12700"/>
            </a:xfrm>
            <a:custGeom>
              <a:avLst/>
              <a:gdLst/>
              <a:ahLst/>
              <a:cxnLst/>
              <a:rect l="l" t="t" r="r" b="b"/>
              <a:pathLst>
                <a:path w="6350" h="12700">
                  <a:moveTo>
                    <a:pt x="6350" y="12700"/>
                  </a:moveTo>
                  <a:lnTo>
                    <a:pt x="0" y="12700"/>
                  </a:lnTo>
                  <a:lnTo>
                    <a:pt x="0" y="0"/>
                  </a:lnTo>
                </a:path>
              </a:pathLst>
            </a:custGeom>
            <a:ln w="5463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BCFB2AA5-354C-E856-DFB1-DBC22F9A4421}"/>
                </a:ext>
              </a:extLst>
            </p:cNvPr>
            <p:cNvSpPr/>
            <p:nvPr/>
          </p:nvSpPr>
          <p:spPr>
            <a:xfrm>
              <a:off x="2318372" y="3132419"/>
              <a:ext cx="55244" cy="275590"/>
            </a:xfrm>
            <a:custGeom>
              <a:avLst/>
              <a:gdLst/>
              <a:ahLst/>
              <a:cxnLst/>
              <a:rect l="l" t="t" r="r" b="b"/>
              <a:pathLst>
                <a:path w="55244" h="275589">
                  <a:moveTo>
                    <a:pt x="54622" y="256540"/>
                  </a:moveTo>
                  <a:lnTo>
                    <a:pt x="0" y="256540"/>
                  </a:lnTo>
                  <a:lnTo>
                    <a:pt x="0" y="275590"/>
                  </a:lnTo>
                  <a:lnTo>
                    <a:pt x="54622" y="275590"/>
                  </a:lnTo>
                  <a:lnTo>
                    <a:pt x="54622" y="256540"/>
                  </a:lnTo>
                  <a:close/>
                </a:path>
                <a:path w="55244" h="275589">
                  <a:moveTo>
                    <a:pt x="54622" y="219710"/>
                  </a:moveTo>
                  <a:lnTo>
                    <a:pt x="0" y="219710"/>
                  </a:lnTo>
                  <a:lnTo>
                    <a:pt x="0" y="238760"/>
                  </a:lnTo>
                  <a:lnTo>
                    <a:pt x="54622" y="238760"/>
                  </a:lnTo>
                  <a:lnTo>
                    <a:pt x="54622" y="219710"/>
                  </a:lnTo>
                  <a:close/>
                </a:path>
                <a:path w="55244" h="275589">
                  <a:moveTo>
                    <a:pt x="54622" y="182880"/>
                  </a:moveTo>
                  <a:lnTo>
                    <a:pt x="0" y="182880"/>
                  </a:lnTo>
                  <a:lnTo>
                    <a:pt x="0" y="201930"/>
                  </a:lnTo>
                  <a:lnTo>
                    <a:pt x="54622" y="201930"/>
                  </a:lnTo>
                  <a:lnTo>
                    <a:pt x="54622" y="182880"/>
                  </a:lnTo>
                  <a:close/>
                </a:path>
                <a:path w="55244" h="275589">
                  <a:moveTo>
                    <a:pt x="54622" y="147320"/>
                  </a:moveTo>
                  <a:lnTo>
                    <a:pt x="0" y="147320"/>
                  </a:lnTo>
                  <a:lnTo>
                    <a:pt x="0" y="165100"/>
                  </a:lnTo>
                  <a:lnTo>
                    <a:pt x="54622" y="165100"/>
                  </a:lnTo>
                  <a:lnTo>
                    <a:pt x="54622" y="147320"/>
                  </a:lnTo>
                  <a:close/>
                </a:path>
                <a:path w="55244" h="275589">
                  <a:moveTo>
                    <a:pt x="54622" y="110490"/>
                  </a:moveTo>
                  <a:lnTo>
                    <a:pt x="0" y="110490"/>
                  </a:lnTo>
                  <a:lnTo>
                    <a:pt x="0" y="128270"/>
                  </a:lnTo>
                  <a:lnTo>
                    <a:pt x="54622" y="128270"/>
                  </a:lnTo>
                  <a:lnTo>
                    <a:pt x="54622" y="110490"/>
                  </a:lnTo>
                  <a:close/>
                </a:path>
                <a:path w="55244" h="275589">
                  <a:moveTo>
                    <a:pt x="54622" y="73660"/>
                  </a:moveTo>
                  <a:lnTo>
                    <a:pt x="0" y="73660"/>
                  </a:lnTo>
                  <a:lnTo>
                    <a:pt x="0" y="91440"/>
                  </a:lnTo>
                  <a:lnTo>
                    <a:pt x="54622" y="91440"/>
                  </a:lnTo>
                  <a:lnTo>
                    <a:pt x="54622" y="73660"/>
                  </a:lnTo>
                  <a:close/>
                </a:path>
                <a:path w="55244" h="275589">
                  <a:moveTo>
                    <a:pt x="54622" y="36830"/>
                  </a:moveTo>
                  <a:lnTo>
                    <a:pt x="0" y="36830"/>
                  </a:lnTo>
                  <a:lnTo>
                    <a:pt x="0" y="54610"/>
                  </a:lnTo>
                  <a:lnTo>
                    <a:pt x="54622" y="54610"/>
                  </a:lnTo>
                  <a:lnTo>
                    <a:pt x="54622" y="36830"/>
                  </a:lnTo>
                  <a:close/>
                </a:path>
                <a:path w="55244" h="275589">
                  <a:moveTo>
                    <a:pt x="54622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54622" y="17780"/>
                  </a:lnTo>
                  <a:lnTo>
                    <a:pt x="54622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E9299C09-F9D3-528C-C584-725693F2666E}"/>
                </a:ext>
              </a:extLst>
            </p:cNvPr>
            <p:cNvSpPr/>
            <p:nvPr/>
          </p:nvSpPr>
          <p:spPr>
            <a:xfrm>
              <a:off x="2345689" y="3100670"/>
              <a:ext cx="5080" cy="12700"/>
            </a:xfrm>
            <a:custGeom>
              <a:avLst/>
              <a:gdLst/>
              <a:ahLst/>
              <a:cxnLst/>
              <a:rect l="l" t="t" r="r" b="b"/>
              <a:pathLst>
                <a:path w="5080" h="12700">
                  <a:moveTo>
                    <a:pt x="0" y="12700"/>
                  </a:moveTo>
                  <a:lnTo>
                    <a:pt x="0" y="0"/>
                  </a:lnTo>
                  <a:lnTo>
                    <a:pt x="5080" y="0"/>
                  </a:lnTo>
                </a:path>
              </a:pathLst>
            </a:custGeom>
            <a:ln w="5463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7EBD86D6-2C80-F511-5D56-BB52542031CD}"/>
                </a:ext>
              </a:extLst>
            </p:cNvPr>
            <p:cNvSpPr/>
            <p:nvPr/>
          </p:nvSpPr>
          <p:spPr>
            <a:xfrm>
              <a:off x="2369820" y="3073364"/>
              <a:ext cx="1116965" cy="393065"/>
            </a:xfrm>
            <a:custGeom>
              <a:avLst/>
              <a:gdLst/>
              <a:ahLst/>
              <a:cxnLst/>
              <a:rect l="l" t="t" r="r" b="b"/>
              <a:pathLst>
                <a:path w="1116964" h="393064">
                  <a:moveTo>
                    <a:pt x="17780" y="0"/>
                  </a:moveTo>
                  <a:lnTo>
                    <a:pt x="0" y="0"/>
                  </a:lnTo>
                  <a:lnTo>
                    <a:pt x="0" y="54622"/>
                  </a:lnTo>
                  <a:lnTo>
                    <a:pt x="17780" y="54622"/>
                  </a:lnTo>
                  <a:lnTo>
                    <a:pt x="17780" y="0"/>
                  </a:lnTo>
                  <a:close/>
                </a:path>
                <a:path w="1116964" h="393064">
                  <a:moveTo>
                    <a:pt x="54610" y="0"/>
                  </a:moveTo>
                  <a:lnTo>
                    <a:pt x="36830" y="0"/>
                  </a:lnTo>
                  <a:lnTo>
                    <a:pt x="36830" y="54622"/>
                  </a:lnTo>
                  <a:lnTo>
                    <a:pt x="54610" y="54622"/>
                  </a:lnTo>
                  <a:lnTo>
                    <a:pt x="54610" y="0"/>
                  </a:lnTo>
                  <a:close/>
                </a:path>
                <a:path w="1116964" h="393064">
                  <a:moveTo>
                    <a:pt x="91440" y="0"/>
                  </a:moveTo>
                  <a:lnTo>
                    <a:pt x="73660" y="0"/>
                  </a:lnTo>
                  <a:lnTo>
                    <a:pt x="73660" y="54622"/>
                  </a:lnTo>
                  <a:lnTo>
                    <a:pt x="91440" y="54622"/>
                  </a:lnTo>
                  <a:lnTo>
                    <a:pt x="91440" y="0"/>
                  </a:lnTo>
                  <a:close/>
                </a:path>
                <a:path w="1116964" h="393064">
                  <a:moveTo>
                    <a:pt x="128270" y="0"/>
                  </a:moveTo>
                  <a:lnTo>
                    <a:pt x="110490" y="0"/>
                  </a:lnTo>
                  <a:lnTo>
                    <a:pt x="110490" y="54622"/>
                  </a:lnTo>
                  <a:lnTo>
                    <a:pt x="128270" y="54622"/>
                  </a:lnTo>
                  <a:lnTo>
                    <a:pt x="128270" y="0"/>
                  </a:lnTo>
                  <a:close/>
                </a:path>
                <a:path w="1116964" h="393064">
                  <a:moveTo>
                    <a:pt x="165100" y="0"/>
                  </a:moveTo>
                  <a:lnTo>
                    <a:pt x="146050" y="0"/>
                  </a:lnTo>
                  <a:lnTo>
                    <a:pt x="146050" y="54622"/>
                  </a:lnTo>
                  <a:lnTo>
                    <a:pt x="165100" y="54622"/>
                  </a:lnTo>
                  <a:lnTo>
                    <a:pt x="165100" y="0"/>
                  </a:lnTo>
                  <a:close/>
                </a:path>
                <a:path w="1116964" h="393064">
                  <a:moveTo>
                    <a:pt x="201930" y="0"/>
                  </a:moveTo>
                  <a:lnTo>
                    <a:pt x="182880" y="0"/>
                  </a:lnTo>
                  <a:lnTo>
                    <a:pt x="182880" y="54622"/>
                  </a:lnTo>
                  <a:lnTo>
                    <a:pt x="201930" y="54622"/>
                  </a:lnTo>
                  <a:lnTo>
                    <a:pt x="201930" y="0"/>
                  </a:lnTo>
                  <a:close/>
                </a:path>
                <a:path w="1116964" h="393064">
                  <a:moveTo>
                    <a:pt x="238760" y="0"/>
                  </a:moveTo>
                  <a:lnTo>
                    <a:pt x="219710" y="0"/>
                  </a:lnTo>
                  <a:lnTo>
                    <a:pt x="219710" y="54622"/>
                  </a:lnTo>
                  <a:lnTo>
                    <a:pt x="238760" y="54622"/>
                  </a:lnTo>
                  <a:lnTo>
                    <a:pt x="238760" y="0"/>
                  </a:lnTo>
                  <a:close/>
                </a:path>
                <a:path w="1116964" h="393064">
                  <a:moveTo>
                    <a:pt x="275590" y="0"/>
                  </a:moveTo>
                  <a:lnTo>
                    <a:pt x="256540" y="0"/>
                  </a:lnTo>
                  <a:lnTo>
                    <a:pt x="256540" y="54622"/>
                  </a:lnTo>
                  <a:lnTo>
                    <a:pt x="275590" y="54622"/>
                  </a:lnTo>
                  <a:lnTo>
                    <a:pt x="275590" y="0"/>
                  </a:lnTo>
                  <a:close/>
                </a:path>
                <a:path w="1116964" h="393064">
                  <a:moveTo>
                    <a:pt x="312420" y="0"/>
                  </a:moveTo>
                  <a:lnTo>
                    <a:pt x="293370" y="0"/>
                  </a:lnTo>
                  <a:lnTo>
                    <a:pt x="293370" y="54622"/>
                  </a:lnTo>
                  <a:lnTo>
                    <a:pt x="312420" y="54622"/>
                  </a:lnTo>
                  <a:lnTo>
                    <a:pt x="312420" y="0"/>
                  </a:lnTo>
                  <a:close/>
                </a:path>
                <a:path w="1116964" h="393064">
                  <a:moveTo>
                    <a:pt x="347980" y="0"/>
                  </a:moveTo>
                  <a:lnTo>
                    <a:pt x="330200" y="0"/>
                  </a:lnTo>
                  <a:lnTo>
                    <a:pt x="330200" y="54622"/>
                  </a:lnTo>
                  <a:lnTo>
                    <a:pt x="347980" y="54622"/>
                  </a:lnTo>
                  <a:lnTo>
                    <a:pt x="347980" y="0"/>
                  </a:lnTo>
                  <a:close/>
                </a:path>
                <a:path w="1116964" h="393064">
                  <a:moveTo>
                    <a:pt x="384810" y="0"/>
                  </a:moveTo>
                  <a:lnTo>
                    <a:pt x="367030" y="0"/>
                  </a:lnTo>
                  <a:lnTo>
                    <a:pt x="367030" y="54622"/>
                  </a:lnTo>
                  <a:lnTo>
                    <a:pt x="384810" y="54622"/>
                  </a:lnTo>
                  <a:lnTo>
                    <a:pt x="384810" y="0"/>
                  </a:lnTo>
                  <a:close/>
                </a:path>
                <a:path w="1116964" h="393064">
                  <a:moveTo>
                    <a:pt x="421640" y="0"/>
                  </a:moveTo>
                  <a:lnTo>
                    <a:pt x="403860" y="0"/>
                  </a:lnTo>
                  <a:lnTo>
                    <a:pt x="403860" y="54622"/>
                  </a:lnTo>
                  <a:lnTo>
                    <a:pt x="421640" y="54622"/>
                  </a:lnTo>
                  <a:lnTo>
                    <a:pt x="421640" y="0"/>
                  </a:lnTo>
                  <a:close/>
                </a:path>
                <a:path w="1116964" h="393064">
                  <a:moveTo>
                    <a:pt x="458470" y="0"/>
                  </a:moveTo>
                  <a:lnTo>
                    <a:pt x="440690" y="0"/>
                  </a:lnTo>
                  <a:lnTo>
                    <a:pt x="440690" y="54622"/>
                  </a:lnTo>
                  <a:lnTo>
                    <a:pt x="458470" y="54622"/>
                  </a:lnTo>
                  <a:lnTo>
                    <a:pt x="458470" y="0"/>
                  </a:lnTo>
                  <a:close/>
                </a:path>
                <a:path w="1116964" h="393064">
                  <a:moveTo>
                    <a:pt x="495300" y="0"/>
                  </a:moveTo>
                  <a:lnTo>
                    <a:pt x="477520" y="0"/>
                  </a:lnTo>
                  <a:lnTo>
                    <a:pt x="477520" y="54622"/>
                  </a:lnTo>
                  <a:lnTo>
                    <a:pt x="495300" y="54622"/>
                  </a:lnTo>
                  <a:lnTo>
                    <a:pt x="495300" y="0"/>
                  </a:lnTo>
                  <a:close/>
                </a:path>
                <a:path w="1116964" h="393064">
                  <a:moveTo>
                    <a:pt x="532130" y="0"/>
                  </a:moveTo>
                  <a:lnTo>
                    <a:pt x="514350" y="0"/>
                  </a:lnTo>
                  <a:lnTo>
                    <a:pt x="514350" y="54622"/>
                  </a:lnTo>
                  <a:lnTo>
                    <a:pt x="532130" y="54622"/>
                  </a:lnTo>
                  <a:lnTo>
                    <a:pt x="532130" y="0"/>
                  </a:lnTo>
                  <a:close/>
                </a:path>
                <a:path w="1116964" h="393064">
                  <a:moveTo>
                    <a:pt x="568960" y="0"/>
                  </a:moveTo>
                  <a:lnTo>
                    <a:pt x="549910" y="0"/>
                  </a:lnTo>
                  <a:lnTo>
                    <a:pt x="549910" y="54622"/>
                  </a:lnTo>
                  <a:lnTo>
                    <a:pt x="568960" y="54622"/>
                  </a:lnTo>
                  <a:lnTo>
                    <a:pt x="568960" y="0"/>
                  </a:lnTo>
                  <a:close/>
                </a:path>
                <a:path w="1116964" h="393064">
                  <a:moveTo>
                    <a:pt x="571500" y="337820"/>
                  </a:moveTo>
                  <a:lnTo>
                    <a:pt x="552450" y="337820"/>
                  </a:lnTo>
                  <a:lnTo>
                    <a:pt x="552450" y="392442"/>
                  </a:lnTo>
                  <a:lnTo>
                    <a:pt x="571500" y="392442"/>
                  </a:lnTo>
                  <a:lnTo>
                    <a:pt x="571500" y="337820"/>
                  </a:lnTo>
                  <a:close/>
                </a:path>
                <a:path w="1116964" h="393064">
                  <a:moveTo>
                    <a:pt x="605790" y="0"/>
                  </a:moveTo>
                  <a:lnTo>
                    <a:pt x="586740" y="0"/>
                  </a:lnTo>
                  <a:lnTo>
                    <a:pt x="586740" y="54622"/>
                  </a:lnTo>
                  <a:lnTo>
                    <a:pt x="605790" y="54622"/>
                  </a:lnTo>
                  <a:lnTo>
                    <a:pt x="605790" y="0"/>
                  </a:lnTo>
                  <a:close/>
                </a:path>
                <a:path w="1116964" h="393064">
                  <a:moveTo>
                    <a:pt x="608330" y="337820"/>
                  </a:moveTo>
                  <a:lnTo>
                    <a:pt x="589280" y="337820"/>
                  </a:lnTo>
                  <a:lnTo>
                    <a:pt x="589280" y="392442"/>
                  </a:lnTo>
                  <a:lnTo>
                    <a:pt x="608330" y="392442"/>
                  </a:lnTo>
                  <a:lnTo>
                    <a:pt x="608330" y="337820"/>
                  </a:lnTo>
                  <a:close/>
                </a:path>
                <a:path w="1116964" h="393064">
                  <a:moveTo>
                    <a:pt x="642620" y="0"/>
                  </a:moveTo>
                  <a:lnTo>
                    <a:pt x="623570" y="0"/>
                  </a:lnTo>
                  <a:lnTo>
                    <a:pt x="623570" y="54622"/>
                  </a:lnTo>
                  <a:lnTo>
                    <a:pt x="642620" y="54622"/>
                  </a:lnTo>
                  <a:lnTo>
                    <a:pt x="642620" y="0"/>
                  </a:lnTo>
                  <a:close/>
                </a:path>
                <a:path w="1116964" h="393064">
                  <a:moveTo>
                    <a:pt x="643890" y="337820"/>
                  </a:moveTo>
                  <a:lnTo>
                    <a:pt x="626110" y="337820"/>
                  </a:lnTo>
                  <a:lnTo>
                    <a:pt x="626110" y="392442"/>
                  </a:lnTo>
                  <a:lnTo>
                    <a:pt x="643890" y="392442"/>
                  </a:lnTo>
                  <a:lnTo>
                    <a:pt x="643890" y="337820"/>
                  </a:lnTo>
                  <a:close/>
                </a:path>
                <a:path w="1116964" h="393064">
                  <a:moveTo>
                    <a:pt x="679450" y="0"/>
                  </a:moveTo>
                  <a:lnTo>
                    <a:pt x="660400" y="0"/>
                  </a:lnTo>
                  <a:lnTo>
                    <a:pt x="660400" y="54622"/>
                  </a:lnTo>
                  <a:lnTo>
                    <a:pt x="679450" y="54622"/>
                  </a:lnTo>
                  <a:lnTo>
                    <a:pt x="679450" y="0"/>
                  </a:lnTo>
                  <a:close/>
                </a:path>
                <a:path w="1116964" h="393064">
                  <a:moveTo>
                    <a:pt x="680720" y="337820"/>
                  </a:moveTo>
                  <a:lnTo>
                    <a:pt x="662940" y="337820"/>
                  </a:lnTo>
                  <a:lnTo>
                    <a:pt x="662940" y="392442"/>
                  </a:lnTo>
                  <a:lnTo>
                    <a:pt x="680720" y="392442"/>
                  </a:lnTo>
                  <a:lnTo>
                    <a:pt x="680720" y="337820"/>
                  </a:lnTo>
                  <a:close/>
                </a:path>
                <a:path w="1116964" h="393064">
                  <a:moveTo>
                    <a:pt x="716280" y="0"/>
                  </a:moveTo>
                  <a:lnTo>
                    <a:pt x="697230" y="0"/>
                  </a:lnTo>
                  <a:lnTo>
                    <a:pt x="697230" y="54622"/>
                  </a:lnTo>
                  <a:lnTo>
                    <a:pt x="716280" y="54622"/>
                  </a:lnTo>
                  <a:lnTo>
                    <a:pt x="716280" y="0"/>
                  </a:lnTo>
                  <a:close/>
                </a:path>
                <a:path w="1116964" h="393064">
                  <a:moveTo>
                    <a:pt x="717550" y="337820"/>
                  </a:moveTo>
                  <a:lnTo>
                    <a:pt x="699770" y="337820"/>
                  </a:lnTo>
                  <a:lnTo>
                    <a:pt x="699770" y="392442"/>
                  </a:lnTo>
                  <a:lnTo>
                    <a:pt x="717550" y="392442"/>
                  </a:lnTo>
                  <a:lnTo>
                    <a:pt x="717550" y="337820"/>
                  </a:lnTo>
                  <a:close/>
                </a:path>
                <a:path w="1116964" h="393064">
                  <a:moveTo>
                    <a:pt x="751840" y="0"/>
                  </a:moveTo>
                  <a:lnTo>
                    <a:pt x="734060" y="0"/>
                  </a:lnTo>
                  <a:lnTo>
                    <a:pt x="734060" y="54622"/>
                  </a:lnTo>
                  <a:lnTo>
                    <a:pt x="751840" y="54622"/>
                  </a:lnTo>
                  <a:lnTo>
                    <a:pt x="751840" y="0"/>
                  </a:lnTo>
                  <a:close/>
                </a:path>
                <a:path w="1116964" h="393064">
                  <a:moveTo>
                    <a:pt x="754380" y="337820"/>
                  </a:moveTo>
                  <a:lnTo>
                    <a:pt x="736600" y="337820"/>
                  </a:lnTo>
                  <a:lnTo>
                    <a:pt x="736600" y="392442"/>
                  </a:lnTo>
                  <a:lnTo>
                    <a:pt x="754380" y="392442"/>
                  </a:lnTo>
                  <a:lnTo>
                    <a:pt x="754380" y="337820"/>
                  </a:lnTo>
                  <a:close/>
                </a:path>
                <a:path w="1116964" h="393064">
                  <a:moveTo>
                    <a:pt x="788670" y="0"/>
                  </a:moveTo>
                  <a:lnTo>
                    <a:pt x="770890" y="0"/>
                  </a:lnTo>
                  <a:lnTo>
                    <a:pt x="770890" y="54622"/>
                  </a:lnTo>
                  <a:lnTo>
                    <a:pt x="788670" y="54622"/>
                  </a:lnTo>
                  <a:lnTo>
                    <a:pt x="788670" y="0"/>
                  </a:lnTo>
                  <a:close/>
                </a:path>
                <a:path w="1116964" h="393064">
                  <a:moveTo>
                    <a:pt x="791210" y="337820"/>
                  </a:moveTo>
                  <a:lnTo>
                    <a:pt x="773430" y="337820"/>
                  </a:lnTo>
                  <a:lnTo>
                    <a:pt x="773430" y="392442"/>
                  </a:lnTo>
                  <a:lnTo>
                    <a:pt x="791210" y="392442"/>
                  </a:lnTo>
                  <a:lnTo>
                    <a:pt x="791210" y="337820"/>
                  </a:lnTo>
                  <a:close/>
                </a:path>
                <a:path w="1116964" h="393064">
                  <a:moveTo>
                    <a:pt x="825500" y="0"/>
                  </a:moveTo>
                  <a:lnTo>
                    <a:pt x="807720" y="0"/>
                  </a:lnTo>
                  <a:lnTo>
                    <a:pt x="807720" y="54622"/>
                  </a:lnTo>
                  <a:lnTo>
                    <a:pt x="825500" y="54622"/>
                  </a:lnTo>
                  <a:lnTo>
                    <a:pt x="825500" y="0"/>
                  </a:lnTo>
                  <a:close/>
                </a:path>
                <a:path w="1116964" h="393064">
                  <a:moveTo>
                    <a:pt x="828040" y="337820"/>
                  </a:moveTo>
                  <a:lnTo>
                    <a:pt x="810260" y="337820"/>
                  </a:lnTo>
                  <a:lnTo>
                    <a:pt x="810260" y="392442"/>
                  </a:lnTo>
                  <a:lnTo>
                    <a:pt x="828040" y="392442"/>
                  </a:lnTo>
                  <a:lnTo>
                    <a:pt x="828040" y="337820"/>
                  </a:lnTo>
                  <a:close/>
                </a:path>
                <a:path w="1116964" h="393064">
                  <a:moveTo>
                    <a:pt x="862330" y="0"/>
                  </a:moveTo>
                  <a:lnTo>
                    <a:pt x="844550" y="0"/>
                  </a:lnTo>
                  <a:lnTo>
                    <a:pt x="844550" y="54622"/>
                  </a:lnTo>
                  <a:lnTo>
                    <a:pt x="862330" y="54622"/>
                  </a:lnTo>
                  <a:lnTo>
                    <a:pt x="862330" y="0"/>
                  </a:lnTo>
                  <a:close/>
                </a:path>
                <a:path w="1116964" h="393064">
                  <a:moveTo>
                    <a:pt x="864870" y="337820"/>
                  </a:moveTo>
                  <a:lnTo>
                    <a:pt x="845820" y="337820"/>
                  </a:lnTo>
                  <a:lnTo>
                    <a:pt x="845820" y="392442"/>
                  </a:lnTo>
                  <a:lnTo>
                    <a:pt x="864870" y="392442"/>
                  </a:lnTo>
                  <a:lnTo>
                    <a:pt x="864870" y="337820"/>
                  </a:lnTo>
                  <a:close/>
                </a:path>
                <a:path w="1116964" h="393064">
                  <a:moveTo>
                    <a:pt x="899147" y="0"/>
                  </a:moveTo>
                  <a:lnTo>
                    <a:pt x="881380" y="0"/>
                  </a:lnTo>
                  <a:lnTo>
                    <a:pt x="881380" y="54622"/>
                  </a:lnTo>
                  <a:lnTo>
                    <a:pt x="899147" y="54622"/>
                  </a:lnTo>
                  <a:lnTo>
                    <a:pt x="899147" y="0"/>
                  </a:lnTo>
                  <a:close/>
                </a:path>
                <a:path w="1116964" h="393064">
                  <a:moveTo>
                    <a:pt x="901700" y="337820"/>
                  </a:moveTo>
                  <a:lnTo>
                    <a:pt x="882650" y="337820"/>
                  </a:lnTo>
                  <a:lnTo>
                    <a:pt x="882650" y="392442"/>
                  </a:lnTo>
                  <a:lnTo>
                    <a:pt x="901700" y="392442"/>
                  </a:lnTo>
                  <a:lnTo>
                    <a:pt x="901700" y="337820"/>
                  </a:lnTo>
                  <a:close/>
                </a:path>
                <a:path w="1116964" h="393064">
                  <a:moveTo>
                    <a:pt x="935990" y="0"/>
                  </a:moveTo>
                  <a:lnTo>
                    <a:pt x="918197" y="0"/>
                  </a:lnTo>
                  <a:lnTo>
                    <a:pt x="918197" y="54622"/>
                  </a:lnTo>
                  <a:lnTo>
                    <a:pt x="935990" y="54622"/>
                  </a:lnTo>
                  <a:lnTo>
                    <a:pt x="935990" y="0"/>
                  </a:lnTo>
                  <a:close/>
                </a:path>
                <a:path w="1116964" h="393064">
                  <a:moveTo>
                    <a:pt x="938530" y="337820"/>
                  </a:moveTo>
                  <a:lnTo>
                    <a:pt x="919480" y="337820"/>
                  </a:lnTo>
                  <a:lnTo>
                    <a:pt x="919480" y="392442"/>
                  </a:lnTo>
                  <a:lnTo>
                    <a:pt x="938530" y="392442"/>
                  </a:lnTo>
                  <a:lnTo>
                    <a:pt x="938530" y="337820"/>
                  </a:lnTo>
                  <a:close/>
                </a:path>
                <a:path w="1116964" h="393064">
                  <a:moveTo>
                    <a:pt x="972820" y="0"/>
                  </a:moveTo>
                  <a:lnTo>
                    <a:pt x="955040" y="0"/>
                  </a:lnTo>
                  <a:lnTo>
                    <a:pt x="955040" y="54622"/>
                  </a:lnTo>
                  <a:lnTo>
                    <a:pt x="972820" y="54622"/>
                  </a:lnTo>
                  <a:lnTo>
                    <a:pt x="972820" y="0"/>
                  </a:lnTo>
                  <a:close/>
                </a:path>
                <a:path w="1116964" h="393064">
                  <a:moveTo>
                    <a:pt x="975360" y="337820"/>
                  </a:moveTo>
                  <a:lnTo>
                    <a:pt x="956297" y="337820"/>
                  </a:lnTo>
                  <a:lnTo>
                    <a:pt x="956297" y="392442"/>
                  </a:lnTo>
                  <a:lnTo>
                    <a:pt x="975360" y="392442"/>
                  </a:lnTo>
                  <a:lnTo>
                    <a:pt x="975360" y="337820"/>
                  </a:lnTo>
                  <a:close/>
                </a:path>
                <a:path w="1116964" h="393064">
                  <a:moveTo>
                    <a:pt x="1009650" y="0"/>
                  </a:moveTo>
                  <a:lnTo>
                    <a:pt x="990600" y="0"/>
                  </a:lnTo>
                  <a:lnTo>
                    <a:pt x="990600" y="54622"/>
                  </a:lnTo>
                  <a:lnTo>
                    <a:pt x="1009650" y="54622"/>
                  </a:lnTo>
                  <a:lnTo>
                    <a:pt x="1009650" y="0"/>
                  </a:lnTo>
                  <a:close/>
                </a:path>
                <a:path w="1116964" h="393064">
                  <a:moveTo>
                    <a:pt x="1012190" y="337820"/>
                  </a:moveTo>
                  <a:lnTo>
                    <a:pt x="993140" y="337820"/>
                  </a:lnTo>
                  <a:lnTo>
                    <a:pt x="993140" y="392442"/>
                  </a:lnTo>
                  <a:lnTo>
                    <a:pt x="1012190" y="392442"/>
                  </a:lnTo>
                  <a:lnTo>
                    <a:pt x="1012190" y="337820"/>
                  </a:lnTo>
                  <a:close/>
                </a:path>
                <a:path w="1116964" h="393064">
                  <a:moveTo>
                    <a:pt x="1046480" y="0"/>
                  </a:moveTo>
                  <a:lnTo>
                    <a:pt x="1027430" y="0"/>
                  </a:lnTo>
                  <a:lnTo>
                    <a:pt x="1027430" y="54622"/>
                  </a:lnTo>
                  <a:lnTo>
                    <a:pt x="1046480" y="54622"/>
                  </a:lnTo>
                  <a:lnTo>
                    <a:pt x="1046480" y="0"/>
                  </a:lnTo>
                  <a:close/>
                </a:path>
                <a:path w="1116964" h="393064">
                  <a:moveTo>
                    <a:pt x="1047750" y="337820"/>
                  </a:moveTo>
                  <a:lnTo>
                    <a:pt x="1029970" y="337820"/>
                  </a:lnTo>
                  <a:lnTo>
                    <a:pt x="1029970" y="392442"/>
                  </a:lnTo>
                  <a:lnTo>
                    <a:pt x="1047750" y="392442"/>
                  </a:lnTo>
                  <a:lnTo>
                    <a:pt x="1047750" y="337820"/>
                  </a:lnTo>
                  <a:close/>
                </a:path>
                <a:path w="1116964" h="393064">
                  <a:moveTo>
                    <a:pt x="1116965" y="333375"/>
                  </a:moveTo>
                  <a:lnTo>
                    <a:pt x="1062342" y="333375"/>
                  </a:lnTo>
                  <a:lnTo>
                    <a:pt x="1062342" y="351155"/>
                  </a:lnTo>
                  <a:lnTo>
                    <a:pt x="1066800" y="351155"/>
                  </a:lnTo>
                  <a:lnTo>
                    <a:pt x="1066800" y="392442"/>
                  </a:lnTo>
                  <a:lnTo>
                    <a:pt x="1084580" y="392442"/>
                  </a:lnTo>
                  <a:lnTo>
                    <a:pt x="1084580" y="351155"/>
                  </a:lnTo>
                  <a:lnTo>
                    <a:pt x="1116965" y="351155"/>
                  </a:lnTo>
                  <a:lnTo>
                    <a:pt x="1116965" y="333375"/>
                  </a:lnTo>
                  <a:close/>
                </a:path>
                <a:path w="1116964" h="393064">
                  <a:moveTo>
                    <a:pt x="1116965" y="296545"/>
                  </a:moveTo>
                  <a:lnTo>
                    <a:pt x="1062342" y="296545"/>
                  </a:lnTo>
                  <a:lnTo>
                    <a:pt x="1062342" y="314325"/>
                  </a:lnTo>
                  <a:lnTo>
                    <a:pt x="1116965" y="314325"/>
                  </a:lnTo>
                  <a:lnTo>
                    <a:pt x="1116965" y="296545"/>
                  </a:lnTo>
                  <a:close/>
                </a:path>
                <a:path w="1116964" h="393064">
                  <a:moveTo>
                    <a:pt x="1116965" y="259715"/>
                  </a:moveTo>
                  <a:lnTo>
                    <a:pt x="1062342" y="259715"/>
                  </a:lnTo>
                  <a:lnTo>
                    <a:pt x="1062342" y="277495"/>
                  </a:lnTo>
                  <a:lnTo>
                    <a:pt x="1116965" y="277495"/>
                  </a:lnTo>
                  <a:lnTo>
                    <a:pt x="1116965" y="259715"/>
                  </a:lnTo>
                  <a:close/>
                </a:path>
                <a:path w="1116964" h="393064">
                  <a:moveTo>
                    <a:pt x="1116965" y="222885"/>
                  </a:moveTo>
                  <a:lnTo>
                    <a:pt x="1062342" y="222885"/>
                  </a:lnTo>
                  <a:lnTo>
                    <a:pt x="1062342" y="240665"/>
                  </a:lnTo>
                  <a:lnTo>
                    <a:pt x="1116965" y="240665"/>
                  </a:lnTo>
                  <a:lnTo>
                    <a:pt x="1116965" y="222885"/>
                  </a:lnTo>
                  <a:close/>
                </a:path>
                <a:path w="1116964" h="393064">
                  <a:moveTo>
                    <a:pt x="1116965" y="186055"/>
                  </a:moveTo>
                  <a:lnTo>
                    <a:pt x="1062342" y="186055"/>
                  </a:lnTo>
                  <a:lnTo>
                    <a:pt x="1062342" y="203835"/>
                  </a:lnTo>
                  <a:lnTo>
                    <a:pt x="1116965" y="203835"/>
                  </a:lnTo>
                  <a:lnTo>
                    <a:pt x="1116965" y="186055"/>
                  </a:lnTo>
                  <a:close/>
                </a:path>
                <a:path w="1116964" h="393064">
                  <a:moveTo>
                    <a:pt x="1116965" y="149225"/>
                  </a:moveTo>
                  <a:lnTo>
                    <a:pt x="1062342" y="149225"/>
                  </a:lnTo>
                  <a:lnTo>
                    <a:pt x="1062342" y="167005"/>
                  </a:lnTo>
                  <a:lnTo>
                    <a:pt x="1116965" y="167005"/>
                  </a:lnTo>
                  <a:lnTo>
                    <a:pt x="1116965" y="149225"/>
                  </a:lnTo>
                  <a:close/>
                </a:path>
                <a:path w="1116964" h="393064">
                  <a:moveTo>
                    <a:pt x="1116965" y="112395"/>
                  </a:moveTo>
                  <a:lnTo>
                    <a:pt x="1062342" y="112395"/>
                  </a:lnTo>
                  <a:lnTo>
                    <a:pt x="1062342" y="131445"/>
                  </a:lnTo>
                  <a:lnTo>
                    <a:pt x="1116965" y="131445"/>
                  </a:lnTo>
                  <a:lnTo>
                    <a:pt x="1116965" y="112395"/>
                  </a:lnTo>
                  <a:close/>
                </a:path>
                <a:path w="1116964" h="393064">
                  <a:moveTo>
                    <a:pt x="1116965" y="75565"/>
                  </a:moveTo>
                  <a:lnTo>
                    <a:pt x="1062342" y="75565"/>
                  </a:lnTo>
                  <a:lnTo>
                    <a:pt x="1062342" y="94615"/>
                  </a:lnTo>
                  <a:lnTo>
                    <a:pt x="1116965" y="94615"/>
                  </a:lnTo>
                  <a:lnTo>
                    <a:pt x="1116965" y="75565"/>
                  </a:lnTo>
                  <a:close/>
                </a:path>
                <a:path w="1116964" h="393064">
                  <a:moveTo>
                    <a:pt x="1116965" y="38735"/>
                  </a:moveTo>
                  <a:lnTo>
                    <a:pt x="1083310" y="38735"/>
                  </a:lnTo>
                  <a:lnTo>
                    <a:pt x="1083310" y="0"/>
                  </a:lnTo>
                  <a:lnTo>
                    <a:pt x="1064260" y="0"/>
                  </a:lnTo>
                  <a:lnTo>
                    <a:pt x="1064260" y="38735"/>
                  </a:lnTo>
                  <a:lnTo>
                    <a:pt x="1062342" y="38735"/>
                  </a:lnTo>
                  <a:lnTo>
                    <a:pt x="1062342" y="57785"/>
                  </a:lnTo>
                  <a:lnTo>
                    <a:pt x="1116965" y="57785"/>
                  </a:lnTo>
                  <a:lnTo>
                    <a:pt x="1116965" y="38735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D1A301C0-31F8-666B-EECD-D17310293948}"/>
                </a:ext>
              </a:extLst>
            </p:cNvPr>
            <p:cNvSpPr/>
            <p:nvPr/>
          </p:nvSpPr>
          <p:spPr>
            <a:xfrm>
              <a:off x="2875279" y="3429600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19">
                  <a:moveTo>
                    <a:pt x="20319" y="0"/>
                  </a:moveTo>
                  <a:lnTo>
                    <a:pt x="17780" y="0"/>
                  </a:lnTo>
                  <a:lnTo>
                    <a:pt x="0" y="0"/>
                  </a:lnTo>
                </a:path>
              </a:pathLst>
            </a:custGeom>
            <a:ln w="5463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C7ADF6D3-DC18-1A94-3417-63CE1105F88E}"/>
                </a:ext>
              </a:extLst>
            </p:cNvPr>
            <p:cNvSpPr/>
            <p:nvPr/>
          </p:nvSpPr>
          <p:spPr>
            <a:xfrm>
              <a:off x="2360930" y="3402294"/>
              <a:ext cx="496570" cy="55244"/>
            </a:xfrm>
            <a:custGeom>
              <a:avLst/>
              <a:gdLst/>
              <a:ahLst/>
              <a:cxnLst/>
              <a:rect l="l" t="t" r="r" b="b"/>
              <a:pathLst>
                <a:path w="496569" h="55245">
                  <a:moveTo>
                    <a:pt x="19050" y="0"/>
                  </a:moveTo>
                  <a:lnTo>
                    <a:pt x="0" y="0"/>
                  </a:lnTo>
                  <a:lnTo>
                    <a:pt x="0" y="54622"/>
                  </a:lnTo>
                  <a:lnTo>
                    <a:pt x="19050" y="54622"/>
                  </a:lnTo>
                  <a:lnTo>
                    <a:pt x="19050" y="0"/>
                  </a:lnTo>
                  <a:close/>
                </a:path>
                <a:path w="496569" h="55245">
                  <a:moveTo>
                    <a:pt x="55880" y="0"/>
                  </a:moveTo>
                  <a:lnTo>
                    <a:pt x="36830" y="0"/>
                  </a:lnTo>
                  <a:lnTo>
                    <a:pt x="36830" y="54622"/>
                  </a:lnTo>
                  <a:lnTo>
                    <a:pt x="55880" y="54622"/>
                  </a:lnTo>
                  <a:lnTo>
                    <a:pt x="55880" y="0"/>
                  </a:lnTo>
                  <a:close/>
                </a:path>
                <a:path w="496569" h="55245">
                  <a:moveTo>
                    <a:pt x="92710" y="0"/>
                  </a:moveTo>
                  <a:lnTo>
                    <a:pt x="73660" y="0"/>
                  </a:lnTo>
                  <a:lnTo>
                    <a:pt x="73660" y="54622"/>
                  </a:lnTo>
                  <a:lnTo>
                    <a:pt x="92710" y="54622"/>
                  </a:lnTo>
                  <a:lnTo>
                    <a:pt x="92710" y="0"/>
                  </a:lnTo>
                  <a:close/>
                </a:path>
                <a:path w="496569" h="55245">
                  <a:moveTo>
                    <a:pt x="128270" y="0"/>
                  </a:moveTo>
                  <a:lnTo>
                    <a:pt x="110490" y="0"/>
                  </a:lnTo>
                  <a:lnTo>
                    <a:pt x="110490" y="54622"/>
                  </a:lnTo>
                  <a:lnTo>
                    <a:pt x="128270" y="54622"/>
                  </a:lnTo>
                  <a:lnTo>
                    <a:pt x="128270" y="0"/>
                  </a:lnTo>
                  <a:close/>
                </a:path>
                <a:path w="496569" h="55245">
                  <a:moveTo>
                    <a:pt x="165100" y="0"/>
                  </a:moveTo>
                  <a:lnTo>
                    <a:pt x="147320" y="0"/>
                  </a:lnTo>
                  <a:lnTo>
                    <a:pt x="147320" y="54622"/>
                  </a:lnTo>
                  <a:lnTo>
                    <a:pt x="165100" y="54622"/>
                  </a:lnTo>
                  <a:lnTo>
                    <a:pt x="165100" y="0"/>
                  </a:lnTo>
                  <a:close/>
                </a:path>
                <a:path w="496569" h="55245">
                  <a:moveTo>
                    <a:pt x="201930" y="0"/>
                  </a:moveTo>
                  <a:lnTo>
                    <a:pt x="184150" y="0"/>
                  </a:lnTo>
                  <a:lnTo>
                    <a:pt x="184150" y="54622"/>
                  </a:lnTo>
                  <a:lnTo>
                    <a:pt x="201930" y="54622"/>
                  </a:lnTo>
                  <a:lnTo>
                    <a:pt x="201930" y="0"/>
                  </a:lnTo>
                  <a:close/>
                </a:path>
                <a:path w="496569" h="55245">
                  <a:moveTo>
                    <a:pt x="238760" y="0"/>
                  </a:moveTo>
                  <a:lnTo>
                    <a:pt x="220980" y="0"/>
                  </a:lnTo>
                  <a:lnTo>
                    <a:pt x="220980" y="54622"/>
                  </a:lnTo>
                  <a:lnTo>
                    <a:pt x="238760" y="54622"/>
                  </a:lnTo>
                  <a:lnTo>
                    <a:pt x="238760" y="0"/>
                  </a:lnTo>
                  <a:close/>
                </a:path>
                <a:path w="496569" h="55245">
                  <a:moveTo>
                    <a:pt x="275590" y="0"/>
                  </a:moveTo>
                  <a:lnTo>
                    <a:pt x="257810" y="0"/>
                  </a:lnTo>
                  <a:lnTo>
                    <a:pt x="257810" y="54622"/>
                  </a:lnTo>
                  <a:lnTo>
                    <a:pt x="275590" y="54622"/>
                  </a:lnTo>
                  <a:lnTo>
                    <a:pt x="275590" y="0"/>
                  </a:lnTo>
                  <a:close/>
                </a:path>
                <a:path w="496569" h="55245">
                  <a:moveTo>
                    <a:pt x="312420" y="0"/>
                  </a:moveTo>
                  <a:lnTo>
                    <a:pt x="294640" y="0"/>
                  </a:lnTo>
                  <a:lnTo>
                    <a:pt x="294640" y="54622"/>
                  </a:lnTo>
                  <a:lnTo>
                    <a:pt x="312420" y="54622"/>
                  </a:lnTo>
                  <a:lnTo>
                    <a:pt x="312420" y="0"/>
                  </a:lnTo>
                  <a:close/>
                </a:path>
                <a:path w="496569" h="55245">
                  <a:moveTo>
                    <a:pt x="349250" y="0"/>
                  </a:moveTo>
                  <a:lnTo>
                    <a:pt x="330200" y="0"/>
                  </a:lnTo>
                  <a:lnTo>
                    <a:pt x="330200" y="54622"/>
                  </a:lnTo>
                  <a:lnTo>
                    <a:pt x="349250" y="54622"/>
                  </a:lnTo>
                  <a:lnTo>
                    <a:pt x="349250" y="0"/>
                  </a:lnTo>
                  <a:close/>
                </a:path>
                <a:path w="496569" h="55245">
                  <a:moveTo>
                    <a:pt x="386080" y="0"/>
                  </a:moveTo>
                  <a:lnTo>
                    <a:pt x="367030" y="0"/>
                  </a:lnTo>
                  <a:lnTo>
                    <a:pt x="367030" y="54622"/>
                  </a:lnTo>
                  <a:lnTo>
                    <a:pt x="386080" y="54622"/>
                  </a:lnTo>
                  <a:lnTo>
                    <a:pt x="386080" y="0"/>
                  </a:lnTo>
                  <a:close/>
                </a:path>
                <a:path w="496569" h="55245">
                  <a:moveTo>
                    <a:pt x="422910" y="0"/>
                  </a:moveTo>
                  <a:lnTo>
                    <a:pt x="403860" y="0"/>
                  </a:lnTo>
                  <a:lnTo>
                    <a:pt x="403860" y="54622"/>
                  </a:lnTo>
                  <a:lnTo>
                    <a:pt x="422910" y="54622"/>
                  </a:lnTo>
                  <a:lnTo>
                    <a:pt x="422910" y="0"/>
                  </a:lnTo>
                  <a:close/>
                </a:path>
                <a:path w="496569" h="55245">
                  <a:moveTo>
                    <a:pt x="459740" y="0"/>
                  </a:moveTo>
                  <a:lnTo>
                    <a:pt x="440690" y="0"/>
                  </a:lnTo>
                  <a:lnTo>
                    <a:pt x="440690" y="54622"/>
                  </a:lnTo>
                  <a:lnTo>
                    <a:pt x="459740" y="54622"/>
                  </a:lnTo>
                  <a:lnTo>
                    <a:pt x="459740" y="0"/>
                  </a:lnTo>
                  <a:close/>
                </a:path>
                <a:path w="496569" h="55245">
                  <a:moveTo>
                    <a:pt x="496570" y="0"/>
                  </a:moveTo>
                  <a:lnTo>
                    <a:pt x="477520" y="0"/>
                  </a:lnTo>
                  <a:lnTo>
                    <a:pt x="477520" y="54622"/>
                  </a:lnTo>
                  <a:lnTo>
                    <a:pt x="496570" y="54622"/>
                  </a:lnTo>
                  <a:lnTo>
                    <a:pt x="49657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31112E33-0A51-FAB5-5CB5-787267707109}"/>
                </a:ext>
              </a:extLst>
            </p:cNvPr>
            <p:cNvSpPr/>
            <p:nvPr/>
          </p:nvSpPr>
          <p:spPr>
            <a:xfrm>
              <a:off x="2336800" y="3416900"/>
              <a:ext cx="6350" cy="12700"/>
            </a:xfrm>
            <a:custGeom>
              <a:avLst/>
              <a:gdLst/>
              <a:ahLst/>
              <a:cxnLst/>
              <a:rect l="l" t="t" r="r" b="b"/>
              <a:pathLst>
                <a:path w="6350" h="12700">
                  <a:moveTo>
                    <a:pt x="6350" y="12700"/>
                  </a:moveTo>
                  <a:lnTo>
                    <a:pt x="0" y="12700"/>
                  </a:lnTo>
                  <a:lnTo>
                    <a:pt x="0" y="0"/>
                  </a:lnTo>
                </a:path>
              </a:pathLst>
            </a:custGeom>
            <a:ln w="5463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7D7482EE-6BA2-92E2-8AB0-F139C37E7AA9}"/>
                </a:ext>
              </a:extLst>
            </p:cNvPr>
            <p:cNvSpPr/>
            <p:nvPr/>
          </p:nvSpPr>
          <p:spPr>
            <a:xfrm>
              <a:off x="2309482" y="3123529"/>
              <a:ext cx="55244" cy="275590"/>
            </a:xfrm>
            <a:custGeom>
              <a:avLst/>
              <a:gdLst/>
              <a:ahLst/>
              <a:cxnLst/>
              <a:rect l="l" t="t" r="r" b="b"/>
              <a:pathLst>
                <a:path w="55244" h="275589">
                  <a:moveTo>
                    <a:pt x="54622" y="256540"/>
                  </a:moveTo>
                  <a:lnTo>
                    <a:pt x="0" y="256540"/>
                  </a:lnTo>
                  <a:lnTo>
                    <a:pt x="0" y="275590"/>
                  </a:lnTo>
                  <a:lnTo>
                    <a:pt x="54622" y="275590"/>
                  </a:lnTo>
                  <a:lnTo>
                    <a:pt x="54622" y="256540"/>
                  </a:lnTo>
                  <a:close/>
                </a:path>
                <a:path w="55244" h="275589">
                  <a:moveTo>
                    <a:pt x="54622" y="219710"/>
                  </a:moveTo>
                  <a:lnTo>
                    <a:pt x="0" y="219710"/>
                  </a:lnTo>
                  <a:lnTo>
                    <a:pt x="0" y="238760"/>
                  </a:lnTo>
                  <a:lnTo>
                    <a:pt x="54622" y="238760"/>
                  </a:lnTo>
                  <a:lnTo>
                    <a:pt x="54622" y="219710"/>
                  </a:lnTo>
                  <a:close/>
                </a:path>
                <a:path w="55244" h="275589">
                  <a:moveTo>
                    <a:pt x="54622" y="182880"/>
                  </a:moveTo>
                  <a:lnTo>
                    <a:pt x="0" y="182880"/>
                  </a:lnTo>
                  <a:lnTo>
                    <a:pt x="0" y="201930"/>
                  </a:lnTo>
                  <a:lnTo>
                    <a:pt x="54622" y="201930"/>
                  </a:lnTo>
                  <a:lnTo>
                    <a:pt x="54622" y="182880"/>
                  </a:lnTo>
                  <a:close/>
                </a:path>
                <a:path w="55244" h="275589">
                  <a:moveTo>
                    <a:pt x="54622" y="146050"/>
                  </a:moveTo>
                  <a:lnTo>
                    <a:pt x="0" y="146050"/>
                  </a:lnTo>
                  <a:lnTo>
                    <a:pt x="0" y="165100"/>
                  </a:lnTo>
                  <a:lnTo>
                    <a:pt x="54622" y="165100"/>
                  </a:lnTo>
                  <a:lnTo>
                    <a:pt x="54622" y="146050"/>
                  </a:lnTo>
                  <a:close/>
                </a:path>
                <a:path w="55244" h="275589">
                  <a:moveTo>
                    <a:pt x="54622" y="110490"/>
                  </a:moveTo>
                  <a:lnTo>
                    <a:pt x="0" y="110490"/>
                  </a:lnTo>
                  <a:lnTo>
                    <a:pt x="0" y="128270"/>
                  </a:lnTo>
                  <a:lnTo>
                    <a:pt x="54622" y="128270"/>
                  </a:lnTo>
                  <a:lnTo>
                    <a:pt x="54622" y="110490"/>
                  </a:lnTo>
                  <a:close/>
                </a:path>
                <a:path w="55244" h="275589">
                  <a:moveTo>
                    <a:pt x="54622" y="73660"/>
                  </a:moveTo>
                  <a:lnTo>
                    <a:pt x="0" y="73660"/>
                  </a:lnTo>
                  <a:lnTo>
                    <a:pt x="0" y="91440"/>
                  </a:lnTo>
                  <a:lnTo>
                    <a:pt x="54622" y="91440"/>
                  </a:lnTo>
                  <a:lnTo>
                    <a:pt x="54622" y="73660"/>
                  </a:lnTo>
                  <a:close/>
                </a:path>
                <a:path w="55244" h="275589">
                  <a:moveTo>
                    <a:pt x="54622" y="36830"/>
                  </a:moveTo>
                  <a:lnTo>
                    <a:pt x="0" y="36830"/>
                  </a:lnTo>
                  <a:lnTo>
                    <a:pt x="0" y="54610"/>
                  </a:lnTo>
                  <a:lnTo>
                    <a:pt x="54622" y="54610"/>
                  </a:lnTo>
                  <a:lnTo>
                    <a:pt x="54622" y="36830"/>
                  </a:lnTo>
                  <a:close/>
                </a:path>
                <a:path w="55244" h="275589">
                  <a:moveTo>
                    <a:pt x="54622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54622" y="17780"/>
                  </a:lnTo>
                  <a:lnTo>
                    <a:pt x="54622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B6AE6EE5-80B8-2571-3689-99C7B9C51AFA}"/>
                </a:ext>
              </a:extLst>
            </p:cNvPr>
            <p:cNvSpPr/>
            <p:nvPr/>
          </p:nvSpPr>
          <p:spPr>
            <a:xfrm>
              <a:off x="2336800" y="3091780"/>
              <a:ext cx="5080" cy="12700"/>
            </a:xfrm>
            <a:custGeom>
              <a:avLst/>
              <a:gdLst/>
              <a:ahLst/>
              <a:cxnLst/>
              <a:rect l="l" t="t" r="r" b="b"/>
              <a:pathLst>
                <a:path w="5080" h="12700">
                  <a:moveTo>
                    <a:pt x="0" y="12700"/>
                  </a:moveTo>
                  <a:lnTo>
                    <a:pt x="0" y="0"/>
                  </a:lnTo>
                  <a:lnTo>
                    <a:pt x="5080" y="0"/>
                  </a:lnTo>
                </a:path>
              </a:pathLst>
            </a:custGeom>
            <a:ln w="5463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E4234FBE-F2B2-B287-4472-138846F6D341}"/>
                </a:ext>
              </a:extLst>
            </p:cNvPr>
            <p:cNvSpPr/>
            <p:nvPr/>
          </p:nvSpPr>
          <p:spPr>
            <a:xfrm>
              <a:off x="2360930" y="3064474"/>
              <a:ext cx="1115695" cy="393065"/>
            </a:xfrm>
            <a:custGeom>
              <a:avLst/>
              <a:gdLst/>
              <a:ahLst/>
              <a:cxnLst/>
              <a:rect l="l" t="t" r="r" b="b"/>
              <a:pathLst>
                <a:path w="1115695" h="393064">
                  <a:moveTo>
                    <a:pt x="17780" y="0"/>
                  </a:moveTo>
                  <a:lnTo>
                    <a:pt x="0" y="0"/>
                  </a:lnTo>
                  <a:lnTo>
                    <a:pt x="0" y="54622"/>
                  </a:lnTo>
                  <a:lnTo>
                    <a:pt x="17780" y="54622"/>
                  </a:lnTo>
                  <a:lnTo>
                    <a:pt x="17780" y="0"/>
                  </a:lnTo>
                  <a:close/>
                </a:path>
                <a:path w="1115695" h="393064">
                  <a:moveTo>
                    <a:pt x="54610" y="0"/>
                  </a:moveTo>
                  <a:lnTo>
                    <a:pt x="36830" y="0"/>
                  </a:lnTo>
                  <a:lnTo>
                    <a:pt x="36830" y="54622"/>
                  </a:lnTo>
                  <a:lnTo>
                    <a:pt x="54610" y="54622"/>
                  </a:lnTo>
                  <a:lnTo>
                    <a:pt x="54610" y="0"/>
                  </a:lnTo>
                  <a:close/>
                </a:path>
                <a:path w="1115695" h="393064">
                  <a:moveTo>
                    <a:pt x="91440" y="0"/>
                  </a:moveTo>
                  <a:lnTo>
                    <a:pt x="73660" y="0"/>
                  </a:lnTo>
                  <a:lnTo>
                    <a:pt x="73660" y="54622"/>
                  </a:lnTo>
                  <a:lnTo>
                    <a:pt x="91440" y="54622"/>
                  </a:lnTo>
                  <a:lnTo>
                    <a:pt x="91440" y="0"/>
                  </a:lnTo>
                  <a:close/>
                </a:path>
                <a:path w="1115695" h="393064">
                  <a:moveTo>
                    <a:pt x="128270" y="0"/>
                  </a:moveTo>
                  <a:lnTo>
                    <a:pt x="109220" y="0"/>
                  </a:lnTo>
                  <a:lnTo>
                    <a:pt x="109220" y="54622"/>
                  </a:lnTo>
                  <a:lnTo>
                    <a:pt x="128270" y="54622"/>
                  </a:lnTo>
                  <a:lnTo>
                    <a:pt x="128270" y="0"/>
                  </a:lnTo>
                  <a:close/>
                </a:path>
                <a:path w="1115695" h="393064">
                  <a:moveTo>
                    <a:pt x="165100" y="0"/>
                  </a:moveTo>
                  <a:lnTo>
                    <a:pt x="146050" y="0"/>
                  </a:lnTo>
                  <a:lnTo>
                    <a:pt x="146050" y="54622"/>
                  </a:lnTo>
                  <a:lnTo>
                    <a:pt x="165100" y="54622"/>
                  </a:lnTo>
                  <a:lnTo>
                    <a:pt x="165100" y="0"/>
                  </a:lnTo>
                  <a:close/>
                </a:path>
                <a:path w="1115695" h="393064">
                  <a:moveTo>
                    <a:pt x="201930" y="0"/>
                  </a:moveTo>
                  <a:lnTo>
                    <a:pt x="182880" y="0"/>
                  </a:lnTo>
                  <a:lnTo>
                    <a:pt x="182880" y="54622"/>
                  </a:lnTo>
                  <a:lnTo>
                    <a:pt x="201930" y="54622"/>
                  </a:lnTo>
                  <a:lnTo>
                    <a:pt x="201930" y="0"/>
                  </a:lnTo>
                  <a:close/>
                </a:path>
                <a:path w="1115695" h="393064">
                  <a:moveTo>
                    <a:pt x="238760" y="0"/>
                  </a:moveTo>
                  <a:lnTo>
                    <a:pt x="219710" y="0"/>
                  </a:lnTo>
                  <a:lnTo>
                    <a:pt x="219710" y="54622"/>
                  </a:lnTo>
                  <a:lnTo>
                    <a:pt x="238760" y="54622"/>
                  </a:lnTo>
                  <a:lnTo>
                    <a:pt x="238760" y="0"/>
                  </a:lnTo>
                  <a:close/>
                </a:path>
                <a:path w="1115695" h="393064">
                  <a:moveTo>
                    <a:pt x="275590" y="0"/>
                  </a:moveTo>
                  <a:lnTo>
                    <a:pt x="256540" y="0"/>
                  </a:lnTo>
                  <a:lnTo>
                    <a:pt x="256540" y="54622"/>
                  </a:lnTo>
                  <a:lnTo>
                    <a:pt x="275590" y="54622"/>
                  </a:lnTo>
                  <a:lnTo>
                    <a:pt x="275590" y="0"/>
                  </a:lnTo>
                  <a:close/>
                </a:path>
                <a:path w="1115695" h="393064">
                  <a:moveTo>
                    <a:pt x="311150" y="0"/>
                  </a:moveTo>
                  <a:lnTo>
                    <a:pt x="293370" y="0"/>
                  </a:lnTo>
                  <a:lnTo>
                    <a:pt x="293370" y="54622"/>
                  </a:lnTo>
                  <a:lnTo>
                    <a:pt x="311150" y="54622"/>
                  </a:lnTo>
                  <a:lnTo>
                    <a:pt x="311150" y="0"/>
                  </a:lnTo>
                  <a:close/>
                </a:path>
                <a:path w="1115695" h="393064">
                  <a:moveTo>
                    <a:pt x="347980" y="0"/>
                  </a:moveTo>
                  <a:lnTo>
                    <a:pt x="330200" y="0"/>
                  </a:lnTo>
                  <a:lnTo>
                    <a:pt x="330200" y="54622"/>
                  </a:lnTo>
                  <a:lnTo>
                    <a:pt x="347980" y="54622"/>
                  </a:lnTo>
                  <a:lnTo>
                    <a:pt x="347980" y="0"/>
                  </a:lnTo>
                  <a:close/>
                </a:path>
                <a:path w="1115695" h="393064">
                  <a:moveTo>
                    <a:pt x="384810" y="0"/>
                  </a:moveTo>
                  <a:lnTo>
                    <a:pt x="367030" y="0"/>
                  </a:lnTo>
                  <a:lnTo>
                    <a:pt x="367030" y="54622"/>
                  </a:lnTo>
                  <a:lnTo>
                    <a:pt x="384810" y="54622"/>
                  </a:lnTo>
                  <a:lnTo>
                    <a:pt x="384810" y="0"/>
                  </a:lnTo>
                  <a:close/>
                </a:path>
                <a:path w="1115695" h="393064">
                  <a:moveTo>
                    <a:pt x="421640" y="0"/>
                  </a:moveTo>
                  <a:lnTo>
                    <a:pt x="403860" y="0"/>
                  </a:lnTo>
                  <a:lnTo>
                    <a:pt x="403860" y="54622"/>
                  </a:lnTo>
                  <a:lnTo>
                    <a:pt x="421640" y="54622"/>
                  </a:lnTo>
                  <a:lnTo>
                    <a:pt x="421640" y="0"/>
                  </a:lnTo>
                  <a:close/>
                </a:path>
                <a:path w="1115695" h="393064">
                  <a:moveTo>
                    <a:pt x="458470" y="0"/>
                  </a:moveTo>
                  <a:lnTo>
                    <a:pt x="440690" y="0"/>
                  </a:lnTo>
                  <a:lnTo>
                    <a:pt x="440690" y="54622"/>
                  </a:lnTo>
                  <a:lnTo>
                    <a:pt x="458470" y="54622"/>
                  </a:lnTo>
                  <a:lnTo>
                    <a:pt x="458470" y="0"/>
                  </a:lnTo>
                  <a:close/>
                </a:path>
                <a:path w="1115695" h="393064">
                  <a:moveTo>
                    <a:pt x="495300" y="0"/>
                  </a:moveTo>
                  <a:lnTo>
                    <a:pt x="477520" y="0"/>
                  </a:lnTo>
                  <a:lnTo>
                    <a:pt x="477520" y="54622"/>
                  </a:lnTo>
                  <a:lnTo>
                    <a:pt x="495300" y="54622"/>
                  </a:lnTo>
                  <a:lnTo>
                    <a:pt x="495300" y="0"/>
                  </a:lnTo>
                  <a:close/>
                </a:path>
                <a:path w="1115695" h="393064">
                  <a:moveTo>
                    <a:pt x="532130" y="0"/>
                  </a:moveTo>
                  <a:lnTo>
                    <a:pt x="513080" y="0"/>
                  </a:lnTo>
                  <a:lnTo>
                    <a:pt x="513080" y="54622"/>
                  </a:lnTo>
                  <a:lnTo>
                    <a:pt x="532130" y="54622"/>
                  </a:lnTo>
                  <a:lnTo>
                    <a:pt x="532130" y="0"/>
                  </a:lnTo>
                  <a:close/>
                </a:path>
                <a:path w="1115695" h="393064">
                  <a:moveTo>
                    <a:pt x="568960" y="0"/>
                  </a:moveTo>
                  <a:lnTo>
                    <a:pt x="549910" y="0"/>
                  </a:lnTo>
                  <a:lnTo>
                    <a:pt x="549910" y="54622"/>
                  </a:lnTo>
                  <a:lnTo>
                    <a:pt x="568960" y="54622"/>
                  </a:lnTo>
                  <a:lnTo>
                    <a:pt x="568960" y="0"/>
                  </a:lnTo>
                  <a:close/>
                </a:path>
                <a:path w="1115695" h="393064">
                  <a:moveTo>
                    <a:pt x="571500" y="337820"/>
                  </a:moveTo>
                  <a:lnTo>
                    <a:pt x="552450" y="337820"/>
                  </a:lnTo>
                  <a:lnTo>
                    <a:pt x="552450" y="392442"/>
                  </a:lnTo>
                  <a:lnTo>
                    <a:pt x="571500" y="392442"/>
                  </a:lnTo>
                  <a:lnTo>
                    <a:pt x="571500" y="337820"/>
                  </a:lnTo>
                  <a:close/>
                </a:path>
                <a:path w="1115695" h="393064">
                  <a:moveTo>
                    <a:pt x="605790" y="0"/>
                  </a:moveTo>
                  <a:lnTo>
                    <a:pt x="586740" y="0"/>
                  </a:lnTo>
                  <a:lnTo>
                    <a:pt x="586740" y="54622"/>
                  </a:lnTo>
                  <a:lnTo>
                    <a:pt x="605790" y="54622"/>
                  </a:lnTo>
                  <a:lnTo>
                    <a:pt x="605790" y="0"/>
                  </a:lnTo>
                  <a:close/>
                </a:path>
                <a:path w="1115695" h="393064">
                  <a:moveTo>
                    <a:pt x="607060" y="337820"/>
                  </a:moveTo>
                  <a:lnTo>
                    <a:pt x="589280" y="337820"/>
                  </a:lnTo>
                  <a:lnTo>
                    <a:pt x="589280" y="392442"/>
                  </a:lnTo>
                  <a:lnTo>
                    <a:pt x="607060" y="392442"/>
                  </a:lnTo>
                  <a:lnTo>
                    <a:pt x="607060" y="337820"/>
                  </a:lnTo>
                  <a:close/>
                </a:path>
                <a:path w="1115695" h="393064">
                  <a:moveTo>
                    <a:pt x="642620" y="0"/>
                  </a:moveTo>
                  <a:lnTo>
                    <a:pt x="623570" y="0"/>
                  </a:lnTo>
                  <a:lnTo>
                    <a:pt x="623570" y="54622"/>
                  </a:lnTo>
                  <a:lnTo>
                    <a:pt x="642620" y="54622"/>
                  </a:lnTo>
                  <a:lnTo>
                    <a:pt x="642620" y="0"/>
                  </a:lnTo>
                  <a:close/>
                </a:path>
                <a:path w="1115695" h="393064">
                  <a:moveTo>
                    <a:pt x="643890" y="337820"/>
                  </a:moveTo>
                  <a:lnTo>
                    <a:pt x="626110" y="337820"/>
                  </a:lnTo>
                  <a:lnTo>
                    <a:pt x="626110" y="392442"/>
                  </a:lnTo>
                  <a:lnTo>
                    <a:pt x="643890" y="392442"/>
                  </a:lnTo>
                  <a:lnTo>
                    <a:pt x="643890" y="337820"/>
                  </a:lnTo>
                  <a:close/>
                </a:path>
                <a:path w="1115695" h="393064">
                  <a:moveTo>
                    <a:pt x="679450" y="0"/>
                  </a:moveTo>
                  <a:lnTo>
                    <a:pt x="660400" y="0"/>
                  </a:lnTo>
                  <a:lnTo>
                    <a:pt x="660400" y="54622"/>
                  </a:lnTo>
                  <a:lnTo>
                    <a:pt x="679450" y="54622"/>
                  </a:lnTo>
                  <a:lnTo>
                    <a:pt x="679450" y="0"/>
                  </a:lnTo>
                  <a:close/>
                </a:path>
                <a:path w="1115695" h="393064">
                  <a:moveTo>
                    <a:pt x="680720" y="337820"/>
                  </a:moveTo>
                  <a:lnTo>
                    <a:pt x="662940" y="337820"/>
                  </a:lnTo>
                  <a:lnTo>
                    <a:pt x="662940" y="392442"/>
                  </a:lnTo>
                  <a:lnTo>
                    <a:pt x="680720" y="392442"/>
                  </a:lnTo>
                  <a:lnTo>
                    <a:pt x="680720" y="337820"/>
                  </a:lnTo>
                  <a:close/>
                </a:path>
                <a:path w="1115695" h="393064">
                  <a:moveTo>
                    <a:pt x="715010" y="0"/>
                  </a:moveTo>
                  <a:lnTo>
                    <a:pt x="697230" y="0"/>
                  </a:lnTo>
                  <a:lnTo>
                    <a:pt x="697230" y="54622"/>
                  </a:lnTo>
                  <a:lnTo>
                    <a:pt x="715010" y="54622"/>
                  </a:lnTo>
                  <a:lnTo>
                    <a:pt x="715010" y="0"/>
                  </a:lnTo>
                  <a:close/>
                </a:path>
                <a:path w="1115695" h="393064">
                  <a:moveTo>
                    <a:pt x="717550" y="337820"/>
                  </a:moveTo>
                  <a:lnTo>
                    <a:pt x="699770" y="337820"/>
                  </a:lnTo>
                  <a:lnTo>
                    <a:pt x="699770" y="392442"/>
                  </a:lnTo>
                  <a:lnTo>
                    <a:pt x="717550" y="392442"/>
                  </a:lnTo>
                  <a:lnTo>
                    <a:pt x="717550" y="337820"/>
                  </a:lnTo>
                  <a:close/>
                </a:path>
                <a:path w="1115695" h="393064">
                  <a:moveTo>
                    <a:pt x="751840" y="0"/>
                  </a:moveTo>
                  <a:lnTo>
                    <a:pt x="734060" y="0"/>
                  </a:lnTo>
                  <a:lnTo>
                    <a:pt x="734060" y="54622"/>
                  </a:lnTo>
                  <a:lnTo>
                    <a:pt x="751840" y="54622"/>
                  </a:lnTo>
                  <a:lnTo>
                    <a:pt x="751840" y="0"/>
                  </a:lnTo>
                  <a:close/>
                </a:path>
                <a:path w="1115695" h="393064">
                  <a:moveTo>
                    <a:pt x="754380" y="337820"/>
                  </a:moveTo>
                  <a:lnTo>
                    <a:pt x="736600" y="337820"/>
                  </a:lnTo>
                  <a:lnTo>
                    <a:pt x="736600" y="392442"/>
                  </a:lnTo>
                  <a:lnTo>
                    <a:pt x="754380" y="392442"/>
                  </a:lnTo>
                  <a:lnTo>
                    <a:pt x="754380" y="337820"/>
                  </a:lnTo>
                  <a:close/>
                </a:path>
                <a:path w="1115695" h="393064">
                  <a:moveTo>
                    <a:pt x="788670" y="0"/>
                  </a:moveTo>
                  <a:lnTo>
                    <a:pt x="770890" y="0"/>
                  </a:lnTo>
                  <a:lnTo>
                    <a:pt x="770890" y="54622"/>
                  </a:lnTo>
                  <a:lnTo>
                    <a:pt x="788670" y="54622"/>
                  </a:lnTo>
                  <a:lnTo>
                    <a:pt x="788670" y="0"/>
                  </a:lnTo>
                  <a:close/>
                </a:path>
                <a:path w="1115695" h="393064">
                  <a:moveTo>
                    <a:pt x="791210" y="337820"/>
                  </a:moveTo>
                  <a:lnTo>
                    <a:pt x="773430" y="337820"/>
                  </a:lnTo>
                  <a:lnTo>
                    <a:pt x="773430" y="392442"/>
                  </a:lnTo>
                  <a:lnTo>
                    <a:pt x="791210" y="392442"/>
                  </a:lnTo>
                  <a:lnTo>
                    <a:pt x="791210" y="337820"/>
                  </a:lnTo>
                  <a:close/>
                </a:path>
                <a:path w="1115695" h="393064">
                  <a:moveTo>
                    <a:pt x="825500" y="0"/>
                  </a:moveTo>
                  <a:lnTo>
                    <a:pt x="807720" y="0"/>
                  </a:lnTo>
                  <a:lnTo>
                    <a:pt x="807720" y="54622"/>
                  </a:lnTo>
                  <a:lnTo>
                    <a:pt x="825500" y="54622"/>
                  </a:lnTo>
                  <a:lnTo>
                    <a:pt x="825500" y="0"/>
                  </a:lnTo>
                  <a:close/>
                </a:path>
                <a:path w="1115695" h="393064">
                  <a:moveTo>
                    <a:pt x="828040" y="337820"/>
                  </a:moveTo>
                  <a:lnTo>
                    <a:pt x="808990" y="337820"/>
                  </a:lnTo>
                  <a:lnTo>
                    <a:pt x="808990" y="392442"/>
                  </a:lnTo>
                  <a:lnTo>
                    <a:pt x="828040" y="392442"/>
                  </a:lnTo>
                  <a:lnTo>
                    <a:pt x="828040" y="337820"/>
                  </a:lnTo>
                  <a:close/>
                </a:path>
                <a:path w="1115695" h="393064">
                  <a:moveTo>
                    <a:pt x="862330" y="0"/>
                  </a:moveTo>
                  <a:lnTo>
                    <a:pt x="844550" y="0"/>
                  </a:lnTo>
                  <a:lnTo>
                    <a:pt x="844550" y="54622"/>
                  </a:lnTo>
                  <a:lnTo>
                    <a:pt x="862330" y="54622"/>
                  </a:lnTo>
                  <a:lnTo>
                    <a:pt x="862330" y="0"/>
                  </a:lnTo>
                  <a:close/>
                </a:path>
                <a:path w="1115695" h="393064">
                  <a:moveTo>
                    <a:pt x="864870" y="337820"/>
                  </a:moveTo>
                  <a:lnTo>
                    <a:pt x="845820" y="337820"/>
                  </a:lnTo>
                  <a:lnTo>
                    <a:pt x="845820" y="392442"/>
                  </a:lnTo>
                  <a:lnTo>
                    <a:pt x="864870" y="392442"/>
                  </a:lnTo>
                  <a:lnTo>
                    <a:pt x="864870" y="337820"/>
                  </a:lnTo>
                  <a:close/>
                </a:path>
                <a:path w="1115695" h="393064">
                  <a:moveTo>
                    <a:pt x="899160" y="0"/>
                  </a:moveTo>
                  <a:lnTo>
                    <a:pt x="881380" y="0"/>
                  </a:lnTo>
                  <a:lnTo>
                    <a:pt x="881380" y="54622"/>
                  </a:lnTo>
                  <a:lnTo>
                    <a:pt x="899160" y="54622"/>
                  </a:lnTo>
                  <a:lnTo>
                    <a:pt x="899160" y="0"/>
                  </a:lnTo>
                  <a:close/>
                </a:path>
                <a:path w="1115695" h="393064">
                  <a:moveTo>
                    <a:pt x="901687" y="337820"/>
                  </a:moveTo>
                  <a:lnTo>
                    <a:pt x="882650" y="337820"/>
                  </a:lnTo>
                  <a:lnTo>
                    <a:pt x="882650" y="392442"/>
                  </a:lnTo>
                  <a:lnTo>
                    <a:pt x="901687" y="392442"/>
                  </a:lnTo>
                  <a:lnTo>
                    <a:pt x="901687" y="337820"/>
                  </a:lnTo>
                  <a:close/>
                </a:path>
                <a:path w="1115695" h="393064">
                  <a:moveTo>
                    <a:pt x="935990" y="0"/>
                  </a:moveTo>
                  <a:lnTo>
                    <a:pt x="918210" y="0"/>
                  </a:lnTo>
                  <a:lnTo>
                    <a:pt x="918210" y="54622"/>
                  </a:lnTo>
                  <a:lnTo>
                    <a:pt x="935990" y="54622"/>
                  </a:lnTo>
                  <a:lnTo>
                    <a:pt x="935990" y="0"/>
                  </a:lnTo>
                  <a:close/>
                </a:path>
                <a:path w="1115695" h="393064">
                  <a:moveTo>
                    <a:pt x="938530" y="337820"/>
                  </a:moveTo>
                  <a:lnTo>
                    <a:pt x="919480" y="337820"/>
                  </a:lnTo>
                  <a:lnTo>
                    <a:pt x="919480" y="392442"/>
                  </a:lnTo>
                  <a:lnTo>
                    <a:pt x="938530" y="392442"/>
                  </a:lnTo>
                  <a:lnTo>
                    <a:pt x="938530" y="337820"/>
                  </a:lnTo>
                  <a:close/>
                </a:path>
                <a:path w="1115695" h="393064">
                  <a:moveTo>
                    <a:pt x="972820" y="0"/>
                  </a:moveTo>
                  <a:lnTo>
                    <a:pt x="953770" y="0"/>
                  </a:lnTo>
                  <a:lnTo>
                    <a:pt x="953770" y="54622"/>
                  </a:lnTo>
                  <a:lnTo>
                    <a:pt x="972820" y="54622"/>
                  </a:lnTo>
                  <a:lnTo>
                    <a:pt x="972820" y="0"/>
                  </a:lnTo>
                  <a:close/>
                </a:path>
                <a:path w="1115695" h="393064">
                  <a:moveTo>
                    <a:pt x="975360" y="337820"/>
                  </a:moveTo>
                  <a:lnTo>
                    <a:pt x="956310" y="337820"/>
                  </a:lnTo>
                  <a:lnTo>
                    <a:pt x="956310" y="392442"/>
                  </a:lnTo>
                  <a:lnTo>
                    <a:pt x="975360" y="392442"/>
                  </a:lnTo>
                  <a:lnTo>
                    <a:pt x="975360" y="337820"/>
                  </a:lnTo>
                  <a:close/>
                </a:path>
                <a:path w="1115695" h="393064">
                  <a:moveTo>
                    <a:pt x="1009650" y="0"/>
                  </a:moveTo>
                  <a:lnTo>
                    <a:pt x="990600" y="0"/>
                  </a:lnTo>
                  <a:lnTo>
                    <a:pt x="990600" y="54622"/>
                  </a:lnTo>
                  <a:lnTo>
                    <a:pt x="1009650" y="54622"/>
                  </a:lnTo>
                  <a:lnTo>
                    <a:pt x="1009650" y="0"/>
                  </a:lnTo>
                  <a:close/>
                </a:path>
                <a:path w="1115695" h="393064">
                  <a:moveTo>
                    <a:pt x="1010920" y="337820"/>
                  </a:moveTo>
                  <a:lnTo>
                    <a:pt x="993140" y="337820"/>
                  </a:lnTo>
                  <a:lnTo>
                    <a:pt x="993140" y="392442"/>
                  </a:lnTo>
                  <a:lnTo>
                    <a:pt x="1010920" y="392442"/>
                  </a:lnTo>
                  <a:lnTo>
                    <a:pt x="1010920" y="337820"/>
                  </a:lnTo>
                  <a:close/>
                </a:path>
                <a:path w="1115695" h="393064">
                  <a:moveTo>
                    <a:pt x="1046480" y="0"/>
                  </a:moveTo>
                  <a:lnTo>
                    <a:pt x="1027430" y="0"/>
                  </a:lnTo>
                  <a:lnTo>
                    <a:pt x="1027430" y="54622"/>
                  </a:lnTo>
                  <a:lnTo>
                    <a:pt x="1046480" y="54622"/>
                  </a:lnTo>
                  <a:lnTo>
                    <a:pt x="1046480" y="0"/>
                  </a:lnTo>
                  <a:close/>
                </a:path>
                <a:path w="1115695" h="393064">
                  <a:moveTo>
                    <a:pt x="1047750" y="337820"/>
                  </a:moveTo>
                  <a:lnTo>
                    <a:pt x="1029970" y="337820"/>
                  </a:lnTo>
                  <a:lnTo>
                    <a:pt x="1029970" y="392442"/>
                  </a:lnTo>
                  <a:lnTo>
                    <a:pt x="1047750" y="392442"/>
                  </a:lnTo>
                  <a:lnTo>
                    <a:pt x="1047750" y="337820"/>
                  </a:lnTo>
                  <a:close/>
                </a:path>
                <a:path w="1115695" h="393064">
                  <a:moveTo>
                    <a:pt x="1115695" y="332105"/>
                  </a:moveTo>
                  <a:lnTo>
                    <a:pt x="1061072" y="332105"/>
                  </a:lnTo>
                  <a:lnTo>
                    <a:pt x="1061072" y="351155"/>
                  </a:lnTo>
                  <a:lnTo>
                    <a:pt x="1066800" y="351155"/>
                  </a:lnTo>
                  <a:lnTo>
                    <a:pt x="1066800" y="392442"/>
                  </a:lnTo>
                  <a:lnTo>
                    <a:pt x="1084580" y="392442"/>
                  </a:lnTo>
                  <a:lnTo>
                    <a:pt x="1084580" y="351155"/>
                  </a:lnTo>
                  <a:lnTo>
                    <a:pt x="1115695" y="351155"/>
                  </a:lnTo>
                  <a:lnTo>
                    <a:pt x="1115695" y="332105"/>
                  </a:lnTo>
                  <a:close/>
                </a:path>
                <a:path w="1115695" h="393064">
                  <a:moveTo>
                    <a:pt x="1115695" y="296545"/>
                  </a:moveTo>
                  <a:lnTo>
                    <a:pt x="1061072" y="296545"/>
                  </a:lnTo>
                  <a:lnTo>
                    <a:pt x="1061072" y="314325"/>
                  </a:lnTo>
                  <a:lnTo>
                    <a:pt x="1115695" y="314325"/>
                  </a:lnTo>
                  <a:lnTo>
                    <a:pt x="1115695" y="296545"/>
                  </a:lnTo>
                  <a:close/>
                </a:path>
                <a:path w="1115695" h="393064">
                  <a:moveTo>
                    <a:pt x="1115695" y="259715"/>
                  </a:moveTo>
                  <a:lnTo>
                    <a:pt x="1061072" y="259715"/>
                  </a:lnTo>
                  <a:lnTo>
                    <a:pt x="1061072" y="277495"/>
                  </a:lnTo>
                  <a:lnTo>
                    <a:pt x="1115695" y="277495"/>
                  </a:lnTo>
                  <a:lnTo>
                    <a:pt x="1115695" y="259715"/>
                  </a:lnTo>
                  <a:close/>
                </a:path>
                <a:path w="1115695" h="393064">
                  <a:moveTo>
                    <a:pt x="1115695" y="222885"/>
                  </a:moveTo>
                  <a:lnTo>
                    <a:pt x="1061072" y="222885"/>
                  </a:lnTo>
                  <a:lnTo>
                    <a:pt x="1061072" y="240665"/>
                  </a:lnTo>
                  <a:lnTo>
                    <a:pt x="1115695" y="240665"/>
                  </a:lnTo>
                  <a:lnTo>
                    <a:pt x="1115695" y="222885"/>
                  </a:lnTo>
                  <a:close/>
                </a:path>
                <a:path w="1115695" h="393064">
                  <a:moveTo>
                    <a:pt x="1115695" y="186055"/>
                  </a:moveTo>
                  <a:lnTo>
                    <a:pt x="1061072" y="186055"/>
                  </a:lnTo>
                  <a:lnTo>
                    <a:pt x="1061072" y="203835"/>
                  </a:lnTo>
                  <a:lnTo>
                    <a:pt x="1115695" y="203835"/>
                  </a:lnTo>
                  <a:lnTo>
                    <a:pt x="1115695" y="186055"/>
                  </a:lnTo>
                  <a:close/>
                </a:path>
                <a:path w="1115695" h="393064">
                  <a:moveTo>
                    <a:pt x="1115695" y="149225"/>
                  </a:moveTo>
                  <a:lnTo>
                    <a:pt x="1061072" y="149225"/>
                  </a:lnTo>
                  <a:lnTo>
                    <a:pt x="1061072" y="167005"/>
                  </a:lnTo>
                  <a:lnTo>
                    <a:pt x="1115695" y="167005"/>
                  </a:lnTo>
                  <a:lnTo>
                    <a:pt x="1115695" y="149225"/>
                  </a:lnTo>
                  <a:close/>
                </a:path>
                <a:path w="1115695" h="393064">
                  <a:moveTo>
                    <a:pt x="1115695" y="112395"/>
                  </a:moveTo>
                  <a:lnTo>
                    <a:pt x="1061072" y="112395"/>
                  </a:lnTo>
                  <a:lnTo>
                    <a:pt x="1061072" y="130175"/>
                  </a:lnTo>
                  <a:lnTo>
                    <a:pt x="1115695" y="130175"/>
                  </a:lnTo>
                  <a:lnTo>
                    <a:pt x="1115695" y="112395"/>
                  </a:lnTo>
                  <a:close/>
                </a:path>
                <a:path w="1115695" h="393064">
                  <a:moveTo>
                    <a:pt x="1115695" y="75565"/>
                  </a:moveTo>
                  <a:lnTo>
                    <a:pt x="1061072" y="75565"/>
                  </a:lnTo>
                  <a:lnTo>
                    <a:pt x="1061072" y="94615"/>
                  </a:lnTo>
                  <a:lnTo>
                    <a:pt x="1115695" y="94615"/>
                  </a:lnTo>
                  <a:lnTo>
                    <a:pt x="1115695" y="75565"/>
                  </a:lnTo>
                  <a:close/>
                </a:path>
                <a:path w="1115695" h="393064">
                  <a:moveTo>
                    <a:pt x="1115695" y="38735"/>
                  </a:moveTo>
                  <a:lnTo>
                    <a:pt x="1083310" y="38735"/>
                  </a:lnTo>
                  <a:lnTo>
                    <a:pt x="1083310" y="0"/>
                  </a:lnTo>
                  <a:lnTo>
                    <a:pt x="1064260" y="0"/>
                  </a:lnTo>
                  <a:lnTo>
                    <a:pt x="1064260" y="38735"/>
                  </a:lnTo>
                  <a:lnTo>
                    <a:pt x="1061072" y="38735"/>
                  </a:lnTo>
                  <a:lnTo>
                    <a:pt x="1061072" y="57785"/>
                  </a:lnTo>
                  <a:lnTo>
                    <a:pt x="1115695" y="57785"/>
                  </a:lnTo>
                  <a:lnTo>
                    <a:pt x="1115695" y="38735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>
              <a:extLst>
                <a:ext uri="{FF2B5EF4-FFF2-40B4-BE49-F238E27FC236}">
                  <a16:creationId xmlns:a16="http://schemas.microsoft.com/office/drawing/2014/main" id="{906B7F18-668B-C34C-287B-7779C08B54EC}"/>
                </a:ext>
              </a:extLst>
            </p:cNvPr>
            <p:cNvSpPr/>
            <p:nvPr/>
          </p:nvSpPr>
          <p:spPr>
            <a:xfrm>
              <a:off x="2875279" y="3429600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19">
                  <a:moveTo>
                    <a:pt x="20319" y="0"/>
                  </a:moveTo>
                  <a:lnTo>
                    <a:pt x="17780" y="0"/>
                  </a:lnTo>
                  <a:lnTo>
                    <a:pt x="0" y="0"/>
                  </a:lnTo>
                </a:path>
              </a:pathLst>
            </a:custGeom>
            <a:ln w="5463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F617EDF0-6E04-8C21-CFEF-B8A0FCC68268}"/>
                </a:ext>
              </a:extLst>
            </p:cNvPr>
            <p:cNvSpPr/>
            <p:nvPr/>
          </p:nvSpPr>
          <p:spPr>
            <a:xfrm>
              <a:off x="2360930" y="3402294"/>
              <a:ext cx="496570" cy="55244"/>
            </a:xfrm>
            <a:custGeom>
              <a:avLst/>
              <a:gdLst/>
              <a:ahLst/>
              <a:cxnLst/>
              <a:rect l="l" t="t" r="r" b="b"/>
              <a:pathLst>
                <a:path w="496569" h="55245">
                  <a:moveTo>
                    <a:pt x="19050" y="0"/>
                  </a:moveTo>
                  <a:lnTo>
                    <a:pt x="0" y="0"/>
                  </a:lnTo>
                  <a:lnTo>
                    <a:pt x="0" y="54622"/>
                  </a:lnTo>
                  <a:lnTo>
                    <a:pt x="19050" y="54622"/>
                  </a:lnTo>
                  <a:lnTo>
                    <a:pt x="19050" y="0"/>
                  </a:lnTo>
                  <a:close/>
                </a:path>
                <a:path w="496569" h="55245">
                  <a:moveTo>
                    <a:pt x="55880" y="0"/>
                  </a:moveTo>
                  <a:lnTo>
                    <a:pt x="36830" y="0"/>
                  </a:lnTo>
                  <a:lnTo>
                    <a:pt x="36830" y="54622"/>
                  </a:lnTo>
                  <a:lnTo>
                    <a:pt x="55880" y="54622"/>
                  </a:lnTo>
                  <a:lnTo>
                    <a:pt x="55880" y="0"/>
                  </a:lnTo>
                  <a:close/>
                </a:path>
                <a:path w="496569" h="55245">
                  <a:moveTo>
                    <a:pt x="92710" y="0"/>
                  </a:moveTo>
                  <a:lnTo>
                    <a:pt x="73660" y="0"/>
                  </a:lnTo>
                  <a:lnTo>
                    <a:pt x="73660" y="54622"/>
                  </a:lnTo>
                  <a:lnTo>
                    <a:pt x="92710" y="54622"/>
                  </a:lnTo>
                  <a:lnTo>
                    <a:pt x="92710" y="0"/>
                  </a:lnTo>
                  <a:close/>
                </a:path>
                <a:path w="496569" h="55245">
                  <a:moveTo>
                    <a:pt x="128270" y="0"/>
                  </a:moveTo>
                  <a:lnTo>
                    <a:pt x="110490" y="0"/>
                  </a:lnTo>
                  <a:lnTo>
                    <a:pt x="110490" y="54622"/>
                  </a:lnTo>
                  <a:lnTo>
                    <a:pt x="128270" y="54622"/>
                  </a:lnTo>
                  <a:lnTo>
                    <a:pt x="128270" y="0"/>
                  </a:lnTo>
                  <a:close/>
                </a:path>
                <a:path w="496569" h="55245">
                  <a:moveTo>
                    <a:pt x="165100" y="0"/>
                  </a:moveTo>
                  <a:lnTo>
                    <a:pt x="147320" y="0"/>
                  </a:lnTo>
                  <a:lnTo>
                    <a:pt x="147320" y="54622"/>
                  </a:lnTo>
                  <a:lnTo>
                    <a:pt x="165100" y="54622"/>
                  </a:lnTo>
                  <a:lnTo>
                    <a:pt x="165100" y="0"/>
                  </a:lnTo>
                  <a:close/>
                </a:path>
                <a:path w="496569" h="55245">
                  <a:moveTo>
                    <a:pt x="201930" y="0"/>
                  </a:moveTo>
                  <a:lnTo>
                    <a:pt x="184150" y="0"/>
                  </a:lnTo>
                  <a:lnTo>
                    <a:pt x="184150" y="54622"/>
                  </a:lnTo>
                  <a:lnTo>
                    <a:pt x="201930" y="54622"/>
                  </a:lnTo>
                  <a:lnTo>
                    <a:pt x="201930" y="0"/>
                  </a:lnTo>
                  <a:close/>
                </a:path>
                <a:path w="496569" h="55245">
                  <a:moveTo>
                    <a:pt x="238760" y="0"/>
                  </a:moveTo>
                  <a:lnTo>
                    <a:pt x="220980" y="0"/>
                  </a:lnTo>
                  <a:lnTo>
                    <a:pt x="220980" y="54622"/>
                  </a:lnTo>
                  <a:lnTo>
                    <a:pt x="238760" y="54622"/>
                  </a:lnTo>
                  <a:lnTo>
                    <a:pt x="238760" y="0"/>
                  </a:lnTo>
                  <a:close/>
                </a:path>
                <a:path w="496569" h="55245">
                  <a:moveTo>
                    <a:pt x="275590" y="0"/>
                  </a:moveTo>
                  <a:lnTo>
                    <a:pt x="257810" y="0"/>
                  </a:lnTo>
                  <a:lnTo>
                    <a:pt x="257810" y="54622"/>
                  </a:lnTo>
                  <a:lnTo>
                    <a:pt x="275590" y="54622"/>
                  </a:lnTo>
                  <a:lnTo>
                    <a:pt x="275590" y="0"/>
                  </a:lnTo>
                  <a:close/>
                </a:path>
                <a:path w="496569" h="55245">
                  <a:moveTo>
                    <a:pt x="312420" y="0"/>
                  </a:moveTo>
                  <a:lnTo>
                    <a:pt x="294640" y="0"/>
                  </a:lnTo>
                  <a:lnTo>
                    <a:pt x="294640" y="54622"/>
                  </a:lnTo>
                  <a:lnTo>
                    <a:pt x="312420" y="54622"/>
                  </a:lnTo>
                  <a:lnTo>
                    <a:pt x="312420" y="0"/>
                  </a:lnTo>
                  <a:close/>
                </a:path>
                <a:path w="496569" h="55245">
                  <a:moveTo>
                    <a:pt x="349250" y="0"/>
                  </a:moveTo>
                  <a:lnTo>
                    <a:pt x="330200" y="0"/>
                  </a:lnTo>
                  <a:lnTo>
                    <a:pt x="330200" y="54622"/>
                  </a:lnTo>
                  <a:lnTo>
                    <a:pt x="349250" y="54622"/>
                  </a:lnTo>
                  <a:lnTo>
                    <a:pt x="349250" y="0"/>
                  </a:lnTo>
                  <a:close/>
                </a:path>
                <a:path w="496569" h="55245">
                  <a:moveTo>
                    <a:pt x="386080" y="0"/>
                  </a:moveTo>
                  <a:lnTo>
                    <a:pt x="367030" y="0"/>
                  </a:lnTo>
                  <a:lnTo>
                    <a:pt x="367030" y="54622"/>
                  </a:lnTo>
                  <a:lnTo>
                    <a:pt x="386080" y="54622"/>
                  </a:lnTo>
                  <a:lnTo>
                    <a:pt x="386080" y="0"/>
                  </a:lnTo>
                  <a:close/>
                </a:path>
                <a:path w="496569" h="55245">
                  <a:moveTo>
                    <a:pt x="422910" y="0"/>
                  </a:moveTo>
                  <a:lnTo>
                    <a:pt x="403860" y="0"/>
                  </a:lnTo>
                  <a:lnTo>
                    <a:pt x="403860" y="54622"/>
                  </a:lnTo>
                  <a:lnTo>
                    <a:pt x="422910" y="54622"/>
                  </a:lnTo>
                  <a:lnTo>
                    <a:pt x="422910" y="0"/>
                  </a:lnTo>
                  <a:close/>
                </a:path>
                <a:path w="496569" h="55245">
                  <a:moveTo>
                    <a:pt x="459740" y="0"/>
                  </a:moveTo>
                  <a:lnTo>
                    <a:pt x="440690" y="0"/>
                  </a:lnTo>
                  <a:lnTo>
                    <a:pt x="440690" y="54622"/>
                  </a:lnTo>
                  <a:lnTo>
                    <a:pt x="459740" y="54622"/>
                  </a:lnTo>
                  <a:lnTo>
                    <a:pt x="459740" y="0"/>
                  </a:lnTo>
                  <a:close/>
                </a:path>
                <a:path w="496569" h="55245">
                  <a:moveTo>
                    <a:pt x="496570" y="0"/>
                  </a:moveTo>
                  <a:lnTo>
                    <a:pt x="477520" y="0"/>
                  </a:lnTo>
                  <a:lnTo>
                    <a:pt x="477520" y="54622"/>
                  </a:lnTo>
                  <a:lnTo>
                    <a:pt x="496570" y="54622"/>
                  </a:lnTo>
                  <a:lnTo>
                    <a:pt x="49657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4B77C4F0-05FE-04E3-8F97-10210D36FFD8}"/>
                </a:ext>
              </a:extLst>
            </p:cNvPr>
            <p:cNvSpPr/>
            <p:nvPr/>
          </p:nvSpPr>
          <p:spPr>
            <a:xfrm>
              <a:off x="2336800" y="3416900"/>
              <a:ext cx="6350" cy="12700"/>
            </a:xfrm>
            <a:custGeom>
              <a:avLst/>
              <a:gdLst/>
              <a:ahLst/>
              <a:cxnLst/>
              <a:rect l="l" t="t" r="r" b="b"/>
              <a:pathLst>
                <a:path w="6350" h="12700">
                  <a:moveTo>
                    <a:pt x="6350" y="12700"/>
                  </a:moveTo>
                  <a:lnTo>
                    <a:pt x="0" y="12700"/>
                  </a:lnTo>
                  <a:lnTo>
                    <a:pt x="0" y="0"/>
                  </a:lnTo>
                </a:path>
              </a:pathLst>
            </a:custGeom>
            <a:ln w="5463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>
              <a:extLst>
                <a:ext uri="{FF2B5EF4-FFF2-40B4-BE49-F238E27FC236}">
                  <a16:creationId xmlns:a16="http://schemas.microsoft.com/office/drawing/2014/main" id="{B1CD7A6F-D568-0532-78B3-38DCE964ED38}"/>
                </a:ext>
              </a:extLst>
            </p:cNvPr>
            <p:cNvSpPr/>
            <p:nvPr/>
          </p:nvSpPr>
          <p:spPr>
            <a:xfrm>
              <a:off x="2309482" y="3123529"/>
              <a:ext cx="55244" cy="275590"/>
            </a:xfrm>
            <a:custGeom>
              <a:avLst/>
              <a:gdLst/>
              <a:ahLst/>
              <a:cxnLst/>
              <a:rect l="l" t="t" r="r" b="b"/>
              <a:pathLst>
                <a:path w="55244" h="275589">
                  <a:moveTo>
                    <a:pt x="54622" y="256540"/>
                  </a:moveTo>
                  <a:lnTo>
                    <a:pt x="0" y="256540"/>
                  </a:lnTo>
                  <a:lnTo>
                    <a:pt x="0" y="275590"/>
                  </a:lnTo>
                  <a:lnTo>
                    <a:pt x="54622" y="275590"/>
                  </a:lnTo>
                  <a:lnTo>
                    <a:pt x="54622" y="256540"/>
                  </a:lnTo>
                  <a:close/>
                </a:path>
                <a:path w="55244" h="275589">
                  <a:moveTo>
                    <a:pt x="54622" y="219710"/>
                  </a:moveTo>
                  <a:lnTo>
                    <a:pt x="0" y="219710"/>
                  </a:lnTo>
                  <a:lnTo>
                    <a:pt x="0" y="238760"/>
                  </a:lnTo>
                  <a:lnTo>
                    <a:pt x="54622" y="238760"/>
                  </a:lnTo>
                  <a:lnTo>
                    <a:pt x="54622" y="219710"/>
                  </a:lnTo>
                  <a:close/>
                </a:path>
                <a:path w="55244" h="275589">
                  <a:moveTo>
                    <a:pt x="54622" y="182880"/>
                  </a:moveTo>
                  <a:lnTo>
                    <a:pt x="0" y="182880"/>
                  </a:lnTo>
                  <a:lnTo>
                    <a:pt x="0" y="201930"/>
                  </a:lnTo>
                  <a:lnTo>
                    <a:pt x="54622" y="201930"/>
                  </a:lnTo>
                  <a:lnTo>
                    <a:pt x="54622" y="182880"/>
                  </a:lnTo>
                  <a:close/>
                </a:path>
                <a:path w="55244" h="275589">
                  <a:moveTo>
                    <a:pt x="54622" y="146050"/>
                  </a:moveTo>
                  <a:lnTo>
                    <a:pt x="0" y="146050"/>
                  </a:lnTo>
                  <a:lnTo>
                    <a:pt x="0" y="165100"/>
                  </a:lnTo>
                  <a:lnTo>
                    <a:pt x="54622" y="165100"/>
                  </a:lnTo>
                  <a:lnTo>
                    <a:pt x="54622" y="146050"/>
                  </a:lnTo>
                  <a:close/>
                </a:path>
                <a:path w="55244" h="275589">
                  <a:moveTo>
                    <a:pt x="54622" y="110490"/>
                  </a:moveTo>
                  <a:lnTo>
                    <a:pt x="0" y="110490"/>
                  </a:lnTo>
                  <a:lnTo>
                    <a:pt x="0" y="128270"/>
                  </a:lnTo>
                  <a:lnTo>
                    <a:pt x="54622" y="128270"/>
                  </a:lnTo>
                  <a:lnTo>
                    <a:pt x="54622" y="110490"/>
                  </a:lnTo>
                  <a:close/>
                </a:path>
                <a:path w="55244" h="275589">
                  <a:moveTo>
                    <a:pt x="54622" y="73660"/>
                  </a:moveTo>
                  <a:lnTo>
                    <a:pt x="0" y="73660"/>
                  </a:lnTo>
                  <a:lnTo>
                    <a:pt x="0" y="91440"/>
                  </a:lnTo>
                  <a:lnTo>
                    <a:pt x="54622" y="91440"/>
                  </a:lnTo>
                  <a:lnTo>
                    <a:pt x="54622" y="73660"/>
                  </a:lnTo>
                  <a:close/>
                </a:path>
                <a:path w="55244" h="275589">
                  <a:moveTo>
                    <a:pt x="54622" y="36830"/>
                  </a:moveTo>
                  <a:lnTo>
                    <a:pt x="0" y="36830"/>
                  </a:lnTo>
                  <a:lnTo>
                    <a:pt x="0" y="54610"/>
                  </a:lnTo>
                  <a:lnTo>
                    <a:pt x="54622" y="54610"/>
                  </a:lnTo>
                  <a:lnTo>
                    <a:pt x="54622" y="36830"/>
                  </a:lnTo>
                  <a:close/>
                </a:path>
                <a:path w="55244" h="275589">
                  <a:moveTo>
                    <a:pt x="54622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54622" y="17780"/>
                  </a:lnTo>
                  <a:lnTo>
                    <a:pt x="54622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>
              <a:extLst>
                <a:ext uri="{FF2B5EF4-FFF2-40B4-BE49-F238E27FC236}">
                  <a16:creationId xmlns:a16="http://schemas.microsoft.com/office/drawing/2014/main" id="{4A3FA189-DF99-B620-DA40-BBE2B4D16BCB}"/>
                </a:ext>
              </a:extLst>
            </p:cNvPr>
            <p:cNvSpPr/>
            <p:nvPr/>
          </p:nvSpPr>
          <p:spPr>
            <a:xfrm>
              <a:off x="2336800" y="3091780"/>
              <a:ext cx="5080" cy="12700"/>
            </a:xfrm>
            <a:custGeom>
              <a:avLst/>
              <a:gdLst/>
              <a:ahLst/>
              <a:cxnLst/>
              <a:rect l="l" t="t" r="r" b="b"/>
              <a:pathLst>
                <a:path w="5080" h="12700">
                  <a:moveTo>
                    <a:pt x="0" y="12700"/>
                  </a:moveTo>
                  <a:lnTo>
                    <a:pt x="0" y="0"/>
                  </a:lnTo>
                  <a:lnTo>
                    <a:pt x="5080" y="0"/>
                  </a:lnTo>
                </a:path>
              </a:pathLst>
            </a:custGeom>
            <a:ln w="5463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>
              <a:extLst>
                <a:ext uri="{FF2B5EF4-FFF2-40B4-BE49-F238E27FC236}">
                  <a16:creationId xmlns:a16="http://schemas.microsoft.com/office/drawing/2014/main" id="{AA701AD8-87ED-1317-CEFF-256617997760}"/>
                </a:ext>
              </a:extLst>
            </p:cNvPr>
            <p:cNvSpPr/>
            <p:nvPr/>
          </p:nvSpPr>
          <p:spPr>
            <a:xfrm>
              <a:off x="2360930" y="3064474"/>
              <a:ext cx="1115695" cy="393065"/>
            </a:xfrm>
            <a:custGeom>
              <a:avLst/>
              <a:gdLst/>
              <a:ahLst/>
              <a:cxnLst/>
              <a:rect l="l" t="t" r="r" b="b"/>
              <a:pathLst>
                <a:path w="1115695" h="393064">
                  <a:moveTo>
                    <a:pt x="17780" y="0"/>
                  </a:moveTo>
                  <a:lnTo>
                    <a:pt x="0" y="0"/>
                  </a:lnTo>
                  <a:lnTo>
                    <a:pt x="0" y="54622"/>
                  </a:lnTo>
                  <a:lnTo>
                    <a:pt x="17780" y="54622"/>
                  </a:lnTo>
                  <a:lnTo>
                    <a:pt x="17780" y="0"/>
                  </a:lnTo>
                  <a:close/>
                </a:path>
                <a:path w="1115695" h="393064">
                  <a:moveTo>
                    <a:pt x="54610" y="0"/>
                  </a:moveTo>
                  <a:lnTo>
                    <a:pt x="36830" y="0"/>
                  </a:lnTo>
                  <a:lnTo>
                    <a:pt x="36830" y="54622"/>
                  </a:lnTo>
                  <a:lnTo>
                    <a:pt x="54610" y="54622"/>
                  </a:lnTo>
                  <a:lnTo>
                    <a:pt x="54610" y="0"/>
                  </a:lnTo>
                  <a:close/>
                </a:path>
                <a:path w="1115695" h="393064">
                  <a:moveTo>
                    <a:pt x="91440" y="0"/>
                  </a:moveTo>
                  <a:lnTo>
                    <a:pt x="73660" y="0"/>
                  </a:lnTo>
                  <a:lnTo>
                    <a:pt x="73660" y="54622"/>
                  </a:lnTo>
                  <a:lnTo>
                    <a:pt x="91440" y="54622"/>
                  </a:lnTo>
                  <a:lnTo>
                    <a:pt x="91440" y="0"/>
                  </a:lnTo>
                  <a:close/>
                </a:path>
                <a:path w="1115695" h="393064">
                  <a:moveTo>
                    <a:pt x="128270" y="0"/>
                  </a:moveTo>
                  <a:lnTo>
                    <a:pt x="109220" y="0"/>
                  </a:lnTo>
                  <a:lnTo>
                    <a:pt x="109220" y="54622"/>
                  </a:lnTo>
                  <a:lnTo>
                    <a:pt x="128270" y="54622"/>
                  </a:lnTo>
                  <a:lnTo>
                    <a:pt x="128270" y="0"/>
                  </a:lnTo>
                  <a:close/>
                </a:path>
                <a:path w="1115695" h="393064">
                  <a:moveTo>
                    <a:pt x="165100" y="0"/>
                  </a:moveTo>
                  <a:lnTo>
                    <a:pt x="146050" y="0"/>
                  </a:lnTo>
                  <a:lnTo>
                    <a:pt x="146050" y="54622"/>
                  </a:lnTo>
                  <a:lnTo>
                    <a:pt x="165100" y="54622"/>
                  </a:lnTo>
                  <a:lnTo>
                    <a:pt x="165100" y="0"/>
                  </a:lnTo>
                  <a:close/>
                </a:path>
                <a:path w="1115695" h="393064">
                  <a:moveTo>
                    <a:pt x="201930" y="0"/>
                  </a:moveTo>
                  <a:lnTo>
                    <a:pt x="182880" y="0"/>
                  </a:lnTo>
                  <a:lnTo>
                    <a:pt x="182880" y="54622"/>
                  </a:lnTo>
                  <a:lnTo>
                    <a:pt x="201930" y="54622"/>
                  </a:lnTo>
                  <a:lnTo>
                    <a:pt x="201930" y="0"/>
                  </a:lnTo>
                  <a:close/>
                </a:path>
                <a:path w="1115695" h="393064">
                  <a:moveTo>
                    <a:pt x="238760" y="0"/>
                  </a:moveTo>
                  <a:lnTo>
                    <a:pt x="219710" y="0"/>
                  </a:lnTo>
                  <a:lnTo>
                    <a:pt x="219710" y="54622"/>
                  </a:lnTo>
                  <a:lnTo>
                    <a:pt x="238760" y="54622"/>
                  </a:lnTo>
                  <a:lnTo>
                    <a:pt x="238760" y="0"/>
                  </a:lnTo>
                  <a:close/>
                </a:path>
                <a:path w="1115695" h="393064">
                  <a:moveTo>
                    <a:pt x="275590" y="0"/>
                  </a:moveTo>
                  <a:lnTo>
                    <a:pt x="256540" y="0"/>
                  </a:lnTo>
                  <a:lnTo>
                    <a:pt x="256540" y="54622"/>
                  </a:lnTo>
                  <a:lnTo>
                    <a:pt x="275590" y="54622"/>
                  </a:lnTo>
                  <a:lnTo>
                    <a:pt x="275590" y="0"/>
                  </a:lnTo>
                  <a:close/>
                </a:path>
                <a:path w="1115695" h="393064">
                  <a:moveTo>
                    <a:pt x="311150" y="0"/>
                  </a:moveTo>
                  <a:lnTo>
                    <a:pt x="293370" y="0"/>
                  </a:lnTo>
                  <a:lnTo>
                    <a:pt x="293370" y="54622"/>
                  </a:lnTo>
                  <a:lnTo>
                    <a:pt x="311150" y="54622"/>
                  </a:lnTo>
                  <a:lnTo>
                    <a:pt x="311150" y="0"/>
                  </a:lnTo>
                  <a:close/>
                </a:path>
                <a:path w="1115695" h="393064">
                  <a:moveTo>
                    <a:pt x="347980" y="0"/>
                  </a:moveTo>
                  <a:lnTo>
                    <a:pt x="330200" y="0"/>
                  </a:lnTo>
                  <a:lnTo>
                    <a:pt x="330200" y="54622"/>
                  </a:lnTo>
                  <a:lnTo>
                    <a:pt x="347980" y="54622"/>
                  </a:lnTo>
                  <a:lnTo>
                    <a:pt x="347980" y="0"/>
                  </a:lnTo>
                  <a:close/>
                </a:path>
                <a:path w="1115695" h="393064">
                  <a:moveTo>
                    <a:pt x="384810" y="0"/>
                  </a:moveTo>
                  <a:lnTo>
                    <a:pt x="367030" y="0"/>
                  </a:lnTo>
                  <a:lnTo>
                    <a:pt x="367030" y="54622"/>
                  </a:lnTo>
                  <a:lnTo>
                    <a:pt x="384810" y="54622"/>
                  </a:lnTo>
                  <a:lnTo>
                    <a:pt x="384810" y="0"/>
                  </a:lnTo>
                  <a:close/>
                </a:path>
                <a:path w="1115695" h="393064">
                  <a:moveTo>
                    <a:pt x="421640" y="0"/>
                  </a:moveTo>
                  <a:lnTo>
                    <a:pt x="403860" y="0"/>
                  </a:lnTo>
                  <a:lnTo>
                    <a:pt x="403860" y="54622"/>
                  </a:lnTo>
                  <a:lnTo>
                    <a:pt x="421640" y="54622"/>
                  </a:lnTo>
                  <a:lnTo>
                    <a:pt x="421640" y="0"/>
                  </a:lnTo>
                  <a:close/>
                </a:path>
                <a:path w="1115695" h="393064">
                  <a:moveTo>
                    <a:pt x="458470" y="0"/>
                  </a:moveTo>
                  <a:lnTo>
                    <a:pt x="440690" y="0"/>
                  </a:lnTo>
                  <a:lnTo>
                    <a:pt x="440690" y="54622"/>
                  </a:lnTo>
                  <a:lnTo>
                    <a:pt x="458470" y="54622"/>
                  </a:lnTo>
                  <a:lnTo>
                    <a:pt x="458470" y="0"/>
                  </a:lnTo>
                  <a:close/>
                </a:path>
                <a:path w="1115695" h="393064">
                  <a:moveTo>
                    <a:pt x="495300" y="0"/>
                  </a:moveTo>
                  <a:lnTo>
                    <a:pt x="477520" y="0"/>
                  </a:lnTo>
                  <a:lnTo>
                    <a:pt x="477520" y="54622"/>
                  </a:lnTo>
                  <a:lnTo>
                    <a:pt x="495300" y="54622"/>
                  </a:lnTo>
                  <a:lnTo>
                    <a:pt x="495300" y="0"/>
                  </a:lnTo>
                  <a:close/>
                </a:path>
                <a:path w="1115695" h="393064">
                  <a:moveTo>
                    <a:pt x="532130" y="0"/>
                  </a:moveTo>
                  <a:lnTo>
                    <a:pt x="513080" y="0"/>
                  </a:lnTo>
                  <a:lnTo>
                    <a:pt x="513080" y="54622"/>
                  </a:lnTo>
                  <a:lnTo>
                    <a:pt x="532130" y="54622"/>
                  </a:lnTo>
                  <a:lnTo>
                    <a:pt x="532130" y="0"/>
                  </a:lnTo>
                  <a:close/>
                </a:path>
                <a:path w="1115695" h="393064">
                  <a:moveTo>
                    <a:pt x="568960" y="0"/>
                  </a:moveTo>
                  <a:lnTo>
                    <a:pt x="549910" y="0"/>
                  </a:lnTo>
                  <a:lnTo>
                    <a:pt x="549910" y="54622"/>
                  </a:lnTo>
                  <a:lnTo>
                    <a:pt x="568960" y="54622"/>
                  </a:lnTo>
                  <a:lnTo>
                    <a:pt x="568960" y="0"/>
                  </a:lnTo>
                  <a:close/>
                </a:path>
                <a:path w="1115695" h="393064">
                  <a:moveTo>
                    <a:pt x="571500" y="337820"/>
                  </a:moveTo>
                  <a:lnTo>
                    <a:pt x="552450" y="337820"/>
                  </a:lnTo>
                  <a:lnTo>
                    <a:pt x="552450" y="392442"/>
                  </a:lnTo>
                  <a:lnTo>
                    <a:pt x="571500" y="392442"/>
                  </a:lnTo>
                  <a:lnTo>
                    <a:pt x="571500" y="337820"/>
                  </a:lnTo>
                  <a:close/>
                </a:path>
                <a:path w="1115695" h="393064">
                  <a:moveTo>
                    <a:pt x="605790" y="0"/>
                  </a:moveTo>
                  <a:lnTo>
                    <a:pt x="586740" y="0"/>
                  </a:lnTo>
                  <a:lnTo>
                    <a:pt x="586740" y="54622"/>
                  </a:lnTo>
                  <a:lnTo>
                    <a:pt x="605790" y="54622"/>
                  </a:lnTo>
                  <a:lnTo>
                    <a:pt x="605790" y="0"/>
                  </a:lnTo>
                  <a:close/>
                </a:path>
                <a:path w="1115695" h="393064">
                  <a:moveTo>
                    <a:pt x="607060" y="337820"/>
                  </a:moveTo>
                  <a:lnTo>
                    <a:pt x="589280" y="337820"/>
                  </a:lnTo>
                  <a:lnTo>
                    <a:pt x="589280" y="392442"/>
                  </a:lnTo>
                  <a:lnTo>
                    <a:pt x="607060" y="392442"/>
                  </a:lnTo>
                  <a:lnTo>
                    <a:pt x="607060" y="337820"/>
                  </a:lnTo>
                  <a:close/>
                </a:path>
                <a:path w="1115695" h="393064">
                  <a:moveTo>
                    <a:pt x="642620" y="0"/>
                  </a:moveTo>
                  <a:lnTo>
                    <a:pt x="623570" y="0"/>
                  </a:lnTo>
                  <a:lnTo>
                    <a:pt x="623570" y="54622"/>
                  </a:lnTo>
                  <a:lnTo>
                    <a:pt x="642620" y="54622"/>
                  </a:lnTo>
                  <a:lnTo>
                    <a:pt x="642620" y="0"/>
                  </a:lnTo>
                  <a:close/>
                </a:path>
                <a:path w="1115695" h="393064">
                  <a:moveTo>
                    <a:pt x="643890" y="337820"/>
                  </a:moveTo>
                  <a:lnTo>
                    <a:pt x="626110" y="337820"/>
                  </a:lnTo>
                  <a:lnTo>
                    <a:pt x="626110" y="392442"/>
                  </a:lnTo>
                  <a:lnTo>
                    <a:pt x="643890" y="392442"/>
                  </a:lnTo>
                  <a:lnTo>
                    <a:pt x="643890" y="337820"/>
                  </a:lnTo>
                  <a:close/>
                </a:path>
                <a:path w="1115695" h="393064">
                  <a:moveTo>
                    <a:pt x="679450" y="0"/>
                  </a:moveTo>
                  <a:lnTo>
                    <a:pt x="660400" y="0"/>
                  </a:lnTo>
                  <a:lnTo>
                    <a:pt x="660400" y="54622"/>
                  </a:lnTo>
                  <a:lnTo>
                    <a:pt x="679450" y="54622"/>
                  </a:lnTo>
                  <a:lnTo>
                    <a:pt x="679450" y="0"/>
                  </a:lnTo>
                  <a:close/>
                </a:path>
                <a:path w="1115695" h="393064">
                  <a:moveTo>
                    <a:pt x="680720" y="337820"/>
                  </a:moveTo>
                  <a:lnTo>
                    <a:pt x="662940" y="337820"/>
                  </a:lnTo>
                  <a:lnTo>
                    <a:pt x="662940" y="392442"/>
                  </a:lnTo>
                  <a:lnTo>
                    <a:pt x="680720" y="392442"/>
                  </a:lnTo>
                  <a:lnTo>
                    <a:pt x="680720" y="337820"/>
                  </a:lnTo>
                  <a:close/>
                </a:path>
                <a:path w="1115695" h="393064">
                  <a:moveTo>
                    <a:pt x="715010" y="0"/>
                  </a:moveTo>
                  <a:lnTo>
                    <a:pt x="697230" y="0"/>
                  </a:lnTo>
                  <a:lnTo>
                    <a:pt x="697230" y="54622"/>
                  </a:lnTo>
                  <a:lnTo>
                    <a:pt x="715010" y="54622"/>
                  </a:lnTo>
                  <a:lnTo>
                    <a:pt x="715010" y="0"/>
                  </a:lnTo>
                  <a:close/>
                </a:path>
                <a:path w="1115695" h="393064">
                  <a:moveTo>
                    <a:pt x="717550" y="337820"/>
                  </a:moveTo>
                  <a:lnTo>
                    <a:pt x="699770" y="337820"/>
                  </a:lnTo>
                  <a:lnTo>
                    <a:pt x="699770" y="392442"/>
                  </a:lnTo>
                  <a:lnTo>
                    <a:pt x="717550" y="392442"/>
                  </a:lnTo>
                  <a:lnTo>
                    <a:pt x="717550" y="337820"/>
                  </a:lnTo>
                  <a:close/>
                </a:path>
                <a:path w="1115695" h="393064">
                  <a:moveTo>
                    <a:pt x="751840" y="0"/>
                  </a:moveTo>
                  <a:lnTo>
                    <a:pt x="734060" y="0"/>
                  </a:lnTo>
                  <a:lnTo>
                    <a:pt x="734060" y="54622"/>
                  </a:lnTo>
                  <a:lnTo>
                    <a:pt x="751840" y="54622"/>
                  </a:lnTo>
                  <a:lnTo>
                    <a:pt x="751840" y="0"/>
                  </a:lnTo>
                  <a:close/>
                </a:path>
                <a:path w="1115695" h="393064">
                  <a:moveTo>
                    <a:pt x="754380" y="337820"/>
                  </a:moveTo>
                  <a:lnTo>
                    <a:pt x="736600" y="337820"/>
                  </a:lnTo>
                  <a:lnTo>
                    <a:pt x="736600" y="392442"/>
                  </a:lnTo>
                  <a:lnTo>
                    <a:pt x="754380" y="392442"/>
                  </a:lnTo>
                  <a:lnTo>
                    <a:pt x="754380" y="337820"/>
                  </a:lnTo>
                  <a:close/>
                </a:path>
                <a:path w="1115695" h="393064">
                  <a:moveTo>
                    <a:pt x="788670" y="0"/>
                  </a:moveTo>
                  <a:lnTo>
                    <a:pt x="770890" y="0"/>
                  </a:lnTo>
                  <a:lnTo>
                    <a:pt x="770890" y="54622"/>
                  </a:lnTo>
                  <a:lnTo>
                    <a:pt x="788670" y="54622"/>
                  </a:lnTo>
                  <a:lnTo>
                    <a:pt x="788670" y="0"/>
                  </a:lnTo>
                  <a:close/>
                </a:path>
                <a:path w="1115695" h="393064">
                  <a:moveTo>
                    <a:pt x="791210" y="337820"/>
                  </a:moveTo>
                  <a:lnTo>
                    <a:pt x="773430" y="337820"/>
                  </a:lnTo>
                  <a:lnTo>
                    <a:pt x="773430" y="392442"/>
                  </a:lnTo>
                  <a:lnTo>
                    <a:pt x="791210" y="392442"/>
                  </a:lnTo>
                  <a:lnTo>
                    <a:pt x="791210" y="337820"/>
                  </a:lnTo>
                  <a:close/>
                </a:path>
                <a:path w="1115695" h="393064">
                  <a:moveTo>
                    <a:pt x="825500" y="0"/>
                  </a:moveTo>
                  <a:lnTo>
                    <a:pt x="807720" y="0"/>
                  </a:lnTo>
                  <a:lnTo>
                    <a:pt x="807720" y="54622"/>
                  </a:lnTo>
                  <a:lnTo>
                    <a:pt x="825500" y="54622"/>
                  </a:lnTo>
                  <a:lnTo>
                    <a:pt x="825500" y="0"/>
                  </a:lnTo>
                  <a:close/>
                </a:path>
                <a:path w="1115695" h="393064">
                  <a:moveTo>
                    <a:pt x="828040" y="337820"/>
                  </a:moveTo>
                  <a:lnTo>
                    <a:pt x="808990" y="337820"/>
                  </a:lnTo>
                  <a:lnTo>
                    <a:pt x="808990" y="392442"/>
                  </a:lnTo>
                  <a:lnTo>
                    <a:pt x="828040" y="392442"/>
                  </a:lnTo>
                  <a:lnTo>
                    <a:pt x="828040" y="337820"/>
                  </a:lnTo>
                  <a:close/>
                </a:path>
                <a:path w="1115695" h="393064">
                  <a:moveTo>
                    <a:pt x="862330" y="0"/>
                  </a:moveTo>
                  <a:lnTo>
                    <a:pt x="844550" y="0"/>
                  </a:lnTo>
                  <a:lnTo>
                    <a:pt x="844550" y="54622"/>
                  </a:lnTo>
                  <a:lnTo>
                    <a:pt x="862330" y="54622"/>
                  </a:lnTo>
                  <a:lnTo>
                    <a:pt x="862330" y="0"/>
                  </a:lnTo>
                  <a:close/>
                </a:path>
                <a:path w="1115695" h="393064">
                  <a:moveTo>
                    <a:pt x="864870" y="337820"/>
                  </a:moveTo>
                  <a:lnTo>
                    <a:pt x="845820" y="337820"/>
                  </a:lnTo>
                  <a:lnTo>
                    <a:pt x="845820" y="392442"/>
                  </a:lnTo>
                  <a:lnTo>
                    <a:pt x="864870" y="392442"/>
                  </a:lnTo>
                  <a:lnTo>
                    <a:pt x="864870" y="337820"/>
                  </a:lnTo>
                  <a:close/>
                </a:path>
                <a:path w="1115695" h="393064">
                  <a:moveTo>
                    <a:pt x="899160" y="0"/>
                  </a:moveTo>
                  <a:lnTo>
                    <a:pt x="881380" y="0"/>
                  </a:lnTo>
                  <a:lnTo>
                    <a:pt x="881380" y="54622"/>
                  </a:lnTo>
                  <a:lnTo>
                    <a:pt x="899160" y="54622"/>
                  </a:lnTo>
                  <a:lnTo>
                    <a:pt x="899160" y="0"/>
                  </a:lnTo>
                  <a:close/>
                </a:path>
                <a:path w="1115695" h="393064">
                  <a:moveTo>
                    <a:pt x="901687" y="337820"/>
                  </a:moveTo>
                  <a:lnTo>
                    <a:pt x="882650" y="337820"/>
                  </a:lnTo>
                  <a:lnTo>
                    <a:pt x="882650" y="392442"/>
                  </a:lnTo>
                  <a:lnTo>
                    <a:pt x="901687" y="392442"/>
                  </a:lnTo>
                  <a:lnTo>
                    <a:pt x="901687" y="337820"/>
                  </a:lnTo>
                  <a:close/>
                </a:path>
                <a:path w="1115695" h="393064">
                  <a:moveTo>
                    <a:pt x="935990" y="0"/>
                  </a:moveTo>
                  <a:lnTo>
                    <a:pt x="918210" y="0"/>
                  </a:lnTo>
                  <a:lnTo>
                    <a:pt x="918210" y="54622"/>
                  </a:lnTo>
                  <a:lnTo>
                    <a:pt x="935990" y="54622"/>
                  </a:lnTo>
                  <a:lnTo>
                    <a:pt x="935990" y="0"/>
                  </a:lnTo>
                  <a:close/>
                </a:path>
                <a:path w="1115695" h="393064">
                  <a:moveTo>
                    <a:pt x="938530" y="337820"/>
                  </a:moveTo>
                  <a:lnTo>
                    <a:pt x="919480" y="337820"/>
                  </a:lnTo>
                  <a:lnTo>
                    <a:pt x="919480" y="392442"/>
                  </a:lnTo>
                  <a:lnTo>
                    <a:pt x="938530" y="392442"/>
                  </a:lnTo>
                  <a:lnTo>
                    <a:pt x="938530" y="337820"/>
                  </a:lnTo>
                  <a:close/>
                </a:path>
                <a:path w="1115695" h="393064">
                  <a:moveTo>
                    <a:pt x="972820" y="0"/>
                  </a:moveTo>
                  <a:lnTo>
                    <a:pt x="953770" y="0"/>
                  </a:lnTo>
                  <a:lnTo>
                    <a:pt x="953770" y="54622"/>
                  </a:lnTo>
                  <a:lnTo>
                    <a:pt x="972820" y="54622"/>
                  </a:lnTo>
                  <a:lnTo>
                    <a:pt x="972820" y="0"/>
                  </a:lnTo>
                  <a:close/>
                </a:path>
                <a:path w="1115695" h="393064">
                  <a:moveTo>
                    <a:pt x="975360" y="337820"/>
                  </a:moveTo>
                  <a:lnTo>
                    <a:pt x="956310" y="337820"/>
                  </a:lnTo>
                  <a:lnTo>
                    <a:pt x="956310" y="392442"/>
                  </a:lnTo>
                  <a:lnTo>
                    <a:pt x="975360" y="392442"/>
                  </a:lnTo>
                  <a:lnTo>
                    <a:pt x="975360" y="337820"/>
                  </a:lnTo>
                  <a:close/>
                </a:path>
                <a:path w="1115695" h="393064">
                  <a:moveTo>
                    <a:pt x="1009650" y="0"/>
                  </a:moveTo>
                  <a:lnTo>
                    <a:pt x="990600" y="0"/>
                  </a:lnTo>
                  <a:lnTo>
                    <a:pt x="990600" y="54622"/>
                  </a:lnTo>
                  <a:lnTo>
                    <a:pt x="1009650" y="54622"/>
                  </a:lnTo>
                  <a:lnTo>
                    <a:pt x="1009650" y="0"/>
                  </a:lnTo>
                  <a:close/>
                </a:path>
                <a:path w="1115695" h="393064">
                  <a:moveTo>
                    <a:pt x="1010920" y="337820"/>
                  </a:moveTo>
                  <a:lnTo>
                    <a:pt x="993140" y="337820"/>
                  </a:lnTo>
                  <a:lnTo>
                    <a:pt x="993140" y="392442"/>
                  </a:lnTo>
                  <a:lnTo>
                    <a:pt x="1010920" y="392442"/>
                  </a:lnTo>
                  <a:lnTo>
                    <a:pt x="1010920" y="337820"/>
                  </a:lnTo>
                  <a:close/>
                </a:path>
                <a:path w="1115695" h="393064">
                  <a:moveTo>
                    <a:pt x="1046480" y="0"/>
                  </a:moveTo>
                  <a:lnTo>
                    <a:pt x="1027430" y="0"/>
                  </a:lnTo>
                  <a:lnTo>
                    <a:pt x="1027430" y="54622"/>
                  </a:lnTo>
                  <a:lnTo>
                    <a:pt x="1046480" y="54622"/>
                  </a:lnTo>
                  <a:lnTo>
                    <a:pt x="1046480" y="0"/>
                  </a:lnTo>
                  <a:close/>
                </a:path>
                <a:path w="1115695" h="393064">
                  <a:moveTo>
                    <a:pt x="1047750" y="337820"/>
                  </a:moveTo>
                  <a:lnTo>
                    <a:pt x="1029970" y="337820"/>
                  </a:lnTo>
                  <a:lnTo>
                    <a:pt x="1029970" y="392442"/>
                  </a:lnTo>
                  <a:lnTo>
                    <a:pt x="1047750" y="392442"/>
                  </a:lnTo>
                  <a:lnTo>
                    <a:pt x="1047750" y="337820"/>
                  </a:lnTo>
                  <a:close/>
                </a:path>
                <a:path w="1115695" h="393064">
                  <a:moveTo>
                    <a:pt x="1115695" y="332105"/>
                  </a:moveTo>
                  <a:lnTo>
                    <a:pt x="1061072" y="332105"/>
                  </a:lnTo>
                  <a:lnTo>
                    <a:pt x="1061072" y="351155"/>
                  </a:lnTo>
                  <a:lnTo>
                    <a:pt x="1066800" y="351155"/>
                  </a:lnTo>
                  <a:lnTo>
                    <a:pt x="1066800" y="392442"/>
                  </a:lnTo>
                  <a:lnTo>
                    <a:pt x="1084580" y="392442"/>
                  </a:lnTo>
                  <a:lnTo>
                    <a:pt x="1084580" y="351155"/>
                  </a:lnTo>
                  <a:lnTo>
                    <a:pt x="1115695" y="351155"/>
                  </a:lnTo>
                  <a:lnTo>
                    <a:pt x="1115695" y="332105"/>
                  </a:lnTo>
                  <a:close/>
                </a:path>
                <a:path w="1115695" h="393064">
                  <a:moveTo>
                    <a:pt x="1115695" y="296545"/>
                  </a:moveTo>
                  <a:lnTo>
                    <a:pt x="1061072" y="296545"/>
                  </a:lnTo>
                  <a:lnTo>
                    <a:pt x="1061072" y="314325"/>
                  </a:lnTo>
                  <a:lnTo>
                    <a:pt x="1115695" y="314325"/>
                  </a:lnTo>
                  <a:lnTo>
                    <a:pt x="1115695" y="296545"/>
                  </a:lnTo>
                  <a:close/>
                </a:path>
                <a:path w="1115695" h="393064">
                  <a:moveTo>
                    <a:pt x="1115695" y="259715"/>
                  </a:moveTo>
                  <a:lnTo>
                    <a:pt x="1061072" y="259715"/>
                  </a:lnTo>
                  <a:lnTo>
                    <a:pt x="1061072" y="277495"/>
                  </a:lnTo>
                  <a:lnTo>
                    <a:pt x="1115695" y="277495"/>
                  </a:lnTo>
                  <a:lnTo>
                    <a:pt x="1115695" y="259715"/>
                  </a:lnTo>
                  <a:close/>
                </a:path>
                <a:path w="1115695" h="393064">
                  <a:moveTo>
                    <a:pt x="1115695" y="222885"/>
                  </a:moveTo>
                  <a:lnTo>
                    <a:pt x="1061072" y="222885"/>
                  </a:lnTo>
                  <a:lnTo>
                    <a:pt x="1061072" y="240665"/>
                  </a:lnTo>
                  <a:lnTo>
                    <a:pt x="1115695" y="240665"/>
                  </a:lnTo>
                  <a:lnTo>
                    <a:pt x="1115695" y="222885"/>
                  </a:lnTo>
                  <a:close/>
                </a:path>
                <a:path w="1115695" h="393064">
                  <a:moveTo>
                    <a:pt x="1115695" y="186055"/>
                  </a:moveTo>
                  <a:lnTo>
                    <a:pt x="1061072" y="186055"/>
                  </a:lnTo>
                  <a:lnTo>
                    <a:pt x="1061072" y="203835"/>
                  </a:lnTo>
                  <a:lnTo>
                    <a:pt x="1115695" y="203835"/>
                  </a:lnTo>
                  <a:lnTo>
                    <a:pt x="1115695" y="186055"/>
                  </a:lnTo>
                  <a:close/>
                </a:path>
                <a:path w="1115695" h="393064">
                  <a:moveTo>
                    <a:pt x="1115695" y="149225"/>
                  </a:moveTo>
                  <a:lnTo>
                    <a:pt x="1061072" y="149225"/>
                  </a:lnTo>
                  <a:lnTo>
                    <a:pt x="1061072" y="167005"/>
                  </a:lnTo>
                  <a:lnTo>
                    <a:pt x="1115695" y="167005"/>
                  </a:lnTo>
                  <a:lnTo>
                    <a:pt x="1115695" y="149225"/>
                  </a:lnTo>
                  <a:close/>
                </a:path>
                <a:path w="1115695" h="393064">
                  <a:moveTo>
                    <a:pt x="1115695" y="112395"/>
                  </a:moveTo>
                  <a:lnTo>
                    <a:pt x="1061072" y="112395"/>
                  </a:lnTo>
                  <a:lnTo>
                    <a:pt x="1061072" y="130175"/>
                  </a:lnTo>
                  <a:lnTo>
                    <a:pt x="1115695" y="130175"/>
                  </a:lnTo>
                  <a:lnTo>
                    <a:pt x="1115695" y="112395"/>
                  </a:lnTo>
                  <a:close/>
                </a:path>
                <a:path w="1115695" h="393064">
                  <a:moveTo>
                    <a:pt x="1115695" y="75565"/>
                  </a:moveTo>
                  <a:lnTo>
                    <a:pt x="1061072" y="75565"/>
                  </a:lnTo>
                  <a:lnTo>
                    <a:pt x="1061072" y="94615"/>
                  </a:lnTo>
                  <a:lnTo>
                    <a:pt x="1115695" y="94615"/>
                  </a:lnTo>
                  <a:lnTo>
                    <a:pt x="1115695" y="75565"/>
                  </a:lnTo>
                  <a:close/>
                </a:path>
                <a:path w="1115695" h="393064">
                  <a:moveTo>
                    <a:pt x="1115695" y="38735"/>
                  </a:moveTo>
                  <a:lnTo>
                    <a:pt x="1083310" y="38735"/>
                  </a:lnTo>
                  <a:lnTo>
                    <a:pt x="1083310" y="0"/>
                  </a:lnTo>
                  <a:lnTo>
                    <a:pt x="1064260" y="0"/>
                  </a:lnTo>
                  <a:lnTo>
                    <a:pt x="1064260" y="38735"/>
                  </a:lnTo>
                  <a:lnTo>
                    <a:pt x="1061072" y="38735"/>
                  </a:lnTo>
                  <a:lnTo>
                    <a:pt x="1061072" y="57785"/>
                  </a:lnTo>
                  <a:lnTo>
                    <a:pt x="1115695" y="57785"/>
                  </a:lnTo>
                  <a:lnTo>
                    <a:pt x="1115695" y="38735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F77D0AFF-2237-2F84-45AA-25545EF47D80}"/>
                </a:ext>
              </a:extLst>
            </p:cNvPr>
            <p:cNvSpPr/>
            <p:nvPr/>
          </p:nvSpPr>
          <p:spPr>
            <a:xfrm>
              <a:off x="2866389" y="3420710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19">
                  <a:moveTo>
                    <a:pt x="20320" y="0"/>
                  </a:moveTo>
                  <a:lnTo>
                    <a:pt x="17780" y="0"/>
                  </a:lnTo>
                  <a:lnTo>
                    <a:pt x="0" y="0"/>
                  </a:lnTo>
                </a:path>
              </a:pathLst>
            </a:custGeom>
            <a:ln w="54630">
              <a:solidFill>
                <a:srgbClr val="3364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4C10E85F-B3AA-338D-9755-862FBC21BAC4}"/>
                </a:ext>
              </a:extLst>
            </p:cNvPr>
            <p:cNvSpPr/>
            <p:nvPr/>
          </p:nvSpPr>
          <p:spPr>
            <a:xfrm>
              <a:off x="2352040" y="3393404"/>
              <a:ext cx="495300" cy="55244"/>
            </a:xfrm>
            <a:custGeom>
              <a:avLst/>
              <a:gdLst/>
              <a:ahLst/>
              <a:cxnLst/>
              <a:rect l="l" t="t" r="r" b="b"/>
              <a:pathLst>
                <a:path w="495300" h="55245">
                  <a:moveTo>
                    <a:pt x="19050" y="0"/>
                  </a:moveTo>
                  <a:lnTo>
                    <a:pt x="0" y="0"/>
                  </a:lnTo>
                  <a:lnTo>
                    <a:pt x="0" y="54622"/>
                  </a:lnTo>
                  <a:lnTo>
                    <a:pt x="19050" y="54622"/>
                  </a:lnTo>
                  <a:lnTo>
                    <a:pt x="19050" y="0"/>
                  </a:lnTo>
                  <a:close/>
                </a:path>
                <a:path w="495300" h="55245">
                  <a:moveTo>
                    <a:pt x="55880" y="0"/>
                  </a:moveTo>
                  <a:lnTo>
                    <a:pt x="36830" y="0"/>
                  </a:lnTo>
                  <a:lnTo>
                    <a:pt x="36830" y="54622"/>
                  </a:lnTo>
                  <a:lnTo>
                    <a:pt x="55880" y="54622"/>
                  </a:lnTo>
                  <a:lnTo>
                    <a:pt x="55880" y="0"/>
                  </a:lnTo>
                  <a:close/>
                </a:path>
                <a:path w="495300" h="55245">
                  <a:moveTo>
                    <a:pt x="91440" y="0"/>
                  </a:moveTo>
                  <a:lnTo>
                    <a:pt x="73660" y="0"/>
                  </a:lnTo>
                  <a:lnTo>
                    <a:pt x="73660" y="54622"/>
                  </a:lnTo>
                  <a:lnTo>
                    <a:pt x="91440" y="54622"/>
                  </a:lnTo>
                  <a:lnTo>
                    <a:pt x="91440" y="0"/>
                  </a:lnTo>
                  <a:close/>
                </a:path>
                <a:path w="495300" h="55245">
                  <a:moveTo>
                    <a:pt x="128270" y="0"/>
                  </a:moveTo>
                  <a:lnTo>
                    <a:pt x="110490" y="0"/>
                  </a:lnTo>
                  <a:lnTo>
                    <a:pt x="110490" y="54622"/>
                  </a:lnTo>
                  <a:lnTo>
                    <a:pt x="128270" y="54622"/>
                  </a:lnTo>
                  <a:lnTo>
                    <a:pt x="128270" y="0"/>
                  </a:lnTo>
                  <a:close/>
                </a:path>
                <a:path w="495300" h="55245">
                  <a:moveTo>
                    <a:pt x="165100" y="0"/>
                  </a:moveTo>
                  <a:lnTo>
                    <a:pt x="147320" y="0"/>
                  </a:lnTo>
                  <a:lnTo>
                    <a:pt x="147320" y="54622"/>
                  </a:lnTo>
                  <a:lnTo>
                    <a:pt x="165100" y="54622"/>
                  </a:lnTo>
                  <a:lnTo>
                    <a:pt x="165100" y="0"/>
                  </a:lnTo>
                  <a:close/>
                </a:path>
                <a:path w="495300" h="55245">
                  <a:moveTo>
                    <a:pt x="201930" y="0"/>
                  </a:moveTo>
                  <a:lnTo>
                    <a:pt x="184150" y="0"/>
                  </a:lnTo>
                  <a:lnTo>
                    <a:pt x="184150" y="54622"/>
                  </a:lnTo>
                  <a:lnTo>
                    <a:pt x="201930" y="54622"/>
                  </a:lnTo>
                  <a:lnTo>
                    <a:pt x="201930" y="0"/>
                  </a:lnTo>
                  <a:close/>
                </a:path>
                <a:path w="495300" h="55245">
                  <a:moveTo>
                    <a:pt x="238760" y="0"/>
                  </a:moveTo>
                  <a:lnTo>
                    <a:pt x="220980" y="0"/>
                  </a:lnTo>
                  <a:lnTo>
                    <a:pt x="220980" y="54622"/>
                  </a:lnTo>
                  <a:lnTo>
                    <a:pt x="238760" y="54622"/>
                  </a:lnTo>
                  <a:lnTo>
                    <a:pt x="238760" y="0"/>
                  </a:lnTo>
                  <a:close/>
                </a:path>
                <a:path w="495300" h="55245">
                  <a:moveTo>
                    <a:pt x="275590" y="0"/>
                  </a:moveTo>
                  <a:lnTo>
                    <a:pt x="257810" y="0"/>
                  </a:lnTo>
                  <a:lnTo>
                    <a:pt x="257810" y="54622"/>
                  </a:lnTo>
                  <a:lnTo>
                    <a:pt x="275590" y="54622"/>
                  </a:lnTo>
                  <a:lnTo>
                    <a:pt x="275590" y="0"/>
                  </a:lnTo>
                  <a:close/>
                </a:path>
                <a:path w="495300" h="55245">
                  <a:moveTo>
                    <a:pt x="312420" y="0"/>
                  </a:moveTo>
                  <a:lnTo>
                    <a:pt x="293370" y="0"/>
                  </a:lnTo>
                  <a:lnTo>
                    <a:pt x="293370" y="54622"/>
                  </a:lnTo>
                  <a:lnTo>
                    <a:pt x="312420" y="54622"/>
                  </a:lnTo>
                  <a:lnTo>
                    <a:pt x="312420" y="0"/>
                  </a:lnTo>
                  <a:close/>
                </a:path>
                <a:path w="495300" h="55245">
                  <a:moveTo>
                    <a:pt x="349250" y="0"/>
                  </a:moveTo>
                  <a:lnTo>
                    <a:pt x="330200" y="0"/>
                  </a:lnTo>
                  <a:lnTo>
                    <a:pt x="330200" y="54622"/>
                  </a:lnTo>
                  <a:lnTo>
                    <a:pt x="349250" y="54622"/>
                  </a:lnTo>
                  <a:lnTo>
                    <a:pt x="349250" y="0"/>
                  </a:lnTo>
                  <a:close/>
                </a:path>
                <a:path w="495300" h="55245">
                  <a:moveTo>
                    <a:pt x="386080" y="0"/>
                  </a:moveTo>
                  <a:lnTo>
                    <a:pt x="367030" y="0"/>
                  </a:lnTo>
                  <a:lnTo>
                    <a:pt x="367030" y="54622"/>
                  </a:lnTo>
                  <a:lnTo>
                    <a:pt x="386080" y="54622"/>
                  </a:lnTo>
                  <a:lnTo>
                    <a:pt x="386080" y="0"/>
                  </a:lnTo>
                  <a:close/>
                </a:path>
                <a:path w="495300" h="55245">
                  <a:moveTo>
                    <a:pt x="422910" y="0"/>
                  </a:moveTo>
                  <a:lnTo>
                    <a:pt x="403860" y="0"/>
                  </a:lnTo>
                  <a:lnTo>
                    <a:pt x="403860" y="54622"/>
                  </a:lnTo>
                  <a:lnTo>
                    <a:pt x="422910" y="54622"/>
                  </a:lnTo>
                  <a:lnTo>
                    <a:pt x="422910" y="0"/>
                  </a:lnTo>
                  <a:close/>
                </a:path>
                <a:path w="495300" h="55245">
                  <a:moveTo>
                    <a:pt x="459740" y="0"/>
                  </a:moveTo>
                  <a:lnTo>
                    <a:pt x="440690" y="0"/>
                  </a:lnTo>
                  <a:lnTo>
                    <a:pt x="440690" y="54622"/>
                  </a:lnTo>
                  <a:lnTo>
                    <a:pt x="459740" y="54622"/>
                  </a:lnTo>
                  <a:lnTo>
                    <a:pt x="459740" y="0"/>
                  </a:lnTo>
                  <a:close/>
                </a:path>
                <a:path w="495300" h="55245">
                  <a:moveTo>
                    <a:pt x="495300" y="0"/>
                  </a:moveTo>
                  <a:lnTo>
                    <a:pt x="477520" y="0"/>
                  </a:lnTo>
                  <a:lnTo>
                    <a:pt x="477520" y="54622"/>
                  </a:lnTo>
                  <a:lnTo>
                    <a:pt x="495300" y="54622"/>
                  </a:lnTo>
                  <a:lnTo>
                    <a:pt x="495300" y="0"/>
                  </a:lnTo>
                  <a:close/>
                </a:path>
              </a:pathLst>
            </a:custGeom>
            <a:solidFill>
              <a:srgbClr val="3364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A3E7E23F-3C2A-ACBC-9C41-7BC862425F5C}"/>
                </a:ext>
              </a:extLst>
            </p:cNvPr>
            <p:cNvSpPr/>
            <p:nvPr/>
          </p:nvSpPr>
          <p:spPr>
            <a:xfrm>
              <a:off x="2327910" y="3408010"/>
              <a:ext cx="6350" cy="12700"/>
            </a:xfrm>
            <a:custGeom>
              <a:avLst/>
              <a:gdLst/>
              <a:ahLst/>
              <a:cxnLst/>
              <a:rect l="l" t="t" r="r" b="b"/>
              <a:pathLst>
                <a:path w="6350" h="12700">
                  <a:moveTo>
                    <a:pt x="6350" y="12700"/>
                  </a:moveTo>
                  <a:lnTo>
                    <a:pt x="0" y="12700"/>
                  </a:lnTo>
                  <a:lnTo>
                    <a:pt x="0" y="0"/>
                  </a:lnTo>
                </a:path>
              </a:pathLst>
            </a:custGeom>
            <a:ln w="54630">
              <a:solidFill>
                <a:srgbClr val="3364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>
              <a:extLst>
                <a:ext uri="{FF2B5EF4-FFF2-40B4-BE49-F238E27FC236}">
                  <a16:creationId xmlns:a16="http://schemas.microsoft.com/office/drawing/2014/main" id="{6D1D6FFF-62A2-CE4F-2780-55931D4F15BF}"/>
                </a:ext>
              </a:extLst>
            </p:cNvPr>
            <p:cNvSpPr/>
            <p:nvPr/>
          </p:nvSpPr>
          <p:spPr>
            <a:xfrm>
              <a:off x="2300592" y="3114639"/>
              <a:ext cx="55244" cy="275590"/>
            </a:xfrm>
            <a:custGeom>
              <a:avLst/>
              <a:gdLst/>
              <a:ahLst/>
              <a:cxnLst/>
              <a:rect l="l" t="t" r="r" b="b"/>
              <a:pathLst>
                <a:path w="55244" h="275589">
                  <a:moveTo>
                    <a:pt x="54622" y="256540"/>
                  </a:moveTo>
                  <a:lnTo>
                    <a:pt x="0" y="256540"/>
                  </a:lnTo>
                  <a:lnTo>
                    <a:pt x="0" y="275590"/>
                  </a:lnTo>
                  <a:lnTo>
                    <a:pt x="54622" y="275590"/>
                  </a:lnTo>
                  <a:lnTo>
                    <a:pt x="54622" y="256540"/>
                  </a:lnTo>
                  <a:close/>
                </a:path>
                <a:path w="55244" h="275589">
                  <a:moveTo>
                    <a:pt x="54622" y="219710"/>
                  </a:moveTo>
                  <a:lnTo>
                    <a:pt x="0" y="219710"/>
                  </a:lnTo>
                  <a:lnTo>
                    <a:pt x="0" y="238760"/>
                  </a:lnTo>
                  <a:lnTo>
                    <a:pt x="54622" y="238760"/>
                  </a:lnTo>
                  <a:lnTo>
                    <a:pt x="54622" y="219710"/>
                  </a:lnTo>
                  <a:close/>
                </a:path>
                <a:path w="55244" h="275589">
                  <a:moveTo>
                    <a:pt x="54622" y="182880"/>
                  </a:moveTo>
                  <a:lnTo>
                    <a:pt x="0" y="182880"/>
                  </a:lnTo>
                  <a:lnTo>
                    <a:pt x="0" y="201930"/>
                  </a:lnTo>
                  <a:lnTo>
                    <a:pt x="54622" y="201930"/>
                  </a:lnTo>
                  <a:lnTo>
                    <a:pt x="54622" y="182880"/>
                  </a:lnTo>
                  <a:close/>
                </a:path>
                <a:path w="55244" h="275589">
                  <a:moveTo>
                    <a:pt x="54622" y="146050"/>
                  </a:moveTo>
                  <a:lnTo>
                    <a:pt x="0" y="146050"/>
                  </a:lnTo>
                  <a:lnTo>
                    <a:pt x="0" y="165100"/>
                  </a:lnTo>
                  <a:lnTo>
                    <a:pt x="54622" y="165100"/>
                  </a:lnTo>
                  <a:lnTo>
                    <a:pt x="54622" y="146050"/>
                  </a:lnTo>
                  <a:close/>
                </a:path>
                <a:path w="55244" h="275589">
                  <a:moveTo>
                    <a:pt x="54622" y="109220"/>
                  </a:moveTo>
                  <a:lnTo>
                    <a:pt x="0" y="109220"/>
                  </a:lnTo>
                  <a:lnTo>
                    <a:pt x="0" y="128270"/>
                  </a:lnTo>
                  <a:lnTo>
                    <a:pt x="54622" y="128270"/>
                  </a:lnTo>
                  <a:lnTo>
                    <a:pt x="54622" y="109220"/>
                  </a:lnTo>
                  <a:close/>
                </a:path>
                <a:path w="55244" h="275589">
                  <a:moveTo>
                    <a:pt x="54622" y="73660"/>
                  </a:moveTo>
                  <a:lnTo>
                    <a:pt x="0" y="73660"/>
                  </a:lnTo>
                  <a:lnTo>
                    <a:pt x="0" y="91440"/>
                  </a:lnTo>
                  <a:lnTo>
                    <a:pt x="54622" y="91440"/>
                  </a:lnTo>
                  <a:lnTo>
                    <a:pt x="54622" y="73660"/>
                  </a:lnTo>
                  <a:close/>
                </a:path>
                <a:path w="55244" h="275589">
                  <a:moveTo>
                    <a:pt x="54622" y="36830"/>
                  </a:moveTo>
                  <a:lnTo>
                    <a:pt x="0" y="36830"/>
                  </a:lnTo>
                  <a:lnTo>
                    <a:pt x="0" y="54610"/>
                  </a:lnTo>
                  <a:lnTo>
                    <a:pt x="54622" y="54610"/>
                  </a:lnTo>
                  <a:lnTo>
                    <a:pt x="54622" y="36830"/>
                  </a:lnTo>
                  <a:close/>
                </a:path>
                <a:path w="55244" h="275589">
                  <a:moveTo>
                    <a:pt x="54622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54622" y="17780"/>
                  </a:lnTo>
                  <a:lnTo>
                    <a:pt x="54622" y="0"/>
                  </a:lnTo>
                  <a:close/>
                </a:path>
              </a:pathLst>
            </a:custGeom>
            <a:solidFill>
              <a:srgbClr val="3364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9C87DC41-97FC-0BA8-22D6-4C112AEB3DBD}"/>
                </a:ext>
              </a:extLst>
            </p:cNvPr>
            <p:cNvSpPr/>
            <p:nvPr/>
          </p:nvSpPr>
          <p:spPr>
            <a:xfrm>
              <a:off x="2327910" y="3081620"/>
              <a:ext cx="5080" cy="13970"/>
            </a:xfrm>
            <a:custGeom>
              <a:avLst/>
              <a:gdLst/>
              <a:ahLst/>
              <a:cxnLst/>
              <a:rect l="l" t="t" r="r" b="b"/>
              <a:pathLst>
                <a:path w="5080" h="13969">
                  <a:moveTo>
                    <a:pt x="0" y="13970"/>
                  </a:moveTo>
                  <a:lnTo>
                    <a:pt x="0" y="0"/>
                  </a:lnTo>
                  <a:lnTo>
                    <a:pt x="5079" y="0"/>
                  </a:lnTo>
                </a:path>
              </a:pathLst>
            </a:custGeom>
            <a:ln w="54630">
              <a:solidFill>
                <a:srgbClr val="3364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>
              <a:extLst>
                <a:ext uri="{FF2B5EF4-FFF2-40B4-BE49-F238E27FC236}">
                  <a16:creationId xmlns:a16="http://schemas.microsoft.com/office/drawing/2014/main" id="{FE4D8964-4745-CEAA-D321-4E7C4086404F}"/>
                </a:ext>
              </a:extLst>
            </p:cNvPr>
            <p:cNvSpPr/>
            <p:nvPr/>
          </p:nvSpPr>
          <p:spPr>
            <a:xfrm>
              <a:off x="2352040" y="3054314"/>
              <a:ext cx="1115695" cy="394335"/>
            </a:xfrm>
            <a:custGeom>
              <a:avLst/>
              <a:gdLst/>
              <a:ahLst/>
              <a:cxnLst/>
              <a:rect l="l" t="t" r="r" b="b"/>
              <a:pathLst>
                <a:path w="1115695" h="394335">
                  <a:moveTo>
                    <a:pt x="17780" y="0"/>
                  </a:moveTo>
                  <a:lnTo>
                    <a:pt x="0" y="0"/>
                  </a:lnTo>
                  <a:lnTo>
                    <a:pt x="0" y="54622"/>
                  </a:lnTo>
                  <a:lnTo>
                    <a:pt x="17780" y="54622"/>
                  </a:lnTo>
                  <a:lnTo>
                    <a:pt x="17780" y="0"/>
                  </a:lnTo>
                  <a:close/>
                </a:path>
                <a:path w="1115695" h="394335">
                  <a:moveTo>
                    <a:pt x="54610" y="0"/>
                  </a:moveTo>
                  <a:lnTo>
                    <a:pt x="36830" y="0"/>
                  </a:lnTo>
                  <a:lnTo>
                    <a:pt x="36830" y="54622"/>
                  </a:lnTo>
                  <a:lnTo>
                    <a:pt x="54610" y="54622"/>
                  </a:lnTo>
                  <a:lnTo>
                    <a:pt x="54610" y="0"/>
                  </a:lnTo>
                  <a:close/>
                </a:path>
                <a:path w="1115695" h="394335">
                  <a:moveTo>
                    <a:pt x="91440" y="0"/>
                  </a:moveTo>
                  <a:lnTo>
                    <a:pt x="72390" y="0"/>
                  </a:lnTo>
                  <a:lnTo>
                    <a:pt x="72390" y="54622"/>
                  </a:lnTo>
                  <a:lnTo>
                    <a:pt x="91440" y="54622"/>
                  </a:lnTo>
                  <a:lnTo>
                    <a:pt x="91440" y="0"/>
                  </a:lnTo>
                  <a:close/>
                </a:path>
                <a:path w="1115695" h="394335">
                  <a:moveTo>
                    <a:pt x="128270" y="0"/>
                  </a:moveTo>
                  <a:lnTo>
                    <a:pt x="109220" y="0"/>
                  </a:lnTo>
                  <a:lnTo>
                    <a:pt x="109220" y="54622"/>
                  </a:lnTo>
                  <a:lnTo>
                    <a:pt x="128270" y="54622"/>
                  </a:lnTo>
                  <a:lnTo>
                    <a:pt x="128270" y="0"/>
                  </a:lnTo>
                  <a:close/>
                </a:path>
                <a:path w="1115695" h="394335">
                  <a:moveTo>
                    <a:pt x="165100" y="0"/>
                  </a:moveTo>
                  <a:lnTo>
                    <a:pt x="146050" y="0"/>
                  </a:lnTo>
                  <a:lnTo>
                    <a:pt x="146050" y="54622"/>
                  </a:lnTo>
                  <a:lnTo>
                    <a:pt x="165100" y="54622"/>
                  </a:lnTo>
                  <a:lnTo>
                    <a:pt x="165100" y="0"/>
                  </a:lnTo>
                  <a:close/>
                </a:path>
                <a:path w="1115695" h="394335">
                  <a:moveTo>
                    <a:pt x="201930" y="0"/>
                  </a:moveTo>
                  <a:lnTo>
                    <a:pt x="182880" y="0"/>
                  </a:lnTo>
                  <a:lnTo>
                    <a:pt x="182880" y="54622"/>
                  </a:lnTo>
                  <a:lnTo>
                    <a:pt x="201930" y="54622"/>
                  </a:lnTo>
                  <a:lnTo>
                    <a:pt x="201930" y="0"/>
                  </a:lnTo>
                  <a:close/>
                </a:path>
                <a:path w="1115695" h="394335">
                  <a:moveTo>
                    <a:pt x="238760" y="0"/>
                  </a:moveTo>
                  <a:lnTo>
                    <a:pt x="219710" y="0"/>
                  </a:lnTo>
                  <a:lnTo>
                    <a:pt x="219710" y="54622"/>
                  </a:lnTo>
                  <a:lnTo>
                    <a:pt x="238760" y="54622"/>
                  </a:lnTo>
                  <a:lnTo>
                    <a:pt x="238760" y="0"/>
                  </a:lnTo>
                  <a:close/>
                </a:path>
                <a:path w="1115695" h="394335">
                  <a:moveTo>
                    <a:pt x="274320" y="0"/>
                  </a:moveTo>
                  <a:lnTo>
                    <a:pt x="256540" y="0"/>
                  </a:lnTo>
                  <a:lnTo>
                    <a:pt x="256540" y="54622"/>
                  </a:lnTo>
                  <a:lnTo>
                    <a:pt x="274320" y="54622"/>
                  </a:lnTo>
                  <a:lnTo>
                    <a:pt x="274320" y="0"/>
                  </a:lnTo>
                  <a:close/>
                </a:path>
                <a:path w="1115695" h="394335">
                  <a:moveTo>
                    <a:pt x="311150" y="0"/>
                  </a:moveTo>
                  <a:lnTo>
                    <a:pt x="293370" y="0"/>
                  </a:lnTo>
                  <a:lnTo>
                    <a:pt x="293370" y="54622"/>
                  </a:lnTo>
                  <a:lnTo>
                    <a:pt x="311150" y="54622"/>
                  </a:lnTo>
                  <a:lnTo>
                    <a:pt x="311150" y="0"/>
                  </a:lnTo>
                  <a:close/>
                </a:path>
                <a:path w="1115695" h="394335">
                  <a:moveTo>
                    <a:pt x="347980" y="0"/>
                  </a:moveTo>
                  <a:lnTo>
                    <a:pt x="330200" y="0"/>
                  </a:lnTo>
                  <a:lnTo>
                    <a:pt x="330200" y="54622"/>
                  </a:lnTo>
                  <a:lnTo>
                    <a:pt x="347980" y="54622"/>
                  </a:lnTo>
                  <a:lnTo>
                    <a:pt x="347980" y="0"/>
                  </a:lnTo>
                  <a:close/>
                </a:path>
                <a:path w="1115695" h="394335">
                  <a:moveTo>
                    <a:pt x="384810" y="0"/>
                  </a:moveTo>
                  <a:lnTo>
                    <a:pt x="367030" y="0"/>
                  </a:lnTo>
                  <a:lnTo>
                    <a:pt x="367030" y="54622"/>
                  </a:lnTo>
                  <a:lnTo>
                    <a:pt x="384810" y="54622"/>
                  </a:lnTo>
                  <a:lnTo>
                    <a:pt x="384810" y="0"/>
                  </a:lnTo>
                  <a:close/>
                </a:path>
                <a:path w="1115695" h="394335">
                  <a:moveTo>
                    <a:pt x="421640" y="0"/>
                  </a:moveTo>
                  <a:lnTo>
                    <a:pt x="403860" y="0"/>
                  </a:lnTo>
                  <a:lnTo>
                    <a:pt x="403860" y="54622"/>
                  </a:lnTo>
                  <a:lnTo>
                    <a:pt x="421640" y="54622"/>
                  </a:lnTo>
                  <a:lnTo>
                    <a:pt x="421640" y="0"/>
                  </a:lnTo>
                  <a:close/>
                </a:path>
                <a:path w="1115695" h="394335">
                  <a:moveTo>
                    <a:pt x="458470" y="0"/>
                  </a:moveTo>
                  <a:lnTo>
                    <a:pt x="440690" y="0"/>
                  </a:lnTo>
                  <a:lnTo>
                    <a:pt x="440690" y="54622"/>
                  </a:lnTo>
                  <a:lnTo>
                    <a:pt x="458470" y="54622"/>
                  </a:lnTo>
                  <a:lnTo>
                    <a:pt x="458470" y="0"/>
                  </a:lnTo>
                  <a:close/>
                </a:path>
                <a:path w="1115695" h="394335">
                  <a:moveTo>
                    <a:pt x="495300" y="0"/>
                  </a:moveTo>
                  <a:lnTo>
                    <a:pt x="476250" y="0"/>
                  </a:lnTo>
                  <a:lnTo>
                    <a:pt x="476250" y="54622"/>
                  </a:lnTo>
                  <a:lnTo>
                    <a:pt x="495300" y="54622"/>
                  </a:lnTo>
                  <a:lnTo>
                    <a:pt x="495300" y="0"/>
                  </a:lnTo>
                  <a:close/>
                </a:path>
                <a:path w="1115695" h="394335">
                  <a:moveTo>
                    <a:pt x="532130" y="0"/>
                  </a:moveTo>
                  <a:lnTo>
                    <a:pt x="513080" y="0"/>
                  </a:lnTo>
                  <a:lnTo>
                    <a:pt x="513080" y="54622"/>
                  </a:lnTo>
                  <a:lnTo>
                    <a:pt x="532130" y="54622"/>
                  </a:lnTo>
                  <a:lnTo>
                    <a:pt x="532130" y="0"/>
                  </a:lnTo>
                  <a:close/>
                </a:path>
                <a:path w="1115695" h="394335">
                  <a:moveTo>
                    <a:pt x="568960" y="0"/>
                  </a:moveTo>
                  <a:lnTo>
                    <a:pt x="549910" y="0"/>
                  </a:lnTo>
                  <a:lnTo>
                    <a:pt x="549910" y="54622"/>
                  </a:lnTo>
                  <a:lnTo>
                    <a:pt x="568960" y="54622"/>
                  </a:lnTo>
                  <a:lnTo>
                    <a:pt x="568960" y="0"/>
                  </a:lnTo>
                  <a:close/>
                </a:path>
                <a:path w="1115695" h="394335">
                  <a:moveTo>
                    <a:pt x="570230" y="339090"/>
                  </a:moveTo>
                  <a:lnTo>
                    <a:pt x="552450" y="339090"/>
                  </a:lnTo>
                  <a:lnTo>
                    <a:pt x="552450" y="393712"/>
                  </a:lnTo>
                  <a:lnTo>
                    <a:pt x="570230" y="393712"/>
                  </a:lnTo>
                  <a:lnTo>
                    <a:pt x="570230" y="339090"/>
                  </a:lnTo>
                  <a:close/>
                </a:path>
                <a:path w="1115695" h="394335">
                  <a:moveTo>
                    <a:pt x="605790" y="0"/>
                  </a:moveTo>
                  <a:lnTo>
                    <a:pt x="586740" y="0"/>
                  </a:lnTo>
                  <a:lnTo>
                    <a:pt x="586740" y="54622"/>
                  </a:lnTo>
                  <a:lnTo>
                    <a:pt x="605790" y="54622"/>
                  </a:lnTo>
                  <a:lnTo>
                    <a:pt x="605790" y="0"/>
                  </a:lnTo>
                  <a:close/>
                </a:path>
                <a:path w="1115695" h="394335">
                  <a:moveTo>
                    <a:pt x="607060" y="339090"/>
                  </a:moveTo>
                  <a:lnTo>
                    <a:pt x="589280" y="339090"/>
                  </a:lnTo>
                  <a:lnTo>
                    <a:pt x="589280" y="393712"/>
                  </a:lnTo>
                  <a:lnTo>
                    <a:pt x="607060" y="393712"/>
                  </a:lnTo>
                  <a:lnTo>
                    <a:pt x="607060" y="339090"/>
                  </a:lnTo>
                  <a:close/>
                </a:path>
                <a:path w="1115695" h="394335">
                  <a:moveTo>
                    <a:pt x="642620" y="0"/>
                  </a:moveTo>
                  <a:lnTo>
                    <a:pt x="623570" y="0"/>
                  </a:lnTo>
                  <a:lnTo>
                    <a:pt x="623570" y="54622"/>
                  </a:lnTo>
                  <a:lnTo>
                    <a:pt x="642620" y="54622"/>
                  </a:lnTo>
                  <a:lnTo>
                    <a:pt x="642620" y="0"/>
                  </a:lnTo>
                  <a:close/>
                </a:path>
                <a:path w="1115695" h="394335">
                  <a:moveTo>
                    <a:pt x="643890" y="339090"/>
                  </a:moveTo>
                  <a:lnTo>
                    <a:pt x="626110" y="339090"/>
                  </a:lnTo>
                  <a:lnTo>
                    <a:pt x="626110" y="393712"/>
                  </a:lnTo>
                  <a:lnTo>
                    <a:pt x="643890" y="393712"/>
                  </a:lnTo>
                  <a:lnTo>
                    <a:pt x="643890" y="339090"/>
                  </a:lnTo>
                  <a:close/>
                </a:path>
                <a:path w="1115695" h="394335">
                  <a:moveTo>
                    <a:pt x="678180" y="0"/>
                  </a:moveTo>
                  <a:lnTo>
                    <a:pt x="660400" y="0"/>
                  </a:lnTo>
                  <a:lnTo>
                    <a:pt x="660400" y="54622"/>
                  </a:lnTo>
                  <a:lnTo>
                    <a:pt x="678180" y="54622"/>
                  </a:lnTo>
                  <a:lnTo>
                    <a:pt x="678180" y="0"/>
                  </a:lnTo>
                  <a:close/>
                </a:path>
                <a:path w="1115695" h="394335">
                  <a:moveTo>
                    <a:pt x="680720" y="339090"/>
                  </a:moveTo>
                  <a:lnTo>
                    <a:pt x="662940" y="339090"/>
                  </a:lnTo>
                  <a:lnTo>
                    <a:pt x="662940" y="393712"/>
                  </a:lnTo>
                  <a:lnTo>
                    <a:pt x="680720" y="393712"/>
                  </a:lnTo>
                  <a:lnTo>
                    <a:pt x="680720" y="339090"/>
                  </a:lnTo>
                  <a:close/>
                </a:path>
                <a:path w="1115695" h="394335">
                  <a:moveTo>
                    <a:pt x="715010" y="0"/>
                  </a:moveTo>
                  <a:lnTo>
                    <a:pt x="697230" y="0"/>
                  </a:lnTo>
                  <a:lnTo>
                    <a:pt x="697230" y="54622"/>
                  </a:lnTo>
                  <a:lnTo>
                    <a:pt x="715010" y="54622"/>
                  </a:lnTo>
                  <a:lnTo>
                    <a:pt x="715010" y="0"/>
                  </a:lnTo>
                  <a:close/>
                </a:path>
                <a:path w="1115695" h="394335">
                  <a:moveTo>
                    <a:pt x="717550" y="339090"/>
                  </a:moveTo>
                  <a:lnTo>
                    <a:pt x="699770" y="339090"/>
                  </a:lnTo>
                  <a:lnTo>
                    <a:pt x="699770" y="393712"/>
                  </a:lnTo>
                  <a:lnTo>
                    <a:pt x="717550" y="393712"/>
                  </a:lnTo>
                  <a:lnTo>
                    <a:pt x="717550" y="339090"/>
                  </a:lnTo>
                  <a:close/>
                </a:path>
                <a:path w="1115695" h="394335">
                  <a:moveTo>
                    <a:pt x="751840" y="0"/>
                  </a:moveTo>
                  <a:lnTo>
                    <a:pt x="734060" y="0"/>
                  </a:lnTo>
                  <a:lnTo>
                    <a:pt x="734060" y="54622"/>
                  </a:lnTo>
                  <a:lnTo>
                    <a:pt x="751840" y="54622"/>
                  </a:lnTo>
                  <a:lnTo>
                    <a:pt x="751840" y="0"/>
                  </a:lnTo>
                  <a:close/>
                </a:path>
                <a:path w="1115695" h="394335">
                  <a:moveTo>
                    <a:pt x="754380" y="339090"/>
                  </a:moveTo>
                  <a:lnTo>
                    <a:pt x="736600" y="339090"/>
                  </a:lnTo>
                  <a:lnTo>
                    <a:pt x="736600" y="393712"/>
                  </a:lnTo>
                  <a:lnTo>
                    <a:pt x="754380" y="393712"/>
                  </a:lnTo>
                  <a:lnTo>
                    <a:pt x="754380" y="339090"/>
                  </a:lnTo>
                  <a:close/>
                </a:path>
                <a:path w="1115695" h="394335">
                  <a:moveTo>
                    <a:pt x="788670" y="0"/>
                  </a:moveTo>
                  <a:lnTo>
                    <a:pt x="770890" y="0"/>
                  </a:lnTo>
                  <a:lnTo>
                    <a:pt x="770890" y="54622"/>
                  </a:lnTo>
                  <a:lnTo>
                    <a:pt x="788670" y="54622"/>
                  </a:lnTo>
                  <a:lnTo>
                    <a:pt x="788670" y="0"/>
                  </a:lnTo>
                  <a:close/>
                </a:path>
                <a:path w="1115695" h="394335">
                  <a:moveTo>
                    <a:pt x="791210" y="339090"/>
                  </a:moveTo>
                  <a:lnTo>
                    <a:pt x="772160" y="339090"/>
                  </a:lnTo>
                  <a:lnTo>
                    <a:pt x="772160" y="393712"/>
                  </a:lnTo>
                  <a:lnTo>
                    <a:pt x="791210" y="393712"/>
                  </a:lnTo>
                  <a:lnTo>
                    <a:pt x="791210" y="339090"/>
                  </a:lnTo>
                  <a:close/>
                </a:path>
                <a:path w="1115695" h="394335">
                  <a:moveTo>
                    <a:pt x="825500" y="0"/>
                  </a:moveTo>
                  <a:lnTo>
                    <a:pt x="807720" y="0"/>
                  </a:lnTo>
                  <a:lnTo>
                    <a:pt x="807720" y="54622"/>
                  </a:lnTo>
                  <a:lnTo>
                    <a:pt x="825500" y="54622"/>
                  </a:lnTo>
                  <a:lnTo>
                    <a:pt x="825500" y="0"/>
                  </a:lnTo>
                  <a:close/>
                </a:path>
                <a:path w="1115695" h="394335">
                  <a:moveTo>
                    <a:pt x="828040" y="339090"/>
                  </a:moveTo>
                  <a:lnTo>
                    <a:pt x="808990" y="339090"/>
                  </a:lnTo>
                  <a:lnTo>
                    <a:pt x="808990" y="393712"/>
                  </a:lnTo>
                  <a:lnTo>
                    <a:pt x="828040" y="393712"/>
                  </a:lnTo>
                  <a:lnTo>
                    <a:pt x="828040" y="339090"/>
                  </a:lnTo>
                  <a:close/>
                </a:path>
                <a:path w="1115695" h="394335">
                  <a:moveTo>
                    <a:pt x="862330" y="0"/>
                  </a:moveTo>
                  <a:lnTo>
                    <a:pt x="844550" y="0"/>
                  </a:lnTo>
                  <a:lnTo>
                    <a:pt x="844550" y="54622"/>
                  </a:lnTo>
                  <a:lnTo>
                    <a:pt x="862330" y="54622"/>
                  </a:lnTo>
                  <a:lnTo>
                    <a:pt x="862330" y="0"/>
                  </a:lnTo>
                  <a:close/>
                </a:path>
                <a:path w="1115695" h="394335">
                  <a:moveTo>
                    <a:pt x="864870" y="339090"/>
                  </a:moveTo>
                  <a:lnTo>
                    <a:pt x="845820" y="339090"/>
                  </a:lnTo>
                  <a:lnTo>
                    <a:pt x="845820" y="393712"/>
                  </a:lnTo>
                  <a:lnTo>
                    <a:pt x="864870" y="393712"/>
                  </a:lnTo>
                  <a:lnTo>
                    <a:pt x="864870" y="339090"/>
                  </a:lnTo>
                  <a:close/>
                </a:path>
                <a:path w="1115695" h="394335">
                  <a:moveTo>
                    <a:pt x="899160" y="0"/>
                  </a:moveTo>
                  <a:lnTo>
                    <a:pt x="881380" y="0"/>
                  </a:lnTo>
                  <a:lnTo>
                    <a:pt x="881380" y="54622"/>
                  </a:lnTo>
                  <a:lnTo>
                    <a:pt x="899160" y="54622"/>
                  </a:lnTo>
                  <a:lnTo>
                    <a:pt x="899160" y="0"/>
                  </a:lnTo>
                  <a:close/>
                </a:path>
                <a:path w="1115695" h="394335">
                  <a:moveTo>
                    <a:pt x="901700" y="339090"/>
                  </a:moveTo>
                  <a:lnTo>
                    <a:pt x="882650" y="339090"/>
                  </a:lnTo>
                  <a:lnTo>
                    <a:pt x="882650" y="393712"/>
                  </a:lnTo>
                  <a:lnTo>
                    <a:pt x="901700" y="393712"/>
                  </a:lnTo>
                  <a:lnTo>
                    <a:pt x="901700" y="339090"/>
                  </a:lnTo>
                  <a:close/>
                </a:path>
                <a:path w="1115695" h="394335">
                  <a:moveTo>
                    <a:pt x="935977" y="0"/>
                  </a:moveTo>
                  <a:lnTo>
                    <a:pt x="916927" y="0"/>
                  </a:lnTo>
                  <a:lnTo>
                    <a:pt x="916927" y="54622"/>
                  </a:lnTo>
                  <a:lnTo>
                    <a:pt x="935977" y="54622"/>
                  </a:lnTo>
                  <a:lnTo>
                    <a:pt x="935977" y="0"/>
                  </a:lnTo>
                  <a:close/>
                </a:path>
                <a:path w="1115695" h="394335">
                  <a:moveTo>
                    <a:pt x="938530" y="339090"/>
                  </a:moveTo>
                  <a:lnTo>
                    <a:pt x="919480" y="339090"/>
                  </a:lnTo>
                  <a:lnTo>
                    <a:pt x="919480" y="393712"/>
                  </a:lnTo>
                  <a:lnTo>
                    <a:pt x="938530" y="393712"/>
                  </a:lnTo>
                  <a:lnTo>
                    <a:pt x="938530" y="339090"/>
                  </a:lnTo>
                  <a:close/>
                </a:path>
                <a:path w="1115695" h="394335">
                  <a:moveTo>
                    <a:pt x="972820" y="0"/>
                  </a:moveTo>
                  <a:lnTo>
                    <a:pt x="953770" y="0"/>
                  </a:lnTo>
                  <a:lnTo>
                    <a:pt x="953770" y="54622"/>
                  </a:lnTo>
                  <a:lnTo>
                    <a:pt x="972820" y="54622"/>
                  </a:lnTo>
                  <a:lnTo>
                    <a:pt x="972820" y="0"/>
                  </a:lnTo>
                  <a:close/>
                </a:path>
                <a:path w="1115695" h="394335">
                  <a:moveTo>
                    <a:pt x="974077" y="339090"/>
                  </a:moveTo>
                  <a:lnTo>
                    <a:pt x="956310" y="339090"/>
                  </a:lnTo>
                  <a:lnTo>
                    <a:pt x="956310" y="393712"/>
                  </a:lnTo>
                  <a:lnTo>
                    <a:pt x="974077" y="393712"/>
                  </a:lnTo>
                  <a:lnTo>
                    <a:pt x="974077" y="339090"/>
                  </a:lnTo>
                  <a:close/>
                </a:path>
                <a:path w="1115695" h="394335">
                  <a:moveTo>
                    <a:pt x="1009650" y="0"/>
                  </a:moveTo>
                  <a:lnTo>
                    <a:pt x="990600" y="0"/>
                  </a:lnTo>
                  <a:lnTo>
                    <a:pt x="990600" y="54622"/>
                  </a:lnTo>
                  <a:lnTo>
                    <a:pt x="1009650" y="54622"/>
                  </a:lnTo>
                  <a:lnTo>
                    <a:pt x="1009650" y="0"/>
                  </a:lnTo>
                  <a:close/>
                </a:path>
                <a:path w="1115695" h="394335">
                  <a:moveTo>
                    <a:pt x="1010920" y="339090"/>
                  </a:moveTo>
                  <a:lnTo>
                    <a:pt x="993140" y="339090"/>
                  </a:lnTo>
                  <a:lnTo>
                    <a:pt x="993140" y="393712"/>
                  </a:lnTo>
                  <a:lnTo>
                    <a:pt x="1010920" y="393712"/>
                  </a:lnTo>
                  <a:lnTo>
                    <a:pt x="1010920" y="339090"/>
                  </a:lnTo>
                  <a:close/>
                </a:path>
                <a:path w="1115695" h="394335">
                  <a:moveTo>
                    <a:pt x="1046480" y="0"/>
                  </a:moveTo>
                  <a:lnTo>
                    <a:pt x="1027430" y="0"/>
                  </a:lnTo>
                  <a:lnTo>
                    <a:pt x="1027430" y="54622"/>
                  </a:lnTo>
                  <a:lnTo>
                    <a:pt x="1046480" y="54622"/>
                  </a:lnTo>
                  <a:lnTo>
                    <a:pt x="1046480" y="0"/>
                  </a:lnTo>
                  <a:close/>
                </a:path>
                <a:path w="1115695" h="394335">
                  <a:moveTo>
                    <a:pt x="1047750" y="339090"/>
                  </a:moveTo>
                  <a:lnTo>
                    <a:pt x="1029970" y="339090"/>
                  </a:lnTo>
                  <a:lnTo>
                    <a:pt x="1029970" y="393712"/>
                  </a:lnTo>
                  <a:lnTo>
                    <a:pt x="1047750" y="393712"/>
                  </a:lnTo>
                  <a:lnTo>
                    <a:pt x="1047750" y="339090"/>
                  </a:lnTo>
                  <a:close/>
                </a:path>
                <a:path w="1115695" h="394335">
                  <a:moveTo>
                    <a:pt x="1115695" y="333375"/>
                  </a:moveTo>
                  <a:lnTo>
                    <a:pt x="1061072" y="333375"/>
                  </a:lnTo>
                  <a:lnTo>
                    <a:pt x="1061072" y="352425"/>
                  </a:lnTo>
                  <a:lnTo>
                    <a:pt x="1066800" y="352425"/>
                  </a:lnTo>
                  <a:lnTo>
                    <a:pt x="1066800" y="393712"/>
                  </a:lnTo>
                  <a:lnTo>
                    <a:pt x="1084580" y="393712"/>
                  </a:lnTo>
                  <a:lnTo>
                    <a:pt x="1084580" y="352425"/>
                  </a:lnTo>
                  <a:lnTo>
                    <a:pt x="1115695" y="352425"/>
                  </a:lnTo>
                  <a:lnTo>
                    <a:pt x="1115695" y="333375"/>
                  </a:lnTo>
                  <a:close/>
                </a:path>
                <a:path w="1115695" h="394335">
                  <a:moveTo>
                    <a:pt x="1115695" y="296545"/>
                  </a:moveTo>
                  <a:lnTo>
                    <a:pt x="1061072" y="296545"/>
                  </a:lnTo>
                  <a:lnTo>
                    <a:pt x="1061072" y="315595"/>
                  </a:lnTo>
                  <a:lnTo>
                    <a:pt x="1115695" y="315595"/>
                  </a:lnTo>
                  <a:lnTo>
                    <a:pt x="1115695" y="296545"/>
                  </a:lnTo>
                  <a:close/>
                </a:path>
                <a:path w="1115695" h="394335">
                  <a:moveTo>
                    <a:pt x="1115695" y="260985"/>
                  </a:moveTo>
                  <a:lnTo>
                    <a:pt x="1061072" y="260985"/>
                  </a:lnTo>
                  <a:lnTo>
                    <a:pt x="1061072" y="278765"/>
                  </a:lnTo>
                  <a:lnTo>
                    <a:pt x="1115695" y="278765"/>
                  </a:lnTo>
                  <a:lnTo>
                    <a:pt x="1115695" y="260985"/>
                  </a:lnTo>
                  <a:close/>
                </a:path>
                <a:path w="1115695" h="394335">
                  <a:moveTo>
                    <a:pt x="1115695" y="224155"/>
                  </a:moveTo>
                  <a:lnTo>
                    <a:pt x="1061072" y="224155"/>
                  </a:lnTo>
                  <a:lnTo>
                    <a:pt x="1061072" y="241935"/>
                  </a:lnTo>
                  <a:lnTo>
                    <a:pt x="1115695" y="241935"/>
                  </a:lnTo>
                  <a:lnTo>
                    <a:pt x="1115695" y="224155"/>
                  </a:lnTo>
                  <a:close/>
                </a:path>
                <a:path w="1115695" h="394335">
                  <a:moveTo>
                    <a:pt x="1115695" y="187325"/>
                  </a:moveTo>
                  <a:lnTo>
                    <a:pt x="1061072" y="187325"/>
                  </a:lnTo>
                  <a:lnTo>
                    <a:pt x="1061072" y="205105"/>
                  </a:lnTo>
                  <a:lnTo>
                    <a:pt x="1115695" y="205105"/>
                  </a:lnTo>
                  <a:lnTo>
                    <a:pt x="1115695" y="187325"/>
                  </a:lnTo>
                  <a:close/>
                </a:path>
                <a:path w="1115695" h="394335">
                  <a:moveTo>
                    <a:pt x="1115695" y="150495"/>
                  </a:moveTo>
                  <a:lnTo>
                    <a:pt x="1061072" y="150495"/>
                  </a:lnTo>
                  <a:lnTo>
                    <a:pt x="1061072" y="168275"/>
                  </a:lnTo>
                  <a:lnTo>
                    <a:pt x="1115695" y="168275"/>
                  </a:lnTo>
                  <a:lnTo>
                    <a:pt x="1115695" y="150495"/>
                  </a:lnTo>
                  <a:close/>
                </a:path>
                <a:path w="1115695" h="394335">
                  <a:moveTo>
                    <a:pt x="1115695" y="113665"/>
                  </a:moveTo>
                  <a:lnTo>
                    <a:pt x="1061072" y="113665"/>
                  </a:lnTo>
                  <a:lnTo>
                    <a:pt x="1061072" y="131445"/>
                  </a:lnTo>
                  <a:lnTo>
                    <a:pt x="1115695" y="131445"/>
                  </a:lnTo>
                  <a:lnTo>
                    <a:pt x="1115695" y="113665"/>
                  </a:lnTo>
                  <a:close/>
                </a:path>
                <a:path w="1115695" h="394335">
                  <a:moveTo>
                    <a:pt x="1115695" y="76835"/>
                  </a:moveTo>
                  <a:lnTo>
                    <a:pt x="1061072" y="76835"/>
                  </a:lnTo>
                  <a:lnTo>
                    <a:pt x="1061072" y="94615"/>
                  </a:lnTo>
                  <a:lnTo>
                    <a:pt x="1115695" y="94615"/>
                  </a:lnTo>
                  <a:lnTo>
                    <a:pt x="1115695" y="76835"/>
                  </a:lnTo>
                  <a:close/>
                </a:path>
                <a:path w="1115695" h="394335">
                  <a:moveTo>
                    <a:pt x="1115695" y="40005"/>
                  </a:moveTo>
                  <a:lnTo>
                    <a:pt x="1083310" y="40005"/>
                  </a:lnTo>
                  <a:lnTo>
                    <a:pt x="1083310" y="0"/>
                  </a:lnTo>
                  <a:lnTo>
                    <a:pt x="1064260" y="0"/>
                  </a:lnTo>
                  <a:lnTo>
                    <a:pt x="1064260" y="40005"/>
                  </a:lnTo>
                  <a:lnTo>
                    <a:pt x="1061072" y="40005"/>
                  </a:lnTo>
                  <a:lnTo>
                    <a:pt x="1061072" y="59055"/>
                  </a:lnTo>
                  <a:lnTo>
                    <a:pt x="1115695" y="59055"/>
                  </a:lnTo>
                  <a:lnTo>
                    <a:pt x="1115695" y="40005"/>
                  </a:lnTo>
                  <a:close/>
                </a:path>
              </a:pathLst>
            </a:custGeom>
            <a:solidFill>
              <a:srgbClr val="3364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>
              <a:extLst>
                <a:ext uri="{FF2B5EF4-FFF2-40B4-BE49-F238E27FC236}">
                  <a16:creationId xmlns:a16="http://schemas.microsoft.com/office/drawing/2014/main" id="{8A516277-54BD-6674-005B-4976272679BF}"/>
                </a:ext>
              </a:extLst>
            </p:cNvPr>
            <p:cNvSpPr/>
            <p:nvPr/>
          </p:nvSpPr>
          <p:spPr>
            <a:xfrm>
              <a:off x="1496060" y="4059520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59">
                  <a:moveTo>
                    <a:pt x="22859" y="0"/>
                  </a:moveTo>
                  <a:lnTo>
                    <a:pt x="17780" y="0"/>
                  </a:lnTo>
                  <a:lnTo>
                    <a:pt x="0" y="0"/>
                  </a:lnTo>
                </a:path>
              </a:pathLst>
            </a:custGeom>
            <a:ln w="5463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>
              <a:extLst>
                <a:ext uri="{FF2B5EF4-FFF2-40B4-BE49-F238E27FC236}">
                  <a16:creationId xmlns:a16="http://schemas.microsoft.com/office/drawing/2014/main" id="{BCDF614D-F25D-C10D-31A7-B902AD82AFAC}"/>
                </a:ext>
              </a:extLst>
            </p:cNvPr>
            <p:cNvSpPr/>
            <p:nvPr/>
          </p:nvSpPr>
          <p:spPr>
            <a:xfrm>
              <a:off x="1018540" y="4032214"/>
              <a:ext cx="458470" cy="55244"/>
            </a:xfrm>
            <a:custGeom>
              <a:avLst/>
              <a:gdLst/>
              <a:ahLst/>
              <a:cxnLst/>
              <a:rect l="l" t="t" r="r" b="b"/>
              <a:pathLst>
                <a:path w="458469" h="55245">
                  <a:moveTo>
                    <a:pt x="17780" y="0"/>
                  </a:moveTo>
                  <a:lnTo>
                    <a:pt x="0" y="0"/>
                  </a:lnTo>
                  <a:lnTo>
                    <a:pt x="0" y="54622"/>
                  </a:lnTo>
                  <a:lnTo>
                    <a:pt x="17780" y="54622"/>
                  </a:lnTo>
                  <a:lnTo>
                    <a:pt x="17780" y="0"/>
                  </a:lnTo>
                  <a:close/>
                </a:path>
                <a:path w="458469" h="55245">
                  <a:moveTo>
                    <a:pt x="54610" y="0"/>
                  </a:moveTo>
                  <a:lnTo>
                    <a:pt x="36830" y="0"/>
                  </a:lnTo>
                  <a:lnTo>
                    <a:pt x="36830" y="54622"/>
                  </a:lnTo>
                  <a:lnTo>
                    <a:pt x="54610" y="54622"/>
                  </a:lnTo>
                  <a:lnTo>
                    <a:pt x="54610" y="0"/>
                  </a:lnTo>
                  <a:close/>
                </a:path>
                <a:path w="458469" h="55245">
                  <a:moveTo>
                    <a:pt x="91440" y="0"/>
                  </a:moveTo>
                  <a:lnTo>
                    <a:pt x="73660" y="0"/>
                  </a:lnTo>
                  <a:lnTo>
                    <a:pt x="73660" y="54622"/>
                  </a:lnTo>
                  <a:lnTo>
                    <a:pt x="91440" y="54622"/>
                  </a:lnTo>
                  <a:lnTo>
                    <a:pt x="91440" y="0"/>
                  </a:lnTo>
                  <a:close/>
                </a:path>
                <a:path w="458469" h="55245">
                  <a:moveTo>
                    <a:pt x="128270" y="0"/>
                  </a:moveTo>
                  <a:lnTo>
                    <a:pt x="110490" y="0"/>
                  </a:lnTo>
                  <a:lnTo>
                    <a:pt x="110490" y="54622"/>
                  </a:lnTo>
                  <a:lnTo>
                    <a:pt x="128270" y="54622"/>
                  </a:lnTo>
                  <a:lnTo>
                    <a:pt x="128270" y="0"/>
                  </a:lnTo>
                  <a:close/>
                </a:path>
                <a:path w="458469" h="55245">
                  <a:moveTo>
                    <a:pt x="165100" y="0"/>
                  </a:moveTo>
                  <a:lnTo>
                    <a:pt x="147320" y="0"/>
                  </a:lnTo>
                  <a:lnTo>
                    <a:pt x="147320" y="54622"/>
                  </a:lnTo>
                  <a:lnTo>
                    <a:pt x="165100" y="54622"/>
                  </a:lnTo>
                  <a:lnTo>
                    <a:pt x="165100" y="0"/>
                  </a:lnTo>
                  <a:close/>
                </a:path>
                <a:path w="458469" h="55245">
                  <a:moveTo>
                    <a:pt x="201930" y="0"/>
                  </a:moveTo>
                  <a:lnTo>
                    <a:pt x="182880" y="0"/>
                  </a:lnTo>
                  <a:lnTo>
                    <a:pt x="182880" y="54622"/>
                  </a:lnTo>
                  <a:lnTo>
                    <a:pt x="201930" y="54622"/>
                  </a:lnTo>
                  <a:lnTo>
                    <a:pt x="201930" y="0"/>
                  </a:lnTo>
                  <a:close/>
                </a:path>
                <a:path w="458469" h="55245">
                  <a:moveTo>
                    <a:pt x="238760" y="0"/>
                  </a:moveTo>
                  <a:lnTo>
                    <a:pt x="219710" y="0"/>
                  </a:lnTo>
                  <a:lnTo>
                    <a:pt x="219710" y="54622"/>
                  </a:lnTo>
                  <a:lnTo>
                    <a:pt x="238760" y="54622"/>
                  </a:lnTo>
                  <a:lnTo>
                    <a:pt x="238760" y="0"/>
                  </a:lnTo>
                  <a:close/>
                </a:path>
                <a:path w="458469" h="55245">
                  <a:moveTo>
                    <a:pt x="275590" y="0"/>
                  </a:moveTo>
                  <a:lnTo>
                    <a:pt x="256540" y="0"/>
                  </a:lnTo>
                  <a:lnTo>
                    <a:pt x="256540" y="54622"/>
                  </a:lnTo>
                  <a:lnTo>
                    <a:pt x="275590" y="54622"/>
                  </a:lnTo>
                  <a:lnTo>
                    <a:pt x="275590" y="0"/>
                  </a:lnTo>
                  <a:close/>
                </a:path>
                <a:path w="458469" h="55245">
                  <a:moveTo>
                    <a:pt x="312420" y="0"/>
                  </a:moveTo>
                  <a:lnTo>
                    <a:pt x="293370" y="0"/>
                  </a:lnTo>
                  <a:lnTo>
                    <a:pt x="293370" y="54622"/>
                  </a:lnTo>
                  <a:lnTo>
                    <a:pt x="312420" y="54622"/>
                  </a:lnTo>
                  <a:lnTo>
                    <a:pt x="312420" y="0"/>
                  </a:lnTo>
                  <a:close/>
                </a:path>
                <a:path w="458469" h="55245">
                  <a:moveTo>
                    <a:pt x="349250" y="0"/>
                  </a:moveTo>
                  <a:lnTo>
                    <a:pt x="330200" y="0"/>
                  </a:lnTo>
                  <a:lnTo>
                    <a:pt x="330200" y="54622"/>
                  </a:lnTo>
                  <a:lnTo>
                    <a:pt x="349250" y="54622"/>
                  </a:lnTo>
                  <a:lnTo>
                    <a:pt x="349250" y="0"/>
                  </a:lnTo>
                  <a:close/>
                </a:path>
                <a:path w="458469" h="55245">
                  <a:moveTo>
                    <a:pt x="386080" y="0"/>
                  </a:moveTo>
                  <a:lnTo>
                    <a:pt x="367030" y="0"/>
                  </a:lnTo>
                  <a:lnTo>
                    <a:pt x="367030" y="54622"/>
                  </a:lnTo>
                  <a:lnTo>
                    <a:pt x="386080" y="54622"/>
                  </a:lnTo>
                  <a:lnTo>
                    <a:pt x="386080" y="0"/>
                  </a:lnTo>
                  <a:close/>
                </a:path>
                <a:path w="458469" h="55245">
                  <a:moveTo>
                    <a:pt x="421640" y="0"/>
                  </a:moveTo>
                  <a:lnTo>
                    <a:pt x="403860" y="0"/>
                  </a:lnTo>
                  <a:lnTo>
                    <a:pt x="403860" y="54622"/>
                  </a:lnTo>
                  <a:lnTo>
                    <a:pt x="421640" y="54622"/>
                  </a:lnTo>
                  <a:lnTo>
                    <a:pt x="421640" y="0"/>
                  </a:lnTo>
                  <a:close/>
                </a:path>
                <a:path w="458469" h="55245">
                  <a:moveTo>
                    <a:pt x="458470" y="0"/>
                  </a:moveTo>
                  <a:lnTo>
                    <a:pt x="440690" y="0"/>
                  </a:lnTo>
                  <a:lnTo>
                    <a:pt x="440690" y="54622"/>
                  </a:lnTo>
                  <a:lnTo>
                    <a:pt x="458470" y="54622"/>
                  </a:lnTo>
                  <a:lnTo>
                    <a:pt x="45847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>
              <a:extLst>
                <a:ext uri="{FF2B5EF4-FFF2-40B4-BE49-F238E27FC236}">
                  <a16:creationId xmlns:a16="http://schemas.microsoft.com/office/drawing/2014/main" id="{93E9EC71-B290-0A47-802F-AB42578B44A6}"/>
                </a:ext>
              </a:extLst>
            </p:cNvPr>
            <p:cNvSpPr/>
            <p:nvPr/>
          </p:nvSpPr>
          <p:spPr>
            <a:xfrm>
              <a:off x="984250" y="4056980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39">
                  <a:moveTo>
                    <a:pt x="15240" y="2539"/>
                  </a:moveTo>
                  <a:lnTo>
                    <a:pt x="0" y="2539"/>
                  </a:lnTo>
                  <a:lnTo>
                    <a:pt x="0" y="0"/>
                  </a:lnTo>
                </a:path>
              </a:pathLst>
            </a:custGeom>
            <a:ln w="5463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>
              <a:extLst>
                <a:ext uri="{FF2B5EF4-FFF2-40B4-BE49-F238E27FC236}">
                  <a16:creationId xmlns:a16="http://schemas.microsoft.com/office/drawing/2014/main" id="{41C374F0-43F1-7325-DB59-4E8253D6E9E0}"/>
                </a:ext>
              </a:extLst>
            </p:cNvPr>
            <p:cNvSpPr/>
            <p:nvPr/>
          </p:nvSpPr>
          <p:spPr>
            <a:xfrm>
              <a:off x="956932" y="3694394"/>
              <a:ext cx="1051560" cy="344805"/>
            </a:xfrm>
            <a:custGeom>
              <a:avLst/>
              <a:gdLst/>
              <a:ahLst/>
              <a:cxnLst/>
              <a:rect l="l" t="t" r="r" b="b"/>
              <a:pathLst>
                <a:path w="1051560" h="344804">
                  <a:moveTo>
                    <a:pt x="54622" y="325755"/>
                  </a:moveTo>
                  <a:lnTo>
                    <a:pt x="0" y="325755"/>
                  </a:lnTo>
                  <a:lnTo>
                    <a:pt x="0" y="344805"/>
                  </a:lnTo>
                  <a:lnTo>
                    <a:pt x="54622" y="344805"/>
                  </a:lnTo>
                  <a:lnTo>
                    <a:pt x="54622" y="325755"/>
                  </a:lnTo>
                  <a:close/>
                </a:path>
                <a:path w="1051560" h="344804">
                  <a:moveTo>
                    <a:pt x="54622" y="288925"/>
                  </a:moveTo>
                  <a:lnTo>
                    <a:pt x="0" y="288925"/>
                  </a:lnTo>
                  <a:lnTo>
                    <a:pt x="0" y="307975"/>
                  </a:lnTo>
                  <a:lnTo>
                    <a:pt x="54622" y="307975"/>
                  </a:lnTo>
                  <a:lnTo>
                    <a:pt x="54622" y="288925"/>
                  </a:lnTo>
                  <a:close/>
                </a:path>
                <a:path w="1051560" h="344804">
                  <a:moveTo>
                    <a:pt x="54622" y="252095"/>
                  </a:moveTo>
                  <a:lnTo>
                    <a:pt x="0" y="252095"/>
                  </a:lnTo>
                  <a:lnTo>
                    <a:pt x="0" y="271145"/>
                  </a:lnTo>
                  <a:lnTo>
                    <a:pt x="54622" y="271145"/>
                  </a:lnTo>
                  <a:lnTo>
                    <a:pt x="54622" y="252095"/>
                  </a:lnTo>
                  <a:close/>
                </a:path>
                <a:path w="1051560" h="344804">
                  <a:moveTo>
                    <a:pt x="54622" y="215265"/>
                  </a:moveTo>
                  <a:lnTo>
                    <a:pt x="0" y="215265"/>
                  </a:lnTo>
                  <a:lnTo>
                    <a:pt x="0" y="234315"/>
                  </a:lnTo>
                  <a:lnTo>
                    <a:pt x="54622" y="234315"/>
                  </a:lnTo>
                  <a:lnTo>
                    <a:pt x="54622" y="215265"/>
                  </a:lnTo>
                  <a:close/>
                </a:path>
                <a:path w="1051560" h="344804">
                  <a:moveTo>
                    <a:pt x="54622" y="179705"/>
                  </a:moveTo>
                  <a:lnTo>
                    <a:pt x="0" y="179705"/>
                  </a:lnTo>
                  <a:lnTo>
                    <a:pt x="0" y="197485"/>
                  </a:lnTo>
                  <a:lnTo>
                    <a:pt x="54622" y="197485"/>
                  </a:lnTo>
                  <a:lnTo>
                    <a:pt x="54622" y="179705"/>
                  </a:lnTo>
                  <a:close/>
                </a:path>
                <a:path w="1051560" h="344804">
                  <a:moveTo>
                    <a:pt x="54622" y="142875"/>
                  </a:moveTo>
                  <a:lnTo>
                    <a:pt x="0" y="142875"/>
                  </a:lnTo>
                  <a:lnTo>
                    <a:pt x="0" y="160655"/>
                  </a:lnTo>
                  <a:lnTo>
                    <a:pt x="54622" y="160655"/>
                  </a:lnTo>
                  <a:lnTo>
                    <a:pt x="54622" y="142875"/>
                  </a:lnTo>
                  <a:close/>
                </a:path>
                <a:path w="1051560" h="344804">
                  <a:moveTo>
                    <a:pt x="54622" y="106045"/>
                  </a:moveTo>
                  <a:lnTo>
                    <a:pt x="0" y="106045"/>
                  </a:lnTo>
                  <a:lnTo>
                    <a:pt x="0" y="123825"/>
                  </a:lnTo>
                  <a:lnTo>
                    <a:pt x="54622" y="123825"/>
                  </a:lnTo>
                  <a:lnTo>
                    <a:pt x="54622" y="106045"/>
                  </a:lnTo>
                  <a:close/>
                </a:path>
                <a:path w="1051560" h="344804">
                  <a:moveTo>
                    <a:pt x="54622" y="69215"/>
                  </a:moveTo>
                  <a:lnTo>
                    <a:pt x="0" y="69215"/>
                  </a:lnTo>
                  <a:lnTo>
                    <a:pt x="0" y="86995"/>
                  </a:lnTo>
                  <a:lnTo>
                    <a:pt x="54622" y="86995"/>
                  </a:lnTo>
                  <a:lnTo>
                    <a:pt x="54622" y="69215"/>
                  </a:lnTo>
                  <a:close/>
                </a:path>
                <a:path w="1051560" h="344804">
                  <a:moveTo>
                    <a:pt x="59067" y="0"/>
                  </a:moveTo>
                  <a:lnTo>
                    <a:pt x="40017" y="0"/>
                  </a:lnTo>
                  <a:lnTo>
                    <a:pt x="40017" y="32385"/>
                  </a:lnTo>
                  <a:lnTo>
                    <a:pt x="0" y="32385"/>
                  </a:lnTo>
                  <a:lnTo>
                    <a:pt x="0" y="50165"/>
                  </a:lnTo>
                  <a:lnTo>
                    <a:pt x="40017" y="50165"/>
                  </a:lnTo>
                  <a:lnTo>
                    <a:pt x="40017" y="54622"/>
                  </a:lnTo>
                  <a:lnTo>
                    <a:pt x="59067" y="54622"/>
                  </a:lnTo>
                  <a:lnTo>
                    <a:pt x="59067" y="0"/>
                  </a:lnTo>
                  <a:close/>
                </a:path>
                <a:path w="1051560" h="344804">
                  <a:moveTo>
                    <a:pt x="95897" y="0"/>
                  </a:moveTo>
                  <a:lnTo>
                    <a:pt x="76847" y="0"/>
                  </a:lnTo>
                  <a:lnTo>
                    <a:pt x="76847" y="54622"/>
                  </a:lnTo>
                  <a:lnTo>
                    <a:pt x="95897" y="54622"/>
                  </a:lnTo>
                  <a:lnTo>
                    <a:pt x="95897" y="0"/>
                  </a:lnTo>
                  <a:close/>
                </a:path>
                <a:path w="1051560" h="344804">
                  <a:moveTo>
                    <a:pt x="132727" y="0"/>
                  </a:moveTo>
                  <a:lnTo>
                    <a:pt x="113677" y="0"/>
                  </a:lnTo>
                  <a:lnTo>
                    <a:pt x="113677" y="54622"/>
                  </a:lnTo>
                  <a:lnTo>
                    <a:pt x="132727" y="54622"/>
                  </a:lnTo>
                  <a:lnTo>
                    <a:pt x="132727" y="0"/>
                  </a:lnTo>
                  <a:close/>
                </a:path>
                <a:path w="1051560" h="344804">
                  <a:moveTo>
                    <a:pt x="169557" y="0"/>
                  </a:moveTo>
                  <a:lnTo>
                    <a:pt x="150507" y="0"/>
                  </a:lnTo>
                  <a:lnTo>
                    <a:pt x="150507" y="54622"/>
                  </a:lnTo>
                  <a:lnTo>
                    <a:pt x="169557" y="54622"/>
                  </a:lnTo>
                  <a:lnTo>
                    <a:pt x="169557" y="0"/>
                  </a:lnTo>
                  <a:close/>
                </a:path>
                <a:path w="1051560" h="344804">
                  <a:moveTo>
                    <a:pt x="206387" y="0"/>
                  </a:moveTo>
                  <a:lnTo>
                    <a:pt x="187337" y="0"/>
                  </a:lnTo>
                  <a:lnTo>
                    <a:pt x="187337" y="54622"/>
                  </a:lnTo>
                  <a:lnTo>
                    <a:pt x="206387" y="54622"/>
                  </a:lnTo>
                  <a:lnTo>
                    <a:pt x="206387" y="0"/>
                  </a:lnTo>
                  <a:close/>
                </a:path>
                <a:path w="1051560" h="344804">
                  <a:moveTo>
                    <a:pt x="243217" y="0"/>
                  </a:moveTo>
                  <a:lnTo>
                    <a:pt x="224167" y="0"/>
                  </a:lnTo>
                  <a:lnTo>
                    <a:pt x="224167" y="54622"/>
                  </a:lnTo>
                  <a:lnTo>
                    <a:pt x="243217" y="54622"/>
                  </a:lnTo>
                  <a:lnTo>
                    <a:pt x="243217" y="0"/>
                  </a:lnTo>
                  <a:close/>
                </a:path>
                <a:path w="1051560" h="344804">
                  <a:moveTo>
                    <a:pt x="278777" y="0"/>
                  </a:moveTo>
                  <a:lnTo>
                    <a:pt x="260997" y="0"/>
                  </a:lnTo>
                  <a:lnTo>
                    <a:pt x="260997" y="54622"/>
                  </a:lnTo>
                  <a:lnTo>
                    <a:pt x="278777" y="54622"/>
                  </a:lnTo>
                  <a:lnTo>
                    <a:pt x="278777" y="0"/>
                  </a:lnTo>
                  <a:close/>
                </a:path>
                <a:path w="1051560" h="344804">
                  <a:moveTo>
                    <a:pt x="315607" y="0"/>
                  </a:moveTo>
                  <a:lnTo>
                    <a:pt x="297827" y="0"/>
                  </a:lnTo>
                  <a:lnTo>
                    <a:pt x="297827" y="54622"/>
                  </a:lnTo>
                  <a:lnTo>
                    <a:pt x="315607" y="54622"/>
                  </a:lnTo>
                  <a:lnTo>
                    <a:pt x="315607" y="0"/>
                  </a:lnTo>
                  <a:close/>
                </a:path>
                <a:path w="1051560" h="344804">
                  <a:moveTo>
                    <a:pt x="352437" y="0"/>
                  </a:moveTo>
                  <a:lnTo>
                    <a:pt x="334657" y="0"/>
                  </a:lnTo>
                  <a:lnTo>
                    <a:pt x="334657" y="54622"/>
                  </a:lnTo>
                  <a:lnTo>
                    <a:pt x="352437" y="54622"/>
                  </a:lnTo>
                  <a:lnTo>
                    <a:pt x="352437" y="0"/>
                  </a:lnTo>
                  <a:close/>
                </a:path>
                <a:path w="1051560" h="344804">
                  <a:moveTo>
                    <a:pt x="389267" y="0"/>
                  </a:moveTo>
                  <a:lnTo>
                    <a:pt x="371487" y="0"/>
                  </a:lnTo>
                  <a:lnTo>
                    <a:pt x="371487" y="54622"/>
                  </a:lnTo>
                  <a:lnTo>
                    <a:pt x="389267" y="54622"/>
                  </a:lnTo>
                  <a:lnTo>
                    <a:pt x="389267" y="0"/>
                  </a:lnTo>
                  <a:close/>
                </a:path>
                <a:path w="1051560" h="344804">
                  <a:moveTo>
                    <a:pt x="426097" y="0"/>
                  </a:moveTo>
                  <a:lnTo>
                    <a:pt x="408317" y="0"/>
                  </a:lnTo>
                  <a:lnTo>
                    <a:pt x="408317" y="54622"/>
                  </a:lnTo>
                  <a:lnTo>
                    <a:pt x="426097" y="54622"/>
                  </a:lnTo>
                  <a:lnTo>
                    <a:pt x="426097" y="0"/>
                  </a:lnTo>
                  <a:close/>
                </a:path>
                <a:path w="1051560" h="344804">
                  <a:moveTo>
                    <a:pt x="462927" y="0"/>
                  </a:moveTo>
                  <a:lnTo>
                    <a:pt x="445147" y="0"/>
                  </a:lnTo>
                  <a:lnTo>
                    <a:pt x="445147" y="54622"/>
                  </a:lnTo>
                  <a:lnTo>
                    <a:pt x="462927" y="54622"/>
                  </a:lnTo>
                  <a:lnTo>
                    <a:pt x="462927" y="0"/>
                  </a:lnTo>
                  <a:close/>
                </a:path>
                <a:path w="1051560" h="344804">
                  <a:moveTo>
                    <a:pt x="499757" y="0"/>
                  </a:moveTo>
                  <a:lnTo>
                    <a:pt x="480707" y="0"/>
                  </a:lnTo>
                  <a:lnTo>
                    <a:pt x="480707" y="54622"/>
                  </a:lnTo>
                  <a:lnTo>
                    <a:pt x="499757" y="54622"/>
                  </a:lnTo>
                  <a:lnTo>
                    <a:pt x="499757" y="0"/>
                  </a:lnTo>
                  <a:close/>
                </a:path>
                <a:path w="1051560" h="344804">
                  <a:moveTo>
                    <a:pt x="536587" y="0"/>
                  </a:moveTo>
                  <a:lnTo>
                    <a:pt x="517537" y="0"/>
                  </a:lnTo>
                  <a:lnTo>
                    <a:pt x="517537" y="54622"/>
                  </a:lnTo>
                  <a:lnTo>
                    <a:pt x="536587" y="54622"/>
                  </a:lnTo>
                  <a:lnTo>
                    <a:pt x="536587" y="0"/>
                  </a:lnTo>
                  <a:close/>
                </a:path>
                <a:path w="1051560" h="344804">
                  <a:moveTo>
                    <a:pt x="573417" y="0"/>
                  </a:moveTo>
                  <a:lnTo>
                    <a:pt x="554367" y="0"/>
                  </a:lnTo>
                  <a:lnTo>
                    <a:pt x="554367" y="54622"/>
                  </a:lnTo>
                  <a:lnTo>
                    <a:pt x="573417" y="54622"/>
                  </a:lnTo>
                  <a:lnTo>
                    <a:pt x="573417" y="0"/>
                  </a:lnTo>
                  <a:close/>
                </a:path>
                <a:path w="1051560" h="344804">
                  <a:moveTo>
                    <a:pt x="610247" y="0"/>
                  </a:moveTo>
                  <a:lnTo>
                    <a:pt x="591197" y="0"/>
                  </a:lnTo>
                  <a:lnTo>
                    <a:pt x="591197" y="54622"/>
                  </a:lnTo>
                  <a:lnTo>
                    <a:pt x="610247" y="54622"/>
                  </a:lnTo>
                  <a:lnTo>
                    <a:pt x="610247" y="0"/>
                  </a:lnTo>
                  <a:close/>
                </a:path>
                <a:path w="1051560" h="344804">
                  <a:moveTo>
                    <a:pt x="647077" y="0"/>
                  </a:moveTo>
                  <a:lnTo>
                    <a:pt x="628027" y="0"/>
                  </a:lnTo>
                  <a:lnTo>
                    <a:pt x="628027" y="54622"/>
                  </a:lnTo>
                  <a:lnTo>
                    <a:pt x="647077" y="54622"/>
                  </a:lnTo>
                  <a:lnTo>
                    <a:pt x="647077" y="0"/>
                  </a:lnTo>
                  <a:close/>
                </a:path>
                <a:path w="1051560" h="344804">
                  <a:moveTo>
                    <a:pt x="682637" y="0"/>
                  </a:moveTo>
                  <a:lnTo>
                    <a:pt x="664857" y="0"/>
                  </a:lnTo>
                  <a:lnTo>
                    <a:pt x="664857" y="54622"/>
                  </a:lnTo>
                  <a:lnTo>
                    <a:pt x="682637" y="54622"/>
                  </a:lnTo>
                  <a:lnTo>
                    <a:pt x="682637" y="0"/>
                  </a:lnTo>
                  <a:close/>
                </a:path>
                <a:path w="1051560" h="344804">
                  <a:moveTo>
                    <a:pt x="719467" y="0"/>
                  </a:moveTo>
                  <a:lnTo>
                    <a:pt x="701687" y="0"/>
                  </a:lnTo>
                  <a:lnTo>
                    <a:pt x="701687" y="54622"/>
                  </a:lnTo>
                  <a:lnTo>
                    <a:pt x="719467" y="54622"/>
                  </a:lnTo>
                  <a:lnTo>
                    <a:pt x="719467" y="0"/>
                  </a:lnTo>
                  <a:close/>
                </a:path>
                <a:path w="1051560" h="344804">
                  <a:moveTo>
                    <a:pt x="756297" y="0"/>
                  </a:moveTo>
                  <a:lnTo>
                    <a:pt x="738517" y="0"/>
                  </a:lnTo>
                  <a:lnTo>
                    <a:pt x="738517" y="54622"/>
                  </a:lnTo>
                  <a:lnTo>
                    <a:pt x="756297" y="54622"/>
                  </a:lnTo>
                  <a:lnTo>
                    <a:pt x="756297" y="0"/>
                  </a:lnTo>
                  <a:close/>
                </a:path>
                <a:path w="1051560" h="344804">
                  <a:moveTo>
                    <a:pt x="793127" y="0"/>
                  </a:moveTo>
                  <a:lnTo>
                    <a:pt x="775347" y="0"/>
                  </a:lnTo>
                  <a:lnTo>
                    <a:pt x="775347" y="54622"/>
                  </a:lnTo>
                  <a:lnTo>
                    <a:pt x="793127" y="54622"/>
                  </a:lnTo>
                  <a:lnTo>
                    <a:pt x="793127" y="0"/>
                  </a:lnTo>
                  <a:close/>
                </a:path>
                <a:path w="1051560" h="344804">
                  <a:moveTo>
                    <a:pt x="829957" y="0"/>
                  </a:moveTo>
                  <a:lnTo>
                    <a:pt x="812177" y="0"/>
                  </a:lnTo>
                  <a:lnTo>
                    <a:pt x="812177" y="54622"/>
                  </a:lnTo>
                  <a:lnTo>
                    <a:pt x="829957" y="54622"/>
                  </a:lnTo>
                  <a:lnTo>
                    <a:pt x="829957" y="0"/>
                  </a:lnTo>
                  <a:close/>
                </a:path>
                <a:path w="1051560" h="344804">
                  <a:moveTo>
                    <a:pt x="866787" y="0"/>
                  </a:moveTo>
                  <a:lnTo>
                    <a:pt x="849007" y="0"/>
                  </a:lnTo>
                  <a:lnTo>
                    <a:pt x="849007" y="54622"/>
                  </a:lnTo>
                  <a:lnTo>
                    <a:pt x="866787" y="54622"/>
                  </a:lnTo>
                  <a:lnTo>
                    <a:pt x="866787" y="0"/>
                  </a:lnTo>
                  <a:close/>
                </a:path>
                <a:path w="1051560" h="344804">
                  <a:moveTo>
                    <a:pt x="903617" y="0"/>
                  </a:moveTo>
                  <a:lnTo>
                    <a:pt x="884567" y="0"/>
                  </a:lnTo>
                  <a:lnTo>
                    <a:pt x="884567" y="54622"/>
                  </a:lnTo>
                  <a:lnTo>
                    <a:pt x="903617" y="54622"/>
                  </a:lnTo>
                  <a:lnTo>
                    <a:pt x="903617" y="0"/>
                  </a:lnTo>
                  <a:close/>
                </a:path>
                <a:path w="1051560" h="344804">
                  <a:moveTo>
                    <a:pt x="940447" y="0"/>
                  </a:moveTo>
                  <a:lnTo>
                    <a:pt x="921397" y="0"/>
                  </a:lnTo>
                  <a:lnTo>
                    <a:pt x="921397" y="54622"/>
                  </a:lnTo>
                  <a:lnTo>
                    <a:pt x="940447" y="54622"/>
                  </a:lnTo>
                  <a:lnTo>
                    <a:pt x="940447" y="0"/>
                  </a:lnTo>
                  <a:close/>
                </a:path>
                <a:path w="1051560" h="344804">
                  <a:moveTo>
                    <a:pt x="977277" y="0"/>
                  </a:moveTo>
                  <a:lnTo>
                    <a:pt x="958227" y="0"/>
                  </a:lnTo>
                  <a:lnTo>
                    <a:pt x="958227" y="54622"/>
                  </a:lnTo>
                  <a:lnTo>
                    <a:pt x="977277" y="54622"/>
                  </a:lnTo>
                  <a:lnTo>
                    <a:pt x="977277" y="0"/>
                  </a:lnTo>
                  <a:close/>
                </a:path>
                <a:path w="1051560" h="344804">
                  <a:moveTo>
                    <a:pt x="1014107" y="0"/>
                  </a:moveTo>
                  <a:lnTo>
                    <a:pt x="995057" y="0"/>
                  </a:lnTo>
                  <a:lnTo>
                    <a:pt x="995057" y="54622"/>
                  </a:lnTo>
                  <a:lnTo>
                    <a:pt x="1014107" y="54622"/>
                  </a:lnTo>
                  <a:lnTo>
                    <a:pt x="1014107" y="0"/>
                  </a:lnTo>
                  <a:close/>
                </a:path>
                <a:path w="1051560" h="344804">
                  <a:moveTo>
                    <a:pt x="1050937" y="0"/>
                  </a:moveTo>
                  <a:lnTo>
                    <a:pt x="1031887" y="0"/>
                  </a:lnTo>
                  <a:lnTo>
                    <a:pt x="1031887" y="54622"/>
                  </a:lnTo>
                  <a:lnTo>
                    <a:pt x="1050937" y="54622"/>
                  </a:lnTo>
                  <a:lnTo>
                    <a:pt x="1050937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>
              <a:extLst>
                <a:ext uri="{FF2B5EF4-FFF2-40B4-BE49-F238E27FC236}">
                  <a16:creationId xmlns:a16="http://schemas.microsoft.com/office/drawing/2014/main" id="{AB2F0A0F-D287-E23F-13A8-2915989683BD}"/>
                </a:ext>
              </a:extLst>
            </p:cNvPr>
            <p:cNvSpPr/>
            <p:nvPr/>
          </p:nvSpPr>
          <p:spPr>
            <a:xfrm>
              <a:off x="2025650" y="372170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80">
                  <a:moveTo>
                    <a:pt x="0" y="0"/>
                  </a:moveTo>
                  <a:lnTo>
                    <a:pt x="17780" y="0"/>
                  </a:lnTo>
                  <a:lnTo>
                    <a:pt x="17780" y="0"/>
                  </a:lnTo>
                </a:path>
              </a:pathLst>
            </a:custGeom>
            <a:ln w="5463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>
              <a:extLst>
                <a:ext uri="{FF2B5EF4-FFF2-40B4-BE49-F238E27FC236}">
                  <a16:creationId xmlns:a16="http://schemas.microsoft.com/office/drawing/2014/main" id="{981ABDAD-C64A-A193-6927-E7F4EACF55EE}"/>
                </a:ext>
              </a:extLst>
            </p:cNvPr>
            <p:cNvSpPr/>
            <p:nvPr/>
          </p:nvSpPr>
          <p:spPr>
            <a:xfrm>
              <a:off x="1537970" y="3739479"/>
              <a:ext cx="532765" cy="347980"/>
            </a:xfrm>
            <a:custGeom>
              <a:avLst/>
              <a:gdLst/>
              <a:ahLst/>
              <a:cxnLst/>
              <a:rect l="l" t="t" r="r" b="b"/>
              <a:pathLst>
                <a:path w="532764" h="347979">
                  <a:moveTo>
                    <a:pt x="17780" y="292735"/>
                  </a:moveTo>
                  <a:lnTo>
                    <a:pt x="0" y="292735"/>
                  </a:lnTo>
                  <a:lnTo>
                    <a:pt x="0" y="347357"/>
                  </a:lnTo>
                  <a:lnTo>
                    <a:pt x="17780" y="347357"/>
                  </a:lnTo>
                  <a:lnTo>
                    <a:pt x="17780" y="292735"/>
                  </a:lnTo>
                  <a:close/>
                </a:path>
                <a:path w="532764" h="347979">
                  <a:moveTo>
                    <a:pt x="54610" y="292735"/>
                  </a:moveTo>
                  <a:lnTo>
                    <a:pt x="36830" y="292735"/>
                  </a:lnTo>
                  <a:lnTo>
                    <a:pt x="36830" y="347357"/>
                  </a:lnTo>
                  <a:lnTo>
                    <a:pt x="54610" y="347357"/>
                  </a:lnTo>
                  <a:lnTo>
                    <a:pt x="54610" y="292735"/>
                  </a:lnTo>
                  <a:close/>
                </a:path>
                <a:path w="532764" h="347979">
                  <a:moveTo>
                    <a:pt x="91440" y="292735"/>
                  </a:moveTo>
                  <a:lnTo>
                    <a:pt x="73660" y="292735"/>
                  </a:lnTo>
                  <a:lnTo>
                    <a:pt x="73660" y="347357"/>
                  </a:lnTo>
                  <a:lnTo>
                    <a:pt x="91440" y="347357"/>
                  </a:lnTo>
                  <a:lnTo>
                    <a:pt x="91440" y="292735"/>
                  </a:lnTo>
                  <a:close/>
                </a:path>
                <a:path w="532764" h="347979">
                  <a:moveTo>
                    <a:pt x="128270" y="292735"/>
                  </a:moveTo>
                  <a:lnTo>
                    <a:pt x="109207" y="292735"/>
                  </a:lnTo>
                  <a:lnTo>
                    <a:pt x="109207" y="347357"/>
                  </a:lnTo>
                  <a:lnTo>
                    <a:pt x="128270" y="347357"/>
                  </a:lnTo>
                  <a:lnTo>
                    <a:pt x="128270" y="292735"/>
                  </a:lnTo>
                  <a:close/>
                </a:path>
                <a:path w="532764" h="347979">
                  <a:moveTo>
                    <a:pt x="165100" y="292735"/>
                  </a:moveTo>
                  <a:lnTo>
                    <a:pt x="146050" y="292735"/>
                  </a:lnTo>
                  <a:lnTo>
                    <a:pt x="146050" y="347357"/>
                  </a:lnTo>
                  <a:lnTo>
                    <a:pt x="165100" y="347357"/>
                  </a:lnTo>
                  <a:lnTo>
                    <a:pt x="165100" y="292735"/>
                  </a:lnTo>
                  <a:close/>
                </a:path>
                <a:path w="532764" h="347979">
                  <a:moveTo>
                    <a:pt x="201930" y="292735"/>
                  </a:moveTo>
                  <a:lnTo>
                    <a:pt x="182880" y="292735"/>
                  </a:lnTo>
                  <a:lnTo>
                    <a:pt x="182880" y="347357"/>
                  </a:lnTo>
                  <a:lnTo>
                    <a:pt x="201930" y="347357"/>
                  </a:lnTo>
                  <a:lnTo>
                    <a:pt x="201930" y="292735"/>
                  </a:lnTo>
                  <a:close/>
                </a:path>
                <a:path w="532764" h="347979">
                  <a:moveTo>
                    <a:pt x="238760" y="292735"/>
                  </a:moveTo>
                  <a:lnTo>
                    <a:pt x="219710" y="292735"/>
                  </a:lnTo>
                  <a:lnTo>
                    <a:pt x="219710" y="347357"/>
                  </a:lnTo>
                  <a:lnTo>
                    <a:pt x="238760" y="347357"/>
                  </a:lnTo>
                  <a:lnTo>
                    <a:pt x="238760" y="292735"/>
                  </a:lnTo>
                  <a:close/>
                </a:path>
                <a:path w="532764" h="347979">
                  <a:moveTo>
                    <a:pt x="275590" y="292735"/>
                  </a:moveTo>
                  <a:lnTo>
                    <a:pt x="256540" y="292735"/>
                  </a:lnTo>
                  <a:lnTo>
                    <a:pt x="256540" y="347357"/>
                  </a:lnTo>
                  <a:lnTo>
                    <a:pt x="275590" y="347357"/>
                  </a:lnTo>
                  <a:lnTo>
                    <a:pt x="275590" y="292735"/>
                  </a:lnTo>
                  <a:close/>
                </a:path>
                <a:path w="532764" h="347979">
                  <a:moveTo>
                    <a:pt x="311150" y="292735"/>
                  </a:moveTo>
                  <a:lnTo>
                    <a:pt x="293370" y="292735"/>
                  </a:lnTo>
                  <a:lnTo>
                    <a:pt x="293370" y="347357"/>
                  </a:lnTo>
                  <a:lnTo>
                    <a:pt x="311150" y="347357"/>
                  </a:lnTo>
                  <a:lnTo>
                    <a:pt x="311150" y="292735"/>
                  </a:lnTo>
                  <a:close/>
                </a:path>
                <a:path w="532764" h="347979">
                  <a:moveTo>
                    <a:pt x="347980" y="292735"/>
                  </a:moveTo>
                  <a:lnTo>
                    <a:pt x="330200" y="292735"/>
                  </a:lnTo>
                  <a:lnTo>
                    <a:pt x="330200" y="347357"/>
                  </a:lnTo>
                  <a:lnTo>
                    <a:pt x="347980" y="347357"/>
                  </a:lnTo>
                  <a:lnTo>
                    <a:pt x="347980" y="292735"/>
                  </a:lnTo>
                  <a:close/>
                </a:path>
                <a:path w="532764" h="347979">
                  <a:moveTo>
                    <a:pt x="384810" y="292735"/>
                  </a:moveTo>
                  <a:lnTo>
                    <a:pt x="367030" y="292735"/>
                  </a:lnTo>
                  <a:lnTo>
                    <a:pt x="367030" y="347357"/>
                  </a:lnTo>
                  <a:lnTo>
                    <a:pt x="384810" y="347357"/>
                  </a:lnTo>
                  <a:lnTo>
                    <a:pt x="384810" y="292735"/>
                  </a:lnTo>
                  <a:close/>
                </a:path>
                <a:path w="532764" h="347979">
                  <a:moveTo>
                    <a:pt x="421640" y="292735"/>
                  </a:moveTo>
                  <a:lnTo>
                    <a:pt x="403860" y="292735"/>
                  </a:lnTo>
                  <a:lnTo>
                    <a:pt x="403860" y="347357"/>
                  </a:lnTo>
                  <a:lnTo>
                    <a:pt x="421640" y="347357"/>
                  </a:lnTo>
                  <a:lnTo>
                    <a:pt x="421640" y="292735"/>
                  </a:lnTo>
                  <a:close/>
                </a:path>
                <a:path w="532764" h="347979">
                  <a:moveTo>
                    <a:pt x="458470" y="292735"/>
                  </a:moveTo>
                  <a:lnTo>
                    <a:pt x="440690" y="292735"/>
                  </a:lnTo>
                  <a:lnTo>
                    <a:pt x="440690" y="347357"/>
                  </a:lnTo>
                  <a:lnTo>
                    <a:pt x="458470" y="347357"/>
                  </a:lnTo>
                  <a:lnTo>
                    <a:pt x="458470" y="292735"/>
                  </a:lnTo>
                  <a:close/>
                </a:path>
                <a:path w="532764" h="347979">
                  <a:moveTo>
                    <a:pt x="532765" y="294640"/>
                  </a:moveTo>
                  <a:lnTo>
                    <a:pt x="495300" y="294640"/>
                  </a:lnTo>
                  <a:lnTo>
                    <a:pt x="495300" y="292735"/>
                  </a:lnTo>
                  <a:lnTo>
                    <a:pt x="477520" y="292735"/>
                  </a:lnTo>
                  <a:lnTo>
                    <a:pt x="477520" y="347357"/>
                  </a:lnTo>
                  <a:lnTo>
                    <a:pt x="495300" y="347357"/>
                  </a:lnTo>
                  <a:lnTo>
                    <a:pt x="495300" y="312420"/>
                  </a:lnTo>
                  <a:lnTo>
                    <a:pt x="532765" y="312420"/>
                  </a:lnTo>
                  <a:lnTo>
                    <a:pt x="532765" y="294640"/>
                  </a:lnTo>
                  <a:close/>
                </a:path>
                <a:path w="532764" h="347979">
                  <a:moveTo>
                    <a:pt x="532765" y="257810"/>
                  </a:moveTo>
                  <a:lnTo>
                    <a:pt x="478142" y="257810"/>
                  </a:lnTo>
                  <a:lnTo>
                    <a:pt x="478142" y="275590"/>
                  </a:lnTo>
                  <a:lnTo>
                    <a:pt x="532765" y="275590"/>
                  </a:lnTo>
                  <a:lnTo>
                    <a:pt x="532765" y="257810"/>
                  </a:lnTo>
                  <a:close/>
                </a:path>
                <a:path w="532764" h="347979">
                  <a:moveTo>
                    <a:pt x="532765" y="220980"/>
                  </a:moveTo>
                  <a:lnTo>
                    <a:pt x="478142" y="220980"/>
                  </a:lnTo>
                  <a:lnTo>
                    <a:pt x="478142" y="238760"/>
                  </a:lnTo>
                  <a:lnTo>
                    <a:pt x="532765" y="238760"/>
                  </a:lnTo>
                  <a:lnTo>
                    <a:pt x="532765" y="220980"/>
                  </a:lnTo>
                  <a:close/>
                </a:path>
                <a:path w="532764" h="347979">
                  <a:moveTo>
                    <a:pt x="532765" y="184150"/>
                  </a:moveTo>
                  <a:lnTo>
                    <a:pt x="478142" y="184150"/>
                  </a:lnTo>
                  <a:lnTo>
                    <a:pt x="478142" y="201930"/>
                  </a:lnTo>
                  <a:lnTo>
                    <a:pt x="532765" y="201930"/>
                  </a:lnTo>
                  <a:lnTo>
                    <a:pt x="532765" y="184150"/>
                  </a:lnTo>
                  <a:close/>
                </a:path>
                <a:path w="532764" h="347979">
                  <a:moveTo>
                    <a:pt x="532765" y="147320"/>
                  </a:moveTo>
                  <a:lnTo>
                    <a:pt x="478142" y="147320"/>
                  </a:lnTo>
                  <a:lnTo>
                    <a:pt x="478142" y="165100"/>
                  </a:lnTo>
                  <a:lnTo>
                    <a:pt x="532765" y="165100"/>
                  </a:lnTo>
                  <a:lnTo>
                    <a:pt x="532765" y="147320"/>
                  </a:lnTo>
                  <a:close/>
                </a:path>
                <a:path w="532764" h="347979">
                  <a:moveTo>
                    <a:pt x="532765" y="110490"/>
                  </a:moveTo>
                  <a:lnTo>
                    <a:pt x="478142" y="110490"/>
                  </a:lnTo>
                  <a:lnTo>
                    <a:pt x="478142" y="129540"/>
                  </a:lnTo>
                  <a:lnTo>
                    <a:pt x="532765" y="129540"/>
                  </a:lnTo>
                  <a:lnTo>
                    <a:pt x="532765" y="110490"/>
                  </a:lnTo>
                  <a:close/>
                </a:path>
                <a:path w="532764" h="347979">
                  <a:moveTo>
                    <a:pt x="532765" y="73660"/>
                  </a:moveTo>
                  <a:lnTo>
                    <a:pt x="478142" y="73660"/>
                  </a:lnTo>
                  <a:lnTo>
                    <a:pt x="478142" y="92710"/>
                  </a:lnTo>
                  <a:lnTo>
                    <a:pt x="532765" y="92710"/>
                  </a:lnTo>
                  <a:lnTo>
                    <a:pt x="532765" y="73660"/>
                  </a:lnTo>
                  <a:close/>
                </a:path>
                <a:path w="532764" h="347979">
                  <a:moveTo>
                    <a:pt x="532765" y="36830"/>
                  </a:moveTo>
                  <a:lnTo>
                    <a:pt x="478142" y="36830"/>
                  </a:lnTo>
                  <a:lnTo>
                    <a:pt x="478142" y="55880"/>
                  </a:lnTo>
                  <a:lnTo>
                    <a:pt x="532765" y="55880"/>
                  </a:lnTo>
                  <a:lnTo>
                    <a:pt x="532765" y="36830"/>
                  </a:lnTo>
                  <a:close/>
                </a:path>
                <a:path w="532764" h="347979">
                  <a:moveTo>
                    <a:pt x="532765" y="0"/>
                  </a:moveTo>
                  <a:lnTo>
                    <a:pt x="478142" y="0"/>
                  </a:lnTo>
                  <a:lnTo>
                    <a:pt x="478142" y="19050"/>
                  </a:lnTo>
                  <a:lnTo>
                    <a:pt x="532765" y="19050"/>
                  </a:lnTo>
                  <a:lnTo>
                    <a:pt x="532765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>
              <a:extLst>
                <a:ext uri="{FF2B5EF4-FFF2-40B4-BE49-F238E27FC236}">
                  <a16:creationId xmlns:a16="http://schemas.microsoft.com/office/drawing/2014/main" id="{393418A4-9014-CE1F-2F8E-C88C8A7ABA69}"/>
                </a:ext>
              </a:extLst>
            </p:cNvPr>
            <p:cNvSpPr/>
            <p:nvPr/>
          </p:nvSpPr>
          <p:spPr>
            <a:xfrm>
              <a:off x="1487169" y="4050630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59">
                  <a:moveTo>
                    <a:pt x="22860" y="0"/>
                  </a:moveTo>
                  <a:lnTo>
                    <a:pt x="17780" y="0"/>
                  </a:lnTo>
                  <a:lnTo>
                    <a:pt x="0" y="0"/>
                  </a:lnTo>
                </a:path>
              </a:pathLst>
            </a:custGeom>
            <a:ln w="5463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>
              <a:extLst>
                <a:ext uri="{FF2B5EF4-FFF2-40B4-BE49-F238E27FC236}">
                  <a16:creationId xmlns:a16="http://schemas.microsoft.com/office/drawing/2014/main" id="{671B077F-287F-531F-0DFD-0DFB277ABD00}"/>
                </a:ext>
              </a:extLst>
            </p:cNvPr>
            <p:cNvSpPr/>
            <p:nvPr/>
          </p:nvSpPr>
          <p:spPr>
            <a:xfrm>
              <a:off x="1009650" y="4023324"/>
              <a:ext cx="458470" cy="55244"/>
            </a:xfrm>
            <a:custGeom>
              <a:avLst/>
              <a:gdLst/>
              <a:ahLst/>
              <a:cxnLst/>
              <a:rect l="l" t="t" r="r" b="b"/>
              <a:pathLst>
                <a:path w="458469" h="55245">
                  <a:moveTo>
                    <a:pt x="17780" y="0"/>
                  </a:moveTo>
                  <a:lnTo>
                    <a:pt x="0" y="0"/>
                  </a:lnTo>
                  <a:lnTo>
                    <a:pt x="0" y="54622"/>
                  </a:lnTo>
                  <a:lnTo>
                    <a:pt x="17780" y="54622"/>
                  </a:lnTo>
                  <a:lnTo>
                    <a:pt x="17780" y="0"/>
                  </a:lnTo>
                  <a:close/>
                </a:path>
                <a:path w="458469" h="55245">
                  <a:moveTo>
                    <a:pt x="54610" y="0"/>
                  </a:moveTo>
                  <a:lnTo>
                    <a:pt x="36830" y="0"/>
                  </a:lnTo>
                  <a:lnTo>
                    <a:pt x="36830" y="54622"/>
                  </a:lnTo>
                  <a:lnTo>
                    <a:pt x="54610" y="54622"/>
                  </a:lnTo>
                  <a:lnTo>
                    <a:pt x="54610" y="0"/>
                  </a:lnTo>
                  <a:close/>
                </a:path>
                <a:path w="458469" h="55245">
                  <a:moveTo>
                    <a:pt x="91440" y="0"/>
                  </a:moveTo>
                  <a:lnTo>
                    <a:pt x="73660" y="0"/>
                  </a:lnTo>
                  <a:lnTo>
                    <a:pt x="73660" y="54622"/>
                  </a:lnTo>
                  <a:lnTo>
                    <a:pt x="91440" y="54622"/>
                  </a:lnTo>
                  <a:lnTo>
                    <a:pt x="91440" y="0"/>
                  </a:lnTo>
                  <a:close/>
                </a:path>
                <a:path w="458469" h="55245">
                  <a:moveTo>
                    <a:pt x="128270" y="0"/>
                  </a:moveTo>
                  <a:lnTo>
                    <a:pt x="110490" y="0"/>
                  </a:lnTo>
                  <a:lnTo>
                    <a:pt x="110490" y="54622"/>
                  </a:lnTo>
                  <a:lnTo>
                    <a:pt x="128270" y="54622"/>
                  </a:lnTo>
                  <a:lnTo>
                    <a:pt x="128270" y="0"/>
                  </a:lnTo>
                  <a:close/>
                </a:path>
                <a:path w="458469" h="55245">
                  <a:moveTo>
                    <a:pt x="165100" y="0"/>
                  </a:moveTo>
                  <a:lnTo>
                    <a:pt x="146050" y="0"/>
                  </a:lnTo>
                  <a:lnTo>
                    <a:pt x="146050" y="54622"/>
                  </a:lnTo>
                  <a:lnTo>
                    <a:pt x="165100" y="54622"/>
                  </a:lnTo>
                  <a:lnTo>
                    <a:pt x="165100" y="0"/>
                  </a:lnTo>
                  <a:close/>
                </a:path>
                <a:path w="458469" h="55245">
                  <a:moveTo>
                    <a:pt x="201930" y="0"/>
                  </a:moveTo>
                  <a:lnTo>
                    <a:pt x="182880" y="0"/>
                  </a:lnTo>
                  <a:lnTo>
                    <a:pt x="182880" y="54622"/>
                  </a:lnTo>
                  <a:lnTo>
                    <a:pt x="201930" y="54622"/>
                  </a:lnTo>
                  <a:lnTo>
                    <a:pt x="201930" y="0"/>
                  </a:lnTo>
                  <a:close/>
                </a:path>
                <a:path w="458469" h="55245">
                  <a:moveTo>
                    <a:pt x="238760" y="0"/>
                  </a:moveTo>
                  <a:lnTo>
                    <a:pt x="219710" y="0"/>
                  </a:lnTo>
                  <a:lnTo>
                    <a:pt x="219710" y="54622"/>
                  </a:lnTo>
                  <a:lnTo>
                    <a:pt x="238760" y="54622"/>
                  </a:lnTo>
                  <a:lnTo>
                    <a:pt x="238760" y="0"/>
                  </a:lnTo>
                  <a:close/>
                </a:path>
                <a:path w="458469" h="55245">
                  <a:moveTo>
                    <a:pt x="275590" y="0"/>
                  </a:moveTo>
                  <a:lnTo>
                    <a:pt x="256540" y="0"/>
                  </a:lnTo>
                  <a:lnTo>
                    <a:pt x="256540" y="54622"/>
                  </a:lnTo>
                  <a:lnTo>
                    <a:pt x="275590" y="54622"/>
                  </a:lnTo>
                  <a:lnTo>
                    <a:pt x="275590" y="0"/>
                  </a:lnTo>
                  <a:close/>
                </a:path>
                <a:path w="458469" h="55245">
                  <a:moveTo>
                    <a:pt x="312420" y="0"/>
                  </a:moveTo>
                  <a:lnTo>
                    <a:pt x="293370" y="0"/>
                  </a:lnTo>
                  <a:lnTo>
                    <a:pt x="293370" y="54622"/>
                  </a:lnTo>
                  <a:lnTo>
                    <a:pt x="312420" y="54622"/>
                  </a:lnTo>
                  <a:lnTo>
                    <a:pt x="312420" y="0"/>
                  </a:lnTo>
                  <a:close/>
                </a:path>
                <a:path w="458469" h="55245">
                  <a:moveTo>
                    <a:pt x="349250" y="0"/>
                  </a:moveTo>
                  <a:lnTo>
                    <a:pt x="330200" y="0"/>
                  </a:lnTo>
                  <a:lnTo>
                    <a:pt x="330200" y="54622"/>
                  </a:lnTo>
                  <a:lnTo>
                    <a:pt x="349250" y="54622"/>
                  </a:lnTo>
                  <a:lnTo>
                    <a:pt x="349250" y="0"/>
                  </a:lnTo>
                  <a:close/>
                </a:path>
                <a:path w="458469" h="55245">
                  <a:moveTo>
                    <a:pt x="384810" y="0"/>
                  </a:moveTo>
                  <a:lnTo>
                    <a:pt x="367030" y="0"/>
                  </a:lnTo>
                  <a:lnTo>
                    <a:pt x="367030" y="54622"/>
                  </a:lnTo>
                  <a:lnTo>
                    <a:pt x="384810" y="54622"/>
                  </a:lnTo>
                  <a:lnTo>
                    <a:pt x="384810" y="0"/>
                  </a:lnTo>
                  <a:close/>
                </a:path>
                <a:path w="458469" h="55245">
                  <a:moveTo>
                    <a:pt x="421640" y="0"/>
                  </a:moveTo>
                  <a:lnTo>
                    <a:pt x="403860" y="0"/>
                  </a:lnTo>
                  <a:lnTo>
                    <a:pt x="403860" y="54622"/>
                  </a:lnTo>
                  <a:lnTo>
                    <a:pt x="421640" y="54622"/>
                  </a:lnTo>
                  <a:lnTo>
                    <a:pt x="421640" y="0"/>
                  </a:lnTo>
                  <a:close/>
                </a:path>
                <a:path w="458469" h="55245">
                  <a:moveTo>
                    <a:pt x="458470" y="0"/>
                  </a:moveTo>
                  <a:lnTo>
                    <a:pt x="440690" y="0"/>
                  </a:lnTo>
                  <a:lnTo>
                    <a:pt x="440690" y="54622"/>
                  </a:lnTo>
                  <a:lnTo>
                    <a:pt x="458470" y="54622"/>
                  </a:lnTo>
                  <a:lnTo>
                    <a:pt x="45847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>
              <a:extLst>
                <a:ext uri="{FF2B5EF4-FFF2-40B4-BE49-F238E27FC236}">
                  <a16:creationId xmlns:a16="http://schemas.microsoft.com/office/drawing/2014/main" id="{A14F9D96-CE55-CD1D-FCA1-641F5EF1DCFB}"/>
                </a:ext>
              </a:extLst>
            </p:cNvPr>
            <p:cNvSpPr/>
            <p:nvPr/>
          </p:nvSpPr>
          <p:spPr>
            <a:xfrm>
              <a:off x="975360" y="4048090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39">
                  <a:moveTo>
                    <a:pt x="15240" y="2539"/>
                  </a:moveTo>
                  <a:lnTo>
                    <a:pt x="0" y="2539"/>
                  </a:lnTo>
                  <a:lnTo>
                    <a:pt x="0" y="0"/>
                  </a:lnTo>
                </a:path>
              </a:pathLst>
            </a:custGeom>
            <a:ln w="5463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>
              <a:extLst>
                <a:ext uri="{FF2B5EF4-FFF2-40B4-BE49-F238E27FC236}">
                  <a16:creationId xmlns:a16="http://schemas.microsoft.com/office/drawing/2014/main" id="{F8BCB627-8FB1-1CCC-472E-7C835C634A77}"/>
                </a:ext>
              </a:extLst>
            </p:cNvPr>
            <p:cNvSpPr/>
            <p:nvPr/>
          </p:nvSpPr>
          <p:spPr>
            <a:xfrm>
              <a:off x="948042" y="3685504"/>
              <a:ext cx="1051560" cy="344805"/>
            </a:xfrm>
            <a:custGeom>
              <a:avLst/>
              <a:gdLst/>
              <a:ahLst/>
              <a:cxnLst/>
              <a:rect l="l" t="t" r="r" b="b"/>
              <a:pathLst>
                <a:path w="1051560" h="344804">
                  <a:moveTo>
                    <a:pt x="54622" y="325755"/>
                  </a:moveTo>
                  <a:lnTo>
                    <a:pt x="0" y="325755"/>
                  </a:lnTo>
                  <a:lnTo>
                    <a:pt x="0" y="344805"/>
                  </a:lnTo>
                  <a:lnTo>
                    <a:pt x="54622" y="344805"/>
                  </a:lnTo>
                  <a:lnTo>
                    <a:pt x="54622" y="325755"/>
                  </a:lnTo>
                  <a:close/>
                </a:path>
                <a:path w="1051560" h="344804">
                  <a:moveTo>
                    <a:pt x="54622" y="288925"/>
                  </a:moveTo>
                  <a:lnTo>
                    <a:pt x="0" y="288925"/>
                  </a:lnTo>
                  <a:lnTo>
                    <a:pt x="0" y="307975"/>
                  </a:lnTo>
                  <a:lnTo>
                    <a:pt x="54622" y="307975"/>
                  </a:lnTo>
                  <a:lnTo>
                    <a:pt x="54622" y="288925"/>
                  </a:lnTo>
                  <a:close/>
                </a:path>
                <a:path w="1051560" h="344804">
                  <a:moveTo>
                    <a:pt x="54622" y="252095"/>
                  </a:moveTo>
                  <a:lnTo>
                    <a:pt x="0" y="252095"/>
                  </a:lnTo>
                  <a:lnTo>
                    <a:pt x="0" y="271145"/>
                  </a:lnTo>
                  <a:lnTo>
                    <a:pt x="54622" y="271145"/>
                  </a:lnTo>
                  <a:lnTo>
                    <a:pt x="54622" y="252095"/>
                  </a:lnTo>
                  <a:close/>
                </a:path>
                <a:path w="1051560" h="344804">
                  <a:moveTo>
                    <a:pt x="54622" y="215265"/>
                  </a:moveTo>
                  <a:lnTo>
                    <a:pt x="0" y="215265"/>
                  </a:lnTo>
                  <a:lnTo>
                    <a:pt x="0" y="234315"/>
                  </a:lnTo>
                  <a:lnTo>
                    <a:pt x="54622" y="234315"/>
                  </a:lnTo>
                  <a:lnTo>
                    <a:pt x="54622" y="215265"/>
                  </a:lnTo>
                  <a:close/>
                </a:path>
                <a:path w="1051560" h="344804">
                  <a:moveTo>
                    <a:pt x="54622" y="178435"/>
                  </a:moveTo>
                  <a:lnTo>
                    <a:pt x="0" y="178435"/>
                  </a:lnTo>
                  <a:lnTo>
                    <a:pt x="0" y="197485"/>
                  </a:lnTo>
                  <a:lnTo>
                    <a:pt x="54622" y="197485"/>
                  </a:lnTo>
                  <a:lnTo>
                    <a:pt x="54622" y="178435"/>
                  </a:lnTo>
                  <a:close/>
                </a:path>
                <a:path w="1051560" h="344804">
                  <a:moveTo>
                    <a:pt x="54622" y="142875"/>
                  </a:moveTo>
                  <a:lnTo>
                    <a:pt x="0" y="142875"/>
                  </a:lnTo>
                  <a:lnTo>
                    <a:pt x="0" y="160655"/>
                  </a:lnTo>
                  <a:lnTo>
                    <a:pt x="54622" y="160655"/>
                  </a:lnTo>
                  <a:lnTo>
                    <a:pt x="54622" y="142875"/>
                  </a:lnTo>
                  <a:close/>
                </a:path>
                <a:path w="1051560" h="344804">
                  <a:moveTo>
                    <a:pt x="54622" y="106045"/>
                  </a:moveTo>
                  <a:lnTo>
                    <a:pt x="0" y="106045"/>
                  </a:lnTo>
                  <a:lnTo>
                    <a:pt x="0" y="123825"/>
                  </a:lnTo>
                  <a:lnTo>
                    <a:pt x="54622" y="123825"/>
                  </a:lnTo>
                  <a:lnTo>
                    <a:pt x="54622" y="106045"/>
                  </a:lnTo>
                  <a:close/>
                </a:path>
                <a:path w="1051560" h="344804">
                  <a:moveTo>
                    <a:pt x="54622" y="69215"/>
                  </a:moveTo>
                  <a:lnTo>
                    <a:pt x="0" y="69215"/>
                  </a:lnTo>
                  <a:lnTo>
                    <a:pt x="0" y="86995"/>
                  </a:lnTo>
                  <a:lnTo>
                    <a:pt x="54622" y="86995"/>
                  </a:lnTo>
                  <a:lnTo>
                    <a:pt x="54622" y="69215"/>
                  </a:lnTo>
                  <a:close/>
                </a:path>
                <a:path w="1051560" h="344804">
                  <a:moveTo>
                    <a:pt x="59067" y="0"/>
                  </a:moveTo>
                  <a:lnTo>
                    <a:pt x="40017" y="0"/>
                  </a:lnTo>
                  <a:lnTo>
                    <a:pt x="40017" y="32385"/>
                  </a:lnTo>
                  <a:lnTo>
                    <a:pt x="0" y="32385"/>
                  </a:lnTo>
                  <a:lnTo>
                    <a:pt x="0" y="50165"/>
                  </a:lnTo>
                  <a:lnTo>
                    <a:pt x="40017" y="50165"/>
                  </a:lnTo>
                  <a:lnTo>
                    <a:pt x="40017" y="54622"/>
                  </a:lnTo>
                  <a:lnTo>
                    <a:pt x="59067" y="54622"/>
                  </a:lnTo>
                  <a:lnTo>
                    <a:pt x="59067" y="0"/>
                  </a:lnTo>
                  <a:close/>
                </a:path>
                <a:path w="1051560" h="344804">
                  <a:moveTo>
                    <a:pt x="95897" y="0"/>
                  </a:moveTo>
                  <a:lnTo>
                    <a:pt x="76847" y="0"/>
                  </a:lnTo>
                  <a:lnTo>
                    <a:pt x="76847" y="54622"/>
                  </a:lnTo>
                  <a:lnTo>
                    <a:pt x="95897" y="54622"/>
                  </a:lnTo>
                  <a:lnTo>
                    <a:pt x="95897" y="0"/>
                  </a:lnTo>
                  <a:close/>
                </a:path>
                <a:path w="1051560" h="344804">
                  <a:moveTo>
                    <a:pt x="132727" y="0"/>
                  </a:moveTo>
                  <a:lnTo>
                    <a:pt x="113677" y="0"/>
                  </a:lnTo>
                  <a:lnTo>
                    <a:pt x="113677" y="54622"/>
                  </a:lnTo>
                  <a:lnTo>
                    <a:pt x="132727" y="54622"/>
                  </a:lnTo>
                  <a:lnTo>
                    <a:pt x="132727" y="0"/>
                  </a:lnTo>
                  <a:close/>
                </a:path>
                <a:path w="1051560" h="344804">
                  <a:moveTo>
                    <a:pt x="169557" y="0"/>
                  </a:moveTo>
                  <a:lnTo>
                    <a:pt x="150507" y="0"/>
                  </a:lnTo>
                  <a:lnTo>
                    <a:pt x="150507" y="54622"/>
                  </a:lnTo>
                  <a:lnTo>
                    <a:pt x="169557" y="54622"/>
                  </a:lnTo>
                  <a:lnTo>
                    <a:pt x="169557" y="0"/>
                  </a:lnTo>
                  <a:close/>
                </a:path>
                <a:path w="1051560" h="344804">
                  <a:moveTo>
                    <a:pt x="206387" y="0"/>
                  </a:moveTo>
                  <a:lnTo>
                    <a:pt x="187337" y="0"/>
                  </a:lnTo>
                  <a:lnTo>
                    <a:pt x="187337" y="54622"/>
                  </a:lnTo>
                  <a:lnTo>
                    <a:pt x="206387" y="54622"/>
                  </a:lnTo>
                  <a:lnTo>
                    <a:pt x="206387" y="0"/>
                  </a:lnTo>
                  <a:close/>
                </a:path>
                <a:path w="1051560" h="344804">
                  <a:moveTo>
                    <a:pt x="241947" y="0"/>
                  </a:moveTo>
                  <a:lnTo>
                    <a:pt x="224167" y="0"/>
                  </a:lnTo>
                  <a:lnTo>
                    <a:pt x="224167" y="54622"/>
                  </a:lnTo>
                  <a:lnTo>
                    <a:pt x="241947" y="54622"/>
                  </a:lnTo>
                  <a:lnTo>
                    <a:pt x="241947" y="0"/>
                  </a:lnTo>
                  <a:close/>
                </a:path>
                <a:path w="1051560" h="344804">
                  <a:moveTo>
                    <a:pt x="278777" y="0"/>
                  </a:moveTo>
                  <a:lnTo>
                    <a:pt x="260997" y="0"/>
                  </a:lnTo>
                  <a:lnTo>
                    <a:pt x="260997" y="54622"/>
                  </a:lnTo>
                  <a:lnTo>
                    <a:pt x="278777" y="54622"/>
                  </a:lnTo>
                  <a:lnTo>
                    <a:pt x="278777" y="0"/>
                  </a:lnTo>
                  <a:close/>
                </a:path>
                <a:path w="1051560" h="344804">
                  <a:moveTo>
                    <a:pt x="315607" y="0"/>
                  </a:moveTo>
                  <a:lnTo>
                    <a:pt x="297827" y="0"/>
                  </a:lnTo>
                  <a:lnTo>
                    <a:pt x="297827" y="54622"/>
                  </a:lnTo>
                  <a:lnTo>
                    <a:pt x="315607" y="54622"/>
                  </a:lnTo>
                  <a:lnTo>
                    <a:pt x="315607" y="0"/>
                  </a:lnTo>
                  <a:close/>
                </a:path>
                <a:path w="1051560" h="344804">
                  <a:moveTo>
                    <a:pt x="352437" y="0"/>
                  </a:moveTo>
                  <a:lnTo>
                    <a:pt x="334657" y="0"/>
                  </a:lnTo>
                  <a:lnTo>
                    <a:pt x="334657" y="54622"/>
                  </a:lnTo>
                  <a:lnTo>
                    <a:pt x="352437" y="54622"/>
                  </a:lnTo>
                  <a:lnTo>
                    <a:pt x="352437" y="0"/>
                  </a:lnTo>
                  <a:close/>
                </a:path>
                <a:path w="1051560" h="344804">
                  <a:moveTo>
                    <a:pt x="389267" y="0"/>
                  </a:moveTo>
                  <a:lnTo>
                    <a:pt x="371487" y="0"/>
                  </a:lnTo>
                  <a:lnTo>
                    <a:pt x="371487" y="54622"/>
                  </a:lnTo>
                  <a:lnTo>
                    <a:pt x="389267" y="54622"/>
                  </a:lnTo>
                  <a:lnTo>
                    <a:pt x="389267" y="0"/>
                  </a:lnTo>
                  <a:close/>
                </a:path>
                <a:path w="1051560" h="344804">
                  <a:moveTo>
                    <a:pt x="426097" y="0"/>
                  </a:moveTo>
                  <a:lnTo>
                    <a:pt x="408317" y="0"/>
                  </a:lnTo>
                  <a:lnTo>
                    <a:pt x="408317" y="54622"/>
                  </a:lnTo>
                  <a:lnTo>
                    <a:pt x="426097" y="54622"/>
                  </a:lnTo>
                  <a:lnTo>
                    <a:pt x="426097" y="0"/>
                  </a:lnTo>
                  <a:close/>
                </a:path>
                <a:path w="1051560" h="344804">
                  <a:moveTo>
                    <a:pt x="462927" y="0"/>
                  </a:moveTo>
                  <a:lnTo>
                    <a:pt x="443877" y="0"/>
                  </a:lnTo>
                  <a:lnTo>
                    <a:pt x="443877" y="54622"/>
                  </a:lnTo>
                  <a:lnTo>
                    <a:pt x="462927" y="54622"/>
                  </a:lnTo>
                  <a:lnTo>
                    <a:pt x="462927" y="0"/>
                  </a:lnTo>
                  <a:close/>
                </a:path>
                <a:path w="1051560" h="344804">
                  <a:moveTo>
                    <a:pt x="499757" y="0"/>
                  </a:moveTo>
                  <a:lnTo>
                    <a:pt x="480707" y="0"/>
                  </a:lnTo>
                  <a:lnTo>
                    <a:pt x="480707" y="54622"/>
                  </a:lnTo>
                  <a:lnTo>
                    <a:pt x="499757" y="54622"/>
                  </a:lnTo>
                  <a:lnTo>
                    <a:pt x="499757" y="0"/>
                  </a:lnTo>
                  <a:close/>
                </a:path>
                <a:path w="1051560" h="344804">
                  <a:moveTo>
                    <a:pt x="536587" y="0"/>
                  </a:moveTo>
                  <a:lnTo>
                    <a:pt x="517537" y="0"/>
                  </a:lnTo>
                  <a:lnTo>
                    <a:pt x="517537" y="54622"/>
                  </a:lnTo>
                  <a:lnTo>
                    <a:pt x="536587" y="54622"/>
                  </a:lnTo>
                  <a:lnTo>
                    <a:pt x="536587" y="0"/>
                  </a:lnTo>
                  <a:close/>
                </a:path>
                <a:path w="1051560" h="344804">
                  <a:moveTo>
                    <a:pt x="573417" y="0"/>
                  </a:moveTo>
                  <a:lnTo>
                    <a:pt x="554367" y="0"/>
                  </a:lnTo>
                  <a:lnTo>
                    <a:pt x="554367" y="54622"/>
                  </a:lnTo>
                  <a:lnTo>
                    <a:pt x="573417" y="54622"/>
                  </a:lnTo>
                  <a:lnTo>
                    <a:pt x="573417" y="0"/>
                  </a:lnTo>
                  <a:close/>
                </a:path>
                <a:path w="1051560" h="344804">
                  <a:moveTo>
                    <a:pt x="610247" y="0"/>
                  </a:moveTo>
                  <a:lnTo>
                    <a:pt x="591197" y="0"/>
                  </a:lnTo>
                  <a:lnTo>
                    <a:pt x="591197" y="54622"/>
                  </a:lnTo>
                  <a:lnTo>
                    <a:pt x="610247" y="54622"/>
                  </a:lnTo>
                  <a:lnTo>
                    <a:pt x="610247" y="0"/>
                  </a:lnTo>
                  <a:close/>
                </a:path>
                <a:path w="1051560" h="344804">
                  <a:moveTo>
                    <a:pt x="645807" y="0"/>
                  </a:moveTo>
                  <a:lnTo>
                    <a:pt x="628027" y="0"/>
                  </a:lnTo>
                  <a:lnTo>
                    <a:pt x="628027" y="54622"/>
                  </a:lnTo>
                  <a:lnTo>
                    <a:pt x="645807" y="54622"/>
                  </a:lnTo>
                  <a:lnTo>
                    <a:pt x="645807" y="0"/>
                  </a:lnTo>
                  <a:close/>
                </a:path>
                <a:path w="1051560" h="344804">
                  <a:moveTo>
                    <a:pt x="682637" y="0"/>
                  </a:moveTo>
                  <a:lnTo>
                    <a:pt x="664857" y="0"/>
                  </a:lnTo>
                  <a:lnTo>
                    <a:pt x="664857" y="54622"/>
                  </a:lnTo>
                  <a:lnTo>
                    <a:pt x="682637" y="54622"/>
                  </a:lnTo>
                  <a:lnTo>
                    <a:pt x="682637" y="0"/>
                  </a:lnTo>
                  <a:close/>
                </a:path>
                <a:path w="1051560" h="344804">
                  <a:moveTo>
                    <a:pt x="719467" y="0"/>
                  </a:moveTo>
                  <a:lnTo>
                    <a:pt x="701687" y="0"/>
                  </a:lnTo>
                  <a:lnTo>
                    <a:pt x="701687" y="54622"/>
                  </a:lnTo>
                  <a:lnTo>
                    <a:pt x="719467" y="54622"/>
                  </a:lnTo>
                  <a:lnTo>
                    <a:pt x="719467" y="0"/>
                  </a:lnTo>
                  <a:close/>
                </a:path>
                <a:path w="1051560" h="344804">
                  <a:moveTo>
                    <a:pt x="756297" y="0"/>
                  </a:moveTo>
                  <a:lnTo>
                    <a:pt x="738517" y="0"/>
                  </a:lnTo>
                  <a:lnTo>
                    <a:pt x="738517" y="54622"/>
                  </a:lnTo>
                  <a:lnTo>
                    <a:pt x="756297" y="54622"/>
                  </a:lnTo>
                  <a:lnTo>
                    <a:pt x="756297" y="0"/>
                  </a:lnTo>
                  <a:close/>
                </a:path>
                <a:path w="1051560" h="344804">
                  <a:moveTo>
                    <a:pt x="793127" y="0"/>
                  </a:moveTo>
                  <a:lnTo>
                    <a:pt x="775347" y="0"/>
                  </a:lnTo>
                  <a:lnTo>
                    <a:pt x="775347" y="54622"/>
                  </a:lnTo>
                  <a:lnTo>
                    <a:pt x="793127" y="54622"/>
                  </a:lnTo>
                  <a:lnTo>
                    <a:pt x="793127" y="0"/>
                  </a:lnTo>
                  <a:close/>
                </a:path>
                <a:path w="1051560" h="344804">
                  <a:moveTo>
                    <a:pt x="829957" y="0"/>
                  </a:moveTo>
                  <a:lnTo>
                    <a:pt x="812177" y="0"/>
                  </a:lnTo>
                  <a:lnTo>
                    <a:pt x="812177" y="54622"/>
                  </a:lnTo>
                  <a:lnTo>
                    <a:pt x="829957" y="54622"/>
                  </a:lnTo>
                  <a:lnTo>
                    <a:pt x="829957" y="0"/>
                  </a:lnTo>
                  <a:close/>
                </a:path>
                <a:path w="1051560" h="344804">
                  <a:moveTo>
                    <a:pt x="866787" y="0"/>
                  </a:moveTo>
                  <a:lnTo>
                    <a:pt x="847737" y="0"/>
                  </a:lnTo>
                  <a:lnTo>
                    <a:pt x="847737" y="54622"/>
                  </a:lnTo>
                  <a:lnTo>
                    <a:pt x="866787" y="54622"/>
                  </a:lnTo>
                  <a:lnTo>
                    <a:pt x="866787" y="0"/>
                  </a:lnTo>
                  <a:close/>
                </a:path>
                <a:path w="1051560" h="344804">
                  <a:moveTo>
                    <a:pt x="903617" y="0"/>
                  </a:moveTo>
                  <a:lnTo>
                    <a:pt x="884567" y="0"/>
                  </a:lnTo>
                  <a:lnTo>
                    <a:pt x="884567" y="54622"/>
                  </a:lnTo>
                  <a:lnTo>
                    <a:pt x="903617" y="54622"/>
                  </a:lnTo>
                  <a:lnTo>
                    <a:pt x="903617" y="0"/>
                  </a:lnTo>
                  <a:close/>
                </a:path>
                <a:path w="1051560" h="344804">
                  <a:moveTo>
                    <a:pt x="940447" y="0"/>
                  </a:moveTo>
                  <a:lnTo>
                    <a:pt x="921397" y="0"/>
                  </a:lnTo>
                  <a:lnTo>
                    <a:pt x="921397" y="54622"/>
                  </a:lnTo>
                  <a:lnTo>
                    <a:pt x="940447" y="54622"/>
                  </a:lnTo>
                  <a:lnTo>
                    <a:pt x="940447" y="0"/>
                  </a:lnTo>
                  <a:close/>
                </a:path>
                <a:path w="1051560" h="344804">
                  <a:moveTo>
                    <a:pt x="977277" y="0"/>
                  </a:moveTo>
                  <a:lnTo>
                    <a:pt x="958227" y="0"/>
                  </a:lnTo>
                  <a:lnTo>
                    <a:pt x="958227" y="54622"/>
                  </a:lnTo>
                  <a:lnTo>
                    <a:pt x="977277" y="54622"/>
                  </a:lnTo>
                  <a:lnTo>
                    <a:pt x="977277" y="0"/>
                  </a:lnTo>
                  <a:close/>
                </a:path>
                <a:path w="1051560" h="344804">
                  <a:moveTo>
                    <a:pt x="1014107" y="0"/>
                  </a:moveTo>
                  <a:lnTo>
                    <a:pt x="995057" y="0"/>
                  </a:lnTo>
                  <a:lnTo>
                    <a:pt x="995057" y="54622"/>
                  </a:lnTo>
                  <a:lnTo>
                    <a:pt x="1014107" y="54622"/>
                  </a:lnTo>
                  <a:lnTo>
                    <a:pt x="1014107" y="0"/>
                  </a:lnTo>
                  <a:close/>
                </a:path>
                <a:path w="1051560" h="344804">
                  <a:moveTo>
                    <a:pt x="1050937" y="0"/>
                  </a:moveTo>
                  <a:lnTo>
                    <a:pt x="1031887" y="0"/>
                  </a:lnTo>
                  <a:lnTo>
                    <a:pt x="1031887" y="54622"/>
                  </a:lnTo>
                  <a:lnTo>
                    <a:pt x="1050937" y="54622"/>
                  </a:lnTo>
                  <a:lnTo>
                    <a:pt x="1050937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>
              <a:extLst>
                <a:ext uri="{FF2B5EF4-FFF2-40B4-BE49-F238E27FC236}">
                  <a16:creationId xmlns:a16="http://schemas.microsoft.com/office/drawing/2014/main" id="{B89A51A4-428B-AFF5-4F02-955BCF2E0D0F}"/>
                </a:ext>
              </a:extLst>
            </p:cNvPr>
            <p:cNvSpPr/>
            <p:nvPr/>
          </p:nvSpPr>
          <p:spPr>
            <a:xfrm>
              <a:off x="2016760" y="371281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80">
                  <a:moveTo>
                    <a:pt x="0" y="0"/>
                  </a:moveTo>
                  <a:lnTo>
                    <a:pt x="17779" y="0"/>
                  </a:lnTo>
                  <a:lnTo>
                    <a:pt x="17779" y="0"/>
                  </a:lnTo>
                </a:path>
              </a:pathLst>
            </a:custGeom>
            <a:ln w="5463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>
              <a:extLst>
                <a:ext uri="{FF2B5EF4-FFF2-40B4-BE49-F238E27FC236}">
                  <a16:creationId xmlns:a16="http://schemas.microsoft.com/office/drawing/2014/main" id="{D0E69F69-67F2-30F4-A1ED-E774C17E3499}"/>
                </a:ext>
              </a:extLst>
            </p:cNvPr>
            <p:cNvSpPr/>
            <p:nvPr/>
          </p:nvSpPr>
          <p:spPr>
            <a:xfrm>
              <a:off x="1529080" y="3730589"/>
              <a:ext cx="532765" cy="347980"/>
            </a:xfrm>
            <a:custGeom>
              <a:avLst/>
              <a:gdLst/>
              <a:ahLst/>
              <a:cxnLst/>
              <a:rect l="l" t="t" r="r" b="b"/>
              <a:pathLst>
                <a:path w="532764" h="347979">
                  <a:moveTo>
                    <a:pt x="17780" y="292735"/>
                  </a:moveTo>
                  <a:lnTo>
                    <a:pt x="0" y="292735"/>
                  </a:lnTo>
                  <a:lnTo>
                    <a:pt x="0" y="347357"/>
                  </a:lnTo>
                  <a:lnTo>
                    <a:pt x="17780" y="347357"/>
                  </a:lnTo>
                  <a:lnTo>
                    <a:pt x="17780" y="292735"/>
                  </a:lnTo>
                  <a:close/>
                </a:path>
                <a:path w="532764" h="347979">
                  <a:moveTo>
                    <a:pt x="54610" y="292735"/>
                  </a:moveTo>
                  <a:lnTo>
                    <a:pt x="36830" y="292735"/>
                  </a:lnTo>
                  <a:lnTo>
                    <a:pt x="36830" y="347357"/>
                  </a:lnTo>
                  <a:lnTo>
                    <a:pt x="54610" y="347357"/>
                  </a:lnTo>
                  <a:lnTo>
                    <a:pt x="54610" y="292735"/>
                  </a:lnTo>
                  <a:close/>
                </a:path>
                <a:path w="532764" h="347979">
                  <a:moveTo>
                    <a:pt x="91440" y="292735"/>
                  </a:moveTo>
                  <a:lnTo>
                    <a:pt x="72390" y="292735"/>
                  </a:lnTo>
                  <a:lnTo>
                    <a:pt x="72390" y="347357"/>
                  </a:lnTo>
                  <a:lnTo>
                    <a:pt x="91440" y="347357"/>
                  </a:lnTo>
                  <a:lnTo>
                    <a:pt x="91440" y="292735"/>
                  </a:lnTo>
                  <a:close/>
                </a:path>
                <a:path w="532764" h="347979">
                  <a:moveTo>
                    <a:pt x="128270" y="292735"/>
                  </a:moveTo>
                  <a:lnTo>
                    <a:pt x="109220" y="292735"/>
                  </a:lnTo>
                  <a:lnTo>
                    <a:pt x="109220" y="347357"/>
                  </a:lnTo>
                  <a:lnTo>
                    <a:pt x="128270" y="347357"/>
                  </a:lnTo>
                  <a:lnTo>
                    <a:pt x="128270" y="292735"/>
                  </a:lnTo>
                  <a:close/>
                </a:path>
                <a:path w="532764" h="347979">
                  <a:moveTo>
                    <a:pt x="165100" y="292735"/>
                  </a:moveTo>
                  <a:lnTo>
                    <a:pt x="146050" y="292735"/>
                  </a:lnTo>
                  <a:lnTo>
                    <a:pt x="146050" y="347357"/>
                  </a:lnTo>
                  <a:lnTo>
                    <a:pt x="165100" y="347357"/>
                  </a:lnTo>
                  <a:lnTo>
                    <a:pt x="165100" y="292735"/>
                  </a:lnTo>
                  <a:close/>
                </a:path>
                <a:path w="532764" h="347979">
                  <a:moveTo>
                    <a:pt x="201930" y="292735"/>
                  </a:moveTo>
                  <a:lnTo>
                    <a:pt x="182880" y="292735"/>
                  </a:lnTo>
                  <a:lnTo>
                    <a:pt x="182880" y="347357"/>
                  </a:lnTo>
                  <a:lnTo>
                    <a:pt x="201930" y="347357"/>
                  </a:lnTo>
                  <a:lnTo>
                    <a:pt x="201930" y="292735"/>
                  </a:lnTo>
                  <a:close/>
                </a:path>
                <a:path w="532764" h="347979">
                  <a:moveTo>
                    <a:pt x="238760" y="292735"/>
                  </a:moveTo>
                  <a:lnTo>
                    <a:pt x="219710" y="292735"/>
                  </a:lnTo>
                  <a:lnTo>
                    <a:pt x="219710" y="347357"/>
                  </a:lnTo>
                  <a:lnTo>
                    <a:pt x="238760" y="347357"/>
                  </a:lnTo>
                  <a:lnTo>
                    <a:pt x="238760" y="292735"/>
                  </a:lnTo>
                  <a:close/>
                </a:path>
                <a:path w="532764" h="347979">
                  <a:moveTo>
                    <a:pt x="274320" y="292735"/>
                  </a:moveTo>
                  <a:lnTo>
                    <a:pt x="256540" y="292735"/>
                  </a:lnTo>
                  <a:lnTo>
                    <a:pt x="256540" y="347357"/>
                  </a:lnTo>
                  <a:lnTo>
                    <a:pt x="274320" y="347357"/>
                  </a:lnTo>
                  <a:lnTo>
                    <a:pt x="274320" y="292735"/>
                  </a:lnTo>
                  <a:close/>
                </a:path>
                <a:path w="532764" h="347979">
                  <a:moveTo>
                    <a:pt x="311150" y="292735"/>
                  </a:moveTo>
                  <a:lnTo>
                    <a:pt x="293370" y="292735"/>
                  </a:lnTo>
                  <a:lnTo>
                    <a:pt x="293370" y="347357"/>
                  </a:lnTo>
                  <a:lnTo>
                    <a:pt x="311150" y="347357"/>
                  </a:lnTo>
                  <a:lnTo>
                    <a:pt x="311150" y="292735"/>
                  </a:lnTo>
                  <a:close/>
                </a:path>
                <a:path w="532764" h="347979">
                  <a:moveTo>
                    <a:pt x="347980" y="292735"/>
                  </a:moveTo>
                  <a:lnTo>
                    <a:pt x="330200" y="292735"/>
                  </a:lnTo>
                  <a:lnTo>
                    <a:pt x="330200" y="347357"/>
                  </a:lnTo>
                  <a:lnTo>
                    <a:pt x="347980" y="347357"/>
                  </a:lnTo>
                  <a:lnTo>
                    <a:pt x="347980" y="292735"/>
                  </a:lnTo>
                  <a:close/>
                </a:path>
                <a:path w="532764" h="347979">
                  <a:moveTo>
                    <a:pt x="384810" y="292735"/>
                  </a:moveTo>
                  <a:lnTo>
                    <a:pt x="367030" y="292735"/>
                  </a:lnTo>
                  <a:lnTo>
                    <a:pt x="367030" y="347357"/>
                  </a:lnTo>
                  <a:lnTo>
                    <a:pt x="384810" y="347357"/>
                  </a:lnTo>
                  <a:lnTo>
                    <a:pt x="384810" y="292735"/>
                  </a:lnTo>
                  <a:close/>
                </a:path>
                <a:path w="532764" h="347979">
                  <a:moveTo>
                    <a:pt x="421640" y="292735"/>
                  </a:moveTo>
                  <a:lnTo>
                    <a:pt x="403860" y="292735"/>
                  </a:lnTo>
                  <a:lnTo>
                    <a:pt x="403860" y="347357"/>
                  </a:lnTo>
                  <a:lnTo>
                    <a:pt x="421640" y="347357"/>
                  </a:lnTo>
                  <a:lnTo>
                    <a:pt x="421640" y="292735"/>
                  </a:lnTo>
                  <a:close/>
                </a:path>
                <a:path w="532764" h="347979">
                  <a:moveTo>
                    <a:pt x="458470" y="292735"/>
                  </a:moveTo>
                  <a:lnTo>
                    <a:pt x="440690" y="292735"/>
                  </a:lnTo>
                  <a:lnTo>
                    <a:pt x="440690" y="347357"/>
                  </a:lnTo>
                  <a:lnTo>
                    <a:pt x="458470" y="347357"/>
                  </a:lnTo>
                  <a:lnTo>
                    <a:pt x="458470" y="292735"/>
                  </a:lnTo>
                  <a:close/>
                </a:path>
                <a:path w="532764" h="347979">
                  <a:moveTo>
                    <a:pt x="532765" y="294640"/>
                  </a:moveTo>
                  <a:lnTo>
                    <a:pt x="495300" y="294640"/>
                  </a:lnTo>
                  <a:lnTo>
                    <a:pt x="495300" y="292735"/>
                  </a:lnTo>
                  <a:lnTo>
                    <a:pt x="476250" y="292735"/>
                  </a:lnTo>
                  <a:lnTo>
                    <a:pt x="476250" y="347357"/>
                  </a:lnTo>
                  <a:lnTo>
                    <a:pt x="495300" y="347357"/>
                  </a:lnTo>
                  <a:lnTo>
                    <a:pt x="495300" y="312420"/>
                  </a:lnTo>
                  <a:lnTo>
                    <a:pt x="532765" y="312420"/>
                  </a:lnTo>
                  <a:lnTo>
                    <a:pt x="532765" y="294640"/>
                  </a:lnTo>
                  <a:close/>
                </a:path>
                <a:path w="532764" h="347979">
                  <a:moveTo>
                    <a:pt x="532765" y="257810"/>
                  </a:moveTo>
                  <a:lnTo>
                    <a:pt x="478142" y="257810"/>
                  </a:lnTo>
                  <a:lnTo>
                    <a:pt x="478142" y="275590"/>
                  </a:lnTo>
                  <a:lnTo>
                    <a:pt x="532765" y="275590"/>
                  </a:lnTo>
                  <a:lnTo>
                    <a:pt x="532765" y="257810"/>
                  </a:lnTo>
                  <a:close/>
                </a:path>
                <a:path w="532764" h="347979">
                  <a:moveTo>
                    <a:pt x="532765" y="220980"/>
                  </a:moveTo>
                  <a:lnTo>
                    <a:pt x="478142" y="220980"/>
                  </a:lnTo>
                  <a:lnTo>
                    <a:pt x="478142" y="238760"/>
                  </a:lnTo>
                  <a:lnTo>
                    <a:pt x="532765" y="238760"/>
                  </a:lnTo>
                  <a:lnTo>
                    <a:pt x="532765" y="220980"/>
                  </a:lnTo>
                  <a:close/>
                </a:path>
                <a:path w="532764" h="347979">
                  <a:moveTo>
                    <a:pt x="532765" y="184150"/>
                  </a:moveTo>
                  <a:lnTo>
                    <a:pt x="478142" y="184150"/>
                  </a:lnTo>
                  <a:lnTo>
                    <a:pt x="478142" y="201930"/>
                  </a:lnTo>
                  <a:lnTo>
                    <a:pt x="532765" y="201930"/>
                  </a:lnTo>
                  <a:lnTo>
                    <a:pt x="532765" y="184150"/>
                  </a:lnTo>
                  <a:close/>
                </a:path>
                <a:path w="532764" h="347979">
                  <a:moveTo>
                    <a:pt x="532765" y="147320"/>
                  </a:moveTo>
                  <a:lnTo>
                    <a:pt x="478142" y="147320"/>
                  </a:lnTo>
                  <a:lnTo>
                    <a:pt x="478142" y="165100"/>
                  </a:lnTo>
                  <a:lnTo>
                    <a:pt x="532765" y="165100"/>
                  </a:lnTo>
                  <a:lnTo>
                    <a:pt x="532765" y="147320"/>
                  </a:lnTo>
                  <a:close/>
                </a:path>
                <a:path w="532764" h="347979">
                  <a:moveTo>
                    <a:pt x="532765" y="110490"/>
                  </a:moveTo>
                  <a:lnTo>
                    <a:pt x="478142" y="110490"/>
                  </a:lnTo>
                  <a:lnTo>
                    <a:pt x="478142" y="128270"/>
                  </a:lnTo>
                  <a:lnTo>
                    <a:pt x="532765" y="128270"/>
                  </a:lnTo>
                  <a:lnTo>
                    <a:pt x="532765" y="110490"/>
                  </a:lnTo>
                  <a:close/>
                </a:path>
                <a:path w="532764" h="347979">
                  <a:moveTo>
                    <a:pt x="532765" y="73660"/>
                  </a:moveTo>
                  <a:lnTo>
                    <a:pt x="478142" y="73660"/>
                  </a:lnTo>
                  <a:lnTo>
                    <a:pt x="478142" y="92710"/>
                  </a:lnTo>
                  <a:lnTo>
                    <a:pt x="532765" y="92710"/>
                  </a:lnTo>
                  <a:lnTo>
                    <a:pt x="532765" y="73660"/>
                  </a:lnTo>
                  <a:close/>
                </a:path>
                <a:path w="532764" h="347979">
                  <a:moveTo>
                    <a:pt x="532765" y="36830"/>
                  </a:moveTo>
                  <a:lnTo>
                    <a:pt x="478142" y="36830"/>
                  </a:lnTo>
                  <a:lnTo>
                    <a:pt x="478142" y="55880"/>
                  </a:lnTo>
                  <a:lnTo>
                    <a:pt x="532765" y="55880"/>
                  </a:lnTo>
                  <a:lnTo>
                    <a:pt x="532765" y="36830"/>
                  </a:lnTo>
                  <a:close/>
                </a:path>
                <a:path w="532764" h="347979">
                  <a:moveTo>
                    <a:pt x="532765" y="0"/>
                  </a:moveTo>
                  <a:lnTo>
                    <a:pt x="478142" y="0"/>
                  </a:lnTo>
                  <a:lnTo>
                    <a:pt x="478142" y="19050"/>
                  </a:lnTo>
                  <a:lnTo>
                    <a:pt x="532765" y="19050"/>
                  </a:lnTo>
                  <a:lnTo>
                    <a:pt x="532765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>
              <a:extLst>
                <a:ext uri="{FF2B5EF4-FFF2-40B4-BE49-F238E27FC236}">
                  <a16:creationId xmlns:a16="http://schemas.microsoft.com/office/drawing/2014/main" id="{ECD2F5A2-4AC0-B238-5B83-08CF2916B35B}"/>
                </a:ext>
              </a:extLst>
            </p:cNvPr>
            <p:cNvSpPr/>
            <p:nvPr/>
          </p:nvSpPr>
          <p:spPr>
            <a:xfrm>
              <a:off x="1487169" y="4050630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59">
                  <a:moveTo>
                    <a:pt x="22860" y="0"/>
                  </a:moveTo>
                  <a:lnTo>
                    <a:pt x="17780" y="0"/>
                  </a:lnTo>
                  <a:lnTo>
                    <a:pt x="0" y="0"/>
                  </a:lnTo>
                </a:path>
              </a:pathLst>
            </a:custGeom>
            <a:ln w="5463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>
              <a:extLst>
                <a:ext uri="{FF2B5EF4-FFF2-40B4-BE49-F238E27FC236}">
                  <a16:creationId xmlns:a16="http://schemas.microsoft.com/office/drawing/2014/main" id="{D46ACD86-5539-DC89-0B24-D4C1BF473160}"/>
                </a:ext>
              </a:extLst>
            </p:cNvPr>
            <p:cNvSpPr/>
            <p:nvPr/>
          </p:nvSpPr>
          <p:spPr>
            <a:xfrm>
              <a:off x="1009650" y="4023324"/>
              <a:ext cx="458470" cy="55244"/>
            </a:xfrm>
            <a:custGeom>
              <a:avLst/>
              <a:gdLst/>
              <a:ahLst/>
              <a:cxnLst/>
              <a:rect l="l" t="t" r="r" b="b"/>
              <a:pathLst>
                <a:path w="458469" h="55245">
                  <a:moveTo>
                    <a:pt x="17780" y="0"/>
                  </a:moveTo>
                  <a:lnTo>
                    <a:pt x="0" y="0"/>
                  </a:lnTo>
                  <a:lnTo>
                    <a:pt x="0" y="54622"/>
                  </a:lnTo>
                  <a:lnTo>
                    <a:pt x="17780" y="54622"/>
                  </a:lnTo>
                  <a:lnTo>
                    <a:pt x="17780" y="0"/>
                  </a:lnTo>
                  <a:close/>
                </a:path>
                <a:path w="458469" h="55245">
                  <a:moveTo>
                    <a:pt x="54610" y="0"/>
                  </a:moveTo>
                  <a:lnTo>
                    <a:pt x="36830" y="0"/>
                  </a:lnTo>
                  <a:lnTo>
                    <a:pt x="36830" y="54622"/>
                  </a:lnTo>
                  <a:lnTo>
                    <a:pt x="54610" y="54622"/>
                  </a:lnTo>
                  <a:lnTo>
                    <a:pt x="54610" y="0"/>
                  </a:lnTo>
                  <a:close/>
                </a:path>
                <a:path w="458469" h="55245">
                  <a:moveTo>
                    <a:pt x="91440" y="0"/>
                  </a:moveTo>
                  <a:lnTo>
                    <a:pt x="73660" y="0"/>
                  </a:lnTo>
                  <a:lnTo>
                    <a:pt x="73660" y="54622"/>
                  </a:lnTo>
                  <a:lnTo>
                    <a:pt x="91440" y="54622"/>
                  </a:lnTo>
                  <a:lnTo>
                    <a:pt x="91440" y="0"/>
                  </a:lnTo>
                  <a:close/>
                </a:path>
                <a:path w="458469" h="55245">
                  <a:moveTo>
                    <a:pt x="128270" y="0"/>
                  </a:moveTo>
                  <a:lnTo>
                    <a:pt x="110490" y="0"/>
                  </a:lnTo>
                  <a:lnTo>
                    <a:pt x="110490" y="54622"/>
                  </a:lnTo>
                  <a:lnTo>
                    <a:pt x="128270" y="54622"/>
                  </a:lnTo>
                  <a:lnTo>
                    <a:pt x="128270" y="0"/>
                  </a:lnTo>
                  <a:close/>
                </a:path>
                <a:path w="458469" h="55245">
                  <a:moveTo>
                    <a:pt x="165100" y="0"/>
                  </a:moveTo>
                  <a:lnTo>
                    <a:pt x="146050" y="0"/>
                  </a:lnTo>
                  <a:lnTo>
                    <a:pt x="146050" y="54622"/>
                  </a:lnTo>
                  <a:lnTo>
                    <a:pt x="165100" y="54622"/>
                  </a:lnTo>
                  <a:lnTo>
                    <a:pt x="165100" y="0"/>
                  </a:lnTo>
                  <a:close/>
                </a:path>
                <a:path w="458469" h="55245">
                  <a:moveTo>
                    <a:pt x="201930" y="0"/>
                  </a:moveTo>
                  <a:lnTo>
                    <a:pt x="182880" y="0"/>
                  </a:lnTo>
                  <a:lnTo>
                    <a:pt x="182880" y="54622"/>
                  </a:lnTo>
                  <a:lnTo>
                    <a:pt x="201930" y="54622"/>
                  </a:lnTo>
                  <a:lnTo>
                    <a:pt x="201930" y="0"/>
                  </a:lnTo>
                  <a:close/>
                </a:path>
                <a:path w="458469" h="55245">
                  <a:moveTo>
                    <a:pt x="238760" y="0"/>
                  </a:moveTo>
                  <a:lnTo>
                    <a:pt x="219710" y="0"/>
                  </a:lnTo>
                  <a:lnTo>
                    <a:pt x="219710" y="54622"/>
                  </a:lnTo>
                  <a:lnTo>
                    <a:pt x="238760" y="54622"/>
                  </a:lnTo>
                  <a:lnTo>
                    <a:pt x="238760" y="0"/>
                  </a:lnTo>
                  <a:close/>
                </a:path>
                <a:path w="458469" h="55245">
                  <a:moveTo>
                    <a:pt x="275590" y="0"/>
                  </a:moveTo>
                  <a:lnTo>
                    <a:pt x="256540" y="0"/>
                  </a:lnTo>
                  <a:lnTo>
                    <a:pt x="256540" y="54622"/>
                  </a:lnTo>
                  <a:lnTo>
                    <a:pt x="275590" y="54622"/>
                  </a:lnTo>
                  <a:lnTo>
                    <a:pt x="275590" y="0"/>
                  </a:lnTo>
                  <a:close/>
                </a:path>
                <a:path w="458469" h="55245">
                  <a:moveTo>
                    <a:pt x="312420" y="0"/>
                  </a:moveTo>
                  <a:lnTo>
                    <a:pt x="293370" y="0"/>
                  </a:lnTo>
                  <a:lnTo>
                    <a:pt x="293370" y="54622"/>
                  </a:lnTo>
                  <a:lnTo>
                    <a:pt x="312420" y="54622"/>
                  </a:lnTo>
                  <a:lnTo>
                    <a:pt x="312420" y="0"/>
                  </a:lnTo>
                  <a:close/>
                </a:path>
                <a:path w="458469" h="55245">
                  <a:moveTo>
                    <a:pt x="349250" y="0"/>
                  </a:moveTo>
                  <a:lnTo>
                    <a:pt x="330200" y="0"/>
                  </a:lnTo>
                  <a:lnTo>
                    <a:pt x="330200" y="54622"/>
                  </a:lnTo>
                  <a:lnTo>
                    <a:pt x="349250" y="54622"/>
                  </a:lnTo>
                  <a:lnTo>
                    <a:pt x="349250" y="0"/>
                  </a:lnTo>
                  <a:close/>
                </a:path>
                <a:path w="458469" h="55245">
                  <a:moveTo>
                    <a:pt x="384810" y="0"/>
                  </a:moveTo>
                  <a:lnTo>
                    <a:pt x="367030" y="0"/>
                  </a:lnTo>
                  <a:lnTo>
                    <a:pt x="367030" y="54622"/>
                  </a:lnTo>
                  <a:lnTo>
                    <a:pt x="384810" y="54622"/>
                  </a:lnTo>
                  <a:lnTo>
                    <a:pt x="384810" y="0"/>
                  </a:lnTo>
                  <a:close/>
                </a:path>
                <a:path w="458469" h="55245">
                  <a:moveTo>
                    <a:pt x="421640" y="0"/>
                  </a:moveTo>
                  <a:lnTo>
                    <a:pt x="403860" y="0"/>
                  </a:lnTo>
                  <a:lnTo>
                    <a:pt x="403860" y="54622"/>
                  </a:lnTo>
                  <a:lnTo>
                    <a:pt x="421640" y="54622"/>
                  </a:lnTo>
                  <a:lnTo>
                    <a:pt x="421640" y="0"/>
                  </a:lnTo>
                  <a:close/>
                </a:path>
                <a:path w="458469" h="55245">
                  <a:moveTo>
                    <a:pt x="458470" y="0"/>
                  </a:moveTo>
                  <a:lnTo>
                    <a:pt x="440690" y="0"/>
                  </a:lnTo>
                  <a:lnTo>
                    <a:pt x="440690" y="54622"/>
                  </a:lnTo>
                  <a:lnTo>
                    <a:pt x="458470" y="54622"/>
                  </a:lnTo>
                  <a:lnTo>
                    <a:pt x="45847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>
              <a:extLst>
                <a:ext uri="{FF2B5EF4-FFF2-40B4-BE49-F238E27FC236}">
                  <a16:creationId xmlns:a16="http://schemas.microsoft.com/office/drawing/2014/main" id="{39BF52CA-EAFD-7AB2-862D-7CFAFD8ED1FD}"/>
                </a:ext>
              </a:extLst>
            </p:cNvPr>
            <p:cNvSpPr/>
            <p:nvPr/>
          </p:nvSpPr>
          <p:spPr>
            <a:xfrm>
              <a:off x="975360" y="4048090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39">
                  <a:moveTo>
                    <a:pt x="15240" y="2539"/>
                  </a:moveTo>
                  <a:lnTo>
                    <a:pt x="0" y="2539"/>
                  </a:lnTo>
                  <a:lnTo>
                    <a:pt x="0" y="0"/>
                  </a:lnTo>
                </a:path>
              </a:pathLst>
            </a:custGeom>
            <a:ln w="5463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>
              <a:extLst>
                <a:ext uri="{FF2B5EF4-FFF2-40B4-BE49-F238E27FC236}">
                  <a16:creationId xmlns:a16="http://schemas.microsoft.com/office/drawing/2014/main" id="{41E5C313-AC6A-DD8F-BE33-EE4865846FFA}"/>
                </a:ext>
              </a:extLst>
            </p:cNvPr>
            <p:cNvSpPr/>
            <p:nvPr/>
          </p:nvSpPr>
          <p:spPr>
            <a:xfrm>
              <a:off x="948042" y="3685504"/>
              <a:ext cx="1051560" cy="344805"/>
            </a:xfrm>
            <a:custGeom>
              <a:avLst/>
              <a:gdLst/>
              <a:ahLst/>
              <a:cxnLst/>
              <a:rect l="l" t="t" r="r" b="b"/>
              <a:pathLst>
                <a:path w="1051560" h="344804">
                  <a:moveTo>
                    <a:pt x="54622" y="325755"/>
                  </a:moveTo>
                  <a:lnTo>
                    <a:pt x="0" y="325755"/>
                  </a:lnTo>
                  <a:lnTo>
                    <a:pt x="0" y="344805"/>
                  </a:lnTo>
                  <a:lnTo>
                    <a:pt x="54622" y="344805"/>
                  </a:lnTo>
                  <a:lnTo>
                    <a:pt x="54622" y="325755"/>
                  </a:lnTo>
                  <a:close/>
                </a:path>
                <a:path w="1051560" h="344804">
                  <a:moveTo>
                    <a:pt x="54622" y="288925"/>
                  </a:moveTo>
                  <a:lnTo>
                    <a:pt x="0" y="288925"/>
                  </a:lnTo>
                  <a:lnTo>
                    <a:pt x="0" y="307975"/>
                  </a:lnTo>
                  <a:lnTo>
                    <a:pt x="54622" y="307975"/>
                  </a:lnTo>
                  <a:lnTo>
                    <a:pt x="54622" y="288925"/>
                  </a:lnTo>
                  <a:close/>
                </a:path>
                <a:path w="1051560" h="344804">
                  <a:moveTo>
                    <a:pt x="54622" y="252095"/>
                  </a:moveTo>
                  <a:lnTo>
                    <a:pt x="0" y="252095"/>
                  </a:lnTo>
                  <a:lnTo>
                    <a:pt x="0" y="271145"/>
                  </a:lnTo>
                  <a:lnTo>
                    <a:pt x="54622" y="271145"/>
                  </a:lnTo>
                  <a:lnTo>
                    <a:pt x="54622" y="252095"/>
                  </a:lnTo>
                  <a:close/>
                </a:path>
                <a:path w="1051560" h="344804">
                  <a:moveTo>
                    <a:pt x="54622" y="215265"/>
                  </a:moveTo>
                  <a:lnTo>
                    <a:pt x="0" y="215265"/>
                  </a:lnTo>
                  <a:lnTo>
                    <a:pt x="0" y="234315"/>
                  </a:lnTo>
                  <a:lnTo>
                    <a:pt x="54622" y="234315"/>
                  </a:lnTo>
                  <a:lnTo>
                    <a:pt x="54622" y="215265"/>
                  </a:lnTo>
                  <a:close/>
                </a:path>
                <a:path w="1051560" h="344804">
                  <a:moveTo>
                    <a:pt x="54622" y="178435"/>
                  </a:moveTo>
                  <a:lnTo>
                    <a:pt x="0" y="178435"/>
                  </a:lnTo>
                  <a:lnTo>
                    <a:pt x="0" y="197485"/>
                  </a:lnTo>
                  <a:lnTo>
                    <a:pt x="54622" y="197485"/>
                  </a:lnTo>
                  <a:lnTo>
                    <a:pt x="54622" y="178435"/>
                  </a:lnTo>
                  <a:close/>
                </a:path>
                <a:path w="1051560" h="344804">
                  <a:moveTo>
                    <a:pt x="54622" y="142875"/>
                  </a:moveTo>
                  <a:lnTo>
                    <a:pt x="0" y="142875"/>
                  </a:lnTo>
                  <a:lnTo>
                    <a:pt x="0" y="160655"/>
                  </a:lnTo>
                  <a:lnTo>
                    <a:pt x="54622" y="160655"/>
                  </a:lnTo>
                  <a:lnTo>
                    <a:pt x="54622" y="142875"/>
                  </a:lnTo>
                  <a:close/>
                </a:path>
                <a:path w="1051560" h="344804">
                  <a:moveTo>
                    <a:pt x="54622" y="106045"/>
                  </a:moveTo>
                  <a:lnTo>
                    <a:pt x="0" y="106045"/>
                  </a:lnTo>
                  <a:lnTo>
                    <a:pt x="0" y="123825"/>
                  </a:lnTo>
                  <a:lnTo>
                    <a:pt x="54622" y="123825"/>
                  </a:lnTo>
                  <a:lnTo>
                    <a:pt x="54622" y="106045"/>
                  </a:lnTo>
                  <a:close/>
                </a:path>
                <a:path w="1051560" h="344804">
                  <a:moveTo>
                    <a:pt x="54622" y="69215"/>
                  </a:moveTo>
                  <a:lnTo>
                    <a:pt x="0" y="69215"/>
                  </a:lnTo>
                  <a:lnTo>
                    <a:pt x="0" y="86995"/>
                  </a:lnTo>
                  <a:lnTo>
                    <a:pt x="54622" y="86995"/>
                  </a:lnTo>
                  <a:lnTo>
                    <a:pt x="54622" y="69215"/>
                  </a:lnTo>
                  <a:close/>
                </a:path>
                <a:path w="1051560" h="344804">
                  <a:moveTo>
                    <a:pt x="59067" y="0"/>
                  </a:moveTo>
                  <a:lnTo>
                    <a:pt x="40017" y="0"/>
                  </a:lnTo>
                  <a:lnTo>
                    <a:pt x="40017" y="32385"/>
                  </a:lnTo>
                  <a:lnTo>
                    <a:pt x="0" y="32385"/>
                  </a:lnTo>
                  <a:lnTo>
                    <a:pt x="0" y="50165"/>
                  </a:lnTo>
                  <a:lnTo>
                    <a:pt x="40017" y="50165"/>
                  </a:lnTo>
                  <a:lnTo>
                    <a:pt x="40017" y="54622"/>
                  </a:lnTo>
                  <a:lnTo>
                    <a:pt x="59067" y="54622"/>
                  </a:lnTo>
                  <a:lnTo>
                    <a:pt x="59067" y="0"/>
                  </a:lnTo>
                  <a:close/>
                </a:path>
                <a:path w="1051560" h="344804">
                  <a:moveTo>
                    <a:pt x="95897" y="0"/>
                  </a:moveTo>
                  <a:lnTo>
                    <a:pt x="76847" y="0"/>
                  </a:lnTo>
                  <a:lnTo>
                    <a:pt x="76847" y="54622"/>
                  </a:lnTo>
                  <a:lnTo>
                    <a:pt x="95897" y="54622"/>
                  </a:lnTo>
                  <a:lnTo>
                    <a:pt x="95897" y="0"/>
                  </a:lnTo>
                  <a:close/>
                </a:path>
                <a:path w="1051560" h="344804">
                  <a:moveTo>
                    <a:pt x="132727" y="0"/>
                  </a:moveTo>
                  <a:lnTo>
                    <a:pt x="113677" y="0"/>
                  </a:lnTo>
                  <a:lnTo>
                    <a:pt x="113677" y="54622"/>
                  </a:lnTo>
                  <a:lnTo>
                    <a:pt x="132727" y="54622"/>
                  </a:lnTo>
                  <a:lnTo>
                    <a:pt x="132727" y="0"/>
                  </a:lnTo>
                  <a:close/>
                </a:path>
                <a:path w="1051560" h="344804">
                  <a:moveTo>
                    <a:pt x="169557" y="0"/>
                  </a:moveTo>
                  <a:lnTo>
                    <a:pt x="150507" y="0"/>
                  </a:lnTo>
                  <a:lnTo>
                    <a:pt x="150507" y="54622"/>
                  </a:lnTo>
                  <a:lnTo>
                    <a:pt x="169557" y="54622"/>
                  </a:lnTo>
                  <a:lnTo>
                    <a:pt x="169557" y="0"/>
                  </a:lnTo>
                  <a:close/>
                </a:path>
                <a:path w="1051560" h="344804">
                  <a:moveTo>
                    <a:pt x="206387" y="0"/>
                  </a:moveTo>
                  <a:lnTo>
                    <a:pt x="187337" y="0"/>
                  </a:lnTo>
                  <a:lnTo>
                    <a:pt x="187337" y="54622"/>
                  </a:lnTo>
                  <a:lnTo>
                    <a:pt x="206387" y="54622"/>
                  </a:lnTo>
                  <a:lnTo>
                    <a:pt x="206387" y="0"/>
                  </a:lnTo>
                  <a:close/>
                </a:path>
                <a:path w="1051560" h="344804">
                  <a:moveTo>
                    <a:pt x="241947" y="0"/>
                  </a:moveTo>
                  <a:lnTo>
                    <a:pt x="224167" y="0"/>
                  </a:lnTo>
                  <a:lnTo>
                    <a:pt x="224167" y="54622"/>
                  </a:lnTo>
                  <a:lnTo>
                    <a:pt x="241947" y="54622"/>
                  </a:lnTo>
                  <a:lnTo>
                    <a:pt x="241947" y="0"/>
                  </a:lnTo>
                  <a:close/>
                </a:path>
                <a:path w="1051560" h="344804">
                  <a:moveTo>
                    <a:pt x="278777" y="0"/>
                  </a:moveTo>
                  <a:lnTo>
                    <a:pt x="260997" y="0"/>
                  </a:lnTo>
                  <a:lnTo>
                    <a:pt x="260997" y="54622"/>
                  </a:lnTo>
                  <a:lnTo>
                    <a:pt x="278777" y="54622"/>
                  </a:lnTo>
                  <a:lnTo>
                    <a:pt x="278777" y="0"/>
                  </a:lnTo>
                  <a:close/>
                </a:path>
                <a:path w="1051560" h="344804">
                  <a:moveTo>
                    <a:pt x="315607" y="0"/>
                  </a:moveTo>
                  <a:lnTo>
                    <a:pt x="297827" y="0"/>
                  </a:lnTo>
                  <a:lnTo>
                    <a:pt x="297827" y="54622"/>
                  </a:lnTo>
                  <a:lnTo>
                    <a:pt x="315607" y="54622"/>
                  </a:lnTo>
                  <a:lnTo>
                    <a:pt x="315607" y="0"/>
                  </a:lnTo>
                  <a:close/>
                </a:path>
                <a:path w="1051560" h="344804">
                  <a:moveTo>
                    <a:pt x="352437" y="0"/>
                  </a:moveTo>
                  <a:lnTo>
                    <a:pt x="334657" y="0"/>
                  </a:lnTo>
                  <a:lnTo>
                    <a:pt x="334657" y="54622"/>
                  </a:lnTo>
                  <a:lnTo>
                    <a:pt x="352437" y="54622"/>
                  </a:lnTo>
                  <a:lnTo>
                    <a:pt x="352437" y="0"/>
                  </a:lnTo>
                  <a:close/>
                </a:path>
                <a:path w="1051560" h="344804">
                  <a:moveTo>
                    <a:pt x="389267" y="0"/>
                  </a:moveTo>
                  <a:lnTo>
                    <a:pt x="371487" y="0"/>
                  </a:lnTo>
                  <a:lnTo>
                    <a:pt x="371487" y="54622"/>
                  </a:lnTo>
                  <a:lnTo>
                    <a:pt x="389267" y="54622"/>
                  </a:lnTo>
                  <a:lnTo>
                    <a:pt x="389267" y="0"/>
                  </a:lnTo>
                  <a:close/>
                </a:path>
                <a:path w="1051560" h="344804">
                  <a:moveTo>
                    <a:pt x="426097" y="0"/>
                  </a:moveTo>
                  <a:lnTo>
                    <a:pt x="408317" y="0"/>
                  </a:lnTo>
                  <a:lnTo>
                    <a:pt x="408317" y="54622"/>
                  </a:lnTo>
                  <a:lnTo>
                    <a:pt x="426097" y="54622"/>
                  </a:lnTo>
                  <a:lnTo>
                    <a:pt x="426097" y="0"/>
                  </a:lnTo>
                  <a:close/>
                </a:path>
                <a:path w="1051560" h="344804">
                  <a:moveTo>
                    <a:pt x="462927" y="0"/>
                  </a:moveTo>
                  <a:lnTo>
                    <a:pt x="443877" y="0"/>
                  </a:lnTo>
                  <a:lnTo>
                    <a:pt x="443877" y="54622"/>
                  </a:lnTo>
                  <a:lnTo>
                    <a:pt x="462927" y="54622"/>
                  </a:lnTo>
                  <a:lnTo>
                    <a:pt x="462927" y="0"/>
                  </a:lnTo>
                  <a:close/>
                </a:path>
                <a:path w="1051560" h="344804">
                  <a:moveTo>
                    <a:pt x="499757" y="0"/>
                  </a:moveTo>
                  <a:lnTo>
                    <a:pt x="480707" y="0"/>
                  </a:lnTo>
                  <a:lnTo>
                    <a:pt x="480707" y="54622"/>
                  </a:lnTo>
                  <a:lnTo>
                    <a:pt x="499757" y="54622"/>
                  </a:lnTo>
                  <a:lnTo>
                    <a:pt x="499757" y="0"/>
                  </a:lnTo>
                  <a:close/>
                </a:path>
                <a:path w="1051560" h="344804">
                  <a:moveTo>
                    <a:pt x="536587" y="0"/>
                  </a:moveTo>
                  <a:lnTo>
                    <a:pt x="517537" y="0"/>
                  </a:lnTo>
                  <a:lnTo>
                    <a:pt x="517537" y="54622"/>
                  </a:lnTo>
                  <a:lnTo>
                    <a:pt x="536587" y="54622"/>
                  </a:lnTo>
                  <a:lnTo>
                    <a:pt x="536587" y="0"/>
                  </a:lnTo>
                  <a:close/>
                </a:path>
                <a:path w="1051560" h="344804">
                  <a:moveTo>
                    <a:pt x="573417" y="0"/>
                  </a:moveTo>
                  <a:lnTo>
                    <a:pt x="554367" y="0"/>
                  </a:lnTo>
                  <a:lnTo>
                    <a:pt x="554367" y="54622"/>
                  </a:lnTo>
                  <a:lnTo>
                    <a:pt x="573417" y="54622"/>
                  </a:lnTo>
                  <a:lnTo>
                    <a:pt x="573417" y="0"/>
                  </a:lnTo>
                  <a:close/>
                </a:path>
                <a:path w="1051560" h="344804">
                  <a:moveTo>
                    <a:pt x="610247" y="0"/>
                  </a:moveTo>
                  <a:lnTo>
                    <a:pt x="591197" y="0"/>
                  </a:lnTo>
                  <a:lnTo>
                    <a:pt x="591197" y="54622"/>
                  </a:lnTo>
                  <a:lnTo>
                    <a:pt x="610247" y="54622"/>
                  </a:lnTo>
                  <a:lnTo>
                    <a:pt x="610247" y="0"/>
                  </a:lnTo>
                  <a:close/>
                </a:path>
                <a:path w="1051560" h="344804">
                  <a:moveTo>
                    <a:pt x="645807" y="0"/>
                  </a:moveTo>
                  <a:lnTo>
                    <a:pt x="628027" y="0"/>
                  </a:lnTo>
                  <a:lnTo>
                    <a:pt x="628027" y="54622"/>
                  </a:lnTo>
                  <a:lnTo>
                    <a:pt x="645807" y="54622"/>
                  </a:lnTo>
                  <a:lnTo>
                    <a:pt x="645807" y="0"/>
                  </a:lnTo>
                  <a:close/>
                </a:path>
                <a:path w="1051560" h="344804">
                  <a:moveTo>
                    <a:pt x="682637" y="0"/>
                  </a:moveTo>
                  <a:lnTo>
                    <a:pt x="664857" y="0"/>
                  </a:lnTo>
                  <a:lnTo>
                    <a:pt x="664857" y="54622"/>
                  </a:lnTo>
                  <a:lnTo>
                    <a:pt x="682637" y="54622"/>
                  </a:lnTo>
                  <a:lnTo>
                    <a:pt x="682637" y="0"/>
                  </a:lnTo>
                  <a:close/>
                </a:path>
                <a:path w="1051560" h="344804">
                  <a:moveTo>
                    <a:pt x="719467" y="0"/>
                  </a:moveTo>
                  <a:lnTo>
                    <a:pt x="701687" y="0"/>
                  </a:lnTo>
                  <a:lnTo>
                    <a:pt x="701687" y="54622"/>
                  </a:lnTo>
                  <a:lnTo>
                    <a:pt x="719467" y="54622"/>
                  </a:lnTo>
                  <a:lnTo>
                    <a:pt x="719467" y="0"/>
                  </a:lnTo>
                  <a:close/>
                </a:path>
                <a:path w="1051560" h="344804">
                  <a:moveTo>
                    <a:pt x="756297" y="0"/>
                  </a:moveTo>
                  <a:lnTo>
                    <a:pt x="738517" y="0"/>
                  </a:lnTo>
                  <a:lnTo>
                    <a:pt x="738517" y="54622"/>
                  </a:lnTo>
                  <a:lnTo>
                    <a:pt x="756297" y="54622"/>
                  </a:lnTo>
                  <a:lnTo>
                    <a:pt x="756297" y="0"/>
                  </a:lnTo>
                  <a:close/>
                </a:path>
                <a:path w="1051560" h="344804">
                  <a:moveTo>
                    <a:pt x="793127" y="0"/>
                  </a:moveTo>
                  <a:lnTo>
                    <a:pt x="775347" y="0"/>
                  </a:lnTo>
                  <a:lnTo>
                    <a:pt x="775347" y="54622"/>
                  </a:lnTo>
                  <a:lnTo>
                    <a:pt x="793127" y="54622"/>
                  </a:lnTo>
                  <a:lnTo>
                    <a:pt x="793127" y="0"/>
                  </a:lnTo>
                  <a:close/>
                </a:path>
                <a:path w="1051560" h="344804">
                  <a:moveTo>
                    <a:pt x="829957" y="0"/>
                  </a:moveTo>
                  <a:lnTo>
                    <a:pt x="812177" y="0"/>
                  </a:lnTo>
                  <a:lnTo>
                    <a:pt x="812177" y="54622"/>
                  </a:lnTo>
                  <a:lnTo>
                    <a:pt x="829957" y="54622"/>
                  </a:lnTo>
                  <a:lnTo>
                    <a:pt x="829957" y="0"/>
                  </a:lnTo>
                  <a:close/>
                </a:path>
                <a:path w="1051560" h="344804">
                  <a:moveTo>
                    <a:pt x="866787" y="0"/>
                  </a:moveTo>
                  <a:lnTo>
                    <a:pt x="847737" y="0"/>
                  </a:lnTo>
                  <a:lnTo>
                    <a:pt x="847737" y="54622"/>
                  </a:lnTo>
                  <a:lnTo>
                    <a:pt x="866787" y="54622"/>
                  </a:lnTo>
                  <a:lnTo>
                    <a:pt x="866787" y="0"/>
                  </a:lnTo>
                  <a:close/>
                </a:path>
                <a:path w="1051560" h="344804">
                  <a:moveTo>
                    <a:pt x="903617" y="0"/>
                  </a:moveTo>
                  <a:lnTo>
                    <a:pt x="884567" y="0"/>
                  </a:lnTo>
                  <a:lnTo>
                    <a:pt x="884567" y="54622"/>
                  </a:lnTo>
                  <a:lnTo>
                    <a:pt x="903617" y="54622"/>
                  </a:lnTo>
                  <a:lnTo>
                    <a:pt x="903617" y="0"/>
                  </a:lnTo>
                  <a:close/>
                </a:path>
                <a:path w="1051560" h="344804">
                  <a:moveTo>
                    <a:pt x="940447" y="0"/>
                  </a:moveTo>
                  <a:lnTo>
                    <a:pt x="921397" y="0"/>
                  </a:lnTo>
                  <a:lnTo>
                    <a:pt x="921397" y="54622"/>
                  </a:lnTo>
                  <a:lnTo>
                    <a:pt x="940447" y="54622"/>
                  </a:lnTo>
                  <a:lnTo>
                    <a:pt x="940447" y="0"/>
                  </a:lnTo>
                  <a:close/>
                </a:path>
                <a:path w="1051560" h="344804">
                  <a:moveTo>
                    <a:pt x="977277" y="0"/>
                  </a:moveTo>
                  <a:lnTo>
                    <a:pt x="958227" y="0"/>
                  </a:lnTo>
                  <a:lnTo>
                    <a:pt x="958227" y="54622"/>
                  </a:lnTo>
                  <a:lnTo>
                    <a:pt x="977277" y="54622"/>
                  </a:lnTo>
                  <a:lnTo>
                    <a:pt x="977277" y="0"/>
                  </a:lnTo>
                  <a:close/>
                </a:path>
                <a:path w="1051560" h="344804">
                  <a:moveTo>
                    <a:pt x="1014107" y="0"/>
                  </a:moveTo>
                  <a:lnTo>
                    <a:pt x="995057" y="0"/>
                  </a:lnTo>
                  <a:lnTo>
                    <a:pt x="995057" y="54622"/>
                  </a:lnTo>
                  <a:lnTo>
                    <a:pt x="1014107" y="54622"/>
                  </a:lnTo>
                  <a:lnTo>
                    <a:pt x="1014107" y="0"/>
                  </a:lnTo>
                  <a:close/>
                </a:path>
                <a:path w="1051560" h="344804">
                  <a:moveTo>
                    <a:pt x="1050937" y="0"/>
                  </a:moveTo>
                  <a:lnTo>
                    <a:pt x="1031887" y="0"/>
                  </a:lnTo>
                  <a:lnTo>
                    <a:pt x="1031887" y="54622"/>
                  </a:lnTo>
                  <a:lnTo>
                    <a:pt x="1050937" y="54622"/>
                  </a:lnTo>
                  <a:lnTo>
                    <a:pt x="1050937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>
              <a:extLst>
                <a:ext uri="{FF2B5EF4-FFF2-40B4-BE49-F238E27FC236}">
                  <a16:creationId xmlns:a16="http://schemas.microsoft.com/office/drawing/2014/main" id="{32D678A7-C010-7602-11C9-C50F1DE06D12}"/>
                </a:ext>
              </a:extLst>
            </p:cNvPr>
            <p:cNvSpPr/>
            <p:nvPr/>
          </p:nvSpPr>
          <p:spPr>
            <a:xfrm>
              <a:off x="2016760" y="371281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80">
                  <a:moveTo>
                    <a:pt x="0" y="0"/>
                  </a:moveTo>
                  <a:lnTo>
                    <a:pt x="17779" y="0"/>
                  </a:lnTo>
                  <a:lnTo>
                    <a:pt x="17779" y="0"/>
                  </a:lnTo>
                </a:path>
              </a:pathLst>
            </a:custGeom>
            <a:ln w="5463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>
              <a:extLst>
                <a:ext uri="{FF2B5EF4-FFF2-40B4-BE49-F238E27FC236}">
                  <a16:creationId xmlns:a16="http://schemas.microsoft.com/office/drawing/2014/main" id="{85AC083E-F77C-54BC-ED03-61BB3FF6F7CC}"/>
                </a:ext>
              </a:extLst>
            </p:cNvPr>
            <p:cNvSpPr/>
            <p:nvPr/>
          </p:nvSpPr>
          <p:spPr>
            <a:xfrm>
              <a:off x="1529080" y="3730589"/>
              <a:ext cx="532765" cy="347980"/>
            </a:xfrm>
            <a:custGeom>
              <a:avLst/>
              <a:gdLst/>
              <a:ahLst/>
              <a:cxnLst/>
              <a:rect l="l" t="t" r="r" b="b"/>
              <a:pathLst>
                <a:path w="532764" h="347979">
                  <a:moveTo>
                    <a:pt x="17780" y="292735"/>
                  </a:moveTo>
                  <a:lnTo>
                    <a:pt x="0" y="292735"/>
                  </a:lnTo>
                  <a:lnTo>
                    <a:pt x="0" y="347357"/>
                  </a:lnTo>
                  <a:lnTo>
                    <a:pt x="17780" y="347357"/>
                  </a:lnTo>
                  <a:lnTo>
                    <a:pt x="17780" y="292735"/>
                  </a:lnTo>
                  <a:close/>
                </a:path>
                <a:path w="532764" h="347979">
                  <a:moveTo>
                    <a:pt x="54610" y="292735"/>
                  </a:moveTo>
                  <a:lnTo>
                    <a:pt x="36830" y="292735"/>
                  </a:lnTo>
                  <a:lnTo>
                    <a:pt x="36830" y="347357"/>
                  </a:lnTo>
                  <a:lnTo>
                    <a:pt x="54610" y="347357"/>
                  </a:lnTo>
                  <a:lnTo>
                    <a:pt x="54610" y="292735"/>
                  </a:lnTo>
                  <a:close/>
                </a:path>
                <a:path w="532764" h="347979">
                  <a:moveTo>
                    <a:pt x="91440" y="292735"/>
                  </a:moveTo>
                  <a:lnTo>
                    <a:pt x="72390" y="292735"/>
                  </a:lnTo>
                  <a:lnTo>
                    <a:pt x="72390" y="347357"/>
                  </a:lnTo>
                  <a:lnTo>
                    <a:pt x="91440" y="347357"/>
                  </a:lnTo>
                  <a:lnTo>
                    <a:pt x="91440" y="292735"/>
                  </a:lnTo>
                  <a:close/>
                </a:path>
                <a:path w="532764" h="347979">
                  <a:moveTo>
                    <a:pt x="128270" y="292735"/>
                  </a:moveTo>
                  <a:lnTo>
                    <a:pt x="109220" y="292735"/>
                  </a:lnTo>
                  <a:lnTo>
                    <a:pt x="109220" y="347357"/>
                  </a:lnTo>
                  <a:lnTo>
                    <a:pt x="128270" y="347357"/>
                  </a:lnTo>
                  <a:lnTo>
                    <a:pt x="128270" y="292735"/>
                  </a:lnTo>
                  <a:close/>
                </a:path>
                <a:path w="532764" h="347979">
                  <a:moveTo>
                    <a:pt x="165100" y="292735"/>
                  </a:moveTo>
                  <a:lnTo>
                    <a:pt x="146050" y="292735"/>
                  </a:lnTo>
                  <a:lnTo>
                    <a:pt x="146050" y="347357"/>
                  </a:lnTo>
                  <a:lnTo>
                    <a:pt x="165100" y="347357"/>
                  </a:lnTo>
                  <a:lnTo>
                    <a:pt x="165100" y="292735"/>
                  </a:lnTo>
                  <a:close/>
                </a:path>
                <a:path w="532764" h="347979">
                  <a:moveTo>
                    <a:pt x="201930" y="292735"/>
                  </a:moveTo>
                  <a:lnTo>
                    <a:pt x="182880" y="292735"/>
                  </a:lnTo>
                  <a:lnTo>
                    <a:pt x="182880" y="347357"/>
                  </a:lnTo>
                  <a:lnTo>
                    <a:pt x="201930" y="347357"/>
                  </a:lnTo>
                  <a:lnTo>
                    <a:pt x="201930" y="292735"/>
                  </a:lnTo>
                  <a:close/>
                </a:path>
                <a:path w="532764" h="347979">
                  <a:moveTo>
                    <a:pt x="238760" y="292735"/>
                  </a:moveTo>
                  <a:lnTo>
                    <a:pt x="219710" y="292735"/>
                  </a:lnTo>
                  <a:lnTo>
                    <a:pt x="219710" y="347357"/>
                  </a:lnTo>
                  <a:lnTo>
                    <a:pt x="238760" y="347357"/>
                  </a:lnTo>
                  <a:lnTo>
                    <a:pt x="238760" y="292735"/>
                  </a:lnTo>
                  <a:close/>
                </a:path>
                <a:path w="532764" h="347979">
                  <a:moveTo>
                    <a:pt x="274320" y="292735"/>
                  </a:moveTo>
                  <a:lnTo>
                    <a:pt x="256540" y="292735"/>
                  </a:lnTo>
                  <a:lnTo>
                    <a:pt x="256540" y="347357"/>
                  </a:lnTo>
                  <a:lnTo>
                    <a:pt x="274320" y="347357"/>
                  </a:lnTo>
                  <a:lnTo>
                    <a:pt x="274320" y="292735"/>
                  </a:lnTo>
                  <a:close/>
                </a:path>
                <a:path w="532764" h="347979">
                  <a:moveTo>
                    <a:pt x="311150" y="292735"/>
                  </a:moveTo>
                  <a:lnTo>
                    <a:pt x="293370" y="292735"/>
                  </a:lnTo>
                  <a:lnTo>
                    <a:pt x="293370" y="347357"/>
                  </a:lnTo>
                  <a:lnTo>
                    <a:pt x="311150" y="347357"/>
                  </a:lnTo>
                  <a:lnTo>
                    <a:pt x="311150" y="292735"/>
                  </a:lnTo>
                  <a:close/>
                </a:path>
                <a:path w="532764" h="347979">
                  <a:moveTo>
                    <a:pt x="347980" y="292735"/>
                  </a:moveTo>
                  <a:lnTo>
                    <a:pt x="330200" y="292735"/>
                  </a:lnTo>
                  <a:lnTo>
                    <a:pt x="330200" y="347357"/>
                  </a:lnTo>
                  <a:lnTo>
                    <a:pt x="347980" y="347357"/>
                  </a:lnTo>
                  <a:lnTo>
                    <a:pt x="347980" y="292735"/>
                  </a:lnTo>
                  <a:close/>
                </a:path>
                <a:path w="532764" h="347979">
                  <a:moveTo>
                    <a:pt x="384810" y="292735"/>
                  </a:moveTo>
                  <a:lnTo>
                    <a:pt x="367030" y="292735"/>
                  </a:lnTo>
                  <a:lnTo>
                    <a:pt x="367030" y="347357"/>
                  </a:lnTo>
                  <a:lnTo>
                    <a:pt x="384810" y="347357"/>
                  </a:lnTo>
                  <a:lnTo>
                    <a:pt x="384810" y="292735"/>
                  </a:lnTo>
                  <a:close/>
                </a:path>
                <a:path w="532764" h="347979">
                  <a:moveTo>
                    <a:pt x="421640" y="292735"/>
                  </a:moveTo>
                  <a:lnTo>
                    <a:pt x="403860" y="292735"/>
                  </a:lnTo>
                  <a:lnTo>
                    <a:pt x="403860" y="347357"/>
                  </a:lnTo>
                  <a:lnTo>
                    <a:pt x="421640" y="347357"/>
                  </a:lnTo>
                  <a:lnTo>
                    <a:pt x="421640" y="292735"/>
                  </a:lnTo>
                  <a:close/>
                </a:path>
                <a:path w="532764" h="347979">
                  <a:moveTo>
                    <a:pt x="458470" y="292735"/>
                  </a:moveTo>
                  <a:lnTo>
                    <a:pt x="440690" y="292735"/>
                  </a:lnTo>
                  <a:lnTo>
                    <a:pt x="440690" y="347357"/>
                  </a:lnTo>
                  <a:lnTo>
                    <a:pt x="458470" y="347357"/>
                  </a:lnTo>
                  <a:lnTo>
                    <a:pt x="458470" y="292735"/>
                  </a:lnTo>
                  <a:close/>
                </a:path>
                <a:path w="532764" h="347979">
                  <a:moveTo>
                    <a:pt x="532765" y="294640"/>
                  </a:moveTo>
                  <a:lnTo>
                    <a:pt x="495300" y="294640"/>
                  </a:lnTo>
                  <a:lnTo>
                    <a:pt x="495300" y="292735"/>
                  </a:lnTo>
                  <a:lnTo>
                    <a:pt x="476250" y="292735"/>
                  </a:lnTo>
                  <a:lnTo>
                    <a:pt x="476250" y="347357"/>
                  </a:lnTo>
                  <a:lnTo>
                    <a:pt x="495300" y="347357"/>
                  </a:lnTo>
                  <a:lnTo>
                    <a:pt x="495300" y="312420"/>
                  </a:lnTo>
                  <a:lnTo>
                    <a:pt x="532765" y="312420"/>
                  </a:lnTo>
                  <a:lnTo>
                    <a:pt x="532765" y="294640"/>
                  </a:lnTo>
                  <a:close/>
                </a:path>
                <a:path w="532764" h="347979">
                  <a:moveTo>
                    <a:pt x="532765" y="257810"/>
                  </a:moveTo>
                  <a:lnTo>
                    <a:pt x="478142" y="257810"/>
                  </a:lnTo>
                  <a:lnTo>
                    <a:pt x="478142" y="275590"/>
                  </a:lnTo>
                  <a:lnTo>
                    <a:pt x="532765" y="275590"/>
                  </a:lnTo>
                  <a:lnTo>
                    <a:pt x="532765" y="257810"/>
                  </a:lnTo>
                  <a:close/>
                </a:path>
                <a:path w="532764" h="347979">
                  <a:moveTo>
                    <a:pt x="532765" y="220980"/>
                  </a:moveTo>
                  <a:lnTo>
                    <a:pt x="478142" y="220980"/>
                  </a:lnTo>
                  <a:lnTo>
                    <a:pt x="478142" y="238760"/>
                  </a:lnTo>
                  <a:lnTo>
                    <a:pt x="532765" y="238760"/>
                  </a:lnTo>
                  <a:lnTo>
                    <a:pt x="532765" y="220980"/>
                  </a:lnTo>
                  <a:close/>
                </a:path>
                <a:path w="532764" h="347979">
                  <a:moveTo>
                    <a:pt x="532765" y="184150"/>
                  </a:moveTo>
                  <a:lnTo>
                    <a:pt x="478142" y="184150"/>
                  </a:lnTo>
                  <a:lnTo>
                    <a:pt x="478142" y="201930"/>
                  </a:lnTo>
                  <a:lnTo>
                    <a:pt x="532765" y="201930"/>
                  </a:lnTo>
                  <a:lnTo>
                    <a:pt x="532765" y="184150"/>
                  </a:lnTo>
                  <a:close/>
                </a:path>
                <a:path w="532764" h="347979">
                  <a:moveTo>
                    <a:pt x="532765" y="147320"/>
                  </a:moveTo>
                  <a:lnTo>
                    <a:pt x="478142" y="147320"/>
                  </a:lnTo>
                  <a:lnTo>
                    <a:pt x="478142" y="165100"/>
                  </a:lnTo>
                  <a:lnTo>
                    <a:pt x="532765" y="165100"/>
                  </a:lnTo>
                  <a:lnTo>
                    <a:pt x="532765" y="147320"/>
                  </a:lnTo>
                  <a:close/>
                </a:path>
                <a:path w="532764" h="347979">
                  <a:moveTo>
                    <a:pt x="532765" y="110490"/>
                  </a:moveTo>
                  <a:lnTo>
                    <a:pt x="478142" y="110490"/>
                  </a:lnTo>
                  <a:lnTo>
                    <a:pt x="478142" y="128270"/>
                  </a:lnTo>
                  <a:lnTo>
                    <a:pt x="532765" y="128270"/>
                  </a:lnTo>
                  <a:lnTo>
                    <a:pt x="532765" y="110490"/>
                  </a:lnTo>
                  <a:close/>
                </a:path>
                <a:path w="532764" h="347979">
                  <a:moveTo>
                    <a:pt x="532765" y="73660"/>
                  </a:moveTo>
                  <a:lnTo>
                    <a:pt x="478142" y="73660"/>
                  </a:lnTo>
                  <a:lnTo>
                    <a:pt x="478142" y="92710"/>
                  </a:lnTo>
                  <a:lnTo>
                    <a:pt x="532765" y="92710"/>
                  </a:lnTo>
                  <a:lnTo>
                    <a:pt x="532765" y="73660"/>
                  </a:lnTo>
                  <a:close/>
                </a:path>
                <a:path w="532764" h="347979">
                  <a:moveTo>
                    <a:pt x="532765" y="36830"/>
                  </a:moveTo>
                  <a:lnTo>
                    <a:pt x="478142" y="36830"/>
                  </a:lnTo>
                  <a:lnTo>
                    <a:pt x="478142" y="55880"/>
                  </a:lnTo>
                  <a:lnTo>
                    <a:pt x="532765" y="55880"/>
                  </a:lnTo>
                  <a:lnTo>
                    <a:pt x="532765" y="36830"/>
                  </a:lnTo>
                  <a:close/>
                </a:path>
                <a:path w="532764" h="347979">
                  <a:moveTo>
                    <a:pt x="532765" y="0"/>
                  </a:moveTo>
                  <a:lnTo>
                    <a:pt x="478142" y="0"/>
                  </a:lnTo>
                  <a:lnTo>
                    <a:pt x="478142" y="19050"/>
                  </a:lnTo>
                  <a:lnTo>
                    <a:pt x="532765" y="19050"/>
                  </a:lnTo>
                  <a:lnTo>
                    <a:pt x="532765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>
              <a:extLst>
                <a:ext uri="{FF2B5EF4-FFF2-40B4-BE49-F238E27FC236}">
                  <a16:creationId xmlns:a16="http://schemas.microsoft.com/office/drawing/2014/main" id="{999F25BB-9601-97D0-CA84-2EBC754FFA5A}"/>
                </a:ext>
              </a:extLst>
            </p:cNvPr>
            <p:cNvSpPr/>
            <p:nvPr/>
          </p:nvSpPr>
          <p:spPr>
            <a:xfrm>
              <a:off x="1478280" y="4041740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59">
                  <a:moveTo>
                    <a:pt x="22859" y="0"/>
                  </a:moveTo>
                  <a:lnTo>
                    <a:pt x="17779" y="0"/>
                  </a:lnTo>
                  <a:lnTo>
                    <a:pt x="0" y="0"/>
                  </a:lnTo>
                </a:path>
              </a:pathLst>
            </a:custGeom>
            <a:ln w="54630">
              <a:solidFill>
                <a:srgbClr val="3364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>
              <a:extLst>
                <a:ext uri="{FF2B5EF4-FFF2-40B4-BE49-F238E27FC236}">
                  <a16:creationId xmlns:a16="http://schemas.microsoft.com/office/drawing/2014/main" id="{65B97E68-F94E-698E-E56D-44DF59614D1C}"/>
                </a:ext>
              </a:extLst>
            </p:cNvPr>
            <p:cNvSpPr/>
            <p:nvPr/>
          </p:nvSpPr>
          <p:spPr>
            <a:xfrm>
              <a:off x="1000760" y="4014435"/>
              <a:ext cx="458470" cy="55244"/>
            </a:xfrm>
            <a:custGeom>
              <a:avLst/>
              <a:gdLst/>
              <a:ahLst/>
              <a:cxnLst/>
              <a:rect l="l" t="t" r="r" b="b"/>
              <a:pathLst>
                <a:path w="458469" h="55245">
                  <a:moveTo>
                    <a:pt x="17780" y="0"/>
                  </a:moveTo>
                  <a:lnTo>
                    <a:pt x="0" y="0"/>
                  </a:lnTo>
                  <a:lnTo>
                    <a:pt x="0" y="54622"/>
                  </a:lnTo>
                  <a:lnTo>
                    <a:pt x="17780" y="54622"/>
                  </a:lnTo>
                  <a:lnTo>
                    <a:pt x="17780" y="0"/>
                  </a:lnTo>
                  <a:close/>
                </a:path>
                <a:path w="458469" h="55245">
                  <a:moveTo>
                    <a:pt x="54610" y="0"/>
                  </a:moveTo>
                  <a:lnTo>
                    <a:pt x="36830" y="0"/>
                  </a:lnTo>
                  <a:lnTo>
                    <a:pt x="36830" y="54622"/>
                  </a:lnTo>
                  <a:lnTo>
                    <a:pt x="54610" y="54622"/>
                  </a:lnTo>
                  <a:lnTo>
                    <a:pt x="54610" y="0"/>
                  </a:lnTo>
                  <a:close/>
                </a:path>
                <a:path w="458469" h="55245">
                  <a:moveTo>
                    <a:pt x="91440" y="0"/>
                  </a:moveTo>
                  <a:lnTo>
                    <a:pt x="73660" y="0"/>
                  </a:lnTo>
                  <a:lnTo>
                    <a:pt x="73660" y="54622"/>
                  </a:lnTo>
                  <a:lnTo>
                    <a:pt x="91440" y="54622"/>
                  </a:lnTo>
                  <a:lnTo>
                    <a:pt x="91440" y="0"/>
                  </a:lnTo>
                  <a:close/>
                </a:path>
                <a:path w="458469" h="55245">
                  <a:moveTo>
                    <a:pt x="128270" y="0"/>
                  </a:moveTo>
                  <a:lnTo>
                    <a:pt x="109220" y="0"/>
                  </a:lnTo>
                  <a:lnTo>
                    <a:pt x="109220" y="54622"/>
                  </a:lnTo>
                  <a:lnTo>
                    <a:pt x="128270" y="54622"/>
                  </a:lnTo>
                  <a:lnTo>
                    <a:pt x="128270" y="0"/>
                  </a:lnTo>
                  <a:close/>
                </a:path>
                <a:path w="458469" h="55245">
                  <a:moveTo>
                    <a:pt x="165100" y="0"/>
                  </a:moveTo>
                  <a:lnTo>
                    <a:pt x="146050" y="0"/>
                  </a:lnTo>
                  <a:lnTo>
                    <a:pt x="146050" y="54622"/>
                  </a:lnTo>
                  <a:lnTo>
                    <a:pt x="165100" y="54622"/>
                  </a:lnTo>
                  <a:lnTo>
                    <a:pt x="165100" y="0"/>
                  </a:lnTo>
                  <a:close/>
                </a:path>
                <a:path w="458469" h="55245">
                  <a:moveTo>
                    <a:pt x="201930" y="0"/>
                  </a:moveTo>
                  <a:lnTo>
                    <a:pt x="182880" y="0"/>
                  </a:lnTo>
                  <a:lnTo>
                    <a:pt x="182880" y="54622"/>
                  </a:lnTo>
                  <a:lnTo>
                    <a:pt x="201930" y="54622"/>
                  </a:lnTo>
                  <a:lnTo>
                    <a:pt x="201930" y="0"/>
                  </a:lnTo>
                  <a:close/>
                </a:path>
                <a:path w="458469" h="55245">
                  <a:moveTo>
                    <a:pt x="238760" y="0"/>
                  </a:moveTo>
                  <a:lnTo>
                    <a:pt x="219710" y="0"/>
                  </a:lnTo>
                  <a:lnTo>
                    <a:pt x="219710" y="54622"/>
                  </a:lnTo>
                  <a:lnTo>
                    <a:pt x="238760" y="54622"/>
                  </a:lnTo>
                  <a:lnTo>
                    <a:pt x="238760" y="0"/>
                  </a:lnTo>
                  <a:close/>
                </a:path>
                <a:path w="458469" h="55245">
                  <a:moveTo>
                    <a:pt x="275590" y="0"/>
                  </a:moveTo>
                  <a:lnTo>
                    <a:pt x="256540" y="0"/>
                  </a:lnTo>
                  <a:lnTo>
                    <a:pt x="256540" y="54622"/>
                  </a:lnTo>
                  <a:lnTo>
                    <a:pt x="275590" y="54622"/>
                  </a:lnTo>
                  <a:lnTo>
                    <a:pt x="275590" y="0"/>
                  </a:lnTo>
                  <a:close/>
                </a:path>
                <a:path w="458469" h="55245">
                  <a:moveTo>
                    <a:pt x="312420" y="0"/>
                  </a:moveTo>
                  <a:lnTo>
                    <a:pt x="293370" y="0"/>
                  </a:lnTo>
                  <a:lnTo>
                    <a:pt x="293370" y="54622"/>
                  </a:lnTo>
                  <a:lnTo>
                    <a:pt x="312420" y="54622"/>
                  </a:lnTo>
                  <a:lnTo>
                    <a:pt x="312420" y="0"/>
                  </a:lnTo>
                  <a:close/>
                </a:path>
                <a:path w="458469" h="55245">
                  <a:moveTo>
                    <a:pt x="347980" y="0"/>
                  </a:moveTo>
                  <a:lnTo>
                    <a:pt x="330200" y="0"/>
                  </a:lnTo>
                  <a:lnTo>
                    <a:pt x="330200" y="54622"/>
                  </a:lnTo>
                  <a:lnTo>
                    <a:pt x="347980" y="54622"/>
                  </a:lnTo>
                  <a:lnTo>
                    <a:pt x="347980" y="0"/>
                  </a:lnTo>
                  <a:close/>
                </a:path>
                <a:path w="458469" h="55245">
                  <a:moveTo>
                    <a:pt x="384810" y="0"/>
                  </a:moveTo>
                  <a:lnTo>
                    <a:pt x="367030" y="0"/>
                  </a:lnTo>
                  <a:lnTo>
                    <a:pt x="367030" y="54622"/>
                  </a:lnTo>
                  <a:lnTo>
                    <a:pt x="384810" y="54622"/>
                  </a:lnTo>
                  <a:lnTo>
                    <a:pt x="384810" y="0"/>
                  </a:lnTo>
                  <a:close/>
                </a:path>
                <a:path w="458469" h="55245">
                  <a:moveTo>
                    <a:pt x="421640" y="0"/>
                  </a:moveTo>
                  <a:lnTo>
                    <a:pt x="403860" y="0"/>
                  </a:lnTo>
                  <a:lnTo>
                    <a:pt x="403860" y="54622"/>
                  </a:lnTo>
                  <a:lnTo>
                    <a:pt x="421640" y="54622"/>
                  </a:lnTo>
                  <a:lnTo>
                    <a:pt x="421640" y="0"/>
                  </a:lnTo>
                  <a:close/>
                </a:path>
                <a:path w="458469" h="55245">
                  <a:moveTo>
                    <a:pt x="458470" y="0"/>
                  </a:moveTo>
                  <a:lnTo>
                    <a:pt x="440690" y="0"/>
                  </a:lnTo>
                  <a:lnTo>
                    <a:pt x="440690" y="54622"/>
                  </a:lnTo>
                  <a:lnTo>
                    <a:pt x="458470" y="54622"/>
                  </a:lnTo>
                  <a:lnTo>
                    <a:pt x="458470" y="0"/>
                  </a:lnTo>
                  <a:close/>
                </a:path>
              </a:pathLst>
            </a:custGeom>
            <a:solidFill>
              <a:srgbClr val="3364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>
              <a:extLst>
                <a:ext uri="{FF2B5EF4-FFF2-40B4-BE49-F238E27FC236}">
                  <a16:creationId xmlns:a16="http://schemas.microsoft.com/office/drawing/2014/main" id="{993EEA0B-9D86-52AD-3E4B-B2B780B70DAB}"/>
                </a:ext>
              </a:extLst>
            </p:cNvPr>
            <p:cNvSpPr/>
            <p:nvPr/>
          </p:nvSpPr>
          <p:spPr>
            <a:xfrm>
              <a:off x="966469" y="4039200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39">
                  <a:moveTo>
                    <a:pt x="15240" y="2539"/>
                  </a:moveTo>
                  <a:lnTo>
                    <a:pt x="0" y="2539"/>
                  </a:lnTo>
                  <a:lnTo>
                    <a:pt x="0" y="0"/>
                  </a:lnTo>
                </a:path>
              </a:pathLst>
            </a:custGeom>
            <a:ln w="54630">
              <a:solidFill>
                <a:srgbClr val="3364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>
              <a:extLst>
                <a:ext uri="{FF2B5EF4-FFF2-40B4-BE49-F238E27FC236}">
                  <a16:creationId xmlns:a16="http://schemas.microsoft.com/office/drawing/2014/main" id="{2542A131-48B8-F02C-A5C3-ED723A7095C9}"/>
                </a:ext>
              </a:extLst>
            </p:cNvPr>
            <p:cNvSpPr/>
            <p:nvPr/>
          </p:nvSpPr>
          <p:spPr>
            <a:xfrm>
              <a:off x="939152" y="3675344"/>
              <a:ext cx="1050290" cy="344805"/>
            </a:xfrm>
            <a:custGeom>
              <a:avLst/>
              <a:gdLst/>
              <a:ahLst/>
              <a:cxnLst/>
              <a:rect l="l" t="t" r="r" b="b"/>
              <a:pathLst>
                <a:path w="1050289" h="344804">
                  <a:moveTo>
                    <a:pt x="54622" y="327025"/>
                  </a:moveTo>
                  <a:lnTo>
                    <a:pt x="0" y="327025"/>
                  </a:lnTo>
                  <a:lnTo>
                    <a:pt x="0" y="344805"/>
                  </a:lnTo>
                  <a:lnTo>
                    <a:pt x="54622" y="344805"/>
                  </a:lnTo>
                  <a:lnTo>
                    <a:pt x="54622" y="327025"/>
                  </a:lnTo>
                  <a:close/>
                </a:path>
                <a:path w="1050289" h="344804">
                  <a:moveTo>
                    <a:pt x="54622" y="290195"/>
                  </a:moveTo>
                  <a:lnTo>
                    <a:pt x="0" y="290195"/>
                  </a:lnTo>
                  <a:lnTo>
                    <a:pt x="0" y="309245"/>
                  </a:lnTo>
                  <a:lnTo>
                    <a:pt x="54622" y="309245"/>
                  </a:lnTo>
                  <a:lnTo>
                    <a:pt x="54622" y="290195"/>
                  </a:lnTo>
                  <a:close/>
                </a:path>
                <a:path w="1050289" h="344804">
                  <a:moveTo>
                    <a:pt x="54622" y="253365"/>
                  </a:moveTo>
                  <a:lnTo>
                    <a:pt x="0" y="253365"/>
                  </a:lnTo>
                  <a:lnTo>
                    <a:pt x="0" y="272415"/>
                  </a:lnTo>
                  <a:lnTo>
                    <a:pt x="54622" y="272415"/>
                  </a:lnTo>
                  <a:lnTo>
                    <a:pt x="54622" y="253365"/>
                  </a:lnTo>
                  <a:close/>
                </a:path>
                <a:path w="1050289" h="344804">
                  <a:moveTo>
                    <a:pt x="54622" y="216535"/>
                  </a:moveTo>
                  <a:lnTo>
                    <a:pt x="0" y="216535"/>
                  </a:lnTo>
                  <a:lnTo>
                    <a:pt x="0" y="235585"/>
                  </a:lnTo>
                  <a:lnTo>
                    <a:pt x="54622" y="235585"/>
                  </a:lnTo>
                  <a:lnTo>
                    <a:pt x="54622" y="216535"/>
                  </a:lnTo>
                  <a:close/>
                </a:path>
                <a:path w="1050289" h="344804">
                  <a:moveTo>
                    <a:pt x="54622" y="179705"/>
                  </a:moveTo>
                  <a:lnTo>
                    <a:pt x="0" y="179705"/>
                  </a:lnTo>
                  <a:lnTo>
                    <a:pt x="0" y="198755"/>
                  </a:lnTo>
                  <a:lnTo>
                    <a:pt x="54622" y="198755"/>
                  </a:lnTo>
                  <a:lnTo>
                    <a:pt x="54622" y="179705"/>
                  </a:lnTo>
                  <a:close/>
                </a:path>
                <a:path w="1050289" h="344804">
                  <a:moveTo>
                    <a:pt x="54622" y="142875"/>
                  </a:moveTo>
                  <a:lnTo>
                    <a:pt x="0" y="142875"/>
                  </a:lnTo>
                  <a:lnTo>
                    <a:pt x="0" y="161925"/>
                  </a:lnTo>
                  <a:lnTo>
                    <a:pt x="54622" y="161925"/>
                  </a:lnTo>
                  <a:lnTo>
                    <a:pt x="54622" y="142875"/>
                  </a:lnTo>
                  <a:close/>
                </a:path>
                <a:path w="1050289" h="344804">
                  <a:moveTo>
                    <a:pt x="54622" y="107315"/>
                  </a:moveTo>
                  <a:lnTo>
                    <a:pt x="0" y="107315"/>
                  </a:lnTo>
                  <a:lnTo>
                    <a:pt x="0" y="125095"/>
                  </a:lnTo>
                  <a:lnTo>
                    <a:pt x="54622" y="125095"/>
                  </a:lnTo>
                  <a:lnTo>
                    <a:pt x="54622" y="107315"/>
                  </a:lnTo>
                  <a:close/>
                </a:path>
                <a:path w="1050289" h="344804">
                  <a:moveTo>
                    <a:pt x="54622" y="70485"/>
                  </a:moveTo>
                  <a:lnTo>
                    <a:pt x="0" y="70485"/>
                  </a:lnTo>
                  <a:lnTo>
                    <a:pt x="0" y="88265"/>
                  </a:lnTo>
                  <a:lnTo>
                    <a:pt x="54622" y="88265"/>
                  </a:lnTo>
                  <a:lnTo>
                    <a:pt x="54622" y="70485"/>
                  </a:lnTo>
                  <a:close/>
                </a:path>
                <a:path w="1050289" h="344804">
                  <a:moveTo>
                    <a:pt x="59067" y="0"/>
                  </a:moveTo>
                  <a:lnTo>
                    <a:pt x="40017" y="0"/>
                  </a:lnTo>
                  <a:lnTo>
                    <a:pt x="40017" y="33655"/>
                  </a:lnTo>
                  <a:lnTo>
                    <a:pt x="0" y="33655"/>
                  </a:lnTo>
                  <a:lnTo>
                    <a:pt x="0" y="51435"/>
                  </a:lnTo>
                  <a:lnTo>
                    <a:pt x="40017" y="51435"/>
                  </a:lnTo>
                  <a:lnTo>
                    <a:pt x="40017" y="54622"/>
                  </a:lnTo>
                  <a:lnTo>
                    <a:pt x="59067" y="54622"/>
                  </a:lnTo>
                  <a:lnTo>
                    <a:pt x="59067" y="0"/>
                  </a:lnTo>
                  <a:close/>
                </a:path>
                <a:path w="1050289" h="344804">
                  <a:moveTo>
                    <a:pt x="95897" y="0"/>
                  </a:moveTo>
                  <a:lnTo>
                    <a:pt x="76847" y="0"/>
                  </a:lnTo>
                  <a:lnTo>
                    <a:pt x="76847" y="54622"/>
                  </a:lnTo>
                  <a:lnTo>
                    <a:pt x="95897" y="54622"/>
                  </a:lnTo>
                  <a:lnTo>
                    <a:pt x="95897" y="0"/>
                  </a:lnTo>
                  <a:close/>
                </a:path>
                <a:path w="1050289" h="344804">
                  <a:moveTo>
                    <a:pt x="132727" y="0"/>
                  </a:moveTo>
                  <a:lnTo>
                    <a:pt x="113677" y="0"/>
                  </a:lnTo>
                  <a:lnTo>
                    <a:pt x="113677" y="54622"/>
                  </a:lnTo>
                  <a:lnTo>
                    <a:pt x="132727" y="54622"/>
                  </a:lnTo>
                  <a:lnTo>
                    <a:pt x="132727" y="0"/>
                  </a:lnTo>
                  <a:close/>
                </a:path>
                <a:path w="1050289" h="344804">
                  <a:moveTo>
                    <a:pt x="169557" y="0"/>
                  </a:moveTo>
                  <a:lnTo>
                    <a:pt x="150507" y="0"/>
                  </a:lnTo>
                  <a:lnTo>
                    <a:pt x="150507" y="54622"/>
                  </a:lnTo>
                  <a:lnTo>
                    <a:pt x="169557" y="54622"/>
                  </a:lnTo>
                  <a:lnTo>
                    <a:pt x="169557" y="0"/>
                  </a:lnTo>
                  <a:close/>
                </a:path>
                <a:path w="1050289" h="344804">
                  <a:moveTo>
                    <a:pt x="205117" y="0"/>
                  </a:moveTo>
                  <a:lnTo>
                    <a:pt x="187337" y="0"/>
                  </a:lnTo>
                  <a:lnTo>
                    <a:pt x="187337" y="54622"/>
                  </a:lnTo>
                  <a:lnTo>
                    <a:pt x="205117" y="54622"/>
                  </a:lnTo>
                  <a:lnTo>
                    <a:pt x="205117" y="0"/>
                  </a:lnTo>
                  <a:close/>
                </a:path>
                <a:path w="1050289" h="344804">
                  <a:moveTo>
                    <a:pt x="241947" y="0"/>
                  </a:moveTo>
                  <a:lnTo>
                    <a:pt x="224167" y="0"/>
                  </a:lnTo>
                  <a:lnTo>
                    <a:pt x="224167" y="54622"/>
                  </a:lnTo>
                  <a:lnTo>
                    <a:pt x="241947" y="54622"/>
                  </a:lnTo>
                  <a:lnTo>
                    <a:pt x="241947" y="0"/>
                  </a:lnTo>
                  <a:close/>
                </a:path>
                <a:path w="1050289" h="344804">
                  <a:moveTo>
                    <a:pt x="278777" y="0"/>
                  </a:moveTo>
                  <a:lnTo>
                    <a:pt x="260997" y="0"/>
                  </a:lnTo>
                  <a:lnTo>
                    <a:pt x="260997" y="54622"/>
                  </a:lnTo>
                  <a:lnTo>
                    <a:pt x="278777" y="54622"/>
                  </a:lnTo>
                  <a:lnTo>
                    <a:pt x="278777" y="0"/>
                  </a:lnTo>
                  <a:close/>
                </a:path>
                <a:path w="1050289" h="344804">
                  <a:moveTo>
                    <a:pt x="315607" y="0"/>
                  </a:moveTo>
                  <a:lnTo>
                    <a:pt x="297827" y="0"/>
                  </a:lnTo>
                  <a:lnTo>
                    <a:pt x="297827" y="54622"/>
                  </a:lnTo>
                  <a:lnTo>
                    <a:pt x="315607" y="54622"/>
                  </a:lnTo>
                  <a:lnTo>
                    <a:pt x="315607" y="0"/>
                  </a:lnTo>
                  <a:close/>
                </a:path>
                <a:path w="1050289" h="344804">
                  <a:moveTo>
                    <a:pt x="352437" y="0"/>
                  </a:moveTo>
                  <a:lnTo>
                    <a:pt x="334657" y="0"/>
                  </a:lnTo>
                  <a:lnTo>
                    <a:pt x="334657" y="54622"/>
                  </a:lnTo>
                  <a:lnTo>
                    <a:pt x="352437" y="54622"/>
                  </a:lnTo>
                  <a:lnTo>
                    <a:pt x="352437" y="0"/>
                  </a:lnTo>
                  <a:close/>
                </a:path>
                <a:path w="1050289" h="344804">
                  <a:moveTo>
                    <a:pt x="389267" y="0"/>
                  </a:moveTo>
                  <a:lnTo>
                    <a:pt x="371487" y="0"/>
                  </a:lnTo>
                  <a:lnTo>
                    <a:pt x="371487" y="54622"/>
                  </a:lnTo>
                  <a:lnTo>
                    <a:pt x="389267" y="54622"/>
                  </a:lnTo>
                  <a:lnTo>
                    <a:pt x="389267" y="0"/>
                  </a:lnTo>
                  <a:close/>
                </a:path>
                <a:path w="1050289" h="344804">
                  <a:moveTo>
                    <a:pt x="426097" y="0"/>
                  </a:moveTo>
                  <a:lnTo>
                    <a:pt x="407047" y="0"/>
                  </a:lnTo>
                  <a:lnTo>
                    <a:pt x="407047" y="54622"/>
                  </a:lnTo>
                  <a:lnTo>
                    <a:pt x="426097" y="54622"/>
                  </a:lnTo>
                  <a:lnTo>
                    <a:pt x="426097" y="0"/>
                  </a:lnTo>
                  <a:close/>
                </a:path>
                <a:path w="1050289" h="344804">
                  <a:moveTo>
                    <a:pt x="462927" y="0"/>
                  </a:moveTo>
                  <a:lnTo>
                    <a:pt x="443877" y="0"/>
                  </a:lnTo>
                  <a:lnTo>
                    <a:pt x="443877" y="54622"/>
                  </a:lnTo>
                  <a:lnTo>
                    <a:pt x="462927" y="54622"/>
                  </a:lnTo>
                  <a:lnTo>
                    <a:pt x="462927" y="0"/>
                  </a:lnTo>
                  <a:close/>
                </a:path>
                <a:path w="1050289" h="344804">
                  <a:moveTo>
                    <a:pt x="499757" y="0"/>
                  </a:moveTo>
                  <a:lnTo>
                    <a:pt x="480707" y="0"/>
                  </a:lnTo>
                  <a:lnTo>
                    <a:pt x="480707" y="54622"/>
                  </a:lnTo>
                  <a:lnTo>
                    <a:pt x="499757" y="54622"/>
                  </a:lnTo>
                  <a:lnTo>
                    <a:pt x="499757" y="0"/>
                  </a:lnTo>
                  <a:close/>
                </a:path>
                <a:path w="1050289" h="344804">
                  <a:moveTo>
                    <a:pt x="536587" y="0"/>
                  </a:moveTo>
                  <a:lnTo>
                    <a:pt x="517537" y="0"/>
                  </a:lnTo>
                  <a:lnTo>
                    <a:pt x="517537" y="54622"/>
                  </a:lnTo>
                  <a:lnTo>
                    <a:pt x="536587" y="54622"/>
                  </a:lnTo>
                  <a:lnTo>
                    <a:pt x="536587" y="0"/>
                  </a:lnTo>
                  <a:close/>
                </a:path>
                <a:path w="1050289" h="344804">
                  <a:moveTo>
                    <a:pt x="573417" y="0"/>
                  </a:moveTo>
                  <a:lnTo>
                    <a:pt x="554367" y="0"/>
                  </a:lnTo>
                  <a:lnTo>
                    <a:pt x="554367" y="54622"/>
                  </a:lnTo>
                  <a:lnTo>
                    <a:pt x="573417" y="54622"/>
                  </a:lnTo>
                  <a:lnTo>
                    <a:pt x="573417" y="0"/>
                  </a:lnTo>
                  <a:close/>
                </a:path>
                <a:path w="1050289" h="344804">
                  <a:moveTo>
                    <a:pt x="608977" y="0"/>
                  </a:moveTo>
                  <a:lnTo>
                    <a:pt x="591197" y="0"/>
                  </a:lnTo>
                  <a:lnTo>
                    <a:pt x="591197" y="54622"/>
                  </a:lnTo>
                  <a:lnTo>
                    <a:pt x="608977" y="54622"/>
                  </a:lnTo>
                  <a:lnTo>
                    <a:pt x="608977" y="0"/>
                  </a:lnTo>
                  <a:close/>
                </a:path>
                <a:path w="1050289" h="344804">
                  <a:moveTo>
                    <a:pt x="645807" y="0"/>
                  </a:moveTo>
                  <a:lnTo>
                    <a:pt x="628027" y="0"/>
                  </a:lnTo>
                  <a:lnTo>
                    <a:pt x="628027" y="54622"/>
                  </a:lnTo>
                  <a:lnTo>
                    <a:pt x="645807" y="54622"/>
                  </a:lnTo>
                  <a:lnTo>
                    <a:pt x="645807" y="0"/>
                  </a:lnTo>
                  <a:close/>
                </a:path>
                <a:path w="1050289" h="344804">
                  <a:moveTo>
                    <a:pt x="682637" y="0"/>
                  </a:moveTo>
                  <a:lnTo>
                    <a:pt x="664857" y="0"/>
                  </a:lnTo>
                  <a:lnTo>
                    <a:pt x="664857" y="54622"/>
                  </a:lnTo>
                  <a:lnTo>
                    <a:pt x="682637" y="54622"/>
                  </a:lnTo>
                  <a:lnTo>
                    <a:pt x="682637" y="0"/>
                  </a:lnTo>
                  <a:close/>
                </a:path>
                <a:path w="1050289" h="344804">
                  <a:moveTo>
                    <a:pt x="719467" y="0"/>
                  </a:moveTo>
                  <a:lnTo>
                    <a:pt x="701675" y="0"/>
                  </a:lnTo>
                  <a:lnTo>
                    <a:pt x="701675" y="54622"/>
                  </a:lnTo>
                  <a:lnTo>
                    <a:pt x="719467" y="54622"/>
                  </a:lnTo>
                  <a:lnTo>
                    <a:pt x="719467" y="0"/>
                  </a:lnTo>
                  <a:close/>
                </a:path>
                <a:path w="1050289" h="344804">
                  <a:moveTo>
                    <a:pt x="756297" y="0"/>
                  </a:moveTo>
                  <a:lnTo>
                    <a:pt x="738517" y="0"/>
                  </a:lnTo>
                  <a:lnTo>
                    <a:pt x="738517" y="54622"/>
                  </a:lnTo>
                  <a:lnTo>
                    <a:pt x="756297" y="54622"/>
                  </a:lnTo>
                  <a:lnTo>
                    <a:pt x="756297" y="0"/>
                  </a:lnTo>
                  <a:close/>
                </a:path>
                <a:path w="1050289" h="344804">
                  <a:moveTo>
                    <a:pt x="793127" y="0"/>
                  </a:moveTo>
                  <a:lnTo>
                    <a:pt x="775347" y="0"/>
                  </a:lnTo>
                  <a:lnTo>
                    <a:pt x="775347" y="54622"/>
                  </a:lnTo>
                  <a:lnTo>
                    <a:pt x="793127" y="54622"/>
                  </a:lnTo>
                  <a:lnTo>
                    <a:pt x="793127" y="0"/>
                  </a:lnTo>
                  <a:close/>
                </a:path>
                <a:path w="1050289" h="344804">
                  <a:moveTo>
                    <a:pt x="829957" y="0"/>
                  </a:moveTo>
                  <a:lnTo>
                    <a:pt x="810907" y="0"/>
                  </a:lnTo>
                  <a:lnTo>
                    <a:pt x="810907" y="54622"/>
                  </a:lnTo>
                  <a:lnTo>
                    <a:pt x="829957" y="54622"/>
                  </a:lnTo>
                  <a:lnTo>
                    <a:pt x="829957" y="0"/>
                  </a:lnTo>
                  <a:close/>
                </a:path>
                <a:path w="1050289" h="344804">
                  <a:moveTo>
                    <a:pt x="866787" y="0"/>
                  </a:moveTo>
                  <a:lnTo>
                    <a:pt x="847737" y="0"/>
                  </a:lnTo>
                  <a:lnTo>
                    <a:pt x="847737" y="54622"/>
                  </a:lnTo>
                  <a:lnTo>
                    <a:pt x="866787" y="54622"/>
                  </a:lnTo>
                  <a:lnTo>
                    <a:pt x="866787" y="0"/>
                  </a:lnTo>
                  <a:close/>
                </a:path>
                <a:path w="1050289" h="344804">
                  <a:moveTo>
                    <a:pt x="903617" y="0"/>
                  </a:moveTo>
                  <a:lnTo>
                    <a:pt x="884567" y="0"/>
                  </a:lnTo>
                  <a:lnTo>
                    <a:pt x="884567" y="54622"/>
                  </a:lnTo>
                  <a:lnTo>
                    <a:pt x="903617" y="54622"/>
                  </a:lnTo>
                  <a:lnTo>
                    <a:pt x="903617" y="0"/>
                  </a:lnTo>
                  <a:close/>
                </a:path>
                <a:path w="1050289" h="344804">
                  <a:moveTo>
                    <a:pt x="940447" y="0"/>
                  </a:moveTo>
                  <a:lnTo>
                    <a:pt x="921397" y="0"/>
                  </a:lnTo>
                  <a:lnTo>
                    <a:pt x="921397" y="54622"/>
                  </a:lnTo>
                  <a:lnTo>
                    <a:pt x="940447" y="54622"/>
                  </a:lnTo>
                  <a:lnTo>
                    <a:pt x="940447" y="0"/>
                  </a:lnTo>
                  <a:close/>
                </a:path>
                <a:path w="1050289" h="344804">
                  <a:moveTo>
                    <a:pt x="977277" y="0"/>
                  </a:moveTo>
                  <a:lnTo>
                    <a:pt x="958227" y="0"/>
                  </a:lnTo>
                  <a:lnTo>
                    <a:pt x="958227" y="54622"/>
                  </a:lnTo>
                  <a:lnTo>
                    <a:pt x="977277" y="54622"/>
                  </a:lnTo>
                  <a:lnTo>
                    <a:pt x="977277" y="0"/>
                  </a:lnTo>
                  <a:close/>
                </a:path>
                <a:path w="1050289" h="344804">
                  <a:moveTo>
                    <a:pt x="1014107" y="0"/>
                  </a:moveTo>
                  <a:lnTo>
                    <a:pt x="995057" y="0"/>
                  </a:lnTo>
                  <a:lnTo>
                    <a:pt x="995057" y="54622"/>
                  </a:lnTo>
                  <a:lnTo>
                    <a:pt x="1014107" y="54622"/>
                  </a:lnTo>
                  <a:lnTo>
                    <a:pt x="1014107" y="0"/>
                  </a:lnTo>
                  <a:close/>
                </a:path>
                <a:path w="1050289" h="344804">
                  <a:moveTo>
                    <a:pt x="1049667" y="0"/>
                  </a:moveTo>
                  <a:lnTo>
                    <a:pt x="1031887" y="0"/>
                  </a:lnTo>
                  <a:lnTo>
                    <a:pt x="1031887" y="54622"/>
                  </a:lnTo>
                  <a:lnTo>
                    <a:pt x="1049667" y="54622"/>
                  </a:lnTo>
                  <a:lnTo>
                    <a:pt x="1049667" y="0"/>
                  </a:lnTo>
                  <a:close/>
                </a:path>
              </a:pathLst>
            </a:custGeom>
            <a:solidFill>
              <a:srgbClr val="3364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>
              <a:extLst>
                <a:ext uri="{FF2B5EF4-FFF2-40B4-BE49-F238E27FC236}">
                  <a16:creationId xmlns:a16="http://schemas.microsoft.com/office/drawing/2014/main" id="{FC82991C-0D6C-426B-9828-858023934D30}"/>
                </a:ext>
              </a:extLst>
            </p:cNvPr>
            <p:cNvSpPr/>
            <p:nvPr/>
          </p:nvSpPr>
          <p:spPr>
            <a:xfrm>
              <a:off x="2007870" y="3702650"/>
              <a:ext cx="17780" cy="1270"/>
            </a:xfrm>
            <a:custGeom>
              <a:avLst/>
              <a:gdLst/>
              <a:ahLst/>
              <a:cxnLst/>
              <a:rect l="l" t="t" r="r" b="b"/>
              <a:pathLst>
                <a:path w="17780" h="1270">
                  <a:moveTo>
                    <a:pt x="0" y="0"/>
                  </a:moveTo>
                  <a:lnTo>
                    <a:pt x="17780" y="0"/>
                  </a:lnTo>
                  <a:lnTo>
                    <a:pt x="17780" y="1269"/>
                  </a:lnTo>
                </a:path>
              </a:pathLst>
            </a:custGeom>
            <a:ln w="54630">
              <a:solidFill>
                <a:srgbClr val="3364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>
              <a:extLst>
                <a:ext uri="{FF2B5EF4-FFF2-40B4-BE49-F238E27FC236}">
                  <a16:creationId xmlns:a16="http://schemas.microsoft.com/office/drawing/2014/main" id="{A4A69F84-4ED3-5ADC-0EB9-5171EEC1E0C5}"/>
                </a:ext>
              </a:extLst>
            </p:cNvPr>
            <p:cNvSpPr/>
            <p:nvPr/>
          </p:nvSpPr>
          <p:spPr>
            <a:xfrm>
              <a:off x="1520190" y="3721699"/>
              <a:ext cx="532765" cy="347980"/>
            </a:xfrm>
            <a:custGeom>
              <a:avLst/>
              <a:gdLst/>
              <a:ahLst/>
              <a:cxnLst/>
              <a:rect l="l" t="t" r="r" b="b"/>
              <a:pathLst>
                <a:path w="532764" h="347979">
                  <a:moveTo>
                    <a:pt x="17780" y="292735"/>
                  </a:moveTo>
                  <a:lnTo>
                    <a:pt x="0" y="292735"/>
                  </a:lnTo>
                  <a:lnTo>
                    <a:pt x="0" y="347357"/>
                  </a:lnTo>
                  <a:lnTo>
                    <a:pt x="17780" y="347357"/>
                  </a:lnTo>
                  <a:lnTo>
                    <a:pt x="17780" y="292735"/>
                  </a:lnTo>
                  <a:close/>
                </a:path>
                <a:path w="532764" h="347979">
                  <a:moveTo>
                    <a:pt x="54610" y="292735"/>
                  </a:moveTo>
                  <a:lnTo>
                    <a:pt x="35560" y="292735"/>
                  </a:lnTo>
                  <a:lnTo>
                    <a:pt x="35560" y="347357"/>
                  </a:lnTo>
                  <a:lnTo>
                    <a:pt x="54610" y="347357"/>
                  </a:lnTo>
                  <a:lnTo>
                    <a:pt x="54610" y="292735"/>
                  </a:lnTo>
                  <a:close/>
                </a:path>
                <a:path w="532764" h="347979">
                  <a:moveTo>
                    <a:pt x="91440" y="292735"/>
                  </a:moveTo>
                  <a:lnTo>
                    <a:pt x="72390" y="292735"/>
                  </a:lnTo>
                  <a:lnTo>
                    <a:pt x="72390" y="347357"/>
                  </a:lnTo>
                  <a:lnTo>
                    <a:pt x="91440" y="347357"/>
                  </a:lnTo>
                  <a:lnTo>
                    <a:pt x="91440" y="292735"/>
                  </a:lnTo>
                  <a:close/>
                </a:path>
                <a:path w="532764" h="347979">
                  <a:moveTo>
                    <a:pt x="128270" y="292735"/>
                  </a:moveTo>
                  <a:lnTo>
                    <a:pt x="109220" y="292735"/>
                  </a:lnTo>
                  <a:lnTo>
                    <a:pt x="109220" y="347357"/>
                  </a:lnTo>
                  <a:lnTo>
                    <a:pt x="128270" y="347357"/>
                  </a:lnTo>
                  <a:lnTo>
                    <a:pt x="128270" y="292735"/>
                  </a:lnTo>
                  <a:close/>
                </a:path>
                <a:path w="532764" h="347979">
                  <a:moveTo>
                    <a:pt x="165100" y="292735"/>
                  </a:moveTo>
                  <a:lnTo>
                    <a:pt x="146050" y="292735"/>
                  </a:lnTo>
                  <a:lnTo>
                    <a:pt x="146050" y="347357"/>
                  </a:lnTo>
                  <a:lnTo>
                    <a:pt x="165100" y="347357"/>
                  </a:lnTo>
                  <a:lnTo>
                    <a:pt x="165100" y="292735"/>
                  </a:lnTo>
                  <a:close/>
                </a:path>
                <a:path w="532764" h="347979">
                  <a:moveTo>
                    <a:pt x="201930" y="292735"/>
                  </a:moveTo>
                  <a:lnTo>
                    <a:pt x="182880" y="292735"/>
                  </a:lnTo>
                  <a:lnTo>
                    <a:pt x="182880" y="347357"/>
                  </a:lnTo>
                  <a:lnTo>
                    <a:pt x="201930" y="347357"/>
                  </a:lnTo>
                  <a:lnTo>
                    <a:pt x="201930" y="292735"/>
                  </a:lnTo>
                  <a:close/>
                </a:path>
                <a:path w="532764" h="347979">
                  <a:moveTo>
                    <a:pt x="237490" y="292735"/>
                  </a:moveTo>
                  <a:lnTo>
                    <a:pt x="219710" y="292735"/>
                  </a:lnTo>
                  <a:lnTo>
                    <a:pt x="219710" y="347357"/>
                  </a:lnTo>
                  <a:lnTo>
                    <a:pt x="237490" y="347357"/>
                  </a:lnTo>
                  <a:lnTo>
                    <a:pt x="237490" y="292735"/>
                  </a:lnTo>
                  <a:close/>
                </a:path>
                <a:path w="532764" h="347979">
                  <a:moveTo>
                    <a:pt x="274320" y="292735"/>
                  </a:moveTo>
                  <a:lnTo>
                    <a:pt x="256540" y="292735"/>
                  </a:lnTo>
                  <a:lnTo>
                    <a:pt x="256540" y="347357"/>
                  </a:lnTo>
                  <a:lnTo>
                    <a:pt x="274320" y="347357"/>
                  </a:lnTo>
                  <a:lnTo>
                    <a:pt x="274320" y="292735"/>
                  </a:lnTo>
                  <a:close/>
                </a:path>
                <a:path w="532764" h="347979">
                  <a:moveTo>
                    <a:pt x="311150" y="292735"/>
                  </a:moveTo>
                  <a:lnTo>
                    <a:pt x="293370" y="292735"/>
                  </a:lnTo>
                  <a:lnTo>
                    <a:pt x="293370" y="347357"/>
                  </a:lnTo>
                  <a:lnTo>
                    <a:pt x="311150" y="347357"/>
                  </a:lnTo>
                  <a:lnTo>
                    <a:pt x="311150" y="292735"/>
                  </a:lnTo>
                  <a:close/>
                </a:path>
                <a:path w="532764" h="347979">
                  <a:moveTo>
                    <a:pt x="347980" y="292735"/>
                  </a:moveTo>
                  <a:lnTo>
                    <a:pt x="330200" y="292735"/>
                  </a:lnTo>
                  <a:lnTo>
                    <a:pt x="330200" y="347357"/>
                  </a:lnTo>
                  <a:lnTo>
                    <a:pt x="347980" y="347357"/>
                  </a:lnTo>
                  <a:lnTo>
                    <a:pt x="347980" y="292735"/>
                  </a:lnTo>
                  <a:close/>
                </a:path>
                <a:path w="532764" h="347979">
                  <a:moveTo>
                    <a:pt x="384810" y="292735"/>
                  </a:moveTo>
                  <a:lnTo>
                    <a:pt x="367030" y="292735"/>
                  </a:lnTo>
                  <a:lnTo>
                    <a:pt x="367030" y="347357"/>
                  </a:lnTo>
                  <a:lnTo>
                    <a:pt x="384810" y="347357"/>
                  </a:lnTo>
                  <a:lnTo>
                    <a:pt x="384810" y="292735"/>
                  </a:lnTo>
                  <a:close/>
                </a:path>
                <a:path w="532764" h="347979">
                  <a:moveTo>
                    <a:pt x="421640" y="292735"/>
                  </a:moveTo>
                  <a:lnTo>
                    <a:pt x="403860" y="292735"/>
                  </a:lnTo>
                  <a:lnTo>
                    <a:pt x="403860" y="347357"/>
                  </a:lnTo>
                  <a:lnTo>
                    <a:pt x="421640" y="347357"/>
                  </a:lnTo>
                  <a:lnTo>
                    <a:pt x="421640" y="292735"/>
                  </a:lnTo>
                  <a:close/>
                </a:path>
                <a:path w="532764" h="347979">
                  <a:moveTo>
                    <a:pt x="458470" y="292735"/>
                  </a:moveTo>
                  <a:lnTo>
                    <a:pt x="439420" y="292735"/>
                  </a:lnTo>
                  <a:lnTo>
                    <a:pt x="439420" y="347357"/>
                  </a:lnTo>
                  <a:lnTo>
                    <a:pt x="458470" y="347357"/>
                  </a:lnTo>
                  <a:lnTo>
                    <a:pt x="458470" y="292735"/>
                  </a:lnTo>
                  <a:close/>
                </a:path>
                <a:path w="532764" h="347979">
                  <a:moveTo>
                    <a:pt x="532765" y="293370"/>
                  </a:moveTo>
                  <a:lnTo>
                    <a:pt x="495300" y="293370"/>
                  </a:lnTo>
                  <a:lnTo>
                    <a:pt x="495300" y="292735"/>
                  </a:lnTo>
                  <a:lnTo>
                    <a:pt x="476250" y="292735"/>
                  </a:lnTo>
                  <a:lnTo>
                    <a:pt x="476250" y="347357"/>
                  </a:lnTo>
                  <a:lnTo>
                    <a:pt x="495300" y="347357"/>
                  </a:lnTo>
                  <a:lnTo>
                    <a:pt x="495300" y="312420"/>
                  </a:lnTo>
                  <a:lnTo>
                    <a:pt x="532765" y="312420"/>
                  </a:lnTo>
                  <a:lnTo>
                    <a:pt x="532765" y="293370"/>
                  </a:lnTo>
                  <a:close/>
                </a:path>
                <a:path w="532764" h="347979">
                  <a:moveTo>
                    <a:pt x="532765" y="257810"/>
                  </a:moveTo>
                  <a:lnTo>
                    <a:pt x="478142" y="257810"/>
                  </a:lnTo>
                  <a:lnTo>
                    <a:pt x="478142" y="275590"/>
                  </a:lnTo>
                  <a:lnTo>
                    <a:pt x="532765" y="275590"/>
                  </a:lnTo>
                  <a:lnTo>
                    <a:pt x="532765" y="257810"/>
                  </a:lnTo>
                  <a:close/>
                </a:path>
                <a:path w="532764" h="347979">
                  <a:moveTo>
                    <a:pt x="532765" y="220980"/>
                  </a:moveTo>
                  <a:lnTo>
                    <a:pt x="478142" y="220980"/>
                  </a:lnTo>
                  <a:lnTo>
                    <a:pt x="478142" y="238760"/>
                  </a:lnTo>
                  <a:lnTo>
                    <a:pt x="532765" y="238760"/>
                  </a:lnTo>
                  <a:lnTo>
                    <a:pt x="532765" y="220980"/>
                  </a:lnTo>
                  <a:close/>
                </a:path>
                <a:path w="532764" h="347979">
                  <a:moveTo>
                    <a:pt x="532765" y="184150"/>
                  </a:moveTo>
                  <a:lnTo>
                    <a:pt x="478142" y="184150"/>
                  </a:lnTo>
                  <a:lnTo>
                    <a:pt x="478142" y="201930"/>
                  </a:lnTo>
                  <a:lnTo>
                    <a:pt x="532765" y="201930"/>
                  </a:lnTo>
                  <a:lnTo>
                    <a:pt x="532765" y="184150"/>
                  </a:lnTo>
                  <a:close/>
                </a:path>
                <a:path w="532764" h="347979">
                  <a:moveTo>
                    <a:pt x="532765" y="147320"/>
                  </a:moveTo>
                  <a:lnTo>
                    <a:pt x="478142" y="147320"/>
                  </a:lnTo>
                  <a:lnTo>
                    <a:pt x="478142" y="165100"/>
                  </a:lnTo>
                  <a:lnTo>
                    <a:pt x="532765" y="165100"/>
                  </a:lnTo>
                  <a:lnTo>
                    <a:pt x="532765" y="147320"/>
                  </a:lnTo>
                  <a:close/>
                </a:path>
                <a:path w="532764" h="347979">
                  <a:moveTo>
                    <a:pt x="532765" y="110490"/>
                  </a:moveTo>
                  <a:lnTo>
                    <a:pt x="478142" y="110490"/>
                  </a:lnTo>
                  <a:lnTo>
                    <a:pt x="478142" y="128270"/>
                  </a:lnTo>
                  <a:lnTo>
                    <a:pt x="532765" y="128270"/>
                  </a:lnTo>
                  <a:lnTo>
                    <a:pt x="532765" y="110490"/>
                  </a:lnTo>
                  <a:close/>
                </a:path>
                <a:path w="532764" h="347979">
                  <a:moveTo>
                    <a:pt x="532765" y="73660"/>
                  </a:moveTo>
                  <a:lnTo>
                    <a:pt x="478142" y="73660"/>
                  </a:lnTo>
                  <a:lnTo>
                    <a:pt x="478142" y="91440"/>
                  </a:lnTo>
                  <a:lnTo>
                    <a:pt x="532765" y="91440"/>
                  </a:lnTo>
                  <a:lnTo>
                    <a:pt x="532765" y="73660"/>
                  </a:lnTo>
                  <a:close/>
                </a:path>
                <a:path w="532764" h="347979">
                  <a:moveTo>
                    <a:pt x="532765" y="36830"/>
                  </a:moveTo>
                  <a:lnTo>
                    <a:pt x="478142" y="36830"/>
                  </a:lnTo>
                  <a:lnTo>
                    <a:pt x="478142" y="55880"/>
                  </a:lnTo>
                  <a:lnTo>
                    <a:pt x="532765" y="55880"/>
                  </a:lnTo>
                  <a:lnTo>
                    <a:pt x="532765" y="36830"/>
                  </a:lnTo>
                  <a:close/>
                </a:path>
                <a:path w="532764" h="347979">
                  <a:moveTo>
                    <a:pt x="532765" y="0"/>
                  </a:moveTo>
                  <a:lnTo>
                    <a:pt x="478142" y="0"/>
                  </a:lnTo>
                  <a:lnTo>
                    <a:pt x="478142" y="19050"/>
                  </a:lnTo>
                  <a:lnTo>
                    <a:pt x="532765" y="19050"/>
                  </a:lnTo>
                  <a:lnTo>
                    <a:pt x="532765" y="0"/>
                  </a:lnTo>
                  <a:close/>
                </a:path>
              </a:pathLst>
            </a:custGeom>
            <a:solidFill>
              <a:srgbClr val="3364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>
              <a:extLst>
                <a:ext uri="{FF2B5EF4-FFF2-40B4-BE49-F238E27FC236}">
                  <a16:creationId xmlns:a16="http://schemas.microsoft.com/office/drawing/2014/main" id="{059277C6-460C-C8EA-919F-BDA27AB29506}"/>
                </a:ext>
              </a:extLst>
            </p:cNvPr>
            <p:cNvSpPr/>
            <p:nvPr/>
          </p:nvSpPr>
          <p:spPr>
            <a:xfrm>
              <a:off x="1001382" y="4305265"/>
              <a:ext cx="1123315" cy="394335"/>
            </a:xfrm>
            <a:custGeom>
              <a:avLst/>
              <a:gdLst/>
              <a:ahLst/>
              <a:cxnLst/>
              <a:rect l="l" t="t" r="r" b="b"/>
              <a:pathLst>
                <a:path w="1123314" h="394335">
                  <a:moveTo>
                    <a:pt x="54622" y="330835"/>
                  </a:moveTo>
                  <a:lnTo>
                    <a:pt x="0" y="330835"/>
                  </a:lnTo>
                  <a:lnTo>
                    <a:pt x="0" y="349885"/>
                  </a:lnTo>
                  <a:lnTo>
                    <a:pt x="29857" y="349885"/>
                  </a:lnTo>
                  <a:lnTo>
                    <a:pt x="29857" y="393712"/>
                  </a:lnTo>
                  <a:lnTo>
                    <a:pt x="47637" y="393712"/>
                  </a:lnTo>
                  <a:lnTo>
                    <a:pt x="47637" y="349885"/>
                  </a:lnTo>
                  <a:lnTo>
                    <a:pt x="54622" y="349885"/>
                  </a:lnTo>
                  <a:lnTo>
                    <a:pt x="54622" y="330835"/>
                  </a:lnTo>
                  <a:close/>
                </a:path>
                <a:path w="1123314" h="394335">
                  <a:moveTo>
                    <a:pt x="54622" y="295275"/>
                  </a:moveTo>
                  <a:lnTo>
                    <a:pt x="0" y="295275"/>
                  </a:lnTo>
                  <a:lnTo>
                    <a:pt x="0" y="313055"/>
                  </a:lnTo>
                  <a:lnTo>
                    <a:pt x="54622" y="313055"/>
                  </a:lnTo>
                  <a:lnTo>
                    <a:pt x="54622" y="295275"/>
                  </a:lnTo>
                  <a:close/>
                </a:path>
                <a:path w="1123314" h="394335">
                  <a:moveTo>
                    <a:pt x="54622" y="258445"/>
                  </a:moveTo>
                  <a:lnTo>
                    <a:pt x="0" y="258445"/>
                  </a:lnTo>
                  <a:lnTo>
                    <a:pt x="0" y="276225"/>
                  </a:lnTo>
                  <a:lnTo>
                    <a:pt x="54622" y="276225"/>
                  </a:lnTo>
                  <a:lnTo>
                    <a:pt x="54622" y="258445"/>
                  </a:lnTo>
                  <a:close/>
                </a:path>
                <a:path w="1123314" h="394335">
                  <a:moveTo>
                    <a:pt x="54622" y="221615"/>
                  </a:moveTo>
                  <a:lnTo>
                    <a:pt x="0" y="221615"/>
                  </a:lnTo>
                  <a:lnTo>
                    <a:pt x="0" y="239395"/>
                  </a:lnTo>
                  <a:lnTo>
                    <a:pt x="54622" y="239395"/>
                  </a:lnTo>
                  <a:lnTo>
                    <a:pt x="54622" y="221615"/>
                  </a:lnTo>
                  <a:close/>
                </a:path>
                <a:path w="1123314" h="394335">
                  <a:moveTo>
                    <a:pt x="54622" y="184785"/>
                  </a:moveTo>
                  <a:lnTo>
                    <a:pt x="0" y="184785"/>
                  </a:lnTo>
                  <a:lnTo>
                    <a:pt x="0" y="202565"/>
                  </a:lnTo>
                  <a:lnTo>
                    <a:pt x="54622" y="202565"/>
                  </a:lnTo>
                  <a:lnTo>
                    <a:pt x="54622" y="184785"/>
                  </a:lnTo>
                  <a:close/>
                </a:path>
                <a:path w="1123314" h="394335">
                  <a:moveTo>
                    <a:pt x="54622" y="147955"/>
                  </a:moveTo>
                  <a:lnTo>
                    <a:pt x="0" y="147955"/>
                  </a:lnTo>
                  <a:lnTo>
                    <a:pt x="0" y="165735"/>
                  </a:lnTo>
                  <a:lnTo>
                    <a:pt x="54622" y="165735"/>
                  </a:lnTo>
                  <a:lnTo>
                    <a:pt x="54622" y="147955"/>
                  </a:lnTo>
                  <a:close/>
                </a:path>
                <a:path w="1123314" h="394335">
                  <a:moveTo>
                    <a:pt x="54622" y="111125"/>
                  </a:moveTo>
                  <a:lnTo>
                    <a:pt x="0" y="111125"/>
                  </a:lnTo>
                  <a:lnTo>
                    <a:pt x="0" y="128905"/>
                  </a:lnTo>
                  <a:lnTo>
                    <a:pt x="54622" y="128905"/>
                  </a:lnTo>
                  <a:lnTo>
                    <a:pt x="54622" y="111125"/>
                  </a:lnTo>
                  <a:close/>
                </a:path>
                <a:path w="1123314" h="394335">
                  <a:moveTo>
                    <a:pt x="54622" y="74295"/>
                  </a:moveTo>
                  <a:lnTo>
                    <a:pt x="0" y="74295"/>
                  </a:lnTo>
                  <a:lnTo>
                    <a:pt x="0" y="93345"/>
                  </a:lnTo>
                  <a:lnTo>
                    <a:pt x="54622" y="93345"/>
                  </a:lnTo>
                  <a:lnTo>
                    <a:pt x="54622" y="74295"/>
                  </a:lnTo>
                  <a:close/>
                </a:path>
                <a:path w="1123314" h="394335">
                  <a:moveTo>
                    <a:pt x="55257" y="0"/>
                  </a:moveTo>
                  <a:lnTo>
                    <a:pt x="36207" y="0"/>
                  </a:lnTo>
                  <a:lnTo>
                    <a:pt x="36207" y="37465"/>
                  </a:lnTo>
                  <a:lnTo>
                    <a:pt x="0" y="37465"/>
                  </a:lnTo>
                  <a:lnTo>
                    <a:pt x="0" y="56515"/>
                  </a:lnTo>
                  <a:lnTo>
                    <a:pt x="54622" y="56515"/>
                  </a:lnTo>
                  <a:lnTo>
                    <a:pt x="54622" y="54622"/>
                  </a:lnTo>
                  <a:lnTo>
                    <a:pt x="55257" y="54622"/>
                  </a:lnTo>
                  <a:lnTo>
                    <a:pt x="55257" y="0"/>
                  </a:lnTo>
                  <a:close/>
                </a:path>
                <a:path w="1123314" h="394335">
                  <a:moveTo>
                    <a:pt x="84467" y="339090"/>
                  </a:moveTo>
                  <a:lnTo>
                    <a:pt x="65417" y="339090"/>
                  </a:lnTo>
                  <a:lnTo>
                    <a:pt x="65417" y="393712"/>
                  </a:lnTo>
                  <a:lnTo>
                    <a:pt x="84467" y="393712"/>
                  </a:lnTo>
                  <a:lnTo>
                    <a:pt x="84467" y="339090"/>
                  </a:lnTo>
                  <a:close/>
                </a:path>
                <a:path w="1123314" h="394335">
                  <a:moveTo>
                    <a:pt x="92087" y="0"/>
                  </a:moveTo>
                  <a:lnTo>
                    <a:pt x="73037" y="0"/>
                  </a:lnTo>
                  <a:lnTo>
                    <a:pt x="73037" y="54622"/>
                  </a:lnTo>
                  <a:lnTo>
                    <a:pt x="92087" y="54622"/>
                  </a:lnTo>
                  <a:lnTo>
                    <a:pt x="92087" y="0"/>
                  </a:lnTo>
                  <a:close/>
                </a:path>
                <a:path w="1123314" h="394335">
                  <a:moveTo>
                    <a:pt x="121297" y="339090"/>
                  </a:moveTo>
                  <a:lnTo>
                    <a:pt x="102247" y="339090"/>
                  </a:lnTo>
                  <a:lnTo>
                    <a:pt x="102247" y="393712"/>
                  </a:lnTo>
                  <a:lnTo>
                    <a:pt x="121297" y="393712"/>
                  </a:lnTo>
                  <a:lnTo>
                    <a:pt x="121297" y="339090"/>
                  </a:lnTo>
                  <a:close/>
                </a:path>
                <a:path w="1123314" h="394335">
                  <a:moveTo>
                    <a:pt x="128917" y="0"/>
                  </a:moveTo>
                  <a:lnTo>
                    <a:pt x="109867" y="0"/>
                  </a:lnTo>
                  <a:lnTo>
                    <a:pt x="109867" y="54622"/>
                  </a:lnTo>
                  <a:lnTo>
                    <a:pt x="128917" y="54622"/>
                  </a:lnTo>
                  <a:lnTo>
                    <a:pt x="128917" y="0"/>
                  </a:lnTo>
                  <a:close/>
                </a:path>
                <a:path w="1123314" h="394335">
                  <a:moveTo>
                    <a:pt x="158127" y="339090"/>
                  </a:moveTo>
                  <a:lnTo>
                    <a:pt x="139077" y="339090"/>
                  </a:lnTo>
                  <a:lnTo>
                    <a:pt x="139077" y="393712"/>
                  </a:lnTo>
                  <a:lnTo>
                    <a:pt x="158127" y="393712"/>
                  </a:lnTo>
                  <a:lnTo>
                    <a:pt x="158127" y="339090"/>
                  </a:lnTo>
                  <a:close/>
                </a:path>
                <a:path w="1123314" h="394335">
                  <a:moveTo>
                    <a:pt x="164477" y="0"/>
                  </a:moveTo>
                  <a:lnTo>
                    <a:pt x="146697" y="0"/>
                  </a:lnTo>
                  <a:lnTo>
                    <a:pt x="146697" y="54622"/>
                  </a:lnTo>
                  <a:lnTo>
                    <a:pt x="164477" y="54622"/>
                  </a:lnTo>
                  <a:lnTo>
                    <a:pt x="164477" y="0"/>
                  </a:lnTo>
                  <a:close/>
                </a:path>
                <a:path w="1123314" h="394335">
                  <a:moveTo>
                    <a:pt x="194957" y="339090"/>
                  </a:moveTo>
                  <a:lnTo>
                    <a:pt x="175907" y="339090"/>
                  </a:lnTo>
                  <a:lnTo>
                    <a:pt x="175907" y="393712"/>
                  </a:lnTo>
                  <a:lnTo>
                    <a:pt x="194957" y="393712"/>
                  </a:lnTo>
                  <a:lnTo>
                    <a:pt x="194957" y="339090"/>
                  </a:lnTo>
                  <a:close/>
                </a:path>
                <a:path w="1123314" h="394335">
                  <a:moveTo>
                    <a:pt x="201307" y="0"/>
                  </a:moveTo>
                  <a:lnTo>
                    <a:pt x="183527" y="0"/>
                  </a:lnTo>
                  <a:lnTo>
                    <a:pt x="183527" y="54622"/>
                  </a:lnTo>
                  <a:lnTo>
                    <a:pt x="201307" y="54622"/>
                  </a:lnTo>
                  <a:lnTo>
                    <a:pt x="201307" y="0"/>
                  </a:lnTo>
                  <a:close/>
                </a:path>
                <a:path w="1123314" h="394335">
                  <a:moveTo>
                    <a:pt x="231787" y="339090"/>
                  </a:moveTo>
                  <a:lnTo>
                    <a:pt x="212737" y="339090"/>
                  </a:lnTo>
                  <a:lnTo>
                    <a:pt x="212737" y="393712"/>
                  </a:lnTo>
                  <a:lnTo>
                    <a:pt x="231787" y="393712"/>
                  </a:lnTo>
                  <a:lnTo>
                    <a:pt x="231787" y="339090"/>
                  </a:lnTo>
                  <a:close/>
                </a:path>
                <a:path w="1123314" h="394335">
                  <a:moveTo>
                    <a:pt x="238137" y="0"/>
                  </a:moveTo>
                  <a:lnTo>
                    <a:pt x="220357" y="0"/>
                  </a:lnTo>
                  <a:lnTo>
                    <a:pt x="220357" y="54622"/>
                  </a:lnTo>
                  <a:lnTo>
                    <a:pt x="238137" y="54622"/>
                  </a:lnTo>
                  <a:lnTo>
                    <a:pt x="238137" y="0"/>
                  </a:lnTo>
                  <a:close/>
                </a:path>
                <a:path w="1123314" h="394335">
                  <a:moveTo>
                    <a:pt x="267347" y="339090"/>
                  </a:moveTo>
                  <a:lnTo>
                    <a:pt x="249567" y="339090"/>
                  </a:lnTo>
                  <a:lnTo>
                    <a:pt x="249567" y="393712"/>
                  </a:lnTo>
                  <a:lnTo>
                    <a:pt x="267347" y="393712"/>
                  </a:lnTo>
                  <a:lnTo>
                    <a:pt x="267347" y="339090"/>
                  </a:lnTo>
                  <a:close/>
                </a:path>
                <a:path w="1123314" h="394335">
                  <a:moveTo>
                    <a:pt x="274967" y="0"/>
                  </a:moveTo>
                  <a:lnTo>
                    <a:pt x="257187" y="0"/>
                  </a:lnTo>
                  <a:lnTo>
                    <a:pt x="257187" y="54622"/>
                  </a:lnTo>
                  <a:lnTo>
                    <a:pt x="274967" y="54622"/>
                  </a:lnTo>
                  <a:lnTo>
                    <a:pt x="274967" y="0"/>
                  </a:lnTo>
                  <a:close/>
                </a:path>
                <a:path w="1123314" h="394335">
                  <a:moveTo>
                    <a:pt x="304177" y="339090"/>
                  </a:moveTo>
                  <a:lnTo>
                    <a:pt x="286397" y="339090"/>
                  </a:lnTo>
                  <a:lnTo>
                    <a:pt x="286397" y="393712"/>
                  </a:lnTo>
                  <a:lnTo>
                    <a:pt x="304177" y="393712"/>
                  </a:lnTo>
                  <a:lnTo>
                    <a:pt x="304177" y="339090"/>
                  </a:lnTo>
                  <a:close/>
                </a:path>
                <a:path w="1123314" h="394335">
                  <a:moveTo>
                    <a:pt x="311797" y="0"/>
                  </a:moveTo>
                  <a:lnTo>
                    <a:pt x="294017" y="0"/>
                  </a:lnTo>
                  <a:lnTo>
                    <a:pt x="294017" y="54622"/>
                  </a:lnTo>
                  <a:lnTo>
                    <a:pt x="311797" y="54622"/>
                  </a:lnTo>
                  <a:lnTo>
                    <a:pt x="311797" y="0"/>
                  </a:lnTo>
                  <a:close/>
                </a:path>
                <a:path w="1123314" h="394335">
                  <a:moveTo>
                    <a:pt x="341007" y="339090"/>
                  </a:moveTo>
                  <a:lnTo>
                    <a:pt x="323227" y="339090"/>
                  </a:lnTo>
                  <a:lnTo>
                    <a:pt x="323227" y="393712"/>
                  </a:lnTo>
                  <a:lnTo>
                    <a:pt x="341007" y="393712"/>
                  </a:lnTo>
                  <a:lnTo>
                    <a:pt x="341007" y="339090"/>
                  </a:lnTo>
                  <a:close/>
                </a:path>
                <a:path w="1123314" h="394335">
                  <a:moveTo>
                    <a:pt x="348627" y="0"/>
                  </a:moveTo>
                  <a:lnTo>
                    <a:pt x="330847" y="0"/>
                  </a:lnTo>
                  <a:lnTo>
                    <a:pt x="330847" y="54622"/>
                  </a:lnTo>
                  <a:lnTo>
                    <a:pt x="348627" y="54622"/>
                  </a:lnTo>
                  <a:lnTo>
                    <a:pt x="348627" y="0"/>
                  </a:lnTo>
                  <a:close/>
                </a:path>
                <a:path w="1123314" h="394335">
                  <a:moveTo>
                    <a:pt x="377837" y="339090"/>
                  </a:moveTo>
                  <a:lnTo>
                    <a:pt x="360057" y="339090"/>
                  </a:lnTo>
                  <a:lnTo>
                    <a:pt x="360057" y="393712"/>
                  </a:lnTo>
                  <a:lnTo>
                    <a:pt x="377837" y="393712"/>
                  </a:lnTo>
                  <a:lnTo>
                    <a:pt x="377837" y="339090"/>
                  </a:lnTo>
                  <a:close/>
                </a:path>
                <a:path w="1123314" h="394335">
                  <a:moveTo>
                    <a:pt x="385457" y="0"/>
                  </a:moveTo>
                  <a:lnTo>
                    <a:pt x="366407" y="0"/>
                  </a:lnTo>
                  <a:lnTo>
                    <a:pt x="366407" y="54622"/>
                  </a:lnTo>
                  <a:lnTo>
                    <a:pt x="385457" y="54622"/>
                  </a:lnTo>
                  <a:lnTo>
                    <a:pt x="385457" y="0"/>
                  </a:lnTo>
                  <a:close/>
                </a:path>
                <a:path w="1123314" h="394335">
                  <a:moveTo>
                    <a:pt x="414667" y="339090"/>
                  </a:moveTo>
                  <a:lnTo>
                    <a:pt x="396887" y="339090"/>
                  </a:lnTo>
                  <a:lnTo>
                    <a:pt x="396887" y="393712"/>
                  </a:lnTo>
                  <a:lnTo>
                    <a:pt x="414667" y="393712"/>
                  </a:lnTo>
                  <a:lnTo>
                    <a:pt x="414667" y="339090"/>
                  </a:lnTo>
                  <a:close/>
                </a:path>
                <a:path w="1123314" h="394335">
                  <a:moveTo>
                    <a:pt x="422287" y="0"/>
                  </a:moveTo>
                  <a:lnTo>
                    <a:pt x="403237" y="0"/>
                  </a:lnTo>
                  <a:lnTo>
                    <a:pt x="403237" y="54622"/>
                  </a:lnTo>
                  <a:lnTo>
                    <a:pt x="422287" y="54622"/>
                  </a:lnTo>
                  <a:lnTo>
                    <a:pt x="422287" y="0"/>
                  </a:lnTo>
                  <a:close/>
                </a:path>
                <a:path w="1123314" h="394335">
                  <a:moveTo>
                    <a:pt x="451497" y="339090"/>
                  </a:moveTo>
                  <a:lnTo>
                    <a:pt x="433717" y="339090"/>
                  </a:lnTo>
                  <a:lnTo>
                    <a:pt x="433717" y="393712"/>
                  </a:lnTo>
                  <a:lnTo>
                    <a:pt x="451497" y="393712"/>
                  </a:lnTo>
                  <a:lnTo>
                    <a:pt x="451497" y="339090"/>
                  </a:lnTo>
                  <a:close/>
                </a:path>
                <a:path w="1123314" h="394335">
                  <a:moveTo>
                    <a:pt x="459117" y="0"/>
                  </a:moveTo>
                  <a:lnTo>
                    <a:pt x="440067" y="0"/>
                  </a:lnTo>
                  <a:lnTo>
                    <a:pt x="440067" y="54622"/>
                  </a:lnTo>
                  <a:lnTo>
                    <a:pt x="459117" y="54622"/>
                  </a:lnTo>
                  <a:lnTo>
                    <a:pt x="459117" y="0"/>
                  </a:lnTo>
                  <a:close/>
                </a:path>
                <a:path w="1123314" h="394335">
                  <a:moveTo>
                    <a:pt x="488327" y="339090"/>
                  </a:moveTo>
                  <a:lnTo>
                    <a:pt x="470547" y="339090"/>
                  </a:lnTo>
                  <a:lnTo>
                    <a:pt x="470547" y="393712"/>
                  </a:lnTo>
                  <a:lnTo>
                    <a:pt x="488327" y="393712"/>
                  </a:lnTo>
                  <a:lnTo>
                    <a:pt x="488327" y="339090"/>
                  </a:lnTo>
                  <a:close/>
                </a:path>
                <a:path w="1123314" h="394335">
                  <a:moveTo>
                    <a:pt x="495947" y="0"/>
                  </a:moveTo>
                  <a:lnTo>
                    <a:pt x="476897" y="0"/>
                  </a:lnTo>
                  <a:lnTo>
                    <a:pt x="476897" y="54622"/>
                  </a:lnTo>
                  <a:lnTo>
                    <a:pt x="495947" y="54622"/>
                  </a:lnTo>
                  <a:lnTo>
                    <a:pt x="495947" y="0"/>
                  </a:lnTo>
                  <a:close/>
                </a:path>
                <a:path w="1123314" h="394335">
                  <a:moveTo>
                    <a:pt x="525157" y="339090"/>
                  </a:moveTo>
                  <a:lnTo>
                    <a:pt x="506107" y="339090"/>
                  </a:lnTo>
                  <a:lnTo>
                    <a:pt x="506107" y="393712"/>
                  </a:lnTo>
                  <a:lnTo>
                    <a:pt x="525157" y="393712"/>
                  </a:lnTo>
                  <a:lnTo>
                    <a:pt x="525157" y="339090"/>
                  </a:lnTo>
                  <a:close/>
                </a:path>
                <a:path w="1123314" h="394335">
                  <a:moveTo>
                    <a:pt x="532777" y="0"/>
                  </a:moveTo>
                  <a:lnTo>
                    <a:pt x="513727" y="0"/>
                  </a:lnTo>
                  <a:lnTo>
                    <a:pt x="513727" y="54622"/>
                  </a:lnTo>
                  <a:lnTo>
                    <a:pt x="532777" y="54622"/>
                  </a:lnTo>
                  <a:lnTo>
                    <a:pt x="532777" y="0"/>
                  </a:lnTo>
                  <a:close/>
                </a:path>
                <a:path w="1123314" h="394335">
                  <a:moveTo>
                    <a:pt x="561987" y="339090"/>
                  </a:moveTo>
                  <a:lnTo>
                    <a:pt x="542937" y="339090"/>
                  </a:lnTo>
                  <a:lnTo>
                    <a:pt x="542937" y="393712"/>
                  </a:lnTo>
                  <a:lnTo>
                    <a:pt x="561987" y="393712"/>
                  </a:lnTo>
                  <a:lnTo>
                    <a:pt x="561987" y="339090"/>
                  </a:lnTo>
                  <a:close/>
                </a:path>
                <a:path w="1123314" h="394335">
                  <a:moveTo>
                    <a:pt x="568337" y="0"/>
                  </a:moveTo>
                  <a:lnTo>
                    <a:pt x="550557" y="0"/>
                  </a:lnTo>
                  <a:lnTo>
                    <a:pt x="550557" y="54622"/>
                  </a:lnTo>
                  <a:lnTo>
                    <a:pt x="568337" y="54622"/>
                  </a:lnTo>
                  <a:lnTo>
                    <a:pt x="568337" y="0"/>
                  </a:lnTo>
                  <a:close/>
                </a:path>
                <a:path w="1123314" h="394335">
                  <a:moveTo>
                    <a:pt x="605167" y="0"/>
                  </a:moveTo>
                  <a:lnTo>
                    <a:pt x="587387" y="0"/>
                  </a:lnTo>
                  <a:lnTo>
                    <a:pt x="587387" y="54622"/>
                  </a:lnTo>
                  <a:lnTo>
                    <a:pt x="605167" y="54622"/>
                  </a:lnTo>
                  <a:lnTo>
                    <a:pt x="605167" y="0"/>
                  </a:lnTo>
                  <a:close/>
                </a:path>
                <a:path w="1123314" h="394335">
                  <a:moveTo>
                    <a:pt x="641997" y="0"/>
                  </a:moveTo>
                  <a:lnTo>
                    <a:pt x="624217" y="0"/>
                  </a:lnTo>
                  <a:lnTo>
                    <a:pt x="624217" y="54622"/>
                  </a:lnTo>
                  <a:lnTo>
                    <a:pt x="641997" y="54622"/>
                  </a:lnTo>
                  <a:lnTo>
                    <a:pt x="641997" y="0"/>
                  </a:lnTo>
                  <a:close/>
                </a:path>
                <a:path w="1123314" h="394335">
                  <a:moveTo>
                    <a:pt x="678827" y="0"/>
                  </a:moveTo>
                  <a:lnTo>
                    <a:pt x="661047" y="0"/>
                  </a:lnTo>
                  <a:lnTo>
                    <a:pt x="661047" y="54622"/>
                  </a:lnTo>
                  <a:lnTo>
                    <a:pt x="678827" y="54622"/>
                  </a:lnTo>
                  <a:lnTo>
                    <a:pt x="678827" y="0"/>
                  </a:lnTo>
                  <a:close/>
                </a:path>
                <a:path w="1123314" h="394335">
                  <a:moveTo>
                    <a:pt x="715657" y="0"/>
                  </a:moveTo>
                  <a:lnTo>
                    <a:pt x="697877" y="0"/>
                  </a:lnTo>
                  <a:lnTo>
                    <a:pt x="697877" y="54622"/>
                  </a:lnTo>
                  <a:lnTo>
                    <a:pt x="715657" y="54622"/>
                  </a:lnTo>
                  <a:lnTo>
                    <a:pt x="715657" y="0"/>
                  </a:lnTo>
                  <a:close/>
                </a:path>
                <a:path w="1123314" h="394335">
                  <a:moveTo>
                    <a:pt x="752487" y="0"/>
                  </a:moveTo>
                  <a:lnTo>
                    <a:pt x="734707" y="0"/>
                  </a:lnTo>
                  <a:lnTo>
                    <a:pt x="734707" y="54622"/>
                  </a:lnTo>
                  <a:lnTo>
                    <a:pt x="752487" y="54622"/>
                  </a:lnTo>
                  <a:lnTo>
                    <a:pt x="752487" y="0"/>
                  </a:lnTo>
                  <a:close/>
                </a:path>
                <a:path w="1123314" h="394335">
                  <a:moveTo>
                    <a:pt x="789317" y="0"/>
                  </a:moveTo>
                  <a:lnTo>
                    <a:pt x="770267" y="0"/>
                  </a:lnTo>
                  <a:lnTo>
                    <a:pt x="770267" y="54622"/>
                  </a:lnTo>
                  <a:lnTo>
                    <a:pt x="789317" y="54622"/>
                  </a:lnTo>
                  <a:lnTo>
                    <a:pt x="789317" y="0"/>
                  </a:lnTo>
                  <a:close/>
                </a:path>
                <a:path w="1123314" h="394335">
                  <a:moveTo>
                    <a:pt x="826147" y="0"/>
                  </a:moveTo>
                  <a:lnTo>
                    <a:pt x="807097" y="0"/>
                  </a:lnTo>
                  <a:lnTo>
                    <a:pt x="807097" y="54622"/>
                  </a:lnTo>
                  <a:lnTo>
                    <a:pt x="826147" y="54622"/>
                  </a:lnTo>
                  <a:lnTo>
                    <a:pt x="826147" y="0"/>
                  </a:lnTo>
                  <a:close/>
                </a:path>
                <a:path w="1123314" h="394335">
                  <a:moveTo>
                    <a:pt x="862977" y="0"/>
                  </a:moveTo>
                  <a:lnTo>
                    <a:pt x="843927" y="0"/>
                  </a:lnTo>
                  <a:lnTo>
                    <a:pt x="843927" y="54622"/>
                  </a:lnTo>
                  <a:lnTo>
                    <a:pt x="862977" y="54622"/>
                  </a:lnTo>
                  <a:lnTo>
                    <a:pt x="862977" y="0"/>
                  </a:lnTo>
                  <a:close/>
                </a:path>
                <a:path w="1123314" h="394335">
                  <a:moveTo>
                    <a:pt x="899807" y="0"/>
                  </a:moveTo>
                  <a:lnTo>
                    <a:pt x="880757" y="0"/>
                  </a:lnTo>
                  <a:lnTo>
                    <a:pt x="880757" y="54622"/>
                  </a:lnTo>
                  <a:lnTo>
                    <a:pt x="899807" y="54622"/>
                  </a:lnTo>
                  <a:lnTo>
                    <a:pt x="899807" y="0"/>
                  </a:lnTo>
                  <a:close/>
                </a:path>
                <a:path w="1123314" h="394335">
                  <a:moveTo>
                    <a:pt x="936637" y="0"/>
                  </a:moveTo>
                  <a:lnTo>
                    <a:pt x="917587" y="0"/>
                  </a:lnTo>
                  <a:lnTo>
                    <a:pt x="917587" y="54622"/>
                  </a:lnTo>
                  <a:lnTo>
                    <a:pt x="936637" y="54622"/>
                  </a:lnTo>
                  <a:lnTo>
                    <a:pt x="936637" y="0"/>
                  </a:lnTo>
                  <a:close/>
                </a:path>
                <a:path w="1123314" h="394335">
                  <a:moveTo>
                    <a:pt x="973467" y="0"/>
                  </a:moveTo>
                  <a:lnTo>
                    <a:pt x="954417" y="0"/>
                  </a:lnTo>
                  <a:lnTo>
                    <a:pt x="954417" y="54622"/>
                  </a:lnTo>
                  <a:lnTo>
                    <a:pt x="973467" y="54622"/>
                  </a:lnTo>
                  <a:lnTo>
                    <a:pt x="973467" y="0"/>
                  </a:lnTo>
                  <a:close/>
                </a:path>
                <a:path w="1123314" h="394335">
                  <a:moveTo>
                    <a:pt x="1009027" y="0"/>
                  </a:moveTo>
                  <a:lnTo>
                    <a:pt x="991247" y="0"/>
                  </a:lnTo>
                  <a:lnTo>
                    <a:pt x="991247" y="54622"/>
                  </a:lnTo>
                  <a:lnTo>
                    <a:pt x="1009027" y="54622"/>
                  </a:lnTo>
                  <a:lnTo>
                    <a:pt x="1009027" y="0"/>
                  </a:lnTo>
                  <a:close/>
                </a:path>
                <a:path w="1123314" h="394335">
                  <a:moveTo>
                    <a:pt x="1045857" y="0"/>
                  </a:moveTo>
                  <a:lnTo>
                    <a:pt x="1028077" y="0"/>
                  </a:lnTo>
                  <a:lnTo>
                    <a:pt x="1028077" y="54622"/>
                  </a:lnTo>
                  <a:lnTo>
                    <a:pt x="1045857" y="54622"/>
                  </a:lnTo>
                  <a:lnTo>
                    <a:pt x="1045857" y="0"/>
                  </a:lnTo>
                  <a:close/>
                </a:path>
                <a:path w="1123314" h="394335">
                  <a:moveTo>
                    <a:pt x="1122692" y="327025"/>
                  </a:moveTo>
                  <a:lnTo>
                    <a:pt x="1068070" y="327025"/>
                  </a:lnTo>
                  <a:lnTo>
                    <a:pt x="1068070" y="346075"/>
                  </a:lnTo>
                  <a:lnTo>
                    <a:pt x="1122692" y="346075"/>
                  </a:lnTo>
                  <a:lnTo>
                    <a:pt x="1122692" y="327025"/>
                  </a:lnTo>
                  <a:close/>
                </a:path>
                <a:path w="1123314" h="394335">
                  <a:moveTo>
                    <a:pt x="1122692" y="290195"/>
                  </a:moveTo>
                  <a:lnTo>
                    <a:pt x="1068070" y="290195"/>
                  </a:lnTo>
                  <a:lnTo>
                    <a:pt x="1068070" y="309245"/>
                  </a:lnTo>
                  <a:lnTo>
                    <a:pt x="1122692" y="309245"/>
                  </a:lnTo>
                  <a:lnTo>
                    <a:pt x="1122692" y="290195"/>
                  </a:lnTo>
                  <a:close/>
                </a:path>
                <a:path w="1123314" h="394335">
                  <a:moveTo>
                    <a:pt x="1122692" y="254635"/>
                  </a:moveTo>
                  <a:lnTo>
                    <a:pt x="1068070" y="254635"/>
                  </a:lnTo>
                  <a:lnTo>
                    <a:pt x="1068070" y="272415"/>
                  </a:lnTo>
                  <a:lnTo>
                    <a:pt x="1122692" y="272415"/>
                  </a:lnTo>
                  <a:lnTo>
                    <a:pt x="1122692" y="254635"/>
                  </a:lnTo>
                  <a:close/>
                </a:path>
                <a:path w="1123314" h="394335">
                  <a:moveTo>
                    <a:pt x="1122692" y="217805"/>
                  </a:moveTo>
                  <a:lnTo>
                    <a:pt x="1068070" y="217805"/>
                  </a:lnTo>
                  <a:lnTo>
                    <a:pt x="1068070" y="235585"/>
                  </a:lnTo>
                  <a:lnTo>
                    <a:pt x="1122692" y="235585"/>
                  </a:lnTo>
                  <a:lnTo>
                    <a:pt x="1122692" y="217805"/>
                  </a:lnTo>
                  <a:close/>
                </a:path>
                <a:path w="1123314" h="394335">
                  <a:moveTo>
                    <a:pt x="1122692" y="180975"/>
                  </a:moveTo>
                  <a:lnTo>
                    <a:pt x="1068070" y="180975"/>
                  </a:lnTo>
                  <a:lnTo>
                    <a:pt x="1068070" y="198755"/>
                  </a:lnTo>
                  <a:lnTo>
                    <a:pt x="1122692" y="198755"/>
                  </a:lnTo>
                  <a:lnTo>
                    <a:pt x="1122692" y="180975"/>
                  </a:lnTo>
                  <a:close/>
                </a:path>
                <a:path w="1123314" h="394335">
                  <a:moveTo>
                    <a:pt x="1122692" y="144145"/>
                  </a:moveTo>
                  <a:lnTo>
                    <a:pt x="1068070" y="144145"/>
                  </a:lnTo>
                  <a:lnTo>
                    <a:pt x="1068070" y="161925"/>
                  </a:lnTo>
                  <a:lnTo>
                    <a:pt x="1122692" y="161925"/>
                  </a:lnTo>
                  <a:lnTo>
                    <a:pt x="1122692" y="144145"/>
                  </a:lnTo>
                  <a:close/>
                </a:path>
                <a:path w="1123314" h="394335">
                  <a:moveTo>
                    <a:pt x="1122692" y="107315"/>
                  </a:moveTo>
                  <a:lnTo>
                    <a:pt x="1068070" y="107315"/>
                  </a:lnTo>
                  <a:lnTo>
                    <a:pt x="1068070" y="125095"/>
                  </a:lnTo>
                  <a:lnTo>
                    <a:pt x="1122692" y="125095"/>
                  </a:lnTo>
                  <a:lnTo>
                    <a:pt x="1122692" y="107315"/>
                  </a:lnTo>
                  <a:close/>
                </a:path>
                <a:path w="1123314" h="394335">
                  <a:moveTo>
                    <a:pt x="1122692" y="70485"/>
                  </a:moveTo>
                  <a:lnTo>
                    <a:pt x="1068070" y="70485"/>
                  </a:lnTo>
                  <a:lnTo>
                    <a:pt x="1068070" y="88265"/>
                  </a:lnTo>
                  <a:lnTo>
                    <a:pt x="1122692" y="88265"/>
                  </a:lnTo>
                  <a:lnTo>
                    <a:pt x="1122692" y="70485"/>
                  </a:lnTo>
                  <a:close/>
                </a:path>
                <a:path w="1123314" h="394335">
                  <a:moveTo>
                    <a:pt x="1122692" y="33655"/>
                  </a:moveTo>
                  <a:lnTo>
                    <a:pt x="1082687" y="33655"/>
                  </a:lnTo>
                  <a:lnTo>
                    <a:pt x="1082687" y="0"/>
                  </a:lnTo>
                  <a:lnTo>
                    <a:pt x="1064907" y="0"/>
                  </a:lnTo>
                  <a:lnTo>
                    <a:pt x="1064907" y="54622"/>
                  </a:lnTo>
                  <a:lnTo>
                    <a:pt x="1082687" y="54622"/>
                  </a:lnTo>
                  <a:lnTo>
                    <a:pt x="1082687" y="51435"/>
                  </a:lnTo>
                  <a:lnTo>
                    <a:pt x="1122692" y="51435"/>
                  </a:lnTo>
                  <a:lnTo>
                    <a:pt x="1122692" y="33655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>
              <a:extLst>
                <a:ext uri="{FF2B5EF4-FFF2-40B4-BE49-F238E27FC236}">
                  <a16:creationId xmlns:a16="http://schemas.microsoft.com/office/drawing/2014/main" id="{BD7C2F58-E370-36D0-1014-33E11CBD98D7}"/>
                </a:ext>
              </a:extLst>
            </p:cNvPr>
            <p:cNvSpPr/>
            <p:nvPr/>
          </p:nvSpPr>
          <p:spPr>
            <a:xfrm>
              <a:off x="2081529" y="4669120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39" h="2539">
                  <a:moveTo>
                    <a:pt x="15239" y="0"/>
                  </a:moveTo>
                  <a:lnTo>
                    <a:pt x="15239" y="2540"/>
                  </a:lnTo>
                  <a:lnTo>
                    <a:pt x="0" y="2540"/>
                  </a:lnTo>
                </a:path>
              </a:pathLst>
            </a:custGeom>
            <a:ln w="5463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>
              <a:extLst>
                <a:ext uri="{FF2B5EF4-FFF2-40B4-BE49-F238E27FC236}">
                  <a16:creationId xmlns:a16="http://schemas.microsoft.com/office/drawing/2014/main" id="{526B38EC-C1FD-239B-7816-42C36CCB879A}"/>
                </a:ext>
              </a:extLst>
            </p:cNvPr>
            <p:cNvSpPr/>
            <p:nvPr/>
          </p:nvSpPr>
          <p:spPr>
            <a:xfrm>
              <a:off x="992492" y="4296374"/>
              <a:ext cx="1123315" cy="403225"/>
            </a:xfrm>
            <a:custGeom>
              <a:avLst/>
              <a:gdLst/>
              <a:ahLst/>
              <a:cxnLst/>
              <a:rect l="l" t="t" r="r" b="b"/>
              <a:pathLst>
                <a:path w="1123314" h="403225">
                  <a:moveTo>
                    <a:pt x="54622" y="330835"/>
                  </a:moveTo>
                  <a:lnTo>
                    <a:pt x="0" y="330835"/>
                  </a:lnTo>
                  <a:lnTo>
                    <a:pt x="0" y="349885"/>
                  </a:lnTo>
                  <a:lnTo>
                    <a:pt x="28587" y="349885"/>
                  </a:lnTo>
                  <a:lnTo>
                    <a:pt x="28587" y="393712"/>
                  </a:lnTo>
                  <a:lnTo>
                    <a:pt x="47637" y="393712"/>
                  </a:lnTo>
                  <a:lnTo>
                    <a:pt x="47637" y="349885"/>
                  </a:lnTo>
                  <a:lnTo>
                    <a:pt x="54622" y="349885"/>
                  </a:lnTo>
                  <a:lnTo>
                    <a:pt x="54622" y="330835"/>
                  </a:lnTo>
                  <a:close/>
                </a:path>
                <a:path w="1123314" h="403225">
                  <a:moveTo>
                    <a:pt x="54622" y="294005"/>
                  </a:moveTo>
                  <a:lnTo>
                    <a:pt x="0" y="294005"/>
                  </a:lnTo>
                  <a:lnTo>
                    <a:pt x="0" y="313055"/>
                  </a:lnTo>
                  <a:lnTo>
                    <a:pt x="54622" y="313055"/>
                  </a:lnTo>
                  <a:lnTo>
                    <a:pt x="54622" y="294005"/>
                  </a:lnTo>
                  <a:close/>
                </a:path>
                <a:path w="1123314" h="403225">
                  <a:moveTo>
                    <a:pt x="54622" y="258445"/>
                  </a:moveTo>
                  <a:lnTo>
                    <a:pt x="0" y="258445"/>
                  </a:lnTo>
                  <a:lnTo>
                    <a:pt x="0" y="276225"/>
                  </a:lnTo>
                  <a:lnTo>
                    <a:pt x="54622" y="276225"/>
                  </a:lnTo>
                  <a:lnTo>
                    <a:pt x="54622" y="258445"/>
                  </a:lnTo>
                  <a:close/>
                </a:path>
                <a:path w="1123314" h="403225">
                  <a:moveTo>
                    <a:pt x="54622" y="221615"/>
                  </a:moveTo>
                  <a:lnTo>
                    <a:pt x="0" y="221615"/>
                  </a:lnTo>
                  <a:lnTo>
                    <a:pt x="0" y="239395"/>
                  </a:lnTo>
                  <a:lnTo>
                    <a:pt x="54622" y="239395"/>
                  </a:lnTo>
                  <a:lnTo>
                    <a:pt x="54622" y="221615"/>
                  </a:lnTo>
                  <a:close/>
                </a:path>
                <a:path w="1123314" h="403225">
                  <a:moveTo>
                    <a:pt x="54622" y="184785"/>
                  </a:moveTo>
                  <a:lnTo>
                    <a:pt x="0" y="184785"/>
                  </a:lnTo>
                  <a:lnTo>
                    <a:pt x="0" y="202565"/>
                  </a:lnTo>
                  <a:lnTo>
                    <a:pt x="54622" y="202565"/>
                  </a:lnTo>
                  <a:lnTo>
                    <a:pt x="54622" y="184785"/>
                  </a:lnTo>
                  <a:close/>
                </a:path>
                <a:path w="1123314" h="403225">
                  <a:moveTo>
                    <a:pt x="54622" y="147955"/>
                  </a:moveTo>
                  <a:lnTo>
                    <a:pt x="0" y="147955"/>
                  </a:lnTo>
                  <a:lnTo>
                    <a:pt x="0" y="165735"/>
                  </a:lnTo>
                  <a:lnTo>
                    <a:pt x="54622" y="165735"/>
                  </a:lnTo>
                  <a:lnTo>
                    <a:pt x="54622" y="147955"/>
                  </a:lnTo>
                  <a:close/>
                </a:path>
                <a:path w="1123314" h="403225">
                  <a:moveTo>
                    <a:pt x="54622" y="111125"/>
                  </a:moveTo>
                  <a:lnTo>
                    <a:pt x="0" y="111125"/>
                  </a:lnTo>
                  <a:lnTo>
                    <a:pt x="0" y="128905"/>
                  </a:lnTo>
                  <a:lnTo>
                    <a:pt x="54622" y="128905"/>
                  </a:lnTo>
                  <a:lnTo>
                    <a:pt x="54622" y="111125"/>
                  </a:lnTo>
                  <a:close/>
                </a:path>
                <a:path w="1123314" h="403225">
                  <a:moveTo>
                    <a:pt x="54622" y="74295"/>
                  </a:moveTo>
                  <a:lnTo>
                    <a:pt x="0" y="74295"/>
                  </a:lnTo>
                  <a:lnTo>
                    <a:pt x="0" y="92075"/>
                  </a:lnTo>
                  <a:lnTo>
                    <a:pt x="54622" y="92075"/>
                  </a:lnTo>
                  <a:lnTo>
                    <a:pt x="54622" y="74295"/>
                  </a:lnTo>
                  <a:close/>
                </a:path>
                <a:path w="1123314" h="403225">
                  <a:moveTo>
                    <a:pt x="55257" y="0"/>
                  </a:moveTo>
                  <a:lnTo>
                    <a:pt x="36207" y="0"/>
                  </a:lnTo>
                  <a:lnTo>
                    <a:pt x="36207" y="37465"/>
                  </a:lnTo>
                  <a:lnTo>
                    <a:pt x="0" y="37465"/>
                  </a:lnTo>
                  <a:lnTo>
                    <a:pt x="0" y="56515"/>
                  </a:lnTo>
                  <a:lnTo>
                    <a:pt x="54622" y="56515"/>
                  </a:lnTo>
                  <a:lnTo>
                    <a:pt x="54622" y="54622"/>
                  </a:lnTo>
                  <a:lnTo>
                    <a:pt x="55257" y="54622"/>
                  </a:lnTo>
                  <a:lnTo>
                    <a:pt x="55257" y="0"/>
                  </a:lnTo>
                  <a:close/>
                </a:path>
                <a:path w="1123314" h="403225">
                  <a:moveTo>
                    <a:pt x="84467" y="339090"/>
                  </a:moveTo>
                  <a:lnTo>
                    <a:pt x="65417" y="339090"/>
                  </a:lnTo>
                  <a:lnTo>
                    <a:pt x="65417" y="393712"/>
                  </a:lnTo>
                  <a:lnTo>
                    <a:pt x="84467" y="393712"/>
                  </a:lnTo>
                  <a:lnTo>
                    <a:pt x="84467" y="339090"/>
                  </a:lnTo>
                  <a:close/>
                </a:path>
                <a:path w="1123314" h="403225">
                  <a:moveTo>
                    <a:pt x="92087" y="0"/>
                  </a:moveTo>
                  <a:lnTo>
                    <a:pt x="73037" y="0"/>
                  </a:lnTo>
                  <a:lnTo>
                    <a:pt x="73037" y="54622"/>
                  </a:lnTo>
                  <a:lnTo>
                    <a:pt x="92087" y="54622"/>
                  </a:lnTo>
                  <a:lnTo>
                    <a:pt x="92087" y="0"/>
                  </a:lnTo>
                  <a:close/>
                </a:path>
                <a:path w="1123314" h="403225">
                  <a:moveTo>
                    <a:pt x="121297" y="339090"/>
                  </a:moveTo>
                  <a:lnTo>
                    <a:pt x="102247" y="339090"/>
                  </a:lnTo>
                  <a:lnTo>
                    <a:pt x="102247" y="393712"/>
                  </a:lnTo>
                  <a:lnTo>
                    <a:pt x="121297" y="393712"/>
                  </a:lnTo>
                  <a:lnTo>
                    <a:pt x="121297" y="339090"/>
                  </a:lnTo>
                  <a:close/>
                </a:path>
                <a:path w="1123314" h="403225">
                  <a:moveTo>
                    <a:pt x="127647" y="0"/>
                  </a:moveTo>
                  <a:lnTo>
                    <a:pt x="109867" y="0"/>
                  </a:lnTo>
                  <a:lnTo>
                    <a:pt x="109867" y="54622"/>
                  </a:lnTo>
                  <a:lnTo>
                    <a:pt x="127647" y="54622"/>
                  </a:lnTo>
                  <a:lnTo>
                    <a:pt x="127647" y="0"/>
                  </a:lnTo>
                  <a:close/>
                </a:path>
                <a:path w="1123314" h="403225">
                  <a:moveTo>
                    <a:pt x="158127" y="339090"/>
                  </a:moveTo>
                  <a:lnTo>
                    <a:pt x="139077" y="339090"/>
                  </a:lnTo>
                  <a:lnTo>
                    <a:pt x="139077" y="393712"/>
                  </a:lnTo>
                  <a:lnTo>
                    <a:pt x="158127" y="393712"/>
                  </a:lnTo>
                  <a:lnTo>
                    <a:pt x="158127" y="339090"/>
                  </a:lnTo>
                  <a:close/>
                </a:path>
                <a:path w="1123314" h="403225">
                  <a:moveTo>
                    <a:pt x="164477" y="0"/>
                  </a:moveTo>
                  <a:lnTo>
                    <a:pt x="146697" y="0"/>
                  </a:lnTo>
                  <a:lnTo>
                    <a:pt x="146697" y="54622"/>
                  </a:lnTo>
                  <a:lnTo>
                    <a:pt x="164477" y="54622"/>
                  </a:lnTo>
                  <a:lnTo>
                    <a:pt x="164477" y="0"/>
                  </a:lnTo>
                  <a:close/>
                </a:path>
                <a:path w="1123314" h="403225">
                  <a:moveTo>
                    <a:pt x="194957" y="339090"/>
                  </a:moveTo>
                  <a:lnTo>
                    <a:pt x="175907" y="339090"/>
                  </a:lnTo>
                  <a:lnTo>
                    <a:pt x="175907" y="393712"/>
                  </a:lnTo>
                  <a:lnTo>
                    <a:pt x="194957" y="393712"/>
                  </a:lnTo>
                  <a:lnTo>
                    <a:pt x="194957" y="339090"/>
                  </a:lnTo>
                  <a:close/>
                </a:path>
                <a:path w="1123314" h="403225">
                  <a:moveTo>
                    <a:pt x="201307" y="0"/>
                  </a:moveTo>
                  <a:lnTo>
                    <a:pt x="183527" y="0"/>
                  </a:lnTo>
                  <a:lnTo>
                    <a:pt x="183527" y="54622"/>
                  </a:lnTo>
                  <a:lnTo>
                    <a:pt x="201307" y="54622"/>
                  </a:lnTo>
                  <a:lnTo>
                    <a:pt x="201307" y="0"/>
                  </a:lnTo>
                  <a:close/>
                </a:path>
                <a:path w="1123314" h="403225">
                  <a:moveTo>
                    <a:pt x="230517" y="339090"/>
                  </a:moveTo>
                  <a:lnTo>
                    <a:pt x="212737" y="339090"/>
                  </a:lnTo>
                  <a:lnTo>
                    <a:pt x="212737" y="393712"/>
                  </a:lnTo>
                  <a:lnTo>
                    <a:pt x="230517" y="393712"/>
                  </a:lnTo>
                  <a:lnTo>
                    <a:pt x="230517" y="339090"/>
                  </a:lnTo>
                  <a:close/>
                </a:path>
                <a:path w="1123314" h="403225">
                  <a:moveTo>
                    <a:pt x="238137" y="0"/>
                  </a:moveTo>
                  <a:lnTo>
                    <a:pt x="220357" y="0"/>
                  </a:lnTo>
                  <a:lnTo>
                    <a:pt x="220357" y="54622"/>
                  </a:lnTo>
                  <a:lnTo>
                    <a:pt x="238137" y="54622"/>
                  </a:lnTo>
                  <a:lnTo>
                    <a:pt x="238137" y="0"/>
                  </a:lnTo>
                  <a:close/>
                </a:path>
                <a:path w="1123314" h="403225">
                  <a:moveTo>
                    <a:pt x="267347" y="339090"/>
                  </a:moveTo>
                  <a:lnTo>
                    <a:pt x="249567" y="339090"/>
                  </a:lnTo>
                  <a:lnTo>
                    <a:pt x="249567" y="393712"/>
                  </a:lnTo>
                  <a:lnTo>
                    <a:pt x="267347" y="393712"/>
                  </a:lnTo>
                  <a:lnTo>
                    <a:pt x="267347" y="339090"/>
                  </a:lnTo>
                  <a:close/>
                </a:path>
                <a:path w="1123314" h="403225">
                  <a:moveTo>
                    <a:pt x="274967" y="0"/>
                  </a:moveTo>
                  <a:lnTo>
                    <a:pt x="257187" y="0"/>
                  </a:lnTo>
                  <a:lnTo>
                    <a:pt x="257187" y="54622"/>
                  </a:lnTo>
                  <a:lnTo>
                    <a:pt x="274967" y="54622"/>
                  </a:lnTo>
                  <a:lnTo>
                    <a:pt x="274967" y="0"/>
                  </a:lnTo>
                  <a:close/>
                </a:path>
                <a:path w="1123314" h="403225">
                  <a:moveTo>
                    <a:pt x="304177" y="339090"/>
                  </a:moveTo>
                  <a:lnTo>
                    <a:pt x="286397" y="339090"/>
                  </a:lnTo>
                  <a:lnTo>
                    <a:pt x="286397" y="393712"/>
                  </a:lnTo>
                  <a:lnTo>
                    <a:pt x="304177" y="393712"/>
                  </a:lnTo>
                  <a:lnTo>
                    <a:pt x="304177" y="339090"/>
                  </a:lnTo>
                  <a:close/>
                </a:path>
                <a:path w="1123314" h="403225">
                  <a:moveTo>
                    <a:pt x="311797" y="0"/>
                  </a:moveTo>
                  <a:lnTo>
                    <a:pt x="294017" y="0"/>
                  </a:lnTo>
                  <a:lnTo>
                    <a:pt x="294017" y="54622"/>
                  </a:lnTo>
                  <a:lnTo>
                    <a:pt x="311797" y="54622"/>
                  </a:lnTo>
                  <a:lnTo>
                    <a:pt x="311797" y="0"/>
                  </a:lnTo>
                  <a:close/>
                </a:path>
                <a:path w="1123314" h="403225">
                  <a:moveTo>
                    <a:pt x="341007" y="339090"/>
                  </a:moveTo>
                  <a:lnTo>
                    <a:pt x="323227" y="339090"/>
                  </a:lnTo>
                  <a:lnTo>
                    <a:pt x="323227" y="393712"/>
                  </a:lnTo>
                  <a:lnTo>
                    <a:pt x="341007" y="393712"/>
                  </a:lnTo>
                  <a:lnTo>
                    <a:pt x="341007" y="339090"/>
                  </a:lnTo>
                  <a:close/>
                </a:path>
                <a:path w="1123314" h="403225">
                  <a:moveTo>
                    <a:pt x="348627" y="0"/>
                  </a:moveTo>
                  <a:lnTo>
                    <a:pt x="329577" y="0"/>
                  </a:lnTo>
                  <a:lnTo>
                    <a:pt x="329577" y="54622"/>
                  </a:lnTo>
                  <a:lnTo>
                    <a:pt x="348627" y="54622"/>
                  </a:lnTo>
                  <a:lnTo>
                    <a:pt x="348627" y="0"/>
                  </a:lnTo>
                  <a:close/>
                </a:path>
                <a:path w="1123314" h="403225">
                  <a:moveTo>
                    <a:pt x="377837" y="339090"/>
                  </a:moveTo>
                  <a:lnTo>
                    <a:pt x="360057" y="339090"/>
                  </a:lnTo>
                  <a:lnTo>
                    <a:pt x="360057" y="393712"/>
                  </a:lnTo>
                  <a:lnTo>
                    <a:pt x="377837" y="393712"/>
                  </a:lnTo>
                  <a:lnTo>
                    <a:pt x="377837" y="339090"/>
                  </a:lnTo>
                  <a:close/>
                </a:path>
                <a:path w="1123314" h="403225">
                  <a:moveTo>
                    <a:pt x="385457" y="0"/>
                  </a:moveTo>
                  <a:lnTo>
                    <a:pt x="366407" y="0"/>
                  </a:lnTo>
                  <a:lnTo>
                    <a:pt x="366407" y="54622"/>
                  </a:lnTo>
                  <a:lnTo>
                    <a:pt x="385457" y="54622"/>
                  </a:lnTo>
                  <a:lnTo>
                    <a:pt x="385457" y="0"/>
                  </a:lnTo>
                  <a:close/>
                </a:path>
                <a:path w="1123314" h="403225">
                  <a:moveTo>
                    <a:pt x="414667" y="339090"/>
                  </a:moveTo>
                  <a:lnTo>
                    <a:pt x="396887" y="339090"/>
                  </a:lnTo>
                  <a:lnTo>
                    <a:pt x="396887" y="393712"/>
                  </a:lnTo>
                  <a:lnTo>
                    <a:pt x="414667" y="393712"/>
                  </a:lnTo>
                  <a:lnTo>
                    <a:pt x="414667" y="339090"/>
                  </a:lnTo>
                  <a:close/>
                </a:path>
                <a:path w="1123314" h="403225">
                  <a:moveTo>
                    <a:pt x="422287" y="0"/>
                  </a:moveTo>
                  <a:lnTo>
                    <a:pt x="403237" y="0"/>
                  </a:lnTo>
                  <a:lnTo>
                    <a:pt x="403237" y="54622"/>
                  </a:lnTo>
                  <a:lnTo>
                    <a:pt x="422287" y="54622"/>
                  </a:lnTo>
                  <a:lnTo>
                    <a:pt x="422287" y="0"/>
                  </a:lnTo>
                  <a:close/>
                </a:path>
                <a:path w="1123314" h="403225">
                  <a:moveTo>
                    <a:pt x="451497" y="339090"/>
                  </a:moveTo>
                  <a:lnTo>
                    <a:pt x="433717" y="339090"/>
                  </a:lnTo>
                  <a:lnTo>
                    <a:pt x="433717" y="393712"/>
                  </a:lnTo>
                  <a:lnTo>
                    <a:pt x="451497" y="393712"/>
                  </a:lnTo>
                  <a:lnTo>
                    <a:pt x="451497" y="339090"/>
                  </a:lnTo>
                  <a:close/>
                </a:path>
                <a:path w="1123314" h="403225">
                  <a:moveTo>
                    <a:pt x="459117" y="0"/>
                  </a:moveTo>
                  <a:lnTo>
                    <a:pt x="440067" y="0"/>
                  </a:lnTo>
                  <a:lnTo>
                    <a:pt x="440067" y="54622"/>
                  </a:lnTo>
                  <a:lnTo>
                    <a:pt x="459117" y="54622"/>
                  </a:lnTo>
                  <a:lnTo>
                    <a:pt x="459117" y="0"/>
                  </a:lnTo>
                  <a:close/>
                </a:path>
                <a:path w="1123314" h="403225">
                  <a:moveTo>
                    <a:pt x="488327" y="339090"/>
                  </a:moveTo>
                  <a:lnTo>
                    <a:pt x="469277" y="339090"/>
                  </a:lnTo>
                  <a:lnTo>
                    <a:pt x="469277" y="393712"/>
                  </a:lnTo>
                  <a:lnTo>
                    <a:pt x="488327" y="393712"/>
                  </a:lnTo>
                  <a:lnTo>
                    <a:pt x="488327" y="339090"/>
                  </a:lnTo>
                  <a:close/>
                </a:path>
                <a:path w="1123314" h="403225">
                  <a:moveTo>
                    <a:pt x="495947" y="0"/>
                  </a:moveTo>
                  <a:lnTo>
                    <a:pt x="476897" y="0"/>
                  </a:lnTo>
                  <a:lnTo>
                    <a:pt x="476897" y="54622"/>
                  </a:lnTo>
                  <a:lnTo>
                    <a:pt x="495947" y="54622"/>
                  </a:lnTo>
                  <a:lnTo>
                    <a:pt x="495947" y="0"/>
                  </a:lnTo>
                  <a:close/>
                </a:path>
                <a:path w="1123314" h="403225">
                  <a:moveTo>
                    <a:pt x="525157" y="339090"/>
                  </a:moveTo>
                  <a:lnTo>
                    <a:pt x="506107" y="339090"/>
                  </a:lnTo>
                  <a:lnTo>
                    <a:pt x="506107" y="393712"/>
                  </a:lnTo>
                  <a:lnTo>
                    <a:pt x="525157" y="393712"/>
                  </a:lnTo>
                  <a:lnTo>
                    <a:pt x="525157" y="339090"/>
                  </a:lnTo>
                  <a:close/>
                </a:path>
                <a:path w="1123314" h="403225">
                  <a:moveTo>
                    <a:pt x="531507" y="0"/>
                  </a:moveTo>
                  <a:lnTo>
                    <a:pt x="513727" y="0"/>
                  </a:lnTo>
                  <a:lnTo>
                    <a:pt x="513727" y="54622"/>
                  </a:lnTo>
                  <a:lnTo>
                    <a:pt x="531507" y="54622"/>
                  </a:lnTo>
                  <a:lnTo>
                    <a:pt x="531507" y="0"/>
                  </a:lnTo>
                  <a:close/>
                </a:path>
                <a:path w="1123314" h="403225">
                  <a:moveTo>
                    <a:pt x="561987" y="339090"/>
                  </a:moveTo>
                  <a:lnTo>
                    <a:pt x="542937" y="339090"/>
                  </a:lnTo>
                  <a:lnTo>
                    <a:pt x="542937" y="393712"/>
                  </a:lnTo>
                  <a:lnTo>
                    <a:pt x="561987" y="393712"/>
                  </a:lnTo>
                  <a:lnTo>
                    <a:pt x="561987" y="339090"/>
                  </a:lnTo>
                  <a:close/>
                </a:path>
                <a:path w="1123314" h="403225">
                  <a:moveTo>
                    <a:pt x="568337" y="0"/>
                  </a:moveTo>
                  <a:lnTo>
                    <a:pt x="550557" y="0"/>
                  </a:lnTo>
                  <a:lnTo>
                    <a:pt x="550557" y="54622"/>
                  </a:lnTo>
                  <a:lnTo>
                    <a:pt x="568337" y="54622"/>
                  </a:lnTo>
                  <a:lnTo>
                    <a:pt x="568337" y="0"/>
                  </a:lnTo>
                  <a:close/>
                </a:path>
                <a:path w="1123314" h="403225">
                  <a:moveTo>
                    <a:pt x="592467" y="347980"/>
                  </a:moveTo>
                  <a:lnTo>
                    <a:pt x="574687" y="347980"/>
                  </a:lnTo>
                  <a:lnTo>
                    <a:pt x="574687" y="402602"/>
                  </a:lnTo>
                  <a:lnTo>
                    <a:pt x="592467" y="402602"/>
                  </a:lnTo>
                  <a:lnTo>
                    <a:pt x="592467" y="347980"/>
                  </a:lnTo>
                  <a:close/>
                </a:path>
                <a:path w="1123314" h="403225">
                  <a:moveTo>
                    <a:pt x="605167" y="0"/>
                  </a:moveTo>
                  <a:lnTo>
                    <a:pt x="587387" y="0"/>
                  </a:lnTo>
                  <a:lnTo>
                    <a:pt x="587387" y="54622"/>
                  </a:lnTo>
                  <a:lnTo>
                    <a:pt x="605167" y="54622"/>
                  </a:lnTo>
                  <a:lnTo>
                    <a:pt x="605167" y="0"/>
                  </a:lnTo>
                  <a:close/>
                </a:path>
                <a:path w="1123314" h="403225">
                  <a:moveTo>
                    <a:pt x="629297" y="347980"/>
                  </a:moveTo>
                  <a:lnTo>
                    <a:pt x="611517" y="347980"/>
                  </a:lnTo>
                  <a:lnTo>
                    <a:pt x="611517" y="402602"/>
                  </a:lnTo>
                  <a:lnTo>
                    <a:pt x="629297" y="402602"/>
                  </a:lnTo>
                  <a:lnTo>
                    <a:pt x="629297" y="347980"/>
                  </a:lnTo>
                  <a:close/>
                </a:path>
                <a:path w="1123314" h="403225">
                  <a:moveTo>
                    <a:pt x="641985" y="0"/>
                  </a:moveTo>
                  <a:lnTo>
                    <a:pt x="624217" y="0"/>
                  </a:lnTo>
                  <a:lnTo>
                    <a:pt x="624217" y="54622"/>
                  </a:lnTo>
                  <a:lnTo>
                    <a:pt x="641985" y="54622"/>
                  </a:lnTo>
                  <a:lnTo>
                    <a:pt x="641985" y="0"/>
                  </a:lnTo>
                  <a:close/>
                </a:path>
                <a:path w="1123314" h="403225">
                  <a:moveTo>
                    <a:pt x="666127" y="347980"/>
                  </a:moveTo>
                  <a:lnTo>
                    <a:pt x="648335" y="347980"/>
                  </a:lnTo>
                  <a:lnTo>
                    <a:pt x="648335" y="402602"/>
                  </a:lnTo>
                  <a:lnTo>
                    <a:pt x="666127" y="402602"/>
                  </a:lnTo>
                  <a:lnTo>
                    <a:pt x="666127" y="347980"/>
                  </a:lnTo>
                  <a:close/>
                </a:path>
                <a:path w="1123314" h="403225">
                  <a:moveTo>
                    <a:pt x="678827" y="0"/>
                  </a:moveTo>
                  <a:lnTo>
                    <a:pt x="661035" y="0"/>
                  </a:lnTo>
                  <a:lnTo>
                    <a:pt x="661035" y="54622"/>
                  </a:lnTo>
                  <a:lnTo>
                    <a:pt x="678827" y="54622"/>
                  </a:lnTo>
                  <a:lnTo>
                    <a:pt x="678827" y="0"/>
                  </a:lnTo>
                  <a:close/>
                </a:path>
                <a:path w="1123314" h="403225">
                  <a:moveTo>
                    <a:pt x="702957" y="347980"/>
                  </a:moveTo>
                  <a:lnTo>
                    <a:pt x="685177" y="347980"/>
                  </a:lnTo>
                  <a:lnTo>
                    <a:pt x="685177" y="402602"/>
                  </a:lnTo>
                  <a:lnTo>
                    <a:pt x="702957" y="402602"/>
                  </a:lnTo>
                  <a:lnTo>
                    <a:pt x="702957" y="347980"/>
                  </a:lnTo>
                  <a:close/>
                </a:path>
                <a:path w="1123314" h="403225">
                  <a:moveTo>
                    <a:pt x="715657" y="0"/>
                  </a:moveTo>
                  <a:lnTo>
                    <a:pt x="697877" y="0"/>
                  </a:lnTo>
                  <a:lnTo>
                    <a:pt x="697877" y="54622"/>
                  </a:lnTo>
                  <a:lnTo>
                    <a:pt x="715657" y="54622"/>
                  </a:lnTo>
                  <a:lnTo>
                    <a:pt x="715657" y="0"/>
                  </a:lnTo>
                  <a:close/>
                </a:path>
                <a:path w="1123314" h="403225">
                  <a:moveTo>
                    <a:pt x="739787" y="347980"/>
                  </a:moveTo>
                  <a:lnTo>
                    <a:pt x="722007" y="347980"/>
                  </a:lnTo>
                  <a:lnTo>
                    <a:pt x="722007" y="402602"/>
                  </a:lnTo>
                  <a:lnTo>
                    <a:pt x="739787" y="402602"/>
                  </a:lnTo>
                  <a:lnTo>
                    <a:pt x="739787" y="347980"/>
                  </a:lnTo>
                  <a:close/>
                </a:path>
                <a:path w="1123314" h="403225">
                  <a:moveTo>
                    <a:pt x="752487" y="0"/>
                  </a:moveTo>
                  <a:lnTo>
                    <a:pt x="733437" y="0"/>
                  </a:lnTo>
                  <a:lnTo>
                    <a:pt x="733437" y="54622"/>
                  </a:lnTo>
                  <a:lnTo>
                    <a:pt x="752487" y="54622"/>
                  </a:lnTo>
                  <a:lnTo>
                    <a:pt x="752487" y="0"/>
                  </a:lnTo>
                  <a:close/>
                </a:path>
                <a:path w="1123314" h="403225">
                  <a:moveTo>
                    <a:pt x="776617" y="347980"/>
                  </a:moveTo>
                  <a:lnTo>
                    <a:pt x="757567" y="347980"/>
                  </a:lnTo>
                  <a:lnTo>
                    <a:pt x="757567" y="402602"/>
                  </a:lnTo>
                  <a:lnTo>
                    <a:pt x="776617" y="402602"/>
                  </a:lnTo>
                  <a:lnTo>
                    <a:pt x="776617" y="347980"/>
                  </a:lnTo>
                  <a:close/>
                </a:path>
                <a:path w="1123314" h="403225">
                  <a:moveTo>
                    <a:pt x="789317" y="0"/>
                  </a:moveTo>
                  <a:lnTo>
                    <a:pt x="770267" y="0"/>
                  </a:lnTo>
                  <a:lnTo>
                    <a:pt x="770267" y="54622"/>
                  </a:lnTo>
                  <a:lnTo>
                    <a:pt x="789317" y="54622"/>
                  </a:lnTo>
                  <a:lnTo>
                    <a:pt x="789317" y="0"/>
                  </a:lnTo>
                  <a:close/>
                </a:path>
                <a:path w="1123314" h="403225">
                  <a:moveTo>
                    <a:pt x="813447" y="347980"/>
                  </a:moveTo>
                  <a:lnTo>
                    <a:pt x="794397" y="347980"/>
                  </a:lnTo>
                  <a:lnTo>
                    <a:pt x="794397" y="402602"/>
                  </a:lnTo>
                  <a:lnTo>
                    <a:pt x="813447" y="402602"/>
                  </a:lnTo>
                  <a:lnTo>
                    <a:pt x="813447" y="347980"/>
                  </a:lnTo>
                  <a:close/>
                </a:path>
                <a:path w="1123314" h="403225">
                  <a:moveTo>
                    <a:pt x="826147" y="0"/>
                  </a:moveTo>
                  <a:lnTo>
                    <a:pt x="807097" y="0"/>
                  </a:lnTo>
                  <a:lnTo>
                    <a:pt x="807097" y="54622"/>
                  </a:lnTo>
                  <a:lnTo>
                    <a:pt x="826147" y="54622"/>
                  </a:lnTo>
                  <a:lnTo>
                    <a:pt x="826147" y="0"/>
                  </a:lnTo>
                  <a:close/>
                </a:path>
                <a:path w="1123314" h="403225">
                  <a:moveTo>
                    <a:pt x="850277" y="347980"/>
                  </a:moveTo>
                  <a:lnTo>
                    <a:pt x="831227" y="347980"/>
                  </a:lnTo>
                  <a:lnTo>
                    <a:pt x="831227" y="402602"/>
                  </a:lnTo>
                  <a:lnTo>
                    <a:pt x="850277" y="402602"/>
                  </a:lnTo>
                  <a:lnTo>
                    <a:pt x="850277" y="347980"/>
                  </a:lnTo>
                  <a:close/>
                </a:path>
                <a:path w="1123314" h="403225">
                  <a:moveTo>
                    <a:pt x="862977" y="0"/>
                  </a:moveTo>
                  <a:lnTo>
                    <a:pt x="843927" y="0"/>
                  </a:lnTo>
                  <a:lnTo>
                    <a:pt x="843927" y="54622"/>
                  </a:lnTo>
                  <a:lnTo>
                    <a:pt x="862977" y="54622"/>
                  </a:lnTo>
                  <a:lnTo>
                    <a:pt x="862977" y="0"/>
                  </a:lnTo>
                  <a:close/>
                </a:path>
                <a:path w="1123314" h="403225">
                  <a:moveTo>
                    <a:pt x="887107" y="347980"/>
                  </a:moveTo>
                  <a:lnTo>
                    <a:pt x="868057" y="347980"/>
                  </a:lnTo>
                  <a:lnTo>
                    <a:pt x="868057" y="402602"/>
                  </a:lnTo>
                  <a:lnTo>
                    <a:pt x="887107" y="402602"/>
                  </a:lnTo>
                  <a:lnTo>
                    <a:pt x="887107" y="347980"/>
                  </a:lnTo>
                  <a:close/>
                </a:path>
                <a:path w="1123314" h="403225">
                  <a:moveTo>
                    <a:pt x="899807" y="0"/>
                  </a:moveTo>
                  <a:lnTo>
                    <a:pt x="880757" y="0"/>
                  </a:lnTo>
                  <a:lnTo>
                    <a:pt x="880757" y="54622"/>
                  </a:lnTo>
                  <a:lnTo>
                    <a:pt x="899807" y="54622"/>
                  </a:lnTo>
                  <a:lnTo>
                    <a:pt x="899807" y="0"/>
                  </a:lnTo>
                  <a:close/>
                </a:path>
                <a:path w="1123314" h="403225">
                  <a:moveTo>
                    <a:pt x="923937" y="347980"/>
                  </a:moveTo>
                  <a:lnTo>
                    <a:pt x="904887" y="347980"/>
                  </a:lnTo>
                  <a:lnTo>
                    <a:pt x="904887" y="402602"/>
                  </a:lnTo>
                  <a:lnTo>
                    <a:pt x="923937" y="402602"/>
                  </a:lnTo>
                  <a:lnTo>
                    <a:pt x="923937" y="347980"/>
                  </a:lnTo>
                  <a:close/>
                </a:path>
                <a:path w="1123314" h="403225">
                  <a:moveTo>
                    <a:pt x="936637" y="0"/>
                  </a:moveTo>
                  <a:lnTo>
                    <a:pt x="917587" y="0"/>
                  </a:lnTo>
                  <a:lnTo>
                    <a:pt x="917587" y="54622"/>
                  </a:lnTo>
                  <a:lnTo>
                    <a:pt x="936637" y="54622"/>
                  </a:lnTo>
                  <a:lnTo>
                    <a:pt x="936637" y="0"/>
                  </a:lnTo>
                  <a:close/>
                </a:path>
                <a:path w="1123314" h="403225">
                  <a:moveTo>
                    <a:pt x="960767" y="347980"/>
                  </a:moveTo>
                  <a:lnTo>
                    <a:pt x="941717" y="347980"/>
                  </a:lnTo>
                  <a:lnTo>
                    <a:pt x="941717" y="402602"/>
                  </a:lnTo>
                  <a:lnTo>
                    <a:pt x="960767" y="402602"/>
                  </a:lnTo>
                  <a:lnTo>
                    <a:pt x="960767" y="347980"/>
                  </a:lnTo>
                  <a:close/>
                </a:path>
                <a:path w="1123314" h="403225">
                  <a:moveTo>
                    <a:pt x="972197" y="0"/>
                  </a:moveTo>
                  <a:lnTo>
                    <a:pt x="954417" y="0"/>
                  </a:lnTo>
                  <a:lnTo>
                    <a:pt x="954417" y="54622"/>
                  </a:lnTo>
                  <a:lnTo>
                    <a:pt x="972197" y="54622"/>
                  </a:lnTo>
                  <a:lnTo>
                    <a:pt x="972197" y="0"/>
                  </a:lnTo>
                  <a:close/>
                </a:path>
                <a:path w="1123314" h="403225">
                  <a:moveTo>
                    <a:pt x="996327" y="347980"/>
                  </a:moveTo>
                  <a:lnTo>
                    <a:pt x="978547" y="347980"/>
                  </a:lnTo>
                  <a:lnTo>
                    <a:pt x="978547" y="402602"/>
                  </a:lnTo>
                  <a:lnTo>
                    <a:pt x="996327" y="402602"/>
                  </a:lnTo>
                  <a:lnTo>
                    <a:pt x="996327" y="347980"/>
                  </a:lnTo>
                  <a:close/>
                </a:path>
                <a:path w="1123314" h="403225">
                  <a:moveTo>
                    <a:pt x="1009027" y="0"/>
                  </a:moveTo>
                  <a:lnTo>
                    <a:pt x="991247" y="0"/>
                  </a:lnTo>
                  <a:lnTo>
                    <a:pt x="991247" y="54622"/>
                  </a:lnTo>
                  <a:lnTo>
                    <a:pt x="1009027" y="54622"/>
                  </a:lnTo>
                  <a:lnTo>
                    <a:pt x="1009027" y="0"/>
                  </a:lnTo>
                  <a:close/>
                </a:path>
                <a:path w="1123314" h="403225">
                  <a:moveTo>
                    <a:pt x="1033157" y="347980"/>
                  </a:moveTo>
                  <a:lnTo>
                    <a:pt x="1015377" y="347980"/>
                  </a:lnTo>
                  <a:lnTo>
                    <a:pt x="1015377" y="402602"/>
                  </a:lnTo>
                  <a:lnTo>
                    <a:pt x="1033157" y="402602"/>
                  </a:lnTo>
                  <a:lnTo>
                    <a:pt x="1033157" y="347980"/>
                  </a:lnTo>
                  <a:close/>
                </a:path>
                <a:path w="1123314" h="403225">
                  <a:moveTo>
                    <a:pt x="1045857" y="0"/>
                  </a:moveTo>
                  <a:lnTo>
                    <a:pt x="1028077" y="0"/>
                  </a:lnTo>
                  <a:lnTo>
                    <a:pt x="1028077" y="54622"/>
                  </a:lnTo>
                  <a:lnTo>
                    <a:pt x="1045857" y="54622"/>
                  </a:lnTo>
                  <a:lnTo>
                    <a:pt x="1045857" y="0"/>
                  </a:lnTo>
                  <a:close/>
                </a:path>
                <a:path w="1123314" h="403225">
                  <a:moveTo>
                    <a:pt x="1069987" y="347980"/>
                  </a:moveTo>
                  <a:lnTo>
                    <a:pt x="1052207" y="347980"/>
                  </a:lnTo>
                  <a:lnTo>
                    <a:pt x="1052207" y="402602"/>
                  </a:lnTo>
                  <a:lnTo>
                    <a:pt x="1069987" y="402602"/>
                  </a:lnTo>
                  <a:lnTo>
                    <a:pt x="1069987" y="347980"/>
                  </a:lnTo>
                  <a:close/>
                </a:path>
                <a:path w="1123314" h="403225">
                  <a:moveTo>
                    <a:pt x="1122692" y="144145"/>
                  </a:moveTo>
                  <a:lnTo>
                    <a:pt x="1068070" y="144145"/>
                  </a:lnTo>
                  <a:lnTo>
                    <a:pt x="1068070" y="161925"/>
                  </a:lnTo>
                  <a:lnTo>
                    <a:pt x="1122692" y="161925"/>
                  </a:lnTo>
                  <a:lnTo>
                    <a:pt x="1122692" y="144145"/>
                  </a:lnTo>
                  <a:close/>
                </a:path>
                <a:path w="1123314" h="403225">
                  <a:moveTo>
                    <a:pt x="1122692" y="107315"/>
                  </a:moveTo>
                  <a:lnTo>
                    <a:pt x="1068070" y="107315"/>
                  </a:lnTo>
                  <a:lnTo>
                    <a:pt x="1068070" y="125095"/>
                  </a:lnTo>
                  <a:lnTo>
                    <a:pt x="1122692" y="125095"/>
                  </a:lnTo>
                  <a:lnTo>
                    <a:pt x="1122692" y="107315"/>
                  </a:lnTo>
                  <a:close/>
                </a:path>
                <a:path w="1123314" h="403225">
                  <a:moveTo>
                    <a:pt x="1122692" y="70485"/>
                  </a:moveTo>
                  <a:lnTo>
                    <a:pt x="1068070" y="70485"/>
                  </a:lnTo>
                  <a:lnTo>
                    <a:pt x="1068070" y="88265"/>
                  </a:lnTo>
                  <a:lnTo>
                    <a:pt x="1122692" y="88265"/>
                  </a:lnTo>
                  <a:lnTo>
                    <a:pt x="1122692" y="70485"/>
                  </a:lnTo>
                  <a:close/>
                </a:path>
                <a:path w="1123314" h="403225">
                  <a:moveTo>
                    <a:pt x="1122692" y="33655"/>
                  </a:moveTo>
                  <a:lnTo>
                    <a:pt x="1082687" y="33655"/>
                  </a:lnTo>
                  <a:lnTo>
                    <a:pt x="1082687" y="0"/>
                  </a:lnTo>
                  <a:lnTo>
                    <a:pt x="1064907" y="0"/>
                  </a:lnTo>
                  <a:lnTo>
                    <a:pt x="1064907" y="54622"/>
                  </a:lnTo>
                  <a:lnTo>
                    <a:pt x="1082687" y="54622"/>
                  </a:lnTo>
                  <a:lnTo>
                    <a:pt x="1082687" y="51435"/>
                  </a:lnTo>
                  <a:lnTo>
                    <a:pt x="1122692" y="51435"/>
                  </a:lnTo>
                  <a:lnTo>
                    <a:pt x="1122692" y="33655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>
              <a:extLst>
                <a:ext uri="{FF2B5EF4-FFF2-40B4-BE49-F238E27FC236}">
                  <a16:creationId xmlns:a16="http://schemas.microsoft.com/office/drawing/2014/main" id="{338F5BF2-2984-0F13-E850-156D787B580E}"/>
                </a:ext>
              </a:extLst>
            </p:cNvPr>
            <p:cNvSpPr/>
            <p:nvPr/>
          </p:nvSpPr>
          <p:spPr>
            <a:xfrm>
              <a:off x="2060562" y="4440519"/>
              <a:ext cx="55244" cy="201930"/>
            </a:xfrm>
            <a:custGeom>
              <a:avLst/>
              <a:gdLst/>
              <a:ahLst/>
              <a:cxnLst/>
              <a:rect l="l" t="t" r="r" b="b"/>
              <a:pathLst>
                <a:path w="55244" h="201929">
                  <a:moveTo>
                    <a:pt x="54622" y="182880"/>
                  </a:moveTo>
                  <a:lnTo>
                    <a:pt x="0" y="182880"/>
                  </a:lnTo>
                  <a:lnTo>
                    <a:pt x="0" y="201930"/>
                  </a:lnTo>
                  <a:lnTo>
                    <a:pt x="54622" y="201930"/>
                  </a:lnTo>
                  <a:lnTo>
                    <a:pt x="54622" y="182880"/>
                  </a:lnTo>
                  <a:close/>
                </a:path>
                <a:path w="55244" h="201929">
                  <a:moveTo>
                    <a:pt x="54622" y="146050"/>
                  </a:moveTo>
                  <a:lnTo>
                    <a:pt x="0" y="146050"/>
                  </a:lnTo>
                  <a:lnTo>
                    <a:pt x="0" y="165100"/>
                  </a:lnTo>
                  <a:lnTo>
                    <a:pt x="54622" y="165100"/>
                  </a:lnTo>
                  <a:lnTo>
                    <a:pt x="54622" y="146050"/>
                  </a:lnTo>
                  <a:close/>
                </a:path>
                <a:path w="55244" h="201929">
                  <a:moveTo>
                    <a:pt x="54622" y="109220"/>
                  </a:moveTo>
                  <a:lnTo>
                    <a:pt x="0" y="109220"/>
                  </a:lnTo>
                  <a:lnTo>
                    <a:pt x="0" y="128270"/>
                  </a:lnTo>
                  <a:lnTo>
                    <a:pt x="54622" y="128270"/>
                  </a:lnTo>
                  <a:lnTo>
                    <a:pt x="54622" y="109220"/>
                  </a:lnTo>
                  <a:close/>
                </a:path>
                <a:path w="55244" h="201929">
                  <a:moveTo>
                    <a:pt x="54622" y="73660"/>
                  </a:moveTo>
                  <a:lnTo>
                    <a:pt x="0" y="73660"/>
                  </a:lnTo>
                  <a:lnTo>
                    <a:pt x="0" y="91440"/>
                  </a:lnTo>
                  <a:lnTo>
                    <a:pt x="54622" y="91440"/>
                  </a:lnTo>
                  <a:lnTo>
                    <a:pt x="54622" y="73660"/>
                  </a:lnTo>
                  <a:close/>
                </a:path>
                <a:path w="55244" h="201929">
                  <a:moveTo>
                    <a:pt x="54622" y="36830"/>
                  </a:moveTo>
                  <a:lnTo>
                    <a:pt x="0" y="36830"/>
                  </a:lnTo>
                  <a:lnTo>
                    <a:pt x="0" y="54610"/>
                  </a:lnTo>
                  <a:lnTo>
                    <a:pt x="54622" y="54610"/>
                  </a:lnTo>
                  <a:lnTo>
                    <a:pt x="54622" y="36830"/>
                  </a:lnTo>
                  <a:close/>
                </a:path>
                <a:path w="55244" h="201929">
                  <a:moveTo>
                    <a:pt x="54622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54622" y="17780"/>
                  </a:lnTo>
                  <a:lnTo>
                    <a:pt x="54622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>
              <a:extLst>
                <a:ext uri="{FF2B5EF4-FFF2-40B4-BE49-F238E27FC236}">
                  <a16:creationId xmlns:a16="http://schemas.microsoft.com/office/drawing/2014/main" id="{F16EA633-F11A-3DA5-34BE-CA7815365F80}"/>
                </a:ext>
              </a:extLst>
            </p:cNvPr>
            <p:cNvSpPr/>
            <p:nvPr/>
          </p:nvSpPr>
          <p:spPr>
            <a:xfrm>
              <a:off x="2072639" y="4660230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39" h="2539">
                  <a:moveTo>
                    <a:pt x="15240" y="0"/>
                  </a:moveTo>
                  <a:lnTo>
                    <a:pt x="15240" y="2540"/>
                  </a:lnTo>
                  <a:lnTo>
                    <a:pt x="0" y="2540"/>
                  </a:lnTo>
                </a:path>
              </a:pathLst>
            </a:custGeom>
            <a:ln w="5463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>
              <a:extLst>
                <a:ext uri="{FF2B5EF4-FFF2-40B4-BE49-F238E27FC236}">
                  <a16:creationId xmlns:a16="http://schemas.microsoft.com/office/drawing/2014/main" id="{778CD2A8-70E3-45BF-E21A-4F32DCE97BB6}"/>
                </a:ext>
              </a:extLst>
            </p:cNvPr>
            <p:cNvSpPr/>
            <p:nvPr/>
          </p:nvSpPr>
          <p:spPr>
            <a:xfrm>
              <a:off x="992492" y="4296374"/>
              <a:ext cx="1123315" cy="394335"/>
            </a:xfrm>
            <a:custGeom>
              <a:avLst/>
              <a:gdLst/>
              <a:ahLst/>
              <a:cxnLst/>
              <a:rect l="l" t="t" r="r" b="b"/>
              <a:pathLst>
                <a:path w="1123314" h="394335">
                  <a:moveTo>
                    <a:pt x="54622" y="330835"/>
                  </a:moveTo>
                  <a:lnTo>
                    <a:pt x="0" y="330835"/>
                  </a:lnTo>
                  <a:lnTo>
                    <a:pt x="0" y="349885"/>
                  </a:lnTo>
                  <a:lnTo>
                    <a:pt x="28587" y="349885"/>
                  </a:lnTo>
                  <a:lnTo>
                    <a:pt x="28587" y="393712"/>
                  </a:lnTo>
                  <a:lnTo>
                    <a:pt x="47637" y="393712"/>
                  </a:lnTo>
                  <a:lnTo>
                    <a:pt x="47637" y="349885"/>
                  </a:lnTo>
                  <a:lnTo>
                    <a:pt x="54622" y="349885"/>
                  </a:lnTo>
                  <a:lnTo>
                    <a:pt x="54622" y="330835"/>
                  </a:lnTo>
                  <a:close/>
                </a:path>
                <a:path w="1123314" h="394335">
                  <a:moveTo>
                    <a:pt x="54622" y="294005"/>
                  </a:moveTo>
                  <a:lnTo>
                    <a:pt x="0" y="294005"/>
                  </a:lnTo>
                  <a:lnTo>
                    <a:pt x="0" y="313055"/>
                  </a:lnTo>
                  <a:lnTo>
                    <a:pt x="54622" y="313055"/>
                  </a:lnTo>
                  <a:lnTo>
                    <a:pt x="54622" y="294005"/>
                  </a:lnTo>
                  <a:close/>
                </a:path>
                <a:path w="1123314" h="394335">
                  <a:moveTo>
                    <a:pt x="54622" y="258445"/>
                  </a:moveTo>
                  <a:lnTo>
                    <a:pt x="0" y="258445"/>
                  </a:lnTo>
                  <a:lnTo>
                    <a:pt x="0" y="276225"/>
                  </a:lnTo>
                  <a:lnTo>
                    <a:pt x="54622" y="276225"/>
                  </a:lnTo>
                  <a:lnTo>
                    <a:pt x="54622" y="258445"/>
                  </a:lnTo>
                  <a:close/>
                </a:path>
                <a:path w="1123314" h="394335">
                  <a:moveTo>
                    <a:pt x="54622" y="221615"/>
                  </a:moveTo>
                  <a:lnTo>
                    <a:pt x="0" y="221615"/>
                  </a:lnTo>
                  <a:lnTo>
                    <a:pt x="0" y="239395"/>
                  </a:lnTo>
                  <a:lnTo>
                    <a:pt x="54622" y="239395"/>
                  </a:lnTo>
                  <a:lnTo>
                    <a:pt x="54622" y="221615"/>
                  </a:lnTo>
                  <a:close/>
                </a:path>
                <a:path w="1123314" h="394335">
                  <a:moveTo>
                    <a:pt x="54622" y="184785"/>
                  </a:moveTo>
                  <a:lnTo>
                    <a:pt x="0" y="184785"/>
                  </a:lnTo>
                  <a:lnTo>
                    <a:pt x="0" y="202565"/>
                  </a:lnTo>
                  <a:lnTo>
                    <a:pt x="54622" y="202565"/>
                  </a:lnTo>
                  <a:lnTo>
                    <a:pt x="54622" y="184785"/>
                  </a:lnTo>
                  <a:close/>
                </a:path>
                <a:path w="1123314" h="394335">
                  <a:moveTo>
                    <a:pt x="54622" y="147955"/>
                  </a:moveTo>
                  <a:lnTo>
                    <a:pt x="0" y="147955"/>
                  </a:lnTo>
                  <a:lnTo>
                    <a:pt x="0" y="165735"/>
                  </a:lnTo>
                  <a:lnTo>
                    <a:pt x="54622" y="165735"/>
                  </a:lnTo>
                  <a:lnTo>
                    <a:pt x="54622" y="147955"/>
                  </a:lnTo>
                  <a:close/>
                </a:path>
                <a:path w="1123314" h="394335">
                  <a:moveTo>
                    <a:pt x="54622" y="111125"/>
                  </a:moveTo>
                  <a:lnTo>
                    <a:pt x="0" y="111125"/>
                  </a:lnTo>
                  <a:lnTo>
                    <a:pt x="0" y="128905"/>
                  </a:lnTo>
                  <a:lnTo>
                    <a:pt x="54622" y="128905"/>
                  </a:lnTo>
                  <a:lnTo>
                    <a:pt x="54622" y="111125"/>
                  </a:lnTo>
                  <a:close/>
                </a:path>
                <a:path w="1123314" h="394335">
                  <a:moveTo>
                    <a:pt x="54622" y="74295"/>
                  </a:moveTo>
                  <a:lnTo>
                    <a:pt x="0" y="74295"/>
                  </a:lnTo>
                  <a:lnTo>
                    <a:pt x="0" y="92075"/>
                  </a:lnTo>
                  <a:lnTo>
                    <a:pt x="54622" y="92075"/>
                  </a:lnTo>
                  <a:lnTo>
                    <a:pt x="54622" y="74295"/>
                  </a:lnTo>
                  <a:close/>
                </a:path>
                <a:path w="1123314" h="394335">
                  <a:moveTo>
                    <a:pt x="55257" y="0"/>
                  </a:moveTo>
                  <a:lnTo>
                    <a:pt x="36207" y="0"/>
                  </a:lnTo>
                  <a:lnTo>
                    <a:pt x="36207" y="37465"/>
                  </a:lnTo>
                  <a:lnTo>
                    <a:pt x="0" y="37465"/>
                  </a:lnTo>
                  <a:lnTo>
                    <a:pt x="0" y="56515"/>
                  </a:lnTo>
                  <a:lnTo>
                    <a:pt x="54622" y="56515"/>
                  </a:lnTo>
                  <a:lnTo>
                    <a:pt x="54622" y="54622"/>
                  </a:lnTo>
                  <a:lnTo>
                    <a:pt x="55257" y="54622"/>
                  </a:lnTo>
                  <a:lnTo>
                    <a:pt x="55257" y="0"/>
                  </a:lnTo>
                  <a:close/>
                </a:path>
                <a:path w="1123314" h="394335">
                  <a:moveTo>
                    <a:pt x="84467" y="339090"/>
                  </a:moveTo>
                  <a:lnTo>
                    <a:pt x="65417" y="339090"/>
                  </a:lnTo>
                  <a:lnTo>
                    <a:pt x="65417" y="393712"/>
                  </a:lnTo>
                  <a:lnTo>
                    <a:pt x="84467" y="393712"/>
                  </a:lnTo>
                  <a:lnTo>
                    <a:pt x="84467" y="339090"/>
                  </a:lnTo>
                  <a:close/>
                </a:path>
                <a:path w="1123314" h="394335">
                  <a:moveTo>
                    <a:pt x="92087" y="0"/>
                  </a:moveTo>
                  <a:lnTo>
                    <a:pt x="73037" y="0"/>
                  </a:lnTo>
                  <a:lnTo>
                    <a:pt x="73037" y="54622"/>
                  </a:lnTo>
                  <a:lnTo>
                    <a:pt x="92087" y="54622"/>
                  </a:lnTo>
                  <a:lnTo>
                    <a:pt x="92087" y="0"/>
                  </a:lnTo>
                  <a:close/>
                </a:path>
                <a:path w="1123314" h="394335">
                  <a:moveTo>
                    <a:pt x="121297" y="339090"/>
                  </a:moveTo>
                  <a:lnTo>
                    <a:pt x="102247" y="339090"/>
                  </a:lnTo>
                  <a:lnTo>
                    <a:pt x="102247" y="393712"/>
                  </a:lnTo>
                  <a:lnTo>
                    <a:pt x="121297" y="393712"/>
                  </a:lnTo>
                  <a:lnTo>
                    <a:pt x="121297" y="339090"/>
                  </a:lnTo>
                  <a:close/>
                </a:path>
                <a:path w="1123314" h="394335">
                  <a:moveTo>
                    <a:pt x="127647" y="0"/>
                  </a:moveTo>
                  <a:lnTo>
                    <a:pt x="109867" y="0"/>
                  </a:lnTo>
                  <a:lnTo>
                    <a:pt x="109867" y="54622"/>
                  </a:lnTo>
                  <a:lnTo>
                    <a:pt x="127647" y="54622"/>
                  </a:lnTo>
                  <a:lnTo>
                    <a:pt x="127647" y="0"/>
                  </a:lnTo>
                  <a:close/>
                </a:path>
                <a:path w="1123314" h="394335">
                  <a:moveTo>
                    <a:pt x="158127" y="339090"/>
                  </a:moveTo>
                  <a:lnTo>
                    <a:pt x="139077" y="339090"/>
                  </a:lnTo>
                  <a:lnTo>
                    <a:pt x="139077" y="393712"/>
                  </a:lnTo>
                  <a:lnTo>
                    <a:pt x="158127" y="393712"/>
                  </a:lnTo>
                  <a:lnTo>
                    <a:pt x="158127" y="339090"/>
                  </a:lnTo>
                  <a:close/>
                </a:path>
                <a:path w="1123314" h="394335">
                  <a:moveTo>
                    <a:pt x="164477" y="0"/>
                  </a:moveTo>
                  <a:lnTo>
                    <a:pt x="146697" y="0"/>
                  </a:lnTo>
                  <a:lnTo>
                    <a:pt x="146697" y="54622"/>
                  </a:lnTo>
                  <a:lnTo>
                    <a:pt x="164477" y="54622"/>
                  </a:lnTo>
                  <a:lnTo>
                    <a:pt x="164477" y="0"/>
                  </a:lnTo>
                  <a:close/>
                </a:path>
                <a:path w="1123314" h="394335">
                  <a:moveTo>
                    <a:pt x="194957" y="339090"/>
                  </a:moveTo>
                  <a:lnTo>
                    <a:pt x="175907" y="339090"/>
                  </a:lnTo>
                  <a:lnTo>
                    <a:pt x="175907" y="393712"/>
                  </a:lnTo>
                  <a:lnTo>
                    <a:pt x="194957" y="393712"/>
                  </a:lnTo>
                  <a:lnTo>
                    <a:pt x="194957" y="339090"/>
                  </a:lnTo>
                  <a:close/>
                </a:path>
                <a:path w="1123314" h="394335">
                  <a:moveTo>
                    <a:pt x="201307" y="0"/>
                  </a:moveTo>
                  <a:lnTo>
                    <a:pt x="183527" y="0"/>
                  </a:lnTo>
                  <a:lnTo>
                    <a:pt x="183527" y="54622"/>
                  </a:lnTo>
                  <a:lnTo>
                    <a:pt x="201307" y="54622"/>
                  </a:lnTo>
                  <a:lnTo>
                    <a:pt x="201307" y="0"/>
                  </a:lnTo>
                  <a:close/>
                </a:path>
                <a:path w="1123314" h="394335">
                  <a:moveTo>
                    <a:pt x="230517" y="339090"/>
                  </a:moveTo>
                  <a:lnTo>
                    <a:pt x="212737" y="339090"/>
                  </a:lnTo>
                  <a:lnTo>
                    <a:pt x="212737" y="393712"/>
                  </a:lnTo>
                  <a:lnTo>
                    <a:pt x="230517" y="393712"/>
                  </a:lnTo>
                  <a:lnTo>
                    <a:pt x="230517" y="339090"/>
                  </a:lnTo>
                  <a:close/>
                </a:path>
                <a:path w="1123314" h="394335">
                  <a:moveTo>
                    <a:pt x="238137" y="0"/>
                  </a:moveTo>
                  <a:lnTo>
                    <a:pt x="220357" y="0"/>
                  </a:lnTo>
                  <a:lnTo>
                    <a:pt x="220357" y="54622"/>
                  </a:lnTo>
                  <a:lnTo>
                    <a:pt x="238137" y="54622"/>
                  </a:lnTo>
                  <a:lnTo>
                    <a:pt x="238137" y="0"/>
                  </a:lnTo>
                  <a:close/>
                </a:path>
                <a:path w="1123314" h="394335">
                  <a:moveTo>
                    <a:pt x="267347" y="339090"/>
                  </a:moveTo>
                  <a:lnTo>
                    <a:pt x="249567" y="339090"/>
                  </a:lnTo>
                  <a:lnTo>
                    <a:pt x="249567" y="393712"/>
                  </a:lnTo>
                  <a:lnTo>
                    <a:pt x="267347" y="393712"/>
                  </a:lnTo>
                  <a:lnTo>
                    <a:pt x="267347" y="339090"/>
                  </a:lnTo>
                  <a:close/>
                </a:path>
                <a:path w="1123314" h="394335">
                  <a:moveTo>
                    <a:pt x="274967" y="0"/>
                  </a:moveTo>
                  <a:lnTo>
                    <a:pt x="257187" y="0"/>
                  </a:lnTo>
                  <a:lnTo>
                    <a:pt x="257187" y="54622"/>
                  </a:lnTo>
                  <a:lnTo>
                    <a:pt x="274967" y="54622"/>
                  </a:lnTo>
                  <a:lnTo>
                    <a:pt x="274967" y="0"/>
                  </a:lnTo>
                  <a:close/>
                </a:path>
                <a:path w="1123314" h="394335">
                  <a:moveTo>
                    <a:pt x="304177" y="339090"/>
                  </a:moveTo>
                  <a:lnTo>
                    <a:pt x="286397" y="339090"/>
                  </a:lnTo>
                  <a:lnTo>
                    <a:pt x="286397" y="393712"/>
                  </a:lnTo>
                  <a:lnTo>
                    <a:pt x="304177" y="393712"/>
                  </a:lnTo>
                  <a:lnTo>
                    <a:pt x="304177" y="339090"/>
                  </a:lnTo>
                  <a:close/>
                </a:path>
                <a:path w="1123314" h="394335">
                  <a:moveTo>
                    <a:pt x="311797" y="0"/>
                  </a:moveTo>
                  <a:lnTo>
                    <a:pt x="294017" y="0"/>
                  </a:lnTo>
                  <a:lnTo>
                    <a:pt x="294017" y="54622"/>
                  </a:lnTo>
                  <a:lnTo>
                    <a:pt x="311797" y="54622"/>
                  </a:lnTo>
                  <a:lnTo>
                    <a:pt x="311797" y="0"/>
                  </a:lnTo>
                  <a:close/>
                </a:path>
                <a:path w="1123314" h="394335">
                  <a:moveTo>
                    <a:pt x="341007" y="339090"/>
                  </a:moveTo>
                  <a:lnTo>
                    <a:pt x="323227" y="339090"/>
                  </a:lnTo>
                  <a:lnTo>
                    <a:pt x="323227" y="393712"/>
                  </a:lnTo>
                  <a:lnTo>
                    <a:pt x="341007" y="393712"/>
                  </a:lnTo>
                  <a:lnTo>
                    <a:pt x="341007" y="339090"/>
                  </a:lnTo>
                  <a:close/>
                </a:path>
                <a:path w="1123314" h="394335">
                  <a:moveTo>
                    <a:pt x="348627" y="0"/>
                  </a:moveTo>
                  <a:lnTo>
                    <a:pt x="329577" y="0"/>
                  </a:lnTo>
                  <a:lnTo>
                    <a:pt x="329577" y="54622"/>
                  </a:lnTo>
                  <a:lnTo>
                    <a:pt x="348627" y="54622"/>
                  </a:lnTo>
                  <a:lnTo>
                    <a:pt x="348627" y="0"/>
                  </a:lnTo>
                  <a:close/>
                </a:path>
                <a:path w="1123314" h="394335">
                  <a:moveTo>
                    <a:pt x="377837" y="339090"/>
                  </a:moveTo>
                  <a:lnTo>
                    <a:pt x="360057" y="339090"/>
                  </a:lnTo>
                  <a:lnTo>
                    <a:pt x="360057" y="393712"/>
                  </a:lnTo>
                  <a:lnTo>
                    <a:pt x="377837" y="393712"/>
                  </a:lnTo>
                  <a:lnTo>
                    <a:pt x="377837" y="339090"/>
                  </a:lnTo>
                  <a:close/>
                </a:path>
                <a:path w="1123314" h="394335">
                  <a:moveTo>
                    <a:pt x="385457" y="0"/>
                  </a:moveTo>
                  <a:lnTo>
                    <a:pt x="366407" y="0"/>
                  </a:lnTo>
                  <a:lnTo>
                    <a:pt x="366407" y="54622"/>
                  </a:lnTo>
                  <a:lnTo>
                    <a:pt x="385457" y="54622"/>
                  </a:lnTo>
                  <a:lnTo>
                    <a:pt x="385457" y="0"/>
                  </a:lnTo>
                  <a:close/>
                </a:path>
                <a:path w="1123314" h="394335">
                  <a:moveTo>
                    <a:pt x="414667" y="339090"/>
                  </a:moveTo>
                  <a:lnTo>
                    <a:pt x="396887" y="339090"/>
                  </a:lnTo>
                  <a:lnTo>
                    <a:pt x="396887" y="393712"/>
                  </a:lnTo>
                  <a:lnTo>
                    <a:pt x="414667" y="393712"/>
                  </a:lnTo>
                  <a:lnTo>
                    <a:pt x="414667" y="339090"/>
                  </a:lnTo>
                  <a:close/>
                </a:path>
                <a:path w="1123314" h="394335">
                  <a:moveTo>
                    <a:pt x="422287" y="0"/>
                  </a:moveTo>
                  <a:lnTo>
                    <a:pt x="403237" y="0"/>
                  </a:lnTo>
                  <a:lnTo>
                    <a:pt x="403237" y="54622"/>
                  </a:lnTo>
                  <a:lnTo>
                    <a:pt x="422287" y="54622"/>
                  </a:lnTo>
                  <a:lnTo>
                    <a:pt x="422287" y="0"/>
                  </a:lnTo>
                  <a:close/>
                </a:path>
                <a:path w="1123314" h="394335">
                  <a:moveTo>
                    <a:pt x="451497" y="339090"/>
                  </a:moveTo>
                  <a:lnTo>
                    <a:pt x="433717" y="339090"/>
                  </a:lnTo>
                  <a:lnTo>
                    <a:pt x="433717" y="393712"/>
                  </a:lnTo>
                  <a:lnTo>
                    <a:pt x="451497" y="393712"/>
                  </a:lnTo>
                  <a:lnTo>
                    <a:pt x="451497" y="339090"/>
                  </a:lnTo>
                  <a:close/>
                </a:path>
                <a:path w="1123314" h="394335">
                  <a:moveTo>
                    <a:pt x="459117" y="0"/>
                  </a:moveTo>
                  <a:lnTo>
                    <a:pt x="440067" y="0"/>
                  </a:lnTo>
                  <a:lnTo>
                    <a:pt x="440067" y="54622"/>
                  </a:lnTo>
                  <a:lnTo>
                    <a:pt x="459117" y="54622"/>
                  </a:lnTo>
                  <a:lnTo>
                    <a:pt x="459117" y="0"/>
                  </a:lnTo>
                  <a:close/>
                </a:path>
                <a:path w="1123314" h="394335">
                  <a:moveTo>
                    <a:pt x="488327" y="339090"/>
                  </a:moveTo>
                  <a:lnTo>
                    <a:pt x="469277" y="339090"/>
                  </a:lnTo>
                  <a:lnTo>
                    <a:pt x="469277" y="393712"/>
                  </a:lnTo>
                  <a:lnTo>
                    <a:pt x="488327" y="393712"/>
                  </a:lnTo>
                  <a:lnTo>
                    <a:pt x="488327" y="339090"/>
                  </a:lnTo>
                  <a:close/>
                </a:path>
                <a:path w="1123314" h="394335">
                  <a:moveTo>
                    <a:pt x="495947" y="0"/>
                  </a:moveTo>
                  <a:lnTo>
                    <a:pt x="476897" y="0"/>
                  </a:lnTo>
                  <a:lnTo>
                    <a:pt x="476897" y="54622"/>
                  </a:lnTo>
                  <a:lnTo>
                    <a:pt x="495947" y="54622"/>
                  </a:lnTo>
                  <a:lnTo>
                    <a:pt x="495947" y="0"/>
                  </a:lnTo>
                  <a:close/>
                </a:path>
                <a:path w="1123314" h="394335">
                  <a:moveTo>
                    <a:pt x="525157" y="339090"/>
                  </a:moveTo>
                  <a:lnTo>
                    <a:pt x="506107" y="339090"/>
                  </a:lnTo>
                  <a:lnTo>
                    <a:pt x="506107" y="393712"/>
                  </a:lnTo>
                  <a:lnTo>
                    <a:pt x="525157" y="393712"/>
                  </a:lnTo>
                  <a:lnTo>
                    <a:pt x="525157" y="339090"/>
                  </a:lnTo>
                  <a:close/>
                </a:path>
                <a:path w="1123314" h="394335">
                  <a:moveTo>
                    <a:pt x="531507" y="0"/>
                  </a:moveTo>
                  <a:lnTo>
                    <a:pt x="513727" y="0"/>
                  </a:lnTo>
                  <a:lnTo>
                    <a:pt x="513727" y="54622"/>
                  </a:lnTo>
                  <a:lnTo>
                    <a:pt x="531507" y="54622"/>
                  </a:lnTo>
                  <a:lnTo>
                    <a:pt x="531507" y="0"/>
                  </a:lnTo>
                  <a:close/>
                </a:path>
                <a:path w="1123314" h="394335">
                  <a:moveTo>
                    <a:pt x="561987" y="339090"/>
                  </a:moveTo>
                  <a:lnTo>
                    <a:pt x="542937" y="339090"/>
                  </a:lnTo>
                  <a:lnTo>
                    <a:pt x="542937" y="393712"/>
                  </a:lnTo>
                  <a:lnTo>
                    <a:pt x="561987" y="393712"/>
                  </a:lnTo>
                  <a:lnTo>
                    <a:pt x="561987" y="339090"/>
                  </a:lnTo>
                  <a:close/>
                </a:path>
                <a:path w="1123314" h="394335">
                  <a:moveTo>
                    <a:pt x="568337" y="0"/>
                  </a:moveTo>
                  <a:lnTo>
                    <a:pt x="550557" y="0"/>
                  </a:lnTo>
                  <a:lnTo>
                    <a:pt x="550557" y="54622"/>
                  </a:lnTo>
                  <a:lnTo>
                    <a:pt x="568337" y="54622"/>
                  </a:lnTo>
                  <a:lnTo>
                    <a:pt x="568337" y="0"/>
                  </a:lnTo>
                  <a:close/>
                </a:path>
                <a:path w="1123314" h="394335">
                  <a:moveTo>
                    <a:pt x="583577" y="339090"/>
                  </a:moveTo>
                  <a:lnTo>
                    <a:pt x="565797" y="339090"/>
                  </a:lnTo>
                  <a:lnTo>
                    <a:pt x="565797" y="393712"/>
                  </a:lnTo>
                  <a:lnTo>
                    <a:pt x="583577" y="393712"/>
                  </a:lnTo>
                  <a:lnTo>
                    <a:pt x="583577" y="339090"/>
                  </a:lnTo>
                  <a:close/>
                </a:path>
                <a:path w="1123314" h="394335">
                  <a:moveTo>
                    <a:pt x="605167" y="0"/>
                  </a:moveTo>
                  <a:lnTo>
                    <a:pt x="587387" y="0"/>
                  </a:lnTo>
                  <a:lnTo>
                    <a:pt x="587387" y="54622"/>
                  </a:lnTo>
                  <a:lnTo>
                    <a:pt x="605167" y="54622"/>
                  </a:lnTo>
                  <a:lnTo>
                    <a:pt x="605167" y="0"/>
                  </a:lnTo>
                  <a:close/>
                </a:path>
                <a:path w="1123314" h="394335">
                  <a:moveTo>
                    <a:pt x="620407" y="339090"/>
                  </a:moveTo>
                  <a:lnTo>
                    <a:pt x="602627" y="339090"/>
                  </a:lnTo>
                  <a:lnTo>
                    <a:pt x="602627" y="393712"/>
                  </a:lnTo>
                  <a:lnTo>
                    <a:pt x="620407" y="393712"/>
                  </a:lnTo>
                  <a:lnTo>
                    <a:pt x="620407" y="339090"/>
                  </a:lnTo>
                  <a:close/>
                </a:path>
                <a:path w="1123314" h="394335">
                  <a:moveTo>
                    <a:pt x="641985" y="0"/>
                  </a:moveTo>
                  <a:lnTo>
                    <a:pt x="624217" y="0"/>
                  </a:lnTo>
                  <a:lnTo>
                    <a:pt x="624217" y="54622"/>
                  </a:lnTo>
                  <a:lnTo>
                    <a:pt x="641985" y="54622"/>
                  </a:lnTo>
                  <a:lnTo>
                    <a:pt x="641985" y="0"/>
                  </a:lnTo>
                  <a:close/>
                </a:path>
                <a:path w="1123314" h="394335">
                  <a:moveTo>
                    <a:pt x="657237" y="339090"/>
                  </a:moveTo>
                  <a:lnTo>
                    <a:pt x="639457" y="339090"/>
                  </a:lnTo>
                  <a:lnTo>
                    <a:pt x="639457" y="393712"/>
                  </a:lnTo>
                  <a:lnTo>
                    <a:pt x="657237" y="393712"/>
                  </a:lnTo>
                  <a:lnTo>
                    <a:pt x="657237" y="339090"/>
                  </a:lnTo>
                  <a:close/>
                </a:path>
                <a:path w="1123314" h="394335">
                  <a:moveTo>
                    <a:pt x="678827" y="0"/>
                  </a:moveTo>
                  <a:lnTo>
                    <a:pt x="661035" y="0"/>
                  </a:lnTo>
                  <a:lnTo>
                    <a:pt x="661035" y="54622"/>
                  </a:lnTo>
                  <a:lnTo>
                    <a:pt x="678827" y="54622"/>
                  </a:lnTo>
                  <a:lnTo>
                    <a:pt x="678827" y="0"/>
                  </a:lnTo>
                  <a:close/>
                </a:path>
                <a:path w="1123314" h="394335">
                  <a:moveTo>
                    <a:pt x="694067" y="339090"/>
                  </a:moveTo>
                  <a:lnTo>
                    <a:pt x="676287" y="339090"/>
                  </a:lnTo>
                  <a:lnTo>
                    <a:pt x="676287" y="393712"/>
                  </a:lnTo>
                  <a:lnTo>
                    <a:pt x="694067" y="393712"/>
                  </a:lnTo>
                  <a:lnTo>
                    <a:pt x="694067" y="339090"/>
                  </a:lnTo>
                  <a:close/>
                </a:path>
                <a:path w="1123314" h="394335">
                  <a:moveTo>
                    <a:pt x="715657" y="0"/>
                  </a:moveTo>
                  <a:lnTo>
                    <a:pt x="697877" y="0"/>
                  </a:lnTo>
                  <a:lnTo>
                    <a:pt x="697877" y="54622"/>
                  </a:lnTo>
                  <a:lnTo>
                    <a:pt x="715657" y="54622"/>
                  </a:lnTo>
                  <a:lnTo>
                    <a:pt x="715657" y="0"/>
                  </a:lnTo>
                  <a:close/>
                </a:path>
                <a:path w="1123314" h="394335">
                  <a:moveTo>
                    <a:pt x="730897" y="339090"/>
                  </a:moveTo>
                  <a:lnTo>
                    <a:pt x="711847" y="339090"/>
                  </a:lnTo>
                  <a:lnTo>
                    <a:pt x="711847" y="393712"/>
                  </a:lnTo>
                  <a:lnTo>
                    <a:pt x="730897" y="393712"/>
                  </a:lnTo>
                  <a:lnTo>
                    <a:pt x="730897" y="339090"/>
                  </a:lnTo>
                  <a:close/>
                </a:path>
                <a:path w="1123314" h="394335">
                  <a:moveTo>
                    <a:pt x="752487" y="0"/>
                  </a:moveTo>
                  <a:lnTo>
                    <a:pt x="733437" y="0"/>
                  </a:lnTo>
                  <a:lnTo>
                    <a:pt x="733437" y="54622"/>
                  </a:lnTo>
                  <a:lnTo>
                    <a:pt x="752487" y="54622"/>
                  </a:lnTo>
                  <a:lnTo>
                    <a:pt x="752487" y="0"/>
                  </a:lnTo>
                  <a:close/>
                </a:path>
                <a:path w="1123314" h="394335">
                  <a:moveTo>
                    <a:pt x="767727" y="339090"/>
                  </a:moveTo>
                  <a:lnTo>
                    <a:pt x="748677" y="339090"/>
                  </a:lnTo>
                  <a:lnTo>
                    <a:pt x="748677" y="393712"/>
                  </a:lnTo>
                  <a:lnTo>
                    <a:pt x="767727" y="393712"/>
                  </a:lnTo>
                  <a:lnTo>
                    <a:pt x="767727" y="339090"/>
                  </a:lnTo>
                  <a:close/>
                </a:path>
                <a:path w="1123314" h="394335">
                  <a:moveTo>
                    <a:pt x="789317" y="0"/>
                  </a:moveTo>
                  <a:lnTo>
                    <a:pt x="770267" y="0"/>
                  </a:lnTo>
                  <a:lnTo>
                    <a:pt x="770267" y="54622"/>
                  </a:lnTo>
                  <a:lnTo>
                    <a:pt x="789317" y="54622"/>
                  </a:lnTo>
                  <a:lnTo>
                    <a:pt x="789317" y="0"/>
                  </a:lnTo>
                  <a:close/>
                </a:path>
                <a:path w="1123314" h="394335">
                  <a:moveTo>
                    <a:pt x="804557" y="339090"/>
                  </a:moveTo>
                  <a:lnTo>
                    <a:pt x="785507" y="339090"/>
                  </a:lnTo>
                  <a:lnTo>
                    <a:pt x="785507" y="393712"/>
                  </a:lnTo>
                  <a:lnTo>
                    <a:pt x="804557" y="393712"/>
                  </a:lnTo>
                  <a:lnTo>
                    <a:pt x="804557" y="339090"/>
                  </a:lnTo>
                  <a:close/>
                </a:path>
                <a:path w="1123314" h="394335">
                  <a:moveTo>
                    <a:pt x="826147" y="0"/>
                  </a:moveTo>
                  <a:lnTo>
                    <a:pt x="807097" y="0"/>
                  </a:lnTo>
                  <a:lnTo>
                    <a:pt x="807097" y="54622"/>
                  </a:lnTo>
                  <a:lnTo>
                    <a:pt x="826147" y="54622"/>
                  </a:lnTo>
                  <a:lnTo>
                    <a:pt x="826147" y="0"/>
                  </a:lnTo>
                  <a:close/>
                </a:path>
                <a:path w="1123314" h="394335">
                  <a:moveTo>
                    <a:pt x="841387" y="339090"/>
                  </a:moveTo>
                  <a:lnTo>
                    <a:pt x="822337" y="339090"/>
                  </a:lnTo>
                  <a:lnTo>
                    <a:pt x="822337" y="393712"/>
                  </a:lnTo>
                  <a:lnTo>
                    <a:pt x="841387" y="393712"/>
                  </a:lnTo>
                  <a:lnTo>
                    <a:pt x="841387" y="339090"/>
                  </a:lnTo>
                  <a:close/>
                </a:path>
                <a:path w="1123314" h="394335">
                  <a:moveTo>
                    <a:pt x="862977" y="0"/>
                  </a:moveTo>
                  <a:lnTo>
                    <a:pt x="843927" y="0"/>
                  </a:lnTo>
                  <a:lnTo>
                    <a:pt x="843927" y="54622"/>
                  </a:lnTo>
                  <a:lnTo>
                    <a:pt x="862977" y="54622"/>
                  </a:lnTo>
                  <a:lnTo>
                    <a:pt x="862977" y="0"/>
                  </a:lnTo>
                  <a:close/>
                </a:path>
                <a:path w="1123314" h="394335">
                  <a:moveTo>
                    <a:pt x="878217" y="339090"/>
                  </a:moveTo>
                  <a:lnTo>
                    <a:pt x="859167" y="339090"/>
                  </a:lnTo>
                  <a:lnTo>
                    <a:pt x="859167" y="393712"/>
                  </a:lnTo>
                  <a:lnTo>
                    <a:pt x="878217" y="393712"/>
                  </a:lnTo>
                  <a:lnTo>
                    <a:pt x="878217" y="339090"/>
                  </a:lnTo>
                  <a:close/>
                </a:path>
                <a:path w="1123314" h="394335">
                  <a:moveTo>
                    <a:pt x="899807" y="0"/>
                  </a:moveTo>
                  <a:lnTo>
                    <a:pt x="880757" y="0"/>
                  </a:lnTo>
                  <a:lnTo>
                    <a:pt x="880757" y="54622"/>
                  </a:lnTo>
                  <a:lnTo>
                    <a:pt x="899807" y="54622"/>
                  </a:lnTo>
                  <a:lnTo>
                    <a:pt x="899807" y="0"/>
                  </a:lnTo>
                  <a:close/>
                </a:path>
                <a:path w="1123314" h="394335">
                  <a:moveTo>
                    <a:pt x="915047" y="339090"/>
                  </a:moveTo>
                  <a:lnTo>
                    <a:pt x="895997" y="339090"/>
                  </a:lnTo>
                  <a:lnTo>
                    <a:pt x="895997" y="393712"/>
                  </a:lnTo>
                  <a:lnTo>
                    <a:pt x="915047" y="393712"/>
                  </a:lnTo>
                  <a:lnTo>
                    <a:pt x="915047" y="339090"/>
                  </a:lnTo>
                  <a:close/>
                </a:path>
                <a:path w="1123314" h="394335">
                  <a:moveTo>
                    <a:pt x="936637" y="0"/>
                  </a:moveTo>
                  <a:lnTo>
                    <a:pt x="917587" y="0"/>
                  </a:lnTo>
                  <a:lnTo>
                    <a:pt x="917587" y="54622"/>
                  </a:lnTo>
                  <a:lnTo>
                    <a:pt x="936637" y="54622"/>
                  </a:lnTo>
                  <a:lnTo>
                    <a:pt x="936637" y="0"/>
                  </a:lnTo>
                  <a:close/>
                </a:path>
                <a:path w="1123314" h="394335">
                  <a:moveTo>
                    <a:pt x="950607" y="339090"/>
                  </a:moveTo>
                  <a:lnTo>
                    <a:pt x="932827" y="339090"/>
                  </a:lnTo>
                  <a:lnTo>
                    <a:pt x="932827" y="393712"/>
                  </a:lnTo>
                  <a:lnTo>
                    <a:pt x="950607" y="393712"/>
                  </a:lnTo>
                  <a:lnTo>
                    <a:pt x="950607" y="339090"/>
                  </a:lnTo>
                  <a:close/>
                </a:path>
                <a:path w="1123314" h="394335">
                  <a:moveTo>
                    <a:pt x="972197" y="0"/>
                  </a:moveTo>
                  <a:lnTo>
                    <a:pt x="954417" y="0"/>
                  </a:lnTo>
                  <a:lnTo>
                    <a:pt x="954417" y="54622"/>
                  </a:lnTo>
                  <a:lnTo>
                    <a:pt x="972197" y="54622"/>
                  </a:lnTo>
                  <a:lnTo>
                    <a:pt x="972197" y="0"/>
                  </a:lnTo>
                  <a:close/>
                </a:path>
                <a:path w="1123314" h="394335">
                  <a:moveTo>
                    <a:pt x="987437" y="339090"/>
                  </a:moveTo>
                  <a:lnTo>
                    <a:pt x="969657" y="339090"/>
                  </a:lnTo>
                  <a:lnTo>
                    <a:pt x="969657" y="393712"/>
                  </a:lnTo>
                  <a:lnTo>
                    <a:pt x="987437" y="393712"/>
                  </a:lnTo>
                  <a:lnTo>
                    <a:pt x="987437" y="339090"/>
                  </a:lnTo>
                  <a:close/>
                </a:path>
                <a:path w="1123314" h="394335">
                  <a:moveTo>
                    <a:pt x="1009027" y="0"/>
                  </a:moveTo>
                  <a:lnTo>
                    <a:pt x="991247" y="0"/>
                  </a:lnTo>
                  <a:lnTo>
                    <a:pt x="991247" y="54622"/>
                  </a:lnTo>
                  <a:lnTo>
                    <a:pt x="1009027" y="54622"/>
                  </a:lnTo>
                  <a:lnTo>
                    <a:pt x="1009027" y="0"/>
                  </a:lnTo>
                  <a:close/>
                </a:path>
                <a:path w="1123314" h="394335">
                  <a:moveTo>
                    <a:pt x="1024267" y="339090"/>
                  </a:moveTo>
                  <a:lnTo>
                    <a:pt x="1006487" y="339090"/>
                  </a:lnTo>
                  <a:lnTo>
                    <a:pt x="1006487" y="393712"/>
                  </a:lnTo>
                  <a:lnTo>
                    <a:pt x="1024267" y="393712"/>
                  </a:lnTo>
                  <a:lnTo>
                    <a:pt x="1024267" y="339090"/>
                  </a:lnTo>
                  <a:close/>
                </a:path>
                <a:path w="1123314" h="394335">
                  <a:moveTo>
                    <a:pt x="1045857" y="0"/>
                  </a:moveTo>
                  <a:lnTo>
                    <a:pt x="1028077" y="0"/>
                  </a:lnTo>
                  <a:lnTo>
                    <a:pt x="1028077" y="54622"/>
                  </a:lnTo>
                  <a:lnTo>
                    <a:pt x="1045857" y="54622"/>
                  </a:lnTo>
                  <a:lnTo>
                    <a:pt x="1045857" y="0"/>
                  </a:lnTo>
                  <a:close/>
                </a:path>
                <a:path w="1123314" h="394335">
                  <a:moveTo>
                    <a:pt x="1061097" y="339090"/>
                  </a:moveTo>
                  <a:lnTo>
                    <a:pt x="1043317" y="339090"/>
                  </a:lnTo>
                  <a:lnTo>
                    <a:pt x="1043317" y="393712"/>
                  </a:lnTo>
                  <a:lnTo>
                    <a:pt x="1061097" y="393712"/>
                  </a:lnTo>
                  <a:lnTo>
                    <a:pt x="1061097" y="339090"/>
                  </a:lnTo>
                  <a:close/>
                </a:path>
                <a:path w="1123314" h="394335">
                  <a:moveTo>
                    <a:pt x="1122692" y="144145"/>
                  </a:moveTo>
                  <a:lnTo>
                    <a:pt x="1068070" y="144145"/>
                  </a:lnTo>
                  <a:lnTo>
                    <a:pt x="1068070" y="161925"/>
                  </a:lnTo>
                  <a:lnTo>
                    <a:pt x="1122692" y="161925"/>
                  </a:lnTo>
                  <a:lnTo>
                    <a:pt x="1122692" y="144145"/>
                  </a:lnTo>
                  <a:close/>
                </a:path>
                <a:path w="1123314" h="394335">
                  <a:moveTo>
                    <a:pt x="1122692" y="107315"/>
                  </a:moveTo>
                  <a:lnTo>
                    <a:pt x="1068070" y="107315"/>
                  </a:lnTo>
                  <a:lnTo>
                    <a:pt x="1068070" y="125095"/>
                  </a:lnTo>
                  <a:lnTo>
                    <a:pt x="1122692" y="125095"/>
                  </a:lnTo>
                  <a:lnTo>
                    <a:pt x="1122692" y="107315"/>
                  </a:lnTo>
                  <a:close/>
                </a:path>
                <a:path w="1123314" h="394335">
                  <a:moveTo>
                    <a:pt x="1122692" y="70485"/>
                  </a:moveTo>
                  <a:lnTo>
                    <a:pt x="1068070" y="70485"/>
                  </a:lnTo>
                  <a:lnTo>
                    <a:pt x="1068070" y="88265"/>
                  </a:lnTo>
                  <a:lnTo>
                    <a:pt x="1122692" y="88265"/>
                  </a:lnTo>
                  <a:lnTo>
                    <a:pt x="1122692" y="70485"/>
                  </a:lnTo>
                  <a:close/>
                </a:path>
                <a:path w="1123314" h="394335">
                  <a:moveTo>
                    <a:pt x="1122692" y="33655"/>
                  </a:moveTo>
                  <a:lnTo>
                    <a:pt x="1082687" y="33655"/>
                  </a:lnTo>
                  <a:lnTo>
                    <a:pt x="1082687" y="0"/>
                  </a:lnTo>
                  <a:lnTo>
                    <a:pt x="1064907" y="0"/>
                  </a:lnTo>
                  <a:lnTo>
                    <a:pt x="1064907" y="54622"/>
                  </a:lnTo>
                  <a:lnTo>
                    <a:pt x="1082687" y="54622"/>
                  </a:lnTo>
                  <a:lnTo>
                    <a:pt x="1082687" y="51435"/>
                  </a:lnTo>
                  <a:lnTo>
                    <a:pt x="1122692" y="51435"/>
                  </a:lnTo>
                  <a:lnTo>
                    <a:pt x="1122692" y="33655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>
              <a:extLst>
                <a:ext uri="{FF2B5EF4-FFF2-40B4-BE49-F238E27FC236}">
                  <a16:creationId xmlns:a16="http://schemas.microsoft.com/office/drawing/2014/main" id="{1DA5224E-9F56-FEB3-F56F-1CEAA185A68A}"/>
                </a:ext>
              </a:extLst>
            </p:cNvPr>
            <p:cNvSpPr/>
            <p:nvPr/>
          </p:nvSpPr>
          <p:spPr>
            <a:xfrm>
              <a:off x="2060562" y="4440519"/>
              <a:ext cx="55244" cy="201930"/>
            </a:xfrm>
            <a:custGeom>
              <a:avLst/>
              <a:gdLst/>
              <a:ahLst/>
              <a:cxnLst/>
              <a:rect l="l" t="t" r="r" b="b"/>
              <a:pathLst>
                <a:path w="55244" h="201929">
                  <a:moveTo>
                    <a:pt x="54622" y="182880"/>
                  </a:moveTo>
                  <a:lnTo>
                    <a:pt x="0" y="182880"/>
                  </a:lnTo>
                  <a:lnTo>
                    <a:pt x="0" y="201930"/>
                  </a:lnTo>
                  <a:lnTo>
                    <a:pt x="54622" y="201930"/>
                  </a:lnTo>
                  <a:lnTo>
                    <a:pt x="54622" y="182880"/>
                  </a:lnTo>
                  <a:close/>
                </a:path>
                <a:path w="55244" h="201929">
                  <a:moveTo>
                    <a:pt x="54622" y="146050"/>
                  </a:moveTo>
                  <a:lnTo>
                    <a:pt x="0" y="146050"/>
                  </a:lnTo>
                  <a:lnTo>
                    <a:pt x="0" y="165100"/>
                  </a:lnTo>
                  <a:lnTo>
                    <a:pt x="54622" y="165100"/>
                  </a:lnTo>
                  <a:lnTo>
                    <a:pt x="54622" y="146050"/>
                  </a:lnTo>
                  <a:close/>
                </a:path>
                <a:path w="55244" h="201929">
                  <a:moveTo>
                    <a:pt x="54622" y="109220"/>
                  </a:moveTo>
                  <a:lnTo>
                    <a:pt x="0" y="109220"/>
                  </a:lnTo>
                  <a:lnTo>
                    <a:pt x="0" y="128270"/>
                  </a:lnTo>
                  <a:lnTo>
                    <a:pt x="54622" y="128270"/>
                  </a:lnTo>
                  <a:lnTo>
                    <a:pt x="54622" y="109220"/>
                  </a:lnTo>
                  <a:close/>
                </a:path>
                <a:path w="55244" h="201929">
                  <a:moveTo>
                    <a:pt x="54622" y="73660"/>
                  </a:moveTo>
                  <a:lnTo>
                    <a:pt x="0" y="73660"/>
                  </a:lnTo>
                  <a:lnTo>
                    <a:pt x="0" y="91440"/>
                  </a:lnTo>
                  <a:lnTo>
                    <a:pt x="54622" y="91440"/>
                  </a:lnTo>
                  <a:lnTo>
                    <a:pt x="54622" y="73660"/>
                  </a:lnTo>
                  <a:close/>
                </a:path>
                <a:path w="55244" h="201929">
                  <a:moveTo>
                    <a:pt x="54622" y="36830"/>
                  </a:moveTo>
                  <a:lnTo>
                    <a:pt x="0" y="36830"/>
                  </a:lnTo>
                  <a:lnTo>
                    <a:pt x="0" y="54610"/>
                  </a:lnTo>
                  <a:lnTo>
                    <a:pt x="54622" y="54610"/>
                  </a:lnTo>
                  <a:lnTo>
                    <a:pt x="54622" y="36830"/>
                  </a:lnTo>
                  <a:close/>
                </a:path>
                <a:path w="55244" h="201929">
                  <a:moveTo>
                    <a:pt x="54622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54622" y="17780"/>
                  </a:lnTo>
                  <a:lnTo>
                    <a:pt x="54622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>
              <a:extLst>
                <a:ext uri="{FF2B5EF4-FFF2-40B4-BE49-F238E27FC236}">
                  <a16:creationId xmlns:a16="http://schemas.microsoft.com/office/drawing/2014/main" id="{A750A62E-18DA-0A05-1EE4-D37F9BBA43F6}"/>
                </a:ext>
              </a:extLst>
            </p:cNvPr>
            <p:cNvSpPr/>
            <p:nvPr/>
          </p:nvSpPr>
          <p:spPr>
            <a:xfrm>
              <a:off x="2072639" y="4660230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39" h="2539">
                  <a:moveTo>
                    <a:pt x="15240" y="0"/>
                  </a:moveTo>
                  <a:lnTo>
                    <a:pt x="15240" y="2540"/>
                  </a:lnTo>
                  <a:lnTo>
                    <a:pt x="0" y="2540"/>
                  </a:lnTo>
                </a:path>
              </a:pathLst>
            </a:custGeom>
            <a:ln w="54630">
              <a:solidFill>
                <a:srgbClr val="7F7F7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>
              <a:extLst>
                <a:ext uri="{FF2B5EF4-FFF2-40B4-BE49-F238E27FC236}">
                  <a16:creationId xmlns:a16="http://schemas.microsoft.com/office/drawing/2014/main" id="{D667CD9A-180D-92E6-25D4-A7CF682A22F7}"/>
                </a:ext>
              </a:extLst>
            </p:cNvPr>
            <p:cNvSpPr/>
            <p:nvPr/>
          </p:nvSpPr>
          <p:spPr>
            <a:xfrm>
              <a:off x="1558290" y="4635465"/>
              <a:ext cx="495300" cy="55244"/>
            </a:xfrm>
            <a:custGeom>
              <a:avLst/>
              <a:gdLst/>
              <a:ahLst/>
              <a:cxnLst/>
              <a:rect l="l" t="t" r="r" b="b"/>
              <a:pathLst>
                <a:path w="495300" h="55245">
                  <a:moveTo>
                    <a:pt x="17780" y="0"/>
                  </a:moveTo>
                  <a:lnTo>
                    <a:pt x="0" y="0"/>
                  </a:lnTo>
                  <a:lnTo>
                    <a:pt x="0" y="54622"/>
                  </a:lnTo>
                  <a:lnTo>
                    <a:pt x="17780" y="54622"/>
                  </a:lnTo>
                  <a:lnTo>
                    <a:pt x="17780" y="0"/>
                  </a:lnTo>
                  <a:close/>
                </a:path>
                <a:path w="495300" h="55245">
                  <a:moveTo>
                    <a:pt x="54610" y="0"/>
                  </a:moveTo>
                  <a:lnTo>
                    <a:pt x="36830" y="0"/>
                  </a:lnTo>
                  <a:lnTo>
                    <a:pt x="36830" y="54622"/>
                  </a:lnTo>
                  <a:lnTo>
                    <a:pt x="54610" y="54622"/>
                  </a:lnTo>
                  <a:lnTo>
                    <a:pt x="54610" y="0"/>
                  </a:lnTo>
                  <a:close/>
                </a:path>
                <a:path w="495300" h="55245">
                  <a:moveTo>
                    <a:pt x="91440" y="0"/>
                  </a:moveTo>
                  <a:lnTo>
                    <a:pt x="73660" y="0"/>
                  </a:lnTo>
                  <a:lnTo>
                    <a:pt x="73660" y="54622"/>
                  </a:lnTo>
                  <a:lnTo>
                    <a:pt x="91440" y="54622"/>
                  </a:lnTo>
                  <a:lnTo>
                    <a:pt x="91440" y="0"/>
                  </a:lnTo>
                  <a:close/>
                </a:path>
                <a:path w="495300" h="55245">
                  <a:moveTo>
                    <a:pt x="128270" y="0"/>
                  </a:moveTo>
                  <a:lnTo>
                    <a:pt x="110490" y="0"/>
                  </a:lnTo>
                  <a:lnTo>
                    <a:pt x="110490" y="54622"/>
                  </a:lnTo>
                  <a:lnTo>
                    <a:pt x="128270" y="54622"/>
                  </a:lnTo>
                  <a:lnTo>
                    <a:pt x="128270" y="0"/>
                  </a:lnTo>
                  <a:close/>
                </a:path>
                <a:path w="495300" h="55245">
                  <a:moveTo>
                    <a:pt x="165100" y="0"/>
                  </a:moveTo>
                  <a:lnTo>
                    <a:pt x="146050" y="0"/>
                  </a:lnTo>
                  <a:lnTo>
                    <a:pt x="146050" y="54622"/>
                  </a:lnTo>
                  <a:lnTo>
                    <a:pt x="165100" y="54622"/>
                  </a:lnTo>
                  <a:lnTo>
                    <a:pt x="165100" y="0"/>
                  </a:lnTo>
                  <a:close/>
                </a:path>
                <a:path w="495300" h="55245">
                  <a:moveTo>
                    <a:pt x="201930" y="0"/>
                  </a:moveTo>
                  <a:lnTo>
                    <a:pt x="182880" y="0"/>
                  </a:lnTo>
                  <a:lnTo>
                    <a:pt x="182880" y="54622"/>
                  </a:lnTo>
                  <a:lnTo>
                    <a:pt x="201930" y="54622"/>
                  </a:lnTo>
                  <a:lnTo>
                    <a:pt x="201930" y="0"/>
                  </a:lnTo>
                  <a:close/>
                </a:path>
                <a:path w="495300" h="55245">
                  <a:moveTo>
                    <a:pt x="238760" y="0"/>
                  </a:moveTo>
                  <a:lnTo>
                    <a:pt x="219710" y="0"/>
                  </a:lnTo>
                  <a:lnTo>
                    <a:pt x="219710" y="54622"/>
                  </a:lnTo>
                  <a:lnTo>
                    <a:pt x="238760" y="54622"/>
                  </a:lnTo>
                  <a:lnTo>
                    <a:pt x="238760" y="0"/>
                  </a:lnTo>
                  <a:close/>
                </a:path>
                <a:path w="495300" h="55245">
                  <a:moveTo>
                    <a:pt x="275590" y="0"/>
                  </a:moveTo>
                  <a:lnTo>
                    <a:pt x="256540" y="0"/>
                  </a:lnTo>
                  <a:lnTo>
                    <a:pt x="256540" y="54622"/>
                  </a:lnTo>
                  <a:lnTo>
                    <a:pt x="275590" y="54622"/>
                  </a:lnTo>
                  <a:lnTo>
                    <a:pt x="275590" y="0"/>
                  </a:lnTo>
                  <a:close/>
                </a:path>
                <a:path w="495300" h="55245">
                  <a:moveTo>
                    <a:pt x="312420" y="0"/>
                  </a:moveTo>
                  <a:lnTo>
                    <a:pt x="293370" y="0"/>
                  </a:lnTo>
                  <a:lnTo>
                    <a:pt x="293370" y="54622"/>
                  </a:lnTo>
                  <a:lnTo>
                    <a:pt x="312420" y="54622"/>
                  </a:lnTo>
                  <a:lnTo>
                    <a:pt x="312420" y="0"/>
                  </a:lnTo>
                  <a:close/>
                </a:path>
                <a:path w="495300" h="55245">
                  <a:moveTo>
                    <a:pt x="349250" y="0"/>
                  </a:moveTo>
                  <a:lnTo>
                    <a:pt x="330200" y="0"/>
                  </a:lnTo>
                  <a:lnTo>
                    <a:pt x="330200" y="54622"/>
                  </a:lnTo>
                  <a:lnTo>
                    <a:pt x="349250" y="54622"/>
                  </a:lnTo>
                  <a:lnTo>
                    <a:pt x="349250" y="0"/>
                  </a:lnTo>
                  <a:close/>
                </a:path>
                <a:path w="495300" h="55245">
                  <a:moveTo>
                    <a:pt x="384810" y="0"/>
                  </a:moveTo>
                  <a:lnTo>
                    <a:pt x="367030" y="0"/>
                  </a:lnTo>
                  <a:lnTo>
                    <a:pt x="367030" y="54622"/>
                  </a:lnTo>
                  <a:lnTo>
                    <a:pt x="384810" y="54622"/>
                  </a:lnTo>
                  <a:lnTo>
                    <a:pt x="384810" y="0"/>
                  </a:lnTo>
                  <a:close/>
                </a:path>
                <a:path w="495300" h="55245">
                  <a:moveTo>
                    <a:pt x="421640" y="0"/>
                  </a:moveTo>
                  <a:lnTo>
                    <a:pt x="403860" y="0"/>
                  </a:lnTo>
                  <a:lnTo>
                    <a:pt x="403860" y="54622"/>
                  </a:lnTo>
                  <a:lnTo>
                    <a:pt x="421640" y="54622"/>
                  </a:lnTo>
                  <a:lnTo>
                    <a:pt x="421640" y="0"/>
                  </a:lnTo>
                  <a:close/>
                </a:path>
                <a:path w="495300" h="55245">
                  <a:moveTo>
                    <a:pt x="458470" y="0"/>
                  </a:moveTo>
                  <a:lnTo>
                    <a:pt x="440690" y="0"/>
                  </a:lnTo>
                  <a:lnTo>
                    <a:pt x="440690" y="54622"/>
                  </a:lnTo>
                  <a:lnTo>
                    <a:pt x="458470" y="54622"/>
                  </a:lnTo>
                  <a:lnTo>
                    <a:pt x="458470" y="0"/>
                  </a:lnTo>
                  <a:close/>
                </a:path>
                <a:path w="495300" h="55245">
                  <a:moveTo>
                    <a:pt x="495300" y="0"/>
                  </a:moveTo>
                  <a:lnTo>
                    <a:pt x="477520" y="0"/>
                  </a:lnTo>
                  <a:lnTo>
                    <a:pt x="477520" y="54622"/>
                  </a:lnTo>
                  <a:lnTo>
                    <a:pt x="495300" y="54622"/>
                  </a:lnTo>
                  <a:lnTo>
                    <a:pt x="49530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>
              <a:extLst>
                <a:ext uri="{FF2B5EF4-FFF2-40B4-BE49-F238E27FC236}">
                  <a16:creationId xmlns:a16="http://schemas.microsoft.com/office/drawing/2014/main" id="{B400C434-54DA-30C4-E817-E559CD72312A}"/>
                </a:ext>
              </a:extLst>
            </p:cNvPr>
            <p:cNvSpPr/>
            <p:nvPr/>
          </p:nvSpPr>
          <p:spPr>
            <a:xfrm>
              <a:off x="983602" y="4287485"/>
              <a:ext cx="1123315" cy="394335"/>
            </a:xfrm>
            <a:custGeom>
              <a:avLst/>
              <a:gdLst/>
              <a:ahLst/>
              <a:cxnLst/>
              <a:rect l="l" t="t" r="r" b="b"/>
              <a:pathLst>
                <a:path w="1123314" h="394335">
                  <a:moveTo>
                    <a:pt x="54622" y="330835"/>
                  </a:moveTo>
                  <a:lnTo>
                    <a:pt x="0" y="330835"/>
                  </a:lnTo>
                  <a:lnTo>
                    <a:pt x="0" y="349885"/>
                  </a:lnTo>
                  <a:lnTo>
                    <a:pt x="28587" y="349885"/>
                  </a:lnTo>
                  <a:lnTo>
                    <a:pt x="28587" y="393712"/>
                  </a:lnTo>
                  <a:lnTo>
                    <a:pt x="47637" y="393712"/>
                  </a:lnTo>
                  <a:lnTo>
                    <a:pt x="47637" y="349885"/>
                  </a:lnTo>
                  <a:lnTo>
                    <a:pt x="54622" y="349885"/>
                  </a:lnTo>
                  <a:lnTo>
                    <a:pt x="54622" y="330835"/>
                  </a:lnTo>
                  <a:close/>
                </a:path>
                <a:path w="1123314" h="394335">
                  <a:moveTo>
                    <a:pt x="54622" y="294005"/>
                  </a:moveTo>
                  <a:lnTo>
                    <a:pt x="0" y="294005"/>
                  </a:lnTo>
                  <a:lnTo>
                    <a:pt x="0" y="313055"/>
                  </a:lnTo>
                  <a:lnTo>
                    <a:pt x="54622" y="313055"/>
                  </a:lnTo>
                  <a:lnTo>
                    <a:pt x="54622" y="294005"/>
                  </a:lnTo>
                  <a:close/>
                </a:path>
                <a:path w="1123314" h="394335">
                  <a:moveTo>
                    <a:pt x="54622" y="257175"/>
                  </a:moveTo>
                  <a:lnTo>
                    <a:pt x="0" y="257175"/>
                  </a:lnTo>
                  <a:lnTo>
                    <a:pt x="0" y="276225"/>
                  </a:lnTo>
                  <a:lnTo>
                    <a:pt x="54622" y="276225"/>
                  </a:lnTo>
                  <a:lnTo>
                    <a:pt x="54622" y="257175"/>
                  </a:lnTo>
                  <a:close/>
                </a:path>
                <a:path w="1123314" h="394335">
                  <a:moveTo>
                    <a:pt x="54622" y="221615"/>
                  </a:moveTo>
                  <a:lnTo>
                    <a:pt x="0" y="221615"/>
                  </a:lnTo>
                  <a:lnTo>
                    <a:pt x="0" y="239395"/>
                  </a:lnTo>
                  <a:lnTo>
                    <a:pt x="54622" y="239395"/>
                  </a:lnTo>
                  <a:lnTo>
                    <a:pt x="54622" y="221615"/>
                  </a:lnTo>
                  <a:close/>
                </a:path>
                <a:path w="1123314" h="394335">
                  <a:moveTo>
                    <a:pt x="54622" y="184785"/>
                  </a:moveTo>
                  <a:lnTo>
                    <a:pt x="0" y="184785"/>
                  </a:lnTo>
                  <a:lnTo>
                    <a:pt x="0" y="202565"/>
                  </a:lnTo>
                  <a:lnTo>
                    <a:pt x="54622" y="202565"/>
                  </a:lnTo>
                  <a:lnTo>
                    <a:pt x="54622" y="184785"/>
                  </a:lnTo>
                  <a:close/>
                </a:path>
                <a:path w="1123314" h="394335">
                  <a:moveTo>
                    <a:pt x="54622" y="147955"/>
                  </a:moveTo>
                  <a:lnTo>
                    <a:pt x="0" y="147955"/>
                  </a:lnTo>
                  <a:lnTo>
                    <a:pt x="0" y="165735"/>
                  </a:lnTo>
                  <a:lnTo>
                    <a:pt x="54622" y="165735"/>
                  </a:lnTo>
                  <a:lnTo>
                    <a:pt x="54622" y="147955"/>
                  </a:lnTo>
                  <a:close/>
                </a:path>
                <a:path w="1123314" h="394335">
                  <a:moveTo>
                    <a:pt x="54622" y="111125"/>
                  </a:moveTo>
                  <a:lnTo>
                    <a:pt x="0" y="111125"/>
                  </a:lnTo>
                  <a:lnTo>
                    <a:pt x="0" y="128905"/>
                  </a:lnTo>
                  <a:lnTo>
                    <a:pt x="54622" y="128905"/>
                  </a:lnTo>
                  <a:lnTo>
                    <a:pt x="54622" y="111125"/>
                  </a:lnTo>
                  <a:close/>
                </a:path>
                <a:path w="1123314" h="394335">
                  <a:moveTo>
                    <a:pt x="54622" y="74295"/>
                  </a:moveTo>
                  <a:lnTo>
                    <a:pt x="0" y="74295"/>
                  </a:lnTo>
                  <a:lnTo>
                    <a:pt x="0" y="92075"/>
                  </a:lnTo>
                  <a:lnTo>
                    <a:pt x="54622" y="92075"/>
                  </a:lnTo>
                  <a:lnTo>
                    <a:pt x="54622" y="74295"/>
                  </a:lnTo>
                  <a:close/>
                </a:path>
                <a:path w="1123314" h="394335">
                  <a:moveTo>
                    <a:pt x="55257" y="0"/>
                  </a:moveTo>
                  <a:lnTo>
                    <a:pt x="36207" y="0"/>
                  </a:lnTo>
                  <a:lnTo>
                    <a:pt x="36207" y="37465"/>
                  </a:lnTo>
                  <a:lnTo>
                    <a:pt x="0" y="37465"/>
                  </a:lnTo>
                  <a:lnTo>
                    <a:pt x="0" y="55245"/>
                  </a:lnTo>
                  <a:lnTo>
                    <a:pt x="54622" y="55245"/>
                  </a:lnTo>
                  <a:lnTo>
                    <a:pt x="54622" y="54622"/>
                  </a:lnTo>
                  <a:lnTo>
                    <a:pt x="55257" y="54622"/>
                  </a:lnTo>
                  <a:lnTo>
                    <a:pt x="55257" y="0"/>
                  </a:lnTo>
                  <a:close/>
                </a:path>
                <a:path w="1123314" h="394335">
                  <a:moveTo>
                    <a:pt x="84467" y="339090"/>
                  </a:moveTo>
                  <a:lnTo>
                    <a:pt x="65417" y="339090"/>
                  </a:lnTo>
                  <a:lnTo>
                    <a:pt x="65417" y="393712"/>
                  </a:lnTo>
                  <a:lnTo>
                    <a:pt x="84467" y="393712"/>
                  </a:lnTo>
                  <a:lnTo>
                    <a:pt x="84467" y="339090"/>
                  </a:lnTo>
                  <a:close/>
                </a:path>
                <a:path w="1123314" h="394335">
                  <a:moveTo>
                    <a:pt x="90817" y="0"/>
                  </a:moveTo>
                  <a:lnTo>
                    <a:pt x="73037" y="0"/>
                  </a:lnTo>
                  <a:lnTo>
                    <a:pt x="73037" y="54622"/>
                  </a:lnTo>
                  <a:lnTo>
                    <a:pt x="90817" y="54622"/>
                  </a:lnTo>
                  <a:lnTo>
                    <a:pt x="90817" y="0"/>
                  </a:lnTo>
                  <a:close/>
                </a:path>
                <a:path w="1123314" h="394335">
                  <a:moveTo>
                    <a:pt x="121297" y="339090"/>
                  </a:moveTo>
                  <a:lnTo>
                    <a:pt x="102247" y="339090"/>
                  </a:lnTo>
                  <a:lnTo>
                    <a:pt x="102247" y="393712"/>
                  </a:lnTo>
                  <a:lnTo>
                    <a:pt x="121297" y="393712"/>
                  </a:lnTo>
                  <a:lnTo>
                    <a:pt x="121297" y="339090"/>
                  </a:lnTo>
                  <a:close/>
                </a:path>
                <a:path w="1123314" h="394335">
                  <a:moveTo>
                    <a:pt x="127647" y="0"/>
                  </a:moveTo>
                  <a:lnTo>
                    <a:pt x="109867" y="0"/>
                  </a:lnTo>
                  <a:lnTo>
                    <a:pt x="109867" y="54622"/>
                  </a:lnTo>
                  <a:lnTo>
                    <a:pt x="127647" y="54622"/>
                  </a:lnTo>
                  <a:lnTo>
                    <a:pt x="127647" y="0"/>
                  </a:lnTo>
                  <a:close/>
                </a:path>
                <a:path w="1123314" h="394335">
                  <a:moveTo>
                    <a:pt x="158127" y="339090"/>
                  </a:moveTo>
                  <a:lnTo>
                    <a:pt x="139077" y="339090"/>
                  </a:lnTo>
                  <a:lnTo>
                    <a:pt x="139077" y="393712"/>
                  </a:lnTo>
                  <a:lnTo>
                    <a:pt x="158127" y="393712"/>
                  </a:lnTo>
                  <a:lnTo>
                    <a:pt x="158127" y="339090"/>
                  </a:lnTo>
                  <a:close/>
                </a:path>
                <a:path w="1123314" h="394335">
                  <a:moveTo>
                    <a:pt x="164477" y="0"/>
                  </a:moveTo>
                  <a:lnTo>
                    <a:pt x="146697" y="0"/>
                  </a:lnTo>
                  <a:lnTo>
                    <a:pt x="146697" y="54622"/>
                  </a:lnTo>
                  <a:lnTo>
                    <a:pt x="164477" y="54622"/>
                  </a:lnTo>
                  <a:lnTo>
                    <a:pt x="164477" y="0"/>
                  </a:lnTo>
                  <a:close/>
                </a:path>
                <a:path w="1123314" h="394335">
                  <a:moveTo>
                    <a:pt x="193687" y="339090"/>
                  </a:moveTo>
                  <a:lnTo>
                    <a:pt x="175907" y="339090"/>
                  </a:lnTo>
                  <a:lnTo>
                    <a:pt x="175907" y="393712"/>
                  </a:lnTo>
                  <a:lnTo>
                    <a:pt x="193687" y="393712"/>
                  </a:lnTo>
                  <a:lnTo>
                    <a:pt x="193687" y="339090"/>
                  </a:lnTo>
                  <a:close/>
                </a:path>
                <a:path w="1123314" h="394335">
                  <a:moveTo>
                    <a:pt x="201307" y="0"/>
                  </a:moveTo>
                  <a:lnTo>
                    <a:pt x="183527" y="0"/>
                  </a:lnTo>
                  <a:lnTo>
                    <a:pt x="183527" y="54622"/>
                  </a:lnTo>
                  <a:lnTo>
                    <a:pt x="201307" y="54622"/>
                  </a:lnTo>
                  <a:lnTo>
                    <a:pt x="201307" y="0"/>
                  </a:lnTo>
                  <a:close/>
                </a:path>
                <a:path w="1123314" h="394335">
                  <a:moveTo>
                    <a:pt x="230517" y="339090"/>
                  </a:moveTo>
                  <a:lnTo>
                    <a:pt x="212737" y="339090"/>
                  </a:lnTo>
                  <a:lnTo>
                    <a:pt x="212737" y="393712"/>
                  </a:lnTo>
                  <a:lnTo>
                    <a:pt x="230517" y="393712"/>
                  </a:lnTo>
                  <a:lnTo>
                    <a:pt x="230517" y="339090"/>
                  </a:lnTo>
                  <a:close/>
                </a:path>
                <a:path w="1123314" h="394335">
                  <a:moveTo>
                    <a:pt x="238137" y="0"/>
                  </a:moveTo>
                  <a:lnTo>
                    <a:pt x="220357" y="0"/>
                  </a:lnTo>
                  <a:lnTo>
                    <a:pt x="220357" y="54622"/>
                  </a:lnTo>
                  <a:lnTo>
                    <a:pt x="238137" y="54622"/>
                  </a:lnTo>
                  <a:lnTo>
                    <a:pt x="238137" y="0"/>
                  </a:lnTo>
                  <a:close/>
                </a:path>
                <a:path w="1123314" h="394335">
                  <a:moveTo>
                    <a:pt x="267347" y="339090"/>
                  </a:moveTo>
                  <a:lnTo>
                    <a:pt x="249567" y="339090"/>
                  </a:lnTo>
                  <a:lnTo>
                    <a:pt x="249567" y="393712"/>
                  </a:lnTo>
                  <a:lnTo>
                    <a:pt x="267347" y="393712"/>
                  </a:lnTo>
                  <a:lnTo>
                    <a:pt x="267347" y="339090"/>
                  </a:lnTo>
                  <a:close/>
                </a:path>
                <a:path w="1123314" h="394335">
                  <a:moveTo>
                    <a:pt x="274967" y="0"/>
                  </a:moveTo>
                  <a:lnTo>
                    <a:pt x="257187" y="0"/>
                  </a:lnTo>
                  <a:lnTo>
                    <a:pt x="257187" y="54622"/>
                  </a:lnTo>
                  <a:lnTo>
                    <a:pt x="274967" y="54622"/>
                  </a:lnTo>
                  <a:lnTo>
                    <a:pt x="274967" y="0"/>
                  </a:lnTo>
                  <a:close/>
                </a:path>
                <a:path w="1123314" h="394335">
                  <a:moveTo>
                    <a:pt x="304177" y="339090"/>
                  </a:moveTo>
                  <a:lnTo>
                    <a:pt x="286397" y="339090"/>
                  </a:lnTo>
                  <a:lnTo>
                    <a:pt x="286397" y="393712"/>
                  </a:lnTo>
                  <a:lnTo>
                    <a:pt x="304177" y="393712"/>
                  </a:lnTo>
                  <a:lnTo>
                    <a:pt x="304177" y="339090"/>
                  </a:lnTo>
                  <a:close/>
                </a:path>
                <a:path w="1123314" h="394335">
                  <a:moveTo>
                    <a:pt x="311797" y="0"/>
                  </a:moveTo>
                  <a:lnTo>
                    <a:pt x="292747" y="0"/>
                  </a:lnTo>
                  <a:lnTo>
                    <a:pt x="292747" y="54622"/>
                  </a:lnTo>
                  <a:lnTo>
                    <a:pt x="311797" y="54622"/>
                  </a:lnTo>
                  <a:lnTo>
                    <a:pt x="311797" y="0"/>
                  </a:lnTo>
                  <a:close/>
                </a:path>
                <a:path w="1123314" h="394335">
                  <a:moveTo>
                    <a:pt x="341007" y="339090"/>
                  </a:moveTo>
                  <a:lnTo>
                    <a:pt x="323227" y="339090"/>
                  </a:lnTo>
                  <a:lnTo>
                    <a:pt x="323227" y="393712"/>
                  </a:lnTo>
                  <a:lnTo>
                    <a:pt x="341007" y="393712"/>
                  </a:lnTo>
                  <a:lnTo>
                    <a:pt x="341007" y="339090"/>
                  </a:lnTo>
                  <a:close/>
                </a:path>
                <a:path w="1123314" h="394335">
                  <a:moveTo>
                    <a:pt x="348627" y="0"/>
                  </a:moveTo>
                  <a:lnTo>
                    <a:pt x="329577" y="0"/>
                  </a:lnTo>
                  <a:lnTo>
                    <a:pt x="329577" y="54622"/>
                  </a:lnTo>
                  <a:lnTo>
                    <a:pt x="348627" y="54622"/>
                  </a:lnTo>
                  <a:lnTo>
                    <a:pt x="348627" y="0"/>
                  </a:lnTo>
                  <a:close/>
                </a:path>
                <a:path w="1123314" h="394335">
                  <a:moveTo>
                    <a:pt x="377837" y="339090"/>
                  </a:moveTo>
                  <a:lnTo>
                    <a:pt x="360057" y="339090"/>
                  </a:lnTo>
                  <a:lnTo>
                    <a:pt x="360057" y="393712"/>
                  </a:lnTo>
                  <a:lnTo>
                    <a:pt x="377837" y="393712"/>
                  </a:lnTo>
                  <a:lnTo>
                    <a:pt x="377837" y="339090"/>
                  </a:lnTo>
                  <a:close/>
                </a:path>
                <a:path w="1123314" h="394335">
                  <a:moveTo>
                    <a:pt x="385457" y="0"/>
                  </a:moveTo>
                  <a:lnTo>
                    <a:pt x="366407" y="0"/>
                  </a:lnTo>
                  <a:lnTo>
                    <a:pt x="366407" y="54622"/>
                  </a:lnTo>
                  <a:lnTo>
                    <a:pt x="385457" y="54622"/>
                  </a:lnTo>
                  <a:lnTo>
                    <a:pt x="385457" y="0"/>
                  </a:lnTo>
                  <a:close/>
                </a:path>
                <a:path w="1123314" h="394335">
                  <a:moveTo>
                    <a:pt x="414667" y="339090"/>
                  </a:moveTo>
                  <a:lnTo>
                    <a:pt x="396887" y="339090"/>
                  </a:lnTo>
                  <a:lnTo>
                    <a:pt x="396887" y="393712"/>
                  </a:lnTo>
                  <a:lnTo>
                    <a:pt x="414667" y="393712"/>
                  </a:lnTo>
                  <a:lnTo>
                    <a:pt x="414667" y="339090"/>
                  </a:lnTo>
                  <a:close/>
                </a:path>
                <a:path w="1123314" h="394335">
                  <a:moveTo>
                    <a:pt x="422287" y="0"/>
                  </a:moveTo>
                  <a:lnTo>
                    <a:pt x="403237" y="0"/>
                  </a:lnTo>
                  <a:lnTo>
                    <a:pt x="403237" y="54622"/>
                  </a:lnTo>
                  <a:lnTo>
                    <a:pt x="422287" y="54622"/>
                  </a:lnTo>
                  <a:lnTo>
                    <a:pt x="422287" y="0"/>
                  </a:lnTo>
                  <a:close/>
                </a:path>
                <a:path w="1123314" h="394335">
                  <a:moveTo>
                    <a:pt x="451497" y="339090"/>
                  </a:moveTo>
                  <a:lnTo>
                    <a:pt x="432447" y="339090"/>
                  </a:lnTo>
                  <a:lnTo>
                    <a:pt x="432447" y="393712"/>
                  </a:lnTo>
                  <a:lnTo>
                    <a:pt x="451497" y="393712"/>
                  </a:lnTo>
                  <a:lnTo>
                    <a:pt x="451497" y="339090"/>
                  </a:lnTo>
                  <a:close/>
                </a:path>
                <a:path w="1123314" h="394335">
                  <a:moveTo>
                    <a:pt x="459117" y="0"/>
                  </a:moveTo>
                  <a:lnTo>
                    <a:pt x="440067" y="0"/>
                  </a:lnTo>
                  <a:lnTo>
                    <a:pt x="440067" y="54622"/>
                  </a:lnTo>
                  <a:lnTo>
                    <a:pt x="459117" y="54622"/>
                  </a:lnTo>
                  <a:lnTo>
                    <a:pt x="459117" y="0"/>
                  </a:lnTo>
                  <a:close/>
                </a:path>
                <a:path w="1123314" h="394335">
                  <a:moveTo>
                    <a:pt x="488327" y="339090"/>
                  </a:moveTo>
                  <a:lnTo>
                    <a:pt x="469277" y="339090"/>
                  </a:lnTo>
                  <a:lnTo>
                    <a:pt x="469277" y="393712"/>
                  </a:lnTo>
                  <a:lnTo>
                    <a:pt x="488327" y="393712"/>
                  </a:lnTo>
                  <a:lnTo>
                    <a:pt x="488327" y="339090"/>
                  </a:lnTo>
                  <a:close/>
                </a:path>
                <a:path w="1123314" h="394335">
                  <a:moveTo>
                    <a:pt x="494677" y="0"/>
                  </a:moveTo>
                  <a:lnTo>
                    <a:pt x="476897" y="0"/>
                  </a:lnTo>
                  <a:lnTo>
                    <a:pt x="476897" y="54622"/>
                  </a:lnTo>
                  <a:lnTo>
                    <a:pt x="494677" y="54622"/>
                  </a:lnTo>
                  <a:lnTo>
                    <a:pt x="494677" y="0"/>
                  </a:lnTo>
                  <a:close/>
                </a:path>
                <a:path w="1123314" h="394335">
                  <a:moveTo>
                    <a:pt x="525157" y="339090"/>
                  </a:moveTo>
                  <a:lnTo>
                    <a:pt x="506107" y="339090"/>
                  </a:lnTo>
                  <a:lnTo>
                    <a:pt x="506107" y="393712"/>
                  </a:lnTo>
                  <a:lnTo>
                    <a:pt x="525157" y="393712"/>
                  </a:lnTo>
                  <a:lnTo>
                    <a:pt x="525157" y="339090"/>
                  </a:lnTo>
                  <a:close/>
                </a:path>
                <a:path w="1123314" h="394335">
                  <a:moveTo>
                    <a:pt x="531507" y="0"/>
                  </a:moveTo>
                  <a:lnTo>
                    <a:pt x="513727" y="0"/>
                  </a:lnTo>
                  <a:lnTo>
                    <a:pt x="513727" y="54622"/>
                  </a:lnTo>
                  <a:lnTo>
                    <a:pt x="531507" y="54622"/>
                  </a:lnTo>
                  <a:lnTo>
                    <a:pt x="531507" y="0"/>
                  </a:lnTo>
                  <a:close/>
                </a:path>
                <a:path w="1123314" h="394335">
                  <a:moveTo>
                    <a:pt x="561987" y="339090"/>
                  </a:moveTo>
                  <a:lnTo>
                    <a:pt x="542937" y="339090"/>
                  </a:lnTo>
                  <a:lnTo>
                    <a:pt x="542937" y="393712"/>
                  </a:lnTo>
                  <a:lnTo>
                    <a:pt x="561987" y="393712"/>
                  </a:lnTo>
                  <a:lnTo>
                    <a:pt x="561987" y="339090"/>
                  </a:lnTo>
                  <a:close/>
                </a:path>
                <a:path w="1123314" h="394335">
                  <a:moveTo>
                    <a:pt x="568337" y="0"/>
                  </a:moveTo>
                  <a:lnTo>
                    <a:pt x="550557" y="0"/>
                  </a:lnTo>
                  <a:lnTo>
                    <a:pt x="550557" y="54622"/>
                  </a:lnTo>
                  <a:lnTo>
                    <a:pt x="568337" y="54622"/>
                  </a:lnTo>
                  <a:lnTo>
                    <a:pt x="568337" y="0"/>
                  </a:lnTo>
                  <a:close/>
                </a:path>
                <a:path w="1123314" h="394335">
                  <a:moveTo>
                    <a:pt x="605167" y="0"/>
                  </a:moveTo>
                  <a:lnTo>
                    <a:pt x="587387" y="0"/>
                  </a:lnTo>
                  <a:lnTo>
                    <a:pt x="587387" y="54622"/>
                  </a:lnTo>
                  <a:lnTo>
                    <a:pt x="605167" y="54622"/>
                  </a:lnTo>
                  <a:lnTo>
                    <a:pt x="605167" y="0"/>
                  </a:lnTo>
                  <a:close/>
                </a:path>
                <a:path w="1123314" h="394335">
                  <a:moveTo>
                    <a:pt x="641997" y="0"/>
                  </a:moveTo>
                  <a:lnTo>
                    <a:pt x="624217" y="0"/>
                  </a:lnTo>
                  <a:lnTo>
                    <a:pt x="624217" y="54622"/>
                  </a:lnTo>
                  <a:lnTo>
                    <a:pt x="641997" y="54622"/>
                  </a:lnTo>
                  <a:lnTo>
                    <a:pt x="641997" y="0"/>
                  </a:lnTo>
                  <a:close/>
                </a:path>
                <a:path w="1123314" h="394335">
                  <a:moveTo>
                    <a:pt x="678827" y="0"/>
                  </a:moveTo>
                  <a:lnTo>
                    <a:pt x="661047" y="0"/>
                  </a:lnTo>
                  <a:lnTo>
                    <a:pt x="661047" y="54622"/>
                  </a:lnTo>
                  <a:lnTo>
                    <a:pt x="678827" y="54622"/>
                  </a:lnTo>
                  <a:lnTo>
                    <a:pt x="678827" y="0"/>
                  </a:lnTo>
                  <a:close/>
                </a:path>
                <a:path w="1123314" h="394335">
                  <a:moveTo>
                    <a:pt x="715657" y="0"/>
                  </a:moveTo>
                  <a:lnTo>
                    <a:pt x="696607" y="0"/>
                  </a:lnTo>
                  <a:lnTo>
                    <a:pt x="696607" y="54622"/>
                  </a:lnTo>
                  <a:lnTo>
                    <a:pt x="715657" y="54622"/>
                  </a:lnTo>
                  <a:lnTo>
                    <a:pt x="715657" y="0"/>
                  </a:lnTo>
                  <a:close/>
                </a:path>
                <a:path w="1123314" h="394335">
                  <a:moveTo>
                    <a:pt x="752487" y="0"/>
                  </a:moveTo>
                  <a:lnTo>
                    <a:pt x="733437" y="0"/>
                  </a:lnTo>
                  <a:lnTo>
                    <a:pt x="733437" y="54622"/>
                  </a:lnTo>
                  <a:lnTo>
                    <a:pt x="752487" y="54622"/>
                  </a:lnTo>
                  <a:lnTo>
                    <a:pt x="752487" y="0"/>
                  </a:lnTo>
                  <a:close/>
                </a:path>
                <a:path w="1123314" h="394335">
                  <a:moveTo>
                    <a:pt x="789317" y="0"/>
                  </a:moveTo>
                  <a:lnTo>
                    <a:pt x="770267" y="0"/>
                  </a:lnTo>
                  <a:lnTo>
                    <a:pt x="770267" y="54622"/>
                  </a:lnTo>
                  <a:lnTo>
                    <a:pt x="789317" y="54622"/>
                  </a:lnTo>
                  <a:lnTo>
                    <a:pt x="789317" y="0"/>
                  </a:lnTo>
                  <a:close/>
                </a:path>
                <a:path w="1123314" h="394335">
                  <a:moveTo>
                    <a:pt x="826147" y="0"/>
                  </a:moveTo>
                  <a:lnTo>
                    <a:pt x="807097" y="0"/>
                  </a:lnTo>
                  <a:lnTo>
                    <a:pt x="807097" y="54622"/>
                  </a:lnTo>
                  <a:lnTo>
                    <a:pt x="826147" y="54622"/>
                  </a:lnTo>
                  <a:lnTo>
                    <a:pt x="826147" y="0"/>
                  </a:lnTo>
                  <a:close/>
                </a:path>
                <a:path w="1123314" h="394335">
                  <a:moveTo>
                    <a:pt x="862977" y="0"/>
                  </a:moveTo>
                  <a:lnTo>
                    <a:pt x="843927" y="0"/>
                  </a:lnTo>
                  <a:lnTo>
                    <a:pt x="843927" y="54622"/>
                  </a:lnTo>
                  <a:lnTo>
                    <a:pt x="862977" y="54622"/>
                  </a:lnTo>
                  <a:lnTo>
                    <a:pt x="862977" y="0"/>
                  </a:lnTo>
                  <a:close/>
                </a:path>
                <a:path w="1123314" h="394335">
                  <a:moveTo>
                    <a:pt x="899807" y="0"/>
                  </a:moveTo>
                  <a:lnTo>
                    <a:pt x="880757" y="0"/>
                  </a:lnTo>
                  <a:lnTo>
                    <a:pt x="880757" y="54622"/>
                  </a:lnTo>
                  <a:lnTo>
                    <a:pt x="899807" y="54622"/>
                  </a:lnTo>
                  <a:lnTo>
                    <a:pt x="899807" y="0"/>
                  </a:lnTo>
                  <a:close/>
                </a:path>
                <a:path w="1123314" h="394335">
                  <a:moveTo>
                    <a:pt x="935367" y="0"/>
                  </a:moveTo>
                  <a:lnTo>
                    <a:pt x="917587" y="0"/>
                  </a:lnTo>
                  <a:lnTo>
                    <a:pt x="917587" y="54622"/>
                  </a:lnTo>
                  <a:lnTo>
                    <a:pt x="935367" y="54622"/>
                  </a:lnTo>
                  <a:lnTo>
                    <a:pt x="935367" y="0"/>
                  </a:lnTo>
                  <a:close/>
                </a:path>
                <a:path w="1123314" h="394335">
                  <a:moveTo>
                    <a:pt x="972197" y="0"/>
                  </a:moveTo>
                  <a:lnTo>
                    <a:pt x="954417" y="0"/>
                  </a:lnTo>
                  <a:lnTo>
                    <a:pt x="954417" y="54622"/>
                  </a:lnTo>
                  <a:lnTo>
                    <a:pt x="972197" y="54622"/>
                  </a:lnTo>
                  <a:lnTo>
                    <a:pt x="972197" y="0"/>
                  </a:lnTo>
                  <a:close/>
                </a:path>
                <a:path w="1123314" h="394335">
                  <a:moveTo>
                    <a:pt x="1009027" y="0"/>
                  </a:moveTo>
                  <a:lnTo>
                    <a:pt x="991247" y="0"/>
                  </a:lnTo>
                  <a:lnTo>
                    <a:pt x="991247" y="54622"/>
                  </a:lnTo>
                  <a:lnTo>
                    <a:pt x="1009027" y="54622"/>
                  </a:lnTo>
                  <a:lnTo>
                    <a:pt x="1009027" y="0"/>
                  </a:lnTo>
                  <a:close/>
                </a:path>
                <a:path w="1123314" h="394335">
                  <a:moveTo>
                    <a:pt x="1045857" y="0"/>
                  </a:moveTo>
                  <a:lnTo>
                    <a:pt x="1028077" y="0"/>
                  </a:lnTo>
                  <a:lnTo>
                    <a:pt x="1028077" y="54622"/>
                  </a:lnTo>
                  <a:lnTo>
                    <a:pt x="1045857" y="54622"/>
                  </a:lnTo>
                  <a:lnTo>
                    <a:pt x="1045857" y="0"/>
                  </a:lnTo>
                  <a:close/>
                </a:path>
                <a:path w="1123314" h="394335">
                  <a:moveTo>
                    <a:pt x="1122692" y="327025"/>
                  </a:moveTo>
                  <a:lnTo>
                    <a:pt x="1068070" y="327025"/>
                  </a:lnTo>
                  <a:lnTo>
                    <a:pt x="1068070" y="346075"/>
                  </a:lnTo>
                  <a:lnTo>
                    <a:pt x="1122692" y="346075"/>
                  </a:lnTo>
                  <a:lnTo>
                    <a:pt x="1122692" y="327025"/>
                  </a:lnTo>
                  <a:close/>
                </a:path>
                <a:path w="1123314" h="394335">
                  <a:moveTo>
                    <a:pt x="1122692" y="290195"/>
                  </a:moveTo>
                  <a:lnTo>
                    <a:pt x="1068070" y="290195"/>
                  </a:lnTo>
                  <a:lnTo>
                    <a:pt x="1068070" y="309245"/>
                  </a:lnTo>
                  <a:lnTo>
                    <a:pt x="1122692" y="309245"/>
                  </a:lnTo>
                  <a:lnTo>
                    <a:pt x="1122692" y="290195"/>
                  </a:lnTo>
                  <a:close/>
                </a:path>
                <a:path w="1123314" h="394335">
                  <a:moveTo>
                    <a:pt x="1122692" y="253365"/>
                  </a:moveTo>
                  <a:lnTo>
                    <a:pt x="1068070" y="253365"/>
                  </a:lnTo>
                  <a:lnTo>
                    <a:pt x="1068070" y="272415"/>
                  </a:lnTo>
                  <a:lnTo>
                    <a:pt x="1122692" y="272415"/>
                  </a:lnTo>
                  <a:lnTo>
                    <a:pt x="1122692" y="253365"/>
                  </a:lnTo>
                  <a:close/>
                </a:path>
                <a:path w="1123314" h="394335">
                  <a:moveTo>
                    <a:pt x="1122692" y="216535"/>
                  </a:moveTo>
                  <a:lnTo>
                    <a:pt x="1068070" y="216535"/>
                  </a:lnTo>
                  <a:lnTo>
                    <a:pt x="1068070" y="235585"/>
                  </a:lnTo>
                  <a:lnTo>
                    <a:pt x="1122692" y="235585"/>
                  </a:lnTo>
                  <a:lnTo>
                    <a:pt x="1122692" y="216535"/>
                  </a:lnTo>
                  <a:close/>
                </a:path>
                <a:path w="1123314" h="394335">
                  <a:moveTo>
                    <a:pt x="1122692" y="180975"/>
                  </a:moveTo>
                  <a:lnTo>
                    <a:pt x="1068070" y="180975"/>
                  </a:lnTo>
                  <a:lnTo>
                    <a:pt x="1068070" y="198755"/>
                  </a:lnTo>
                  <a:lnTo>
                    <a:pt x="1122692" y="198755"/>
                  </a:lnTo>
                  <a:lnTo>
                    <a:pt x="1122692" y="180975"/>
                  </a:lnTo>
                  <a:close/>
                </a:path>
                <a:path w="1123314" h="394335">
                  <a:moveTo>
                    <a:pt x="1122692" y="144145"/>
                  </a:moveTo>
                  <a:lnTo>
                    <a:pt x="1068070" y="144145"/>
                  </a:lnTo>
                  <a:lnTo>
                    <a:pt x="1068070" y="161925"/>
                  </a:lnTo>
                  <a:lnTo>
                    <a:pt x="1122692" y="161925"/>
                  </a:lnTo>
                  <a:lnTo>
                    <a:pt x="1122692" y="144145"/>
                  </a:lnTo>
                  <a:close/>
                </a:path>
                <a:path w="1123314" h="394335">
                  <a:moveTo>
                    <a:pt x="1122692" y="107315"/>
                  </a:moveTo>
                  <a:lnTo>
                    <a:pt x="1068070" y="107315"/>
                  </a:lnTo>
                  <a:lnTo>
                    <a:pt x="1068070" y="125095"/>
                  </a:lnTo>
                  <a:lnTo>
                    <a:pt x="1122692" y="125095"/>
                  </a:lnTo>
                  <a:lnTo>
                    <a:pt x="1122692" y="107315"/>
                  </a:lnTo>
                  <a:close/>
                </a:path>
                <a:path w="1123314" h="394335">
                  <a:moveTo>
                    <a:pt x="1122692" y="70485"/>
                  </a:moveTo>
                  <a:lnTo>
                    <a:pt x="1068070" y="70485"/>
                  </a:lnTo>
                  <a:lnTo>
                    <a:pt x="1068070" y="88265"/>
                  </a:lnTo>
                  <a:lnTo>
                    <a:pt x="1122692" y="88265"/>
                  </a:lnTo>
                  <a:lnTo>
                    <a:pt x="1122692" y="70485"/>
                  </a:lnTo>
                  <a:close/>
                </a:path>
                <a:path w="1123314" h="394335">
                  <a:moveTo>
                    <a:pt x="1122692" y="33655"/>
                  </a:moveTo>
                  <a:lnTo>
                    <a:pt x="1082687" y="33655"/>
                  </a:lnTo>
                  <a:lnTo>
                    <a:pt x="1082687" y="0"/>
                  </a:lnTo>
                  <a:lnTo>
                    <a:pt x="1064907" y="0"/>
                  </a:lnTo>
                  <a:lnTo>
                    <a:pt x="1064907" y="54622"/>
                  </a:lnTo>
                  <a:lnTo>
                    <a:pt x="1082687" y="54622"/>
                  </a:lnTo>
                  <a:lnTo>
                    <a:pt x="1082687" y="51435"/>
                  </a:lnTo>
                  <a:lnTo>
                    <a:pt x="1122692" y="51435"/>
                  </a:lnTo>
                  <a:lnTo>
                    <a:pt x="1122692" y="33655"/>
                  </a:lnTo>
                  <a:close/>
                </a:path>
              </a:pathLst>
            </a:custGeom>
            <a:solidFill>
              <a:srgbClr val="3364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>
              <a:extLst>
                <a:ext uri="{FF2B5EF4-FFF2-40B4-BE49-F238E27FC236}">
                  <a16:creationId xmlns:a16="http://schemas.microsoft.com/office/drawing/2014/main" id="{54E36E11-64BA-A8D3-1D79-A48C848601DC}"/>
                </a:ext>
              </a:extLst>
            </p:cNvPr>
            <p:cNvSpPr/>
            <p:nvPr/>
          </p:nvSpPr>
          <p:spPr>
            <a:xfrm>
              <a:off x="2063750" y="4651340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39" h="2539">
                  <a:moveTo>
                    <a:pt x="15239" y="0"/>
                  </a:moveTo>
                  <a:lnTo>
                    <a:pt x="15239" y="2539"/>
                  </a:lnTo>
                  <a:lnTo>
                    <a:pt x="0" y="2539"/>
                  </a:lnTo>
                </a:path>
              </a:pathLst>
            </a:custGeom>
            <a:ln w="54630">
              <a:solidFill>
                <a:srgbClr val="3364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>
              <a:extLst>
                <a:ext uri="{FF2B5EF4-FFF2-40B4-BE49-F238E27FC236}">
                  <a16:creationId xmlns:a16="http://schemas.microsoft.com/office/drawing/2014/main" id="{E02E045F-4ACA-5A25-6445-46F630D57F24}"/>
                </a:ext>
              </a:extLst>
            </p:cNvPr>
            <p:cNvSpPr/>
            <p:nvPr/>
          </p:nvSpPr>
          <p:spPr>
            <a:xfrm>
              <a:off x="1549400" y="4626574"/>
              <a:ext cx="495300" cy="55244"/>
            </a:xfrm>
            <a:custGeom>
              <a:avLst/>
              <a:gdLst/>
              <a:ahLst/>
              <a:cxnLst/>
              <a:rect l="l" t="t" r="r" b="b"/>
              <a:pathLst>
                <a:path w="495300" h="55245">
                  <a:moveTo>
                    <a:pt x="17780" y="0"/>
                  </a:moveTo>
                  <a:lnTo>
                    <a:pt x="0" y="0"/>
                  </a:lnTo>
                  <a:lnTo>
                    <a:pt x="0" y="54622"/>
                  </a:lnTo>
                  <a:lnTo>
                    <a:pt x="17780" y="54622"/>
                  </a:lnTo>
                  <a:lnTo>
                    <a:pt x="17780" y="0"/>
                  </a:lnTo>
                  <a:close/>
                </a:path>
                <a:path w="495300" h="55245">
                  <a:moveTo>
                    <a:pt x="54610" y="0"/>
                  </a:moveTo>
                  <a:lnTo>
                    <a:pt x="36830" y="0"/>
                  </a:lnTo>
                  <a:lnTo>
                    <a:pt x="36830" y="54622"/>
                  </a:lnTo>
                  <a:lnTo>
                    <a:pt x="54610" y="54622"/>
                  </a:lnTo>
                  <a:lnTo>
                    <a:pt x="54610" y="0"/>
                  </a:lnTo>
                  <a:close/>
                </a:path>
                <a:path w="495300" h="55245">
                  <a:moveTo>
                    <a:pt x="91427" y="0"/>
                  </a:moveTo>
                  <a:lnTo>
                    <a:pt x="73660" y="0"/>
                  </a:lnTo>
                  <a:lnTo>
                    <a:pt x="73660" y="54622"/>
                  </a:lnTo>
                  <a:lnTo>
                    <a:pt x="91427" y="54622"/>
                  </a:lnTo>
                  <a:lnTo>
                    <a:pt x="91427" y="0"/>
                  </a:lnTo>
                  <a:close/>
                </a:path>
                <a:path w="495300" h="55245">
                  <a:moveTo>
                    <a:pt x="128270" y="0"/>
                  </a:moveTo>
                  <a:lnTo>
                    <a:pt x="109220" y="0"/>
                  </a:lnTo>
                  <a:lnTo>
                    <a:pt x="109220" y="54622"/>
                  </a:lnTo>
                  <a:lnTo>
                    <a:pt x="128270" y="54622"/>
                  </a:lnTo>
                  <a:lnTo>
                    <a:pt x="128270" y="0"/>
                  </a:lnTo>
                  <a:close/>
                </a:path>
                <a:path w="495300" h="55245">
                  <a:moveTo>
                    <a:pt x="165100" y="0"/>
                  </a:moveTo>
                  <a:lnTo>
                    <a:pt x="146050" y="0"/>
                  </a:lnTo>
                  <a:lnTo>
                    <a:pt x="146050" y="54622"/>
                  </a:lnTo>
                  <a:lnTo>
                    <a:pt x="165100" y="54622"/>
                  </a:lnTo>
                  <a:lnTo>
                    <a:pt x="165100" y="0"/>
                  </a:lnTo>
                  <a:close/>
                </a:path>
                <a:path w="495300" h="55245">
                  <a:moveTo>
                    <a:pt x="201930" y="0"/>
                  </a:moveTo>
                  <a:lnTo>
                    <a:pt x="182880" y="0"/>
                  </a:lnTo>
                  <a:lnTo>
                    <a:pt x="182880" y="54622"/>
                  </a:lnTo>
                  <a:lnTo>
                    <a:pt x="201930" y="54622"/>
                  </a:lnTo>
                  <a:lnTo>
                    <a:pt x="201930" y="0"/>
                  </a:lnTo>
                  <a:close/>
                </a:path>
                <a:path w="495300" h="55245">
                  <a:moveTo>
                    <a:pt x="238760" y="0"/>
                  </a:moveTo>
                  <a:lnTo>
                    <a:pt x="219710" y="0"/>
                  </a:lnTo>
                  <a:lnTo>
                    <a:pt x="219710" y="54622"/>
                  </a:lnTo>
                  <a:lnTo>
                    <a:pt x="238760" y="54622"/>
                  </a:lnTo>
                  <a:lnTo>
                    <a:pt x="238760" y="0"/>
                  </a:lnTo>
                  <a:close/>
                </a:path>
                <a:path w="495300" h="55245">
                  <a:moveTo>
                    <a:pt x="275590" y="0"/>
                  </a:moveTo>
                  <a:lnTo>
                    <a:pt x="256540" y="0"/>
                  </a:lnTo>
                  <a:lnTo>
                    <a:pt x="256540" y="54622"/>
                  </a:lnTo>
                  <a:lnTo>
                    <a:pt x="275590" y="54622"/>
                  </a:lnTo>
                  <a:lnTo>
                    <a:pt x="275590" y="0"/>
                  </a:lnTo>
                  <a:close/>
                </a:path>
                <a:path w="495300" h="55245">
                  <a:moveTo>
                    <a:pt x="312420" y="0"/>
                  </a:moveTo>
                  <a:lnTo>
                    <a:pt x="293370" y="0"/>
                  </a:lnTo>
                  <a:lnTo>
                    <a:pt x="293370" y="54622"/>
                  </a:lnTo>
                  <a:lnTo>
                    <a:pt x="312420" y="54622"/>
                  </a:lnTo>
                  <a:lnTo>
                    <a:pt x="312420" y="0"/>
                  </a:lnTo>
                  <a:close/>
                </a:path>
                <a:path w="495300" h="55245">
                  <a:moveTo>
                    <a:pt x="347980" y="0"/>
                  </a:moveTo>
                  <a:lnTo>
                    <a:pt x="330200" y="0"/>
                  </a:lnTo>
                  <a:lnTo>
                    <a:pt x="330200" y="54622"/>
                  </a:lnTo>
                  <a:lnTo>
                    <a:pt x="347980" y="54622"/>
                  </a:lnTo>
                  <a:lnTo>
                    <a:pt x="347980" y="0"/>
                  </a:lnTo>
                  <a:close/>
                </a:path>
                <a:path w="495300" h="55245">
                  <a:moveTo>
                    <a:pt x="384810" y="0"/>
                  </a:moveTo>
                  <a:lnTo>
                    <a:pt x="367030" y="0"/>
                  </a:lnTo>
                  <a:lnTo>
                    <a:pt x="367030" y="54622"/>
                  </a:lnTo>
                  <a:lnTo>
                    <a:pt x="384810" y="54622"/>
                  </a:lnTo>
                  <a:lnTo>
                    <a:pt x="384810" y="0"/>
                  </a:lnTo>
                  <a:close/>
                </a:path>
                <a:path w="495300" h="55245">
                  <a:moveTo>
                    <a:pt x="421640" y="0"/>
                  </a:moveTo>
                  <a:lnTo>
                    <a:pt x="403860" y="0"/>
                  </a:lnTo>
                  <a:lnTo>
                    <a:pt x="403860" y="54622"/>
                  </a:lnTo>
                  <a:lnTo>
                    <a:pt x="421640" y="54622"/>
                  </a:lnTo>
                  <a:lnTo>
                    <a:pt x="421640" y="0"/>
                  </a:lnTo>
                  <a:close/>
                </a:path>
                <a:path w="495300" h="55245">
                  <a:moveTo>
                    <a:pt x="458470" y="0"/>
                  </a:moveTo>
                  <a:lnTo>
                    <a:pt x="440690" y="0"/>
                  </a:lnTo>
                  <a:lnTo>
                    <a:pt x="440690" y="54622"/>
                  </a:lnTo>
                  <a:lnTo>
                    <a:pt x="458470" y="54622"/>
                  </a:lnTo>
                  <a:lnTo>
                    <a:pt x="458470" y="0"/>
                  </a:lnTo>
                  <a:close/>
                </a:path>
                <a:path w="495300" h="55245">
                  <a:moveTo>
                    <a:pt x="495300" y="0"/>
                  </a:moveTo>
                  <a:lnTo>
                    <a:pt x="477520" y="0"/>
                  </a:lnTo>
                  <a:lnTo>
                    <a:pt x="477520" y="54622"/>
                  </a:lnTo>
                  <a:lnTo>
                    <a:pt x="495300" y="54622"/>
                  </a:lnTo>
                  <a:lnTo>
                    <a:pt x="495300" y="0"/>
                  </a:lnTo>
                  <a:close/>
                </a:path>
              </a:pathLst>
            </a:custGeom>
            <a:solidFill>
              <a:srgbClr val="3364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01066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1D0F0B-F2C1-87D3-668F-AF92B0B6F06C}"/>
              </a:ext>
            </a:extLst>
          </p:cNvPr>
          <p:cNvSpPr txBox="1">
            <a:spLocks/>
          </p:cNvSpPr>
          <p:nvPr/>
        </p:nvSpPr>
        <p:spPr>
          <a:xfrm>
            <a:off x="494429" y="73763"/>
            <a:ext cx="9692640" cy="109373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/>
              <a:t>Energy </a:t>
            </a:r>
            <a:r>
              <a:rPr lang="it-IT" sz="4000" dirty="0" err="1"/>
              <a:t>definition</a:t>
            </a:r>
            <a:r>
              <a:rPr lang="it-IT" sz="4000" dirty="0"/>
              <a:t> in Coulomb </a:t>
            </a:r>
            <a:r>
              <a:rPr lang="it-IT" sz="4000" dirty="0" err="1"/>
              <a:t>Explosion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1082FE29-2C18-7A0A-50B2-3EB87DD98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069" y="160965"/>
            <a:ext cx="866278" cy="633576"/>
          </a:xfrm>
          <a:prstGeom prst="rect">
            <a:avLst/>
          </a:prstGeom>
        </p:spPr>
      </p:pic>
      <p:pic>
        <p:nvPicPr>
          <p:cNvPr id="4" name="그림 45">
            <a:extLst>
              <a:ext uri="{FF2B5EF4-FFF2-40B4-BE49-F238E27FC236}">
                <a16:creationId xmlns:a16="http://schemas.microsoft.com/office/drawing/2014/main" id="{AB1D31DF-7B51-45DA-9B68-7972DF13E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0850" y="1681143"/>
            <a:ext cx="5546895" cy="4034105"/>
          </a:xfrm>
          <a:prstGeom prst="rect">
            <a:avLst/>
          </a:prstGeom>
        </p:spPr>
      </p:pic>
      <p:grpSp>
        <p:nvGrpSpPr>
          <p:cNvPr id="5" name="그룹 52">
            <a:extLst>
              <a:ext uri="{FF2B5EF4-FFF2-40B4-BE49-F238E27FC236}">
                <a16:creationId xmlns:a16="http://schemas.microsoft.com/office/drawing/2014/main" id="{199ACF51-61FF-4B2D-99C3-95938D6ED64B}"/>
              </a:ext>
            </a:extLst>
          </p:cNvPr>
          <p:cNvGrpSpPr/>
          <p:nvPr/>
        </p:nvGrpSpPr>
        <p:grpSpPr>
          <a:xfrm>
            <a:off x="6247560" y="1142751"/>
            <a:ext cx="5543590" cy="4451642"/>
            <a:chOff x="6227001" y="1169706"/>
            <a:chExt cx="5543590" cy="4451642"/>
          </a:xfrm>
        </p:grpSpPr>
        <p:grpSp>
          <p:nvGrpSpPr>
            <p:cNvPr id="6" name="그룹 37">
              <a:extLst>
                <a:ext uri="{FF2B5EF4-FFF2-40B4-BE49-F238E27FC236}">
                  <a16:creationId xmlns:a16="http://schemas.microsoft.com/office/drawing/2014/main" id="{725D8308-985D-439A-AFB7-F49C5EAB33C9}"/>
                </a:ext>
              </a:extLst>
            </p:cNvPr>
            <p:cNvGrpSpPr/>
            <p:nvPr/>
          </p:nvGrpSpPr>
          <p:grpSpPr>
            <a:xfrm>
              <a:off x="6227001" y="1589819"/>
              <a:ext cx="5543590" cy="4031529"/>
              <a:chOff x="6103176" y="1035253"/>
              <a:chExt cx="5543590" cy="4031529"/>
            </a:xfrm>
          </p:grpSpPr>
          <p:pic>
            <p:nvPicPr>
              <p:cNvPr id="9" name="그림 36">
                <a:extLst>
                  <a:ext uri="{FF2B5EF4-FFF2-40B4-BE49-F238E27FC236}">
                    <a16:creationId xmlns:a16="http://schemas.microsoft.com/office/drawing/2014/main" id="{E00E16B3-7AC0-49B3-802A-741E6FD38B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6103176" y="1035253"/>
                <a:ext cx="5543590" cy="4031529"/>
              </a:xfrm>
              <a:prstGeom prst="rect">
                <a:avLst/>
              </a:prstGeom>
            </p:spPr>
          </p:pic>
          <p:sp>
            <p:nvSpPr>
              <p:cNvPr id="10" name="TextBox 30">
                <a:extLst>
                  <a:ext uri="{FF2B5EF4-FFF2-40B4-BE49-F238E27FC236}">
                    <a16:creationId xmlns:a16="http://schemas.microsoft.com/office/drawing/2014/main" id="{FCF34131-C248-42D3-8371-D5DBAB9C4E58}"/>
                  </a:ext>
                </a:extLst>
              </p:cNvPr>
              <p:cNvSpPr txBox="1"/>
              <p:nvPr/>
            </p:nvSpPr>
            <p:spPr>
              <a:xfrm>
                <a:off x="6536267" y="3474817"/>
                <a:ext cx="17028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sz="1800" b="1" dirty="0" err="1"/>
                  <a:t>kT</a:t>
                </a:r>
                <a:r>
                  <a:rPr lang="en-US" altLang="ko-KR" sz="1800" b="1" dirty="0"/>
                  <a:t> ~ 1.9 keV </a:t>
                </a:r>
                <a:endParaRPr lang="ko-KR" altLang="en-US" dirty="0"/>
              </a:p>
            </p:txBody>
          </p:sp>
          <p:cxnSp>
            <p:nvCxnSpPr>
              <p:cNvPr id="11" name="직선 화살표 연결선 31">
                <a:extLst>
                  <a:ext uri="{FF2B5EF4-FFF2-40B4-BE49-F238E27FC236}">
                    <a16:creationId xmlns:a16="http://schemas.microsoft.com/office/drawing/2014/main" id="{8FD3A1BD-E528-4E44-8502-C1D71BEEDB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5483" y="3219216"/>
                <a:ext cx="244475" cy="25560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47">
              <a:extLst>
                <a:ext uri="{FF2B5EF4-FFF2-40B4-BE49-F238E27FC236}">
                  <a16:creationId xmlns:a16="http://schemas.microsoft.com/office/drawing/2014/main" id="{DA742328-592B-4DAF-8677-8040D33500FB}"/>
                </a:ext>
              </a:extLst>
            </p:cNvPr>
            <p:cNvSpPr txBox="1"/>
            <p:nvPr/>
          </p:nvSpPr>
          <p:spPr>
            <a:xfrm>
              <a:off x="6781921" y="1169706"/>
              <a:ext cx="44337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2000" b="1" dirty="0"/>
                <a:t>Energy spectrum from the MCP</a:t>
              </a:r>
              <a:endParaRPr lang="ko-KR" altLang="en-US" sz="2000" b="1" dirty="0"/>
            </a:p>
          </p:txBody>
        </p:sp>
      </p:grpSp>
      <p:sp>
        <p:nvSpPr>
          <p:cNvPr id="12" name="TextBox 46">
            <a:extLst>
              <a:ext uri="{FF2B5EF4-FFF2-40B4-BE49-F238E27FC236}">
                <a16:creationId xmlns:a16="http://schemas.microsoft.com/office/drawing/2014/main" id="{869A2691-1976-4F83-9AC9-BE78EDFDF187}"/>
              </a:ext>
            </a:extLst>
          </p:cNvPr>
          <p:cNvSpPr txBox="1"/>
          <p:nvPr/>
        </p:nvSpPr>
        <p:spPr>
          <a:xfrm>
            <a:off x="1446082" y="1142751"/>
            <a:ext cx="389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b="1" dirty="0"/>
              <a:t>Ideal Maxwellian distribution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79950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1D0F0B-F2C1-87D3-668F-AF92B0B6F06C}"/>
              </a:ext>
            </a:extLst>
          </p:cNvPr>
          <p:cNvSpPr txBox="1">
            <a:spLocks/>
          </p:cNvSpPr>
          <p:nvPr/>
        </p:nvSpPr>
        <p:spPr>
          <a:xfrm>
            <a:off x="494429" y="73763"/>
            <a:ext cx="9692640" cy="109373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/>
              <a:t>Energy </a:t>
            </a:r>
            <a:r>
              <a:rPr lang="it-IT" sz="4000" dirty="0" err="1"/>
              <a:t>definition</a:t>
            </a:r>
            <a:r>
              <a:rPr lang="it-IT" sz="4000" dirty="0"/>
              <a:t> in Coulomb </a:t>
            </a:r>
            <a:r>
              <a:rPr lang="it-IT" sz="4000" dirty="0" err="1"/>
              <a:t>Explosion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1082FE29-2C18-7A0A-50B2-3EB87DD98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069" y="160965"/>
            <a:ext cx="866278" cy="633576"/>
          </a:xfrm>
          <a:prstGeom prst="rect">
            <a:avLst/>
          </a:prstGeom>
        </p:spPr>
      </p:pic>
      <p:grpSp>
        <p:nvGrpSpPr>
          <p:cNvPr id="13" name="object 3">
            <a:extLst>
              <a:ext uri="{FF2B5EF4-FFF2-40B4-BE49-F238E27FC236}">
                <a16:creationId xmlns:a16="http://schemas.microsoft.com/office/drawing/2014/main" id="{A8CAD193-A191-3E7A-D7D7-961A8A436796}"/>
              </a:ext>
            </a:extLst>
          </p:cNvPr>
          <p:cNvGrpSpPr/>
          <p:nvPr/>
        </p:nvGrpSpPr>
        <p:grpSpPr>
          <a:xfrm>
            <a:off x="544826" y="1089091"/>
            <a:ext cx="4785200" cy="2885647"/>
            <a:chOff x="105832" y="4298685"/>
            <a:chExt cx="4785200" cy="2885647"/>
          </a:xfrm>
        </p:grpSpPr>
        <p:pic>
          <p:nvPicPr>
            <p:cNvPr id="14" name="object 4">
              <a:extLst>
                <a:ext uri="{FF2B5EF4-FFF2-40B4-BE49-F238E27FC236}">
                  <a16:creationId xmlns:a16="http://schemas.microsoft.com/office/drawing/2014/main" id="{71E48589-7336-9F65-B4D9-A1F61C55216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832" y="4298685"/>
              <a:ext cx="2524315" cy="2878200"/>
            </a:xfrm>
            <a:prstGeom prst="rect">
              <a:avLst/>
            </a:prstGeom>
          </p:spPr>
        </p:pic>
        <p:pic>
          <p:nvPicPr>
            <p:cNvPr id="16" name="object 6">
              <a:extLst>
                <a:ext uri="{FF2B5EF4-FFF2-40B4-BE49-F238E27FC236}">
                  <a16:creationId xmlns:a16="http://schemas.microsoft.com/office/drawing/2014/main" id="{D278AA4E-E424-F3BF-EE8F-3EF3860F453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0755" y="4557058"/>
              <a:ext cx="1970277" cy="2627274"/>
            </a:xfrm>
            <a:prstGeom prst="rect">
              <a:avLst/>
            </a:prstGeom>
          </p:spPr>
        </p:pic>
      </p:grpSp>
      <p:pic>
        <p:nvPicPr>
          <p:cNvPr id="19" name="object 9">
            <a:extLst>
              <a:ext uri="{FF2B5EF4-FFF2-40B4-BE49-F238E27FC236}">
                <a16:creationId xmlns:a16="http://schemas.microsoft.com/office/drawing/2014/main" id="{6A4089BA-413B-B33C-359C-84A90F78601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67686" y="1167493"/>
            <a:ext cx="5669280" cy="3200399"/>
          </a:xfrm>
          <a:prstGeom prst="rect">
            <a:avLst/>
          </a:prstGeom>
        </p:spPr>
      </p:pic>
      <p:sp>
        <p:nvSpPr>
          <p:cNvPr id="20" name="object 10">
            <a:extLst>
              <a:ext uri="{FF2B5EF4-FFF2-40B4-BE49-F238E27FC236}">
                <a16:creationId xmlns:a16="http://schemas.microsoft.com/office/drawing/2014/main" id="{4FF2754E-6AFC-3741-E658-6EF300CF69C0}"/>
              </a:ext>
            </a:extLst>
          </p:cNvPr>
          <p:cNvSpPr txBox="1"/>
          <p:nvPr/>
        </p:nvSpPr>
        <p:spPr>
          <a:xfrm>
            <a:off x="8733911" y="1599039"/>
            <a:ext cx="78930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Times New Roman"/>
                <a:cs typeface="Times New Roman"/>
              </a:rPr>
              <a:t>x-</a:t>
            </a:r>
            <a:r>
              <a:rPr sz="2400" spc="-20" dirty="0">
                <a:latin typeface="Times New Roman"/>
                <a:cs typeface="Times New Roman"/>
              </a:rPr>
              <a:t>rays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21" name="object 11">
            <a:extLst>
              <a:ext uri="{FF2B5EF4-FFF2-40B4-BE49-F238E27FC236}">
                <a16:creationId xmlns:a16="http://schemas.microsoft.com/office/drawing/2014/main" id="{5305A039-ABA7-1B6C-3ECE-8477735EE722}"/>
              </a:ext>
            </a:extLst>
          </p:cNvPr>
          <p:cNvGrpSpPr/>
          <p:nvPr/>
        </p:nvGrpSpPr>
        <p:grpSpPr>
          <a:xfrm>
            <a:off x="8158005" y="1870577"/>
            <a:ext cx="410209" cy="75565"/>
            <a:chOff x="2473198" y="4817891"/>
            <a:chExt cx="410209" cy="75565"/>
          </a:xfrm>
        </p:grpSpPr>
        <p:sp>
          <p:nvSpPr>
            <p:cNvPr id="22" name="object 12">
              <a:extLst>
                <a:ext uri="{FF2B5EF4-FFF2-40B4-BE49-F238E27FC236}">
                  <a16:creationId xmlns:a16="http://schemas.microsoft.com/office/drawing/2014/main" id="{FF7BFBCF-D2B6-3CC4-D07F-8FD833EC25A1}"/>
                </a:ext>
              </a:extLst>
            </p:cNvPr>
            <p:cNvSpPr/>
            <p:nvPr/>
          </p:nvSpPr>
          <p:spPr>
            <a:xfrm>
              <a:off x="2543403" y="4824724"/>
              <a:ext cx="339090" cy="31750"/>
            </a:xfrm>
            <a:custGeom>
              <a:avLst/>
              <a:gdLst/>
              <a:ahLst/>
              <a:cxnLst/>
              <a:rect l="l" t="t" r="r" b="b"/>
              <a:pathLst>
                <a:path w="339089" h="31750">
                  <a:moveTo>
                    <a:pt x="338759" y="0"/>
                  </a:moveTo>
                  <a:lnTo>
                    <a:pt x="0" y="31318"/>
                  </a:lnTo>
                </a:path>
              </a:pathLst>
            </a:custGeom>
            <a:ln w="3175">
              <a:solidFill>
                <a:srgbClr val="3364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3">
              <a:extLst>
                <a:ext uri="{FF2B5EF4-FFF2-40B4-BE49-F238E27FC236}">
                  <a16:creationId xmlns:a16="http://schemas.microsoft.com/office/drawing/2014/main" id="{E7506B0C-32C6-7064-27E6-C063C98F7294}"/>
                </a:ext>
              </a:extLst>
            </p:cNvPr>
            <p:cNvSpPr/>
            <p:nvPr/>
          </p:nvSpPr>
          <p:spPr>
            <a:xfrm>
              <a:off x="2473198" y="4817891"/>
              <a:ext cx="79375" cy="75565"/>
            </a:xfrm>
            <a:custGeom>
              <a:avLst/>
              <a:gdLst/>
              <a:ahLst/>
              <a:cxnLst/>
              <a:rect l="l" t="t" r="r" b="b"/>
              <a:pathLst>
                <a:path w="79375" h="75564">
                  <a:moveTo>
                    <a:pt x="71640" y="0"/>
                  </a:moveTo>
                  <a:lnTo>
                    <a:pt x="0" y="44640"/>
                  </a:lnTo>
                  <a:lnTo>
                    <a:pt x="78841" y="75234"/>
                  </a:lnTo>
                  <a:lnTo>
                    <a:pt x="71640" y="0"/>
                  </a:lnTo>
                  <a:close/>
                </a:path>
              </a:pathLst>
            </a:custGeom>
            <a:solidFill>
              <a:srgbClr val="3364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14">
            <a:extLst>
              <a:ext uri="{FF2B5EF4-FFF2-40B4-BE49-F238E27FC236}">
                <a16:creationId xmlns:a16="http://schemas.microsoft.com/office/drawing/2014/main" id="{9DCF7BD9-B9EE-9FD1-A9F2-F1809D5213D3}"/>
              </a:ext>
            </a:extLst>
          </p:cNvPr>
          <p:cNvSpPr txBox="1"/>
          <p:nvPr/>
        </p:nvSpPr>
        <p:spPr>
          <a:xfrm>
            <a:off x="8816703" y="2282324"/>
            <a:ext cx="53403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latin typeface="Times New Roman"/>
                <a:cs typeface="Times New Roman"/>
              </a:rPr>
              <a:t>keV </a:t>
            </a:r>
            <a:r>
              <a:rPr sz="2400" spc="-20" dirty="0">
                <a:latin typeface="Times New Roman"/>
                <a:cs typeface="Times New Roman"/>
              </a:rPr>
              <a:t>ions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25" name="object 15">
            <a:extLst>
              <a:ext uri="{FF2B5EF4-FFF2-40B4-BE49-F238E27FC236}">
                <a16:creationId xmlns:a16="http://schemas.microsoft.com/office/drawing/2014/main" id="{03CC33FE-612D-725F-E934-13FCE676F869}"/>
              </a:ext>
            </a:extLst>
          </p:cNvPr>
          <p:cNvGrpSpPr/>
          <p:nvPr/>
        </p:nvGrpSpPr>
        <p:grpSpPr>
          <a:xfrm>
            <a:off x="9381370" y="2823941"/>
            <a:ext cx="141605" cy="372745"/>
            <a:chOff x="3696563" y="5771255"/>
            <a:chExt cx="141605" cy="372745"/>
          </a:xfrm>
        </p:grpSpPr>
        <p:sp>
          <p:nvSpPr>
            <p:cNvPr id="26" name="object 16">
              <a:extLst>
                <a:ext uri="{FF2B5EF4-FFF2-40B4-BE49-F238E27FC236}">
                  <a16:creationId xmlns:a16="http://schemas.microsoft.com/office/drawing/2014/main" id="{ABBADAE8-E8F7-A8AD-33F3-993AF8A73B00}"/>
                </a:ext>
              </a:extLst>
            </p:cNvPr>
            <p:cNvSpPr/>
            <p:nvPr/>
          </p:nvSpPr>
          <p:spPr>
            <a:xfrm>
              <a:off x="3697198" y="5771890"/>
              <a:ext cx="106680" cy="305435"/>
            </a:xfrm>
            <a:custGeom>
              <a:avLst/>
              <a:gdLst/>
              <a:ahLst/>
              <a:cxnLst/>
              <a:rect l="l" t="t" r="r" b="b"/>
              <a:pathLst>
                <a:path w="106679" h="305435">
                  <a:moveTo>
                    <a:pt x="0" y="0"/>
                  </a:moveTo>
                  <a:lnTo>
                    <a:pt x="106565" y="305282"/>
                  </a:lnTo>
                </a:path>
              </a:pathLst>
            </a:custGeom>
            <a:ln w="3175">
              <a:solidFill>
                <a:srgbClr val="3364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7">
              <a:extLst>
                <a:ext uri="{FF2B5EF4-FFF2-40B4-BE49-F238E27FC236}">
                  <a16:creationId xmlns:a16="http://schemas.microsoft.com/office/drawing/2014/main" id="{16080B1A-98AB-D567-7246-993EC1E7ACBD}"/>
                </a:ext>
              </a:extLst>
            </p:cNvPr>
            <p:cNvSpPr/>
            <p:nvPr/>
          </p:nvSpPr>
          <p:spPr>
            <a:xfrm>
              <a:off x="3766680" y="6059888"/>
              <a:ext cx="71755" cy="84455"/>
            </a:xfrm>
            <a:custGeom>
              <a:avLst/>
              <a:gdLst/>
              <a:ahLst/>
              <a:cxnLst/>
              <a:rect l="l" t="t" r="r" b="b"/>
              <a:pathLst>
                <a:path w="71754" h="84454">
                  <a:moveTo>
                    <a:pt x="71285" y="0"/>
                  </a:moveTo>
                  <a:lnTo>
                    <a:pt x="0" y="24841"/>
                  </a:lnTo>
                  <a:lnTo>
                    <a:pt x="60477" y="83883"/>
                  </a:lnTo>
                  <a:lnTo>
                    <a:pt x="71285" y="0"/>
                  </a:lnTo>
                  <a:close/>
                </a:path>
              </a:pathLst>
            </a:custGeom>
            <a:solidFill>
              <a:srgbClr val="3364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18">
            <a:extLst>
              <a:ext uri="{FF2B5EF4-FFF2-40B4-BE49-F238E27FC236}">
                <a16:creationId xmlns:a16="http://schemas.microsoft.com/office/drawing/2014/main" id="{279C140B-9B9C-0764-FA9F-986B75AF2ABC}"/>
              </a:ext>
            </a:extLst>
          </p:cNvPr>
          <p:cNvSpPr txBox="1"/>
          <p:nvPr/>
        </p:nvSpPr>
        <p:spPr>
          <a:xfrm>
            <a:off x="10104432" y="1444238"/>
            <a:ext cx="6019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Times New Roman"/>
                <a:cs typeface="Times New Roman"/>
              </a:rPr>
              <a:t>slow ions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29" name="object 19">
            <a:extLst>
              <a:ext uri="{FF2B5EF4-FFF2-40B4-BE49-F238E27FC236}">
                <a16:creationId xmlns:a16="http://schemas.microsoft.com/office/drawing/2014/main" id="{3FE00650-2997-6572-F19E-F6C93994D546}"/>
              </a:ext>
            </a:extLst>
          </p:cNvPr>
          <p:cNvGrpSpPr/>
          <p:nvPr/>
        </p:nvGrpSpPr>
        <p:grpSpPr>
          <a:xfrm>
            <a:off x="10682053" y="2120132"/>
            <a:ext cx="144145" cy="410845"/>
            <a:chOff x="4997246" y="5067446"/>
            <a:chExt cx="144145" cy="410845"/>
          </a:xfrm>
        </p:grpSpPr>
        <p:sp>
          <p:nvSpPr>
            <p:cNvPr id="30" name="object 20">
              <a:extLst>
                <a:ext uri="{FF2B5EF4-FFF2-40B4-BE49-F238E27FC236}">
                  <a16:creationId xmlns:a16="http://schemas.microsoft.com/office/drawing/2014/main" id="{C335FF96-3056-549B-DF21-ADE698F1F60A}"/>
                </a:ext>
              </a:extLst>
            </p:cNvPr>
            <p:cNvSpPr/>
            <p:nvPr/>
          </p:nvSpPr>
          <p:spPr>
            <a:xfrm>
              <a:off x="4997881" y="5068081"/>
              <a:ext cx="109220" cy="342900"/>
            </a:xfrm>
            <a:custGeom>
              <a:avLst/>
              <a:gdLst/>
              <a:ahLst/>
              <a:cxnLst/>
              <a:rect l="l" t="t" r="r" b="b"/>
              <a:pathLst>
                <a:path w="109220" h="342900">
                  <a:moveTo>
                    <a:pt x="0" y="0"/>
                  </a:moveTo>
                  <a:lnTo>
                    <a:pt x="108712" y="342366"/>
                  </a:lnTo>
                </a:path>
              </a:pathLst>
            </a:custGeom>
            <a:ln w="3175">
              <a:solidFill>
                <a:srgbClr val="3364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1">
              <a:extLst>
                <a:ext uri="{FF2B5EF4-FFF2-40B4-BE49-F238E27FC236}">
                  <a16:creationId xmlns:a16="http://schemas.microsoft.com/office/drawing/2014/main" id="{4BABB246-47A9-B441-C939-956F4E058692}"/>
                </a:ext>
              </a:extLst>
            </p:cNvPr>
            <p:cNvSpPr/>
            <p:nvPr/>
          </p:nvSpPr>
          <p:spPr>
            <a:xfrm>
              <a:off x="5068798" y="5394243"/>
              <a:ext cx="72390" cy="83820"/>
            </a:xfrm>
            <a:custGeom>
              <a:avLst/>
              <a:gdLst/>
              <a:ahLst/>
              <a:cxnLst/>
              <a:rect l="l" t="t" r="r" b="b"/>
              <a:pathLst>
                <a:path w="72389" h="83820">
                  <a:moveTo>
                    <a:pt x="72364" y="0"/>
                  </a:moveTo>
                  <a:lnTo>
                    <a:pt x="0" y="23037"/>
                  </a:lnTo>
                  <a:lnTo>
                    <a:pt x="59042" y="83527"/>
                  </a:lnTo>
                  <a:lnTo>
                    <a:pt x="72364" y="0"/>
                  </a:lnTo>
                  <a:close/>
                </a:path>
              </a:pathLst>
            </a:custGeom>
            <a:solidFill>
              <a:srgbClr val="3364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122" name="Picture 2" descr="Analysis of laser-generated plasma ionizing radiation by synthetic single  crystal diamond detectors">
            <a:extLst>
              <a:ext uri="{FF2B5EF4-FFF2-40B4-BE49-F238E27FC236}">
                <a16:creationId xmlns:a16="http://schemas.microsoft.com/office/drawing/2014/main" id="{B2E3F504-1076-E655-8E8A-2FD93C4EC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11"/>
          <a:stretch/>
        </p:blipFill>
        <p:spPr bwMode="auto">
          <a:xfrm>
            <a:off x="6096000" y="4814536"/>
            <a:ext cx="2119847" cy="115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object 8">
            <a:extLst>
              <a:ext uri="{FF2B5EF4-FFF2-40B4-BE49-F238E27FC236}">
                <a16:creationId xmlns:a16="http://schemas.microsoft.com/office/drawing/2014/main" id="{C39BD84C-15AB-8DD3-0E13-338C473866D9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01784" y="4251158"/>
            <a:ext cx="4334713" cy="2327707"/>
          </a:xfrm>
          <a:prstGeom prst="rect">
            <a:avLst/>
          </a:prstGeom>
        </p:spPr>
      </p:pic>
      <p:sp>
        <p:nvSpPr>
          <p:cNvPr id="42" name="object 11">
            <a:extLst>
              <a:ext uri="{FF2B5EF4-FFF2-40B4-BE49-F238E27FC236}">
                <a16:creationId xmlns:a16="http://schemas.microsoft.com/office/drawing/2014/main" id="{16E976DC-3183-0180-28AC-B1E70280E3B8}"/>
              </a:ext>
            </a:extLst>
          </p:cNvPr>
          <p:cNvSpPr txBox="1"/>
          <p:nvPr/>
        </p:nvSpPr>
        <p:spPr>
          <a:xfrm>
            <a:off x="1558475" y="5060490"/>
            <a:ext cx="15106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135" dirty="0">
                <a:latin typeface="Arial"/>
                <a:cs typeface="Arial"/>
              </a:rPr>
              <a:t>photopeak</a:t>
            </a:r>
            <a:endParaRPr sz="2200" dirty="0">
              <a:latin typeface="Arial"/>
              <a:cs typeface="Arial"/>
            </a:endParaRPr>
          </a:p>
        </p:txBody>
      </p:sp>
      <p:pic>
        <p:nvPicPr>
          <p:cNvPr id="43" name="Picture 2" descr="Analysis of laser-generated plasma ionizing radiation by synthetic single  crystal diamond detectors">
            <a:extLst>
              <a:ext uri="{FF2B5EF4-FFF2-40B4-BE49-F238E27FC236}">
                <a16:creationId xmlns:a16="http://schemas.microsoft.com/office/drawing/2014/main" id="{4B8173E6-3C3C-76EC-6CEF-0387C90F46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t="66231" r="-125" b="2080"/>
          <a:stretch/>
        </p:blipFill>
        <p:spPr bwMode="auto">
          <a:xfrm>
            <a:off x="8370129" y="4799437"/>
            <a:ext cx="2147562" cy="117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4526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1023</Words>
  <Application>Microsoft Office PowerPoint</Application>
  <PresentationFormat>Widescreen</PresentationFormat>
  <Paragraphs>94</Paragraphs>
  <Slides>21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21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Cambria</vt:lpstr>
      <vt:lpstr>Liberation Sans</vt:lpstr>
      <vt:lpstr>Nimbus Sans L</vt:lpstr>
      <vt:lpstr>OpenSymbol</vt:lpstr>
      <vt:lpstr>Times New Roman</vt:lpstr>
      <vt:lpstr>Wingdings</vt:lpstr>
      <vt:lpstr>Tema di Office</vt:lpstr>
      <vt:lpstr>Tema di Office</vt:lpstr>
      <vt:lpstr>Nuclear AstroPhysics via Coulomb Explosion Mechanism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Giovanni Luca Guardo</dc:creator>
  <cp:lastModifiedBy>Giovanni Luca Guardo</cp:lastModifiedBy>
  <cp:revision>1</cp:revision>
  <dcterms:created xsi:type="dcterms:W3CDTF">2025-11-17T16:25:53Z</dcterms:created>
  <dcterms:modified xsi:type="dcterms:W3CDTF">2025-11-17T16:36:59Z</dcterms:modified>
</cp:coreProperties>
</file>