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4"/>
  </p:sldMasterIdLst>
  <p:notesMasterIdLst>
    <p:notesMasterId r:id="rId25"/>
  </p:notesMasterIdLst>
  <p:handoutMasterIdLst>
    <p:handoutMasterId r:id="rId26"/>
  </p:handoutMasterIdLst>
  <p:sldIdLst>
    <p:sldId id="263" r:id="rId5"/>
    <p:sldId id="2147483621" r:id="rId6"/>
    <p:sldId id="2146847175" r:id="rId7"/>
    <p:sldId id="2146847212" r:id="rId8"/>
    <p:sldId id="2147475654" r:id="rId9"/>
    <p:sldId id="2147475653" r:id="rId10"/>
    <p:sldId id="2146847211" r:id="rId11"/>
    <p:sldId id="256" r:id="rId12"/>
    <p:sldId id="2147483623" r:id="rId13"/>
    <p:sldId id="2147475279" r:id="rId14"/>
    <p:sldId id="2147483628" r:id="rId15"/>
    <p:sldId id="2147483625" r:id="rId16"/>
    <p:sldId id="2147483624" r:id="rId17"/>
    <p:sldId id="5137" r:id="rId18"/>
    <p:sldId id="5141" r:id="rId19"/>
    <p:sldId id="5139" r:id="rId20"/>
    <p:sldId id="532" r:id="rId21"/>
    <p:sldId id="2147483630" r:id="rId22"/>
    <p:sldId id="2147483629" r:id="rId23"/>
    <p:sldId id="290" r:id="rId24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322F7CB-8C5A-47CD-8877-03D322DE4235}">
          <p14:sldIdLst>
            <p14:sldId id="263"/>
            <p14:sldId id="2147483621"/>
            <p14:sldId id="2146847175"/>
            <p14:sldId id="2146847212"/>
            <p14:sldId id="2147475654"/>
            <p14:sldId id="2147475653"/>
            <p14:sldId id="2146847211"/>
            <p14:sldId id="256"/>
            <p14:sldId id="2147483623"/>
            <p14:sldId id="2147475279"/>
            <p14:sldId id="2147483628"/>
            <p14:sldId id="2147483625"/>
            <p14:sldId id="2147483624"/>
            <p14:sldId id="5137"/>
            <p14:sldId id="5141"/>
            <p14:sldId id="5139"/>
            <p14:sldId id="532"/>
            <p14:sldId id="2147483630"/>
            <p14:sldId id="2147483629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257C9A-2152-61F3-29C6-DEA65F999435}" name="Gerard Cronin1" initials="GC" userId="S::gerard.cronin@st.com::828705f2-836e-42fd-96f8-09944187fcf7" providerId="AD"/>
  <p188:author id="{DCAC96B7-ACCC-129A-F48E-E412FEB532CF}" name="Laetitia DUBOIS" initials="LD" userId="S::laetitia.dubois@st.com::e6d45673-958d-403f-9dfd-197d20f2bd9c" providerId="AD"/>
  <p188:author id="{E1CC77EF-B67D-2C84-F1D2-9A4FE00FA443}" name="Dominique TAGARIAN" initials="DT" userId="S::dominique.tagarian@st.com::4a40db85-8d1d-45e8-8195-913e67238c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91A5"/>
    <a:srgbClr val="425A78"/>
    <a:srgbClr val="03234B"/>
    <a:srgbClr val="FFFFFF"/>
    <a:srgbClr val="E6007E"/>
    <a:srgbClr val="F3F3F4"/>
    <a:srgbClr val="E8E8E9"/>
    <a:srgbClr val="F9BFDF"/>
    <a:srgbClr val="F27FBE"/>
    <a:srgbClr val="EC4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0425CD-CCAD-4A35-A359-73FA7206C99B}" v="92" dt="2025-11-17T21:39:31.719"/>
    <p1510:client id="{ACBB6BCE-CFAA-42F1-AE73-080C779D949F}" v="1" dt="2025-11-17T21:43:47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1765" autoAdjust="0"/>
  </p:normalViewPr>
  <p:slideViewPr>
    <p:cSldViewPr snapToGrid="0" showGuides="1">
      <p:cViewPr varScale="1">
        <p:scale>
          <a:sx n="75" d="100"/>
          <a:sy n="75" d="100"/>
        </p:scale>
        <p:origin x="9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rizio LA ROSA" userId="0ff38cd9-d7a4-428f-bc42-172a33660f67" providerId="ADAL" clId="{B29302A2-9301-4A2D-B541-431D9861D36B}"/>
    <pc:docChg chg="undo redo custSel mod addSld delSld modSld sldOrd modMainMaster addSection delSection modSection modHandout">
      <pc:chgData name="Fabrizio LA ROSA" userId="0ff38cd9-d7a4-428f-bc42-172a33660f67" providerId="ADAL" clId="{B29302A2-9301-4A2D-B541-431D9861D36B}" dt="2025-11-17T21:41:20.227" v="4793" actId="1076"/>
      <pc:docMkLst>
        <pc:docMk/>
      </pc:docMkLst>
      <pc:sldChg chg="addSp delSp modSp add mod">
        <pc:chgData name="Fabrizio LA ROSA" userId="0ff38cd9-d7a4-428f-bc42-172a33660f67" providerId="ADAL" clId="{B29302A2-9301-4A2D-B541-431D9861D36B}" dt="2025-11-17T18:54:53.332" v="3749" actId="20577"/>
        <pc:sldMkLst>
          <pc:docMk/>
          <pc:sldMk cId="961655164" sldId="256"/>
        </pc:sldMkLst>
        <pc:spChg chg="add mod">
          <ac:chgData name="Fabrizio LA ROSA" userId="0ff38cd9-d7a4-428f-bc42-172a33660f67" providerId="ADAL" clId="{B29302A2-9301-4A2D-B541-431D9861D36B}" dt="2025-11-16T21:33:40.718" v="1895"/>
          <ac:spMkLst>
            <pc:docMk/>
            <pc:sldMk cId="961655164" sldId="256"/>
            <ac:spMk id="2" creationId="{CCFE3ABC-4DCF-F313-3EA5-021A732A0B68}"/>
          </ac:spMkLst>
        </pc:spChg>
        <pc:spChg chg="mod">
          <ac:chgData name="Fabrizio LA ROSA" userId="0ff38cd9-d7a4-428f-bc42-172a33660f67" providerId="ADAL" clId="{B29302A2-9301-4A2D-B541-431D9861D36B}" dt="2025-11-17T18:54:53.332" v="3749" actId="20577"/>
          <ac:spMkLst>
            <pc:docMk/>
            <pc:sldMk cId="961655164" sldId="256"/>
            <ac:spMk id="3" creationId="{D87379A8-26E3-C3EE-E16F-6B2F3E56592B}"/>
          </ac:spMkLst>
        </pc:spChg>
        <pc:spChg chg="mod">
          <ac:chgData name="Fabrizio LA ROSA" userId="0ff38cd9-d7a4-428f-bc42-172a33660f67" providerId="ADAL" clId="{B29302A2-9301-4A2D-B541-431D9861D36B}" dt="2025-11-16T20:59:10.614" v="1846" actId="20577"/>
          <ac:spMkLst>
            <pc:docMk/>
            <pc:sldMk cId="961655164" sldId="256"/>
            <ac:spMk id="7" creationId="{A9698B4C-3F83-3E78-06A4-1EC7E710F6E1}"/>
          </ac:spMkLst>
        </pc:spChg>
        <pc:spChg chg="mod">
          <ac:chgData name="Fabrizio LA ROSA" userId="0ff38cd9-d7a4-428f-bc42-172a33660f67" providerId="ADAL" clId="{B29302A2-9301-4A2D-B541-431D9861D36B}" dt="2025-11-10T08:57:06.663" v="894" actId="6549"/>
          <ac:spMkLst>
            <pc:docMk/>
            <pc:sldMk cId="961655164" sldId="256"/>
            <ac:spMk id="10" creationId="{1441B32B-DBC8-9B20-4941-94E320A4ECAF}"/>
          </ac:spMkLst>
        </pc:spChg>
        <pc:picChg chg="add mod modCrop">
          <ac:chgData name="Fabrizio LA ROSA" userId="0ff38cd9-d7a4-428f-bc42-172a33660f67" providerId="ADAL" clId="{B29302A2-9301-4A2D-B541-431D9861D36B}" dt="2025-11-10T09:15:35.650" v="916" actId="18131"/>
          <ac:picMkLst>
            <pc:docMk/>
            <pc:sldMk cId="961655164" sldId="256"/>
            <ac:picMk id="8" creationId="{646B2E2C-7062-7C7E-D1BB-2BBDA7ADDD9E}"/>
          </ac:picMkLst>
        </pc:picChg>
      </pc:sldChg>
      <pc:sldChg chg="addSp delSp modSp mod">
        <pc:chgData name="Fabrizio LA ROSA" userId="0ff38cd9-d7a4-428f-bc42-172a33660f67" providerId="ADAL" clId="{B29302A2-9301-4A2D-B541-431D9861D36B}" dt="2025-11-16T18:54:34.176" v="1825" actId="20577"/>
        <pc:sldMkLst>
          <pc:docMk/>
          <pc:sldMk cId="1860634254" sldId="263"/>
        </pc:sldMkLst>
        <pc:spChg chg="mod">
          <ac:chgData name="Fabrizio LA ROSA" userId="0ff38cd9-d7a4-428f-bc42-172a33660f67" providerId="ADAL" clId="{B29302A2-9301-4A2D-B541-431D9861D36B}" dt="2025-11-16T18:54:27.468" v="1824" actId="20577"/>
          <ac:spMkLst>
            <pc:docMk/>
            <pc:sldMk cId="1860634254" sldId="263"/>
            <ac:spMk id="2" creationId="{00000000-0000-0000-0000-000000000000}"/>
          </ac:spMkLst>
        </pc:spChg>
        <pc:spChg chg="mod">
          <ac:chgData name="Fabrizio LA ROSA" userId="0ff38cd9-d7a4-428f-bc42-172a33660f67" providerId="ADAL" clId="{B29302A2-9301-4A2D-B541-431D9861D36B}" dt="2025-11-16T18:54:34.176" v="1825" actId="20577"/>
          <ac:spMkLst>
            <pc:docMk/>
            <pc:sldMk cId="1860634254" sldId="263"/>
            <ac:spMk id="3" creationId="{00000000-0000-0000-0000-000000000000}"/>
          </ac:spMkLst>
        </pc:spChg>
        <pc:spChg chg="add mod">
          <ac:chgData name="Fabrizio LA ROSA" userId="0ff38cd9-d7a4-428f-bc42-172a33660f67" providerId="ADAL" clId="{B29302A2-9301-4A2D-B541-431D9861D36B}" dt="2025-11-06T09:28:32.606" v="201"/>
          <ac:spMkLst>
            <pc:docMk/>
            <pc:sldMk cId="1860634254" sldId="263"/>
            <ac:spMk id="9" creationId="{EEBD3B6B-CF56-47B3-1298-9DD697931A7D}"/>
          </ac:spMkLst>
        </pc:spChg>
        <pc:picChg chg="add mod modCrop">
          <ac:chgData name="Fabrizio LA ROSA" userId="0ff38cd9-d7a4-428f-bc42-172a33660f67" providerId="ADAL" clId="{B29302A2-9301-4A2D-B541-431D9861D36B}" dt="2025-11-06T09:24:46.237" v="85" actId="18131"/>
          <ac:picMkLst>
            <pc:docMk/>
            <pc:sldMk cId="1860634254" sldId="263"/>
            <ac:picMk id="8" creationId="{01628BD3-1651-E7EB-6DF5-79571E8597F1}"/>
          </ac:picMkLst>
        </pc:picChg>
      </pc:sldChg>
      <pc:sldChg chg="del">
        <pc:chgData name="Fabrizio LA ROSA" userId="0ff38cd9-d7a4-428f-bc42-172a33660f67" providerId="ADAL" clId="{B29302A2-9301-4A2D-B541-431D9861D36B}" dt="2025-11-05T08:11:29.608" v="13" actId="18676"/>
        <pc:sldMkLst>
          <pc:docMk/>
          <pc:sldMk cId="3505898610" sldId="508"/>
        </pc:sldMkLst>
      </pc:sldChg>
      <pc:sldChg chg="del">
        <pc:chgData name="Fabrizio LA ROSA" userId="0ff38cd9-d7a4-428f-bc42-172a33660f67" providerId="ADAL" clId="{B29302A2-9301-4A2D-B541-431D9861D36B}" dt="2025-11-05T08:10:58.040" v="11" actId="18676"/>
        <pc:sldMkLst>
          <pc:docMk/>
          <pc:sldMk cId="3786902333" sldId="511"/>
        </pc:sldMkLst>
      </pc:sldChg>
      <pc:sldChg chg="add del mod ord modShow">
        <pc:chgData name="Fabrizio LA ROSA" userId="0ff38cd9-d7a4-428f-bc42-172a33660f67" providerId="ADAL" clId="{B29302A2-9301-4A2D-B541-431D9861D36B}" dt="2025-11-17T20:30:49.834" v="4135"/>
        <pc:sldMkLst>
          <pc:docMk/>
          <pc:sldMk cId="1861269560" sldId="532"/>
        </pc:sldMkLst>
      </pc:sldChg>
      <pc:sldChg chg="add del">
        <pc:chgData name="Fabrizio LA ROSA" userId="0ff38cd9-d7a4-428f-bc42-172a33660f67" providerId="ADAL" clId="{B29302A2-9301-4A2D-B541-431D9861D36B}" dt="2025-11-10T13:50:01.290" v="1820" actId="47"/>
        <pc:sldMkLst>
          <pc:docMk/>
          <pc:sldMk cId="2586381456" sldId="532"/>
        </pc:sldMkLst>
      </pc:sldChg>
      <pc:sldChg chg="del ord">
        <pc:chgData name="Fabrizio LA ROSA" userId="0ff38cd9-d7a4-428f-bc42-172a33660f67" providerId="ADAL" clId="{B29302A2-9301-4A2D-B541-431D9861D36B}" dt="2025-11-10T12:50:58.946" v="1647" actId="47"/>
        <pc:sldMkLst>
          <pc:docMk/>
          <pc:sldMk cId="36664745" sldId="533"/>
        </pc:sldMkLst>
      </pc:sldChg>
      <pc:sldChg chg="add del">
        <pc:chgData name="Fabrizio LA ROSA" userId="0ff38cd9-d7a4-428f-bc42-172a33660f67" providerId="ADAL" clId="{B29302A2-9301-4A2D-B541-431D9861D36B}" dt="2025-11-10T13:50:01.290" v="1820" actId="47"/>
        <pc:sldMkLst>
          <pc:docMk/>
          <pc:sldMk cId="4174835449" sldId="533"/>
        </pc:sldMkLst>
      </pc:sldChg>
      <pc:sldChg chg="del">
        <pc:chgData name="Fabrizio LA ROSA" userId="0ff38cd9-d7a4-428f-bc42-172a33660f67" providerId="ADAL" clId="{B29302A2-9301-4A2D-B541-431D9861D36B}" dt="2025-11-05T08:18:10.465" v="21" actId="47"/>
        <pc:sldMkLst>
          <pc:docMk/>
          <pc:sldMk cId="2503174763" sldId="542"/>
        </pc:sldMkLst>
      </pc:sldChg>
      <pc:sldChg chg="add del ord">
        <pc:chgData name="Fabrizio LA ROSA" userId="0ff38cd9-d7a4-428f-bc42-172a33660f67" providerId="ADAL" clId="{B29302A2-9301-4A2D-B541-431D9861D36B}" dt="2025-11-16T18:55:49.332" v="1826" actId="47"/>
        <pc:sldMkLst>
          <pc:docMk/>
          <pc:sldMk cId="3490424339" sldId="543"/>
        </pc:sldMkLst>
      </pc:sldChg>
      <pc:sldChg chg="del">
        <pc:chgData name="Fabrizio LA ROSA" userId="0ff38cd9-d7a4-428f-bc42-172a33660f67" providerId="ADAL" clId="{B29302A2-9301-4A2D-B541-431D9861D36B}" dt="2025-11-05T08:16:02.934" v="16" actId="47"/>
        <pc:sldMkLst>
          <pc:docMk/>
          <pc:sldMk cId="2117668036" sldId="1622"/>
        </pc:sldMkLst>
      </pc:sldChg>
      <pc:sldChg chg="del">
        <pc:chgData name="Fabrizio LA ROSA" userId="0ff38cd9-d7a4-428f-bc42-172a33660f67" providerId="ADAL" clId="{B29302A2-9301-4A2D-B541-431D9861D36B}" dt="2025-11-05T08:10:58.040" v="11" actId="18676"/>
        <pc:sldMkLst>
          <pc:docMk/>
          <pc:sldMk cId="1372285846" sldId="1648"/>
        </pc:sldMkLst>
      </pc:sldChg>
      <pc:sldChg chg="del">
        <pc:chgData name="Fabrizio LA ROSA" userId="0ff38cd9-d7a4-428f-bc42-172a33660f67" providerId="ADAL" clId="{B29302A2-9301-4A2D-B541-431D9861D36B}" dt="2025-11-04T11:28:57.079" v="3" actId="47"/>
        <pc:sldMkLst>
          <pc:docMk/>
          <pc:sldMk cId="2011183707" sldId="1649"/>
        </pc:sldMkLst>
      </pc:sldChg>
      <pc:sldChg chg="del">
        <pc:chgData name="Fabrizio LA ROSA" userId="0ff38cd9-d7a4-428f-bc42-172a33660f67" providerId="ADAL" clId="{B29302A2-9301-4A2D-B541-431D9861D36B}" dt="2025-11-05T08:11:29.608" v="13" actId="18676"/>
        <pc:sldMkLst>
          <pc:docMk/>
          <pc:sldMk cId="2778932367" sldId="1650"/>
        </pc:sldMkLst>
      </pc:sldChg>
      <pc:sldChg chg="del">
        <pc:chgData name="Fabrizio LA ROSA" userId="0ff38cd9-d7a4-428f-bc42-172a33660f67" providerId="ADAL" clId="{B29302A2-9301-4A2D-B541-431D9861D36B}" dt="2025-11-05T08:10:58.040" v="11" actId="18676"/>
        <pc:sldMkLst>
          <pc:docMk/>
          <pc:sldMk cId="2526810641" sldId="1651"/>
        </pc:sldMkLst>
      </pc:sldChg>
      <pc:sldChg chg="del">
        <pc:chgData name="Fabrizio LA ROSA" userId="0ff38cd9-d7a4-428f-bc42-172a33660f67" providerId="ADAL" clId="{B29302A2-9301-4A2D-B541-431D9861D36B}" dt="2025-11-04T11:28:35.595" v="1" actId="47"/>
        <pc:sldMkLst>
          <pc:docMk/>
          <pc:sldMk cId="3887796334" sldId="1655"/>
        </pc:sldMkLst>
      </pc:sldChg>
      <pc:sldChg chg="del">
        <pc:chgData name="Fabrizio LA ROSA" userId="0ff38cd9-d7a4-428f-bc42-172a33660f67" providerId="ADAL" clId="{B29302A2-9301-4A2D-B541-431D9861D36B}" dt="2025-11-05T09:26:22.631" v="34" actId="47"/>
        <pc:sldMkLst>
          <pc:docMk/>
          <pc:sldMk cId="3438195979" sldId="1666"/>
        </pc:sldMkLst>
      </pc:sldChg>
      <pc:sldChg chg="del">
        <pc:chgData name="Fabrizio LA ROSA" userId="0ff38cd9-d7a4-428f-bc42-172a33660f67" providerId="ADAL" clId="{B29302A2-9301-4A2D-B541-431D9861D36B}" dt="2025-11-04T11:32:05.977" v="7" actId="47"/>
        <pc:sldMkLst>
          <pc:docMk/>
          <pc:sldMk cId="1919174639" sldId="1667"/>
        </pc:sldMkLst>
      </pc:sldChg>
      <pc:sldChg chg="add del">
        <pc:chgData name="Fabrizio LA ROSA" userId="0ff38cd9-d7a4-428f-bc42-172a33660f67" providerId="ADAL" clId="{B29302A2-9301-4A2D-B541-431D9861D36B}" dt="2025-11-10T13:50:01.290" v="1820" actId="47"/>
        <pc:sldMkLst>
          <pc:docMk/>
          <pc:sldMk cId="180167115" sldId="5137"/>
        </pc:sldMkLst>
      </pc:sldChg>
      <pc:sldChg chg="add del mod ord modShow">
        <pc:chgData name="Fabrizio LA ROSA" userId="0ff38cd9-d7a4-428f-bc42-172a33660f67" providerId="ADAL" clId="{B29302A2-9301-4A2D-B541-431D9861D36B}" dt="2025-11-17T20:30:49.834" v="4135"/>
        <pc:sldMkLst>
          <pc:docMk/>
          <pc:sldMk cId="633357098" sldId="5137"/>
        </pc:sldMkLst>
      </pc:sldChg>
      <pc:sldChg chg="add del">
        <pc:chgData name="Fabrizio LA ROSA" userId="0ff38cd9-d7a4-428f-bc42-172a33660f67" providerId="ADAL" clId="{B29302A2-9301-4A2D-B541-431D9861D36B}" dt="2025-11-10T13:50:01.290" v="1820" actId="47"/>
        <pc:sldMkLst>
          <pc:docMk/>
          <pc:sldMk cId="1966717192" sldId="5139"/>
        </pc:sldMkLst>
      </pc:sldChg>
      <pc:sldChg chg="add del mod ord modShow">
        <pc:chgData name="Fabrizio LA ROSA" userId="0ff38cd9-d7a4-428f-bc42-172a33660f67" providerId="ADAL" clId="{B29302A2-9301-4A2D-B541-431D9861D36B}" dt="2025-11-17T20:30:49.834" v="4135"/>
        <pc:sldMkLst>
          <pc:docMk/>
          <pc:sldMk cId="3763134805" sldId="5139"/>
        </pc:sldMkLst>
      </pc:sldChg>
      <pc:sldChg chg="add del">
        <pc:chgData name="Fabrizio LA ROSA" userId="0ff38cd9-d7a4-428f-bc42-172a33660f67" providerId="ADAL" clId="{B29302A2-9301-4A2D-B541-431D9861D36B}" dt="2025-11-10T13:50:01.290" v="1820" actId="47"/>
        <pc:sldMkLst>
          <pc:docMk/>
          <pc:sldMk cId="671589509" sldId="5141"/>
        </pc:sldMkLst>
      </pc:sldChg>
      <pc:sldChg chg="add del mod ord modShow">
        <pc:chgData name="Fabrizio LA ROSA" userId="0ff38cd9-d7a4-428f-bc42-172a33660f67" providerId="ADAL" clId="{B29302A2-9301-4A2D-B541-431D9861D36B}" dt="2025-11-17T20:34:17.783" v="4231"/>
        <pc:sldMkLst>
          <pc:docMk/>
          <pc:sldMk cId="1097730686" sldId="5141"/>
        </pc:sldMkLst>
      </pc:sldChg>
      <pc:sldChg chg="del">
        <pc:chgData name="Fabrizio LA ROSA" userId="0ff38cd9-d7a4-428f-bc42-172a33660f67" providerId="ADAL" clId="{B29302A2-9301-4A2D-B541-431D9861D36B}" dt="2025-11-04T11:28:52.404" v="2" actId="47"/>
        <pc:sldMkLst>
          <pc:docMk/>
          <pc:sldMk cId="3570935018" sldId="5144"/>
        </pc:sldMkLst>
      </pc:sldChg>
      <pc:sldChg chg="del">
        <pc:chgData name="Fabrizio LA ROSA" userId="0ff38cd9-d7a4-428f-bc42-172a33660f67" providerId="ADAL" clId="{B29302A2-9301-4A2D-B541-431D9861D36B}" dt="2025-11-05T08:10:58.040" v="11" actId="18676"/>
        <pc:sldMkLst>
          <pc:docMk/>
          <pc:sldMk cId="2397435958" sldId="2134806280"/>
        </pc:sldMkLst>
      </pc:sldChg>
      <pc:sldChg chg="del">
        <pc:chgData name="Fabrizio LA ROSA" userId="0ff38cd9-d7a4-428f-bc42-172a33660f67" providerId="ADAL" clId="{B29302A2-9301-4A2D-B541-431D9861D36B}" dt="2025-11-05T07:35:00.051" v="8" actId="47"/>
        <pc:sldMkLst>
          <pc:docMk/>
          <pc:sldMk cId="1899489482" sldId="2146847074"/>
        </pc:sldMkLst>
      </pc:sldChg>
      <pc:sldChg chg="addSp delSp modSp add del mod modClrScheme chgLayout modNotesTx">
        <pc:chgData name="Fabrizio LA ROSA" userId="0ff38cd9-d7a4-428f-bc42-172a33660f67" providerId="ADAL" clId="{B29302A2-9301-4A2D-B541-431D9861D36B}" dt="2025-11-10T10:55:22.739" v="1617" actId="47"/>
        <pc:sldMkLst>
          <pc:docMk/>
          <pc:sldMk cId="3806930179" sldId="2146847159"/>
        </pc:sldMkLst>
      </pc:sldChg>
      <pc:sldChg chg="ord">
        <pc:chgData name="Fabrizio LA ROSA" userId="0ff38cd9-d7a4-428f-bc42-172a33660f67" providerId="ADAL" clId="{B29302A2-9301-4A2D-B541-431D9861D36B}" dt="2025-11-05T15:18:44.005" v="66"/>
        <pc:sldMkLst>
          <pc:docMk/>
          <pc:sldMk cId="2359675933" sldId="2146847211"/>
        </pc:sldMkLst>
      </pc:sldChg>
      <pc:sldChg chg="modNotesTx">
        <pc:chgData name="Fabrizio LA ROSA" userId="0ff38cd9-d7a4-428f-bc42-172a33660f67" providerId="ADAL" clId="{B29302A2-9301-4A2D-B541-431D9861D36B}" dt="2025-11-06T09:42:21.403" v="515" actId="6549"/>
        <pc:sldMkLst>
          <pc:docMk/>
          <pc:sldMk cId="1311084949" sldId="2146847212"/>
        </pc:sldMkLst>
      </pc:sldChg>
      <pc:sldChg chg="del">
        <pc:chgData name="Fabrizio LA ROSA" userId="0ff38cd9-d7a4-428f-bc42-172a33660f67" providerId="ADAL" clId="{B29302A2-9301-4A2D-B541-431D9861D36B}" dt="2025-11-04T11:31:56.444" v="5" actId="47"/>
        <pc:sldMkLst>
          <pc:docMk/>
          <pc:sldMk cId="2685727979" sldId="2146847213"/>
        </pc:sldMkLst>
      </pc:sldChg>
      <pc:sldChg chg="add del">
        <pc:chgData name="Fabrizio LA ROSA" userId="0ff38cd9-d7a4-428f-bc42-172a33660f67" providerId="ADAL" clId="{B29302A2-9301-4A2D-B541-431D9861D36B}" dt="2025-11-10T13:50:01.290" v="1820" actId="47"/>
        <pc:sldMkLst>
          <pc:docMk/>
          <pc:sldMk cId="1656561491" sldId="2146847214"/>
        </pc:sldMkLst>
      </pc:sldChg>
      <pc:sldChg chg="del mod ord modShow">
        <pc:chgData name="Fabrizio LA ROSA" userId="0ff38cd9-d7a4-428f-bc42-172a33660f67" providerId="ADAL" clId="{B29302A2-9301-4A2D-B541-431D9861D36B}" dt="2025-11-10T12:50:58.946" v="1647" actId="47"/>
        <pc:sldMkLst>
          <pc:docMk/>
          <pc:sldMk cId="3024066253" sldId="2146847214"/>
        </pc:sldMkLst>
      </pc:sldChg>
      <pc:sldChg chg="del">
        <pc:chgData name="Fabrizio LA ROSA" userId="0ff38cd9-d7a4-428f-bc42-172a33660f67" providerId="ADAL" clId="{B29302A2-9301-4A2D-B541-431D9861D36B}" dt="2025-11-05T08:11:16.455" v="12" actId="18676"/>
        <pc:sldMkLst>
          <pc:docMk/>
          <pc:sldMk cId="3415070042" sldId="2146847219"/>
        </pc:sldMkLst>
      </pc:sldChg>
      <pc:sldChg chg="del">
        <pc:chgData name="Fabrizio LA ROSA" userId="0ff38cd9-d7a4-428f-bc42-172a33660f67" providerId="ADAL" clId="{B29302A2-9301-4A2D-B541-431D9861D36B}" dt="2025-11-05T08:11:16.455" v="12" actId="18676"/>
        <pc:sldMkLst>
          <pc:docMk/>
          <pc:sldMk cId="4243969006" sldId="2146847220"/>
        </pc:sldMkLst>
      </pc:sldChg>
      <pc:sldChg chg="del">
        <pc:chgData name="Fabrizio LA ROSA" userId="0ff38cd9-d7a4-428f-bc42-172a33660f67" providerId="ADAL" clId="{B29302A2-9301-4A2D-B541-431D9861D36B}" dt="2025-11-05T08:19:44.643" v="22" actId="47"/>
        <pc:sldMkLst>
          <pc:docMk/>
          <pc:sldMk cId="1698302459" sldId="2146847221"/>
        </pc:sldMkLst>
      </pc:sldChg>
      <pc:sldChg chg="del">
        <pc:chgData name="Fabrizio LA ROSA" userId="0ff38cd9-d7a4-428f-bc42-172a33660f67" providerId="ADAL" clId="{B29302A2-9301-4A2D-B541-431D9861D36B}" dt="2025-11-05T08:11:16.455" v="12" actId="18676"/>
        <pc:sldMkLst>
          <pc:docMk/>
          <pc:sldMk cId="424088151" sldId="2146847224"/>
        </pc:sldMkLst>
      </pc:sldChg>
      <pc:sldChg chg="addSp delSp modSp add del mod modClrScheme chgLayout modNotesTx">
        <pc:chgData name="Fabrizio LA ROSA" userId="0ff38cd9-d7a4-428f-bc42-172a33660f67" providerId="ADAL" clId="{B29302A2-9301-4A2D-B541-431D9861D36B}" dt="2025-11-17T05:48:18.313" v="3585" actId="47"/>
        <pc:sldMkLst>
          <pc:docMk/>
          <pc:sldMk cId="2067539412" sldId="2147374861"/>
        </pc:sldMkLst>
      </pc:sldChg>
      <pc:sldChg chg="add del">
        <pc:chgData name="Fabrizio LA ROSA" userId="0ff38cd9-d7a4-428f-bc42-172a33660f67" providerId="ADAL" clId="{B29302A2-9301-4A2D-B541-431D9861D36B}" dt="2025-11-17T18:48:19.091" v="3705" actId="47"/>
        <pc:sldMkLst>
          <pc:docMk/>
          <pc:sldMk cId="1749402307" sldId="2147376783"/>
        </pc:sldMkLst>
      </pc:sldChg>
      <pc:sldChg chg="del">
        <pc:chgData name="Fabrizio LA ROSA" userId="0ff38cd9-d7a4-428f-bc42-172a33660f67" providerId="ADAL" clId="{B29302A2-9301-4A2D-B541-431D9861D36B}" dt="2025-11-04T11:31:58.128" v="6" actId="47"/>
        <pc:sldMkLst>
          <pc:docMk/>
          <pc:sldMk cId="78307786" sldId="2147376784"/>
        </pc:sldMkLst>
      </pc:sldChg>
      <pc:sldChg chg="del">
        <pc:chgData name="Fabrizio LA ROSA" userId="0ff38cd9-d7a4-428f-bc42-172a33660f67" providerId="ADAL" clId="{B29302A2-9301-4A2D-B541-431D9861D36B}" dt="2025-11-05T08:10:58.040" v="11" actId="18676"/>
        <pc:sldMkLst>
          <pc:docMk/>
          <pc:sldMk cId="4183918297" sldId="2147472485"/>
        </pc:sldMkLst>
      </pc:sldChg>
      <pc:sldChg chg="addSp delSp modSp del mod ord modClrScheme chgLayout modNotesTx">
        <pc:chgData name="Fabrizio LA ROSA" userId="0ff38cd9-d7a4-428f-bc42-172a33660f67" providerId="ADAL" clId="{B29302A2-9301-4A2D-B541-431D9861D36B}" dt="2025-11-10T14:02:41.113" v="1821" actId="47"/>
        <pc:sldMkLst>
          <pc:docMk/>
          <pc:sldMk cId="4244050535" sldId="2147474299"/>
        </pc:sldMkLst>
      </pc:sldChg>
      <pc:sldChg chg="del">
        <pc:chgData name="Fabrizio LA ROSA" userId="0ff38cd9-d7a4-428f-bc42-172a33660f67" providerId="ADAL" clId="{B29302A2-9301-4A2D-B541-431D9861D36B}" dt="2025-11-05T08:19:49.721" v="23" actId="47"/>
        <pc:sldMkLst>
          <pc:docMk/>
          <pc:sldMk cId="2994592620" sldId="2147474302"/>
        </pc:sldMkLst>
      </pc:sldChg>
      <pc:sldChg chg="del">
        <pc:chgData name="Fabrizio LA ROSA" userId="0ff38cd9-d7a4-428f-bc42-172a33660f67" providerId="ADAL" clId="{B29302A2-9301-4A2D-B541-431D9861D36B}" dt="2025-11-04T11:31:54.012" v="4" actId="47"/>
        <pc:sldMkLst>
          <pc:docMk/>
          <pc:sldMk cId="333019552" sldId="2147474303"/>
        </pc:sldMkLst>
      </pc:sldChg>
      <pc:sldChg chg="del">
        <pc:chgData name="Fabrizio LA ROSA" userId="0ff38cd9-d7a4-428f-bc42-172a33660f67" providerId="ADAL" clId="{B29302A2-9301-4A2D-B541-431D9861D36B}" dt="2025-11-05T08:16:02.934" v="16" actId="47"/>
        <pc:sldMkLst>
          <pc:docMk/>
          <pc:sldMk cId="2453368151" sldId="2147474305"/>
        </pc:sldMkLst>
      </pc:sldChg>
      <pc:sldChg chg="addSp delSp modSp add mod">
        <pc:chgData name="Fabrizio LA ROSA" userId="0ff38cd9-d7a4-428f-bc42-172a33660f67" providerId="ADAL" clId="{B29302A2-9301-4A2D-B541-431D9861D36B}" dt="2025-11-17T21:32:21.341" v="4743"/>
        <pc:sldMkLst>
          <pc:docMk/>
          <pc:sldMk cId="1828096148" sldId="2147475279"/>
        </pc:sldMkLst>
        <pc:spChg chg="mod">
          <ac:chgData name="Fabrizio LA ROSA" userId="0ff38cd9-d7a4-428f-bc42-172a33660f67" providerId="ADAL" clId="{B29302A2-9301-4A2D-B541-431D9861D36B}" dt="2025-11-17T19:03:36.721" v="3844" actId="6549"/>
          <ac:spMkLst>
            <pc:docMk/>
            <pc:sldMk cId="1828096148" sldId="2147475279"/>
            <ac:spMk id="3" creationId="{3B76B1FB-10D6-B8EA-89A1-040A35BF32C4}"/>
          </ac:spMkLst>
        </pc:spChg>
        <pc:spChg chg="del">
          <ac:chgData name="Fabrizio LA ROSA" userId="0ff38cd9-d7a4-428f-bc42-172a33660f67" providerId="ADAL" clId="{B29302A2-9301-4A2D-B541-431D9861D36B}" dt="2025-11-17T19:01:26.024" v="3809" actId="478"/>
          <ac:spMkLst>
            <pc:docMk/>
            <pc:sldMk cId="1828096148" sldId="2147475279"/>
            <ac:spMk id="4" creationId="{78BF6B16-4580-896A-699B-E3A98C8091FD}"/>
          </ac:spMkLst>
        </pc:spChg>
        <pc:spChg chg="del">
          <ac:chgData name="Fabrizio LA ROSA" userId="0ff38cd9-d7a4-428f-bc42-172a33660f67" providerId="ADAL" clId="{B29302A2-9301-4A2D-B541-431D9861D36B}" dt="2025-11-17T19:01:11.813" v="3806" actId="478"/>
          <ac:spMkLst>
            <pc:docMk/>
            <pc:sldMk cId="1828096148" sldId="2147475279"/>
            <ac:spMk id="5" creationId="{220572A3-2BDD-FF7B-2016-194E04778D04}"/>
          </ac:spMkLst>
        </pc:spChg>
        <pc:spChg chg="del">
          <ac:chgData name="Fabrizio LA ROSA" userId="0ff38cd9-d7a4-428f-bc42-172a33660f67" providerId="ADAL" clId="{B29302A2-9301-4A2D-B541-431D9861D36B}" dt="2025-11-17T19:01:09.636" v="3805" actId="478"/>
          <ac:spMkLst>
            <pc:docMk/>
            <pc:sldMk cId="1828096148" sldId="2147475279"/>
            <ac:spMk id="6" creationId="{89D7A4C9-AD86-ADBB-7112-CF76AC069D4F}"/>
          </ac:spMkLst>
        </pc:spChg>
        <pc:spChg chg="add mod">
          <ac:chgData name="Fabrizio LA ROSA" userId="0ff38cd9-d7a4-428f-bc42-172a33660f67" providerId="ADAL" clId="{B29302A2-9301-4A2D-B541-431D9861D36B}" dt="2025-11-17T21:32:21.341" v="4743"/>
          <ac:spMkLst>
            <pc:docMk/>
            <pc:sldMk cId="1828096148" sldId="2147475279"/>
            <ac:spMk id="8" creationId="{E45B9738-2CDD-0D3D-C6F6-460259E8FB0B}"/>
          </ac:spMkLst>
        </pc:spChg>
        <pc:spChg chg="del mod">
          <ac:chgData name="Fabrizio LA ROSA" userId="0ff38cd9-d7a4-428f-bc42-172a33660f67" providerId="ADAL" clId="{B29302A2-9301-4A2D-B541-431D9861D36B}" dt="2025-11-17T19:01:19.867" v="3807" actId="478"/>
          <ac:spMkLst>
            <pc:docMk/>
            <pc:sldMk cId="1828096148" sldId="2147475279"/>
            <ac:spMk id="15" creationId="{8531FCA0-45B2-4A4A-028B-8BC92BE7412D}"/>
          </ac:spMkLst>
        </pc:spChg>
        <pc:spChg chg="del">
          <ac:chgData name="Fabrizio LA ROSA" userId="0ff38cd9-d7a4-428f-bc42-172a33660f67" providerId="ADAL" clId="{B29302A2-9301-4A2D-B541-431D9861D36B}" dt="2025-11-17T19:01:24.404" v="3808" actId="478"/>
          <ac:spMkLst>
            <pc:docMk/>
            <pc:sldMk cId="1828096148" sldId="2147475279"/>
            <ac:spMk id="16" creationId="{8A9D2211-15DA-AA9D-1D54-8F452F2BA478}"/>
          </ac:spMkLst>
        </pc:spChg>
        <pc:spChg chg="del">
          <ac:chgData name="Fabrizio LA ROSA" userId="0ff38cd9-d7a4-428f-bc42-172a33660f67" providerId="ADAL" clId="{B29302A2-9301-4A2D-B541-431D9861D36B}" dt="2025-11-17T19:02:03.686" v="3812" actId="478"/>
          <ac:spMkLst>
            <pc:docMk/>
            <pc:sldMk cId="1828096148" sldId="2147475279"/>
            <ac:spMk id="34" creationId="{4656EAD9-672A-993F-FC73-D6CFB85E9F63}"/>
          </ac:spMkLst>
        </pc:spChg>
        <pc:picChg chg="mod">
          <ac:chgData name="Fabrizio LA ROSA" userId="0ff38cd9-d7a4-428f-bc42-172a33660f67" providerId="ADAL" clId="{B29302A2-9301-4A2D-B541-431D9861D36B}" dt="2025-11-17T19:03:58.271" v="3846" actId="1076"/>
          <ac:picMkLst>
            <pc:docMk/>
            <pc:sldMk cId="1828096148" sldId="2147475279"/>
            <ac:picMk id="2" creationId="{F21C388D-BC5F-3DC2-76BA-DC25565026D3}"/>
          </ac:picMkLst>
        </pc:picChg>
        <pc:picChg chg="mod ord">
          <ac:chgData name="Fabrizio LA ROSA" userId="0ff38cd9-d7a4-428f-bc42-172a33660f67" providerId="ADAL" clId="{B29302A2-9301-4A2D-B541-431D9861D36B}" dt="2025-11-17T19:04:27.029" v="3847" actId="1076"/>
          <ac:picMkLst>
            <pc:docMk/>
            <pc:sldMk cId="1828096148" sldId="2147475279"/>
            <ac:picMk id="7" creationId="{3DBA8C1F-119F-CCFB-2183-3F0426A50357}"/>
          </ac:picMkLst>
        </pc:picChg>
        <pc:picChg chg="del mod">
          <ac:chgData name="Fabrizio LA ROSA" userId="0ff38cd9-d7a4-428f-bc42-172a33660f67" providerId="ADAL" clId="{B29302A2-9301-4A2D-B541-431D9861D36B}" dt="2025-11-17T19:02:03.686" v="3812" actId="478"/>
          <ac:picMkLst>
            <pc:docMk/>
            <pc:sldMk cId="1828096148" sldId="2147475279"/>
            <ac:picMk id="20" creationId="{FA5639C9-0FE1-BFD1-827B-8F600C8E6BAB}"/>
          </ac:picMkLst>
        </pc:picChg>
        <pc:picChg chg="del">
          <ac:chgData name="Fabrizio LA ROSA" userId="0ff38cd9-d7a4-428f-bc42-172a33660f67" providerId="ADAL" clId="{B29302A2-9301-4A2D-B541-431D9861D36B}" dt="2025-11-17T19:02:03.686" v="3812" actId="478"/>
          <ac:picMkLst>
            <pc:docMk/>
            <pc:sldMk cId="1828096148" sldId="2147475279"/>
            <ac:picMk id="30" creationId="{CE766A74-FE3F-F0C0-BCDE-CC279B70F2FE}"/>
          </ac:picMkLst>
        </pc:picChg>
        <pc:picChg chg="del">
          <ac:chgData name="Fabrizio LA ROSA" userId="0ff38cd9-d7a4-428f-bc42-172a33660f67" providerId="ADAL" clId="{B29302A2-9301-4A2D-B541-431D9861D36B}" dt="2025-11-17T19:02:03.686" v="3812" actId="478"/>
          <ac:picMkLst>
            <pc:docMk/>
            <pc:sldMk cId="1828096148" sldId="2147475279"/>
            <ac:picMk id="32" creationId="{CB45F02E-22A0-EDAE-A6C7-72BB4BC58E45}"/>
          </ac:picMkLst>
        </pc:picChg>
        <pc:picChg chg="del">
          <ac:chgData name="Fabrizio LA ROSA" userId="0ff38cd9-d7a4-428f-bc42-172a33660f67" providerId="ADAL" clId="{B29302A2-9301-4A2D-B541-431D9861D36B}" dt="2025-11-17T19:02:03.686" v="3812" actId="478"/>
          <ac:picMkLst>
            <pc:docMk/>
            <pc:sldMk cId="1828096148" sldId="2147475279"/>
            <ac:picMk id="42" creationId="{7A90EBF5-7F36-805F-5222-00EDB5D93C14}"/>
          </ac:picMkLst>
        </pc:picChg>
        <pc:picChg chg="del">
          <ac:chgData name="Fabrizio LA ROSA" userId="0ff38cd9-d7a4-428f-bc42-172a33660f67" providerId="ADAL" clId="{B29302A2-9301-4A2D-B541-431D9861D36B}" dt="2025-11-17T19:02:03.686" v="3812" actId="478"/>
          <ac:picMkLst>
            <pc:docMk/>
            <pc:sldMk cId="1828096148" sldId="2147475279"/>
            <ac:picMk id="44" creationId="{4ABACCE4-344D-15B5-6F57-8E429E0E03B2}"/>
          </ac:picMkLst>
        </pc:picChg>
        <pc:cxnChg chg="del">
          <ac:chgData name="Fabrizio LA ROSA" userId="0ff38cd9-d7a4-428f-bc42-172a33660f67" providerId="ADAL" clId="{B29302A2-9301-4A2D-B541-431D9861D36B}" dt="2025-11-17T19:02:03.686" v="3812" actId="478"/>
          <ac:cxnSpMkLst>
            <pc:docMk/>
            <pc:sldMk cId="1828096148" sldId="2147475279"/>
            <ac:cxnSpMk id="46" creationId="{A42B8219-DF82-B980-8953-9BDB789F504C}"/>
          </ac:cxnSpMkLst>
        </pc:cxnChg>
        <pc:cxnChg chg="del">
          <ac:chgData name="Fabrizio LA ROSA" userId="0ff38cd9-d7a4-428f-bc42-172a33660f67" providerId="ADAL" clId="{B29302A2-9301-4A2D-B541-431D9861D36B}" dt="2025-11-17T19:02:03.686" v="3812" actId="478"/>
          <ac:cxnSpMkLst>
            <pc:docMk/>
            <pc:sldMk cId="1828096148" sldId="2147475279"/>
            <ac:cxnSpMk id="51" creationId="{452E3F6C-4DDC-C95D-A804-AC89EA0134B2}"/>
          </ac:cxnSpMkLst>
        </pc:cxnChg>
        <pc:cxnChg chg="del mod">
          <ac:chgData name="Fabrizio LA ROSA" userId="0ff38cd9-d7a4-428f-bc42-172a33660f67" providerId="ADAL" clId="{B29302A2-9301-4A2D-B541-431D9861D36B}" dt="2025-11-17T19:02:03.686" v="3812" actId="478"/>
          <ac:cxnSpMkLst>
            <pc:docMk/>
            <pc:sldMk cId="1828096148" sldId="2147475279"/>
            <ac:cxnSpMk id="57" creationId="{5C17BC6B-ECD6-4EBF-2B8B-1BD6FF1B601E}"/>
          </ac:cxnSpMkLst>
        </pc:cxnChg>
      </pc:sldChg>
      <pc:sldChg chg="del">
        <pc:chgData name="Fabrizio LA ROSA" userId="0ff38cd9-d7a4-428f-bc42-172a33660f67" providerId="ADAL" clId="{B29302A2-9301-4A2D-B541-431D9861D36B}" dt="2025-11-05T08:16:02.934" v="16" actId="47"/>
        <pc:sldMkLst>
          <pc:docMk/>
          <pc:sldMk cId="333500771" sldId="2147475632"/>
        </pc:sldMkLst>
      </pc:sldChg>
      <pc:sldChg chg="add del ord">
        <pc:chgData name="Fabrizio LA ROSA" userId="0ff38cd9-d7a4-428f-bc42-172a33660f67" providerId="ADAL" clId="{B29302A2-9301-4A2D-B541-431D9861D36B}" dt="2025-11-16T21:15:49.181" v="1848"/>
        <pc:sldMkLst>
          <pc:docMk/>
          <pc:sldMk cId="993726284" sldId="2147475653"/>
        </pc:sldMkLst>
      </pc:sldChg>
      <pc:sldChg chg="add del ord">
        <pc:chgData name="Fabrizio LA ROSA" userId="0ff38cd9-d7a4-428f-bc42-172a33660f67" providerId="ADAL" clId="{B29302A2-9301-4A2D-B541-431D9861D36B}" dt="2025-11-17T18:48:24.725" v="3706"/>
        <pc:sldMkLst>
          <pc:docMk/>
          <pc:sldMk cId="3493045638" sldId="2147475654"/>
        </pc:sldMkLst>
      </pc:sldChg>
      <pc:sldChg chg="del">
        <pc:chgData name="Fabrizio LA ROSA" userId="0ff38cd9-d7a4-428f-bc42-172a33660f67" providerId="ADAL" clId="{B29302A2-9301-4A2D-B541-431D9861D36B}" dt="2025-11-05T08:11:29.608" v="13" actId="18676"/>
        <pc:sldMkLst>
          <pc:docMk/>
          <pc:sldMk cId="2311746031" sldId="2147475655"/>
        </pc:sldMkLst>
      </pc:sldChg>
      <pc:sldChg chg="del">
        <pc:chgData name="Fabrizio LA ROSA" userId="0ff38cd9-d7a4-428f-bc42-172a33660f67" providerId="ADAL" clId="{B29302A2-9301-4A2D-B541-431D9861D36B}" dt="2025-11-05T08:12:17.363" v="15" actId="47"/>
        <pc:sldMkLst>
          <pc:docMk/>
          <pc:sldMk cId="390626561" sldId="2147475656"/>
        </pc:sldMkLst>
      </pc:sldChg>
      <pc:sldChg chg="del">
        <pc:chgData name="Fabrizio LA ROSA" userId="0ff38cd9-d7a4-428f-bc42-172a33660f67" providerId="ADAL" clId="{B29302A2-9301-4A2D-B541-431D9861D36B}" dt="2025-11-05T08:11:16.455" v="12" actId="18676"/>
        <pc:sldMkLst>
          <pc:docMk/>
          <pc:sldMk cId="580674247" sldId="2147475657"/>
        </pc:sldMkLst>
      </pc:sldChg>
      <pc:sldChg chg="add del">
        <pc:chgData name="Fabrizio LA ROSA" userId="0ff38cd9-d7a4-428f-bc42-172a33660f67" providerId="ADAL" clId="{B29302A2-9301-4A2D-B541-431D9861D36B}" dt="2025-11-06T10:17:38.201" v="723" actId="47"/>
        <pc:sldMkLst>
          <pc:docMk/>
          <pc:sldMk cId="4164114142" sldId="2147482680"/>
        </pc:sldMkLst>
      </pc:sldChg>
      <pc:sldChg chg="del">
        <pc:chgData name="Fabrizio LA ROSA" userId="0ff38cd9-d7a4-428f-bc42-172a33660f67" providerId="ADAL" clId="{B29302A2-9301-4A2D-B541-431D9861D36B}" dt="2025-11-05T08:16:02.934" v="16" actId="47"/>
        <pc:sldMkLst>
          <pc:docMk/>
          <pc:sldMk cId="2939821192" sldId="2147483540"/>
        </pc:sldMkLst>
      </pc:sldChg>
      <pc:sldChg chg="del">
        <pc:chgData name="Fabrizio LA ROSA" userId="0ff38cd9-d7a4-428f-bc42-172a33660f67" providerId="ADAL" clId="{B29302A2-9301-4A2D-B541-431D9861D36B}" dt="2025-11-05T08:16:02.934" v="16" actId="47"/>
        <pc:sldMkLst>
          <pc:docMk/>
          <pc:sldMk cId="2024793365" sldId="2147483581"/>
        </pc:sldMkLst>
      </pc:sldChg>
      <pc:sldChg chg="del">
        <pc:chgData name="Fabrizio LA ROSA" userId="0ff38cd9-d7a4-428f-bc42-172a33660f67" providerId="ADAL" clId="{B29302A2-9301-4A2D-B541-431D9861D36B}" dt="2025-11-05T08:16:02.934" v="16" actId="47"/>
        <pc:sldMkLst>
          <pc:docMk/>
          <pc:sldMk cId="3994430659" sldId="2147483582"/>
        </pc:sldMkLst>
      </pc:sldChg>
      <pc:sldChg chg="del">
        <pc:chgData name="Fabrizio LA ROSA" userId="0ff38cd9-d7a4-428f-bc42-172a33660f67" providerId="ADAL" clId="{B29302A2-9301-4A2D-B541-431D9861D36B}" dt="2025-11-05T08:16:02.934" v="16" actId="47"/>
        <pc:sldMkLst>
          <pc:docMk/>
          <pc:sldMk cId="3872518440" sldId="2147483618"/>
        </pc:sldMkLst>
      </pc:sldChg>
      <pc:sldChg chg="del">
        <pc:chgData name="Fabrizio LA ROSA" userId="0ff38cd9-d7a4-428f-bc42-172a33660f67" providerId="ADAL" clId="{B29302A2-9301-4A2D-B541-431D9861D36B}" dt="2025-11-17T05:47:10.614" v="3584" actId="47"/>
        <pc:sldMkLst>
          <pc:docMk/>
          <pc:sldMk cId="412250087" sldId="2147483620"/>
        </pc:sldMkLst>
      </pc:sldChg>
      <pc:sldChg chg="addSp delSp modSp add mod">
        <pc:chgData name="Fabrizio LA ROSA" userId="0ff38cd9-d7a4-428f-bc42-172a33660f67" providerId="ADAL" clId="{B29302A2-9301-4A2D-B541-431D9861D36B}" dt="2025-11-17T18:42:01.496" v="3704" actId="20577"/>
        <pc:sldMkLst>
          <pc:docMk/>
          <pc:sldMk cId="595442260" sldId="2147483621"/>
        </pc:sldMkLst>
        <pc:spChg chg="mod">
          <ac:chgData name="Fabrizio LA ROSA" userId="0ff38cd9-d7a4-428f-bc42-172a33660f67" providerId="ADAL" clId="{B29302A2-9301-4A2D-B541-431D9861D36B}" dt="2025-11-17T18:42:01.496" v="3704" actId="20577"/>
          <ac:spMkLst>
            <pc:docMk/>
            <pc:sldMk cId="595442260" sldId="2147483621"/>
            <ac:spMk id="2" creationId="{00000000-0000-0000-0000-000000000000}"/>
          </ac:spMkLst>
        </pc:spChg>
      </pc:sldChg>
      <pc:sldChg chg="del">
        <pc:chgData name="Fabrizio LA ROSA" userId="0ff38cd9-d7a4-428f-bc42-172a33660f67" providerId="ADAL" clId="{B29302A2-9301-4A2D-B541-431D9861D36B}" dt="2025-11-04T11:28:31.799" v="0" actId="47"/>
        <pc:sldMkLst>
          <pc:docMk/>
          <pc:sldMk cId="4252486454" sldId="2147483621"/>
        </pc:sldMkLst>
      </pc:sldChg>
      <pc:sldChg chg="addSp delSp modSp new del mod modShow chgLayout">
        <pc:chgData name="Fabrizio LA ROSA" userId="0ff38cd9-d7a4-428f-bc42-172a33660f67" providerId="ADAL" clId="{B29302A2-9301-4A2D-B541-431D9861D36B}" dt="2025-11-10T12:52:04.580" v="1784" actId="47"/>
        <pc:sldMkLst>
          <pc:docMk/>
          <pc:sldMk cId="202441590" sldId="2147483622"/>
        </pc:sldMkLst>
      </pc:sldChg>
      <pc:sldChg chg="del">
        <pc:chgData name="Fabrizio LA ROSA" userId="0ff38cd9-d7a4-428f-bc42-172a33660f67" providerId="ADAL" clId="{B29302A2-9301-4A2D-B541-431D9861D36B}" dt="2025-11-05T08:10:58.040" v="11" actId="18676"/>
        <pc:sldMkLst>
          <pc:docMk/>
          <pc:sldMk cId="3063941629" sldId="2147483622"/>
        </pc:sldMkLst>
      </pc:sldChg>
      <pc:sldChg chg="addSp delSp modSp add mod modClrScheme modShow chgLayout">
        <pc:chgData name="Fabrizio LA ROSA" userId="0ff38cd9-d7a4-428f-bc42-172a33660f67" providerId="ADAL" clId="{B29302A2-9301-4A2D-B541-431D9861D36B}" dt="2025-11-17T18:55:43.074" v="3797" actId="20577"/>
        <pc:sldMkLst>
          <pc:docMk/>
          <pc:sldMk cId="1023456435" sldId="2147483623"/>
        </pc:sldMkLst>
        <pc:spChg chg="add del mod ord">
          <ac:chgData name="Fabrizio LA ROSA" userId="0ff38cd9-d7a4-428f-bc42-172a33660f67" providerId="ADAL" clId="{B29302A2-9301-4A2D-B541-431D9861D36B}" dt="2025-11-16T21:31:38.801" v="1857"/>
          <ac:spMkLst>
            <pc:docMk/>
            <pc:sldMk cId="1023456435" sldId="2147483623"/>
            <ac:spMk id="2" creationId="{DA42525F-FAB3-2849-19A1-53287FB6E8A0}"/>
          </ac:spMkLst>
        </pc:spChg>
        <pc:spChg chg="del mod ord">
          <ac:chgData name="Fabrizio LA ROSA" userId="0ff38cd9-d7a4-428f-bc42-172a33660f67" providerId="ADAL" clId="{B29302A2-9301-4A2D-B541-431D9861D36B}" dt="2025-11-16T21:33:30.452" v="1894" actId="478"/>
          <ac:spMkLst>
            <pc:docMk/>
            <pc:sldMk cId="1023456435" sldId="2147483623"/>
            <ac:spMk id="4" creationId="{B5645BD1-97E7-CE79-DFEC-5731C00233E5}"/>
          </ac:spMkLst>
        </pc:spChg>
        <pc:spChg chg="del mod">
          <ac:chgData name="Fabrizio LA ROSA" userId="0ff38cd9-d7a4-428f-bc42-172a33660f67" providerId="ADAL" clId="{B29302A2-9301-4A2D-B541-431D9861D36B}" dt="2025-11-16T21:31:18.039" v="1851" actId="478"/>
          <ac:spMkLst>
            <pc:docMk/>
            <pc:sldMk cId="1023456435" sldId="2147483623"/>
            <ac:spMk id="5" creationId="{AAB7F681-A77B-39F7-B1C5-D4029FFDFF41}"/>
          </ac:spMkLst>
        </pc:spChg>
        <pc:spChg chg="del mod">
          <ac:chgData name="Fabrizio LA ROSA" userId="0ff38cd9-d7a4-428f-bc42-172a33660f67" providerId="ADAL" clId="{B29302A2-9301-4A2D-B541-431D9861D36B}" dt="2025-11-16T21:31:19.532" v="1852" actId="478"/>
          <ac:spMkLst>
            <pc:docMk/>
            <pc:sldMk cId="1023456435" sldId="2147483623"/>
            <ac:spMk id="6" creationId="{2F44330F-6C05-1797-86DD-C0F47E56E3EB}"/>
          </ac:spMkLst>
        </pc:spChg>
        <pc:spChg chg="add del mod">
          <ac:chgData name="Fabrizio LA ROSA" userId="0ff38cd9-d7a4-428f-bc42-172a33660f67" providerId="ADAL" clId="{B29302A2-9301-4A2D-B541-431D9861D36B}" dt="2025-11-16T21:34:03.752" v="1899" actId="478"/>
          <ac:spMkLst>
            <pc:docMk/>
            <pc:sldMk cId="1023456435" sldId="2147483623"/>
            <ac:spMk id="7" creationId="{3AD8ECEF-7B6D-47D1-2B57-945788B23994}"/>
          </ac:spMkLst>
        </pc:spChg>
        <pc:spChg chg="del mod">
          <ac:chgData name="Fabrizio LA ROSA" userId="0ff38cd9-d7a4-428f-bc42-172a33660f67" providerId="ADAL" clId="{B29302A2-9301-4A2D-B541-431D9861D36B}" dt="2025-11-16T21:31:21.858" v="1855" actId="478"/>
          <ac:spMkLst>
            <pc:docMk/>
            <pc:sldMk cId="1023456435" sldId="2147483623"/>
            <ac:spMk id="8" creationId="{AEB67D4E-3E00-31B0-288A-083BEB127901}"/>
          </ac:spMkLst>
        </pc:spChg>
        <pc:spChg chg="del mod">
          <ac:chgData name="Fabrizio LA ROSA" userId="0ff38cd9-d7a4-428f-bc42-172a33660f67" providerId="ADAL" clId="{B29302A2-9301-4A2D-B541-431D9861D36B}" dt="2025-11-16T21:31:20.791" v="1854" actId="478"/>
          <ac:spMkLst>
            <pc:docMk/>
            <pc:sldMk cId="1023456435" sldId="2147483623"/>
            <ac:spMk id="10" creationId="{A0F81C78-9145-9FB0-BA35-5209B0F1721B}"/>
          </ac:spMkLst>
        </pc:spChg>
        <pc:spChg chg="mod ord">
          <ac:chgData name="Fabrizio LA ROSA" userId="0ff38cd9-d7a4-428f-bc42-172a33660f67" providerId="ADAL" clId="{B29302A2-9301-4A2D-B541-431D9861D36B}" dt="2025-11-17T18:55:43.074" v="3797" actId="20577"/>
          <ac:spMkLst>
            <pc:docMk/>
            <pc:sldMk cId="1023456435" sldId="2147483623"/>
            <ac:spMk id="13" creationId="{B89D803B-2C01-9F83-A7CA-7D769D5327E1}"/>
          </ac:spMkLst>
        </pc:spChg>
        <pc:spChg chg="del mod">
          <ac:chgData name="Fabrizio LA ROSA" userId="0ff38cd9-d7a4-428f-bc42-172a33660f67" providerId="ADAL" clId="{B29302A2-9301-4A2D-B541-431D9861D36B}" dt="2025-11-16T21:31:20.173" v="1853" actId="478"/>
          <ac:spMkLst>
            <pc:docMk/>
            <pc:sldMk cId="1023456435" sldId="2147483623"/>
            <ac:spMk id="16" creationId="{203B06E3-A343-5138-D4A6-B94923CE585F}"/>
          </ac:spMkLst>
        </pc:spChg>
        <pc:picChg chg="add mod">
          <ac:chgData name="Fabrizio LA ROSA" userId="0ff38cd9-d7a4-428f-bc42-172a33660f67" providerId="ADAL" clId="{B29302A2-9301-4A2D-B541-431D9861D36B}" dt="2025-11-16T21:31:38.801" v="1857"/>
          <ac:picMkLst>
            <pc:docMk/>
            <pc:sldMk cId="1023456435" sldId="2147483623"/>
            <ac:picMk id="3" creationId="{A26DAC8A-8DE5-14BC-D4CF-F79E2E964BBE}"/>
          </ac:picMkLst>
        </pc:picChg>
        <pc:picChg chg="del mod">
          <ac:chgData name="Fabrizio LA ROSA" userId="0ff38cd9-d7a4-428f-bc42-172a33660f67" providerId="ADAL" clId="{B29302A2-9301-4A2D-B541-431D9861D36B}" dt="2025-11-16T21:31:36.283" v="1856" actId="478"/>
          <ac:picMkLst>
            <pc:docMk/>
            <pc:sldMk cId="1023456435" sldId="2147483623"/>
            <ac:picMk id="12" creationId="{FC4E753C-80AA-0DA0-05F5-176B5AC606E9}"/>
          </ac:picMkLst>
        </pc:picChg>
      </pc:sldChg>
      <pc:sldChg chg="addSp delSp modSp add mod modShow">
        <pc:chgData name="Fabrizio LA ROSA" userId="0ff38cd9-d7a4-428f-bc42-172a33660f67" providerId="ADAL" clId="{B29302A2-9301-4A2D-B541-431D9861D36B}" dt="2025-11-17T20:34:26.416" v="4232" actId="20578"/>
        <pc:sldMkLst>
          <pc:docMk/>
          <pc:sldMk cId="1316693370" sldId="2147483624"/>
        </pc:sldMkLst>
        <pc:spChg chg="add del mod">
          <ac:chgData name="Fabrizio LA ROSA" userId="0ff38cd9-d7a4-428f-bc42-172a33660f67" providerId="ADAL" clId="{B29302A2-9301-4A2D-B541-431D9861D36B}" dt="2025-11-17T20:33:41.222" v="4228" actId="12789"/>
          <ac:spMkLst>
            <pc:docMk/>
            <pc:sldMk cId="1316693370" sldId="2147483624"/>
            <ac:spMk id="2" creationId="{9EABAFCB-04CC-6B96-08FD-ADDF64262AA7}"/>
          </ac:spMkLst>
        </pc:spChg>
        <pc:spChg chg="add del mod">
          <ac:chgData name="Fabrizio LA ROSA" userId="0ff38cd9-d7a4-428f-bc42-172a33660f67" providerId="ADAL" clId="{B29302A2-9301-4A2D-B541-431D9861D36B}" dt="2025-11-17T20:33:53.056" v="4229" actId="408"/>
          <ac:spMkLst>
            <pc:docMk/>
            <pc:sldMk cId="1316693370" sldId="2147483624"/>
            <ac:spMk id="3" creationId="{37F04665-68CF-6DBE-F89F-C8F9C5771231}"/>
          </ac:spMkLst>
        </pc:spChg>
        <pc:spChg chg="del">
          <ac:chgData name="Fabrizio LA ROSA" userId="0ff38cd9-d7a4-428f-bc42-172a33660f67" providerId="ADAL" clId="{B29302A2-9301-4A2D-B541-431D9861D36B}" dt="2025-11-17T20:20:56.180" v="4114" actId="478"/>
          <ac:spMkLst>
            <pc:docMk/>
            <pc:sldMk cId="1316693370" sldId="2147483624"/>
            <ac:spMk id="5" creationId="{9BB1D6A2-E0D3-ED19-A817-E8F580016E90}"/>
          </ac:spMkLst>
        </pc:spChg>
        <pc:spChg chg="del">
          <ac:chgData name="Fabrizio LA ROSA" userId="0ff38cd9-d7a4-428f-bc42-172a33660f67" providerId="ADAL" clId="{B29302A2-9301-4A2D-B541-431D9861D36B}" dt="2025-11-17T20:20:55.598" v="4113" actId="478"/>
          <ac:spMkLst>
            <pc:docMk/>
            <pc:sldMk cId="1316693370" sldId="2147483624"/>
            <ac:spMk id="6" creationId="{75CDA1E1-F1D9-CEE5-4047-50B71791255A}"/>
          </ac:spMkLst>
        </pc:spChg>
        <pc:spChg chg="add mod">
          <ac:chgData name="Fabrizio LA ROSA" userId="0ff38cd9-d7a4-428f-bc42-172a33660f67" providerId="ADAL" clId="{B29302A2-9301-4A2D-B541-431D9861D36B}" dt="2025-11-17T20:32:19.609" v="4173" actId="207"/>
          <ac:spMkLst>
            <pc:docMk/>
            <pc:sldMk cId="1316693370" sldId="2147483624"/>
            <ac:spMk id="7" creationId="{ED20E84E-E020-B401-AD00-255AFB8E6488}"/>
          </ac:spMkLst>
        </pc:spChg>
        <pc:spChg chg="add mod">
          <ac:chgData name="Fabrizio LA ROSA" userId="0ff38cd9-d7a4-428f-bc42-172a33660f67" providerId="ADAL" clId="{B29302A2-9301-4A2D-B541-431D9861D36B}" dt="2025-11-17T20:33:41.222" v="4228" actId="12789"/>
          <ac:spMkLst>
            <pc:docMk/>
            <pc:sldMk cId="1316693370" sldId="2147483624"/>
            <ac:spMk id="8" creationId="{51E1999A-47A3-8E53-CAA7-C623376A93CD}"/>
          </ac:spMkLst>
        </pc:spChg>
        <pc:spChg chg="add mod">
          <ac:chgData name="Fabrizio LA ROSA" userId="0ff38cd9-d7a4-428f-bc42-172a33660f67" providerId="ADAL" clId="{B29302A2-9301-4A2D-B541-431D9861D36B}" dt="2025-11-17T20:34:26.416" v="4232" actId="20578"/>
          <ac:spMkLst>
            <pc:docMk/>
            <pc:sldMk cId="1316693370" sldId="2147483624"/>
            <ac:spMk id="9" creationId="{9637108C-FC98-9F5A-FEC5-F48B6652FC26}"/>
          </ac:spMkLst>
        </pc:spChg>
        <pc:spChg chg="del">
          <ac:chgData name="Fabrizio LA ROSA" userId="0ff38cd9-d7a4-428f-bc42-172a33660f67" providerId="ADAL" clId="{B29302A2-9301-4A2D-B541-431D9861D36B}" dt="2025-11-17T20:20:54.050" v="4111" actId="478"/>
          <ac:spMkLst>
            <pc:docMk/>
            <pc:sldMk cId="1316693370" sldId="2147483624"/>
            <ac:spMk id="10" creationId="{8E2FC4A0-A8D3-3996-283A-E07A1BB3609C}"/>
          </ac:spMkLst>
        </pc:spChg>
        <pc:spChg chg="add mod">
          <ac:chgData name="Fabrizio LA ROSA" userId="0ff38cd9-d7a4-428f-bc42-172a33660f67" providerId="ADAL" clId="{B29302A2-9301-4A2D-B541-431D9861D36B}" dt="2025-11-17T20:33:41.222" v="4228" actId="12789"/>
          <ac:spMkLst>
            <pc:docMk/>
            <pc:sldMk cId="1316693370" sldId="2147483624"/>
            <ac:spMk id="11" creationId="{F08AAEF7-AFE5-14CC-5E3D-08ECF2375CC5}"/>
          </ac:spMkLst>
        </pc:spChg>
        <pc:spChg chg="mod">
          <ac:chgData name="Fabrizio LA ROSA" userId="0ff38cd9-d7a4-428f-bc42-172a33660f67" providerId="ADAL" clId="{B29302A2-9301-4A2D-B541-431D9861D36B}" dt="2025-11-17T20:22:45.935" v="4128"/>
          <ac:spMkLst>
            <pc:docMk/>
            <pc:sldMk cId="1316693370" sldId="2147483624"/>
            <ac:spMk id="13" creationId="{F45C9B7F-FFE2-22F2-80B3-14010CBE7461}"/>
          </ac:spMkLst>
        </pc:spChg>
        <pc:spChg chg="add mod">
          <ac:chgData name="Fabrizio LA ROSA" userId="0ff38cd9-d7a4-428f-bc42-172a33660f67" providerId="ADAL" clId="{B29302A2-9301-4A2D-B541-431D9861D36B}" dt="2025-11-17T20:33:41.222" v="4228" actId="12789"/>
          <ac:spMkLst>
            <pc:docMk/>
            <pc:sldMk cId="1316693370" sldId="2147483624"/>
            <ac:spMk id="14" creationId="{9D6B125D-FEE2-0C8D-84FB-C588BAF7944A}"/>
          </ac:spMkLst>
        </pc:spChg>
        <pc:spChg chg="del">
          <ac:chgData name="Fabrizio LA ROSA" userId="0ff38cd9-d7a4-428f-bc42-172a33660f67" providerId="ADAL" clId="{B29302A2-9301-4A2D-B541-431D9861D36B}" dt="2025-11-17T20:20:54.872" v="4112" actId="478"/>
          <ac:spMkLst>
            <pc:docMk/>
            <pc:sldMk cId="1316693370" sldId="2147483624"/>
            <ac:spMk id="16" creationId="{D6C8405F-B3E9-0072-341F-13296B803641}"/>
          </ac:spMkLst>
        </pc:spChg>
        <pc:spChg chg="add mod">
          <ac:chgData name="Fabrizio LA ROSA" userId="0ff38cd9-d7a4-428f-bc42-172a33660f67" providerId="ADAL" clId="{B29302A2-9301-4A2D-B541-431D9861D36B}" dt="2025-11-17T20:33:21.001" v="4226" actId="1038"/>
          <ac:spMkLst>
            <pc:docMk/>
            <pc:sldMk cId="1316693370" sldId="2147483624"/>
            <ac:spMk id="17" creationId="{54A5636A-773E-2E4E-A122-D0A2C5E7D8D9}"/>
          </ac:spMkLst>
        </pc:spChg>
      </pc:sldChg>
      <pc:sldChg chg="add del">
        <pc:chgData name="Fabrizio LA ROSA" userId="0ff38cd9-d7a4-428f-bc42-172a33660f67" providerId="ADAL" clId="{B29302A2-9301-4A2D-B541-431D9861D36B}" dt="2025-11-10T12:52:44.144" v="1788" actId="47"/>
        <pc:sldMkLst>
          <pc:docMk/>
          <pc:sldMk cId="2497898369" sldId="2147483624"/>
        </pc:sldMkLst>
      </pc:sldChg>
      <pc:sldChg chg="add del">
        <pc:chgData name="Fabrizio LA ROSA" userId="0ff38cd9-d7a4-428f-bc42-172a33660f67" providerId="ADAL" clId="{B29302A2-9301-4A2D-B541-431D9861D36B}" dt="2025-11-10T12:52:44.953" v="1789" actId="47"/>
        <pc:sldMkLst>
          <pc:docMk/>
          <pc:sldMk cId="2299331031" sldId="2147483625"/>
        </pc:sldMkLst>
      </pc:sldChg>
      <pc:sldChg chg="addSp delSp modSp new mod modClrScheme chgLayout">
        <pc:chgData name="Fabrizio LA ROSA" userId="0ff38cd9-d7a4-428f-bc42-172a33660f67" providerId="ADAL" clId="{B29302A2-9301-4A2D-B541-431D9861D36B}" dt="2025-11-17T21:32:26.504" v="4745"/>
        <pc:sldMkLst>
          <pc:docMk/>
          <pc:sldMk cId="2614072509" sldId="2147483625"/>
        </pc:sldMkLst>
        <pc:spChg chg="del mod ord">
          <ac:chgData name="Fabrizio LA ROSA" userId="0ff38cd9-d7a4-428f-bc42-172a33660f67" providerId="ADAL" clId="{B29302A2-9301-4A2D-B541-431D9861D36B}" dt="2025-11-16T21:37:46.140" v="1901" actId="700"/>
          <ac:spMkLst>
            <pc:docMk/>
            <pc:sldMk cId="2614072509" sldId="2147483625"/>
            <ac:spMk id="2" creationId="{4CC8D554-D910-DA5C-0494-58BDA3B072A4}"/>
          </ac:spMkLst>
        </pc:spChg>
        <pc:spChg chg="add mod">
          <ac:chgData name="Fabrizio LA ROSA" userId="0ff38cd9-d7a4-428f-bc42-172a33660f67" providerId="ADAL" clId="{B29302A2-9301-4A2D-B541-431D9861D36B}" dt="2025-11-17T21:32:26.504" v="4745"/>
          <ac:spMkLst>
            <pc:docMk/>
            <pc:sldMk cId="2614072509" sldId="2147483625"/>
            <ac:spMk id="2" creationId="{C8FC0DB4-8CB4-3DF3-9452-7E2CB1A610A1}"/>
          </ac:spMkLst>
        </pc:spChg>
        <pc:spChg chg="del mod ord">
          <ac:chgData name="Fabrizio LA ROSA" userId="0ff38cd9-d7a4-428f-bc42-172a33660f67" providerId="ADAL" clId="{B29302A2-9301-4A2D-B541-431D9861D36B}" dt="2025-11-16T21:37:46.140" v="1901" actId="700"/>
          <ac:spMkLst>
            <pc:docMk/>
            <pc:sldMk cId="2614072509" sldId="2147483625"/>
            <ac:spMk id="3" creationId="{6B967A24-F22C-3DB3-7160-846104EC6930}"/>
          </ac:spMkLst>
        </pc:spChg>
        <pc:spChg chg="add mod ord">
          <ac:chgData name="Fabrizio LA ROSA" userId="0ff38cd9-d7a4-428f-bc42-172a33660f67" providerId="ADAL" clId="{B29302A2-9301-4A2D-B541-431D9861D36B}" dt="2025-11-17T19:32:35.951" v="4008" actId="20577"/>
          <ac:spMkLst>
            <pc:docMk/>
            <pc:sldMk cId="2614072509" sldId="2147483625"/>
            <ac:spMk id="4" creationId="{3F98E9EE-21E1-E054-90CB-B6631DFC799F}"/>
          </ac:spMkLst>
        </pc:spChg>
        <pc:spChg chg="add mod ord">
          <ac:chgData name="Fabrizio LA ROSA" userId="0ff38cd9-d7a4-428f-bc42-172a33660f67" providerId="ADAL" clId="{B29302A2-9301-4A2D-B541-431D9861D36B}" dt="2025-11-17T20:07:54.450" v="4094" actId="20577"/>
          <ac:spMkLst>
            <pc:docMk/>
            <pc:sldMk cId="2614072509" sldId="2147483625"/>
            <ac:spMk id="5" creationId="{BE40D09E-8676-A3D4-7A9F-ABAC950C834D}"/>
          </ac:spMkLst>
        </pc:spChg>
        <pc:spChg chg="add mod ord">
          <ac:chgData name="Fabrizio LA ROSA" userId="0ff38cd9-d7a4-428f-bc42-172a33660f67" providerId="ADAL" clId="{B29302A2-9301-4A2D-B541-431D9861D36B}" dt="2025-11-17T19:56:14.516" v="4027" actId="113"/>
          <ac:spMkLst>
            <pc:docMk/>
            <pc:sldMk cId="2614072509" sldId="2147483625"/>
            <ac:spMk id="6" creationId="{0C012EFD-E87A-35CB-F9EC-04C30F32B6B8}"/>
          </ac:spMkLst>
        </pc:spChg>
        <pc:spChg chg="add mod">
          <ac:chgData name="Fabrizio LA ROSA" userId="0ff38cd9-d7a4-428f-bc42-172a33660f67" providerId="ADAL" clId="{B29302A2-9301-4A2D-B541-431D9861D36B}" dt="2025-11-16T21:51:07.083" v="2002" actId="465"/>
          <ac:spMkLst>
            <pc:docMk/>
            <pc:sldMk cId="2614072509" sldId="2147483625"/>
            <ac:spMk id="7" creationId="{5A084BA1-B4AF-1CA7-64A0-78766569655B}"/>
          </ac:spMkLst>
        </pc:spChg>
        <pc:spChg chg="add mod">
          <ac:chgData name="Fabrizio LA ROSA" userId="0ff38cd9-d7a4-428f-bc42-172a33660f67" providerId="ADAL" clId="{B29302A2-9301-4A2D-B541-431D9861D36B}" dt="2025-11-16T21:51:00.646" v="2001" actId="1076"/>
          <ac:spMkLst>
            <pc:docMk/>
            <pc:sldMk cId="2614072509" sldId="2147483625"/>
            <ac:spMk id="8" creationId="{AB846FEB-B806-F386-81AB-6745E74B547B}"/>
          </ac:spMkLst>
        </pc:spChg>
        <pc:picChg chg="add mod">
          <ac:chgData name="Fabrizio LA ROSA" userId="0ff38cd9-d7a4-428f-bc42-172a33660f67" providerId="ADAL" clId="{B29302A2-9301-4A2D-B541-431D9861D36B}" dt="2025-11-17T05:44:19.934" v="3581" actId="1076"/>
          <ac:picMkLst>
            <pc:docMk/>
            <pc:sldMk cId="2614072509" sldId="2147483625"/>
            <ac:picMk id="9" creationId="{FE3E82D6-8182-B5AB-735B-8E9E4CCFB23E}"/>
          </ac:picMkLst>
        </pc:picChg>
      </pc:sldChg>
      <pc:sldChg chg="add del">
        <pc:chgData name="Fabrizio LA ROSA" userId="0ff38cd9-d7a4-428f-bc42-172a33660f67" providerId="ADAL" clId="{B29302A2-9301-4A2D-B541-431D9861D36B}" dt="2025-11-10T12:52:45.806" v="1790" actId="47"/>
        <pc:sldMkLst>
          <pc:docMk/>
          <pc:sldMk cId="1622006573" sldId="2147483626"/>
        </pc:sldMkLst>
      </pc:sldChg>
      <pc:sldChg chg="addSp delSp modSp new del mod">
        <pc:chgData name="Fabrizio LA ROSA" userId="0ff38cd9-d7a4-428f-bc42-172a33660f67" providerId="ADAL" clId="{B29302A2-9301-4A2D-B541-431D9861D36B}" dt="2025-11-17T05:43:07.925" v="3560" actId="47"/>
        <pc:sldMkLst>
          <pc:docMk/>
          <pc:sldMk cId="2820054549" sldId="2147483626"/>
        </pc:sldMkLst>
        <pc:spChg chg="del mod">
          <ac:chgData name="Fabrizio LA ROSA" userId="0ff38cd9-d7a4-428f-bc42-172a33660f67" providerId="ADAL" clId="{B29302A2-9301-4A2D-B541-431D9861D36B}" dt="2025-11-16T22:28:54.690" v="2425" actId="478"/>
          <ac:spMkLst>
            <pc:docMk/>
            <pc:sldMk cId="2820054549" sldId="2147483626"/>
            <ac:spMk id="2" creationId="{E08A0A82-FC5D-8B00-FF87-DECEC21E9FD0}"/>
          </ac:spMkLst>
        </pc:spChg>
        <pc:spChg chg="mod">
          <ac:chgData name="Fabrizio LA ROSA" userId="0ff38cd9-d7a4-428f-bc42-172a33660f67" providerId="ADAL" clId="{B29302A2-9301-4A2D-B541-431D9861D36B}" dt="2025-11-17T05:17:13.097" v="3048"/>
          <ac:spMkLst>
            <pc:docMk/>
            <pc:sldMk cId="2820054549" sldId="2147483626"/>
            <ac:spMk id="3" creationId="{DB97E693-CB15-0A80-016B-17A2F3CAF3F2}"/>
          </ac:spMkLst>
        </pc:spChg>
        <pc:spChg chg="mod">
          <ac:chgData name="Fabrizio LA ROSA" userId="0ff38cd9-d7a4-428f-bc42-172a33660f67" providerId="ADAL" clId="{B29302A2-9301-4A2D-B541-431D9861D36B}" dt="2025-11-16T22:33:07.131" v="2610" actId="20577"/>
          <ac:spMkLst>
            <pc:docMk/>
            <pc:sldMk cId="2820054549" sldId="2147483626"/>
            <ac:spMk id="4" creationId="{70B0BDE8-0D7C-14E7-81BF-317D73BDFA49}"/>
          </ac:spMkLst>
        </pc:spChg>
        <pc:spChg chg="add del mod">
          <ac:chgData name="Fabrizio LA ROSA" userId="0ff38cd9-d7a4-428f-bc42-172a33660f67" providerId="ADAL" clId="{B29302A2-9301-4A2D-B541-431D9861D36B}" dt="2025-11-16T22:28:54.690" v="2425" actId="478"/>
          <ac:spMkLst>
            <pc:docMk/>
            <pc:sldMk cId="2820054549" sldId="2147483626"/>
            <ac:spMk id="6" creationId="{7F473A2E-B1EE-69CD-CAE6-CF62E8DED0EA}"/>
          </ac:spMkLst>
        </pc:spChg>
        <pc:spChg chg="add del mod">
          <ac:chgData name="Fabrizio LA ROSA" userId="0ff38cd9-d7a4-428f-bc42-172a33660f67" providerId="ADAL" clId="{B29302A2-9301-4A2D-B541-431D9861D36B}" dt="2025-11-16T22:52:53.815" v="2722" actId="478"/>
          <ac:spMkLst>
            <pc:docMk/>
            <pc:sldMk cId="2820054549" sldId="2147483626"/>
            <ac:spMk id="7" creationId="{665F8BAE-F250-8888-34C6-A04743CF4872}"/>
          </ac:spMkLst>
        </pc:spChg>
        <pc:spChg chg="add mod ord">
          <ac:chgData name="Fabrizio LA ROSA" userId="0ff38cd9-d7a4-428f-bc42-172a33660f67" providerId="ADAL" clId="{B29302A2-9301-4A2D-B541-431D9861D36B}" dt="2025-11-16T22:53:49.366" v="2815" actId="12789"/>
          <ac:spMkLst>
            <pc:docMk/>
            <pc:sldMk cId="2820054549" sldId="2147483626"/>
            <ac:spMk id="8" creationId="{34AB3C01-E50F-EE69-7DD1-059FCEF94F47}"/>
          </ac:spMkLst>
        </pc:spChg>
        <pc:spChg chg="add mod">
          <ac:chgData name="Fabrizio LA ROSA" userId="0ff38cd9-d7a4-428f-bc42-172a33660f67" providerId="ADAL" clId="{B29302A2-9301-4A2D-B541-431D9861D36B}" dt="2025-11-16T22:53:49.366" v="2815" actId="12789"/>
          <ac:spMkLst>
            <pc:docMk/>
            <pc:sldMk cId="2820054549" sldId="2147483626"/>
            <ac:spMk id="9" creationId="{D2971BF9-D0FC-EA3B-B522-A2AEF5C0E203}"/>
          </ac:spMkLst>
        </pc:spChg>
        <pc:spChg chg="add del mod">
          <ac:chgData name="Fabrizio LA ROSA" userId="0ff38cd9-d7a4-428f-bc42-172a33660f67" providerId="ADAL" clId="{B29302A2-9301-4A2D-B541-431D9861D36B}" dt="2025-11-16T22:52:54.957" v="2723" actId="478"/>
          <ac:spMkLst>
            <pc:docMk/>
            <pc:sldMk cId="2820054549" sldId="2147483626"/>
            <ac:spMk id="10" creationId="{64C1143D-1186-AAB5-525D-6409B7D3716C}"/>
          </ac:spMkLst>
        </pc:spChg>
        <pc:spChg chg="add mod ord">
          <ac:chgData name="Fabrizio LA ROSA" userId="0ff38cd9-d7a4-428f-bc42-172a33660f67" providerId="ADAL" clId="{B29302A2-9301-4A2D-B541-431D9861D36B}" dt="2025-11-16T23:06:11.270" v="3047" actId="20577"/>
          <ac:spMkLst>
            <pc:docMk/>
            <pc:sldMk cId="2820054549" sldId="2147483626"/>
            <ac:spMk id="11" creationId="{02BD99E9-952C-13E2-539C-9BA5F794CCB4}"/>
          </ac:spMkLst>
        </pc:spChg>
        <pc:spChg chg="add del mod">
          <ac:chgData name="Fabrizio LA ROSA" userId="0ff38cd9-d7a4-428f-bc42-172a33660f67" providerId="ADAL" clId="{B29302A2-9301-4A2D-B541-431D9861D36B}" dt="2025-11-16T22:29:58.208" v="2599" actId="478"/>
          <ac:spMkLst>
            <pc:docMk/>
            <pc:sldMk cId="2820054549" sldId="2147483626"/>
            <ac:spMk id="14" creationId="{58ECD598-4FC5-FC20-D72D-25F0D7A9B907}"/>
          </ac:spMkLst>
        </pc:spChg>
        <pc:spChg chg="add mod">
          <ac:chgData name="Fabrizio LA ROSA" userId="0ff38cd9-d7a4-428f-bc42-172a33660f67" providerId="ADAL" clId="{B29302A2-9301-4A2D-B541-431D9861D36B}" dt="2025-11-16T22:57:09.702" v="2892" actId="14100"/>
          <ac:spMkLst>
            <pc:docMk/>
            <pc:sldMk cId="2820054549" sldId="2147483626"/>
            <ac:spMk id="15" creationId="{BF4A98AA-6F32-C9B1-315F-9E496DA0FDF2}"/>
          </ac:spMkLst>
        </pc:spChg>
        <pc:spChg chg="add mod">
          <ac:chgData name="Fabrizio LA ROSA" userId="0ff38cd9-d7a4-428f-bc42-172a33660f67" providerId="ADAL" clId="{B29302A2-9301-4A2D-B541-431D9861D36B}" dt="2025-11-16T22:53:54.325" v="2816" actId="408"/>
          <ac:spMkLst>
            <pc:docMk/>
            <pc:sldMk cId="2820054549" sldId="2147483626"/>
            <ac:spMk id="16" creationId="{331FEDE3-6DA3-B30F-481E-6699DCE08FB3}"/>
          </ac:spMkLst>
        </pc:spChg>
        <pc:spChg chg="add mod">
          <ac:chgData name="Fabrizio LA ROSA" userId="0ff38cd9-d7a4-428f-bc42-172a33660f67" providerId="ADAL" clId="{B29302A2-9301-4A2D-B541-431D9861D36B}" dt="2025-11-16T23:03:00.921" v="2984" actId="20577"/>
          <ac:spMkLst>
            <pc:docMk/>
            <pc:sldMk cId="2820054549" sldId="2147483626"/>
            <ac:spMk id="17" creationId="{94449105-1860-FF70-B383-2CB9AEC091BF}"/>
          </ac:spMkLst>
        </pc:spChg>
        <pc:spChg chg="add mod">
          <ac:chgData name="Fabrizio LA ROSA" userId="0ff38cd9-d7a4-428f-bc42-172a33660f67" providerId="ADAL" clId="{B29302A2-9301-4A2D-B541-431D9861D36B}" dt="2025-11-16T23:04:42.051" v="2989" actId="6549"/>
          <ac:spMkLst>
            <pc:docMk/>
            <pc:sldMk cId="2820054549" sldId="2147483626"/>
            <ac:spMk id="18" creationId="{6C7DCA15-F676-1F07-7579-8AB0663FD5EA}"/>
          </ac:spMkLst>
        </pc:spChg>
        <pc:picChg chg="add mod">
          <ac:chgData name="Fabrizio LA ROSA" userId="0ff38cd9-d7a4-428f-bc42-172a33660f67" providerId="ADAL" clId="{B29302A2-9301-4A2D-B541-431D9861D36B}" dt="2025-11-16T22:28:33.717" v="2424" actId="1076"/>
          <ac:picMkLst>
            <pc:docMk/>
            <pc:sldMk cId="2820054549" sldId="2147483626"/>
            <ac:picMk id="12" creationId="{AB4600B3-0B49-B8B5-A56A-AC414A5BC9BF}"/>
          </ac:picMkLst>
        </pc:picChg>
      </pc:sldChg>
      <pc:sldChg chg="add del">
        <pc:chgData name="Fabrizio LA ROSA" userId="0ff38cd9-d7a4-428f-bc42-172a33660f67" providerId="ADAL" clId="{B29302A2-9301-4A2D-B541-431D9861D36B}" dt="2025-11-10T12:52:46.507" v="1791" actId="47"/>
        <pc:sldMkLst>
          <pc:docMk/>
          <pc:sldMk cId="12447724" sldId="2147483627"/>
        </pc:sldMkLst>
      </pc:sldChg>
      <pc:sldChg chg="delSp modSp add del mod">
        <pc:chgData name="Fabrizio LA ROSA" userId="0ff38cd9-d7a4-428f-bc42-172a33660f67" providerId="ADAL" clId="{B29302A2-9301-4A2D-B541-431D9861D36B}" dt="2025-11-17T20:22:56.845" v="4129" actId="47"/>
        <pc:sldMkLst>
          <pc:docMk/>
          <pc:sldMk cId="3341788757" sldId="2147483627"/>
        </pc:sldMkLst>
        <pc:spChg chg="mod">
          <ac:chgData name="Fabrizio LA ROSA" userId="0ff38cd9-d7a4-428f-bc42-172a33660f67" providerId="ADAL" clId="{B29302A2-9301-4A2D-B541-431D9861D36B}" dt="2025-11-17T20:06:50.729" v="4042" actId="20577"/>
          <ac:spMkLst>
            <pc:docMk/>
            <pc:sldMk cId="3341788757" sldId="2147483627"/>
            <ac:spMk id="3" creationId="{6FD13BF5-C621-AEAF-2013-1371D52B6BD8}"/>
          </ac:spMkLst>
        </pc:spChg>
        <pc:spChg chg="mod">
          <ac:chgData name="Fabrizio LA ROSA" userId="0ff38cd9-d7a4-428f-bc42-172a33660f67" providerId="ADAL" clId="{B29302A2-9301-4A2D-B541-431D9861D36B}" dt="2025-11-17T20:06:41.700" v="4041" actId="6549"/>
          <ac:spMkLst>
            <pc:docMk/>
            <pc:sldMk cId="3341788757" sldId="2147483627"/>
            <ac:spMk id="4" creationId="{3EA07693-6A9E-CBAE-05C7-48A7F9C916B6}"/>
          </ac:spMkLst>
        </pc:spChg>
        <pc:spChg chg="mod">
          <ac:chgData name="Fabrizio LA ROSA" userId="0ff38cd9-d7a4-428f-bc42-172a33660f67" providerId="ADAL" clId="{B29302A2-9301-4A2D-B541-431D9861D36B}" dt="2025-11-17T05:24:46.505" v="3152" actId="6549"/>
          <ac:spMkLst>
            <pc:docMk/>
            <pc:sldMk cId="3341788757" sldId="2147483627"/>
            <ac:spMk id="8" creationId="{20114E42-DA1C-8659-729A-3D5C21376E7E}"/>
          </ac:spMkLst>
        </pc:spChg>
        <pc:spChg chg="mod">
          <ac:chgData name="Fabrizio LA ROSA" userId="0ff38cd9-d7a4-428f-bc42-172a33660f67" providerId="ADAL" clId="{B29302A2-9301-4A2D-B541-431D9861D36B}" dt="2025-11-17T05:31:44.362" v="3328" actId="20577"/>
          <ac:spMkLst>
            <pc:docMk/>
            <pc:sldMk cId="3341788757" sldId="2147483627"/>
            <ac:spMk id="9" creationId="{42B53C2C-4DFA-456C-C589-86C44FFE8E7B}"/>
          </ac:spMkLst>
        </pc:spChg>
        <pc:spChg chg="mod">
          <ac:chgData name="Fabrizio LA ROSA" userId="0ff38cd9-d7a4-428f-bc42-172a33660f67" providerId="ADAL" clId="{B29302A2-9301-4A2D-B541-431D9861D36B}" dt="2025-11-17T05:44:02.409" v="3580" actId="14100"/>
          <ac:spMkLst>
            <pc:docMk/>
            <pc:sldMk cId="3341788757" sldId="2147483627"/>
            <ac:spMk id="11" creationId="{9E34C62B-5B31-81BA-4701-5A34362BF6E2}"/>
          </ac:spMkLst>
        </pc:spChg>
        <pc:spChg chg="mod">
          <ac:chgData name="Fabrizio LA ROSA" userId="0ff38cd9-d7a4-428f-bc42-172a33660f67" providerId="ADAL" clId="{B29302A2-9301-4A2D-B541-431D9861D36B}" dt="2025-11-17T05:44:02.409" v="3580" actId="14100"/>
          <ac:spMkLst>
            <pc:docMk/>
            <pc:sldMk cId="3341788757" sldId="2147483627"/>
            <ac:spMk id="15" creationId="{038DF550-9868-02D1-77BB-D7CE99A573F4}"/>
          </ac:spMkLst>
        </pc:spChg>
        <pc:spChg chg="mod">
          <ac:chgData name="Fabrizio LA ROSA" userId="0ff38cd9-d7a4-428f-bc42-172a33660f67" providerId="ADAL" clId="{B29302A2-9301-4A2D-B541-431D9861D36B}" dt="2025-11-17T05:33:40.024" v="3363"/>
          <ac:spMkLst>
            <pc:docMk/>
            <pc:sldMk cId="3341788757" sldId="2147483627"/>
            <ac:spMk id="16" creationId="{F760C5E5-6327-47CE-CC4A-7EC6BB88886A}"/>
          </ac:spMkLst>
        </pc:spChg>
        <pc:spChg chg="mod">
          <ac:chgData name="Fabrizio LA ROSA" userId="0ff38cd9-d7a4-428f-bc42-172a33660f67" providerId="ADAL" clId="{B29302A2-9301-4A2D-B541-431D9861D36B}" dt="2025-11-17T05:28:43.967" v="3268" actId="20577"/>
          <ac:spMkLst>
            <pc:docMk/>
            <pc:sldMk cId="3341788757" sldId="2147483627"/>
            <ac:spMk id="17" creationId="{10989072-2EF5-73E1-9C13-2E04E6C19F34}"/>
          </ac:spMkLst>
        </pc:spChg>
        <pc:spChg chg="mod">
          <ac:chgData name="Fabrizio LA ROSA" userId="0ff38cd9-d7a4-428f-bc42-172a33660f67" providerId="ADAL" clId="{B29302A2-9301-4A2D-B541-431D9861D36B}" dt="2025-11-17T05:44:02.409" v="3580" actId="14100"/>
          <ac:spMkLst>
            <pc:docMk/>
            <pc:sldMk cId="3341788757" sldId="2147483627"/>
            <ac:spMk id="18" creationId="{26DBF1FB-0446-08AB-6BD9-82A10E4C2D80}"/>
          </ac:spMkLst>
        </pc:spChg>
        <pc:picChg chg="del">
          <ac:chgData name="Fabrizio LA ROSA" userId="0ff38cd9-d7a4-428f-bc42-172a33660f67" providerId="ADAL" clId="{B29302A2-9301-4A2D-B541-431D9861D36B}" dt="2025-11-17T20:20:43.980" v="4110" actId="478"/>
          <ac:picMkLst>
            <pc:docMk/>
            <pc:sldMk cId="3341788757" sldId="2147483627"/>
            <ac:picMk id="12" creationId="{5E003574-3492-3B2D-544A-913A6E8385BB}"/>
          </ac:picMkLst>
        </pc:picChg>
      </pc:sldChg>
      <pc:sldChg chg="addSp delSp modSp mod modClrScheme chgLayout">
        <pc:chgData name="Fabrizio LA ROSA" userId="0ff38cd9-d7a4-428f-bc42-172a33660f67" providerId="ADAL" clId="{B29302A2-9301-4A2D-B541-431D9861D36B}" dt="2025-11-17T21:32:24.404" v="4744"/>
        <pc:sldMkLst>
          <pc:docMk/>
          <pc:sldMk cId="724795528" sldId="2147483628"/>
        </pc:sldMkLst>
        <pc:spChg chg="mod ord">
          <ac:chgData name="Fabrizio LA ROSA" userId="0ff38cd9-d7a4-428f-bc42-172a33660f67" providerId="ADAL" clId="{B29302A2-9301-4A2D-B541-431D9861D36B}" dt="2025-11-17T19:40:47.513" v="4012" actId="26606"/>
          <ac:spMkLst>
            <pc:docMk/>
            <pc:sldMk cId="724795528" sldId="2147483628"/>
            <ac:spMk id="4" creationId="{0FBAA9B8-DC22-15DE-9DB8-718875BA54B5}"/>
          </ac:spMkLst>
        </pc:spChg>
        <pc:spChg chg="mod">
          <ac:chgData name="Fabrizio LA ROSA" userId="0ff38cd9-d7a4-428f-bc42-172a33660f67" providerId="ADAL" clId="{B29302A2-9301-4A2D-B541-431D9861D36B}" dt="2025-11-17T19:45:25.583" v="4023" actId="14100"/>
          <ac:spMkLst>
            <pc:docMk/>
            <pc:sldMk cId="724795528" sldId="2147483628"/>
            <ac:spMk id="5" creationId="{2E96BC9C-4FAF-6BC7-FBE5-FBBF628DB25F}"/>
          </ac:spMkLst>
        </pc:spChg>
        <pc:spChg chg="add mod">
          <ac:chgData name="Fabrizio LA ROSA" userId="0ff38cd9-d7a4-428f-bc42-172a33660f67" providerId="ADAL" clId="{B29302A2-9301-4A2D-B541-431D9861D36B}" dt="2025-11-17T21:32:24.404" v="4744"/>
          <ac:spMkLst>
            <pc:docMk/>
            <pc:sldMk cId="724795528" sldId="2147483628"/>
            <ac:spMk id="7" creationId="{08DA5A81-E82F-4609-7256-4D16C89BA4B1}"/>
          </ac:spMkLst>
        </pc:spChg>
        <pc:spChg chg="add del mod">
          <ac:chgData name="Fabrizio LA ROSA" userId="0ff38cd9-d7a4-428f-bc42-172a33660f67" providerId="ADAL" clId="{B29302A2-9301-4A2D-B541-431D9861D36B}" dt="2025-11-17T19:40:47.513" v="4012" actId="26606"/>
          <ac:spMkLst>
            <pc:docMk/>
            <pc:sldMk cId="724795528" sldId="2147483628"/>
            <ac:spMk id="10" creationId="{C495658A-4854-CD8E-9A96-8FCB61F51C8D}"/>
          </ac:spMkLst>
        </pc:spChg>
        <pc:picChg chg="add mod">
          <ac:chgData name="Fabrizio LA ROSA" userId="0ff38cd9-d7a4-428f-bc42-172a33660f67" providerId="ADAL" clId="{B29302A2-9301-4A2D-B541-431D9861D36B}" dt="2025-11-17T19:45:12.770" v="4022" actId="208"/>
          <ac:picMkLst>
            <pc:docMk/>
            <pc:sldMk cId="724795528" sldId="2147483628"/>
            <ac:picMk id="3" creationId="{412BFE7A-E762-37BD-7321-F95C028D8517}"/>
          </ac:picMkLst>
        </pc:picChg>
        <pc:picChg chg="add mod">
          <ac:chgData name="Fabrizio LA ROSA" userId="0ff38cd9-d7a4-428f-bc42-172a33660f67" providerId="ADAL" clId="{B29302A2-9301-4A2D-B541-431D9861D36B}" dt="2025-11-17T19:45:10.125" v="4021" actId="208"/>
          <ac:picMkLst>
            <pc:docMk/>
            <pc:sldMk cId="724795528" sldId="2147483628"/>
            <ac:picMk id="6" creationId="{4F40CA2C-A4C3-09C6-9FCE-AF262CA36295}"/>
          </ac:picMkLst>
        </pc:picChg>
      </pc:sldChg>
      <pc:sldChg chg="addSp modSp add del mod">
        <pc:chgData name="Fabrizio LA ROSA" userId="0ff38cd9-d7a4-428f-bc42-172a33660f67" providerId="ADAL" clId="{B29302A2-9301-4A2D-B541-431D9861D36B}" dt="2025-11-10T13:49:52.356" v="1819" actId="47"/>
        <pc:sldMkLst>
          <pc:docMk/>
          <pc:sldMk cId="867195691" sldId="2147483628"/>
        </pc:sldMkLst>
      </pc:sldChg>
      <pc:sldChg chg="del mod modShow">
        <pc:chgData name="Fabrizio LA ROSA" userId="0ff38cd9-d7a4-428f-bc42-172a33660f67" providerId="ADAL" clId="{B29302A2-9301-4A2D-B541-431D9861D36B}" dt="2025-11-17T20:23:25.496" v="4132" actId="47"/>
        <pc:sldMkLst>
          <pc:docMk/>
          <pc:sldMk cId="1972938778" sldId="2147483629"/>
        </pc:sldMkLst>
      </pc:sldChg>
      <pc:sldChg chg="modSp add del mod">
        <pc:chgData name="Fabrizio LA ROSA" userId="0ff38cd9-d7a4-428f-bc42-172a33660f67" providerId="ADAL" clId="{B29302A2-9301-4A2D-B541-431D9861D36B}" dt="2025-11-10T13:49:49.262" v="1818" actId="47"/>
        <pc:sldMkLst>
          <pc:docMk/>
          <pc:sldMk cId="3072203359" sldId="2147483629"/>
        </pc:sldMkLst>
      </pc:sldChg>
      <pc:sldChg chg="addSp modSp new mod modClrScheme chgLayout">
        <pc:chgData name="Fabrizio LA ROSA" userId="0ff38cd9-d7a4-428f-bc42-172a33660f67" providerId="ADAL" clId="{B29302A2-9301-4A2D-B541-431D9861D36B}" dt="2025-11-17T21:41:20.227" v="4793" actId="1076"/>
        <pc:sldMkLst>
          <pc:docMk/>
          <pc:sldMk cId="3432788870" sldId="2147483629"/>
        </pc:sldMkLst>
        <pc:spChg chg="mod ord">
          <ac:chgData name="Fabrizio LA ROSA" userId="0ff38cd9-d7a4-428f-bc42-172a33660f67" providerId="ADAL" clId="{B29302A2-9301-4A2D-B541-431D9861D36B}" dt="2025-11-17T21:39:55.210" v="4785" actId="14100"/>
          <ac:spMkLst>
            <pc:docMk/>
            <pc:sldMk cId="3432788870" sldId="2147483629"/>
            <ac:spMk id="2" creationId="{3B016403-705A-E242-4C5C-D574EFA90945}"/>
          </ac:spMkLst>
        </pc:spChg>
        <pc:spChg chg="mod ord">
          <ac:chgData name="Fabrizio LA ROSA" userId="0ff38cd9-d7a4-428f-bc42-172a33660f67" providerId="ADAL" clId="{B29302A2-9301-4A2D-B541-431D9861D36B}" dt="2025-11-17T21:39:24.670" v="4775" actId="700"/>
          <ac:spMkLst>
            <pc:docMk/>
            <pc:sldMk cId="3432788870" sldId="2147483629"/>
            <ac:spMk id="3" creationId="{AC1786F8-C561-CB6F-643E-F43646BA3D35}"/>
          </ac:spMkLst>
        </pc:spChg>
        <pc:spChg chg="mod ord">
          <ac:chgData name="Fabrizio LA ROSA" userId="0ff38cd9-d7a4-428f-bc42-172a33660f67" providerId="ADAL" clId="{B29302A2-9301-4A2D-B541-431D9861D36B}" dt="2025-11-17T21:39:24.670" v="4775" actId="700"/>
          <ac:spMkLst>
            <pc:docMk/>
            <pc:sldMk cId="3432788870" sldId="2147483629"/>
            <ac:spMk id="4" creationId="{ED61718C-39EC-9B22-A2AC-852489C0ADF3}"/>
          </ac:spMkLst>
        </pc:spChg>
        <pc:spChg chg="add mod ord">
          <ac:chgData name="Fabrizio LA ROSA" userId="0ff38cd9-d7a4-428f-bc42-172a33660f67" providerId="ADAL" clId="{B29302A2-9301-4A2D-B541-431D9861D36B}" dt="2025-11-17T21:40:06.706" v="4788" actId="14100"/>
          <ac:spMkLst>
            <pc:docMk/>
            <pc:sldMk cId="3432788870" sldId="2147483629"/>
            <ac:spMk id="6" creationId="{7E21E016-2228-B839-C9EA-5656DE85E3F0}"/>
          </ac:spMkLst>
        </pc:spChg>
        <pc:picChg chg="add mod">
          <ac:chgData name="Fabrizio LA ROSA" userId="0ff38cd9-d7a4-428f-bc42-172a33660f67" providerId="ADAL" clId="{B29302A2-9301-4A2D-B541-431D9861D36B}" dt="2025-11-17T21:41:20.227" v="4793" actId="1076"/>
          <ac:picMkLst>
            <pc:docMk/>
            <pc:sldMk cId="3432788870" sldId="2147483629"/>
            <ac:picMk id="5" creationId="{88CF6110-5381-571D-05FD-CC459DC38C2B}"/>
          </ac:picMkLst>
        </pc:picChg>
      </pc:sldChg>
      <pc:sldChg chg="addSp modSp add del mod">
        <pc:chgData name="Fabrizio LA ROSA" userId="0ff38cd9-d7a4-428f-bc42-172a33660f67" providerId="ADAL" clId="{B29302A2-9301-4A2D-B541-431D9861D36B}" dt="2025-11-10T13:49:49.262" v="1818" actId="47"/>
        <pc:sldMkLst>
          <pc:docMk/>
          <pc:sldMk cId="2342637607" sldId="2147483630"/>
        </pc:sldMkLst>
      </pc:sldChg>
      <pc:sldChg chg="addSp delSp modSp new mod modClrScheme chgLayout">
        <pc:chgData name="Fabrizio LA ROSA" userId="0ff38cd9-d7a4-428f-bc42-172a33660f67" providerId="ADAL" clId="{B29302A2-9301-4A2D-B541-431D9861D36B}" dt="2025-11-17T21:32:43.041" v="4750" actId="478"/>
        <pc:sldMkLst>
          <pc:docMk/>
          <pc:sldMk cId="2491577523" sldId="2147483630"/>
        </pc:sldMkLst>
        <pc:spChg chg="del mod ord">
          <ac:chgData name="Fabrizio LA ROSA" userId="0ff38cd9-d7a4-428f-bc42-172a33660f67" providerId="ADAL" clId="{B29302A2-9301-4A2D-B541-431D9861D36B}" dt="2025-11-17T20:37:10.724" v="4234" actId="700"/>
          <ac:spMkLst>
            <pc:docMk/>
            <pc:sldMk cId="2491577523" sldId="2147483630"/>
            <ac:spMk id="2" creationId="{7CC00DA3-282F-6A3F-E1C8-AD561DA79E02}"/>
          </ac:spMkLst>
        </pc:spChg>
        <pc:spChg chg="del mod ord">
          <ac:chgData name="Fabrizio LA ROSA" userId="0ff38cd9-d7a4-428f-bc42-172a33660f67" providerId="ADAL" clId="{B29302A2-9301-4A2D-B541-431D9861D36B}" dt="2025-11-17T21:32:36.132" v="4746" actId="478"/>
          <ac:spMkLst>
            <pc:docMk/>
            <pc:sldMk cId="2491577523" sldId="2147483630"/>
            <ac:spMk id="3" creationId="{E3306AC7-04E5-421E-D949-F8C333B34563}"/>
          </ac:spMkLst>
        </pc:spChg>
        <pc:spChg chg="add mod ord">
          <ac:chgData name="Fabrizio LA ROSA" userId="0ff38cd9-d7a4-428f-bc42-172a33660f67" providerId="ADAL" clId="{B29302A2-9301-4A2D-B541-431D9861D36B}" dt="2025-11-17T21:23:29.542" v="4654" actId="20577"/>
          <ac:spMkLst>
            <pc:docMk/>
            <pc:sldMk cId="2491577523" sldId="2147483630"/>
            <ac:spMk id="4" creationId="{95EBBB76-B93C-48F7-4B22-EDE434DE2A01}"/>
          </ac:spMkLst>
        </pc:spChg>
        <pc:spChg chg="add del mod ord">
          <ac:chgData name="Fabrizio LA ROSA" userId="0ff38cd9-d7a4-428f-bc42-172a33660f67" providerId="ADAL" clId="{B29302A2-9301-4A2D-B541-431D9861D36B}" dt="2025-11-17T20:42:04.919" v="4246"/>
          <ac:spMkLst>
            <pc:docMk/>
            <pc:sldMk cId="2491577523" sldId="2147483630"/>
            <ac:spMk id="5" creationId="{40EFF4C6-E2EF-2E48-2E98-933163424D58}"/>
          </ac:spMkLst>
        </pc:spChg>
        <pc:spChg chg="add del mod">
          <ac:chgData name="Fabrizio LA ROSA" userId="0ff38cd9-d7a4-428f-bc42-172a33660f67" providerId="ADAL" clId="{B29302A2-9301-4A2D-B541-431D9861D36B}" dt="2025-11-17T21:32:43.041" v="4750" actId="478"/>
          <ac:spMkLst>
            <pc:docMk/>
            <pc:sldMk cId="2491577523" sldId="2147483630"/>
            <ac:spMk id="6" creationId="{41A6D239-CAFB-B3A4-E0B5-76744E9876C6}"/>
          </ac:spMkLst>
        </pc:spChg>
        <pc:picChg chg="add mod">
          <ac:chgData name="Fabrizio LA ROSA" userId="0ff38cd9-d7a4-428f-bc42-172a33660f67" providerId="ADAL" clId="{B29302A2-9301-4A2D-B541-431D9861D36B}" dt="2025-11-17T20:42:29.017" v="4249" actId="18131"/>
          <ac:picMkLst>
            <pc:docMk/>
            <pc:sldMk cId="2491577523" sldId="2147483630"/>
            <ac:picMk id="1026" creationId="{A55DF28B-8453-D87A-8151-C2C3D641E807}"/>
          </ac:picMkLst>
        </pc:picChg>
      </pc:sldChg>
      <pc:sldChg chg="del mod modShow">
        <pc:chgData name="Fabrizio LA ROSA" userId="0ff38cd9-d7a4-428f-bc42-172a33660f67" providerId="ADAL" clId="{B29302A2-9301-4A2D-B541-431D9861D36B}" dt="2025-11-17T20:23:24.726" v="4131" actId="47"/>
        <pc:sldMkLst>
          <pc:docMk/>
          <pc:sldMk cId="2790294097" sldId="2147483630"/>
        </pc:sldMkLst>
      </pc:sldChg>
      <pc:sldChg chg="modSp add del mod">
        <pc:chgData name="Fabrizio LA ROSA" userId="0ff38cd9-d7a4-428f-bc42-172a33660f67" providerId="ADAL" clId="{B29302A2-9301-4A2D-B541-431D9861D36B}" dt="2025-11-10T13:49:49.262" v="1818" actId="47"/>
        <pc:sldMkLst>
          <pc:docMk/>
          <pc:sldMk cId="672566433" sldId="2147483631"/>
        </pc:sldMkLst>
      </pc:sldChg>
      <pc:sldChg chg="addSp modSp del mod modShow">
        <pc:chgData name="Fabrizio LA ROSA" userId="0ff38cd9-d7a4-428f-bc42-172a33660f67" providerId="ADAL" clId="{B29302A2-9301-4A2D-B541-431D9861D36B}" dt="2025-11-17T20:23:26.271" v="4133" actId="47"/>
        <pc:sldMkLst>
          <pc:docMk/>
          <pc:sldMk cId="1693129538" sldId="2147483631"/>
        </pc:sldMkLst>
        <pc:spChg chg="add mod">
          <ac:chgData name="Fabrizio LA ROSA" userId="0ff38cd9-d7a4-428f-bc42-172a33660f67" providerId="ADAL" clId="{B29302A2-9301-4A2D-B541-431D9861D36B}" dt="2025-11-17T20:18:58.822" v="4107" actId="1036"/>
          <ac:spMkLst>
            <pc:docMk/>
            <pc:sldMk cId="1693129538" sldId="2147483631"/>
            <ac:spMk id="7" creationId="{C65B8A8F-423E-4BB2-F2C3-4882EF58F17E}"/>
          </ac:spMkLst>
        </pc:spChg>
      </pc:sldChg>
      <pc:sldChg chg="add del">
        <pc:chgData name="Fabrizio LA ROSA" userId="0ff38cd9-d7a4-428f-bc42-172a33660f67" providerId="ADAL" clId="{B29302A2-9301-4A2D-B541-431D9861D36B}" dt="2025-11-17T20:23:21.291" v="4130" actId="47"/>
        <pc:sldMkLst>
          <pc:docMk/>
          <pc:sldMk cId="1033813447" sldId="2147483632"/>
        </pc:sldMkLst>
      </pc:sldChg>
      <pc:sldChg chg="new del">
        <pc:chgData name="Fabrizio LA ROSA" userId="0ff38cd9-d7a4-428f-bc42-172a33660f67" providerId="ADAL" clId="{B29302A2-9301-4A2D-B541-431D9861D36B}" dt="2025-11-17T19:00:26.910" v="3800" actId="47"/>
        <pc:sldMkLst>
          <pc:docMk/>
          <pc:sldMk cId="1769597086" sldId="2147483632"/>
        </pc:sldMkLst>
      </pc:sldChg>
      <pc:sldChg chg="modSp add del mod">
        <pc:chgData name="Fabrizio LA ROSA" userId="0ff38cd9-d7a4-428f-bc42-172a33660f67" providerId="ADAL" clId="{B29302A2-9301-4A2D-B541-431D9861D36B}" dt="2025-11-10T13:49:49.262" v="1818" actId="47"/>
        <pc:sldMkLst>
          <pc:docMk/>
          <pc:sldMk cId="3650386075" sldId="2147483632"/>
        </pc:sldMkLst>
      </pc:sldChg>
      <pc:sldChg chg="add del">
        <pc:chgData name="Fabrizio LA ROSA" userId="0ff38cd9-d7a4-428f-bc42-172a33660f67" providerId="ADAL" clId="{B29302A2-9301-4A2D-B541-431D9861D36B}" dt="2025-11-05T09:39:17.581" v="42" actId="47"/>
        <pc:sldMkLst>
          <pc:docMk/>
          <pc:sldMk cId="2702605077" sldId="2147483643"/>
        </pc:sldMkLst>
      </pc:sldChg>
      <pc:sldMasterChg chg="addSp modSp mod">
        <pc:chgData name="Fabrizio LA ROSA" userId="0ff38cd9-d7a4-428f-bc42-172a33660f67" providerId="ADAL" clId="{B29302A2-9301-4A2D-B541-431D9861D36B}" dt="2025-11-17T21:31:12.722" v="4739" actId="33475"/>
        <pc:sldMasterMkLst>
          <pc:docMk/>
          <pc:sldMasterMk cId="1824982027" sldId="2147483685"/>
        </pc:sldMasterMkLst>
        <pc:spChg chg="add mod">
          <ac:chgData name="Fabrizio LA ROSA" userId="0ff38cd9-d7a4-428f-bc42-172a33660f67" providerId="ADAL" clId="{B29302A2-9301-4A2D-B541-431D9861D36B}" dt="2025-11-17T21:31:12.722" v="4739" actId="33475"/>
          <ac:spMkLst>
            <pc:docMk/>
            <pc:sldMasterMk cId="1824982027" sldId="2147483685"/>
            <ac:spMk id="10" creationId="{92E29AAA-6C24-806D-39AF-043C8BB06FD5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AD7D1F-CDC0-4CEB-B144-875E3D49D0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430F5-9F40-4362-85F4-085C0215E4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1B6A1-BE2E-4772-BBD3-EC3F7BC839DE}" type="datetimeFigureOut">
              <a:rPr lang="fr-FR" smtClean="0">
                <a:latin typeface="Arial" panose="020B0604020202020204" pitchFamily="34" charset="0"/>
              </a:rPr>
              <a:t>17/11/2025</a:t>
            </a:fld>
            <a:endParaRPr lang="fr-FR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8CAE9-B4B7-44A3-A953-AFAD433421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0C6DE-86CC-F3F4-4C5C-B030E13A88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2100A-9C1C-40CB-B25D-8F4CD9779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6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C683A4-DA5F-4AC0-B623-C481774958C7}" type="datetimeFigureOut">
              <a:rPr lang="fr-FR" smtClean="0"/>
              <a:pPr/>
              <a:t>17/11/2025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C58E59B-3326-4FD4-8806-9EAC0DB7D60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39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20725"/>
            <a:ext cx="6399212" cy="3600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0946-B3FE-4062-9BAE-4125F5E6CB49}" type="slidenum">
              <a:rPr lang="en-US" sz="1600">
                <a:solidFill>
                  <a:prstClr val="black"/>
                </a:solidFill>
              </a:rPr>
              <a:pPr/>
              <a:t>1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95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EBC83-14DC-88A3-B8F2-51080B8EC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46FCA6-B994-C096-B749-B4742621C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443B6D-9869-940B-F2D9-7E7A9E904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6755D-249D-9E1A-FF96-518E533FF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8E59B-3326-4FD4-8806-9EAC0DB7D60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881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40946-B3FE-4062-9BAE-4125F5E6CB49}" type="slidenum">
              <a:rPr lang="en-US" sz="1600" smtClean="0"/>
              <a:pPr/>
              <a:t>14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953704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40946-B3FE-4062-9BAE-4125F5E6CB49}" type="slidenum">
              <a:rPr lang="en-US" sz="1600" smtClean="0"/>
              <a:pPr/>
              <a:t>15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71082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40946-B3FE-4062-9BAE-4125F5E6CB49}" type="slidenum">
              <a:rPr lang="en-US" sz="1600" smtClean="0"/>
              <a:pPr/>
              <a:t>16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824754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40946-B3FE-4062-9BAE-4125F5E6CB49}" type="slidenum">
              <a:rPr lang="en-US" sz="1600" smtClean="0"/>
              <a:pPr/>
              <a:t>17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565455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0946-B3FE-4062-9BAE-4125F5E6CB49}" type="slidenum">
              <a:rPr lang="en-US" sz="1600"/>
              <a:t>20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38297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20725"/>
            <a:ext cx="6399212" cy="3600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0946-B3FE-4062-9BAE-4125F5E6CB49}" type="slidenum">
              <a:rPr lang="en-US" sz="1600">
                <a:solidFill>
                  <a:prstClr val="black"/>
                </a:solidFill>
              </a:rPr>
              <a:pPr/>
              <a:t>2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9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0946-B3FE-4062-9BAE-4125F5E6CB49}" type="slidenum">
              <a:rPr lang="en-US" sz="1600" smtClean="0"/>
              <a:t>3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02790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1600" dirty="0"/>
              <a:t>Inside our cars, making </a:t>
            </a:r>
            <a:r>
              <a:rPr lang="en-US" sz="1600" b="1" dirty="0"/>
              <a:t>mobility</a:t>
            </a:r>
            <a:r>
              <a:rPr lang="en-US" sz="1600" dirty="0"/>
              <a:t> smarter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Inside the </a:t>
            </a:r>
            <a:r>
              <a:rPr lang="en-US" sz="1600" b="1" dirty="0"/>
              <a:t>Industry</a:t>
            </a:r>
            <a:r>
              <a:rPr lang="en-US" sz="1600" dirty="0"/>
              <a:t>, enforcing process efficiency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Inside our </a:t>
            </a:r>
            <a:r>
              <a:rPr lang="en-US" sz="1600" b="1" dirty="0"/>
              <a:t>homes</a:t>
            </a:r>
            <a:r>
              <a:rPr lang="en-US" sz="1600" dirty="0"/>
              <a:t> and in the </a:t>
            </a:r>
            <a:r>
              <a:rPr lang="en-US" sz="1600" b="1" dirty="0"/>
              <a:t>cities</a:t>
            </a:r>
            <a:r>
              <a:rPr lang="en-US" sz="1600" dirty="0"/>
              <a:t>, improving resources utilization and security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Inside our </a:t>
            </a:r>
            <a:r>
              <a:rPr lang="en-US" sz="1600" b="1" dirty="0"/>
              <a:t>lives</a:t>
            </a:r>
            <a:r>
              <a:rPr lang="en-US" sz="1600" dirty="0"/>
              <a:t>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connecting the things that matter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8E59B-3326-4FD4-8806-9EAC0DB7D607}" type="slidenum">
              <a:rPr lang="en-US" sz="1600" smtClean="0"/>
              <a:t>4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7238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2475A-8072-B5DC-6987-952C73FC0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454AD1-1607-F7C0-179A-AEDE86523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79F73-8E47-EA9E-9EDB-66E2C619C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B95AB-41E7-473E-A793-2BFCD0A152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0946-B3FE-4062-9BAE-4125F5E6CB49}" type="slidenum">
              <a:rPr lang="en-US" sz="1600"/>
              <a:t>5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43756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0946-B3FE-4062-9BAE-4125F5E6CB49}" type="slidenum">
              <a:rPr lang="en-US" sz="1600"/>
              <a:t>6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6209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263" y="720725"/>
            <a:ext cx="6399212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ST invests heavily in R&amp;D, with 15% of revenue allocated, 9,500+ R&amp;D employees, and a global network of 12 fab labs and 900+ technical experts.</a:t>
            </a:r>
            <a:endParaRPr lang="en-US" sz="1600" dirty="0"/>
          </a:p>
          <a:p>
            <a:r>
              <a:rPr lang="en-US" sz="1600" dirty="0"/>
              <a:t>ST encompasses many experts from Tech Fellows to PhD students.</a:t>
            </a:r>
          </a:p>
          <a:p>
            <a:r>
              <a:rPr lang="en-US" sz="1600" dirty="0"/>
              <a:t>All the skills of our value chain are integrated, to create a product, to create an innovative IP</a:t>
            </a:r>
          </a:p>
          <a:p>
            <a:r>
              <a:rPr lang="en-US" sz="1600" dirty="0"/>
              <a:t>ST englobes fabs, chips, boards, systems: various experts from these fields of expertise become an added value for Startups</a:t>
            </a:r>
          </a:p>
          <a:p>
            <a:pPr eaLnBrk="1" hangingPunct="1">
              <a:spcBef>
                <a:spcPct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1591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CC537-91DE-C428-FD95-8EFAE8F8A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0AD9EF-3074-E0AD-0011-B67F2ED61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63CE6E-3F2A-5695-2EC8-2E312E3CF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0878C-593F-734D-1C82-6916E51DD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8E59B-3326-4FD4-8806-9EAC0DB7D60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899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7A20C-0A41-4975-BF38-102D39C809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6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.com/trademarks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bg>
      <p:bgPr>
        <a:solidFill>
          <a:srgbClr val="0023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BC7E-853C-4EAC-941C-F7D4C872CE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2077965"/>
            <a:ext cx="5795963" cy="2702071"/>
          </a:xfr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8A67-080E-4CD5-8528-5627C41B2D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5015060"/>
            <a:ext cx="5795963" cy="10777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64B28F-A25E-4825-B94D-B2AD0EA2A9F6}"/>
              </a:ext>
            </a:extLst>
          </p:cNvPr>
          <p:cNvSpPr/>
          <p:nvPr/>
        </p:nvSpPr>
        <p:spPr>
          <a:xfrm>
            <a:off x="-228" y="0"/>
            <a:ext cx="43905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767B04-DB20-575B-553B-88ACD76553E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0038" y="0"/>
            <a:ext cx="5495544" cy="6858000"/>
          </a:xfrm>
          <a:custGeom>
            <a:avLst/>
            <a:gdLst>
              <a:gd name="connsiteX0" fmla="*/ 0 w 5495544"/>
              <a:gd name="connsiteY0" fmla="*/ 0 h 6858000"/>
              <a:gd name="connsiteX1" fmla="*/ 5495544 w 5495544"/>
              <a:gd name="connsiteY1" fmla="*/ 0 h 6858000"/>
              <a:gd name="connsiteX2" fmla="*/ 5495544 w 5495544"/>
              <a:gd name="connsiteY2" fmla="*/ 6858000 h 6858000"/>
              <a:gd name="connsiteX3" fmla="*/ 0 w 549554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5544" h="6858000">
                <a:moveTo>
                  <a:pt x="0" y="0"/>
                </a:moveTo>
                <a:lnTo>
                  <a:pt x="5495544" y="0"/>
                </a:lnTo>
                <a:lnTo>
                  <a:pt x="549554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and drop </a:t>
            </a:r>
            <a:br>
              <a:rPr lang="en-US" dirty="0"/>
            </a:br>
            <a:r>
              <a:rPr lang="en-US" dirty="0"/>
              <a:t>a picture here</a:t>
            </a:r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0A935D2C-8C8E-184B-D8FC-8FF74926C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6242" y="47623"/>
            <a:ext cx="1857226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56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16">
          <p15:clr>
            <a:srgbClr val="FBAE40"/>
          </p15:clr>
        </p15:guide>
        <p15:guide id="2" pos="7387">
          <p15:clr>
            <a:srgbClr val="FBAE40"/>
          </p15:clr>
        </p15:guide>
        <p15:guide id="3" orient="horz" pos="3067">
          <p15:clr>
            <a:srgbClr val="FBAE40"/>
          </p15:clr>
        </p15:guide>
        <p15:guide id="4" orient="horz" pos="393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without picture">
    <p:bg>
      <p:bgPr>
        <a:solidFill>
          <a:srgbClr val="0023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BC7E-853C-4EAC-941C-F7D4C872CE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470" y="1964458"/>
            <a:ext cx="7807324" cy="2929084"/>
          </a:xfr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8A67-080E-4CD5-8528-5627C41B2D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470" y="5015060"/>
            <a:ext cx="7807324" cy="10777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  <a:endParaRPr lang="fr-FR" dirty="0"/>
          </a:p>
        </p:txBody>
      </p:sp>
      <p:pic>
        <p:nvPicPr>
          <p:cNvPr id="4" name="Graphic 14">
            <a:extLst>
              <a:ext uri="{FF2B5EF4-FFF2-40B4-BE49-F238E27FC236}">
                <a16:creationId xmlns:a16="http://schemas.microsoft.com/office/drawing/2014/main" id="{70CC30A6-5943-4618-79CD-9E122FDCAE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6242" y="47623"/>
            <a:ext cx="1857226" cy="12801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9F09FF-C8AF-EE46-958B-11187A34AAE5}"/>
              </a:ext>
            </a:extLst>
          </p:cNvPr>
          <p:cNvSpPr/>
          <p:nvPr userDrawn="1"/>
        </p:nvSpPr>
        <p:spPr>
          <a:xfrm>
            <a:off x="-228" y="0"/>
            <a:ext cx="30026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18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9">
          <p15:clr>
            <a:srgbClr val="FBAE40"/>
          </p15:clr>
        </p15:guide>
        <p15:guide id="2" orient="horz" pos="2615">
          <p15:clr>
            <a:srgbClr val="FBAE40"/>
          </p15:clr>
        </p15:guide>
        <p15:guide id="3" pos="5196">
          <p15:clr>
            <a:srgbClr val="FBAE40"/>
          </p15:clr>
        </p15:guide>
        <p15:guide id="4" pos="61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EF7C4-3513-40DF-91A6-018C8E9A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6A8A-8AFC-47CA-B212-6AA3D379E4C1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B796A-0B1E-46FA-AC86-9A7803DF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8E223-380C-4295-85FF-7B9C2423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B169-58CE-4E65-B1F9-ACF9E464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64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>
          <p15:clr>
            <a:srgbClr val="FBAE40"/>
          </p15:clr>
        </p15:guide>
        <p15:guide id="2" pos="726">
          <p15:clr>
            <a:srgbClr val="FBAE40"/>
          </p15:clr>
        </p15:guide>
        <p15:guide id="3" orient="horz" pos="137">
          <p15:clr>
            <a:srgbClr val="FBAE40"/>
          </p15:clr>
        </p15:guide>
        <p15:guide id="4" orient="horz" pos="67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399" y="419894"/>
            <a:ext cx="9372601" cy="1484312"/>
          </a:xfrm>
          <a:solidFill>
            <a:schemeClr val="accent4"/>
          </a:solidFill>
        </p:spPr>
        <p:txBody>
          <a:bodyPr vert="horz" lIns="91440" tIns="45720" rIns="288000" bIns="45720" rtlCol="0" anchor="ctr">
            <a:noAutofit/>
          </a:bodyPr>
          <a:lstStyle>
            <a:lvl1pPr marL="263525" indent="0" algn="l">
              <a:defRPr lang="en-US" sz="3600" b="1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7B0BAF98-BF01-8628-815D-6C637563DA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974" y="6155372"/>
            <a:ext cx="928614" cy="640080"/>
          </a:xfrm>
          <a:prstGeom prst="rect">
            <a:avLst/>
          </a:prstGeom>
        </p:spPr>
      </p:pic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C4CE3442-CD9D-76CA-881D-CEA1B2E3BE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04925"/>
            <a:ext cx="12192000" cy="4787900"/>
          </a:xfrm>
          <a:custGeom>
            <a:avLst/>
            <a:gdLst>
              <a:gd name="connsiteX0" fmla="*/ 0 w 12192000"/>
              <a:gd name="connsiteY0" fmla="*/ 0 h 4787900"/>
              <a:gd name="connsiteX1" fmla="*/ 2819399 w 12192000"/>
              <a:gd name="connsiteY1" fmla="*/ 0 h 4787900"/>
              <a:gd name="connsiteX2" fmla="*/ 2819399 w 12192000"/>
              <a:gd name="connsiteY2" fmla="*/ 599281 h 4787900"/>
              <a:gd name="connsiteX3" fmla="*/ 12192000 w 12192000"/>
              <a:gd name="connsiteY3" fmla="*/ 599281 h 4787900"/>
              <a:gd name="connsiteX4" fmla="*/ 12192000 w 12192000"/>
              <a:gd name="connsiteY4" fmla="*/ 4787900 h 4787900"/>
              <a:gd name="connsiteX5" fmla="*/ 0 w 12192000"/>
              <a:gd name="connsiteY5" fmla="*/ 478790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787900">
                <a:moveTo>
                  <a:pt x="0" y="0"/>
                </a:moveTo>
                <a:lnTo>
                  <a:pt x="2819399" y="0"/>
                </a:lnTo>
                <a:lnTo>
                  <a:pt x="2819399" y="599281"/>
                </a:lnTo>
                <a:lnTo>
                  <a:pt x="12192000" y="599281"/>
                </a:lnTo>
                <a:lnTo>
                  <a:pt x="12192000" y="4787900"/>
                </a:lnTo>
                <a:lnTo>
                  <a:pt x="0" y="47879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rgbClr val="C0C8D2"/>
                </a:solidFill>
              </a:defRPr>
            </a:lvl1pPr>
          </a:lstStyle>
          <a:p>
            <a:r>
              <a:rPr lang="en-US" dirty="0"/>
              <a:t>Drag and drop a picture here (optional)</a:t>
            </a:r>
          </a:p>
        </p:txBody>
      </p:sp>
    </p:spTree>
    <p:extLst>
      <p:ext uri="{BB962C8B-B14F-4D97-AF65-F5344CB8AC3E}">
        <p14:creationId xmlns:p14="http://schemas.microsoft.com/office/powerpoint/2010/main" val="275961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0037" y="1484313"/>
            <a:ext cx="5719763" cy="4608512"/>
          </a:xfrm>
        </p:spPr>
        <p:txBody>
          <a:bodyPr/>
          <a:lstStyle>
            <a:lvl1pPr marL="261938" indent="-261938">
              <a:buFont typeface="Arial" panose="020B0604020202020204" pitchFamily="34" charset="0"/>
              <a:buChar char="•"/>
              <a:defRPr/>
            </a:lvl1pPr>
            <a:lvl2pPr marL="536575" indent="-266700">
              <a:buFont typeface="Arial" panose="020B0604020202020204" pitchFamily="34" charset="0"/>
              <a:buChar char="•"/>
              <a:defRPr/>
            </a:lvl2pPr>
            <a:lvl3pPr marL="812800" indent="-273050">
              <a:buFont typeface="Arial" panose="020B0604020202020204" pitchFamily="34" charset="0"/>
              <a:buChar char="•"/>
              <a:defRPr/>
            </a:lvl3pPr>
            <a:lvl4pPr marL="987425" indent="-268288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0" y="1484313"/>
            <a:ext cx="5720400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88507-3E03-4FB3-A132-78A93978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70747-31CD-4323-BF41-360E445B6AE0}" type="datetime1">
              <a:rPr lang="en-US" smtClean="0"/>
              <a:t>11/17/2025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E28F68-9BF2-4E8D-9900-2B961920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468ACE-19CE-4D11-BE8C-BF854FA8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B169-58CE-4E65-B1F9-ACF9E464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4">
          <p15:clr>
            <a:srgbClr val="FBAE40"/>
          </p15:clr>
        </p15:guide>
        <p15:guide id="2" orient="horz" pos="137">
          <p15:clr>
            <a:srgbClr val="FBAE40"/>
          </p15:clr>
        </p15:guide>
        <p15:guide id="3" pos="726">
          <p15:clr>
            <a:srgbClr val="FBAE40"/>
          </p15:clr>
        </p15:guide>
        <p15:guide id="4" pos="565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97BAC-5561-499E-BBCB-6D6E1FD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F794-5156-4A7E-8E8C-F5D42CBF6127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25733-58EA-4C07-864D-B4CB76D0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75373-7992-498D-9AB1-3D825442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B169-58CE-4E65-B1F9-ACF9E464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45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674">
          <p15:clr>
            <a:srgbClr val="FBAE40"/>
          </p15:clr>
        </p15:guide>
        <p15:guide id="4" orient="horz" pos="137">
          <p15:clr>
            <a:srgbClr val="FBAE40"/>
          </p15:clr>
        </p15:guide>
        <p15:guide id="5" pos="7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25953C-BDCE-466C-B5D1-10A5597F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5DA2-7007-434C-8501-746084D0858D}" type="datetime1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93A61-3D0C-4D22-A38C-FED809C5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FF57E-942B-4161-B1AA-AAC9C60F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B169-58CE-4E65-B1F9-ACF9E464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24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674">
          <p15:clr>
            <a:srgbClr val="FBAE40"/>
          </p15:clr>
        </p15:guide>
        <p15:guide id="3" orient="horz" pos="137">
          <p15:clr>
            <a:srgbClr val="FBAE40"/>
          </p15:clr>
        </p15:guide>
        <p15:guide id="4" pos="7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D15AA452-2F5A-B772-945B-B0CFC5F3F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0038" y="1487433"/>
            <a:ext cx="731520" cy="73152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9467D-4E3E-2E79-F1E3-71984118B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0C536-79BA-88B1-166F-BD74971E5A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0DF25-812A-35DC-2783-1BC33FB9C8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7B169-58CE-4E65-B1F9-ACF9E46440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5D2CF-A487-DE9E-414F-462D62049E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CB0A53A-A122-42C4-9255-C00C6AFA3F6B}" type="datetime1">
              <a:rPr lang="en-US" smtClean="0"/>
              <a:t>11/17/2025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29F6FE6-9902-64DD-A000-F3C8D011E5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1649" y="1487433"/>
            <a:ext cx="4754880" cy="731520"/>
          </a:xfrm>
        </p:spPr>
        <p:txBody>
          <a:bodyPr anchor="ctr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6E4D8103-4194-5038-5BB3-B27BD01622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0038" y="2624425"/>
            <a:ext cx="731520" cy="73152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B333E01B-74F4-BD5A-C789-5CB514934A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1649" y="2624425"/>
            <a:ext cx="4754880" cy="731520"/>
          </a:xfrm>
        </p:spPr>
        <p:txBody>
          <a:bodyPr anchor="ctr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9017772-3244-6F37-2086-3BFA0683EA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0038" y="3761417"/>
            <a:ext cx="731520" cy="73152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A08BA30-CC2E-1C99-57CB-92CBBB68B6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1649" y="3761417"/>
            <a:ext cx="4754880" cy="731520"/>
          </a:xfrm>
        </p:spPr>
        <p:txBody>
          <a:bodyPr anchor="ctr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E74361AC-E7BF-9BB0-D531-28E15A7ED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038" y="4898408"/>
            <a:ext cx="731520" cy="73152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A2A63932-A9F1-75DE-B4ED-0D62394486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649" y="4898408"/>
            <a:ext cx="4754880" cy="731520"/>
          </a:xfrm>
        </p:spPr>
        <p:txBody>
          <a:bodyPr anchor="ctr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B2E5A9C1-A2AB-4259-82F1-2AE3DFFDBA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1487433"/>
            <a:ext cx="731520" cy="73152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461B435B-C211-8417-11B1-5F46A1AC59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87611" y="1487433"/>
            <a:ext cx="4754880" cy="731520"/>
          </a:xfrm>
        </p:spPr>
        <p:txBody>
          <a:bodyPr anchor="ctr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23E32E66-08FD-72CE-DA85-9B3671D6D2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2624425"/>
            <a:ext cx="731520" cy="73152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E0F050B4-6ECE-8FF8-A1AA-3F4C2FBA89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87611" y="2624425"/>
            <a:ext cx="4754880" cy="731520"/>
          </a:xfrm>
        </p:spPr>
        <p:txBody>
          <a:bodyPr anchor="ctr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C57D1331-E3D7-C1FD-541B-C64045C742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3761417"/>
            <a:ext cx="731520" cy="73152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FCBB95E6-B6D9-2B1A-115E-09D087D466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87611" y="3761417"/>
            <a:ext cx="4754880" cy="731520"/>
          </a:xfrm>
        </p:spPr>
        <p:txBody>
          <a:bodyPr anchor="ctr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1AED3D0D-2221-0F28-6404-8DE7BBE380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4898408"/>
            <a:ext cx="731520" cy="73152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A72B0B48-D3AF-3DBD-FB54-005779ED39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7611" y="4898408"/>
            <a:ext cx="4754880" cy="731520"/>
          </a:xfrm>
        </p:spPr>
        <p:txBody>
          <a:bodyPr anchor="ctr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391377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F8E72F1-E261-A4D3-03FD-FCC35198792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1E53E3-FC79-490F-927D-EDA5C06E6818}"/>
                </a:ext>
              </a:extLst>
            </p:cNvPr>
            <p:cNvSpPr/>
            <p:nvPr userDrawn="1"/>
          </p:nvSpPr>
          <p:spPr>
            <a:xfrm>
              <a:off x="0" y="0"/>
              <a:ext cx="12192000" cy="6854862"/>
            </a:xfrm>
            <a:prstGeom prst="rect">
              <a:avLst/>
            </a:prstGeom>
            <a:solidFill>
              <a:srgbClr val="002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C8CE8D-FE25-40F5-A966-5717F85ACF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336" y="1565049"/>
              <a:ext cx="6273328" cy="228010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94F7AD-3707-136B-D04F-5BE5160AF4A4}"/>
                </a:ext>
              </a:extLst>
            </p:cNvPr>
            <p:cNvSpPr/>
            <p:nvPr userDrawn="1"/>
          </p:nvSpPr>
          <p:spPr>
            <a:xfrm>
              <a:off x="0" y="5580993"/>
              <a:ext cx="12192000" cy="1277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bg1"/>
                </a:buClr>
              </a:pPr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70C644-A64B-B0FF-7271-99A256079D04}"/>
                </a:ext>
              </a:extLst>
            </p:cNvPr>
            <p:cNvSpPr/>
            <p:nvPr userDrawn="1"/>
          </p:nvSpPr>
          <p:spPr>
            <a:xfrm>
              <a:off x="219558" y="5822714"/>
              <a:ext cx="93952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234B"/>
                  </a:solidFill>
                  <a:latin typeface="Arial" panose="020B0604020202020204" pitchFamily="34" charset="0"/>
                </a:rPr>
                <a:t>© STMicroelectronics - All rights reserved.</a:t>
              </a:r>
              <a:br>
                <a:rPr lang="en-US" sz="1200" dirty="0">
                  <a:solidFill>
                    <a:srgbClr val="00234B"/>
                  </a:solidFill>
                  <a:latin typeface="Arial" panose="020B0604020202020204" pitchFamily="34" charset="0"/>
                </a:rPr>
              </a:br>
              <a:r>
                <a:rPr lang="en-US" sz="1200" kern="1200" dirty="0">
                  <a:solidFill>
                    <a:srgbClr val="00234B"/>
                  </a:solidFill>
                  <a:latin typeface="Arial" panose="020B0604020202020204" pitchFamily="34" charset="0"/>
                  <a:ea typeface="+mn-ea"/>
                  <a:cs typeface="+mn-cs"/>
                </a:rPr>
                <a:t>ST logo is a trademark or a registered trademark of STMicroelectronics International NV or its affiliates in the EU and/or other countries. For additional information about ST trademarks, please refer to </a:t>
              </a:r>
              <a:r>
                <a:rPr lang="en-US" sz="1200" kern="1200" dirty="0">
                  <a:solidFill>
                    <a:srgbClr val="00234B"/>
                  </a:solidFill>
                  <a:latin typeface="Arial" panose="020B0604020202020204" pitchFamily="34" charset="0"/>
                  <a:ea typeface="+mn-ea"/>
                  <a:cs typeface="+mn-cs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www.st.com/trademarks</a:t>
              </a:r>
              <a:r>
                <a:rPr lang="en-US" sz="1200" kern="1200" dirty="0">
                  <a:solidFill>
                    <a:srgbClr val="00234B"/>
                  </a:solidFill>
                  <a:latin typeface="Arial" panose="020B0604020202020204" pitchFamily="34" charset="0"/>
                  <a:ea typeface="+mn-ea"/>
                  <a:cs typeface="+mn-cs"/>
                </a:rPr>
                <a:t>. </a:t>
              </a:r>
              <a:br>
                <a:rPr lang="en-US" sz="1200" kern="1200" dirty="0">
                  <a:solidFill>
                    <a:srgbClr val="00234B"/>
                  </a:solidFill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lang="en-US" sz="1200" kern="1200" dirty="0">
                  <a:solidFill>
                    <a:srgbClr val="00234B"/>
                  </a:solidFill>
                  <a:latin typeface="Arial" panose="020B0604020202020204" pitchFamily="34" charset="0"/>
                  <a:ea typeface="+mn-ea"/>
                  <a:cs typeface="+mn-cs"/>
                </a:rPr>
                <a:t>All other product or service names are the property of their respective owners.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F6297DC-F8E9-1EA8-8CF6-587BC0B48C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66753" y="5668010"/>
              <a:ext cx="1591910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798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37" y="-1"/>
            <a:ext cx="11609159" cy="1304925"/>
          </a:xfrm>
          <a:prstGeom prst="rect">
            <a:avLst/>
          </a:prstGeom>
        </p:spPr>
        <p:txBody>
          <a:bodyPr vert="horz" lIns="91440" tIns="45720" rIns="90000" bIns="45720" rtlCol="0" anchor="ctr">
            <a:noAutofit/>
          </a:bodyPr>
          <a:lstStyle/>
          <a:p>
            <a:pPr lvl="0" algn="r"/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8" y="1484313"/>
            <a:ext cx="11591925" cy="4608512"/>
          </a:xfrm>
          <a:prstGeom prst="rect">
            <a:avLst/>
          </a:prstGeom>
        </p:spPr>
        <p:txBody>
          <a:bodyPr vert="horz" lIns="91440" tIns="45720" rIns="90000" bIns="45720" rtlCol="0">
            <a:noAutofit/>
          </a:bodyPr>
          <a:lstStyle/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0600" y="6330968"/>
            <a:ext cx="5483314" cy="292554"/>
          </a:xfrm>
          <a:prstGeom prst="rect">
            <a:avLst/>
          </a:prstGeom>
        </p:spPr>
        <p:txBody>
          <a:bodyPr vert="horz" lIns="90000" tIns="45720" rIns="90000" bIns="45720" rtlCol="0" anchor="b"/>
          <a:lstStyle>
            <a:lvl1pPr algn="r">
              <a:defRPr lang="en-US" sz="1100"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0261" y="6330968"/>
            <a:ext cx="411004" cy="292554"/>
          </a:xfrm>
          <a:prstGeom prst="rect">
            <a:avLst/>
          </a:prstGeom>
        </p:spPr>
        <p:txBody>
          <a:bodyPr vert="horz" lIns="0" tIns="46800" rIns="0" bIns="46800" rtlCol="0" anchor="b"/>
          <a:lstStyle>
            <a:lvl1pPr algn="r">
              <a:defRPr lang="en-US" sz="1100" b="0" smtClean="0">
                <a:solidFill>
                  <a:schemeClr val="tx2"/>
                </a:solidFill>
              </a:defRPr>
            </a:lvl1pPr>
          </a:lstStyle>
          <a:p>
            <a:fld id="{40A7B169-58CE-4E65-B1F9-ACF9E46440C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57517" y="6330968"/>
            <a:ext cx="1184909" cy="2925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 b="0">
                <a:solidFill>
                  <a:schemeClr val="tx2"/>
                </a:solidFill>
              </a:defRPr>
            </a:lvl1pPr>
          </a:lstStyle>
          <a:p>
            <a:fld id="{7D3E3AB0-4D77-4A2B-ABBC-4175C0F5D618}" type="datetime1">
              <a:rPr lang="en-US" smtClean="0"/>
              <a:t>11/17/2025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CD4E90-0AD7-41F7-BEF4-B339EC998E49}"/>
              </a:ext>
            </a:extLst>
          </p:cNvPr>
          <p:cNvSpPr/>
          <p:nvPr/>
        </p:nvSpPr>
        <p:spPr>
          <a:xfrm>
            <a:off x="12004894" y="0"/>
            <a:ext cx="187105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C1749DD-5CB4-BAFF-5C24-97F0F00F15F6}"/>
              </a:ext>
            </a:extLst>
          </p:cNvPr>
          <p:cNvGrpSpPr/>
          <p:nvPr userDrawn="1"/>
        </p:nvGrpSpPr>
        <p:grpSpPr>
          <a:xfrm>
            <a:off x="-350520" y="4319928"/>
            <a:ext cx="317500" cy="952500"/>
            <a:chOff x="-342900" y="4319928"/>
            <a:chExt cx="317500" cy="952500"/>
          </a:xfrm>
        </p:grpSpPr>
        <p:sp>
          <p:nvSpPr>
            <p:cNvPr id="43" name="ColorPatch">
              <a:extLst>
                <a:ext uri="{FF2B5EF4-FFF2-40B4-BE49-F238E27FC236}">
                  <a16:creationId xmlns:a16="http://schemas.microsoft.com/office/drawing/2014/main" id="{A2E2F886-C330-51CE-B5C9-AB46F1404BB1}"/>
                </a:ext>
              </a:extLst>
            </p:cNvPr>
            <p:cNvSpPr/>
            <p:nvPr userDrawn="1"/>
          </p:nvSpPr>
          <p:spPr>
            <a:xfrm>
              <a:off x="-342900" y="4954928"/>
              <a:ext cx="317500" cy="317500"/>
            </a:xfrm>
            <a:prstGeom prst="rect">
              <a:avLst/>
            </a:prstGeom>
            <a:solidFill>
              <a:srgbClr val="EEEFF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bg1"/>
                </a:buClr>
              </a:pPr>
              <a:endParaRPr lang="en-US" dirty="0" err="1"/>
            </a:p>
          </p:txBody>
        </p:sp>
        <p:sp>
          <p:nvSpPr>
            <p:cNvPr id="44" name="ColorPatch">
              <a:extLst>
                <a:ext uri="{FF2B5EF4-FFF2-40B4-BE49-F238E27FC236}">
                  <a16:creationId xmlns:a16="http://schemas.microsoft.com/office/drawing/2014/main" id="{FDB36328-023C-D8C1-7E6B-A648091D0ED0}"/>
                </a:ext>
              </a:extLst>
            </p:cNvPr>
            <p:cNvSpPr/>
            <p:nvPr userDrawn="1"/>
          </p:nvSpPr>
          <p:spPr>
            <a:xfrm>
              <a:off x="-342900" y="4637428"/>
              <a:ext cx="317500" cy="317500"/>
            </a:xfrm>
            <a:prstGeom prst="rect">
              <a:avLst/>
            </a:prstGeom>
            <a:solidFill>
              <a:srgbClr val="A6ADB5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bg1"/>
                </a:buClr>
              </a:pPr>
              <a:endParaRPr lang="en-US" dirty="0" err="1"/>
            </a:p>
          </p:txBody>
        </p:sp>
        <p:sp>
          <p:nvSpPr>
            <p:cNvPr id="45" name="ColorPatch">
              <a:extLst>
                <a:ext uri="{FF2B5EF4-FFF2-40B4-BE49-F238E27FC236}">
                  <a16:creationId xmlns:a16="http://schemas.microsoft.com/office/drawing/2014/main" id="{9F8E65A1-0412-05F6-3F82-8EB79873A102}"/>
                </a:ext>
              </a:extLst>
            </p:cNvPr>
            <p:cNvSpPr/>
            <p:nvPr userDrawn="1"/>
          </p:nvSpPr>
          <p:spPr>
            <a:xfrm>
              <a:off x="-342900" y="4319928"/>
              <a:ext cx="317500" cy="317500"/>
            </a:xfrm>
            <a:prstGeom prst="rect">
              <a:avLst/>
            </a:prstGeom>
            <a:solidFill>
              <a:srgbClr val="525A6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bg1"/>
                </a:buClr>
              </a:pPr>
              <a:endParaRPr lang="en-US" dirty="0" err="1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732C244-0C14-30D0-0478-36AA2A9F0B44}"/>
              </a:ext>
            </a:extLst>
          </p:cNvPr>
          <p:cNvGrpSpPr/>
          <p:nvPr userDrawn="1"/>
        </p:nvGrpSpPr>
        <p:grpSpPr>
          <a:xfrm>
            <a:off x="-350520" y="2879952"/>
            <a:ext cx="317500" cy="1270000"/>
            <a:chOff x="-342900" y="2879952"/>
            <a:chExt cx="317500" cy="1270000"/>
          </a:xfrm>
        </p:grpSpPr>
        <p:sp>
          <p:nvSpPr>
            <p:cNvPr id="50" name="ColorPatch">
              <a:extLst>
                <a:ext uri="{FF2B5EF4-FFF2-40B4-BE49-F238E27FC236}">
                  <a16:creationId xmlns:a16="http://schemas.microsoft.com/office/drawing/2014/main" id="{31E1361B-325C-EE46-1B21-F5A3ABF1D2F3}"/>
                </a:ext>
              </a:extLst>
            </p:cNvPr>
            <p:cNvSpPr/>
            <p:nvPr userDrawn="1"/>
          </p:nvSpPr>
          <p:spPr>
            <a:xfrm>
              <a:off x="-342900" y="3832452"/>
              <a:ext cx="317500" cy="317500"/>
            </a:xfrm>
            <a:prstGeom prst="rect">
              <a:avLst/>
            </a:prstGeom>
            <a:solidFill>
              <a:srgbClr val="FFF4B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bg1"/>
                </a:buClr>
              </a:pPr>
              <a:endParaRPr lang="en-US" dirty="0" err="1"/>
            </a:p>
          </p:txBody>
        </p:sp>
        <p:sp>
          <p:nvSpPr>
            <p:cNvPr id="51" name="ColorPatch">
              <a:extLst>
                <a:ext uri="{FF2B5EF4-FFF2-40B4-BE49-F238E27FC236}">
                  <a16:creationId xmlns:a16="http://schemas.microsoft.com/office/drawing/2014/main" id="{721D0BC2-53DB-3884-688A-247574811D85}"/>
                </a:ext>
              </a:extLst>
            </p:cNvPr>
            <p:cNvSpPr/>
            <p:nvPr userDrawn="1"/>
          </p:nvSpPr>
          <p:spPr>
            <a:xfrm>
              <a:off x="-342900" y="3515520"/>
              <a:ext cx="317500" cy="317500"/>
            </a:xfrm>
            <a:prstGeom prst="rect">
              <a:avLst/>
            </a:prstGeom>
            <a:solidFill>
              <a:srgbClr val="FFE87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bg1"/>
                </a:buClr>
              </a:pPr>
              <a:endParaRPr lang="en-US" dirty="0" err="1"/>
            </a:p>
          </p:txBody>
        </p:sp>
        <p:sp>
          <p:nvSpPr>
            <p:cNvPr id="52" name="ColorPatch">
              <a:extLst>
                <a:ext uri="{FF2B5EF4-FFF2-40B4-BE49-F238E27FC236}">
                  <a16:creationId xmlns:a16="http://schemas.microsoft.com/office/drawing/2014/main" id="{3D10437D-D613-EB33-523B-3A294D6295FE}"/>
                </a:ext>
              </a:extLst>
            </p:cNvPr>
            <p:cNvSpPr/>
            <p:nvPr userDrawn="1"/>
          </p:nvSpPr>
          <p:spPr>
            <a:xfrm>
              <a:off x="-342900" y="3197452"/>
              <a:ext cx="317500" cy="317500"/>
            </a:xfrm>
            <a:prstGeom prst="rect">
              <a:avLst/>
            </a:prstGeom>
            <a:solidFill>
              <a:srgbClr val="FFDD4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bg1"/>
                </a:buClr>
              </a:pPr>
              <a:endParaRPr lang="en-US" dirty="0" err="1"/>
            </a:p>
          </p:txBody>
        </p:sp>
        <p:sp>
          <p:nvSpPr>
            <p:cNvPr id="53" name="ColorPatch">
              <a:extLst>
                <a:ext uri="{FF2B5EF4-FFF2-40B4-BE49-F238E27FC236}">
                  <a16:creationId xmlns:a16="http://schemas.microsoft.com/office/drawing/2014/main" id="{7605F83F-A2B9-B477-973E-B28376961D98}"/>
                </a:ext>
              </a:extLst>
            </p:cNvPr>
            <p:cNvSpPr/>
            <p:nvPr userDrawn="1"/>
          </p:nvSpPr>
          <p:spPr>
            <a:xfrm>
              <a:off x="-342900" y="2879952"/>
              <a:ext cx="317500" cy="317500"/>
            </a:xfrm>
            <a:prstGeom prst="rect">
              <a:avLst/>
            </a:prstGeom>
            <a:solidFill>
              <a:srgbClr val="FFD20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bg1"/>
                </a:buClr>
              </a:pPr>
              <a:endParaRPr lang="en-US" dirty="0" err="1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75168C8-3C72-052F-C7C0-7CD4B023E7F9}"/>
              </a:ext>
            </a:extLst>
          </p:cNvPr>
          <p:cNvGrpSpPr/>
          <p:nvPr userDrawn="1"/>
        </p:nvGrpSpPr>
        <p:grpSpPr>
          <a:xfrm>
            <a:off x="-350520" y="1439976"/>
            <a:ext cx="317500" cy="1270000"/>
            <a:chOff x="-342900" y="1439976"/>
            <a:chExt cx="317500" cy="1270000"/>
          </a:xfrm>
        </p:grpSpPr>
        <p:sp>
          <p:nvSpPr>
            <p:cNvPr id="55" name="ColorPatch">
              <a:extLst>
                <a:ext uri="{FF2B5EF4-FFF2-40B4-BE49-F238E27FC236}">
                  <a16:creationId xmlns:a16="http://schemas.microsoft.com/office/drawing/2014/main" id="{4A6E12F2-EF64-A2CC-1E25-B6F6B23289F8}"/>
                </a:ext>
              </a:extLst>
            </p:cNvPr>
            <p:cNvSpPr/>
            <p:nvPr userDrawn="1"/>
          </p:nvSpPr>
          <p:spPr>
            <a:xfrm>
              <a:off x="-342900" y="2392476"/>
              <a:ext cx="317500" cy="317500"/>
            </a:xfrm>
            <a:prstGeom prst="rect">
              <a:avLst/>
            </a:prstGeom>
            <a:solidFill>
              <a:srgbClr val="CEECF9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bg1"/>
                </a:buClr>
              </a:pPr>
              <a:endParaRPr lang="en-US" dirty="0" err="1"/>
            </a:p>
          </p:txBody>
        </p:sp>
        <p:sp>
          <p:nvSpPr>
            <p:cNvPr id="56" name="ColorPatch">
              <a:extLst>
                <a:ext uri="{FF2B5EF4-FFF2-40B4-BE49-F238E27FC236}">
                  <a16:creationId xmlns:a16="http://schemas.microsoft.com/office/drawing/2014/main" id="{DF4090A9-80E3-4F93-64FD-1A4F5C9704A1}"/>
                </a:ext>
              </a:extLst>
            </p:cNvPr>
            <p:cNvSpPr/>
            <p:nvPr userDrawn="1"/>
          </p:nvSpPr>
          <p:spPr>
            <a:xfrm>
              <a:off x="-342900" y="2074976"/>
              <a:ext cx="317500" cy="317500"/>
            </a:xfrm>
            <a:prstGeom prst="rect">
              <a:avLst/>
            </a:prstGeom>
            <a:solidFill>
              <a:srgbClr val="9DD9F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bg1"/>
                </a:buClr>
              </a:pPr>
              <a:endParaRPr lang="en-US" dirty="0" err="1"/>
            </a:p>
          </p:txBody>
        </p:sp>
        <p:sp>
          <p:nvSpPr>
            <p:cNvPr id="57" name="ColorPatch">
              <a:extLst>
                <a:ext uri="{FF2B5EF4-FFF2-40B4-BE49-F238E27FC236}">
                  <a16:creationId xmlns:a16="http://schemas.microsoft.com/office/drawing/2014/main" id="{383C7A3C-7DEE-3289-0A64-6DC893E895F6}"/>
                </a:ext>
              </a:extLst>
            </p:cNvPr>
            <p:cNvSpPr/>
            <p:nvPr userDrawn="1"/>
          </p:nvSpPr>
          <p:spPr>
            <a:xfrm>
              <a:off x="-342900" y="1757476"/>
              <a:ext cx="317500" cy="317500"/>
            </a:xfrm>
            <a:prstGeom prst="rect">
              <a:avLst/>
            </a:prstGeom>
            <a:solidFill>
              <a:srgbClr val="6DC7EC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bg1"/>
                </a:buClr>
              </a:pPr>
              <a:endParaRPr lang="en-US" dirty="0" err="1"/>
            </a:p>
          </p:txBody>
        </p:sp>
        <p:sp>
          <p:nvSpPr>
            <p:cNvPr id="58" name="ColorPatch">
              <a:extLst>
                <a:ext uri="{FF2B5EF4-FFF2-40B4-BE49-F238E27FC236}">
                  <a16:creationId xmlns:a16="http://schemas.microsoft.com/office/drawing/2014/main" id="{199B6E69-48B5-574D-A56E-8532B8036346}"/>
                </a:ext>
              </a:extLst>
            </p:cNvPr>
            <p:cNvSpPr/>
            <p:nvPr userDrawn="1"/>
          </p:nvSpPr>
          <p:spPr>
            <a:xfrm>
              <a:off x="-342900" y="1439976"/>
              <a:ext cx="317500" cy="317500"/>
            </a:xfrm>
            <a:prstGeom prst="rect">
              <a:avLst/>
            </a:prstGeom>
            <a:solidFill>
              <a:srgbClr val="3CB4E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bg1"/>
                </a:buClr>
              </a:pPr>
              <a:endParaRPr lang="en-US" dirty="0" err="1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76E4B5F-4E90-DA3A-7C84-81947655F1ED}"/>
              </a:ext>
            </a:extLst>
          </p:cNvPr>
          <p:cNvGrpSpPr/>
          <p:nvPr userDrawn="1"/>
        </p:nvGrpSpPr>
        <p:grpSpPr>
          <a:xfrm>
            <a:off x="-350520" y="0"/>
            <a:ext cx="317500" cy="1271047"/>
            <a:chOff x="-342900" y="0"/>
            <a:chExt cx="317500" cy="1271047"/>
          </a:xfrm>
        </p:grpSpPr>
        <p:sp>
          <p:nvSpPr>
            <p:cNvPr id="60" name="ColorPatch">
              <a:extLst>
                <a:ext uri="{FF2B5EF4-FFF2-40B4-BE49-F238E27FC236}">
                  <a16:creationId xmlns:a16="http://schemas.microsoft.com/office/drawing/2014/main" id="{E8CC3E9E-61E4-65A9-2FB7-B210351E32AB}"/>
                </a:ext>
              </a:extLst>
            </p:cNvPr>
            <p:cNvSpPr/>
            <p:nvPr userDrawn="1"/>
          </p:nvSpPr>
          <p:spPr>
            <a:xfrm>
              <a:off x="-342900" y="953547"/>
              <a:ext cx="317500" cy="317500"/>
            </a:xfrm>
            <a:prstGeom prst="rect">
              <a:avLst/>
            </a:prstGeom>
            <a:solidFill>
              <a:srgbClr val="C0C8D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bg1"/>
                </a:buClr>
              </a:pPr>
              <a:endParaRPr lang="en-US" dirty="0" err="1"/>
            </a:p>
          </p:txBody>
        </p:sp>
        <p:sp>
          <p:nvSpPr>
            <p:cNvPr id="61" name="ColorPatch">
              <a:extLst>
                <a:ext uri="{FF2B5EF4-FFF2-40B4-BE49-F238E27FC236}">
                  <a16:creationId xmlns:a16="http://schemas.microsoft.com/office/drawing/2014/main" id="{52979BF7-37B7-C9E0-012F-AF2421299EA0}"/>
                </a:ext>
              </a:extLst>
            </p:cNvPr>
            <p:cNvSpPr/>
            <p:nvPr userDrawn="1"/>
          </p:nvSpPr>
          <p:spPr>
            <a:xfrm>
              <a:off x="-342900" y="635000"/>
              <a:ext cx="317500" cy="317500"/>
            </a:xfrm>
            <a:prstGeom prst="rect">
              <a:avLst/>
            </a:prstGeom>
            <a:solidFill>
              <a:srgbClr val="8191A5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bg1"/>
                </a:buClr>
              </a:pPr>
              <a:endParaRPr lang="en-US" dirty="0" err="1"/>
            </a:p>
          </p:txBody>
        </p:sp>
        <p:sp>
          <p:nvSpPr>
            <p:cNvPr id="62" name="ColorPatch">
              <a:extLst>
                <a:ext uri="{FF2B5EF4-FFF2-40B4-BE49-F238E27FC236}">
                  <a16:creationId xmlns:a16="http://schemas.microsoft.com/office/drawing/2014/main" id="{4F93A17E-06C6-9F0F-291B-C51A93E99B57}"/>
                </a:ext>
              </a:extLst>
            </p:cNvPr>
            <p:cNvSpPr/>
            <p:nvPr userDrawn="1"/>
          </p:nvSpPr>
          <p:spPr>
            <a:xfrm>
              <a:off x="-342900" y="317500"/>
              <a:ext cx="317500" cy="317500"/>
            </a:xfrm>
            <a:prstGeom prst="rect">
              <a:avLst/>
            </a:prstGeom>
            <a:solidFill>
              <a:srgbClr val="425A78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bg1"/>
                </a:buClr>
              </a:pPr>
              <a:endParaRPr lang="en-US" dirty="0" err="1"/>
            </a:p>
          </p:txBody>
        </p:sp>
        <p:sp>
          <p:nvSpPr>
            <p:cNvPr id="63" name="ColorPatch">
              <a:extLst>
                <a:ext uri="{FF2B5EF4-FFF2-40B4-BE49-F238E27FC236}">
                  <a16:creationId xmlns:a16="http://schemas.microsoft.com/office/drawing/2014/main" id="{435540DC-615B-FEFF-859B-65830CAC8FD4}"/>
                </a:ext>
              </a:extLst>
            </p:cNvPr>
            <p:cNvSpPr/>
            <p:nvPr userDrawn="1"/>
          </p:nvSpPr>
          <p:spPr>
            <a:xfrm>
              <a:off x="-342900" y="0"/>
              <a:ext cx="317500" cy="317500"/>
            </a:xfrm>
            <a:prstGeom prst="rect">
              <a:avLst/>
            </a:prstGeom>
            <a:solidFill>
              <a:srgbClr val="03234B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bg1"/>
                </a:buClr>
              </a:pPr>
              <a:endParaRPr lang="en-US" dirty="0" err="1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1B25AE6E-5128-CFAA-FFCC-CE0BB6C8092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1974" y="6155372"/>
            <a:ext cx="928614" cy="640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E29AAA-6C24-806D-39AF-043C8BB06FD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090275" y="6611620"/>
            <a:ext cx="10810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FF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2498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8288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2"/>
          </a:solidFill>
          <a:latin typeface="+mn-lt"/>
          <a:ea typeface="+mn-ea"/>
          <a:cs typeface="+mn-cs"/>
        </a:defRPr>
      </a:lvl4pPr>
      <a:lvl5pPr marL="1160463" indent="-261938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9">
          <p15:clr>
            <a:srgbClr val="F26B43"/>
          </p15:clr>
        </p15:guide>
        <p15:guide id="2" pos="7491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orient="horz" pos="3838">
          <p15:clr>
            <a:srgbClr val="F26B43"/>
          </p15:clr>
        </p15:guide>
        <p15:guide id="6" orient="horz" pos="822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13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.svg"/><Relationship Id="rId3" Type="http://schemas.openxmlformats.org/officeDocument/2006/relationships/image" Target="../media/image49.jpeg"/><Relationship Id="rId7" Type="http://schemas.openxmlformats.org/officeDocument/2006/relationships/image" Target="../media/image53.sv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svg"/><Relationship Id="rId18" Type="http://schemas.openxmlformats.org/officeDocument/2006/relationships/image" Target="../media/image3.png"/><Relationship Id="rId3" Type="http://schemas.openxmlformats.org/officeDocument/2006/relationships/image" Target="../media/image58.jpeg"/><Relationship Id="rId7" Type="http://schemas.openxmlformats.org/officeDocument/2006/relationships/image" Target="../media/image62.svg"/><Relationship Id="rId12" Type="http://schemas.openxmlformats.org/officeDocument/2006/relationships/image" Target="../media/image67.png"/><Relationship Id="rId17" Type="http://schemas.openxmlformats.org/officeDocument/2006/relationships/image" Target="../media/image72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5" Type="http://schemas.openxmlformats.org/officeDocument/2006/relationships/image" Target="../media/image70.svg"/><Relationship Id="rId10" Type="http://schemas.openxmlformats.org/officeDocument/2006/relationships/image" Target="../media/image65.png"/><Relationship Id="rId19" Type="http://schemas.openxmlformats.org/officeDocument/2006/relationships/image" Target="../media/image5.svg"/><Relationship Id="rId4" Type="http://schemas.openxmlformats.org/officeDocument/2006/relationships/image" Target="../media/image59.png"/><Relationship Id="rId9" Type="http://schemas.openxmlformats.org/officeDocument/2006/relationships/image" Target="../media/image64.svg"/><Relationship Id="rId1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5.svg"/><Relationship Id="rId3" Type="http://schemas.openxmlformats.org/officeDocument/2006/relationships/image" Target="../media/image73.jpeg"/><Relationship Id="rId7" Type="http://schemas.openxmlformats.org/officeDocument/2006/relationships/image" Target="../media/image77.sv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11" Type="http://schemas.openxmlformats.org/officeDocument/2006/relationships/image" Target="../media/image81.svg"/><Relationship Id="rId5" Type="http://schemas.openxmlformats.org/officeDocument/2006/relationships/image" Target="../media/image75.sv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5.svg"/><Relationship Id="rId4" Type="http://schemas.openxmlformats.org/officeDocument/2006/relationships/image" Target="../media/image27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5999" y="2077965"/>
            <a:ext cx="5795963" cy="2702071"/>
          </a:xfrm>
        </p:spPr>
        <p:txBody>
          <a:bodyPr anchor="ctr">
            <a:normAutofit/>
          </a:bodyPr>
          <a:lstStyle/>
          <a:p>
            <a:r>
              <a:rPr lang="en-US" dirty="0"/>
              <a:t>HPLA 2025:</a:t>
            </a:r>
            <a:br>
              <a:rPr lang="en-US" dirty="0"/>
            </a:br>
            <a:r>
              <a:rPr lang="en-US" dirty="0"/>
              <a:t>STMicroelectronics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5999" y="5015060"/>
            <a:ext cx="5795963" cy="375087"/>
          </a:xfrm>
        </p:spPr>
        <p:txBody>
          <a:bodyPr>
            <a:normAutofit/>
          </a:bodyPr>
          <a:lstStyle/>
          <a:p>
            <a:r>
              <a:rPr lang="en-US" dirty="0"/>
              <a:t>November 18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28BD3-1651-E7EB-6DF5-79571E859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8" y="10"/>
            <a:ext cx="5495544" cy="6857990"/>
          </a:xfrm>
          <a:custGeom>
            <a:avLst/>
            <a:gdLst>
              <a:gd name="connsiteX0" fmla="*/ 0 w 5495544"/>
              <a:gd name="connsiteY0" fmla="*/ 0 h 6858000"/>
              <a:gd name="connsiteX1" fmla="*/ 5495544 w 5495544"/>
              <a:gd name="connsiteY1" fmla="*/ 0 h 6858000"/>
              <a:gd name="connsiteX2" fmla="*/ 5495544 w 5495544"/>
              <a:gd name="connsiteY2" fmla="*/ 6858000 h 6858000"/>
              <a:gd name="connsiteX3" fmla="*/ 0 w 549554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5544" h="6858000">
                <a:moveTo>
                  <a:pt x="0" y="0"/>
                </a:moveTo>
                <a:lnTo>
                  <a:pt x="5495544" y="0"/>
                </a:lnTo>
                <a:lnTo>
                  <a:pt x="549554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EEBD3B6B-CF56-47B3-1298-9DD697931A7D}"/>
              </a:ext>
            </a:extLst>
          </p:cNvPr>
          <p:cNvSpPr txBox="1">
            <a:spLocks/>
          </p:cNvSpPr>
          <p:nvPr/>
        </p:nvSpPr>
        <p:spPr>
          <a:xfrm>
            <a:off x="6095998" y="6283990"/>
            <a:ext cx="5795963" cy="500858"/>
          </a:xfrm>
          <a:prstGeom prst="rect">
            <a:avLst/>
          </a:prstGeom>
        </p:spPr>
        <p:txBody>
          <a:bodyPr vert="horz" lIns="91440" tIns="45720" rIns="9000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b="1" dirty="0"/>
              <a:t>Fabrizio La Rosa – SRA/System Lab</a:t>
            </a:r>
          </a:p>
          <a:p>
            <a:pPr>
              <a:spcBef>
                <a:spcPts val="600"/>
              </a:spcBef>
            </a:pPr>
            <a:r>
              <a:rPr lang="en-US" sz="1400" b="1" dirty="0"/>
              <a:t>STMicroelectronics – Catania</a:t>
            </a:r>
          </a:p>
        </p:txBody>
      </p:sp>
    </p:spTree>
    <p:extLst>
      <p:ext uri="{BB962C8B-B14F-4D97-AF65-F5344CB8AC3E}">
        <p14:creationId xmlns:p14="http://schemas.microsoft.com/office/powerpoint/2010/main" val="186063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BA8C1F-119F-CCFB-2183-3F0426A50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8" y="2438212"/>
            <a:ext cx="10310337" cy="441702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76B1FB-10D6-B8EA-89A1-040A35BF3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End-to-End “Energy” Chain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B34A5B-999E-67AE-134D-36579F041FDE}"/>
              </a:ext>
            </a:extLst>
          </p:cNvPr>
          <p:cNvSpPr txBox="1"/>
          <p:nvPr/>
        </p:nvSpPr>
        <p:spPr>
          <a:xfrm>
            <a:off x="196834" y="1312467"/>
            <a:ext cx="3601015" cy="769441"/>
          </a:xfrm>
          <a:prstGeom prst="rect">
            <a:avLst/>
          </a:prstGeom>
          <a:solidFill>
            <a:srgbClr val="8191A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A3651-26F5-1E6B-8867-A99A96ACB692}"/>
              </a:ext>
            </a:extLst>
          </p:cNvPr>
          <p:cNvSpPr txBox="1"/>
          <p:nvPr/>
        </p:nvSpPr>
        <p:spPr>
          <a:xfrm>
            <a:off x="4133440" y="1312467"/>
            <a:ext cx="3611060" cy="769441"/>
          </a:xfrm>
          <a:prstGeom prst="rect">
            <a:avLst/>
          </a:prstGeom>
          <a:solidFill>
            <a:srgbClr val="425A7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Transmission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407869-3500-B1D0-DAAA-4699C15BC254}"/>
              </a:ext>
            </a:extLst>
          </p:cNvPr>
          <p:cNvSpPr txBox="1"/>
          <p:nvPr/>
        </p:nvSpPr>
        <p:spPr>
          <a:xfrm>
            <a:off x="8243816" y="1307042"/>
            <a:ext cx="3601016" cy="769441"/>
          </a:xfrm>
          <a:prstGeom prst="rect">
            <a:avLst/>
          </a:prstGeom>
          <a:solidFill>
            <a:srgbClr val="03234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 Storage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Utilization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AA9DE4-5618-09F3-AF82-66FF787E35E1}"/>
              </a:ext>
            </a:extLst>
          </p:cNvPr>
          <p:cNvSpPr txBox="1"/>
          <p:nvPr/>
        </p:nvSpPr>
        <p:spPr>
          <a:xfrm>
            <a:off x="8243816" y="2068880"/>
            <a:ext cx="3601016" cy="369332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Low Voltage Systems ~1000 Vdc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CD95CD-FDD0-999A-4747-68745BE37AB0}"/>
              </a:ext>
            </a:extLst>
          </p:cNvPr>
          <p:cNvSpPr txBox="1"/>
          <p:nvPr/>
        </p:nvSpPr>
        <p:spPr>
          <a:xfrm>
            <a:off x="196834" y="2076483"/>
            <a:ext cx="754766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Medium Voltage (1kV – 30kV) – High Voltage Systems (30kV ~ 150kV )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21C388D-BC5F-3DC2-76BA-DC25565026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749" t="13388" r="6380" b="30314"/>
          <a:stretch/>
        </p:blipFill>
        <p:spPr>
          <a:xfrm>
            <a:off x="9539545" y="2526928"/>
            <a:ext cx="1009557" cy="535175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45B9738-2CDD-0D3D-C6F6-460259E8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261" y="6330968"/>
            <a:ext cx="411004" cy="292554"/>
          </a:xfrm>
        </p:spPr>
        <p:txBody>
          <a:bodyPr>
            <a:normAutofit/>
          </a:bodyPr>
          <a:lstStyle/>
          <a:p>
            <a:fld id="{62A42E78-4FE3-4E16-9FB9-64A349BFE3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96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96BC9C-4FAF-6BC7-FBE5-FBBF628DB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9" y="1484313"/>
            <a:ext cx="7391081" cy="4608512"/>
          </a:xfrm>
        </p:spPr>
        <p:txBody>
          <a:bodyPr/>
          <a:lstStyle/>
          <a:p>
            <a:r>
              <a:rPr lang="en-US" sz="1800" dirty="0"/>
              <a:t>By end of 2100, demand for energy is expected to tripled due to:</a:t>
            </a:r>
          </a:p>
          <a:p>
            <a:pPr lvl="1"/>
            <a:r>
              <a:rPr lang="en-US" sz="1600" dirty="0"/>
              <a:t>population growth &amp; increased urbanization;</a:t>
            </a:r>
          </a:p>
          <a:p>
            <a:pPr lvl="1"/>
            <a:r>
              <a:rPr lang="en-US" sz="1600" dirty="0"/>
              <a:t>expanding access to electricity in developing countries;</a:t>
            </a:r>
          </a:p>
          <a:p>
            <a:pPr lvl="1"/>
            <a:r>
              <a:rPr lang="en-US" sz="1600" dirty="0"/>
              <a:t>electrification of vehicles (including cars, planes and drones)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Significant increase (3x) in energy cost, due to geopolitical tensions, requiring world leaders to propose alternative solutions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Public opinion on nuclear energy improved</a:t>
            </a:r>
          </a:p>
          <a:p>
            <a:pPr lvl="1"/>
            <a:r>
              <a:rPr lang="en-US" sz="1600" dirty="0"/>
              <a:t>new mini-reactors with compact design making them very safe.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Renewable energy sources are not yet fully scalable due to their intermittent nature</a:t>
            </a:r>
          </a:p>
          <a:p>
            <a:pPr>
              <a:spcBef>
                <a:spcPts val="1800"/>
              </a:spcBef>
            </a:pPr>
            <a:r>
              <a:rPr lang="en-US" sz="1800" dirty="0"/>
              <a:t>The renewal, modernization, and proliferation of nuclear technologies are underway:</a:t>
            </a:r>
          </a:p>
          <a:p>
            <a:pPr lvl="1"/>
            <a:r>
              <a:rPr lang="en-US" sz="1600" dirty="0"/>
              <a:t>fusions, SMR, AMR, Gen3/4 , plant lifetime &gt;60Y, new local usages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BAA9B8-DC22-15DE-9DB8-718875BA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Energy Deal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BFE7A-E762-37BD-7321-F95C028D8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418" y="1484313"/>
            <a:ext cx="3264774" cy="25282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40CA2C-A4C3-09C6-9FCE-AF262CA36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418" y="4286726"/>
            <a:ext cx="3259291" cy="21739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8DA5A81-E82F-4609-7256-4D16C89B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261" y="6330968"/>
            <a:ext cx="411004" cy="292554"/>
          </a:xfrm>
        </p:spPr>
        <p:txBody>
          <a:bodyPr>
            <a:normAutofit/>
          </a:bodyPr>
          <a:lstStyle/>
          <a:p>
            <a:fld id="{62A42E78-4FE3-4E16-9FB9-64A349BFE3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9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40D09E-8676-A3D4-7A9F-ABAC950C8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6" y="1489347"/>
            <a:ext cx="5760000" cy="357919"/>
          </a:xfrm>
          <a:solidFill>
            <a:schemeClr val="tx1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</a:rPr>
              <a:t>Key functions to perform in Nuclear environments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12EFD-E87A-35CB-F9EC-04C30F32B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036" y="1900428"/>
            <a:ext cx="5760000" cy="1422248"/>
          </a:xfrm>
          <a:solidFill>
            <a:srgbClr val="92D050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b="1" dirty="0"/>
              <a:t>Measure, Actuate, Control &amp; Monitor, Diagnose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Communicate</a:t>
            </a:r>
            <a:r>
              <a:rPr lang="en-US" sz="1600" dirty="0"/>
              <a:t> (Data and Video)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Identify and localize </a:t>
            </a:r>
            <a:r>
              <a:rPr lang="en-US" sz="1600" dirty="0"/>
              <a:t>(total asset visibility)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Protect, track and guide</a:t>
            </a:r>
          </a:p>
          <a:p>
            <a:endParaRPr lang="en-US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98E9EE-21E1-E054-90CB-B6631DFC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insight into a nuclear power plant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A084BA1-B4AF-1CA7-64A0-78766569655B}"/>
              </a:ext>
            </a:extLst>
          </p:cNvPr>
          <p:cNvSpPr txBox="1">
            <a:spLocks/>
          </p:cNvSpPr>
          <p:nvPr/>
        </p:nvSpPr>
        <p:spPr>
          <a:xfrm>
            <a:off x="300036" y="3375838"/>
            <a:ext cx="5760000" cy="142224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0000" bIns="45720" rtlCol="0">
            <a:noAutofit/>
          </a:bodyPr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2730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6193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From ultrahard-to-softer radiation perimeters</a:t>
            </a:r>
          </a:p>
          <a:p>
            <a:pPr lvl="1"/>
            <a:r>
              <a:rPr lang="en-US" sz="1200" dirty="0"/>
              <a:t>Nuclear island (extreme radiation, temp., lifetime)</a:t>
            </a:r>
          </a:p>
          <a:p>
            <a:pPr lvl="1"/>
            <a:r>
              <a:rPr lang="en-US" sz="1200" dirty="0"/>
              <a:t>Turbine island</a:t>
            </a:r>
          </a:p>
          <a:p>
            <a:pPr lvl="1"/>
            <a:r>
              <a:rPr lang="en-US" sz="1200" dirty="0"/>
              <a:t>Industrial Plant (including cooling tower)</a:t>
            </a:r>
          </a:p>
          <a:p>
            <a:pPr lvl="1"/>
            <a:r>
              <a:rPr lang="en-US" sz="1200" dirty="0"/>
              <a:t>Front end (low radiation level) &amp; recycling (severe radiation level )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B846FEB-B806-F386-81AB-6745E74B547B}"/>
              </a:ext>
            </a:extLst>
          </p:cNvPr>
          <p:cNvSpPr txBox="1">
            <a:spLocks/>
          </p:cNvSpPr>
          <p:nvPr/>
        </p:nvSpPr>
        <p:spPr>
          <a:xfrm>
            <a:off x="300036" y="4851248"/>
            <a:ext cx="5760000" cy="142224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0000" bIns="45720" rtlCol="0">
            <a:noAutofit/>
          </a:bodyPr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2730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6193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Mixed Nuclear Constraints</a:t>
            </a:r>
          </a:p>
          <a:p>
            <a:pPr lvl="1"/>
            <a:r>
              <a:rPr lang="en-US" sz="1200" dirty="0"/>
              <a:t>Radiation (gamma, neutrons …): medium &lt;1Mrad to extreme &gt;10Mrad</a:t>
            </a:r>
          </a:p>
          <a:p>
            <a:pPr lvl="1"/>
            <a:r>
              <a:rPr lang="en-US" sz="1200" dirty="0"/>
              <a:t>Humidity, Vibration, Temperature</a:t>
            </a:r>
          </a:p>
          <a:p>
            <a:pPr lvl="1"/>
            <a:r>
              <a:rPr lang="en-US" sz="1200" dirty="0"/>
              <a:t>RAMS : Reliability - Availability - Maintainability - Safety - Security</a:t>
            </a:r>
          </a:p>
          <a:p>
            <a:pPr lvl="1"/>
            <a:r>
              <a:rPr lang="en-US" sz="1200" dirty="0"/>
              <a:t>Lifecycle (obsolescence) &amp; Qualification (authority acceptance)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3E82D6-8182-B5AB-735B-8E9E4CCFB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21" y="2019041"/>
            <a:ext cx="5321043" cy="35433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FC0DB4-8CB4-3DF3-9452-7E2CB1A6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261" y="6330968"/>
            <a:ext cx="411004" cy="292554"/>
          </a:xfrm>
        </p:spPr>
        <p:txBody>
          <a:bodyPr>
            <a:normAutofit/>
          </a:bodyPr>
          <a:lstStyle/>
          <a:p>
            <a:fld id="{62A42E78-4FE3-4E16-9FB9-64A349BFE3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72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9B47B-AD36-DE65-1B79-F63445C88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C6CB2B-1C3A-0782-5C0E-CAF818C42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2366"/>
            <a:ext cx="12192000" cy="536563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F45C9B7F-FFE2-22F2-80B3-14010CBE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technologies convergence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F21B4-0899-403B-F675-939484CA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B169-58CE-4E65-B1F9-ACF9E46440C2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58055B1-5BAB-42A0-235C-F931282D8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974" y="6155372"/>
            <a:ext cx="928614" cy="640080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EABAFCB-04CC-6B96-08FD-ADDF64262AA7}"/>
              </a:ext>
            </a:extLst>
          </p:cNvPr>
          <p:cNvSpPr txBox="1">
            <a:spLocks/>
          </p:cNvSpPr>
          <p:nvPr/>
        </p:nvSpPr>
        <p:spPr>
          <a:xfrm>
            <a:off x="6254150" y="2204925"/>
            <a:ext cx="2762141" cy="56273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600" b="1"/>
            </a:lvl1pPr>
            <a:lvl2pPr marL="536575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2730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6193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Sensors </a:t>
            </a:r>
            <a:r>
              <a:rPr lang="en-US"/>
              <a:t>and Detectors</a:t>
            </a: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7F04665-68CF-6DBE-F89F-C8F9C5771231}"/>
              </a:ext>
            </a:extLst>
          </p:cNvPr>
          <p:cNvSpPr txBox="1">
            <a:spLocks/>
          </p:cNvSpPr>
          <p:nvPr/>
        </p:nvSpPr>
        <p:spPr>
          <a:xfrm>
            <a:off x="6244149" y="2889307"/>
            <a:ext cx="2762141" cy="3203516"/>
          </a:xfrm>
          <a:prstGeom prst="rect">
            <a:avLst/>
          </a:prstGeom>
          <a:solidFill>
            <a:schemeClr val="bg2">
              <a:alpha val="85000"/>
            </a:schemeClr>
          </a:solidFill>
        </p:spPr>
        <p:txBody>
          <a:bodyPr vert="horz" lIns="91440" tIns="45720" rIns="90000" bIns="45720" rtlCol="0">
            <a:noAutofit/>
          </a:bodyPr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2730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6193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Photodiodes and Photodetectors</a:t>
            </a:r>
            <a:r>
              <a:rPr lang="en-US" sz="1400" dirty="0"/>
              <a:t> for light emission, laser signals and scintillation</a:t>
            </a:r>
            <a:endParaRPr lang="en-US" sz="1400" b="1" dirty="0"/>
          </a:p>
          <a:p>
            <a:r>
              <a:rPr lang="en-US" sz="1400" dirty="0"/>
              <a:t>X-ray </a:t>
            </a:r>
            <a:r>
              <a:rPr lang="en-US" sz="1400" b="1" dirty="0"/>
              <a:t>Detectors</a:t>
            </a:r>
            <a:r>
              <a:rPr lang="en-US" sz="1400" dirty="0"/>
              <a:t> for hi-Res. Spectroscopy</a:t>
            </a:r>
            <a:r>
              <a:rPr lang="en-US" sz="1400" b="1" dirty="0"/>
              <a:t>, </a:t>
            </a:r>
          </a:p>
          <a:p>
            <a:r>
              <a:rPr lang="en-US" sz="1400" dirty="0"/>
              <a:t>Neutron </a:t>
            </a:r>
            <a:r>
              <a:rPr lang="en-US" sz="1400" b="1" dirty="0"/>
              <a:t>Detectors </a:t>
            </a:r>
            <a:r>
              <a:rPr lang="en-US" sz="1400" dirty="0"/>
              <a:t>for monitoring fusion reaction</a:t>
            </a:r>
          </a:p>
          <a:p>
            <a:r>
              <a:rPr lang="en-US" sz="1400" dirty="0"/>
              <a:t>CCDs and CMOS </a:t>
            </a:r>
            <a:r>
              <a:rPr lang="en-US" sz="1400" b="1" dirty="0"/>
              <a:t>Image</a:t>
            </a:r>
            <a:r>
              <a:rPr lang="en-US" sz="1400" dirty="0"/>
              <a:t> </a:t>
            </a:r>
            <a:r>
              <a:rPr lang="en-US" sz="1400" b="1" dirty="0"/>
              <a:t>sensors </a:t>
            </a:r>
            <a:r>
              <a:rPr lang="en-US" sz="1400" dirty="0"/>
              <a:t>for light emission, visible and ultraviolet spectroscopy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20E84E-E020-B401-AD00-255AFB8E6488}"/>
              </a:ext>
            </a:extLst>
          </p:cNvPr>
          <p:cNvSpPr txBox="1">
            <a:spLocks/>
          </p:cNvSpPr>
          <p:nvPr/>
        </p:nvSpPr>
        <p:spPr>
          <a:xfrm>
            <a:off x="9258487" y="2889308"/>
            <a:ext cx="2762778" cy="3203515"/>
          </a:xfrm>
          <a:prstGeom prst="rect">
            <a:avLst/>
          </a:prstGeom>
          <a:solidFill>
            <a:schemeClr val="bg2">
              <a:alpha val="85000"/>
            </a:schemeClr>
          </a:solidFill>
        </p:spPr>
        <p:txBody>
          <a:bodyPr/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2730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6193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/>
              <a:t>MEMS Sensors </a:t>
            </a:r>
            <a:r>
              <a:rPr lang="en-US" sz="1400"/>
              <a:t>for monitoring temperature, pressure, and magnetic field inside diagnostic ports or reactor components</a:t>
            </a:r>
            <a:endParaRPr lang="en-US" sz="14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1E1999A-47A3-8E53-CAA7-C623376A93CD}"/>
              </a:ext>
            </a:extLst>
          </p:cNvPr>
          <p:cNvSpPr txBox="1">
            <a:spLocks/>
          </p:cNvSpPr>
          <p:nvPr/>
        </p:nvSpPr>
        <p:spPr>
          <a:xfrm>
            <a:off x="9259124" y="2204925"/>
            <a:ext cx="2762141" cy="56273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 b="1"/>
            </a:lvl1pPr>
            <a:lvl2pPr marL="536575" indent="-2667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/>
            </a:lvl2pPr>
            <a:lvl3pPr marL="812800" indent="-2730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lvl3pPr>
            <a:lvl4pPr marL="987425" indent="-268288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60463" indent="-261938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MEMS</a:t>
            </a:r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637108C-FC98-9F5A-FEC5-F48B6652FC26}"/>
              </a:ext>
            </a:extLst>
          </p:cNvPr>
          <p:cNvSpPr txBox="1">
            <a:spLocks/>
          </p:cNvSpPr>
          <p:nvPr/>
        </p:nvSpPr>
        <p:spPr>
          <a:xfrm>
            <a:off x="3229810" y="2889307"/>
            <a:ext cx="2762141" cy="3203516"/>
          </a:xfrm>
          <a:prstGeom prst="rect">
            <a:avLst/>
          </a:prstGeom>
          <a:solidFill>
            <a:schemeClr val="bg2">
              <a:alpha val="85000"/>
            </a:schemeClr>
          </a:solidFill>
        </p:spPr>
        <p:txBody>
          <a:bodyPr vert="horz" lIns="91440" tIns="45720" rIns="90000" bIns="45720" rtlCol="0">
            <a:noAutofit/>
          </a:bodyPr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2730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6193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Microcontrollers</a:t>
            </a:r>
            <a:r>
              <a:rPr lang="en-US" sz="1400" dirty="0"/>
              <a:t> (</a:t>
            </a:r>
            <a:r>
              <a:rPr lang="en-US" sz="1400" b="1" dirty="0"/>
              <a:t>MCUs</a:t>
            </a:r>
            <a:r>
              <a:rPr lang="en-US" sz="1400" dirty="0"/>
              <a:t>) and </a:t>
            </a:r>
            <a:r>
              <a:rPr lang="en-US" sz="1400" b="1" dirty="0"/>
              <a:t>Microprocessors</a:t>
            </a:r>
            <a:r>
              <a:rPr lang="en-US" sz="1400" dirty="0"/>
              <a:t> (</a:t>
            </a:r>
            <a:r>
              <a:rPr lang="en-US" sz="1400" b="1" dirty="0"/>
              <a:t>MPU</a:t>
            </a:r>
            <a:r>
              <a:rPr lang="en-US" sz="1400" dirty="0"/>
              <a:t>) for signal processing</a:t>
            </a:r>
          </a:p>
          <a:p>
            <a:r>
              <a:rPr lang="en-US" sz="1400" b="1" dirty="0"/>
              <a:t>Analog and Digital ICs </a:t>
            </a:r>
            <a:r>
              <a:rPr lang="en-US" sz="1400" dirty="0"/>
              <a:t>for real-time diagnostics and control systems</a:t>
            </a:r>
          </a:p>
          <a:p>
            <a:r>
              <a:rPr lang="en-US" sz="1400" b="1" dirty="0"/>
              <a:t>High-Speed Data Acquisition Systems</a:t>
            </a:r>
            <a:r>
              <a:rPr lang="en-US" sz="1400" dirty="0"/>
              <a:t> to capture and digitize large volumes of sensor data for analysis</a:t>
            </a:r>
          </a:p>
          <a:p>
            <a:endParaRPr lang="en-US" sz="1400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08AAEF7-AFE5-14CC-5E3D-08ECF2375CC5}"/>
              </a:ext>
            </a:extLst>
          </p:cNvPr>
          <p:cNvSpPr txBox="1">
            <a:spLocks/>
          </p:cNvSpPr>
          <p:nvPr/>
        </p:nvSpPr>
        <p:spPr>
          <a:xfrm>
            <a:off x="3249176" y="2204925"/>
            <a:ext cx="2762141" cy="56273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 b="1"/>
            </a:lvl1pPr>
            <a:lvl2pPr marL="536575" indent="-2667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/>
            </a:lvl2pPr>
            <a:lvl3pPr marL="812800" indent="-2730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lvl3pPr>
            <a:lvl4pPr marL="987425" indent="-268288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60463" indent="-261938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Control and Data Acquisition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9D6B125D-FEE2-0C8D-84FB-C588BAF7944A}"/>
              </a:ext>
            </a:extLst>
          </p:cNvPr>
          <p:cNvSpPr txBox="1">
            <a:spLocks/>
          </p:cNvSpPr>
          <p:nvPr/>
        </p:nvSpPr>
        <p:spPr>
          <a:xfrm>
            <a:off x="216108" y="2204925"/>
            <a:ext cx="2762141" cy="56273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 b="1"/>
            </a:lvl1pPr>
            <a:lvl2pPr marL="536575" indent="-2667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/>
            </a:lvl2pPr>
            <a:lvl3pPr marL="812800" indent="-2730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lvl3pPr>
            <a:lvl4pPr marL="987425" indent="-268288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160463" indent="-261938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Power Electronics</a:t>
            </a:r>
            <a:endParaRPr lang="en-US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54A5636A-773E-2E4E-A122-D0A2C5E7D8D9}"/>
              </a:ext>
            </a:extLst>
          </p:cNvPr>
          <p:cNvSpPr txBox="1">
            <a:spLocks/>
          </p:cNvSpPr>
          <p:nvPr/>
        </p:nvSpPr>
        <p:spPr>
          <a:xfrm>
            <a:off x="215471" y="2889307"/>
            <a:ext cx="2762141" cy="3203516"/>
          </a:xfrm>
          <a:prstGeom prst="rect">
            <a:avLst/>
          </a:prstGeom>
          <a:solidFill>
            <a:schemeClr val="bg2">
              <a:alpha val="85000"/>
            </a:schemeClr>
          </a:solidFill>
        </p:spPr>
        <p:txBody>
          <a:bodyPr vert="horz" lIns="91440" tIns="45720" rIns="90000" bIns="45720" rtlCol="0">
            <a:noAutofit/>
          </a:bodyPr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2730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6193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MOSFETs</a:t>
            </a:r>
            <a:r>
              <a:rPr lang="en-US" sz="1400" dirty="0"/>
              <a:t>,</a:t>
            </a:r>
            <a:r>
              <a:rPr lang="en-US" sz="1400" b="1" dirty="0"/>
              <a:t> IGBTs </a:t>
            </a:r>
            <a:r>
              <a:rPr lang="en-US" sz="1400" dirty="0"/>
              <a:t>and </a:t>
            </a:r>
            <a:r>
              <a:rPr lang="en-US" sz="1400" b="1" dirty="0"/>
              <a:t>Thyristors</a:t>
            </a:r>
            <a:r>
              <a:rPr lang="en-US" sz="1400" dirty="0"/>
              <a:t> power devices for converters and inverters.</a:t>
            </a:r>
          </a:p>
          <a:p>
            <a:r>
              <a:rPr lang="en-US" sz="1400" b="1" dirty="0"/>
              <a:t>Silicon Carbide </a:t>
            </a:r>
            <a:r>
              <a:rPr lang="en-US" sz="1400" dirty="0"/>
              <a:t>(</a:t>
            </a:r>
            <a:r>
              <a:rPr lang="en-US" sz="1400" b="1" dirty="0" err="1"/>
              <a:t>SiC</a:t>
            </a:r>
            <a:r>
              <a:rPr lang="en-US" sz="1400" dirty="0"/>
              <a:t>) Devices (as  WBG Emerging Technology)</a:t>
            </a:r>
          </a:p>
          <a:p>
            <a:r>
              <a:rPr lang="en-US" sz="1400" b="1" dirty="0"/>
              <a:t>Motor Drives and Control </a:t>
            </a:r>
            <a:r>
              <a:rPr lang="en-US" sz="1400" dirty="0"/>
              <a:t>ICs for pumps, compressors, robotic actuators</a:t>
            </a:r>
          </a:p>
          <a:p>
            <a:r>
              <a:rPr lang="en-US" sz="1400" b="1" dirty="0"/>
              <a:t>Power Converters</a:t>
            </a:r>
            <a:r>
              <a:rPr lang="en-US" sz="1400" dirty="0"/>
              <a:t> for Voltage/current conditioning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6693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olar panels and wind turbines in front of blue sky&#10;&#10;Description automatically generated">
            <a:extLst>
              <a:ext uri="{FF2B5EF4-FFF2-40B4-BE49-F238E27FC236}">
                <a16:creationId xmlns:a16="http://schemas.microsoft.com/office/drawing/2014/main" id="{61724533-32AD-59FE-4B9A-1819EA74C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304925"/>
            <a:ext cx="6096001" cy="55530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1BFE97-2F08-59F7-BD48-CE508114CBE2}"/>
              </a:ext>
            </a:extLst>
          </p:cNvPr>
          <p:cNvSpPr/>
          <p:nvPr/>
        </p:nvSpPr>
        <p:spPr>
          <a:xfrm>
            <a:off x="289162" y="6121612"/>
            <a:ext cx="875503" cy="736388"/>
          </a:xfrm>
          <a:prstGeom prst="rect">
            <a:avLst/>
          </a:prstGeom>
          <a:solidFill>
            <a:srgbClr val="425A78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E777A-5C23-4CED-B6A6-9D9D45EC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Discrete &amp; power transistors​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05DD4-7072-4E10-AC1A-E87A78BB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A42E78-4FE3-4E16-9FB9-64A349BFE3F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8440AC-66E3-47E0-AC7B-03888B922815}"/>
              </a:ext>
            </a:extLst>
          </p:cNvPr>
          <p:cNvSpPr/>
          <p:nvPr/>
        </p:nvSpPr>
        <p:spPr>
          <a:xfrm>
            <a:off x="4111990" y="4359331"/>
            <a:ext cx="3927109" cy="1737360"/>
          </a:xfrm>
          <a:prstGeom prst="rect">
            <a:avLst/>
          </a:prstGeom>
          <a:solidFill>
            <a:srgbClr val="E9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91440" rtlCol="0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Silicon carbide (</a:t>
            </a:r>
            <a:r>
              <a:rPr lang="en-US" sz="1400" err="1">
                <a:solidFill>
                  <a:schemeClr val="accent1"/>
                </a:solidFill>
              </a:rPr>
              <a:t>SiC</a:t>
            </a:r>
            <a:r>
              <a:rPr lang="en-US" sz="1400">
                <a:solidFill>
                  <a:schemeClr val="accent1"/>
                </a:solidFill>
              </a:rPr>
              <a:t>) &amp; high-voltage and low-voltage silicon diodes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Ultra-fast &amp; bridge rectifiers 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Power Schottky diodes &amp; field-effect rectifiers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Thyristors (SCR) &amp; </a:t>
            </a:r>
            <a:r>
              <a:rPr lang="en-US" sz="1400" err="1">
                <a:solidFill>
                  <a:schemeClr val="accent1"/>
                </a:solidFill>
              </a:rPr>
              <a:t>triacs</a:t>
            </a:r>
            <a:endParaRPr lang="en-US" sz="140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ACS* AC switches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2AA917-6509-48A8-988F-3B111661BD96}"/>
              </a:ext>
            </a:extLst>
          </p:cNvPr>
          <p:cNvSpPr/>
          <p:nvPr/>
        </p:nvSpPr>
        <p:spPr>
          <a:xfrm>
            <a:off x="8161019" y="4359331"/>
            <a:ext cx="3730943" cy="1737360"/>
          </a:xfrm>
          <a:prstGeom prst="rect">
            <a:avLst/>
          </a:prstGeom>
          <a:solidFill>
            <a:srgbClr val="E9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91440" rIns="91413" bIns="457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ESD protection 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EOS &amp; lightning surge protection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Current limiters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IPAD* integrated EMI and ESD protection devices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Integrated passive devices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3DEFC7-5500-4EF4-8BC5-5D4E47A6381F}"/>
              </a:ext>
            </a:extLst>
          </p:cNvPr>
          <p:cNvSpPr/>
          <p:nvPr/>
        </p:nvSpPr>
        <p:spPr>
          <a:xfrm>
            <a:off x="4111990" y="3859165"/>
            <a:ext cx="3927109" cy="502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0" rtlCol="0" anchor="ctr" anchorCtr="0">
            <a:noAutofit/>
          </a:bodyPr>
          <a:lstStyle/>
          <a:p>
            <a:pPr>
              <a:buClr>
                <a:srgbClr val="03234B"/>
              </a:buClr>
            </a:pPr>
            <a:r>
              <a:rPr lang="en-US" sz="1600" b="1">
                <a:solidFill>
                  <a:schemeClr val="accent1"/>
                </a:solidFill>
              </a:rPr>
              <a:t>Diodes, rectifiers, thyristors (SCR), </a:t>
            </a:r>
            <a:br>
              <a:rPr lang="en-US" sz="1600" b="1">
                <a:solidFill>
                  <a:schemeClr val="accent1"/>
                </a:solidFill>
              </a:rPr>
            </a:br>
            <a:r>
              <a:rPr lang="en-US" sz="1600" b="1">
                <a:solidFill>
                  <a:schemeClr val="accent1"/>
                </a:solidFill>
              </a:rPr>
              <a:t>AC switches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A98695B-9609-4CF2-80EB-2C57A8DFBC05}"/>
              </a:ext>
            </a:extLst>
          </p:cNvPr>
          <p:cNvSpPr/>
          <p:nvPr/>
        </p:nvSpPr>
        <p:spPr>
          <a:xfrm>
            <a:off x="8161019" y="3859165"/>
            <a:ext cx="3730943" cy="502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0" rtlCol="0" anchor="ctr" anchorCtr="0">
            <a:noAutofit/>
          </a:bodyPr>
          <a:lstStyle/>
          <a:p>
            <a:pPr>
              <a:buClr>
                <a:srgbClr val="03234B"/>
              </a:buClr>
            </a:pPr>
            <a:r>
              <a:rPr lang="en-US" sz="1600" b="1">
                <a:solidFill>
                  <a:schemeClr val="accent1"/>
                </a:solidFill>
              </a:rPr>
              <a:t>Transient voltage suppressors (TVS)</a:t>
            </a:r>
          </a:p>
          <a:p>
            <a:pPr>
              <a:buClr>
                <a:srgbClr val="03234B"/>
              </a:buClr>
            </a:pPr>
            <a:r>
              <a:rPr lang="en-US" sz="1600" b="1">
                <a:solidFill>
                  <a:schemeClr val="accent1"/>
                </a:solidFill>
              </a:rPr>
              <a:t>EMI filtering &amp; protection ICs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CA4B2C4-1CBA-46A4-906F-976C35A4BB9E}"/>
              </a:ext>
            </a:extLst>
          </p:cNvPr>
          <p:cNvSpPr/>
          <p:nvPr/>
        </p:nvSpPr>
        <p:spPr>
          <a:xfrm>
            <a:off x="4111991" y="1990129"/>
            <a:ext cx="7777086" cy="1783080"/>
          </a:xfrm>
          <a:prstGeom prst="rect">
            <a:avLst/>
          </a:prstGeom>
          <a:solidFill>
            <a:srgbClr val="E9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91440" rtlCol="0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High-voltage and low-voltage silicon power MOSFETs (</a:t>
            </a:r>
            <a:r>
              <a:rPr lang="en-US" sz="1400" err="1">
                <a:solidFill>
                  <a:schemeClr val="accent1"/>
                </a:solidFill>
              </a:rPr>
              <a:t>STripFET</a:t>
            </a:r>
            <a:r>
              <a:rPr lang="en-US" sz="1400">
                <a:solidFill>
                  <a:schemeClr val="accent1"/>
                </a:solidFill>
              </a:rPr>
              <a:t>*, Planar &amp; </a:t>
            </a:r>
            <a:r>
              <a:rPr lang="en-US" sz="1400" err="1">
                <a:solidFill>
                  <a:schemeClr val="accent1"/>
                </a:solidFill>
              </a:rPr>
              <a:t>MDmesh</a:t>
            </a:r>
            <a:r>
              <a:rPr lang="en-US" sz="1400">
                <a:solidFill>
                  <a:schemeClr val="accent1"/>
                </a:solidFill>
              </a:rPr>
              <a:t>*)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IGBTs. Power bipolar transistors 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Silicon carbide MOSFETs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Gallium nitride (</a:t>
            </a:r>
            <a:r>
              <a:rPr lang="en-US" sz="1400" err="1">
                <a:solidFill>
                  <a:schemeClr val="accent1"/>
                </a:solidFill>
              </a:rPr>
              <a:t>GaN</a:t>
            </a:r>
            <a:r>
              <a:rPr lang="en-US" sz="1400">
                <a:solidFill>
                  <a:schemeClr val="accent1"/>
                </a:solidFill>
              </a:rPr>
              <a:t>) on silicon power and RF transistors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LDMOS &amp; DMOS RF power transistors 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ACEPACK* power modules. SLLIMM* intelligent power modules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8745F47-A678-47D3-96B7-C4BA35574A6B}"/>
              </a:ext>
            </a:extLst>
          </p:cNvPr>
          <p:cNvSpPr/>
          <p:nvPr/>
        </p:nvSpPr>
        <p:spPr>
          <a:xfrm>
            <a:off x="4111991" y="1488559"/>
            <a:ext cx="7779972" cy="502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0" rtlCol="0" anchor="ctr" anchorCtr="0">
            <a:noAutofit/>
          </a:bodyPr>
          <a:lstStyle/>
          <a:p>
            <a:pPr>
              <a:buClr>
                <a:srgbClr val="03234B"/>
              </a:buClr>
            </a:pPr>
            <a:r>
              <a:rPr lang="en-US" sz="1600" b="1">
                <a:solidFill>
                  <a:schemeClr val="accent1"/>
                </a:solidFill>
              </a:rPr>
              <a:t>Key power technologies &amp; packages for: </a:t>
            </a:r>
          </a:p>
          <a:p>
            <a:pPr>
              <a:buClr>
                <a:srgbClr val="03234B"/>
              </a:buClr>
            </a:pPr>
            <a:r>
              <a:rPr lang="en-US" sz="1600" b="1">
                <a:solidFill>
                  <a:schemeClr val="accent1"/>
                </a:solidFill>
              </a:rPr>
              <a:t>Car electrification, power management, motor control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FCB2A3-1CC8-4457-AB44-9653D7A839D8}"/>
              </a:ext>
            </a:extLst>
          </p:cNvPr>
          <p:cNvSpPr txBox="1"/>
          <p:nvPr/>
        </p:nvSpPr>
        <p:spPr>
          <a:xfrm>
            <a:off x="6096000" y="6240466"/>
            <a:ext cx="5112124" cy="3657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50"/>
              <a:t>* </a:t>
            </a:r>
            <a:r>
              <a:rPr lang="en-US" sz="1050" i="1"/>
              <a:t>registered and/or unregistered trademarks of STMicroelectronics International NV or its affiliates in the EU and/or elsewhere </a:t>
            </a:r>
            <a:endParaRPr lang="en-US" sz="105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AD01DCE4-66B1-46DF-9C47-0A583EBAF8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82573" y="1511419"/>
            <a:ext cx="457200" cy="457200"/>
          </a:xfrm>
          <a:prstGeom prst="rect">
            <a:avLst/>
          </a:prstGeom>
        </p:spPr>
      </p:pic>
      <p:pic>
        <p:nvPicPr>
          <p:cNvPr id="3" name="Graphic 5">
            <a:extLst>
              <a:ext uri="{FF2B5EF4-FFF2-40B4-BE49-F238E27FC236}">
                <a16:creationId xmlns:a16="http://schemas.microsoft.com/office/drawing/2014/main" id="{B0C48CE7-56AF-74B4-3E17-3B9B92DB2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974" y="6155372"/>
            <a:ext cx="928614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57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CBF04D-ED1B-7E51-7E7C-908A72F906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315683"/>
            <a:ext cx="6096001" cy="5552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6E777A-5C23-4CED-B6A6-9D9D45EC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General-purpose MCU &amp; MPU, secure solutions &amp; NFC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75FE0C-C6B2-4617-AB22-364F5BC1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A42E78-4FE3-4E16-9FB9-64A349BFE3F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C75E-442F-4FFA-BA56-3EB8C1208DB5}"/>
              </a:ext>
            </a:extLst>
          </p:cNvPr>
          <p:cNvSpPr/>
          <p:nvPr/>
        </p:nvSpPr>
        <p:spPr>
          <a:xfrm>
            <a:off x="4114877" y="1991252"/>
            <a:ext cx="3840480" cy="1892808"/>
          </a:xfrm>
          <a:prstGeom prst="rect">
            <a:avLst/>
          </a:prstGeom>
          <a:solidFill>
            <a:srgbClr val="E9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91440" rtlCol="0" anchor="t" anchorCtr="0">
            <a:noAutofit/>
          </a:bodyPr>
          <a:lstStyle/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400" dirty="0">
                <a:solidFill>
                  <a:schemeClr val="accent1"/>
                </a:solidFill>
              </a:rPr>
              <a:t>STM32* 32-bit general-purpose MCUs and 32/64-bit MPUs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 dirty="0">
                <a:solidFill>
                  <a:schemeClr val="accent1"/>
                </a:solidFill>
              </a:rPr>
              <a:t>Arm® Cortex® cores</a:t>
            </a:r>
          </a:p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400" dirty="0">
                <a:solidFill>
                  <a:schemeClr val="accent1"/>
                </a:solidFill>
              </a:rPr>
              <a:t>High performance, mainstream, ultralow power MCU offer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Graphics &amp; AI accelerators</a:t>
            </a:r>
          </a:p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400" dirty="0">
                <a:solidFill>
                  <a:schemeClr val="accent1"/>
                </a:solidFill>
              </a:rPr>
              <a:t>Extensive ecosystem with edge AI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85C3D2-A263-49E1-A88E-AA38F1DB6DEE}"/>
              </a:ext>
            </a:extLst>
          </p:cNvPr>
          <p:cNvSpPr/>
          <p:nvPr/>
        </p:nvSpPr>
        <p:spPr>
          <a:xfrm>
            <a:off x="8054369" y="4470237"/>
            <a:ext cx="3840480" cy="1627858"/>
          </a:xfrm>
          <a:prstGeom prst="rect">
            <a:avLst/>
          </a:prstGeom>
          <a:solidFill>
            <a:srgbClr val="E9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91440" rtlCol="0" anchor="t" anchorCtr="0">
            <a:noAutofit/>
          </a:bodyPr>
          <a:lstStyle/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400" dirty="0">
                <a:solidFill>
                  <a:schemeClr val="accent1"/>
                </a:solidFill>
              </a:rPr>
              <a:t>NFC / RFID Tags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 dirty="0">
                <a:solidFill>
                  <a:schemeClr val="accent1"/>
                </a:solidFill>
              </a:rPr>
              <a:t>Dynamic NFC tags </a:t>
            </a:r>
          </a:p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400" dirty="0">
                <a:solidFill>
                  <a:schemeClr val="accent1"/>
                </a:solidFill>
              </a:rPr>
              <a:t>NFC / RFID Readers</a:t>
            </a:r>
          </a:p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400" dirty="0">
                <a:solidFill>
                  <a:schemeClr val="accent1"/>
                </a:solidFill>
              </a:rPr>
              <a:t>High-performance &amp; high-endurance EEPROMs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290EC8-4CFF-4535-97E5-93F0C7FC5CB0}"/>
              </a:ext>
            </a:extLst>
          </p:cNvPr>
          <p:cNvSpPr/>
          <p:nvPr/>
        </p:nvSpPr>
        <p:spPr>
          <a:xfrm>
            <a:off x="4114877" y="1491086"/>
            <a:ext cx="3840480" cy="502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0" rtlCol="0" anchor="ctr" anchorCtr="0">
            <a:noAutofit/>
          </a:bodyPr>
          <a:lstStyle/>
          <a:p>
            <a:pPr>
              <a:buClr>
                <a:srgbClr val="03234B"/>
              </a:buClr>
            </a:pPr>
            <a:r>
              <a:rPr lang="en-US" sz="1600" b="1" dirty="0">
                <a:solidFill>
                  <a:schemeClr val="accent1"/>
                </a:solidFill>
              </a:rPr>
              <a:t>General-purpose </a:t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1600" b="1" dirty="0">
                <a:solidFill>
                  <a:schemeClr val="accent1"/>
                </a:solidFill>
              </a:rPr>
              <a:t>32-bit MCU &amp; MPU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A15572-E0A3-4742-8F24-BDCAC7BC86D9}"/>
              </a:ext>
            </a:extLst>
          </p:cNvPr>
          <p:cNvSpPr/>
          <p:nvPr/>
        </p:nvSpPr>
        <p:spPr>
          <a:xfrm>
            <a:off x="8054369" y="3967317"/>
            <a:ext cx="3840480" cy="502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0" rtlCol="0" anchor="ctr" anchorCtr="0">
            <a:noAutofit/>
          </a:bodyPr>
          <a:lstStyle/>
          <a:p>
            <a:pPr>
              <a:buClr>
                <a:srgbClr val="03234B"/>
              </a:buClr>
            </a:pPr>
            <a:r>
              <a:rPr lang="en-US" sz="1600" b="1">
                <a:solidFill>
                  <a:schemeClr val="accent1"/>
                </a:solidFill>
              </a:rPr>
              <a:t>NFC &amp; Memory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08995B-83AC-4C2E-9320-2C2AD58F1825}"/>
              </a:ext>
            </a:extLst>
          </p:cNvPr>
          <p:cNvSpPr/>
          <p:nvPr/>
        </p:nvSpPr>
        <p:spPr>
          <a:xfrm>
            <a:off x="4114877" y="4470237"/>
            <a:ext cx="3840480" cy="1627858"/>
          </a:xfrm>
          <a:prstGeom prst="rect">
            <a:avLst/>
          </a:prstGeom>
          <a:solidFill>
            <a:srgbClr val="E9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91440" rtlCol="0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Mobile consumer transactions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Authentication and brand protection  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Payment systems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Connected services in cars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B0718B-8E93-49EF-AFD8-FDABDFD07F50}"/>
              </a:ext>
            </a:extLst>
          </p:cNvPr>
          <p:cNvSpPr/>
          <p:nvPr/>
        </p:nvSpPr>
        <p:spPr>
          <a:xfrm>
            <a:off x="4114877" y="3967317"/>
            <a:ext cx="3840480" cy="502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0" rtlCol="0" anchor="ctr" anchorCtr="0">
            <a:noAutofit/>
          </a:bodyPr>
          <a:lstStyle/>
          <a:p>
            <a:pPr>
              <a:buClr>
                <a:srgbClr val="03234B"/>
              </a:buClr>
            </a:pPr>
            <a:r>
              <a:rPr lang="en-US" sz="1600" b="1">
                <a:solidFill>
                  <a:schemeClr val="accent1"/>
                </a:solidFill>
              </a:rPr>
              <a:t>Secure solutions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3E3EA7-555F-477A-8052-C6B88DA4FF4D}"/>
              </a:ext>
            </a:extLst>
          </p:cNvPr>
          <p:cNvSpPr txBox="1"/>
          <p:nvPr/>
        </p:nvSpPr>
        <p:spPr>
          <a:xfrm>
            <a:off x="6096000" y="6240466"/>
            <a:ext cx="5112124" cy="3657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50"/>
              <a:t>* </a:t>
            </a:r>
            <a:r>
              <a:rPr lang="en-US" sz="1050" i="1"/>
              <a:t>registered and/or unregistered trademarks of STMicroelectronics International NV or its affiliates in the EU and/or elsewhere </a:t>
            </a:r>
            <a:endParaRPr lang="en-US" sz="1050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89AE47DE-9A7E-4BA1-BB1C-44608188EB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2091" y="1503137"/>
            <a:ext cx="457200" cy="457200"/>
          </a:xfrm>
          <a:prstGeom prst="rect">
            <a:avLst/>
          </a:prstGeom>
        </p:spPr>
      </p:pic>
      <p:pic>
        <p:nvPicPr>
          <p:cNvPr id="68" name="Picture 27">
            <a:extLst>
              <a:ext uri="{FF2B5EF4-FFF2-40B4-BE49-F238E27FC236}">
                <a16:creationId xmlns:a16="http://schemas.microsoft.com/office/drawing/2014/main" id="{BAC6FBF9-ACE8-4E43-A937-2C26936D14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452091" y="3985949"/>
            <a:ext cx="435166" cy="45720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08387E68-0127-4EEF-B32D-D5B16D7F9DC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82951" y="3985949"/>
            <a:ext cx="457200" cy="457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0C30C07-C0A5-1557-E66A-7F7E6686701B}"/>
              </a:ext>
            </a:extLst>
          </p:cNvPr>
          <p:cNvSpPr/>
          <p:nvPr/>
        </p:nvSpPr>
        <p:spPr>
          <a:xfrm>
            <a:off x="8054369" y="1991252"/>
            <a:ext cx="3840480" cy="1892808"/>
          </a:xfrm>
          <a:prstGeom prst="rect">
            <a:avLst/>
          </a:prstGeom>
          <a:solidFill>
            <a:srgbClr val="E9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91440" rtlCol="0" anchor="t" anchorCtr="0">
            <a:noAutofit/>
          </a:bodyPr>
          <a:lstStyle/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  <a:cs typeface="Arial" panose="020B0604020202020204" pitchFamily="34" charset="0"/>
              </a:rPr>
              <a:t>Bluetooth® Low Energy ICs</a:t>
            </a:r>
          </a:p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  <a:cs typeface="Arial" panose="020B0604020202020204" pitchFamily="34" charset="0"/>
              </a:rPr>
              <a:t>Zigbee, Thread, Matter</a:t>
            </a:r>
          </a:p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  <a:cs typeface="Arial" panose="020B0604020202020204" pitchFamily="34" charset="0"/>
              </a:rPr>
              <a:t>Wi-Fi modules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  <a:cs typeface="Arial" panose="020B0604020202020204" pitchFamily="34" charset="0"/>
              </a:rPr>
              <a:t>Sub-1 GHz &amp; Sigfox-compatible devices</a:t>
            </a:r>
          </a:p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400" err="1">
                <a:solidFill>
                  <a:schemeClr val="accent1"/>
                </a:solidFill>
                <a:cs typeface="Arial" panose="020B0604020202020204" pitchFamily="34" charset="0"/>
              </a:rPr>
              <a:t>LoRaWAN</a:t>
            </a:r>
            <a:r>
              <a:rPr lang="en-US" sz="1400">
                <a:solidFill>
                  <a:schemeClr val="accent1"/>
                </a:solidFill>
                <a:cs typeface="Arial" panose="020B0604020202020204" pitchFamily="34" charset="0"/>
              </a:rPr>
              <a:t>® technology</a:t>
            </a:r>
          </a:p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  <a:cs typeface="Arial" panose="020B0604020202020204" pitchFamily="34" charset="0"/>
              </a:rPr>
              <a:t>STM32 DNA, extended ecosystem for RF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0D87F2-44F4-3CA1-3438-DF67E7C9E4E9}"/>
              </a:ext>
            </a:extLst>
          </p:cNvPr>
          <p:cNvSpPr/>
          <p:nvPr/>
        </p:nvSpPr>
        <p:spPr>
          <a:xfrm>
            <a:off x="8054369" y="1502824"/>
            <a:ext cx="3840480" cy="502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0" rtlCol="0" anchor="ctr" anchorCtr="0">
            <a:noAutofit/>
          </a:bodyPr>
          <a:lstStyle/>
          <a:p>
            <a:pPr>
              <a:buClr>
                <a:srgbClr val="03234B"/>
              </a:buClr>
            </a:pPr>
            <a:r>
              <a:rPr lang="en-US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Wireless 32-bit MCU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244C26D-BED4-B7C7-AE89-11A4FD10FB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70181" y="1525684"/>
            <a:ext cx="457200" cy="457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0E1C3B6-9F69-916F-20B0-46DBE3F16F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58639" y="3967317"/>
            <a:ext cx="514678" cy="514678"/>
          </a:xfrm>
          <a:prstGeom prst="rect">
            <a:avLst/>
          </a:prstGeom>
        </p:spPr>
      </p:pic>
      <p:pic>
        <p:nvPicPr>
          <p:cNvPr id="4" name="Graphic 5">
            <a:extLst>
              <a:ext uri="{FF2B5EF4-FFF2-40B4-BE49-F238E27FC236}">
                <a16:creationId xmlns:a16="http://schemas.microsoft.com/office/drawing/2014/main" id="{31A4D239-B9EF-E87F-2F6D-2DB3A7A013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1974" y="6155372"/>
            <a:ext cx="928614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30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industrial machine with red pipes&#10;&#10;Description automatically generated with medium confidence">
            <a:extLst>
              <a:ext uri="{FF2B5EF4-FFF2-40B4-BE49-F238E27FC236}">
                <a16:creationId xmlns:a16="http://schemas.microsoft.com/office/drawing/2014/main" id="{3BA5DB5B-B7F1-0649-29F7-2D1D862B2E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/>
        </p:blipFill>
        <p:spPr>
          <a:xfrm>
            <a:off x="-20853" y="1310703"/>
            <a:ext cx="6116853" cy="55540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2AAAFFB-57DD-4091-A06F-1DA7F988CA60}"/>
              </a:ext>
            </a:extLst>
          </p:cNvPr>
          <p:cNvSpPr>
            <a:spLocks noChangeAspect="1"/>
          </p:cNvSpPr>
          <p:nvPr/>
        </p:nvSpPr>
        <p:spPr>
          <a:xfrm>
            <a:off x="8054370" y="1991252"/>
            <a:ext cx="3769359" cy="2423160"/>
          </a:xfrm>
          <a:prstGeom prst="rect">
            <a:avLst/>
          </a:prstGeom>
          <a:solidFill>
            <a:srgbClr val="E9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91440" rIns="91413" bIns="457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Operational amplifiers, comparators, LDOs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Current sensing amplifiers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Filtering &amp; conditioning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Interfaces &amp; transceivers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Reset &amp; supervisors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Powerline communication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IO-Link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Rad-hard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E777A-5C23-4CED-B6A6-9D9D45EC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Analog, industrial &amp; power conversion ICs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EC79D79-7A6A-4255-B6C1-C2DF2EB4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A42E78-4FE3-4E16-9FB9-64A349BFE3F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F4FB77-F3DF-4167-BEE8-52FBE3E5D53A}"/>
              </a:ext>
            </a:extLst>
          </p:cNvPr>
          <p:cNvSpPr/>
          <p:nvPr/>
        </p:nvSpPr>
        <p:spPr>
          <a:xfrm>
            <a:off x="4114877" y="1991252"/>
            <a:ext cx="3840480" cy="2423160"/>
          </a:xfrm>
          <a:prstGeom prst="rect">
            <a:avLst/>
          </a:prstGeom>
          <a:solidFill>
            <a:srgbClr val="E9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91440" rtlCol="0" anchor="t" anchorCtr="0">
            <a:noAutofit/>
          </a:bodyPr>
          <a:lstStyle/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AC/DC &amp; DC/DC</a:t>
            </a:r>
          </a:p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MOSFET, IGBT, </a:t>
            </a:r>
            <a:r>
              <a:rPr lang="en-US" sz="1400" err="1">
                <a:solidFill>
                  <a:schemeClr val="accent1"/>
                </a:solidFill>
              </a:rPr>
              <a:t>SiC</a:t>
            </a:r>
            <a:r>
              <a:rPr lang="en-US" sz="1400">
                <a:solidFill>
                  <a:schemeClr val="accent1"/>
                </a:solidFill>
              </a:rPr>
              <a:t>, </a:t>
            </a:r>
            <a:r>
              <a:rPr lang="en-US" sz="1400" err="1">
                <a:solidFill>
                  <a:schemeClr val="accent1"/>
                </a:solidFill>
              </a:rPr>
              <a:t>GaN</a:t>
            </a:r>
            <a:r>
              <a:rPr lang="en-US" sz="1400">
                <a:solidFill>
                  <a:schemeClr val="accent1"/>
                </a:solidFill>
              </a:rPr>
              <a:t> gate drivers</a:t>
            </a:r>
          </a:p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Analog / digital controllers</a:t>
            </a:r>
          </a:p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Linear voltage regulators</a:t>
            </a:r>
          </a:p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Intelligent power switches</a:t>
            </a:r>
          </a:p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Galvanic isolation </a:t>
            </a:r>
          </a:p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Digital power</a:t>
            </a:r>
          </a:p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Smart power </a:t>
            </a:r>
            <a:r>
              <a:rPr lang="en-US" sz="1400" err="1">
                <a:solidFill>
                  <a:schemeClr val="accent1"/>
                </a:solidFill>
              </a:rPr>
              <a:t>GaN</a:t>
            </a:r>
            <a:endParaRPr lang="en-US" sz="140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Battery management | </a:t>
            </a:r>
            <a:r>
              <a:rPr lang="en-US" sz="1400" err="1">
                <a:solidFill>
                  <a:schemeClr val="accent1"/>
                </a:solidFill>
              </a:rPr>
              <a:t>eFuses</a:t>
            </a: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3196AA-7123-4936-AADE-764120F5A3F5}"/>
              </a:ext>
            </a:extLst>
          </p:cNvPr>
          <p:cNvSpPr/>
          <p:nvPr/>
        </p:nvSpPr>
        <p:spPr>
          <a:xfrm>
            <a:off x="8054369" y="4968694"/>
            <a:ext cx="3840480" cy="1122930"/>
          </a:xfrm>
          <a:prstGeom prst="rect">
            <a:avLst/>
          </a:prstGeom>
          <a:solidFill>
            <a:srgbClr val="E9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91440" rtlCol="0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PMIC, pre-amps for data storage &amp; servers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Wireless charging, touch controller, display PMIC for personal devices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Medical ICs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651030-EB06-4A35-9D3D-E071A45038DF}"/>
              </a:ext>
            </a:extLst>
          </p:cNvPr>
          <p:cNvSpPr/>
          <p:nvPr/>
        </p:nvSpPr>
        <p:spPr>
          <a:xfrm>
            <a:off x="4114877" y="1491086"/>
            <a:ext cx="3840480" cy="502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0" rtlCol="0" anchor="ctr" anchorCtr="0">
            <a:noAutofit/>
          </a:bodyPr>
          <a:lstStyle/>
          <a:p>
            <a:pPr>
              <a:buClr>
                <a:srgbClr val="03234B"/>
              </a:buClr>
            </a:pPr>
            <a:r>
              <a:rPr lang="en-US" sz="1600" b="1">
                <a:solidFill>
                  <a:schemeClr val="accent1"/>
                </a:solidFill>
              </a:rPr>
              <a:t>Power management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6D62E2-4D77-4907-8FE2-7E3A3C6A3BE7}"/>
              </a:ext>
            </a:extLst>
          </p:cNvPr>
          <p:cNvSpPr>
            <a:spLocks noChangeAspect="1"/>
          </p:cNvSpPr>
          <p:nvPr/>
        </p:nvSpPr>
        <p:spPr>
          <a:xfrm>
            <a:off x="8054369" y="1491086"/>
            <a:ext cx="3840480" cy="502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0" rtlCol="0" anchor="ctr" anchorCtr="0">
            <a:noAutofit/>
          </a:bodyPr>
          <a:lstStyle/>
          <a:p>
            <a:pPr>
              <a:buClr>
                <a:srgbClr val="03234B"/>
              </a:buClr>
            </a:pPr>
            <a:r>
              <a:rPr lang="en-US" sz="1600" b="1">
                <a:solidFill>
                  <a:schemeClr val="accent1"/>
                </a:solidFill>
              </a:rPr>
              <a:t>Analog products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3CFD83C-9177-4167-A35A-6A502355F29F}"/>
              </a:ext>
            </a:extLst>
          </p:cNvPr>
          <p:cNvSpPr/>
          <p:nvPr/>
        </p:nvSpPr>
        <p:spPr>
          <a:xfrm>
            <a:off x="4114877" y="4932785"/>
            <a:ext cx="3840480" cy="1160040"/>
          </a:xfrm>
          <a:prstGeom prst="rect">
            <a:avLst/>
          </a:prstGeom>
          <a:solidFill>
            <a:srgbClr val="E9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91440" rtlCol="0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Brushed DC motor drivers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Brushless DC motor drivers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Stepper motor drivers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FA6B76-F180-4589-9FBF-25A35B1A4565}"/>
              </a:ext>
            </a:extLst>
          </p:cNvPr>
          <p:cNvSpPr/>
          <p:nvPr/>
        </p:nvSpPr>
        <p:spPr>
          <a:xfrm>
            <a:off x="4114877" y="4485533"/>
            <a:ext cx="3840480" cy="502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0" rtlCol="0" anchor="ctr" anchorCtr="0">
            <a:noAutofit/>
          </a:bodyPr>
          <a:lstStyle/>
          <a:p>
            <a:pPr>
              <a:buClr>
                <a:srgbClr val="03234B"/>
              </a:buClr>
            </a:pPr>
            <a:r>
              <a:rPr lang="en-US" sz="1600" b="1">
                <a:solidFill>
                  <a:schemeClr val="accent1"/>
                </a:solidFill>
              </a:rPr>
              <a:t>Motion control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215F0587-F65F-4BBD-AECA-C08EC7B143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7761" y="4502993"/>
            <a:ext cx="468000" cy="4680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DA9BAB52-7500-47C9-87AE-A42E15CAE6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4467" y="4502993"/>
            <a:ext cx="468000" cy="4680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14DB07DE-6572-4C3D-B047-CB705083E3E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71559" y="1507945"/>
            <a:ext cx="468000" cy="468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62306F66-1BAB-41EF-BEA1-1B7F0DF3024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75700" y="1507946"/>
            <a:ext cx="468000" cy="46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8968290-85E6-E94E-AFB6-F0B3295297E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35831" y="1506467"/>
            <a:ext cx="468000" cy="468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7EDF96C-A857-AE00-E4CF-E0F4B2E4FDD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99485" y="1481329"/>
            <a:ext cx="518276" cy="51827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F147B75-8304-C5C0-B647-667730E27287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59539" y="1444219"/>
            <a:ext cx="640110" cy="6121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259FB5-9872-CFAC-3583-74B56BF5EF59}"/>
              </a:ext>
            </a:extLst>
          </p:cNvPr>
          <p:cNvSpPr>
            <a:spLocks noChangeAspect="1"/>
          </p:cNvSpPr>
          <p:nvPr/>
        </p:nvSpPr>
        <p:spPr>
          <a:xfrm>
            <a:off x="8054369" y="4485533"/>
            <a:ext cx="3840480" cy="502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0" rtlCol="0" anchor="ctr" anchorCtr="0">
            <a:noAutofit/>
          </a:bodyPr>
          <a:lstStyle/>
          <a:p>
            <a:pPr>
              <a:buClr>
                <a:srgbClr val="03234B"/>
              </a:buClr>
            </a:pPr>
            <a:r>
              <a:rPr lang="en-US" sz="1600" b="1">
                <a:solidFill>
                  <a:schemeClr val="accent1"/>
                </a:solidFill>
              </a:rPr>
              <a:t>Application specific ICs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9FEE0C39-BAEE-74A7-9C29-89B7F81290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61974" y="6155372"/>
            <a:ext cx="928614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34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holding a phone with a picture of a piano&#10;&#10;Description automatically generated">
            <a:extLst>
              <a:ext uri="{FF2B5EF4-FFF2-40B4-BE49-F238E27FC236}">
                <a16:creationId xmlns:a16="http://schemas.microsoft.com/office/drawing/2014/main" id="{34567280-FAE6-A5E5-A2DF-C7251953B7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/>
        </p:blipFill>
        <p:spPr>
          <a:xfrm>
            <a:off x="-20807" y="1304924"/>
            <a:ext cx="6116808" cy="555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6E777A-5C23-4CED-B6A6-9D9D45EC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MEMS &amp; optical sensing solutions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4E785C-EDE7-4F4F-ABE7-BCFCCF6C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A42E78-4FE3-4E16-9FB9-64A349BFE3F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1D818B-B233-4E3C-A4AC-6330343ED852}"/>
              </a:ext>
            </a:extLst>
          </p:cNvPr>
          <p:cNvSpPr txBox="1"/>
          <p:nvPr/>
        </p:nvSpPr>
        <p:spPr>
          <a:xfrm>
            <a:off x="6096000" y="6240466"/>
            <a:ext cx="5112124" cy="3657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50"/>
              <a:t>* </a:t>
            </a:r>
            <a:r>
              <a:rPr lang="en-US" sz="1050" i="1"/>
              <a:t>registered and/or unregistered trademarks of STMicroelectronics International NV or its affiliates in the EU and/or elsewhere </a:t>
            </a:r>
            <a:endParaRPr lang="en-US" sz="10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ABF35C-EE16-4472-875F-9E9A21603248}"/>
              </a:ext>
            </a:extLst>
          </p:cNvPr>
          <p:cNvSpPr/>
          <p:nvPr/>
        </p:nvSpPr>
        <p:spPr>
          <a:xfrm>
            <a:off x="4114877" y="1991252"/>
            <a:ext cx="3698782" cy="1737360"/>
          </a:xfrm>
          <a:prstGeom prst="rect">
            <a:avLst/>
          </a:prstGeom>
          <a:solidFill>
            <a:srgbClr val="E9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91440" rtlCol="0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Accelerometers &amp; gyroscopes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Inertial modules &amp; smart sensors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Vibrometers, inclinometers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Magnetometers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T-Plus: Motion MEMS with embedded temperature sensor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D9BBFA-7B15-4B99-8B06-DB0604873121}"/>
              </a:ext>
            </a:extLst>
          </p:cNvPr>
          <p:cNvSpPr/>
          <p:nvPr/>
        </p:nvSpPr>
        <p:spPr>
          <a:xfrm>
            <a:off x="6951406" y="4282079"/>
            <a:ext cx="4943443" cy="1812544"/>
          </a:xfrm>
          <a:prstGeom prst="rect">
            <a:avLst/>
          </a:prstGeom>
          <a:solidFill>
            <a:srgbClr val="E9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91440" rtlCol="0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 err="1">
                <a:solidFill>
                  <a:schemeClr val="accent1"/>
                </a:solidFill>
              </a:rPr>
              <a:t>FlightSense</a:t>
            </a:r>
            <a:r>
              <a:rPr lang="en-US" sz="1400">
                <a:solidFill>
                  <a:schemeClr val="accent1"/>
                </a:solidFill>
              </a:rPr>
              <a:t>* </a:t>
            </a:r>
            <a:r>
              <a:rPr lang="en-US" sz="1400" err="1">
                <a:solidFill>
                  <a:schemeClr val="accent1"/>
                </a:solidFill>
              </a:rPr>
              <a:t>ToF</a:t>
            </a:r>
            <a:r>
              <a:rPr lang="en-US" sz="1400">
                <a:solidFill>
                  <a:schemeClr val="accent1"/>
                </a:solidFill>
              </a:rPr>
              <a:t> proximity &amp; multi-zone ranging modules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3D </a:t>
            </a:r>
            <a:r>
              <a:rPr lang="en-US" sz="1400" err="1">
                <a:solidFill>
                  <a:schemeClr val="accent1"/>
                </a:solidFill>
              </a:rPr>
              <a:t>FlightSense</a:t>
            </a:r>
            <a:r>
              <a:rPr lang="en-US" sz="1400">
                <a:solidFill>
                  <a:schemeClr val="accent1"/>
                </a:solidFill>
              </a:rPr>
              <a:t> </a:t>
            </a:r>
            <a:r>
              <a:rPr lang="en-US" sz="1400" err="1">
                <a:solidFill>
                  <a:schemeClr val="accent1"/>
                </a:solidFill>
              </a:rPr>
              <a:t>ToF</a:t>
            </a:r>
            <a:r>
              <a:rPr lang="en-US" sz="1400">
                <a:solidFill>
                  <a:schemeClr val="accent1"/>
                </a:solidFill>
              </a:rPr>
              <a:t> sensors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 err="1">
                <a:solidFill>
                  <a:schemeClr val="accent1"/>
                </a:solidFill>
              </a:rPr>
              <a:t>BrightSense</a:t>
            </a:r>
            <a:r>
              <a:rPr lang="en-US" sz="1400">
                <a:solidFill>
                  <a:schemeClr val="accent1"/>
                </a:solidFill>
              </a:rPr>
              <a:t>* global shutter CMOS sensors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Ambient light sensors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Micro-optics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Custom optical solutions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85BF85-A202-4743-A89B-C0A6FDF5C113}"/>
              </a:ext>
            </a:extLst>
          </p:cNvPr>
          <p:cNvSpPr/>
          <p:nvPr/>
        </p:nvSpPr>
        <p:spPr>
          <a:xfrm>
            <a:off x="7885471" y="1991252"/>
            <a:ext cx="4009378" cy="1737360"/>
          </a:xfrm>
          <a:prstGeom prst="rect">
            <a:avLst/>
          </a:prstGeom>
          <a:solidFill>
            <a:srgbClr val="E9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91440" rIns="91413" bIns="457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Biosensors  (motion + bio-signals)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Barometers, pressure sensors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Temperature sensors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Electrostatic sensors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MEMS microphones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304A0E-2CE3-4E58-AF59-2FFFAA5B1B41}"/>
              </a:ext>
            </a:extLst>
          </p:cNvPr>
          <p:cNvSpPr/>
          <p:nvPr/>
        </p:nvSpPr>
        <p:spPr>
          <a:xfrm>
            <a:off x="4114877" y="1491086"/>
            <a:ext cx="3698782" cy="502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0" rtlCol="0" anchor="ctr" anchorCtr="0">
            <a:noAutofit/>
          </a:bodyPr>
          <a:lstStyle/>
          <a:p>
            <a:pPr>
              <a:buClr>
                <a:srgbClr val="03234B"/>
              </a:buClr>
            </a:pPr>
            <a:r>
              <a:rPr lang="en-US" sz="1600" b="1">
                <a:solidFill>
                  <a:schemeClr val="accent1"/>
                </a:solidFill>
              </a:rPr>
              <a:t>Motion sensors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5E2F41-9675-4223-A6F9-AC939B855C26}"/>
              </a:ext>
            </a:extLst>
          </p:cNvPr>
          <p:cNvSpPr/>
          <p:nvPr/>
        </p:nvSpPr>
        <p:spPr>
          <a:xfrm>
            <a:off x="7885471" y="1491086"/>
            <a:ext cx="4009378" cy="502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0" rtlCol="0" anchor="ctr" anchorCtr="0">
            <a:noAutofit/>
          </a:bodyPr>
          <a:lstStyle/>
          <a:p>
            <a:pPr>
              <a:buClr>
                <a:srgbClr val="03234B"/>
              </a:buClr>
            </a:pPr>
            <a:r>
              <a:rPr lang="en-US" sz="1600" b="1">
                <a:solidFill>
                  <a:schemeClr val="accent1"/>
                </a:solidFill>
              </a:rPr>
              <a:t>Environmental &amp; biosensors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B14A62-EC6A-4F98-BAE0-5BC5D4EEBDA3}"/>
              </a:ext>
            </a:extLst>
          </p:cNvPr>
          <p:cNvSpPr/>
          <p:nvPr/>
        </p:nvSpPr>
        <p:spPr>
          <a:xfrm>
            <a:off x="6951406" y="3790341"/>
            <a:ext cx="4943443" cy="502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0" rtlCol="0" anchor="ctr" anchorCtr="0">
            <a:noAutofit/>
          </a:bodyPr>
          <a:lstStyle/>
          <a:p>
            <a:pPr>
              <a:buClr>
                <a:srgbClr val="03234B"/>
              </a:buClr>
            </a:pPr>
            <a:r>
              <a:rPr lang="en-US" sz="1600" b="1">
                <a:solidFill>
                  <a:schemeClr val="accent1"/>
                </a:solidFill>
              </a:rPr>
              <a:t>Optical sensing solutions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AA4D38-41C7-4489-9B14-C8B485FA3426}"/>
              </a:ext>
            </a:extLst>
          </p:cNvPr>
          <p:cNvSpPr/>
          <p:nvPr/>
        </p:nvSpPr>
        <p:spPr>
          <a:xfrm>
            <a:off x="4114877" y="4282079"/>
            <a:ext cx="2728375" cy="1812544"/>
          </a:xfrm>
          <a:prstGeom prst="rect">
            <a:avLst/>
          </a:prstGeom>
          <a:solidFill>
            <a:srgbClr val="E9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91440" rtlCol="0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Actuators for printheads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Piezoelectric actuators 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Electrostatic actuators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Electromagnetic actuators</a:t>
            </a:r>
          </a:p>
          <a:p>
            <a:pPr>
              <a:spcBef>
                <a:spcPts val="600"/>
              </a:spcBef>
              <a:buClr>
                <a:srgbClr val="03234B"/>
              </a:buClr>
            </a:pPr>
            <a:r>
              <a:rPr lang="en-US" sz="1400">
                <a:solidFill>
                  <a:schemeClr val="accent1"/>
                </a:solidFill>
              </a:rPr>
              <a:t>Thermal actuators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995B57-9A9A-452D-B2BD-054B7C24DA90}"/>
              </a:ext>
            </a:extLst>
          </p:cNvPr>
          <p:cNvSpPr/>
          <p:nvPr/>
        </p:nvSpPr>
        <p:spPr>
          <a:xfrm>
            <a:off x="4114877" y="3790341"/>
            <a:ext cx="2728375" cy="502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0" rIns="91416" bIns="0" rtlCol="0" anchor="ctr" anchorCtr="0">
            <a:noAutofit/>
          </a:bodyPr>
          <a:lstStyle/>
          <a:p>
            <a:pPr>
              <a:buClr>
                <a:srgbClr val="03234B"/>
              </a:buClr>
            </a:pPr>
            <a:r>
              <a:rPr lang="en-US" sz="1600" b="1">
                <a:solidFill>
                  <a:schemeClr val="accent1"/>
                </a:solidFill>
              </a:rPr>
              <a:t>Micro actuators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1C6F5BC-242F-454E-997F-B24460A9AB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4205" y="3811139"/>
            <a:ext cx="457201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758F4C3B-635C-40C2-BE28-F617970B3E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7130" y="1520036"/>
            <a:ext cx="457201" cy="457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D272BD-0B2A-1D99-A944-3623034DEE55}"/>
              </a:ext>
            </a:extLst>
          </p:cNvPr>
          <p:cNvSpPr/>
          <p:nvPr/>
        </p:nvSpPr>
        <p:spPr>
          <a:xfrm>
            <a:off x="289162" y="6121612"/>
            <a:ext cx="875503" cy="736388"/>
          </a:xfrm>
          <a:prstGeom prst="rect">
            <a:avLst/>
          </a:prstGeom>
          <a:solidFill>
            <a:srgbClr val="425A7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err="1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4C7FCF7-7E51-9E50-2203-B1587B5C8E7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75176" y="1510204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83C87713-A5C5-2FA8-CE06-E5C0693A7EA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35848" y="3811139"/>
            <a:ext cx="457201" cy="45720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431032-21B5-561D-57B6-FF4718AD20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1974" y="6155372"/>
            <a:ext cx="928614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69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55DF28B-8453-D87A-8151-C2C3D641E80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5EBBB76-B93C-48F7-4B22-EDE434DE2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aways</a:t>
            </a:r>
          </a:p>
        </p:txBody>
      </p:sp>
    </p:spTree>
    <p:extLst>
      <p:ext uri="{BB962C8B-B14F-4D97-AF65-F5344CB8AC3E}">
        <p14:creationId xmlns:p14="http://schemas.microsoft.com/office/powerpoint/2010/main" val="2491577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016403-705A-E242-4C5C-D574EFA90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7" y="1484313"/>
            <a:ext cx="11515726" cy="46085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As nuclear fusion technology advances toward practical energy generation, it presents significant opportunities for semiconductor companies as: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1E016-2228-B839-C9EA-5656DE85E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036" y="2397162"/>
            <a:ext cx="7492683" cy="3363558"/>
          </a:xfrm>
        </p:spPr>
        <p:txBody>
          <a:bodyPr/>
          <a:lstStyle/>
          <a:p>
            <a:r>
              <a:rPr lang="en-US" sz="1800" b="1" dirty="0"/>
              <a:t>Growth in clean energy sector:</a:t>
            </a:r>
            <a:r>
              <a:rPr lang="en-US" sz="1800" dirty="0"/>
              <a:t> strategic positioning in the energy transition.</a:t>
            </a:r>
          </a:p>
          <a:p>
            <a:pPr>
              <a:spcBef>
                <a:spcPts val="2400"/>
              </a:spcBef>
            </a:pPr>
            <a:r>
              <a:rPr lang="en-US" sz="1800" b="1" dirty="0"/>
              <a:t>Technological innovation:</a:t>
            </a:r>
            <a:r>
              <a:rPr lang="en-US" sz="1800" dirty="0"/>
              <a:t> developing materials and packaging resistant to extreme conditions.</a:t>
            </a:r>
          </a:p>
          <a:p>
            <a:pPr>
              <a:spcBef>
                <a:spcPts val="2400"/>
              </a:spcBef>
            </a:pPr>
            <a:r>
              <a:rPr lang="en-US" sz="1800" b="1" dirty="0"/>
              <a:t>Demand for advanced components:</a:t>
            </a:r>
            <a:r>
              <a:rPr lang="en-US" sz="1800" dirty="0"/>
              <a:t> supplying sensors, microcontrollers and power devices.</a:t>
            </a:r>
          </a:p>
          <a:p>
            <a:pPr>
              <a:spcBef>
                <a:spcPts val="2400"/>
              </a:spcBef>
            </a:pPr>
            <a:r>
              <a:rPr lang="en-US" sz="1800" b="1" dirty="0"/>
              <a:t>Research collaborations:</a:t>
            </a:r>
            <a:r>
              <a:rPr lang="en-US" sz="1800" dirty="0"/>
              <a:t> strengthening know-how and visibility in the high-tech sector.</a:t>
            </a:r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1786F8-C561-CB6F-643E-F43646BA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1718C-39EC-9B22-A2AC-852489C0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B169-58CE-4E65-B1F9-ACF9E46440C2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F6110-5381-571D-05FD-CC459DC38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487" y="2321811"/>
            <a:ext cx="3453774" cy="351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8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STMicroelectronics: </a:t>
            </a:r>
            <a:br>
              <a:rPr lang="en-US" dirty="0"/>
            </a:br>
            <a:r>
              <a:rPr lang="en-US" dirty="0"/>
              <a:t>Company overview</a:t>
            </a:r>
          </a:p>
        </p:txBody>
      </p:sp>
      <p:pic>
        <p:nvPicPr>
          <p:cNvPr id="6" name="Picture Placeholder 5" descr="A person in a blue suit in a factory&#10;&#10;Description automatically generated">
            <a:extLst>
              <a:ext uri="{FF2B5EF4-FFF2-40B4-BE49-F238E27FC236}">
                <a16:creationId xmlns:a16="http://schemas.microsoft.com/office/drawing/2014/main" id="{707407E7-D1FC-8A0F-4A9D-C11DBD920D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38" y="0"/>
            <a:ext cx="5495544" cy="6858000"/>
          </a:xfrm>
        </p:spPr>
      </p:pic>
    </p:spTree>
    <p:extLst>
      <p:ext uri="{BB962C8B-B14F-4D97-AF65-F5344CB8AC3E}">
        <p14:creationId xmlns:p14="http://schemas.microsoft.com/office/powerpoint/2010/main" val="595442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5AFAAC6-C578-4714-BB87-FB309DA5EA01}"/>
              </a:ext>
            </a:extLst>
          </p:cNvPr>
          <p:cNvGrpSpPr/>
          <p:nvPr/>
        </p:nvGrpSpPr>
        <p:grpSpPr>
          <a:xfrm>
            <a:off x="2771951" y="4347316"/>
            <a:ext cx="6420472" cy="952500"/>
            <a:chOff x="2414184" y="4286537"/>
            <a:chExt cx="6420472" cy="9525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9AD7A5-F434-4C60-BD6C-4FFEE020FD54}"/>
                </a:ext>
              </a:extLst>
            </p:cNvPr>
            <p:cNvSpPr txBox="1"/>
            <p:nvPr/>
          </p:nvSpPr>
          <p:spPr>
            <a:xfrm>
              <a:off x="3366684" y="4470400"/>
              <a:ext cx="54679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</a:rPr>
                <a:t>Find out more at </a:t>
              </a:r>
              <a:r>
                <a:rPr lang="en-US" sz="3200">
                  <a:solidFill>
                    <a:schemeClr val="accent3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www.st.com</a:t>
              </a:r>
              <a:endParaRPr lang="en-US" sz="3200">
                <a:solidFill>
                  <a:schemeClr val="accent3"/>
                </a:solidFill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1A5276C-330E-4EFA-971B-9E40A45C2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14184" y="4286537"/>
              <a:ext cx="9525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46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racket, person, man, ball&#10;&#10;Description automatically generated">
            <a:extLst>
              <a:ext uri="{FF2B5EF4-FFF2-40B4-BE49-F238E27FC236}">
                <a16:creationId xmlns:a16="http://schemas.microsoft.com/office/drawing/2014/main" id="{2737F591-1C4E-41BF-938B-98670FA46A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304924"/>
            <a:ext cx="8979406" cy="5552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We are creators and makers of technology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DB0FA6-909D-4C1E-937F-8CF3C0AA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A42E78-4FE3-4E16-9FB9-64A349BFE3F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CC0CC7-ECB3-4E00-9EC0-870831F82E4F}"/>
              </a:ext>
            </a:extLst>
          </p:cNvPr>
          <p:cNvSpPr/>
          <p:nvPr/>
        </p:nvSpPr>
        <p:spPr>
          <a:xfrm>
            <a:off x="8505588" y="3888816"/>
            <a:ext cx="3383280" cy="1005840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>
            <a:noAutofit/>
          </a:bodyPr>
          <a:lstStyle/>
          <a:p>
            <a:pPr marL="85699" defTabSz="1087762">
              <a:spcBef>
                <a:spcPts val="1799"/>
              </a:spcBef>
              <a:buClr>
                <a:schemeClr val="bg1"/>
              </a:buClr>
              <a:buSzPct val="100000"/>
              <a:defRPr/>
            </a:pPr>
            <a:r>
              <a:rPr lang="en-US" b="1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14</a:t>
            </a:r>
            <a:r>
              <a:rPr lang="en-US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 main manufacturing sites</a:t>
            </a:r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3A48310B-74A6-4163-AE45-79261780A032}"/>
              </a:ext>
            </a:extLst>
          </p:cNvPr>
          <p:cNvSpPr txBox="1"/>
          <p:nvPr/>
        </p:nvSpPr>
        <p:spPr>
          <a:xfrm>
            <a:off x="9910950" y="6359655"/>
            <a:ext cx="1699312" cy="263775"/>
          </a:xfrm>
          <a:prstGeom prst="rect">
            <a:avLst/>
          </a:prstGeom>
          <a:noFill/>
        </p:spPr>
        <p:txBody>
          <a:bodyPr wrap="none" lIns="108829" tIns="54415" rIns="108829" bIns="54415">
            <a:noAutofit/>
          </a:bodyPr>
          <a:lstStyle/>
          <a:p>
            <a:pPr algn="r">
              <a:buClr>
                <a:srgbClr val="03234B"/>
              </a:buClr>
              <a:defRPr/>
            </a:pPr>
            <a:r>
              <a:rPr lang="en-US" sz="1000">
                <a:ea typeface="ＭＳ Ｐゴシック" charset="0"/>
                <a:cs typeface="Arial" pitchFamily="34" charset="0"/>
              </a:rPr>
              <a:t> As of December 31, 2024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2EBF4B-79CD-4D15-8FC4-D87EEA66AE04}"/>
              </a:ext>
            </a:extLst>
          </p:cNvPr>
          <p:cNvSpPr/>
          <p:nvPr/>
        </p:nvSpPr>
        <p:spPr>
          <a:xfrm>
            <a:off x="4114802" y="1488884"/>
            <a:ext cx="7774066" cy="10058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>
            <a:noAutofit/>
          </a:bodyPr>
          <a:lstStyle/>
          <a:p>
            <a:pPr marL="85699" defTabSz="1087762">
              <a:spcBef>
                <a:spcPts val="1799"/>
              </a:spcBef>
              <a:buClr>
                <a:schemeClr val="bg1"/>
              </a:buClr>
              <a:buSzPct val="100000"/>
              <a:defRPr/>
            </a:pPr>
            <a:r>
              <a:rPr lang="en-US">
                <a:solidFill>
                  <a:schemeClr val="bg1"/>
                </a:solidFill>
                <a:ea typeface="ＭＳ Ｐゴシック" pitchFamily="-96" charset="-128"/>
                <a:cs typeface="Arial" pitchFamily="34" charset="0"/>
              </a:rPr>
              <a:t>One of the world’s largest semiconductor companies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5C3600-F7F4-4617-9569-EE7D7B2C7904}"/>
              </a:ext>
            </a:extLst>
          </p:cNvPr>
          <p:cNvSpPr/>
          <p:nvPr/>
        </p:nvSpPr>
        <p:spPr>
          <a:xfrm>
            <a:off x="8505588" y="2688850"/>
            <a:ext cx="3383280" cy="100584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>
            <a:noAutofit/>
          </a:bodyPr>
          <a:lstStyle/>
          <a:p>
            <a:pPr marL="85699" defTabSz="1087762">
              <a:spcBef>
                <a:spcPts val="1799"/>
              </a:spcBef>
              <a:buClr>
                <a:schemeClr val="bg1"/>
              </a:buClr>
              <a:buSzPct val="100000"/>
              <a:defRPr/>
            </a:pPr>
            <a:r>
              <a:rPr lang="en-US" b="1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$13.3 billion </a:t>
            </a:r>
            <a:r>
              <a:rPr lang="en-US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revenues in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AAEE72-FBCC-48F2-A83C-5085A34D7F19}"/>
              </a:ext>
            </a:extLst>
          </p:cNvPr>
          <p:cNvSpPr/>
          <p:nvPr/>
        </p:nvSpPr>
        <p:spPr>
          <a:xfrm>
            <a:off x="4114802" y="2688850"/>
            <a:ext cx="4114800" cy="100584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>
            <a:noAutofit/>
          </a:bodyPr>
          <a:lstStyle/>
          <a:p>
            <a:pPr marL="85699" defTabSz="1087762">
              <a:spcBef>
                <a:spcPts val="1799"/>
              </a:spcBef>
              <a:buClr>
                <a:schemeClr val="bg1"/>
              </a:buClr>
              <a:buSzPct val="100000"/>
              <a:defRPr/>
            </a:pPr>
            <a:r>
              <a:rPr lang="en-US" b="1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50,000</a:t>
            </a:r>
            <a:r>
              <a:rPr lang="en-US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 employees </a:t>
            </a:r>
            <a:br>
              <a:rPr lang="en-US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</a:br>
            <a:r>
              <a:rPr lang="en-US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of which </a:t>
            </a:r>
            <a:r>
              <a:rPr lang="en-US" b="1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9,000+ </a:t>
            </a:r>
            <a:r>
              <a:rPr lang="en-US" dirty="0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in R&amp;D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038504-2273-407D-B47C-DD3795C5C73C}"/>
              </a:ext>
            </a:extLst>
          </p:cNvPr>
          <p:cNvSpPr/>
          <p:nvPr/>
        </p:nvSpPr>
        <p:spPr>
          <a:xfrm>
            <a:off x="4114802" y="3888816"/>
            <a:ext cx="4114800" cy="1005840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>
            <a:noAutofit/>
          </a:bodyPr>
          <a:lstStyle/>
          <a:p>
            <a:pPr marL="85699" defTabSz="1087762">
              <a:spcBef>
                <a:spcPts val="1799"/>
              </a:spcBef>
              <a:buClr>
                <a:schemeClr val="bg1"/>
              </a:buClr>
              <a:buSzPct val="100000"/>
              <a:defRPr/>
            </a:pPr>
            <a:r>
              <a:rPr lang="en-US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Over </a:t>
            </a:r>
            <a:r>
              <a:rPr lang="en-US" b="1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80</a:t>
            </a:r>
            <a:r>
              <a:rPr lang="en-US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 sales &amp; marketing offices serving over </a:t>
            </a:r>
            <a:r>
              <a:rPr lang="en-US" b="1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200,000</a:t>
            </a:r>
            <a:r>
              <a:rPr lang="en-US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 customers across the globe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725E4D-C0A6-4235-ABCC-574BDAA4A010}"/>
              </a:ext>
            </a:extLst>
          </p:cNvPr>
          <p:cNvSpPr/>
          <p:nvPr/>
        </p:nvSpPr>
        <p:spPr>
          <a:xfrm>
            <a:off x="4114802" y="5088783"/>
            <a:ext cx="7774066" cy="100584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>
            <a:noAutofit/>
          </a:bodyPr>
          <a:lstStyle/>
          <a:p>
            <a:pPr marL="85699" defTabSz="1087762">
              <a:spcBef>
                <a:spcPts val="1799"/>
              </a:spcBef>
              <a:buClr>
                <a:schemeClr val="bg1"/>
              </a:buClr>
              <a:buSzPct val="100000"/>
              <a:defRPr/>
            </a:pPr>
            <a:r>
              <a:rPr lang="en-US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Signatory of the United Nations Global Compact (UNGC)</a:t>
            </a:r>
            <a:br>
              <a:rPr lang="en-US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</a:br>
            <a:r>
              <a:rPr lang="en-US">
                <a:solidFill>
                  <a:schemeClr val="accent1"/>
                </a:solidFill>
                <a:ea typeface="ＭＳ Ｐゴシック" pitchFamily="-96" charset="-128"/>
                <a:cs typeface="Arial" pitchFamily="34" charset="0"/>
              </a:rPr>
              <a:t>Member of the Responsible Business Alliance (RBA)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D8379CA-1C38-421A-84A9-769422B3AA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8197" y="2912804"/>
            <a:ext cx="516196" cy="51619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8056DC1-5DDC-4903-9C1D-A8D52EBC7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76201" y="2897841"/>
            <a:ext cx="583661" cy="58366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7590243-2215-49F6-8681-8B693A0949B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09565" y="1590228"/>
            <a:ext cx="771687" cy="77168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EDDA9A7-ECE8-4D6C-BBB9-6C1FD2BF320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85143" y="4091856"/>
            <a:ext cx="602304" cy="60230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5A04608F-1EAC-4B71-BD78-F8B0CFD5302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33781" y="5112679"/>
            <a:ext cx="962652" cy="96265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927C4FCD-7459-4EE2-8BD5-19A5DB8231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45932" y="3942742"/>
            <a:ext cx="871093" cy="871093"/>
          </a:xfrm>
          <a:prstGeom prst="rect">
            <a:avLst/>
          </a:prstGeom>
        </p:spPr>
      </p:pic>
      <p:pic>
        <p:nvPicPr>
          <p:cNvPr id="4" name="Graphic 5">
            <a:extLst>
              <a:ext uri="{FF2B5EF4-FFF2-40B4-BE49-F238E27FC236}">
                <a16:creationId xmlns:a16="http://schemas.microsoft.com/office/drawing/2014/main" id="{6F8FBC4E-91CC-469B-5B66-459C5716D6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1974" y="6155372"/>
            <a:ext cx="928614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Where you find us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336108" y="1304925"/>
            <a:ext cx="265176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82880" rIns="182880" rtlCol="0" anchor="ctr" anchorCtr="0">
            <a:noAutofit/>
          </a:bodyPr>
          <a:lstStyle/>
          <a:p>
            <a:pPr defTabSz="1218621">
              <a:buClr>
                <a:srgbClr val="03234B"/>
              </a:buClr>
              <a:defRPr/>
            </a:pPr>
            <a:r>
              <a:rPr lang="en-US">
                <a:solidFill>
                  <a:schemeClr val="bg1"/>
                </a:solidFill>
              </a:rPr>
              <a:t>Making </a:t>
            </a:r>
            <a:r>
              <a:rPr lang="en-US" b="1">
                <a:solidFill>
                  <a:schemeClr val="bg1"/>
                </a:solidFill>
              </a:rPr>
              <a:t>driving</a:t>
            </a:r>
            <a:r>
              <a:rPr lang="en-US">
                <a:solidFill>
                  <a:schemeClr val="bg1"/>
                </a:solidFill>
              </a:rPr>
              <a:t> safer, greener, and more connected</a:t>
            </a:r>
          </a:p>
        </p:txBody>
      </p:sp>
      <p:sp>
        <p:nvSpPr>
          <p:cNvPr id="24" name="Slide Number Placeholder 37">
            <a:extLst>
              <a:ext uri="{FF2B5EF4-FFF2-40B4-BE49-F238E27FC236}">
                <a16:creationId xmlns:a16="http://schemas.microsoft.com/office/drawing/2014/main" id="{088EFF45-52ED-4DDF-924A-EAF6F42024E8}"/>
              </a:ext>
            </a:extLst>
          </p:cNvPr>
          <p:cNvSpPr txBox="1">
            <a:spLocks/>
          </p:cNvSpPr>
          <p:nvPr/>
        </p:nvSpPr>
        <p:spPr>
          <a:xfrm>
            <a:off x="11592080" y="6330968"/>
            <a:ext cx="411004" cy="292554"/>
          </a:xfrm>
          <a:prstGeom prst="rect">
            <a:avLst/>
          </a:prstGeom>
        </p:spPr>
        <p:txBody>
          <a:bodyPr vert="horz" lIns="0" tIns="46800" rIns="0" bIns="4680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1100" b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234B"/>
              </a:buClr>
            </a:pPr>
            <a:fld id="{62A42E78-4FE3-4E16-9FB9-64A349BFE3FC}" type="slidenum">
              <a:rPr lang="en-US" smtClean="0"/>
              <a:pPr>
                <a:buClr>
                  <a:srgbClr val="03234B"/>
                </a:buClr>
              </a:pPr>
              <a:t>4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EC580E-4B0E-411C-B380-C77577DD4992}"/>
              </a:ext>
            </a:extLst>
          </p:cNvPr>
          <p:cNvSpPr txBox="1"/>
          <p:nvPr/>
        </p:nvSpPr>
        <p:spPr>
          <a:xfrm>
            <a:off x="3336108" y="3806835"/>
            <a:ext cx="2651760" cy="2286000"/>
          </a:xfrm>
          <a:prstGeom prst="rect">
            <a:avLst/>
          </a:prstGeom>
          <a:solidFill>
            <a:srgbClr val="8191A5"/>
          </a:solidFill>
          <a:ln>
            <a:noFill/>
          </a:ln>
        </p:spPr>
        <p:txBody>
          <a:bodyPr wrap="square" lIns="182880" rIns="182880" rtlCol="0" anchor="ctr" anchorCtr="0">
            <a:noAutofit/>
          </a:bodyPr>
          <a:lstStyle/>
          <a:p>
            <a:pPr defTabSz="1218621">
              <a:buClr>
                <a:srgbClr val="03234B"/>
              </a:buClr>
              <a:defRPr/>
            </a:pPr>
            <a:r>
              <a:rPr lang="en-US">
                <a:solidFill>
                  <a:schemeClr val="bg1"/>
                </a:solidFill>
              </a:rPr>
              <a:t>Making </a:t>
            </a:r>
            <a:r>
              <a:rPr lang="en-US" b="1">
                <a:solidFill>
                  <a:schemeClr val="bg1"/>
                </a:solidFill>
              </a:rPr>
              <a:t>homes &amp; cities</a:t>
            </a:r>
            <a:r>
              <a:rPr lang="en-US">
                <a:solidFill>
                  <a:schemeClr val="bg1"/>
                </a:solidFill>
              </a:rPr>
              <a:t> smarter, for better living, higher security, and to get more from available resources </a:t>
            </a:r>
          </a:p>
        </p:txBody>
      </p:sp>
      <p:pic>
        <p:nvPicPr>
          <p:cNvPr id="11" name="Picture 10" descr="A picture containing orange, sitting, motorcycle, table&#10;&#10;Description automatically generated">
            <a:extLst>
              <a:ext uri="{FF2B5EF4-FFF2-40B4-BE49-F238E27FC236}">
                <a16:creationId xmlns:a16="http://schemas.microsoft.com/office/drawing/2014/main" id="{566CB42F-2324-4D4F-A870-9A1223FF19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4440" y="1304925"/>
            <a:ext cx="3337560" cy="2286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CB35FE1-654E-476E-AC5E-CC6105B10C4F}"/>
              </a:ext>
            </a:extLst>
          </p:cNvPr>
          <p:cNvSpPr txBox="1"/>
          <p:nvPr/>
        </p:nvSpPr>
        <p:spPr>
          <a:xfrm>
            <a:off x="6218397" y="1304925"/>
            <a:ext cx="2651760" cy="2286000"/>
          </a:xfrm>
          <a:prstGeom prst="rect">
            <a:avLst/>
          </a:prstGeom>
          <a:solidFill>
            <a:srgbClr val="8191A5"/>
          </a:solidFill>
          <a:ln>
            <a:noFill/>
          </a:ln>
        </p:spPr>
        <p:txBody>
          <a:bodyPr wrap="square" lIns="182880" rIns="182880" rtlCol="0" anchor="ctr" anchorCtr="0">
            <a:noAutofit/>
          </a:bodyPr>
          <a:lstStyle/>
          <a:p>
            <a:pPr algn="r" defTabSz="1218621">
              <a:buClr>
                <a:srgbClr val="03234B"/>
              </a:buClr>
              <a:defRPr/>
            </a:pPr>
            <a:r>
              <a:rPr lang="en-US">
                <a:solidFill>
                  <a:schemeClr val="bg1"/>
                </a:solidFill>
              </a:rPr>
              <a:t>Enabling the evolution of </a:t>
            </a:r>
            <a:r>
              <a:rPr lang="en-US" b="1">
                <a:solidFill>
                  <a:schemeClr val="bg1"/>
                </a:solidFill>
              </a:rPr>
              <a:t>industry</a:t>
            </a:r>
            <a:r>
              <a:rPr lang="en-US">
                <a:solidFill>
                  <a:schemeClr val="bg1"/>
                </a:solidFill>
              </a:rPr>
              <a:t> towards smarter, safer, and more efficient factories &amp; workplaces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12F7BD8-2B89-4972-B004-BCEFBB0D9505}"/>
              </a:ext>
            </a:extLst>
          </p:cNvPr>
          <p:cNvSpPr txBox="1"/>
          <p:nvPr/>
        </p:nvSpPr>
        <p:spPr>
          <a:xfrm>
            <a:off x="6218397" y="3806835"/>
            <a:ext cx="265176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82880" rIns="182880" rtlCol="0" anchor="ctr" anchorCtr="0">
            <a:noAutofit/>
          </a:bodyPr>
          <a:lstStyle/>
          <a:p>
            <a:pPr algn="r" defTabSz="1218621">
              <a:buClr>
                <a:srgbClr val="03234B"/>
              </a:buClr>
              <a:defRPr/>
            </a:pPr>
            <a:r>
              <a:rPr lang="en-US">
                <a:solidFill>
                  <a:schemeClr val="bg1"/>
                </a:solidFill>
              </a:rPr>
              <a:t>Making everyday</a:t>
            </a:r>
            <a:r>
              <a:rPr lang="en-US" b="1">
                <a:solidFill>
                  <a:schemeClr val="bg1"/>
                </a:solidFill>
              </a:rPr>
              <a:t> things </a:t>
            </a:r>
            <a:r>
              <a:rPr lang="en-US">
                <a:solidFill>
                  <a:schemeClr val="bg1"/>
                </a:solidFill>
              </a:rPr>
              <a:t>smarter, connected,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and more aware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of their surroundings</a:t>
            </a:r>
          </a:p>
        </p:txBody>
      </p:sp>
      <p:pic>
        <p:nvPicPr>
          <p:cNvPr id="16" name="Picture 15" descr="A person sitting on the seat of a car&#10;&#10;Description automatically generated">
            <a:extLst>
              <a:ext uri="{FF2B5EF4-FFF2-40B4-BE49-F238E27FC236}">
                <a16:creationId xmlns:a16="http://schemas.microsoft.com/office/drawing/2014/main" id="{41F2EDE1-89FB-4FFB-BE8E-32AEC1C637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304926"/>
            <a:ext cx="3336107" cy="2286000"/>
          </a:xfrm>
          <a:prstGeom prst="rect">
            <a:avLst/>
          </a:prstGeom>
        </p:spPr>
      </p:pic>
      <p:pic>
        <p:nvPicPr>
          <p:cNvPr id="17" name="Picture 16" descr="A picture containing person, sitting, bed, young&#10;&#10;Description automatically generated">
            <a:extLst>
              <a:ext uri="{FF2B5EF4-FFF2-40B4-BE49-F238E27FC236}">
                <a16:creationId xmlns:a16="http://schemas.microsoft.com/office/drawing/2014/main" id="{A74995D0-FD5A-4FFD-A79C-C7B5A2329B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4440" y="3806835"/>
            <a:ext cx="3337560" cy="2286000"/>
          </a:xfrm>
          <a:prstGeom prst="rect">
            <a:avLst/>
          </a:prstGeom>
        </p:spPr>
      </p:pic>
      <p:pic>
        <p:nvPicPr>
          <p:cNvPr id="18" name="Picture 17" descr="A view of a city street&#10;&#10;Description automatically generated">
            <a:extLst>
              <a:ext uri="{FF2B5EF4-FFF2-40B4-BE49-F238E27FC236}">
                <a16:creationId xmlns:a16="http://schemas.microsoft.com/office/drawing/2014/main" id="{36B34FC3-D6B3-4388-9BD6-2CB68244FC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806835"/>
            <a:ext cx="333610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8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88CA7-834D-24B9-ABEE-DA6C4C5E7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holding a phone with a picture of a piano&#10;&#10;Description automatically generated">
            <a:extLst>
              <a:ext uri="{FF2B5EF4-FFF2-40B4-BE49-F238E27FC236}">
                <a16:creationId xmlns:a16="http://schemas.microsoft.com/office/drawing/2014/main" id="{5E228AD8-47FF-F272-3418-00EC75EBC8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9213" y="4772792"/>
            <a:ext cx="3976603" cy="2084918"/>
          </a:xfrm>
          <a:prstGeom prst="rect">
            <a:avLst/>
          </a:prstGeom>
        </p:spPr>
      </p:pic>
      <p:pic>
        <p:nvPicPr>
          <p:cNvPr id="12" name="Picture 11" descr="A large industrial machine with red pipes&#10;&#10;Description automatically generated with medium confidence">
            <a:extLst>
              <a:ext uri="{FF2B5EF4-FFF2-40B4-BE49-F238E27FC236}">
                <a16:creationId xmlns:a16="http://schemas.microsoft.com/office/drawing/2014/main" id="{0CF3E316-0A98-AEB3-51A8-93B6FE7DE5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"/>
          <a:stretch/>
        </p:blipFill>
        <p:spPr>
          <a:xfrm>
            <a:off x="4102013" y="1652693"/>
            <a:ext cx="3976604" cy="2377026"/>
          </a:xfrm>
          <a:prstGeom prst="rect">
            <a:avLst/>
          </a:prstGeom>
        </p:spPr>
      </p:pic>
      <p:pic>
        <p:nvPicPr>
          <p:cNvPr id="10" name="Picture 9" descr="Satellite flying over the earth&#10;&#10;Description automatically generated">
            <a:extLst>
              <a:ext uri="{FF2B5EF4-FFF2-40B4-BE49-F238E27FC236}">
                <a16:creationId xmlns:a16="http://schemas.microsoft.com/office/drawing/2014/main" id="{7F7D9CA6-3789-3E27-AF00-03A36347B8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552" y="4524586"/>
            <a:ext cx="3977260" cy="2333123"/>
          </a:xfrm>
          <a:prstGeom prst="rect">
            <a:avLst/>
          </a:prstGeom>
        </p:spPr>
      </p:pic>
      <p:pic>
        <p:nvPicPr>
          <p:cNvPr id="5" name="Picture 4" descr="Solar panels and wind turbines in front of blue sky&#10;&#10;Description automatically generated">
            <a:extLst>
              <a:ext uri="{FF2B5EF4-FFF2-40B4-BE49-F238E27FC236}">
                <a16:creationId xmlns:a16="http://schemas.microsoft.com/office/drawing/2014/main" id="{444C5D3D-BAC8-E99D-42B1-1E134056DD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524586"/>
            <a:ext cx="3959438" cy="2333413"/>
          </a:xfrm>
          <a:prstGeom prst="rect">
            <a:avLst/>
          </a:prstGeom>
        </p:spPr>
      </p:pic>
      <p:pic>
        <p:nvPicPr>
          <p:cNvPr id="3" name="Picture 2" descr="A close up of a circuit board&#10;&#10;Description automatically generated">
            <a:extLst>
              <a:ext uri="{FF2B5EF4-FFF2-40B4-BE49-F238E27FC236}">
                <a16:creationId xmlns:a16="http://schemas.microsoft.com/office/drawing/2014/main" id="{2957EAB0-76CD-9300-093D-2A3AF632E6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3" y="1484313"/>
            <a:ext cx="3969077" cy="2542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D5C5EC-277F-9B6F-E27F-81024E60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Our products and solutions enable customer innovation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222CA-79EB-4C21-BB1E-A27A6E9A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A42E78-4FE3-4E16-9FB9-64A349BFE3FC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pPr/>
              <a:t>5</a:t>
            </a:fld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8793DF-9F59-272F-BA14-3B1DC46DA8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/>
          <a:stretch/>
        </p:blipFill>
        <p:spPr>
          <a:xfrm>
            <a:off x="8215397" y="1969552"/>
            <a:ext cx="3976604" cy="205739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3F5E3F8-A90E-2D56-22D7-2AA824655AFA}"/>
              </a:ext>
            </a:extLst>
          </p:cNvPr>
          <p:cNvSpPr/>
          <p:nvPr/>
        </p:nvSpPr>
        <p:spPr>
          <a:xfrm>
            <a:off x="1" y="1313162"/>
            <a:ext cx="3976604" cy="658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Clr>
                <a:srgbClr val="03234B"/>
              </a:buClr>
            </a:pPr>
            <a:r>
              <a:rPr lang="en-US" b="1"/>
              <a:t>Dedicated </a:t>
            </a:r>
          </a:p>
          <a:p>
            <a:pPr algn="ctr">
              <a:buClr>
                <a:srgbClr val="03234B"/>
              </a:buClr>
            </a:pPr>
            <a:r>
              <a:rPr lang="en-US" b="1"/>
              <a:t>automotive ICs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E75283-A1A0-7294-662D-7949F4F9A451}"/>
              </a:ext>
            </a:extLst>
          </p:cNvPr>
          <p:cNvSpPr/>
          <p:nvPr/>
        </p:nvSpPr>
        <p:spPr>
          <a:xfrm>
            <a:off x="4107699" y="1313162"/>
            <a:ext cx="397660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Clr>
                <a:srgbClr val="03234B"/>
              </a:buClr>
            </a:pPr>
            <a:r>
              <a:rPr lang="en-US" b="1">
                <a:solidFill>
                  <a:schemeClr val="accent1"/>
                </a:solidFill>
              </a:rPr>
              <a:t>Analog, industrial &amp; </a:t>
            </a:r>
            <a:br>
              <a:rPr lang="en-US" b="1">
                <a:solidFill>
                  <a:schemeClr val="accent1"/>
                </a:solidFill>
              </a:rPr>
            </a:br>
            <a:r>
              <a:rPr lang="en-US" b="1">
                <a:solidFill>
                  <a:schemeClr val="accent1"/>
                </a:solidFill>
              </a:rPr>
              <a:t>power conversion ICs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B2DD99-2F59-56BC-CC30-9A5D7F37B3BF}"/>
              </a:ext>
            </a:extLst>
          </p:cNvPr>
          <p:cNvSpPr/>
          <p:nvPr/>
        </p:nvSpPr>
        <p:spPr>
          <a:xfrm>
            <a:off x="8215396" y="1313162"/>
            <a:ext cx="3976604" cy="658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Clr>
                <a:srgbClr val="03234B"/>
              </a:buClr>
            </a:pPr>
            <a:r>
              <a:rPr lang="en-US" b="1" dirty="0"/>
              <a:t>GP MCU &amp; MPU, Wireless solutions, secure MCU, EEPROM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E6D662-EF40-15A0-260E-F4E427A8B5C8}"/>
              </a:ext>
            </a:extLst>
          </p:cNvPr>
          <p:cNvSpPr/>
          <p:nvPr/>
        </p:nvSpPr>
        <p:spPr>
          <a:xfrm>
            <a:off x="1" y="4148368"/>
            <a:ext cx="397660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Clr>
                <a:srgbClr val="03234B"/>
              </a:buClr>
            </a:pPr>
            <a:r>
              <a:rPr lang="en-US" b="1">
                <a:solidFill>
                  <a:schemeClr val="accent1"/>
                </a:solidFill>
              </a:rPr>
              <a:t>Discrete &amp;</a:t>
            </a:r>
            <a:br>
              <a:rPr lang="en-US" b="1">
                <a:solidFill>
                  <a:schemeClr val="accent1"/>
                </a:solidFill>
              </a:rPr>
            </a:br>
            <a:r>
              <a:rPr lang="en-US" b="1">
                <a:solidFill>
                  <a:schemeClr val="accent1"/>
                </a:solidFill>
              </a:rPr>
              <a:t> power transistors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1521D4-53BE-5F7D-91C6-64902C54887F}"/>
              </a:ext>
            </a:extLst>
          </p:cNvPr>
          <p:cNvSpPr/>
          <p:nvPr/>
        </p:nvSpPr>
        <p:spPr>
          <a:xfrm>
            <a:off x="4107699" y="4148368"/>
            <a:ext cx="3976604" cy="658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Clr>
                <a:srgbClr val="03234B"/>
              </a:buClr>
            </a:pPr>
            <a:r>
              <a:rPr lang="en-US" b="1"/>
              <a:t>MEMS </a:t>
            </a:r>
            <a:br>
              <a:rPr lang="en-US" b="1"/>
            </a:br>
            <a:r>
              <a:rPr lang="en-US" b="1"/>
              <a:t>&amp; optical sensing solutions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A90A14-0744-3F62-EB8D-5C63FD940013}"/>
              </a:ext>
            </a:extLst>
          </p:cNvPr>
          <p:cNvSpPr/>
          <p:nvPr/>
        </p:nvSpPr>
        <p:spPr>
          <a:xfrm>
            <a:off x="8215396" y="4148368"/>
            <a:ext cx="3976604" cy="6583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Clr>
                <a:srgbClr val="03234B"/>
              </a:buClr>
            </a:pPr>
            <a:r>
              <a:rPr lang="en-US" b="1">
                <a:solidFill>
                  <a:schemeClr val="accent1"/>
                </a:solidFill>
              </a:rPr>
              <a:t>ASICs based on ST </a:t>
            </a:r>
            <a:br>
              <a:rPr lang="en-US" b="1">
                <a:solidFill>
                  <a:schemeClr val="accent1"/>
                </a:solidFill>
              </a:rPr>
            </a:br>
            <a:r>
              <a:rPr lang="en-US" b="1">
                <a:solidFill>
                  <a:schemeClr val="accent1"/>
                </a:solidFill>
              </a:rPr>
              <a:t>proprietary technologies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0CD7684-40AD-70EF-154F-83FCA4F520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1974" y="6155372"/>
            <a:ext cx="928614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4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preparing food inside of a building&#10;&#10;Description automatically generated">
            <a:extLst>
              <a:ext uri="{FF2B5EF4-FFF2-40B4-BE49-F238E27FC236}">
                <a16:creationId xmlns:a16="http://schemas.microsoft.com/office/drawing/2014/main" id="{24B42755-BE04-40EB-9FD3-D9F59A90F6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304682"/>
            <a:ext cx="6095999" cy="555290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8051483" y="2422992"/>
            <a:ext cx="3840480" cy="822960"/>
          </a:xfrm>
          <a:prstGeom prst="rect">
            <a:avLst/>
          </a:prstGeom>
          <a:solidFill>
            <a:srgbClr val="03234B"/>
          </a:solidFill>
          <a:ln w="9525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799" b="1">
                <a:solidFill>
                  <a:schemeClr val="bg1"/>
                </a:solidFill>
              </a:rPr>
              <a:t>Discrete, Power MOSFET, IGBT</a:t>
            </a:r>
          </a:p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799" b="1">
                <a:solidFill>
                  <a:schemeClr val="bg1"/>
                </a:solidFill>
              </a:rPr>
              <a:t>Silicon Carbide, Gallium Nitride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051483" y="1484313"/>
            <a:ext cx="3840480" cy="822960"/>
          </a:xfrm>
          <a:prstGeom prst="rect">
            <a:avLst/>
          </a:prstGeom>
          <a:solidFill>
            <a:srgbClr val="8191A5"/>
          </a:solidFill>
          <a:ln w="9525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799" b="1">
                <a:solidFill>
                  <a:schemeClr val="bg1"/>
                </a:solidFill>
              </a:rPr>
              <a:t>Smart Power: BCD </a:t>
            </a:r>
            <a:br>
              <a:rPr lang="en-US" sz="1799">
                <a:solidFill>
                  <a:schemeClr val="bg1"/>
                </a:solidFill>
              </a:rPr>
            </a:br>
            <a:r>
              <a:rPr lang="en-US" sz="1799">
                <a:solidFill>
                  <a:schemeClr val="bg1"/>
                </a:solidFill>
              </a:rPr>
              <a:t>(Bipolar - CMOS - Power DMOS)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114877" y="3361671"/>
            <a:ext cx="3840480" cy="822960"/>
          </a:xfrm>
          <a:prstGeom prst="rect">
            <a:avLst/>
          </a:prstGeom>
          <a:solidFill>
            <a:srgbClr val="03234B"/>
          </a:solidFill>
          <a:ln w="9525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Ins="35968" rtlCol="0" anchor="ctr" anchorCtr="0">
            <a:noAutofit/>
          </a:bodyPr>
          <a:lstStyle/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799" b="1" dirty="0">
                <a:solidFill>
                  <a:schemeClr val="bg1"/>
                </a:solidFill>
              </a:rPr>
              <a:t>Analog, RF CMOS &amp; BiCMOS,</a:t>
            </a:r>
          </a:p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799" b="1" dirty="0">
                <a:solidFill>
                  <a:schemeClr val="bg1"/>
                </a:solidFill>
              </a:rPr>
              <a:t>Silicon photonics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114877" y="2422992"/>
            <a:ext cx="3840480" cy="822960"/>
          </a:xfrm>
          <a:prstGeom prst="rect">
            <a:avLst/>
          </a:prstGeom>
          <a:solidFill>
            <a:srgbClr val="8191A5"/>
          </a:solidFill>
          <a:ln w="9525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799" b="1">
                <a:solidFill>
                  <a:schemeClr val="bg1"/>
                </a:solidFill>
              </a:rPr>
              <a:t>FD-SOI CMOS </a:t>
            </a:r>
          </a:p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799" b="1" err="1">
                <a:solidFill>
                  <a:schemeClr val="bg1"/>
                </a:solidFill>
              </a:rPr>
              <a:t>FinFET</a:t>
            </a:r>
            <a:r>
              <a:rPr lang="en-US" sz="1799">
                <a:solidFill>
                  <a:schemeClr val="bg1"/>
                </a:solidFill>
              </a:rPr>
              <a:t> through Foundry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114877" y="4300350"/>
            <a:ext cx="3840480" cy="822960"/>
          </a:xfrm>
          <a:prstGeom prst="rect">
            <a:avLst/>
          </a:prstGeom>
          <a:solidFill>
            <a:srgbClr val="8191A5"/>
          </a:solidFill>
          <a:ln w="9525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799" b="1">
                <a:solidFill>
                  <a:schemeClr val="bg1"/>
                </a:solidFill>
              </a:rPr>
              <a:t>eNVM CMOS 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051483" y="4300350"/>
            <a:ext cx="3840480" cy="822960"/>
          </a:xfrm>
          <a:prstGeom prst="rect">
            <a:avLst/>
          </a:prstGeom>
          <a:solidFill>
            <a:srgbClr val="03234B"/>
          </a:solidFill>
          <a:ln w="9525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799" b="1">
                <a:solidFill>
                  <a:schemeClr val="bg1"/>
                </a:solidFill>
              </a:rPr>
              <a:t>Optical sensing solutions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14877" y="5239030"/>
            <a:ext cx="7777086" cy="863213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1934" rtlCol="0" anchor="ctr" anchorCtr="0">
            <a:noAutofit/>
          </a:bodyPr>
          <a:lstStyle/>
          <a:p>
            <a:pPr algn="ctr">
              <a:spcBef>
                <a:spcPts val="300"/>
              </a:spcBef>
              <a:buClr>
                <a:srgbClr val="03234B"/>
              </a:buClr>
            </a:pPr>
            <a:r>
              <a:rPr lang="en-US" sz="1799" b="1">
                <a:solidFill>
                  <a:schemeClr val="accent1"/>
                </a:solidFill>
              </a:rPr>
              <a:t>Packaging technologies</a:t>
            </a:r>
          </a:p>
          <a:p>
            <a:pPr algn="ctr">
              <a:spcBef>
                <a:spcPts val="300"/>
              </a:spcBef>
              <a:buClr>
                <a:srgbClr val="03234B"/>
              </a:buClr>
            </a:pPr>
            <a:r>
              <a:rPr lang="en-US" sz="1799" err="1">
                <a:solidFill>
                  <a:schemeClr val="accent1"/>
                </a:solidFill>
              </a:rPr>
              <a:t>Leadframe</a:t>
            </a:r>
            <a:r>
              <a:rPr lang="en-US" sz="1799">
                <a:solidFill>
                  <a:schemeClr val="accent1"/>
                </a:solidFill>
              </a:rPr>
              <a:t> – Laminate – Sensor module – wafer level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51483" y="3361671"/>
            <a:ext cx="3840480" cy="822960"/>
          </a:xfrm>
          <a:prstGeom prst="rect">
            <a:avLst/>
          </a:prstGeom>
          <a:solidFill>
            <a:srgbClr val="8191A5"/>
          </a:solidFill>
          <a:ln w="9525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799" b="1">
                <a:solidFill>
                  <a:schemeClr val="bg1"/>
                </a:solidFill>
              </a:rPr>
              <a:t>Vertical Intelligent Power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8BFC98-0F75-4100-840C-4D0591D8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Differentiated technologies are our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92817E-D9F3-426E-80CD-FA215C44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A42E78-4FE3-4E16-9FB9-64A349BFE3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CD4599-167C-465D-9FAB-359D8A39F51A}"/>
              </a:ext>
            </a:extLst>
          </p:cNvPr>
          <p:cNvSpPr/>
          <p:nvPr/>
        </p:nvSpPr>
        <p:spPr>
          <a:xfrm>
            <a:off x="4114877" y="1484313"/>
            <a:ext cx="3840480" cy="82296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799" b="1">
                <a:solidFill>
                  <a:schemeClr val="bg1"/>
                </a:solidFill>
              </a:rPr>
              <a:t>MEMS</a:t>
            </a:r>
          </a:p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799">
                <a:solidFill>
                  <a:schemeClr val="bg1"/>
                </a:solidFill>
              </a:rPr>
              <a:t>for sensors &amp; micro-actuators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AABBDD6B-294F-683C-70EB-FD29B3058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974" y="6155372"/>
            <a:ext cx="928614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2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139F0F-CC8A-49F5-A97D-2B69BB0145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85341"/>
            <a:ext cx="8971186" cy="4783226"/>
          </a:xfrm>
          <a:prstGeom prst="rect">
            <a:avLst/>
          </a:prstGeom>
        </p:spPr>
      </p:pic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 We are drivers of your innovation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C5CF6-02A6-4D40-BFBF-4F8F6EAB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2A42E78-4FE3-4E16-9FB9-64A349BFE3F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6095999" y="1637971"/>
            <a:ext cx="5822603" cy="40280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77783" lvl="1">
              <a:buClr>
                <a:srgbClr val="03234B"/>
              </a:buClr>
              <a:buSzPct val="100000"/>
              <a:defRPr/>
            </a:pPr>
            <a:endParaRPr lang="en-US" sz="600" kern="0">
              <a:solidFill>
                <a:schemeClr val="bg1"/>
              </a:solidFill>
              <a:ea typeface="ＭＳ Ｐゴシック" charset="0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9CFC69-5903-4781-B84B-63BD7E9CA798}"/>
              </a:ext>
            </a:extLst>
          </p:cNvPr>
          <p:cNvSpPr/>
          <p:nvPr/>
        </p:nvSpPr>
        <p:spPr>
          <a:xfrm>
            <a:off x="0" y="1308100"/>
            <a:ext cx="8976360" cy="777240"/>
          </a:xfrm>
          <a:prstGeom prst="rect">
            <a:avLst/>
          </a:prstGeom>
          <a:solidFill>
            <a:schemeClr val="accent1"/>
          </a:solidFill>
        </p:spPr>
        <p:txBody>
          <a:bodyPr wrap="square" lIns="393700" tIns="0" rIns="127000" bIns="0" anchor="ctr" anchorCtr="0">
            <a:noAutofit/>
          </a:bodyPr>
          <a:lstStyle/>
          <a:p>
            <a:pPr>
              <a:buClr>
                <a:srgbClr val="03234B"/>
              </a:buClr>
            </a:pPr>
            <a:r>
              <a:rPr lang="en-US" sz="2000" b="1">
                <a:solidFill>
                  <a:schemeClr val="bg1"/>
                </a:solidFill>
              </a:rPr>
              <a:t>Advanced R&amp;D centers around the world for close collaboration with operations, customers, and partners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247C979-35ED-4EDD-9EC3-F5973147E070}"/>
              </a:ext>
            </a:extLst>
          </p:cNvPr>
          <p:cNvSpPr/>
          <p:nvPr/>
        </p:nvSpPr>
        <p:spPr>
          <a:xfrm>
            <a:off x="5233085" y="2415211"/>
            <a:ext cx="6660000" cy="540000"/>
          </a:xfrm>
          <a:prstGeom prst="rect">
            <a:avLst/>
          </a:prstGeom>
          <a:solidFill>
            <a:srgbClr val="8191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257" rtlCol="0" anchor="ctr">
            <a:noAutofit/>
          </a:bodyPr>
          <a:lstStyle/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799" b="1" dirty="0">
                <a:solidFill>
                  <a:schemeClr val="accent1"/>
                </a:solidFill>
              </a:rPr>
              <a:t>~9,300</a:t>
            </a:r>
            <a:r>
              <a:rPr lang="en-US" sz="1799" dirty="0">
                <a:solidFill>
                  <a:schemeClr val="accent1"/>
                </a:solidFill>
              </a:rPr>
              <a:t> people working in R&amp;D and product design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BE0DAB-0661-46E8-B7C9-8FB4884CC0CB}"/>
              </a:ext>
            </a:extLst>
          </p:cNvPr>
          <p:cNvSpPr/>
          <p:nvPr/>
        </p:nvSpPr>
        <p:spPr>
          <a:xfrm>
            <a:off x="5233085" y="3676129"/>
            <a:ext cx="6660000" cy="540000"/>
          </a:xfrm>
          <a:prstGeom prst="rect">
            <a:avLst/>
          </a:prstGeom>
          <a:solidFill>
            <a:srgbClr val="8191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257" rtlCol="0" anchor="ctr">
            <a:noAutofit/>
          </a:bodyPr>
          <a:lstStyle/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799" b="1" dirty="0">
                <a:solidFill>
                  <a:schemeClr val="accent1"/>
                </a:solidFill>
              </a:rPr>
              <a:t>~16</a:t>
            </a:r>
            <a:r>
              <a:rPr lang="en-US" sz="1799" dirty="0">
                <a:solidFill>
                  <a:schemeClr val="accent1"/>
                </a:solidFill>
              </a:rPr>
              <a:t>% of revenues invested in R&amp;D in 2024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57C7DF-75EA-40C5-B589-EFEC5F987AC9}"/>
              </a:ext>
            </a:extLst>
          </p:cNvPr>
          <p:cNvSpPr/>
          <p:nvPr/>
        </p:nvSpPr>
        <p:spPr>
          <a:xfrm>
            <a:off x="5233085" y="4306588"/>
            <a:ext cx="6660000" cy="540000"/>
          </a:xfrm>
          <a:prstGeom prst="rect">
            <a:avLst/>
          </a:prstGeom>
          <a:solidFill>
            <a:srgbClr val="C0C8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257" rtlCol="0" anchor="ctr">
            <a:noAutofit/>
          </a:bodyPr>
          <a:lstStyle/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799" b="1" dirty="0">
                <a:solidFill>
                  <a:schemeClr val="accent1"/>
                </a:solidFill>
              </a:rPr>
              <a:t>~200</a:t>
            </a:r>
            <a:r>
              <a:rPr lang="en-US" sz="1799" dirty="0">
                <a:solidFill>
                  <a:schemeClr val="accent1"/>
                </a:solidFill>
              </a:rPr>
              <a:t> active R&amp;D partnerships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AAE3E9-6C7B-4A76-900B-8BFEAF079FD2}"/>
              </a:ext>
            </a:extLst>
          </p:cNvPr>
          <p:cNvSpPr/>
          <p:nvPr/>
        </p:nvSpPr>
        <p:spPr>
          <a:xfrm>
            <a:off x="5233085" y="4937047"/>
            <a:ext cx="6660000" cy="540000"/>
          </a:xfrm>
          <a:prstGeom prst="rect">
            <a:avLst/>
          </a:prstGeom>
          <a:solidFill>
            <a:srgbClr val="8191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257" rtlCol="0" anchor="ctr">
            <a:noAutofit/>
          </a:bodyPr>
          <a:lstStyle/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799" b="1" dirty="0">
                <a:solidFill>
                  <a:schemeClr val="accent1"/>
                </a:solidFill>
              </a:rPr>
              <a:t>13</a:t>
            </a:r>
            <a:r>
              <a:rPr lang="en-US" sz="1799" dirty="0">
                <a:solidFill>
                  <a:schemeClr val="accent1"/>
                </a:solidFill>
              </a:rPr>
              <a:t> fab labs to drive open innovation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8B98F1-2F29-4075-B5BA-FAC10D3F6E3F}"/>
              </a:ext>
            </a:extLst>
          </p:cNvPr>
          <p:cNvSpPr/>
          <p:nvPr/>
        </p:nvSpPr>
        <p:spPr>
          <a:xfrm>
            <a:off x="5233085" y="3045670"/>
            <a:ext cx="6660000" cy="540000"/>
          </a:xfrm>
          <a:prstGeom prst="rect">
            <a:avLst/>
          </a:prstGeom>
          <a:solidFill>
            <a:srgbClr val="C0C8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257" rtlCol="0" anchor="ctr">
            <a:noAutofit/>
          </a:bodyPr>
          <a:lstStyle/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800" dirty="0">
                <a:solidFill>
                  <a:schemeClr val="accent1"/>
                </a:solidFill>
              </a:rPr>
              <a:t>~</a:t>
            </a:r>
            <a:r>
              <a:rPr lang="en-US" b="1" dirty="0">
                <a:solidFill>
                  <a:schemeClr val="accent1"/>
                </a:solidFill>
              </a:rPr>
              <a:t>21</a:t>
            </a:r>
            <a:r>
              <a:rPr lang="en-US" sz="1800" b="1" dirty="0">
                <a:solidFill>
                  <a:schemeClr val="accent1"/>
                </a:solidFill>
              </a:rPr>
              <a:t>,000</a:t>
            </a:r>
            <a:r>
              <a:rPr lang="en-US" sz="1800" dirty="0">
                <a:solidFill>
                  <a:schemeClr val="accent1"/>
                </a:solidFill>
              </a:rPr>
              <a:t> active and pending patents worldwide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AEF702-23F8-CA15-46A3-D0D34478188B}"/>
              </a:ext>
            </a:extLst>
          </p:cNvPr>
          <p:cNvSpPr/>
          <p:nvPr/>
        </p:nvSpPr>
        <p:spPr>
          <a:xfrm>
            <a:off x="5233085" y="5567506"/>
            <a:ext cx="6660000" cy="540000"/>
          </a:xfrm>
          <a:prstGeom prst="rect">
            <a:avLst/>
          </a:prstGeom>
          <a:solidFill>
            <a:srgbClr val="C0C8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257" rtlCol="0" anchor="ctr">
            <a:noAutofit/>
          </a:bodyPr>
          <a:lstStyle/>
          <a:p>
            <a:pPr>
              <a:spcBef>
                <a:spcPts val="300"/>
              </a:spcBef>
              <a:buClr>
                <a:srgbClr val="03234B"/>
              </a:buClr>
            </a:pPr>
            <a:r>
              <a:rPr lang="en-US" sz="1799" b="1" dirty="0">
                <a:solidFill>
                  <a:schemeClr val="accent1"/>
                </a:solidFill>
              </a:rPr>
              <a:t>~80</a:t>
            </a:r>
            <a:r>
              <a:rPr lang="en-US" sz="1799" dirty="0">
                <a:solidFill>
                  <a:schemeClr val="accent1"/>
                </a:solidFill>
              </a:rPr>
              <a:t> startups engaged in our programs</a:t>
            </a:r>
          </a:p>
        </p:txBody>
      </p:sp>
      <p:pic>
        <p:nvPicPr>
          <p:cNvPr id="2" name="Graphic 5">
            <a:extLst>
              <a:ext uri="{FF2B5EF4-FFF2-40B4-BE49-F238E27FC236}">
                <a16:creationId xmlns:a16="http://schemas.microsoft.com/office/drawing/2014/main" id="{F07CA4ED-ED95-3309-4123-5AF297893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974" y="6155372"/>
            <a:ext cx="928614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7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7379A8-26E3-C3EE-E16F-6B2F3E56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challenges for engineering </a:t>
            </a:r>
            <a:br>
              <a:rPr lang="en-US" dirty="0"/>
            </a:br>
            <a:r>
              <a:rPr lang="en-US" dirty="0"/>
              <a:t>in innovation scenarios</a:t>
            </a:r>
          </a:p>
        </p:txBody>
      </p:sp>
      <p:pic>
        <p:nvPicPr>
          <p:cNvPr id="4" name="Picture 3" descr="A close-up of a machine&#10;&#10;Description automatically generated">
            <a:extLst>
              <a:ext uri="{FF2B5EF4-FFF2-40B4-BE49-F238E27FC236}">
                <a16:creationId xmlns:a16="http://schemas.microsoft.com/office/drawing/2014/main" id="{4ACCB701-A60C-B990-8181-E27C022DBB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7103" y="2529061"/>
            <a:ext cx="2351970" cy="33061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D504BA-30DB-0503-4695-CECA3F5B3BF3}"/>
              </a:ext>
            </a:extLst>
          </p:cNvPr>
          <p:cNvSpPr txBox="1"/>
          <p:nvPr/>
        </p:nvSpPr>
        <p:spPr>
          <a:xfrm>
            <a:off x="6367103" y="1789700"/>
            <a:ext cx="235197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Quantum Technologies</a:t>
            </a:r>
            <a:endParaRPr lang="en-IN" sz="1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60DA7C-23E9-37AE-A26E-F60A2ADCA8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68775" y="2529063"/>
            <a:ext cx="2351970" cy="33061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698B4C-3F83-3E78-06A4-1EC7E710F6E1}"/>
              </a:ext>
            </a:extLst>
          </p:cNvPr>
          <p:cNvSpPr txBox="1"/>
          <p:nvPr/>
        </p:nvSpPr>
        <p:spPr>
          <a:xfrm>
            <a:off x="9168776" y="1789700"/>
            <a:ext cx="2351969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r-FR" sz="1600" b="1" dirty="0" err="1"/>
              <a:t>Nuclear</a:t>
            </a:r>
            <a:r>
              <a:rPr lang="fr-FR" sz="1600" b="1" dirty="0"/>
              <a:t> Energies</a:t>
            </a:r>
            <a:endParaRPr lang="en-IN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41B32B-DBC8-9B20-4941-94E320A4ECAF}"/>
              </a:ext>
            </a:extLst>
          </p:cNvPr>
          <p:cNvSpPr txBox="1"/>
          <p:nvPr/>
        </p:nvSpPr>
        <p:spPr>
          <a:xfrm>
            <a:off x="3565431" y="1789698"/>
            <a:ext cx="235197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r-FR" sz="1600" b="1" dirty="0"/>
              <a:t>Photonics</a:t>
            </a:r>
            <a:endParaRPr lang="en-IN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CA2FD-79E5-38D8-4850-56FDE9B0285A}"/>
              </a:ext>
            </a:extLst>
          </p:cNvPr>
          <p:cNvSpPr txBox="1"/>
          <p:nvPr/>
        </p:nvSpPr>
        <p:spPr>
          <a:xfrm>
            <a:off x="763759" y="1789698"/>
            <a:ext cx="235197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noProof="0" dirty="0"/>
              <a:t>Heterogeneous Integration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85FDBF-3B71-09B0-40CA-CCD9BB87FC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759" y="2529062"/>
            <a:ext cx="2351971" cy="3306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6B2E2C-7062-7C7E-D1BB-2BBDA7ADD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5431" y="2529059"/>
            <a:ext cx="2351970" cy="3306137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CFE3ABC-4DCF-F313-3EA5-021A732A0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261" y="6330968"/>
            <a:ext cx="411004" cy="292554"/>
          </a:xfrm>
        </p:spPr>
        <p:txBody>
          <a:bodyPr>
            <a:normAutofit/>
          </a:bodyPr>
          <a:lstStyle/>
          <a:p>
            <a:fld id="{62A42E78-4FE3-4E16-9FB9-64A349BFE3F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5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8E523-E0A4-33BF-FE4A-13794366A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3E2DB24D-666D-0476-D629-E722FE7F7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974" y="6155372"/>
            <a:ext cx="928614" cy="640080"/>
          </a:xfrm>
          <a:prstGeom prst="rect">
            <a:avLst/>
          </a:prstGeom>
        </p:spPr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A26DAC8A-8DE5-14BC-D4CF-F79E2E964B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04925"/>
            <a:ext cx="12192000" cy="478790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B89D803B-2C01-9F83-A7CA-7D769D53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Why are we interested in </a:t>
            </a:r>
            <a:br>
              <a:rPr lang="en-US" dirty="0"/>
            </a:br>
            <a:r>
              <a:rPr lang="en-US" dirty="0"/>
              <a:t>Nuclear Fusion?</a:t>
            </a:r>
          </a:p>
        </p:txBody>
      </p:sp>
    </p:spTree>
    <p:extLst>
      <p:ext uri="{BB962C8B-B14F-4D97-AF65-F5344CB8AC3E}">
        <p14:creationId xmlns:p14="http://schemas.microsoft.com/office/powerpoint/2010/main" val="10234564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PVER" val="ᝇᝂᝄ"/>
  <p:tag name="RANDOM" val="20"/>
  <p:tag name="CLINAME" val="ᝩគ᝗ក᝵ជជ᝽᝺᝽᝹᝸!ᝧᝨ᜴᝗ឃគ᝺᝽᝸᝹គឈ᝽᝵ក!ᝩគ᝗ក᝵ជជ᝽᝺᝽᝹᝸!ᝩគ᝗ក᝵ជជ᝽᝺᝽᝹᝸!ᝩគ᝗ក᝵ជជ᝽᝺᝽᝹᝸"/>
  <p:tag name="DATETIME" val="ᝅᝃᝅᝈᝃᝆᝄᝆᝄ᜴᜴ᝅᝈᝎᝅᝋ᜴᜼᝛ᝡᝨ᜿ᝅᝎᝄ᜽!ᝅᝃᝆᝄᝃᝆᝄᝆᝄ᜴᜴ᝅᝊᝎᝇᝄ᜴᜼᝛ᝡᝨ᜿ᝅᝎᝄ᜽!ᝅᝃᝆᝄᝃᝆᝄᝆᝄ᜴᜴ᝅᝊᝎᝇᝇ᜴᜼᝛ᝡᝨ᜿ᝅᝎᝄ᜽!ᝋᝃᝆᝍᝃᝆᝄᝆᝅ᜴᜴ᝌᝎᝆᝇ᜴᜼᝛ᝡᝨ᜿ᝆᝎᝄ᜽!ᝋᝃᝆᝍᝃᝆᝄᝆᝅ᜴᜴ᝌᝎᝆᝇ᜴᜼᝛ᝡᝨ᜿ᝆᝎᝄ᜽"/>
  <p:tag name="DONEBY" val="ᝧᝨᝰឈ᝵ញ᝺ឃញឆដ!ᝧᝨᝰឈ᝵ញ᝺ឃញឆដ!ᝧᝨᝰឈ᝵ញ᝺ឃញឆដ!ᝯᝩគ᝗ក᝵ជជ᝽᝺᝽᝹᝸᝱᜴ᝒ᜴᝕᝝ᝤ᜴᝼᝵គ᝸ឃដ᝹ឆ!ᝯᝩគ᝗ក᝵ជជ᝽᝺᝽᝹᝸᝱᜴ᝒ᜴᝕᝝ᝤ᜴᝼᝵គ᝸ឃដ᝹ឆ"/>
  <p:tag name="IPADDRESS" val="᝛ᝢ᝖᝗ᝫᝠᝅᝍᝈᝄ!᝛ᝢ᝖᝗ᝫᝠᝅᝍᝈᝄ!᝛ᝢ᝖᝗ᝫᝠᝅᝍᝈᝄ!ᝧᝤ᝕᝗ᝫᝠᝄᝇᝈᝈ!ᝧᝤ᝕᝗ᝫᝠᝄᝇᝈᝈ"/>
  <p:tag name="CHECKSUM" val="ᝈᝇᝆᝆ!ᝈᝉᝇᝋ!ᝈᝇᝅᝍ!ᝉᝋᝋᝆ!ᝉᝋᝋᝆ"/>
</p:tagLst>
</file>

<file path=ppt/theme/theme1.xml><?xml version="1.0" encoding="utf-8"?>
<a:theme xmlns:a="http://schemas.openxmlformats.org/drawingml/2006/main" name="1_ST PowerPoint Template 16x9">
  <a:themeElements>
    <a:clrScheme name="ST2024">
      <a:dk1>
        <a:srgbClr val="03234B"/>
      </a:dk1>
      <a:lt1>
        <a:srgbClr val="FFFFFF"/>
      </a:lt1>
      <a:dk2>
        <a:srgbClr val="525A63"/>
      </a:dk2>
      <a:lt2>
        <a:srgbClr val="EEEFF1"/>
      </a:lt2>
      <a:accent1>
        <a:srgbClr val="03234B"/>
      </a:accent1>
      <a:accent2>
        <a:srgbClr val="E6007E"/>
      </a:accent2>
      <a:accent3>
        <a:srgbClr val="3CB4E6"/>
      </a:accent3>
      <a:accent4>
        <a:srgbClr val="FFD200"/>
      </a:accent4>
      <a:accent5>
        <a:srgbClr val="49B170"/>
      </a:accent5>
      <a:accent6>
        <a:srgbClr val="04572F"/>
      </a:accent6>
      <a:hlink>
        <a:srgbClr val="3CB4E6"/>
      </a:hlink>
      <a:folHlink>
        <a:srgbClr val="8191A5"/>
      </a:folHlink>
    </a:clrScheme>
    <a:fontScheme name="ST BRAND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buClr>
            <a:schemeClr val="bg1"/>
          </a:buCl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_Template [16-9].potx" id="{1D6C4797-0390-488F-934B-6361D727849A}" vid="{E0CC9EDB-CDC5-4C80-AA9A-B10AD2A9AA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3601264B3F8E4ABF9B5241C8F7EC22" ma:contentTypeVersion="4" ma:contentTypeDescription="Create a new document." ma:contentTypeScope="" ma:versionID="a08267ff82216d619cde0870609b689e">
  <xsd:schema xmlns:xsd="http://www.w3.org/2001/XMLSchema" xmlns:xs="http://www.w3.org/2001/XMLSchema" xmlns:p="http://schemas.microsoft.com/office/2006/metadata/properties" xmlns:ns2="1c13439d-5690-48b1-86a2-2341bf10321a" targetNamespace="http://schemas.microsoft.com/office/2006/metadata/properties" ma:root="true" ma:fieldsID="42c4272bd0378710561f178ccd5aec4e" ns2:_="">
    <xsd:import namespace="1c13439d-5690-48b1-86a2-2341bf1032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3439d-5690-48b1-86a2-2341bf1032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96EF55-315B-4492-B764-01F013E488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161DB1-2F50-4AA2-9551-A23D414379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13439d-5690-48b1-86a2-2341bf1032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5860E1-69D5-4E74-884D-9FA623A0A3A9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1c13439d-5690-48b1-86a2-2341bf10321a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a4d79c82-e2ed-4723-9274-466bd8d27ffc}" enabled="1" method="Privileged" siteId="{75e027c9-20d5-47d5-b82f-77d7cd041e8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2171</TotalTime>
  <Words>1552</Words>
  <Application>Microsoft Office PowerPoint</Application>
  <PresentationFormat>Widescreen</PresentationFormat>
  <Paragraphs>255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ＭＳ Ｐゴシック</vt:lpstr>
      <vt:lpstr>Arial</vt:lpstr>
      <vt:lpstr>Calibri</vt:lpstr>
      <vt:lpstr>1_ST PowerPoint Template 16x9</vt:lpstr>
      <vt:lpstr>HPLA 2025: STMicroelectronics</vt:lpstr>
      <vt:lpstr>STMicroelectronics:  Company overview</vt:lpstr>
      <vt:lpstr>We are creators and makers of technology</vt:lpstr>
      <vt:lpstr>Where you find us</vt:lpstr>
      <vt:lpstr>Our products and solutions enable customer innovation</vt:lpstr>
      <vt:lpstr>Differentiated technologies are our foundation</vt:lpstr>
      <vt:lpstr> We are drivers of your innovation</vt:lpstr>
      <vt:lpstr>New challenges for engineering  in innovation scenarios</vt:lpstr>
      <vt:lpstr>Why are we interested in  Nuclear Fusion?</vt:lpstr>
      <vt:lpstr>The End-to-End “Energy” Chain</vt:lpstr>
      <vt:lpstr>A new Energy Deal</vt:lpstr>
      <vt:lpstr>An insight into a nuclear power plant</vt:lpstr>
      <vt:lpstr>Main technologies convergence</vt:lpstr>
      <vt:lpstr>Discrete &amp; power transistors​</vt:lpstr>
      <vt:lpstr>General-purpose MCU &amp; MPU, secure solutions &amp; NFC</vt:lpstr>
      <vt:lpstr>Analog, industrial &amp; power conversion ICs</vt:lpstr>
      <vt:lpstr>MEMS &amp; optical sensing solutions</vt:lpstr>
      <vt:lpstr>Take aways</vt:lpstr>
      <vt:lpstr>Take aways</vt:lpstr>
      <vt:lpstr>PowerPoint Presentation</vt:lpstr>
    </vt:vector>
  </TitlesOfParts>
  <Company>STMicroelectronics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Presentation</dc:title>
  <dc:creator>Gerard Cronin</dc:creator>
  <cp:keywords>Template v1.19</cp:keywords>
  <cp:lastModifiedBy>Fabrizio LA ROSA</cp:lastModifiedBy>
  <cp:revision>30</cp:revision>
  <dcterms:created xsi:type="dcterms:W3CDTF">2020-06-11T12:53:01Z</dcterms:created>
  <dcterms:modified xsi:type="dcterms:W3CDTF">2025-11-17T21:43:49Z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0x0101004B3601264B3F8E4ABF9B5241C8F7EC22</vt:lpwstr>
  </property>
  <property fmtid="{D5CDD505-2E9C-101B-9397-08002B2CF9AE}" pid="3" name="MSIP_Label_cf8c7287-838c-46dd-b281-b1140229e67a_Enabled">
    <vt:lpwstr>true</vt:lpwstr>
  </property>
  <property fmtid="{D5CDD505-2E9C-101B-9397-08002B2CF9AE}" pid="4" name="MSIP_Label_cf8c7287-838c-46dd-b281-b1140229e67a_SetDate">
    <vt:lpwstr>2021-07-29T06:24:29Z</vt:lpwstr>
  </property>
  <property fmtid="{D5CDD505-2E9C-101B-9397-08002B2CF9AE}" pid="5" name="MSIP_Label_cf8c7287-838c-46dd-b281-b1140229e67a_Method">
    <vt:lpwstr>Privileged</vt:lpwstr>
  </property>
  <property fmtid="{D5CDD505-2E9C-101B-9397-08002B2CF9AE}" pid="6" name="MSIP_Label_cf8c7287-838c-46dd-b281-b1140229e67a_Name">
    <vt:lpwstr>cf8c7287-838c-46dd-b281-b1140229e67a</vt:lpwstr>
  </property>
  <property fmtid="{D5CDD505-2E9C-101B-9397-08002B2CF9AE}" pid="7" name="MSIP_Label_cf8c7287-838c-46dd-b281-b1140229e67a_SiteId">
    <vt:lpwstr>75e027c9-20d5-47d5-b82f-77d7cd041e8f</vt:lpwstr>
  </property>
  <property fmtid="{D5CDD505-2E9C-101B-9397-08002B2CF9AE}" pid="8" name="MSIP_Label_cf8c7287-838c-46dd-b281-b1140229e67a_ActionId">
    <vt:lpwstr>ec833c09-5402-4884-aa66-04991f40db6f</vt:lpwstr>
  </property>
  <property fmtid="{D5CDD505-2E9C-101B-9397-08002B2CF9AE}" pid="9" name="MSIP_Label_cf8c7287-838c-46dd-b281-b1140229e67a_ContentBits">
    <vt:lpwstr>0</vt:lpwstr>
  </property>
  <property fmtid="{D5CDD505-2E9C-101B-9397-08002B2CF9AE}" pid="10" name="ClassificationContentMarkingFooterLocations">
    <vt:lpwstr>1_ST PowerPoint Template 16x9:10</vt:lpwstr>
  </property>
  <property fmtid="{D5CDD505-2E9C-101B-9397-08002B2CF9AE}" pid="11" name="ClassificationContentMarkingFooterText">
    <vt:lpwstr>ST Confidential</vt:lpwstr>
  </property>
</Properties>
</file>