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3" r:id="rId3"/>
    <p:sldId id="266" r:id="rId4"/>
    <p:sldId id="267" r:id="rId5"/>
    <p:sldId id="264" r:id="rId6"/>
    <p:sldId id="265" r:id="rId7"/>
    <p:sldId id="262" r:id="rId8"/>
    <p:sldId id="273" r:id="rId9"/>
    <p:sldId id="274" r:id="rId10"/>
    <p:sldId id="268" r:id="rId11"/>
    <p:sldId id="271" r:id="rId12"/>
    <p:sldId id="276" r:id="rId13"/>
    <p:sldId id="272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C35E6F-1A17-4F29-8E77-F8961F033541}" v="284" dt="2025-09-18T09:16:12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8" autoAdjust="0"/>
    <p:restoredTop sz="94660"/>
  </p:normalViewPr>
  <p:slideViewPr>
    <p:cSldViewPr snapToGrid="0">
      <p:cViewPr>
        <p:scale>
          <a:sx n="92" d="100"/>
          <a:sy n="92" d="100"/>
        </p:scale>
        <p:origin x="1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Lewis" userId="d291faab3ef1b944" providerId="LiveId" clId="{86B1DDF6-E1AB-492D-B4A9-0E88221CCDBA}"/>
    <pc:docChg chg="undo redo custSel addSld delSld modSld sldOrd">
      <pc:chgData name="Michael Lewis" userId="d291faab3ef1b944" providerId="LiveId" clId="{86B1DDF6-E1AB-492D-B4A9-0E88221CCDBA}" dt="2025-09-18T09:16:20.382" v="5178" actId="1076"/>
      <pc:docMkLst>
        <pc:docMk/>
      </pc:docMkLst>
      <pc:sldChg chg="addSp modSp mod">
        <pc:chgData name="Michael Lewis" userId="d291faab3ef1b944" providerId="LiveId" clId="{86B1DDF6-E1AB-492D-B4A9-0E88221CCDBA}" dt="2025-09-18T09:06:08.163" v="4939" actId="20577"/>
        <pc:sldMkLst>
          <pc:docMk/>
          <pc:sldMk cId="524533098" sldId="262"/>
        </pc:sldMkLst>
        <pc:spChg chg="mod">
          <ac:chgData name="Michael Lewis" userId="d291faab3ef1b944" providerId="LiveId" clId="{86B1DDF6-E1AB-492D-B4A9-0E88221CCDBA}" dt="2025-09-17T13:13:30.006" v="2333" actId="20577"/>
          <ac:spMkLst>
            <pc:docMk/>
            <pc:sldMk cId="524533098" sldId="262"/>
            <ac:spMk id="2" creationId="{140BB878-ABB0-46D6-C8C0-B90EFC61CBDD}"/>
          </ac:spMkLst>
        </pc:spChg>
        <pc:spChg chg="add mod">
          <ac:chgData name="Michael Lewis" userId="d291faab3ef1b944" providerId="LiveId" clId="{86B1DDF6-E1AB-492D-B4A9-0E88221CCDBA}" dt="2025-09-18T09:06:08.163" v="4939" actId="20577"/>
          <ac:spMkLst>
            <pc:docMk/>
            <pc:sldMk cId="524533098" sldId="262"/>
            <ac:spMk id="3" creationId="{30619BF4-797E-C827-A778-C5629A573B00}"/>
          </ac:spMkLst>
        </pc:spChg>
      </pc:sldChg>
      <pc:sldChg chg="addSp delSp modSp mod">
        <pc:chgData name="Michael Lewis" userId="d291faab3ef1b944" providerId="LiveId" clId="{86B1DDF6-E1AB-492D-B4A9-0E88221CCDBA}" dt="2025-09-18T09:01:36.893" v="4821" actId="5793"/>
        <pc:sldMkLst>
          <pc:docMk/>
          <pc:sldMk cId="441349275" sldId="263"/>
        </pc:sldMkLst>
        <pc:spChg chg="mod">
          <ac:chgData name="Michael Lewis" userId="d291faab3ef1b944" providerId="LiveId" clId="{86B1DDF6-E1AB-492D-B4A9-0E88221CCDBA}" dt="2025-09-17T12:34:45.966" v="788" actId="20577"/>
          <ac:spMkLst>
            <pc:docMk/>
            <pc:sldMk cId="441349275" sldId="263"/>
            <ac:spMk id="2" creationId="{091CB453-717B-FF87-6C74-1671F4A31457}"/>
          </ac:spMkLst>
        </pc:spChg>
        <pc:spChg chg="mod">
          <ac:chgData name="Michael Lewis" userId="d291faab3ef1b944" providerId="LiveId" clId="{86B1DDF6-E1AB-492D-B4A9-0E88221CCDBA}" dt="2025-09-18T09:01:36.893" v="4821" actId="5793"/>
          <ac:spMkLst>
            <pc:docMk/>
            <pc:sldMk cId="441349275" sldId="263"/>
            <ac:spMk id="3" creationId="{48F0260D-DC3B-EAD4-B897-C695ABBABEBB}"/>
          </ac:spMkLst>
        </pc:spChg>
        <pc:picChg chg="add mod modCrop">
          <ac:chgData name="Michael Lewis" userId="d291faab3ef1b944" providerId="LiveId" clId="{86B1DDF6-E1AB-492D-B4A9-0E88221CCDBA}" dt="2025-09-17T12:37:52.516" v="994" actId="1076"/>
          <ac:picMkLst>
            <pc:docMk/>
            <pc:sldMk cId="441349275" sldId="263"/>
            <ac:picMk id="7" creationId="{6749DB28-F994-B308-B390-291697710413}"/>
          </ac:picMkLst>
        </pc:picChg>
        <pc:picChg chg="add mod">
          <ac:chgData name="Michael Lewis" userId="d291faab3ef1b944" providerId="LiveId" clId="{86B1DDF6-E1AB-492D-B4A9-0E88221CCDBA}" dt="2025-09-17T12:39:22.570" v="999" actId="1076"/>
          <ac:picMkLst>
            <pc:docMk/>
            <pc:sldMk cId="441349275" sldId="263"/>
            <ac:picMk id="1026" creationId="{D956D032-BD96-CB7D-B7C4-22D1AB6A333E}"/>
          </ac:picMkLst>
        </pc:picChg>
        <pc:picChg chg="add mod">
          <ac:chgData name="Michael Lewis" userId="d291faab3ef1b944" providerId="LiveId" clId="{86B1DDF6-E1AB-492D-B4A9-0E88221CCDBA}" dt="2025-09-17T12:38:12.138" v="998" actId="14100"/>
          <ac:picMkLst>
            <pc:docMk/>
            <pc:sldMk cId="441349275" sldId="263"/>
            <ac:picMk id="1028" creationId="{3E12FED4-96DB-BFD4-7D59-76E494DEF076}"/>
          </ac:picMkLst>
        </pc:picChg>
        <pc:picChg chg="add del mod">
          <ac:chgData name="Michael Lewis" userId="d291faab3ef1b944" providerId="LiveId" clId="{86B1DDF6-E1AB-492D-B4A9-0E88221CCDBA}" dt="2025-09-17T08:56:23.162" v="86" actId="478"/>
          <ac:picMkLst>
            <pc:docMk/>
            <pc:sldMk cId="441349275" sldId="263"/>
            <ac:picMk id="1030" creationId="{B268AFF7-879C-4794-35F7-F7D7EAFCAB4B}"/>
          </ac:picMkLst>
        </pc:picChg>
        <pc:picChg chg="add del mod">
          <ac:chgData name="Michael Lewis" userId="d291faab3ef1b944" providerId="LiveId" clId="{86B1DDF6-E1AB-492D-B4A9-0E88221CCDBA}" dt="2025-09-17T08:56:43.897" v="90" actId="478"/>
          <ac:picMkLst>
            <pc:docMk/>
            <pc:sldMk cId="441349275" sldId="263"/>
            <ac:picMk id="1032" creationId="{634687E6-B24A-0679-FF0E-EF6EE082B11A}"/>
          </ac:picMkLst>
        </pc:picChg>
        <pc:picChg chg="add mod">
          <ac:chgData name="Michael Lewis" userId="d291faab3ef1b944" providerId="LiveId" clId="{86B1DDF6-E1AB-492D-B4A9-0E88221CCDBA}" dt="2025-09-17T12:39:22.570" v="999" actId="1076"/>
          <ac:picMkLst>
            <pc:docMk/>
            <pc:sldMk cId="441349275" sldId="263"/>
            <ac:picMk id="1034" creationId="{86BE08C7-82DB-D599-26AD-F03D3B056F98}"/>
          </ac:picMkLst>
        </pc:picChg>
        <pc:picChg chg="add">
          <ac:chgData name="Michael Lewis" userId="d291faab3ef1b944" providerId="LiveId" clId="{86B1DDF6-E1AB-492D-B4A9-0E88221CCDBA}" dt="2025-09-17T08:57:43.404" v="96"/>
          <ac:picMkLst>
            <pc:docMk/>
            <pc:sldMk cId="441349275" sldId="263"/>
            <ac:picMk id="1036" creationId="{B50C5131-966A-7EAB-E56B-56941592C6D0}"/>
          </ac:picMkLst>
        </pc:picChg>
        <pc:picChg chg="add del">
          <ac:chgData name="Michael Lewis" userId="d291faab3ef1b944" providerId="LiveId" clId="{86B1DDF6-E1AB-492D-B4A9-0E88221CCDBA}" dt="2025-09-17T08:57:50.284" v="98" actId="478"/>
          <ac:picMkLst>
            <pc:docMk/>
            <pc:sldMk cId="441349275" sldId="263"/>
            <ac:picMk id="1038" creationId="{51D8A021-3476-3FA9-AB1E-1F1010281CD4}"/>
          </ac:picMkLst>
        </pc:picChg>
        <pc:picChg chg="add del">
          <ac:chgData name="Michael Lewis" userId="d291faab3ef1b944" providerId="LiveId" clId="{86B1DDF6-E1AB-492D-B4A9-0E88221CCDBA}" dt="2025-09-17T08:58:29.183" v="103" actId="478"/>
          <ac:picMkLst>
            <pc:docMk/>
            <pc:sldMk cId="441349275" sldId="263"/>
            <ac:picMk id="1040" creationId="{E61B35ED-07CA-D90A-6C74-631328700CF1}"/>
          </ac:picMkLst>
        </pc:picChg>
        <pc:picChg chg="add del">
          <ac:chgData name="Michael Lewis" userId="d291faab3ef1b944" providerId="LiveId" clId="{86B1DDF6-E1AB-492D-B4A9-0E88221CCDBA}" dt="2025-09-17T09:04:56.892" v="304" actId="478"/>
          <ac:picMkLst>
            <pc:docMk/>
            <pc:sldMk cId="441349275" sldId="263"/>
            <ac:picMk id="1042" creationId="{E06B16D6-C5AB-CB98-1CFC-035D320A8FA0}"/>
          </ac:picMkLst>
        </pc:picChg>
      </pc:sldChg>
      <pc:sldChg chg="modSp mod">
        <pc:chgData name="Michael Lewis" userId="d291faab3ef1b944" providerId="LiveId" clId="{86B1DDF6-E1AB-492D-B4A9-0E88221CCDBA}" dt="2025-09-17T13:01:14.716" v="1710" actId="1076"/>
        <pc:sldMkLst>
          <pc:docMk/>
          <pc:sldMk cId="1828193407" sldId="264"/>
        </pc:sldMkLst>
        <pc:spChg chg="mod">
          <ac:chgData name="Michael Lewis" userId="d291faab3ef1b944" providerId="LiveId" clId="{86B1DDF6-E1AB-492D-B4A9-0E88221CCDBA}" dt="2025-09-17T09:06:04.906" v="328" actId="20577"/>
          <ac:spMkLst>
            <pc:docMk/>
            <pc:sldMk cId="1828193407" sldId="264"/>
            <ac:spMk id="2" creationId="{111B3515-D34C-9E2D-3B6D-899E56524807}"/>
          </ac:spMkLst>
        </pc:spChg>
        <pc:spChg chg="mod">
          <ac:chgData name="Michael Lewis" userId="d291faab3ef1b944" providerId="LiveId" clId="{86B1DDF6-E1AB-492D-B4A9-0E88221CCDBA}" dt="2025-09-17T13:01:05.475" v="1709" actId="1076"/>
          <ac:spMkLst>
            <pc:docMk/>
            <pc:sldMk cId="1828193407" sldId="264"/>
            <ac:spMk id="8" creationId="{668ED00F-8279-59EB-707F-1629CB29B9C0}"/>
          </ac:spMkLst>
        </pc:spChg>
        <pc:spChg chg="mod">
          <ac:chgData name="Michael Lewis" userId="d291faab3ef1b944" providerId="LiveId" clId="{86B1DDF6-E1AB-492D-B4A9-0E88221CCDBA}" dt="2025-09-17T13:01:14.716" v="1710" actId="1076"/>
          <ac:spMkLst>
            <pc:docMk/>
            <pc:sldMk cId="1828193407" sldId="264"/>
            <ac:spMk id="9" creationId="{64DD439D-74EA-8C23-D821-4A6B64D85DBD}"/>
          </ac:spMkLst>
        </pc:spChg>
      </pc:sldChg>
      <pc:sldChg chg="addSp modSp mod">
        <pc:chgData name="Michael Lewis" userId="d291faab3ef1b944" providerId="LiveId" clId="{86B1DDF6-E1AB-492D-B4A9-0E88221CCDBA}" dt="2025-09-17T13:00:35.806" v="1707" actId="1076"/>
        <pc:sldMkLst>
          <pc:docMk/>
          <pc:sldMk cId="2944033250" sldId="265"/>
        </pc:sldMkLst>
        <pc:spChg chg="add mod">
          <ac:chgData name="Michael Lewis" userId="d291faab3ef1b944" providerId="LiveId" clId="{86B1DDF6-E1AB-492D-B4A9-0E88221CCDBA}" dt="2025-09-17T13:00:28.356" v="1700" actId="1076"/>
          <ac:spMkLst>
            <pc:docMk/>
            <pc:sldMk cId="2944033250" sldId="265"/>
            <ac:spMk id="3" creationId="{14F6F8D5-34A6-018D-ED93-9A7E2677E4C3}"/>
          </ac:spMkLst>
        </pc:spChg>
        <pc:spChg chg="add mod">
          <ac:chgData name="Michael Lewis" userId="d291faab3ef1b944" providerId="LiveId" clId="{86B1DDF6-E1AB-492D-B4A9-0E88221CCDBA}" dt="2025-09-17T13:00:35.806" v="1707" actId="1076"/>
          <ac:spMkLst>
            <pc:docMk/>
            <pc:sldMk cId="2944033250" sldId="265"/>
            <ac:spMk id="6" creationId="{1178FA67-427D-9704-233B-8113AEE715C3}"/>
          </ac:spMkLst>
        </pc:spChg>
        <pc:spChg chg="mod">
          <ac:chgData name="Michael Lewis" userId="d291faab3ef1b944" providerId="LiveId" clId="{86B1DDF6-E1AB-492D-B4A9-0E88221CCDBA}" dt="2025-09-17T12:59:40.613" v="1679" actId="1076"/>
          <ac:spMkLst>
            <pc:docMk/>
            <pc:sldMk cId="2944033250" sldId="265"/>
            <ac:spMk id="11" creationId="{F6B0C46A-6B32-6C2A-BEE6-90B158C5D654}"/>
          </ac:spMkLst>
        </pc:spChg>
        <pc:picChg chg="ord">
          <ac:chgData name="Michael Lewis" userId="d291faab3ef1b944" providerId="LiveId" clId="{86B1DDF6-E1AB-492D-B4A9-0E88221CCDBA}" dt="2025-09-17T08:53:14.615" v="59" actId="167"/>
          <ac:picMkLst>
            <pc:docMk/>
            <pc:sldMk cId="2944033250" sldId="265"/>
            <ac:picMk id="7" creationId="{195310C1-A2B1-4DE2-19D2-F149282F34E3}"/>
          </ac:picMkLst>
        </pc:picChg>
      </pc:sldChg>
      <pc:sldChg chg="addSp delSp modSp mod">
        <pc:chgData name="Michael Lewis" userId="d291faab3ef1b944" providerId="LiveId" clId="{86B1DDF6-E1AB-492D-B4A9-0E88221CCDBA}" dt="2025-09-17T13:04:39.741" v="1781" actId="1076"/>
        <pc:sldMkLst>
          <pc:docMk/>
          <pc:sldMk cId="3829709635" sldId="266"/>
        </pc:sldMkLst>
        <pc:spChg chg="mod">
          <ac:chgData name="Michael Lewis" userId="d291faab3ef1b944" providerId="LiveId" clId="{86B1DDF6-E1AB-492D-B4A9-0E88221CCDBA}" dt="2025-09-17T08:52:59.258" v="57" actId="20577"/>
          <ac:spMkLst>
            <pc:docMk/>
            <pc:sldMk cId="3829709635" sldId="266"/>
            <ac:spMk id="2" creationId="{44458990-AB03-8886-8702-BFD79B262C1B}"/>
          </ac:spMkLst>
        </pc:spChg>
        <pc:spChg chg="mod">
          <ac:chgData name="Michael Lewis" userId="d291faab3ef1b944" providerId="LiveId" clId="{86B1DDF6-E1AB-492D-B4A9-0E88221CCDBA}" dt="2025-09-17T12:57:14.325" v="1675" actId="20577"/>
          <ac:spMkLst>
            <pc:docMk/>
            <pc:sldMk cId="3829709635" sldId="266"/>
            <ac:spMk id="3" creationId="{96F63741-9C8C-7787-2FAA-86BDEC2C1051}"/>
          </ac:spMkLst>
        </pc:spChg>
        <pc:spChg chg="add del">
          <ac:chgData name="Michael Lewis" userId="d291faab3ef1b944" providerId="LiveId" clId="{86B1DDF6-E1AB-492D-B4A9-0E88221CCDBA}" dt="2025-09-17T08:59:29.221" v="111" actId="478"/>
          <ac:spMkLst>
            <pc:docMk/>
            <pc:sldMk cId="3829709635" sldId="266"/>
            <ac:spMk id="7" creationId="{F3F6604C-18D7-5457-7074-40B6339ED666}"/>
          </ac:spMkLst>
        </pc:spChg>
        <pc:spChg chg="add mod">
          <ac:chgData name="Michael Lewis" userId="d291faab3ef1b944" providerId="LiveId" clId="{86B1DDF6-E1AB-492D-B4A9-0E88221CCDBA}" dt="2025-09-17T13:04:23.741" v="1777" actId="1076"/>
          <ac:spMkLst>
            <pc:docMk/>
            <pc:sldMk cId="3829709635" sldId="266"/>
            <ac:spMk id="8" creationId="{9872C987-BF39-3ABE-167E-EA93A46B01A4}"/>
          </ac:spMkLst>
        </pc:spChg>
        <pc:spChg chg="add del mod">
          <ac:chgData name="Michael Lewis" userId="d291faab3ef1b944" providerId="LiveId" clId="{86B1DDF6-E1AB-492D-B4A9-0E88221CCDBA}" dt="2025-09-17T12:47:20.184" v="1295" actId="478"/>
          <ac:spMkLst>
            <pc:docMk/>
            <pc:sldMk cId="3829709635" sldId="266"/>
            <ac:spMk id="9" creationId="{AFBD09F9-E47B-F20C-E046-5EE855B5F874}"/>
          </ac:spMkLst>
        </pc:spChg>
        <pc:spChg chg="add mod">
          <ac:chgData name="Michael Lewis" userId="d291faab3ef1b944" providerId="LiveId" clId="{86B1DDF6-E1AB-492D-B4A9-0E88221CCDBA}" dt="2025-09-17T13:04:39.741" v="1781" actId="1076"/>
          <ac:spMkLst>
            <pc:docMk/>
            <pc:sldMk cId="3829709635" sldId="266"/>
            <ac:spMk id="10" creationId="{9271358D-FCB8-5FBD-FA5B-0CDADB4A9F3B}"/>
          </ac:spMkLst>
        </pc:spChg>
        <pc:picChg chg="add mod">
          <ac:chgData name="Michael Lewis" userId="d291faab3ef1b944" providerId="LiveId" clId="{86B1DDF6-E1AB-492D-B4A9-0E88221CCDBA}" dt="2025-09-17T12:50:18.518" v="1435" actId="1076"/>
          <ac:picMkLst>
            <pc:docMk/>
            <pc:sldMk cId="3829709635" sldId="266"/>
            <ac:picMk id="2050" creationId="{575ADADA-0CA3-3C53-B52D-B2E4336D5635}"/>
          </ac:picMkLst>
        </pc:picChg>
        <pc:picChg chg="add mod">
          <ac:chgData name="Michael Lewis" userId="d291faab3ef1b944" providerId="LiveId" clId="{86B1DDF6-E1AB-492D-B4A9-0E88221CCDBA}" dt="2025-09-17T09:13:37.875" v="785" actId="1076"/>
          <ac:picMkLst>
            <pc:docMk/>
            <pc:sldMk cId="3829709635" sldId="266"/>
            <ac:picMk id="2052" creationId="{1C6CB83C-E09F-9757-4401-6E98EB5F7558}"/>
          </ac:picMkLst>
        </pc:picChg>
        <pc:picChg chg="add mod">
          <ac:chgData name="Michael Lewis" userId="d291faab3ef1b944" providerId="LiveId" clId="{86B1DDF6-E1AB-492D-B4A9-0E88221CCDBA}" dt="2025-09-17T09:13:32.734" v="784" actId="1076"/>
          <ac:picMkLst>
            <pc:docMk/>
            <pc:sldMk cId="3829709635" sldId="266"/>
            <ac:picMk id="2054" creationId="{8162D079-6388-26A2-1F8D-CD2DA4B601A7}"/>
          </ac:picMkLst>
        </pc:picChg>
      </pc:sldChg>
      <pc:sldChg chg="addSp delSp modSp new mod">
        <pc:chgData name="Michael Lewis" userId="d291faab3ef1b944" providerId="LiveId" clId="{86B1DDF6-E1AB-492D-B4A9-0E88221CCDBA}" dt="2025-09-18T09:04:17.858" v="4852" actId="20577"/>
        <pc:sldMkLst>
          <pc:docMk/>
          <pc:sldMk cId="1379480540" sldId="267"/>
        </pc:sldMkLst>
        <pc:spChg chg="mod">
          <ac:chgData name="Michael Lewis" userId="d291faab3ef1b944" providerId="LiveId" clId="{86B1DDF6-E1AB-492D-B4A9-0E88221CCDBA}" dt="2025-09-18T09:04:07.380" v="4838" actId="20577"/>
          <ac:spMkLst>
            <pc:docMk/>
            <pc:sldMk cId="1379480540" sldId="267"/>
            <ac:spMk id="2" creationId="{CB61D65B-1CC2-6DDC-0131-015933E5662C}"/>
          </ac:spMkLst>
        </pc:spChg>
        <pc:spChg chg="mod">
          <ac:chgData name="Michael Lewis" userId="d291faab3ef1b944" providerId="LiveId" clId="{86B1DDF6-E1AB-492D-B4A9-0E88221CCDBA}" dt="2025-09-18T09:04:17.858" v="4852" actId="20577"/>
          <ac:spMkLst>
            <pc:docMk/>
            <pc:sldMk cId="1379480540" sldId="267"/>
            <ac:spMk id="3" creationId="{3CBC9980-3A2E-F4B3-2191-EA1028A394E6}"/>
          </ac:spMkLst>
        </pc:spChg>
        <pc:spChg chg="add mod">
          <ac:chgData name="Michael Lewis" userId="d291faab3ef1b944" providerId="LiveId" clId="{86B1DDF6-E1AB-492D-B4A9-0E88221CCDBA}" dt="2025-09-17T13:03:52.504" v="1775" actId="1076"/>
          <ac:spMkLst>
            <pc:docMk/>
            <pc:sldMk cId="1379480540" sldId="267"/>
            <ac:spMk id="10" creationId="{5E870F39-9B22-54F6-AAE8-EA6FF29A4E4F}"/>
          </ac:spMkLst>
        </pc:spChg>
        <pc:spChg chg="add mod">
          <ac:chgData name="Michael Lewis" userId="d291faab3ef1b944" providerId="LiveId" clId="{86B1DDF6-E1AB-492D-B4A9-0E88221CCDBA}" dt="2025-09-18T07:57:30.654" v="3704" actId="1076"/>
          <ac:spMkLst>
            <pc:docMk/>
            <pc:sldMk cId="1379480540" sldId="267"/>
            <ac:spMk id="11" creationId="{C365EAA8-4210-148D-012A-05428E5345F9}"/>
          </ac:spMkLst>
        </pc:spChg>
        <pc:picChg chg="add mod">
          <ac:chgData name="Michael Lewis" userId="d291faab3ef1b944" providerId="LiveId" clId="{86B1DDF6-E1AB-492D-B4A9-0E88221CCDBA}" dt="2025-09-18T07:57:26.128" v="3703" actId="14100"/>
          <ac:picMkLst>
            <pc:docMk/>
            <pc:sldMk cId="1379480540" sldId="267"/>
            <ac:picMk id="7" creationId="{ECDB39FA-CC22-0453-B43C-E711E3EC2C40}"/>
          </ac:picMkLst>
        </pc:picChg>
        <pc:picChg chg="add mod">
          <ac:chgData name="Michael Lewis" userId="d291faab3ef1b944" providerId="LiveId" clId="{86B1DDF6-E1AB-492D-B4A9-0E88221CCDBA}" dt="2025-09-17T13:03:49.768" v="1774" actId="1076"/>
          <ac:picMkLst>
            <pc:docMk/>
            <pc:sldMk cId="1379480540" sldId="267"/>
            <ac:picMk id="9" creationId="{E85C4653-FAC2-D0F8-8827-4E27897B7B8A}"/>
          </ac:picMkLst>
        </pc:picChg>
        <pc:picChg chg="add del">
          <ac:chgData name="Michael Lewis" userId="d291faab3ef1b944" providerId="LiveId" clId="{86B1DDF6-E1AB-492D-B4A9-0E88221CCDBA}" dt="2025-09-17T09:03:51.234" v="302" actId="478"/>
          <ac:picMkLst>
            <pc:docMk/>
            <pc:sldMk cId="1379480540" sldId="267"/>
            <ac:picMk id="3074" creationId="{188C48C7-EC36-0FE3-0351-55BAC486EB02}"/>
          </ac:picMkLst>
        </pc:picChg>
      </pc:sldChg>
      <pc:sldChg chg="addSp delSp modSp add mod ord">
        <pc:chgData name="Michael Lewis" userId="d291faab3ef1b944" providerId="LiveId" clId="{86B1DDF6-E1AB-492D-B4A9-0E88221CCDBA}" dt="2025-09-18T09:10:02.673" v="4950" actId="20577"/>
        <pc:sldMkLst>
          <pc:docMk/>
          <pc:sldMk cId="4004819409" sldId="268"/>
        </pc:sldMkLst>
        <pc:spChg chg="mod">
          <ac:chgData name="Michael Lewis" userId="d291faab3ef1b944" providerId="LiveId" clId="{86B1DDF6-E1AB-492D-B4A9-0E88221CCDBA}" dt="2025-09-17T13:24:14.743" v="2683" actId="20577"/>
          <ac:spMkLst>
            <pc:docMk/>
            <pc:sldMk cId="4004819409" sldId="268"/>
            <ac:spMk id="2" creationId="{D6F721D9-2676-1D35-2247-96DB84D82B3A}"/>
          </ac:spMkLst>
        </pc:spChg>
        <pc:spChg chg="add mod">
          <ac:chgData name="Michael Lewis" userId="d291faab3ef1b944" providerId="LiveId" clId="{86B1DDF6-E1AB-492D-B4A9-0E88221CCDBA}" dt="2025-09-18T07:37:22.822" v="3391" actId="1076"/>
          <ac:spMkLst>
            <pc:docMk/>
            <pc:sldMk cId="4004819409" sldId="268"/>
            <ac:spMk id="3" creationId="{6FCFE223-15C4-5E1E-BE41-987957F1138E}"/>
          </ac:spMkLst>
        </pc:spChg>
        <pc:spChg chg="del mod">
          <ac:chgData name="Michael Lewis" userId="d291faab3ef1b944" providerId="LiveId" clId="{86B1DDF6-E1AB-492D-B4A9-0E88221CCDBA}" dt="2025-09-17T13:22:01.418" v="2658" actId="478"/>
          <ac:spMkLst>
            <pc:docMk/>
            <pc:sldMk cId="4004819409" sldId="268"/>
            <ac:spMk id="3" creationId="{A101D9C3-C7FB-9A64-00B0-3929E1E666E1}"/>
          </ac:spMkLst>
        </pc:spChg>
        <pc:spChg chg="add mod">
          <ac:chgData name="Michael Lewis" userId="d291faab3ef1b944" providerId="LiveId" clId="{86B1DDF6-E1AB-492D-B4A9-0E88221CCDBA}" dt="2025-09-18T09:10:02.673" v="4950" actId="20577"/>
          <ac:spMkLst>
            <pc:docMk/>
            <pc:sldMk cId="4004819409" sldId="268"/>
            <ac:spMk id="4" creationId="{622B2571-47F6-EFC5-AAA1-52109A98AACD}"/>
          </ac:spMkLst>
        </pc:spChg>
        <pc:picChg chg="add del mod">
          <ac:chgData name="Michael Lewis" userId="d291faab3ef1b944" providerId="LiveId" clId="{86B1DDF6-E1AB-492D-B4A9-0E88221CCDBA}" dt="2025-09-17T13:46:04.477" v="2916" actId="478"/>
          <ac:picMkLst>
            <pc:docMk/>
            <pc:sldMk cId="4004819409" sldId="268"/>
            <ac:picMk id="6" creationId="{4AFE757C-EA81-1E5D-4061-C7B4AD60531E}"/>
          </ac:picMkLst>
        </pc:picChg>
        <pc:picChg chg="add del mod modCrop">
          <ac:chgData name="Michael Lewis" userId="d291faab3ef1b944" providerId="LiveId" clId="{86B1DDF6-E1AB-492D-B4A9-0E88221CCDBA}" dt="2025-09-17T14:52:41.648" v="3193" actId="478"/>
          <ac:picMkLst>
            <pc:docMk/>
            <pc:sldMk cId="4004819409" sldId="268"/>
            <ac:picMk id="8" creationId="{5D6F4FD1-F296-64EE-DE37-D51CDAC0AA5F}"/>
          </ac:picMkLst>
        </pc:picChg>
        <pc:picChg chg="add del mod modCrop">
          <ac:chgData name="Michael Lewis" userId="d291faab3ef1b944" providerId="LiveId" clId="{86B1DDF6-E1AB-492D-B4A9-0E88221CCDBA}" dt="2025-09-18T07:37:08.391" v="3386" actId="1076"/>
          <ac:picMkLst>
            <pc:docMk/>
            <pc:sldMk cId="4004819409" sldId="268"/>
            <ac:picMk id="10" creationId="{50FFDCE6-84B5-B62C-E54A-9B808E354204}"/>
          </ac:picMkLst>
        </pc:picChg>
        <pc:picChg chg="add mod modCrop">
          <ac:chgData name="Michael Lewis" userId="d291faab3ef1b944" providerId="LiveId" clId="{86B1DDF6-E1AB-492D-B4A9-0E88221CCDBA}" dt="2025-09-18T07:37:28.385" v="3392" actId="14100"/>
          <ac:picMkLst>
            <pc:docMk/>
            <pc:sldMk cId="4004819409" sldId="268"/>
            <ac:picMk id="12" creationId="{7179F768-475F-6604-EA1D-B3F6C980A4A6}"/>
          </ac:picMkLst>
        </pc:picChg>
      </pc:sldChg>
      <pc:sldChg chg="modSp add del mod">
        <pc:chgData name="Michael Lewis" userId="d291faab3ef1b944" providerId="LiveId" clId="{86B1DDF6-E1AB-492D-B4A9-0E88221CCDBA}" dt="2025-09-17T13:31:18.783" v="2695" actId="47"/>
        <pc:sldMkLst>
          <pc:docMk/>
          <pc:sldMk cId="1314903040" sldId="269"/>
        </pc:sldMkLst>
        <pc:spChg chg="mod">
          <ac:chgData name="Michael Lewis" userId="d291faab3ef1b944" providerId="LiveId" clId="{86B1DDF6-E1AB-492D-B4A9-0E88221CCDBA}" dt="2025-09-17T13:16:15.615" v="2595" actId="20577"/>
          <ac:spMkLst>
            <pc:docMk/>
            <pc:sldMk cId="1314903040" sldId="269"/>
            <ac:spMk id="2" creationId="{44EE1EE4-3B61-7085-8F95-C00EF274A999}"/>
          </ac:spMkLst>
        </pc:spChg>
      </pc:sldChg>
      <pc:sldChg chg="modSp add del mod">
        <pc:chgData name="Michael Lewis" userId="d291faab3ef1b944" providerId="LiveId" clId="{86B1DDF6-E1AB-492D-B4A9-0E88221CCDBA}" dt="2025-09-17T13:31:18.783" v="2695" actId="47"/>
        <pc:sldMkLst>
          <pc:docMk/>
          <pc:sldMk cId="3720089013" sldId="270"/>
        </pc:sldMkLst>
        <pc:spChg chg="mod">
          <ac:chgData name="Michael Lewis" userId="d291faab3ef1b944" providerId="LiveId" clId="{86B1DDF6-E1AB-492D-B4A9-0E88221CCDBA}" dt="2025-09-17T13:16:22.317" v="2602" actId="20577"/>
          <ac:spMkLst>
            <pc:docMk/>
            <pc:sldMk cId="3720089013" sldId="270"/>
            <ac:spMk id="2" creationId="{51F9BA89-A6C5-D588-9DBE-35F2F8593E7C}"/>
          </ac:spMkLst>
        </pc:spChg>
      </pc:sldChg>
      <pc:sldChg chg="addSp delSp modSp add mod">
        <pc:chgData name="Michael Lewis" userId="d291faab3ef1b944" providerId="LiveId" clId="{86B1DDF6-E1AB-492D-B4A9-0E88221CCDBA}" dt="2025-09-18T07:51:49.358" v="3702" actId="1076"/>
        <pc:sldMkLst>
          <pc:docMk/>
          <pc:sldMk cId="2979731441" sldId="271"/>
        </pc:sldMkLst>
        <pc:spChg chg="mod">
          <ac:chgData name="Michael Lewis" userId="d291faab3ef1b944" providerId="LiveId" clId="{86B1DDF6-E1AB-492D-B4A9-0E88221CCDBA}" dt="2025-09-17T13:16:53.690" v="2613" actId="20577"/>
          <ac:spMkLst>
            <pc:docMk/>
            <pc:sldMk cId="2979731441" sldId="271"/>
            <ac:spMk id="2" creationId="{ABABB7EE-A35D-F9F9-2E95-BE50C97E91BB}"/>
          </ac:spMkLst>
        </pc:spChg>
        <pc:spChg chg="del">
          <ac:chgData name="Michael Lewis" userId="d291faab3ef1b944" providerId="LiveId" clId="{86B1DDF6-E1AB-492D-B4A9-0E88221CCDBA}" dt="2025-09-17T13:46:42.150" v="2919" actId="478"/>
          <ac:spMkLst>
            <pc:docMk/>
            <pc:sldMk cId="2979731441" sldId="271"/>
            <ac:spMk id="3" creationId="{E316C1F3-829A-7D72-DB78-F90CCB73C794}"/>
          </ac:spMkLst>
        </pc:spChg>
        <pc:spChg chg="add mod">
          <ac:chgData name="Michael Lewis" userId="d291faab3ef1b944" providerId="LiveId" clId="{86B1DDF6-E1AB-492D-B4A9-0E88221CCDBA}" dt="2025-09-18T07:51:49.358" v="3702" actId="1076"/>
          <ac:spMkLst>
            <pc:docMk/>
            <pc:sldMk cId="2979731441" sldId="271"/>
            <ac:spMk id="11" creationId="{CE3D818C-B9D7-0C8B-A283-FA16A90310C6}"/>
          </ac:spMkLst>
        </pc:spChg>
        <pc:picChg chg="add del mod">
          <ac:chgData name="Michael Lewis" userId="d291faab3ef1b944" providerId="LiveId" clId="{86B1DDF6-E1AB-492D-B4A9-0E88221CCDBA}" dt="2025-09-17T13:48:20.418" v="2928" actId="478"/>
          <ac:picMkLst>
            <pc:docMk/>
            <pc:sldMk cId="2979731441" sldId="271"/>
            <ac:picMk id="6" creationId="{9ACF3260-3CFB-4227-5557-BC0F02D9C017}"/>
          </ac:picMkLst>
        </pc:picChg>
        <pc:picChg chg="add mod">
          <ac:chgData name="Michael Lewis" userId="d291faab3ef1b944" providerId="LiveId" clId="{86B1DDF6-E1AB-492D-B4A9-0E88221CCDBA}" dt="2025-09-17T13:50:48.265" v="2948" actId="14100"/>
          <ac:picMkLst>
            <pc:docMk/>
            <pc:sldMk cId="2979731441" sldId="271"/>
            <ac:picMk id="8" creationId="{CCDAD1B4-7662-816D-53BE-CF171B264462}"/>
          </ac:picMkLst>
        </pc:picChg>
        <pc:picChg chg="add mod">
          <ac:chgData name="Michael Lewis" userId="d291faab3ef1b944" providerId="LiveId" clId="{86B1DDF6-E1AB-492D-B4A9-0E88221CCDBA}" dt="2025-09-17T13:50:45.897" v="2947" actId="1076"/>
          <ac:picMkLst>
            <pc:docMk/>
            <pc:sldMk cId="2979731441" sldId="271"/>
            <ac:picMk id="10" creationId="{BB0DE66D-D8C8-01FE-65FF-3AAFE769F7BB}"/>
          </ac:picMkLst>
        </pc:picChg>
      </pc:sldChg>
      <pc:sldChg chg="addSp delSp modSp add mod">
        <pc:chgData name="Michael Lewis" userId="d291faab3ef1b944" providerId="LiveId" clId="{86B1DDF6-E1AB-492D-B4A9-0E88221CCDBA}" dt="2025-09-18T08:16:40.128" v="4395" actId="1076"/>
        <pc:sldMkLst>
          <pc:docMk/>
          <pc:sldMk cId="1194541278" sldId="272"/>
        </pc:sldMkLst>
        <pc:spChg chg="mod">
          <ac:chgData name="Michael Lewis" userId="d291faab3ef1b944" providerId="LiveId" clId="{86B1DDF6-E1AB-492D-B4A9-0E88221CCDBA}" dt="2025-09-17T13:17:15.314" v="2657" actId="20577"/>
          <ac:spMkLst>
            <pc:docMk/>
            <pc:sldMk cId="1194541278" sldId="272"/>
            <ac:spMk id="2" creationId="{09DAE47E-97BA-5792-9D8A-49C2B34B516A}"/>
          </ac:spMkLst>
        </pc:spChg>
        <pc:spChg chg="del">
          <ac:chgData name="Michael Lewis" userId="d291faab3ef1b944" providerId="LiveId" clId="{86B1DDF6-E1AB-492D-B4A9-0E88221CCDBA}" dt="2025-09-17T14:05:07.436" v="2951" actId="478"/>
          <ac:spMkLst>
            <pc:docMk/>
            <pc:sldMk cId="1194541278" sldId="272"/>
            <ac:spMk id="3" creationId="{35F49A20-5597-005B-92FA-CC8220A0E763}"/>
          </ac:spMkLst>
        </pc:spChg>
        <pc:spChg chg="add mod">
          <ac:chgData name="Michael Lewis" userId="d291faab3ef1b944" providerId="LiveId" clId="{86B1DDF6-E1AB-492D-B4A9-0E88221CCDBA}" dt="2025-09-18T07:45:07.441" v="3649" actId="1076"/>
          <ac:spMkLst>
            <pc:docMk/>
            <pc:sldMk cId="1194541278" sldId="272"/>
            <ac:spMk id="3" creationId="{AB3147C9-8A23-B351-7C62-AFCB5369F9D2}"/>
          </ac:spMkLst>
        </pc:spChg>
        <pc:spChg chg="add mod">
          <ac:chgData name="Michael Lewis" userId="d291faab3ef1b944" providerId="LiveId" clId="{86B1DDF6-E1AB-492D-B4A9-0E88221CCDBA}" dt="2025-09-18T07:46:10.906" v="3674" actId="1076"/>
          <ac:spMkLst>
            <pc:docMk/>
            <pc:sldMk cId="1194541278" sldId="272"/>
            <ac:spMk id="4" creationId="{3BCF2B11-EE0A-CBAC-A03E-248BC62F68FB}"/>
          </ac:spMkLst>
        </pc:spChg>
        <pc:spChg chg="add del">
          <ac:chgData name="Michael Lewis" userId="d291faab3ef1b944" providerId="LiveId" clId="{86B1DDF6-E1AB-492D-B4A9-0E88221CCDBA}" dt="2025-09-17T15:01:19.985" v="3291" actId="478"/>
          <ac:spMkLst>
            <pc:docMk/>
            <pc:sldMk cId="1194541278" sldId="272"/>
            <ac:spMk id="5" creationId="{83B1B914-9446-39FE-CECE-4CE06FC4DF99}"/>
          </ac:spMkLst>
        </pc:spChg>
        <pc:spChg chg="add mod">
          <ac:chgData name="Michael Lewis" userId="d291faab3ef1b944" providerId="LiveId" clId="{86B1DDF6-E1AB-492D-B4A9-0E88221CCDBA}" dt="2025-09-18T07:48:28.413" v="3695" actId="1076"/>
          <ac:spMkLst>
            <pc:docMk/>
            <pc:sldMk cId="1194541278" sldId="272"/>
            <ac:spMk id="6" creationId="{14BD6740-70BF-9693-02F1-0A4A024706C7}"/>
          </ac:spMkLst>
        </pc:spChg>
        <pc:spChg chg="add mod">
          <ac:chgData name="Michael Lewis" userId="d291faab3ef1b944" providerId="LiveId" clId="{86B1DDF6-E1AB-492D-B4A9-0E88221CCDBA}" dt="2025-09-18T07:48:31.998" v="3696" actId="1076"/>
          <ac:spMkLst>
            <pc:docMk/>
            <pc:sldMk cId="1194541278" sldId="272"/>
            <ac:spMk id="7" creationId="{0F897775-A378-841E-5739-5BA0BC1319CE}"/>
          </ac:spMkLst>
        </pc:spChg>
        <pc:spChg chg="add del mod">
          <ac:chgData name="Michael Lewis" userId="d291faab3ef1b944" providerId="LiveId" clId="{86B1DDF6-E1AB-492D-B4A9-0E88221CCDBA}" dt="2025-09-17T15:01:22.431" v="3292" actId="478"/>
          <ac:spMkLst>
            <pc:docMk/>
            <pc:sldMk cId="1194541278" sldId="272"/>
            <ac:spMk id="7" creationId="{E4E1F508-4382-F0C8-9096-7FF5CD965C2C}"/>
          </ac:spMkLst>
        </pc:spChg>
        <pc:spChg chg="add del mod">
          <ac:chgData name="Michael Lewis" userId="d291faab3ef1b944" providerId="LiveId" clId="{86B1DDF6-E1AB-492D-B4A9-0E88221CCDBA}" dt="2025-09-17T14:30:45.442" v="3098" actId="478"/>
          <ac:spMkLst>
            <pc:docMk/>
            <pc:sldMk cId="1194541278" sldId="272"/>
            <ac:spMk id="8" creationId="{BBF41E62-3F52-61FC-996D-0CFE8366E158}"/>
          </ac:spMkLst>
        </pc:spChg>
        <pc:spChg chg="add mod">
          <ac:chgData name="Michael Lewis" userId="d291faab3ef1b944" providerId="LiveId" clId="{86B1DDF6-E1AB-492D-B4A9-0E88221CCDBA}" dt="2025-09-18T07:48:44.937" v="3699" actId="1076"/>
          <ac:spMkLst>
            <pc:docMk/>
            <pc:sldMk cId="1194541278" sldId="272"/>
            <ac:spMk id="8" creationId="{EEB6966A-B106-0448-5F13-617797CF7694}"/>
          </ac:spMkLst>
        </pc:spChg>
        <pc:spChg chg="add mod">
          <ac:chgData name="Michael Lewis" userId="d291faab3ef1b944" providerId="LiveId" clId="{86B1DDF6-E1AB-492D-B4A9-0E88221CCDBA}" dt="2025-09-18T08:16:08.809" v="4388" actId="255"/>
          <ac:spMkLst>
            <pc:docMk/>
            <pc:sldMk cId="1194541278" sldId="272"/>
            <ac:spMk id="11" creationId="{BE6CB8F7-030B-AB78-69FC-D5DEEECA5200}"/>
          </ac:spMkLst>
        </pc:spChg>
        <pc:spChg chg="add mod">
          <ac:chgData name="Michael Lewis" userId="d291faab3ef1b944" providerId="LiveId" clId="{86B1DDF6-E1AB-492D-B4A9-0E88221CCDBA}" dt="2025-09-18T08:16:33.455" v="4394" actId="255"/>
          <ac:spMkLst>
            <pc:docMk/>
            <pc:sldMk cId="1194541278" sldId="272"/>
            <ac:spMk id="16" creationId="{98C72A35-B457-9A06-A18A-F76168F6B846}"/>
          </ac:spMkLst>
        </pc:spChg>
        <pc:graphicFrameChg chg="add del mod modGraphic">
          <ac:chgData name="Michael Lewis" userId="d291faab3ef1b944" providerId="LiveId" clId="{86B1DDF6-E1AB-492D-B4A9-0E88221CCDBA}" dt="2025-09-17T15:01:22.431" v="3292" actId="478"/>
          <ac:graphicFrameMkLst>
            <pc:docMk/>
            <pc:sldMk cId="1194541278" sldId="272"/>
            <ac:graphicFrameMk id="9" creationId="{F321EC94-BB54-06F6-3DE0-76EC5620E8F6}"/>
          </ac:graphicFrameMkLst>
        </pc:graphicFrameChg>
        <pc:picChg chg="add del mod">
          <ac:chgData name="Michael Lewis" userId="d291faab3ef1b944" providerId="LiveId" clId="{86B1DDF6-E1AB-492D-B4A9-0E88221CCDBA}" dt="2025-09-17T15:01:22.431" v="3292" actId="478"/>
          <ac:picMkLst>
            <pc:docMk/>
            <pc:sldMk cId="1194541278" sldId="272"/>
            <ac:picMk id="6" creationId="{19A88E0A-F1D2-DC3A-E7BE-2E4231215683}"/>
          </ac:picMkLst>
        </pc:picChg>
        <pc:picChg chg="add mod">
          <ac:chgData name="Michael Lewis" userId="d291faab3ef1b944" providerId="LiveId" clId="{86B1DDF6-E1AB-492D-B4A9-0E88221CCDBA}" dt="2025-09-18T08:16:40.128" v="4395" actId="1076"/>
          <ac:picMkLst>
            <pc:docMk/>
            <pc:sldMk cId="1194541278" sldId="272"/>
            <ac:picMk id="10" creationId="{E1C45FBC-9229-18FC-5299-4F422FD72486}"/>
          </ac:picMkLst>
        </pc:picChg>
        <pc:picChg chg="add del mod">
          <ac:chgData name="Michael Lewis" userId="d291faab3ef1b944" providerId="LiveId" clId="{86B1DDF6-E1AB-492D-B4A9-0E88221CCDBA}" dt="2025-09-17T15:00:44.640" v="3288" actId="478"/>
          <ac:picMkLst>
            <pc:docMk/>
            <pc:sldMk cId="1194541278" sldId="272"/>
            <ac:picMk id="11" creationId="{3534B656-7532-E9E0-9D72-8C540DCCB702}"/>
          </ac:picMkLst>
        </pc:picChg>
        <pc:picChg chg="add mod">
          <ac:chgData name="Michael Lewis" userId="d291faab3ef1b944" providerId="LiveId" clId="{86B1DDF6-E1AB-492D-B4A9-0E88221CCDBA}" dt="2025-09-17T15:12:18.199" v="3330" actId="1076"/>
          <ac:picMkLst>
            <pc:docMk/>
            <pc:sldMk cId="1194541278" sldId="272"/>
            <ac:picMk id="13" creationId="{EBD43B7D-0648-FF1B-6699-1F47AFB791A3}"/>
          </ac:picMkLst>
        </pc:picChg>
        <pc:picChg chg="add mod">
          <ac:chgData name="Michael Lewis" userId="d291faab3ef1b944" providerId="LiveId" clId="{86B1DDF6-E1AB-492D-B4A9-0E88221CCDBA}" dt="2025-09-18T08:16:13.972" v="4389" actId="1076"/>
          <ac:picMkLst>
            <pc:docMk/>
            <pc:sldMk cId="1194541278" sldId="272"/>
            <ac:picMk id="14" creationId="{6A893FE8-599E-CD1C-3EAB-35165B1636F8}"/>
          </ac:picMkLst>
        </pc:picChg>
        <pc:picChg chg="add mod">
          <ac:chgData name="Michael Lewis" userId="d291faab3ef1b944" providerId="LiveId" clId="{86B1DDF6-E1AB-492D-B4A9-0E88221CCDBA}" dt="2025-09-17T15:12:23.527" v="3332" actId="1076"/>
          <ac:picMkLst>
            <pc:docMk/>
            <pc:sldMk cId="1194541278" sldId="272"/>
            <ac:picMk id="15" creationId="{4499AD9B-7CD2-7337-A1E1-D5326D252297}"/>
          </ac:picMkLst>
        </pc:picChg>
      </pc:sldChg>
      <pc:sldChg chg="addSp delSp modSp add mod">
        <pc:chgData name="Michael Lewis" userId="d291faab3ef1b944" providerId="LiveId" clId="{86B1DDF6-E1AB-492D-B4A9-0E88221CCDBA}" dt="2025-09-18T07:36:43.776" v="3381" actId="14100"/>
        <pc:sldMkLst>
          <pc:docMk/>
          <pc:sldMk cId="1067568106" sldId="273"/>
        </pc:sldMkLst>
        <pc:spChg chg="mod">
          <ac:chgData name="Michael Lewis" userId="d291faab3ef1b944" providerId="LiveId" clId="{86B1DDF6-E1AB-492D-B4A9-0E88221CCDBA}" dt="2025-09-17T13:45:44.934" v="2914" actId="20577"/>
          <ac:spMkLst>
            <pc:docMk/>
            <pc:sldMk cId="1067568106" sldId="273"/>
            <ac:spMk id="2" creationId="{50CE2D6E-EB65-6A1F-9B16-3729A162BCAC}"/>
          </ac:spMkLst>
        </pc:spChg>
        <pc:spChg chg="add del mod">
          <ac:chgData name="Michael Lewis" userId="d291faab3ef1b944" providerId="LiveId" clId="{86B1DDF6-E1AB-492D-B4A9-0E88221CCDBA}" dt="2025-09-18T07:35:37.976" v="3369" actId="478"/>
          <ac:spMkLst>
            <pc:docMk/>
            <pc:sldMk cId="1067568106" sldId="273"/>
            <ac:spMk id="7" creationId="{924DDBEB-7FE9-3B4A-1939-0BBDCC36F05C}"/>
          </ac:spMkLst>
        </pc:spChg>
        <pc:spChg chg="add del mod">
          <ac:chgData name="Michael Lewis" userId="d291faab3ef1b944" providerId="LiveId" clId="{86B1DDF6-E1AB-492D-B4A9-0E88221CCDBA}" dt="2025-09-18T07:35:34.809" v="3368" actId="478"/>
          <ac:spMkLst>
            <pc:docMk/>
            <pc:sldMk cId="1067568106" sldId="273"/>
            <ac:spMk id="9" creationId="{DFD95065-BB7B-E0F4-E844-E88D5D9DD04D}"/>
          </ac:spMkLst>
        </pc:spChg>
        <pc:picChg chg="add mod">
          <ac:chgData name="Michael Lewis" userId="d291faab3ef1b944" providerId="LiveId" clId="{86B1DDF6-E1AB-492D-B4A9-0E88221CCDBA}" dt="2025-09-18T07:36:35.473" v="3378" actId="1076"/>
          <ac:picMkLst>
            <pc:docMk/>
            <pc:sldMk cId="1067568106" sldId="273"/>
            <ac:picMk id="4" creationId="{EAD367FF-7320-F96D-1C10-99B2ADB81D7C}"/>
          </ac:picMkLst>
        </pc:picChg>
        <pc:picChg chg="mod modCrop">
          <ac:chgData name="Michael Lewis" userId="d291faab3ef1b944" providerId="LiveId" clId="{86B1DDF6-E1AB-492D-B4A9-0E88221CCDBA}" dt="2025-09-17T13:43:43.154" v="2766" actId="1076"/>
          <ac:picMkLst>
            <pc:docMk/>
            <pc:sldMk cId="1067568106" sldId="273"/>
            <ac:picMk id="6" creationId="{83ED7938-DCA9-244C-AA0E-307D34B0A938}"/>
          </ac:picMkLst>
        </pc:picChg>
        <pc:picChg chg="add mod">
          <ac:chgData name="Michael Lewis" userId="d291faab3ef1b944" providerId="LiveId" clId="{86B1DDF6-E1AB-492D-B4A9-0E88221CCDBA}" dt="2025-09-17T13:43:43.154" v="2766" actId="1076"/>
          <ac:picMkLst>
            <pc:docMk/>
            <pc:sldMk cId="1067568106" sldId="273"/>
            <ac:picMk id="8" creationId="{AE2B8317-484D-A9FB-F4D4-2C9DC62D343E}"/>
          </ac:picMkLst>
        </pc:picChg>
        <pc:picChg chg="add mod">
          <ac:chgData name="Michael Lewis" userId="d291faab3ef1b944" providerId="LiveId" clId="{86B1DDF6-E1AB-492D-B4A9-0E88221CCDBA}" dt="2025-09-18T07:36:43.776" v="3381" actId="14100"/>
          <ac:picMkLst>
            <pc:docMk/>
            <pc:sldMk cId="1067568106" sldId="273"/>
            <ac:picMk id="11" creationId="{A6D910C3-AEDE-D122-CBDF-5E12D0941915}"/>
          </ac:picMkLst>
        </pc:picChg>
      </pc:sldChg>
      <pc:sldChg chg="addSp delSp modSp add mod ord">
        <pc:chgData name="Michael Lewis" userId="d291faab3ef1b944" providerId="LiveId" clId="{86B1DDF6-E1AB-492D-B4A9-0E88221CCDBA}" dt="2025-09-17T14:57:50.286" v="3222" actId="1076"/>
        <pc:sldMkLst>
          <pc:docMk/>
          <pc:sldMk cId="4080954417" sldId="274"/>
        </pc:sldMkLst>
        <pc:spChg chg="mod">
          <ac:chgData name="Michael Lewis" userId="d291faab3ef1b944" providerId="LiveId" clId="{86B1DDF6-E1AB-492D-B4A9-0E88221CCDBA}" dt="2025-09-17T13:31:09.896" v="2694" actId="20577"/>
          <ac:spMkLst>
            <pc:docMk/>
            <pc:sldMk cId="4080954417" sldId="274"/>
            <ac:spMk id="2" creationId="{50A78CC4-B81E-AD23-8FF6-EEB5ACDE211C}"/>
          </ac:spMkLst>
        </pc:spChg>
        <pc:picChg chg="add mod modCrop">
          <ac:chgData name="Michael Lewis" userId="d291faab3ef1b944" providerId="LiveId" clId="{86B1DDF6-E1AB-492D-B4A9-0E88221CCDBA}" dt="2025-09-17T14:57:50.286" v="3222" actId="1076"/>
          <ac:picMkLst>
            <pc:docMk/>
            <pc:sldMk cId="4080954417" sldId="274"/>
            <ac:picMk id="4" creationId="{C1191CDA-9830-BD33-5EFA-56FC56647CE4}"/>
          </ac:picMkLst>
        </pc:picChg>
        <pc:picChg chg="del">
          <ac:chgData name="Michael Lewis" userId="d291faab3ef1b944" providerId="LiveId" clId="{86B1DDF6-E1AB-492D-B4A9-0E88221CCDBA}" dt="2025-09-17T13:46:06.948" v="2917" actId="478"/>
          <ac:picMkLst>
            <pc:docMk/>
            <pc:sldMk cId="4080954417" sldId="274"/>
            <ac:picMk id="6" creationId="{EF7D2431-25F2-B1E8-4784-08BA91EC76F6}"/>
          </ac:picMkLst>
        </pc:picChg>
      </pc:sldChg>
      <pc:sldChg chg="delSp modSp add del mod">
        <pc:chgData name="Michael Lewis" userId="d291faab3ef1b944" providerId="LiveId" clId="{86B1DDF6-E1AB-492D-B4A9-0E88221CCDBA}" dt="2025-09-17T14:53:47.131" v="3199" actId="47"/>
        <pc:sldMkLst>
          <pc:docMk/>
          <pc:sldMk cId="1936154643" sldId="275"/>
        </pc:sldMkLst>
        <pc:spChg chg="mod">
          <ac:chgData name="Michael Lewis" userId="d291faab3ef1b944" providerId="LiveId" clId="{86B1DDF6-E1AB-492D-B4A9-0E88221CCDBA}" dt="2025-09-17T13:32:06.004" v="2722" actId="20577"/>
          <ac:spMkLst>
            <pc:docMk/>
            <pc:sldMk cId="1936154643" sldId="275"/>
            <ac:spMk id="2" creationId="{08C0C059-D7F9-EB5A-43CD-E84FB80D0E18}"/>
          </ac:spMkLst>
        </pc:spChg>
        <pc:picChg chg="del">
          <ac:chgData name="Michael Lewis" userId="d291faab3ef1b944" providerId="LiveId" clId="{86B1DDF6-E1AB-492D-B4A9-0E88221CCDBA}" dt="2025-09-17T13:46:08.851" v="2918" actId="478"/>
          <ac:picMkLst>
            <pc:docMk/>
            <pc:sldMk cId="1936154643" sldId="275"/>
            <ac:picMk id="6" creationId="{CBA83BCF-9057-9B59-633A-1ED9700EC302}"/>
          </ac:picMkLst>
        </pc:picChg>
      </pc:sldChg>
      <pc:sldChg chg="addSp delSp modSp add mod">
        <pc:chgData name="Michael Lewis" userId="d291faab3ef1b944" providerId="LiveId" clId="{86B1DDF6-E1AB-492D-B4A9-0E88221CCDBA}" dt="2025-09-18T07:42:56.938" v="3603" actId="1076"/>
        <pc:sldMkLst>
          <pc:docMk/>
          <pc:sldMk cId="1425782592" sldId="276"/>
        </pc:sldMkLst>
        <pc:spChg chg="add mod">
          <ac:chgData name="Michael Lewis" userId="d291faab3ef1b944" providerId="LiveId" clId="{86B1DDF6-E1AB-492D-B4A9-0E88221CCDBA}" dt="2025-09-18T07:42:00.650" v="3535" actId="20577"/>
          <ac:spMkLst>
            <pc:docMk/>
            <pc:sldMk cId="1425782592" sldId="276"/>
            <ac:spMk id="3" creationId="{5B3A23D7-425F-A251-13AD-7C06FE9CCBDF}"/>
          </ac:spMkLst>
        </pc:spChg>
        <pc:spChg chg="add mod">
          <ac:chgData name="Michael Lewis" userId="d291faab3ef1b944" providerId="LiveId" clId="{86B1DDF6-E1AB-492D-B4A9-0E88221CCDBA}" dt="2025-09-18T07:42:35.603" v="3554" actId="1076"/>
          <ac:spMkLst>
            <pc:docMk/>
            <pc:sldMk cId="1425782592" sldId="276"/>
            <ac:spMk id="4" creationId="{EFEC407C-2ED2-F2B8-32F5-09C9DDB9453D}"/>
          </ac:spMkLst>
        </pc:spChg>
        <pc:spChg chg="add mod">
          <ac:chgData name="Michael Lewis" userId="d291faab3ef1b944" providerId="LiveId" clId="{86B1DDF6-E1AB-492D-B4A9-0E88221CCDBA}" dt="2025-09-18T07:42:56.938" v="3603" actId="1076"/>
          <ac:spMkLst>
            <pc:docMk/>
            <pc:sldMk cId="1425782592" sldId="276"/>
            <ac:spMk id="6" creationId="{40D1873D-8150-4849-175A-C42ACFAABE78}"/>
          </ac:spMkLst>
        </pc:spChg>
        <pc:picChg chg="add del mod">
          <ac:chgData name="Michael Lewis" userId="d291faab3ef1b944" providerId="LiveId" clId="{86B1DDF6-E1AB-492D-B4A9-0E88221CCDBA}" dt="2025-09-17T14:58:37.953" v="3247" actId="478"/>
          <ac:picMkLst>
            <pc:docMk/>
            <pc:sldMk cId="1425782592" sldId="276"/>
            <ac:picMk id="4" creationId="{B1978A22-DB1C-9B2B-CC72-BEBD8D564637}"/>
          </ac:picMkLst>
        </pc:picChg>
        <pc:picChg chg="del">
          <ac:chgData name="Michael Lewis" userId="d291faab3ef1b944" providerId="LiveId" clId="{86B1DDF6-E1AB-492D-B4A9-0E88221CCDBA}" dt="2025-09-17T14:38:24.049" v="3107" actId="478"/>
          <ac:picMkLst>
            <pc:docMk/>
            <pc:sldMk cId="1425782592" sldId="276"/>
            <ac:picMk id="6" creationId="{A9C4A1BB-2DDD-7E79-5123-06D8CAD154E5}"/>
          </ac:picMkLst>
        </pc:picChg>
        <pc:picChg chg="add mod">
          <ac:chgData name="Michael Lewis" userId="d291faab3ef1b944" providerId="LiveId" clId="{86B1DDF6-E1AB-492D-B4A9-0E88221CCDBA}" dt="2025-09-17T18:37:32.373" v="3347" actId="14100"/>
          <ac:picMkLst>
            <pc:docMk/>
            <pc:sldMk cId="1425782592" sldId="276"/>
            <ac:picMk id="8" creationId="{65112C9B-4A92-CDE8-7712-CA1C74406157}"/>
          </ac:picMkLst>
        </pc:picChg>
      </pc:sldChg>
      <pc:sldChg chg="addSp delSp modSp add mod">
        <pc:chgData name="Michael Lewis" userId="d291faab3ef1b944" providerId="LiveId" clId="{86B1DDF6-E1AB-492D-B4A9-0E88221CCDBA}" dt="2025-09-18T08:15:48.641" v="4387" actId="1076"/>
        <pc:sldMkLst>
          <pc:docMk/>
          <pc:sldMk cId="26130691" sldId="277"/>
        </pc:sldMkLst>
        <pc:spChg chg="add del mod">
          <ac:chgData name="Michael Lewis" userId="d291faab3ef1b944" providerId="LiveId" clId="{86B1DDF6-E1AB-492D-B4A9-0E88221CCDBA}" dt="2025-09-18T07:59:48.026" v="3725" actId="478"/>
          <ac:spMkLst>
            <pc:docMk/>
            <pc:sldMk cId="26130691" sldId="277"/>
            <ac:spMk id="3" creationId="{67B8777E-AC38-5757-AE09-4B05E945188A}"/>
          </ac:spMkLst>
        </pc:spChg>
        <pc:spChg chg="mod">
          <ac:chgData name="Michael Lewis" userId="d291faab3ef1b944" providerId="LiveId" clId="{86B1DDF6-E1AB-492D-B4A9-0E88221CCDBA}" dt="2025-09-18T07:58:39.491" v="3720" actId="20577"/>
          <ac:spMkLst>
            <pc:docMk/>
            <pc:sldMk cId="26130691" sldId="277"/>
            <ac:spMk id="7" creationId="{A90C3CEC-1876-0429-17CD-8DBE926A02E8}"/>
          </ac:spMkLst>
        </pc:spChg>
        <pc:graphicFrameChg chg="mod modGraphic">
          <ac:chgData name="Michael Lewis" userId="d291faab3ef1b944" providerId="LiveId" clId="{86B1DDF6-E1AB-492D-B4A9-0E88221CCDBA}" dt="2025-09-18T07:34:28.172" v="3367" actId="20577"/>
          <ac:graphicFrameMkLst>
            <pc:docMk/>
            <pc:sldMk cId="26130691" sldId="277"/>
            <ac:graphicFrameMk id="9" creationId="{B4D7DAF9-F996-0105-0A9B-AED04C93A805}"/>
          </ac:graphicFrameMkLst>
        </pc:graphicFrameChg>
        <pc:picChg chg="add mod modCrop">
          <ac:chgData name="Michael Lewis" userId="d291faab3ef1b944" providerId="LiveId" clId="{86B1DDF6-E1AB-492D-B4A9-0E88221CCDBA}" dt="2025-09-18T08:15:48.641" v="4387" actId="1076"/>
          <ac:picMkLst>
            <pc:docMk/>
            <pc:sldMk cId="26130691" sldId="277"/>
            <ac:picMk id="4" creationId="{75CF4216-EEF1-3CD0-6AF9-1417EE81DC2D}"/>
          </ac:picMkLst>
        </pc:picChg>
        <pc:picChg chg="mod modCrop">
          <ac:chgData name="Michael Lewis" userId="d291faab3ef1b944" providerId="LiveId" clId="{86B1DDF6-E1AB-492D-B4A9-0E88221CCDBA}" dt="2025-09-18T07:59:10.811" v="3723" actId="732"/>
          <ac:picMkLst>
            <pc:docMk/>
            <pc:sldMk cId="26130691" sldId="277"/>
            <ac:picMk id="6" creationId="{213A1C8D-C2FD-FE55-0701-A6D7F8F12F37}"/>
          </ac:picMkLst>
        </pc:picChg>
      </pc:sldChg>
      <pc:sldChg chg="addSp delSp modSp add mod">
        <pc:chgData name="Michael Lewis" userId="d291faab3ef1b944" providerId="LiveId" clId="{86B1DDF6-E1AB-492D-B4A9-0E88221CCDBA}" dt="2025-09-18T09:16:20.382" v="5178" actId="1076"/>
        <pc:sldMkLst>
          <pc:docMk/>
          <pc:sldMk cId="3076369408" sldId="278"/>
        </pc:sldMkLst>
        <pc:spChg chg="del">
          <ac:chgData name="Michael Lewis" userId="d291faab3ef1b944" providerId="LiveId" clId="{86B1DDF6-E1AB-492D-B4A9-0E88221CCDBA}" dt="2025-09-18T07:59:56.417" v="3727" actId="478"/>
          <ac:spMkLst>
            <pc:docMk/>
            <pc:sldMk cId="3076369408" sldId="278"/>
            <ac:spMk id="7" creationId="{6817FB2A-ABC1-54E8-84C1-55B9F778CFB1}"/>
          </ac:spMkLst>
        </pc:spChg>
        <pc:spChg chg="add mod">
          <ac:chgData name="Michael Lewis" userId="d291faab3ef1b944" providerId="LiveId" clId="{86B1DDF6-E1AB-492D-B4A9-0E88221CCDBA}" dt="2025-09-18T09:16:20.382" v="5178" actId="1076"/>
          <ac:spMkLst>
            <pc:docMk/>
            <pc:sldMk cId="3076369408" sldId="278"/>
            <ac:spMk id="8" creationId="{D3EF57CF-F91F-313B-108E-6E5BC244689A}"/>
          </ac:spMkLst>
        </pc:spChg>
        <pc:graphicFrameChg chg="mod">
          <ac:chgData name="Michael Lewis" userId="d291faab3ef1b944" providerId="LiveId" clId="{86B1DDF6-E1AB-492D-B4A9-0E88221CCDBA}" dt="2025-09-18T08:33:49.343" v="4762" actId="1076"/>
          <ac:graphicFrameMkLst>
            <pc:docMk/>
            <pc:sldMk cId="3076369408" sldId="278"/>
            <ac:graphicFrameMk id="9" creationId="{430A6B66-E148-F6E2-D806-D764B3B8D7F7}"/>
          </ac:graphicFrameMkLst>
        </pc:graphicFrameChg>
        <pc:picChg chg="add mod">
          <ac:chgData name="Michael Lewis" userId="d291faab3ef1b944" providerId="LiveId" clId="{86B1DDF6-E1AB-492D-B4A9-0E88221CCDBA}" dt="2025-09-18T08:33:46.412" v="4761" actId="1076"/>
          <ac:picMkLst>
            <pc:docMk/>
            <pc:sldMk cId="3076369408" sldId="278"/>
            <ac:picMk id="4" creationId="{EBDF685C-A9B4-409B-C264-A3C607E49799}"/>
          </ac:picMkLst>
        </pc:picChg>
        <pc:picChg chg="del">
          <ac:chgData name="Michael Lewis" userId="d291faab3ef1b944" providerId="LiveId" clId="{86B1DDF6-E1AB-492D-B4A9-0E88221CCDBA}" dt="2025-09-18T08:17:00.876" v="4396" actId="478"/>
          <ac:picMkLst>
            <pc:docMk/>
            <pc:sldMk cId="3076369408" sldId="278"/>
            <ac:picMk id="6" creationId="{3CD1FEF7-4BA9-4786-F890-1C680309149D}"/>
          </ac:picMkLst>
        </pc:picChg>
      </pc:sldChg>
      <pc:sldChg chg="addSp delSp modSp new mod">
        <pc:chgData name="Michael Lewis" userId="d291faab3ef1b944" providerId="LiveId" clId="{86B1DDF6-E1AB-492D-B4A9-0E88221CCDBA}" dt="2025-09-18T09:15:08.245" v="5034" actId="1076"/>
        <pc:sldMkLst>
          <pc:docMk/>
          <pc:sldMk cId="4061329820" sldId="279"/>
        </pc:sldMkLst>
        <pc:spChg chg="del">
          <ac:chgData name="Michael Lewis" userId="d291faab3ef1b944" providerId="LiveId" clId="{86B1DDF6-E1AB-492D-B4A9-0E88221CCDBA}" dt="2025-09-18T08:28:52.404" v="4432" actId="478"/>
          <ac:spMkLst>
            <pc:docMk/>
            <pc:sldMk cId="4061329820" sldId="279"/>
            <ac:spMk id="2" creationId="{CE247405-DBF3-3D57-DD68-A65D2DD61136}"/>
          </ac:spMkLst>
        </pc:spChg>
        <pc:spChg chg="mod">
          <ac:chgData name="Michael Lewis" userId="d291faab3ef1b944" providerId="LiveId" clId="{86B1DDF6-E1AB-492D-B4A9-0E88221CCDBA}" dt="2025-09-18T09:15:05.140" v="5033" actId="1076"/>
          <ac:spMkLst>
            <pc:docMk/>
            <pc:sldMk cId="4061329820" sldId="279"/>
            <ac:spMk id="3" creationId="{70CD321F-712C-785A-DFAC-215339D2C26C}"/>
          </ac:spMkLst>
        </pc:spChg>
        <pc:picChg chg="add mod">
          <ac:chgData name="Michael Lewis" userId="d291faab3ef1b944" providerId="LiveId" clId="{86B1DDF6-E1AB-492D-B4A9-0E88221CCDBA}" dt="2025-09-18T09:15:08.245" v="5034" actId="1076"/>
          <ac:picMkLst>
            <pc:docMk/>
            <pc:sldMk cId="4061329820" sldId="279"/>
            <ac:picMk id="7" creationId="{2D20A822-211A-98A6-A71E-0CA815972825}"/>
          </ac:picMkLst>
        </pc:picChg>
        <pc:picChg chg="add mod">
          <ac:chgData name="Michael Lewis" userId="d291faab3ef1b944" providerId="LiveId" clId="{86B1DDF6-E1AB-492D-B4A9-0E88221CCDBA}" dt="2025-09-18T09:15:08.245" v="5034" actId="1076"/>
          <ac:picMkLst>
            <pc:docMk/>
            <pc:sldMk cId="4061329820" sldId="279"/>
            <ac:picMk id="8" creationId="{AC00A74E-E3C0-D21E-BD68-7B65664EE6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9DC04-70E0-4139-8558-8D7DCA98423A}" type="datetimeFigureOut">
              <a:rPr lang="en-CA" smtClean="0"/>
              <a:t>2025-09-17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F727C-0A67-46D1-AF15-F2CDFA4035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7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BB99-F781-DBA7-8E2A-B09C9A66E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6D019A-67EE-B9CB-86BC-8B0962B42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B4092-8434-4E08-37B7-43E4D3733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F29-2AC7-4003-BFD8-CB3E6C95C14E}" type="datetime1">
              <a:rPr lang="en-CA" smtClean="0"/>
              <a:t>2025-09-17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4FCDD-8EC3-3A52-1FB8-4B96E978B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4A130-1493-1D30-A655-8F22844A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304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2953-F7BD-E6E7-3CF2-B7E627458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0F18A-7818-8D08-C400-73FB4B842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499F5-01BF-1237-9437-CF90F04B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15BA-4944-498E-B411-A75C0BEBCBCA}" type="datetime1">
              <a:rPr lang="en-CA" smtClean="0"/>
              <a:t>2025-09-17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E42A6-AB58-7E0E-779D-E3D81EF42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2F6C-96B1-9226-A8A5-7C063976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538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579377-48F6-1E49-5429-E8C18F2CD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B5351-7C0B-EDA6-D40D-046573EB4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58726-6810-B239-931C-4220E0AB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2B46A-1741-4653-9868-6B88E764668D}" type="datetime1">
              <a:rPr lang="en-CA" smtClean="0"/>
              <a:t>2025-09-17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D212-E31B-0589-9B25-98364661A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BCAC2-A751-1051-5480-E1EEC25A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0177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0C671-2224-7535-D6DE-7087081E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A2984-BAF0-D875-42C7-16E48D8F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7330-BB25-456A-8051-A0AE86EA4F72}" type="datetime1">
              <a:rPr lang="en-CA" smtClean="0"/>
              <a:t>2025-09-17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7C4D0-8725-22EE-2B55-16B308BA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9211F-ACE4-677A-8EF8-937288B1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038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B8AD-5956-EDE2-C945-68675E371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68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A7B7-C154-47FD-FBC9-834F09AE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6897"/>
            <a:ext cx="12192000" cy="54245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FD32D-35E5-A54D-FFDB-A8A59632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3540"/>
            <a:ext cx="2743200" cy="365125"/>
          </a:xfrm>
        </p:spPr>
        <p:txBody>
          <a:bodyPr/>
          <a:lstStyle/>
          <a:p>
            <a:fld id="{6DD23373-FBE4-44C4-928F-1370413AC66A}" type="datetime1">
              <a:rPr lang="en-CA" smtClean="0"/>
              <a:t>2025-09-17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1E0CE-8EF0-89BC-50E2-2B5F532B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E4AB52-605E-F63B-F632-C19B9E9D6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5202"/>
            <a:ext cx="2743200" cy="365125"/>
          </a:xfrm>
        </p:spPr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708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E91A6-0B30-A2B0-B030-682F23FB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3A2AC-9852-18AC-006D-196D36215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E69A6-8B1A-39C7-43DC-91424D384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0430-01B9-42D7-BC6C-049E8EE133C6}" type="datetime1">
              <a:rPr lang="en-CA" smtClean="0"/>
              <a:t>2025-09-17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D9CDF-E09E-CEEF-C116-82B45273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2F640-CE96-2FD1-4941-EDAA3B1A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576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956B6-6C40-1975-EFE0-5AE54546D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64F05-2827-90C0-8A39-1B55A1F2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1AFA2-99F0-6BFE-2B93-6F627408F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70C68-B57B-0B6F-A17A-2CCED55A8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C4D5-ED88-4BDF-AE01-23398DA86E8B}" type="datetime1">
              <a:rPr lang="en-CA" smtClean="0"/>
              <a:t>2025-09-17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A29E5-A948-07B4-0A0A-C5D1A92F3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499A6-C827-82E1-DD9E-59A621C2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768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78C1-C605-4881-FAAA-4AF34382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E8533-03DD-7C40-6A28-9D30F8D1F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40310-476C-528D-283E-6DB633E7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FA143-1602-C931-58EE-BF362E018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13F10F-96A8-851D-77C6-6B11E3ED5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9A46AE-A2D9-A757-CDD2-D2E7D4C4F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973C-FAA3-4B68-A8BE-167676C7FA7C}" type="datetime1">
              <a:rPr lang="en-CA" smtClean="0"/>
              <a:t>2025-09-17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0A884F-1AFD-1B3E-B376-619B3AE35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BA31BA-416B-D5A3-C09C-DC00D48C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09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F354E-2C50-3976-370F-8474CFDBD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39D3F-FB48-50F0-C1B8-083065B1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7586B-5DB8-42B3-900D-339563AB9DEA}" type="datetime1">
              <a:rPr lang="en-CA" smtClean="0"/>
              <a:t>2025-09-17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F9D04-4CFB-294E-FB0B-657158BC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7CE33-2E29-1C6C-A1E6-4EC09C3F8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584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A1A80-B099-9BB2-C948-6A9C6D75C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8797-9653-4DEA-8EC8-071093EA8456}" type="datetime1">
              <a:rPr lang="en-CA" smtClean="0"/>
              <a:t>2025-09-17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7E9AE-0190-01CB-FE09-A52BE64B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F9129-9495-A62E-3D06-13FA8DD9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567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7908E-67DC-658B-E2CA-FC95FA5B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AC20D-A01E-68C2-5110-78112450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BEE2F-6179-13C6-92A9-68B4C27E7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340F6-4A27-DCB8-70D9-99042CCB2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87601-A829-4111-87DE-D14DEF3941AE}" type="datetime1">
              <a:rPr lang="en-CA" smtClean="0"/>
              <a:t>2025-09-17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E495D-2DA2-8E78-5186-3B3CE0C3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FC33B-27C8-7402-AB5E-507F329B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145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80C7-AF3E-05AF-4377-F169ACA94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7A2BC-DF12-A436-E34F-0DB424A47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03B8D-8468-6DCE-D457-6DA518EC1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C361E-4FE0-7AFE-5622-563AF6A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9B98-3321-4BE9-9404-83F5305534C6}" type="datetime1">
              <a:rPr lang="en-CA" smtClean="0"/>
              <a:t>2025-09-17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197C2-1011-253F-6317-B20652C8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06E6D-1681-36AC-2F10-9BF07E67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827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081EE-BDAB-DB86-C368-B2C4B6BEB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A3C71-0142-6BF0-8AD1-253C90886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56764"/>
            <a:ext cx="12192000" cy="484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4E777-B26B-0539-E87E-08F47EBEE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9B96AB-E002-4E4C-9930-1A45C19AEDDE}" type="datetime1">
              <a:rPr lang="en-CA" smtClean="0"/>
              <a:t>2025-09-17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4355D-B6F0-2CCC-1D87-F46C4DEF5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CD0E4-2E2E-52FB-11F8-CCECAF290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1496E2-CBB8-4020-8B57-93B30CD116A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398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B3E30-54E6-7FB7-0756-39E762887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790D62C-FB5F-CB1A-2C7E-8AFAC10548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48" t="4706" r="17121" b="12052"/>
          <a:stretch>
            <a:fillRect/>
          </a:stretch>
        </p:blipFill>
        <p:spPr>
          <a:xfrm>
            <a:off x="6314137" y="0"/>
            <a:ext cx="3009466" cy="3073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3E942-F7AF-FC12-5A2D-C98AF2989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900" y="1971640"/>
            <a:ext cx="9144000" cy="2387600"/>
          </a:xfrm>
        </p:spPr>
        <p:txBody>
          <a:bodyPr/>
          <a:lstStyle/>
          <a:p>
            <a:r>
              <a:rPr lang="en-CA" dirty="0" err="1"/>
              <a:t>LAr</a:t>
            </a:r>
            <a:r>
              <a:rPr lang="en-CA" dirty="0"/>
              <a:t> Purity Monitoring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73550-AE39-1782-F8DF-176CAE40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39372"/>
            <a:ext cx="12192000" cy="1655762"/>
          </a:xfrm>
        </p:spPr>
        <p:txBody>
          <a:bodyPr/>
          <a:lstStyle/>
          <a:p>
            <a:r>
              <a:rPr lang="en-CA" dirty="0"/>
              <a:t>Keyu Shang, Ginevra De </a:t>
            </a:r>
            <a:r>
              <a:rPr lang="en-CA" dirty="0" err="1"/>
              <a:t>Lauretis</a:t>
            </a:r>
            <a:r>
              <a:rPr lang="en-CA" dirty="0"/>
              <a:t>, Michael Lewis</a:t>
            </a:r>
          </a:p>
          <a:p>
            <a:r>
              <a:rPr lang="en-CA" dirty="0"/>
              <a:t>Tutors: </a:t>
            </a:r>
            <a:r>
              <a:rPr lang="it-IT" dirty="0"/>
              <a:t>Valentina Biancacci (GSSI), Riccardo Biondi (GSSI), Natalia Di Marco (GSSI)</a:t>
            </a:r>
            <a:br>
              <a:rPr lang="it-IT" dirty="0"/>
            </a:br>
            <a:r>
              <a:rPr lang="it-IT" dirty="0"/>
              <a:t>Gosia Haranczyk (LNGS), Michele Morella (LNGS)</a:t>
            </a:r>
          </a:p>
          <a:p>
            <a:endParaRPr lang="it-IT" dirty="0"/>
          </a:p>
        </p:txBody>
      </p:sp>
      <p:pic>
        <p:nvPicPr>
          <p:cNvPr id="7" name="Picture 6" descr="A person and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96EA9254-6CD6-7155-134D-FF595950A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7364" r="25548"/>
          <a:stretch>
            <a:fillRect/>
          </a:stretch>
        </p:blipFill>
        <p:spPr>
          <a:xfrm rot="5400000">
            <a:off x="211224" y="-232809"/>
            <a:ext cx="2698884" cy="3121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B06C6D-14D5-BB74-A90E-AAD28A233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12" t="16836" r="21752" b="23308"/>
          <a:stretch>
            <a:fillRect/>
          </a:stretch>
        </p:blipFill>
        <p:spPr>
          <a:xfrm>
            <a:off x="0" y="1787547"/>
            <a:ext cx="2560888" cy="2926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7647C9-C0A2-8987-2C6A-68D6BBB305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873" t="20351" r="30607" b="27218"/>
          <a:stretch>
            <a:fillRect/>
          </a:stretch>
        </p:blipFill>
        <p:spPr>
          <a:xfrm>
            <a:off x="3121333" y="-21584"/>
            <a:ext cx="3192804" cy="2698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19DA96-B4BC-BBFA-AEEC-D13E168A00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333" t="13203" r="17469" b="2221"/>
          <a:stretch>
            <a:fillRect/>
          </a:stretch>
        </p:blipFill>
        <p:spPr>
          <a:xfrm>
            <a:off x="9323602" y="0"/>
            <a:ext cx="2868398" cy="3073521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8FA0503-38F1-E490-8994-9B4D781B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28" y="5602819"/>
            <a:ext cx="1793695" cy="112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FEE62A6-8267-44D0-C7B7-7837B712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233" y="5602819"/>
            <a:ext cx="1255181" cy="12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0749156-36B1-894D-BB69-23309E5A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24" y="5942557"/>
            <a:ext cx="2006552" cy="90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75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0C64-2FC0-1BF6-B3BB-DF4A1902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721D9-2676-1D35-2247-96DB84D82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Gain vs. HV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8C43A-1411-0524-3640-63BEA150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10</a:t>
            </a:fld>
            <a:endParaRPr lang="en-CA" dirty="0"/>
          </a:p>
        </p:txBody>
      </p:sp>
      <p:pic>
        <p:nvPicPr>
          <p:cNvPr id="10" name="Picture 9" descr="A graph with a line and a line graph&#10;&#10;AI-generated content may be incorrect.">
            <a:extLst>
              <a:ext uri="{FF2B5EF4-FFF2-40B4-BE49-F238E27FC236}">
                <a16:creationId xmlns:a16="http://schemas.microsoft.com/office/drawing/2014/main" id="{50FFDCE6-84B5-B62C-E54A-9B808E35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6258" r="8790"/>
          <a:stretch>
            <a:fillRect/>
          </a:stretch>
        </p:blipFill>
        <p:spPr>
          <a:xfrm>
            <a:off x="0" y="776897"/>
            <a:ext cx="7800722" cy="6000244"/>
          </a:xfrm>
          <a:prstGeom prst="rect">
            <a:avLst/>
          </a:prstGeom>
        </p:spPr>
      </p:pic>
      <p:pic>
        <p:nvPicPr>
          <p:cNvPr id="12" name="Picture 11" descr="A graph with a line&#10;&#10;AI-generated content may be incorrect.">
            <a:extLst>
              <a:ext uri="{FF2B5EF4-FFF2-40B4-BE49-F238E27FC236}">
                <a16:creationId xmlns:a16="http://schemas.microsoft.com/office/drawing/2014/main" id="{7179F768-475F-6604-EA1D-B3F6C980A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258" r="6578"/>
          <a:stretch>
            <a:fillRect/>
          </a:stretch>
        </p:blipFill>
        <p:spPr>
          <a:xfrm>
            <a:off x="7737764" y="388449"/>
            <a:ext cx="4337805" cy="3210062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6FCFE223-15C4-5E1E-BE41-987957F1138E}"/>
              </a:ext>
            </a:extLst>
          </p:cNvPr>
          <p:cNvSpPr/>
          <p:nvPr/>
        </p:nvSpPr>
        <p:spPr>
          <a:xfrm rot="3119178">
            <a:off x="6181056" y="2238627"/>
            <a:ext cx="215845" cy="381663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B2571-47F6-EFC5-AAA1-52109A98AACD}"/>
              </a:ext>
            </a:extLst>
          </p:cNvPr>
          <p:cNvSpPr txBox="1"/>
          <p:nvPr/>
        </p:nvSpPr>
        <p:spPr>
          <a:xfrm>
            <a:off x="7858936" y="3810000"/>
            <a:ext cx="413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We test the response from the LED using PMT-Michael at HV = 1400V</a:t>
            </a:r>
          </a:p>
        </p:txBody>
      </p:sp>
    </p:spTree>
    <p:extLst>
      <p:ext uri="{BB962C8B-B14F-4D97-AF65-F5344CB8AC3E}">
        <p14:creationId xmlns:p14="http://schemas.microsoft.com/office/powerpoint/2010/main" val="4004819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01385-6C30-8A53-073E-7527AE852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B7EE-A35D-F9F9-2E95-BE50C97E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PMT-Michael with 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9286F-0FD2-8EA8-63FE-6824D2A4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11</a:t>
            </a:fld>
            <a:endParaRPr lang="en-CA" dirty="0"/>
          </a:p>
        </p:txBody>
      </p:sp>
      <p:pic>
        <p:nvPicPr>
          <p:cNvPr id="8" name="Picture 7" descr="A graph of a diagram&#10;&#10;AI-generated content may be incorrect.">
            <a:extLst>
              <a:ext uri="{FF2B5EF4-FFF2-40B4-BE49-F238E27FC236}">
                <a16:creationId xmlns:a16="http://schemas.microsoft.com/office/drawing/2014/main" id="{CCDAD1B4-7662-816D-53BE-CF171B26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24" y="1704633"/>
            <a:ext cx="5911279" cy="3546768"/>
          </a:xfrm>
          <a:prstGeom prst="rect">
            <a:avLst/>
          </a:prstGeom>
        </p:spPr>
      </p:pic>
      <p:pic>
        <p:nvPicPr>
          <p:cNvPr id="10" name="Picture 9" descr="A graph of a pulse&#10;&#10;AI-generated content may be incorrect.">
            <a:extLst>
              <a:ext uri="{FF2B5EF4-FFF2-40B4-BE49-F238E27FC236}">
                <a16:creationId xmlns:a16="http://schemas.microsoft.com/office/drawing/2014/main" id="{BB0DE66D-D8C8-01FE-65FF-3AAFE769F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0" y="1771827"/>
            <a:ext cx="5911280" cy="35467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3D818C-B9D7-0C8B-A283-FA16A90310C6}"/>
              </a:ext>
            </a:extLst>
          </p:cNvPr>
          <p:cNvSpPr txBox="1"/>
          <p:nvPr/>
        </p:nvSpPr>
        <p:spPr>
          <a:xfrm>
            <a:off x="0" y="976336"/>
            <a:ext cx="645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Triggered on PMT signal and with coincidence </a:t>
            </a:r>
          </a:p>
        </p:txBody>
      </p:sp>
    </p:spTree>
    <p:extLst>
      <p:ext uri="{BB962C8B-B14F-4D97-AF65-F5344CB8AC3E}">
        <p14:creationId xmlns:p14="http://schemas.microsoft.com/office/powerpoint/2010/main" val="297973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B8007-C765-1E4E-06EF-741DBC8A8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AF774-E5BD-DF85-29DB-B39EE1F07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PMT-Michael with 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D0211-83B4-F77B-EAD6-88AC1517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12</a:t>
            </a:fld>
            <a:endParaRPr lang="en-CA" dirty="0"/>
          </a:p>
        </p:txBody>
      </p:sp>
      <p:pic>
        <p:nvPicPr>
          <p:cNvPr id="8" name="Picture 7" descr="A screen shot of a graph&#10;&#10;AI-generated content may be incorrect.">
            <a:extLst>
              <a:ext uri="{FF2B5EF4-FFF2-40B4-BE49-F238E27FC236}">
                <a16:creationId xmlns:a16="http://schemas.microsoft.com/office/drawing/2014/main" id="{65112C9B-4A92-CDE8-7712-CA1C74406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8" y="704697"/>
            <a:ext cx="10062757" cy="6037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3A23D7-425F-A251-13AD-7C06FE9CCBDF}"/>
              </a:ext>
            </a:extLst>
          </p:cNvPr>
          <p:cNvSpPr txBox="1"/>
          <p:nvPr/>
        </p:nvSpPr>
        <p:spPr>
          <a:xfrm>
            <a:off x="5604164" y="5181599"/>
            <a:ext cx="210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Multi-Photon peaks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EC407C-2ED2-F2B8-32F5-09C9DDB9453D}"/>
              </a:ext>
            </a:extLst>
          </p:cNvPr>
          <p:cNvSpPr txBox="1"/>
          <p:nvPr/>
        </p:nvSpPr>
        <p:spPr>
          <a:xfrm>
            <a:off x="4050275" y="4197926"/>
            <a:ext cx="210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Coincidence peak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1873D-8150-4849-175A-C42ACFAABE78}"/>
              </a:ext>
            </a:extLst>
          </p:cNvPr>
          <p:cNvSpPr txBox="1"/>
          <p:nvPr/>
        </p:nvSpPr>
        <p:spPr>
          <a:xfrm>
            <a:off x="2768731" y="2313707"/>
            <a:ext cx="210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Noise+DCR</a:t>
            </a:r>
            <a:r>
              <a:rPr lang="en-CA" dirty="0"/>
              <a:t> peaks, mixed with SPE peak</a:t>
            </a:r>
          </a:p>
        </p:txBody>
      </p:sp>
    </p:spTree>
    <p:extLst>
      <p:ext uri="{BB962C8B-B14F-4D97-AF65-F5344CB8AC3E}">
        <p14:creationId xmlns:p14="http://schemas.microsoft.com/office/powerpoint/2010/main" val="142578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37668-B17D-F8BC-9246-9C783077F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E47E-97BA-5792-9D8A-49C2B34B5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Estimating purity from real </a:t>
            </a:r>
            <a:r>
              <a:rPr lang="en-CA" dirty="0" err="1"/>
              <a:t>LAr</a:t>
            </a:r>
            <a:r>
              <a:rPr lang="en-CA" dirty="0"/>
              <a:t>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1B914-9446-39FE-CECE-4CE06FC4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13</a:t>
            </a:fld>
            <a:endParaRPr lang="en-CA" dirty="0"/>
          </a:p>
        </p:txBody>
      </p:sp>
      <p:pic>
        <p:nvPicPr>
          <p:cNvPr id="13" name="Picture 12" descr="A graph showing a number of data&#10;&#10;AI-generated content may be incorrect.">
            <a:extLst>
              <a:ext uri="{FF2B5EF4-FFF2-40B4-BE49-F238E27FC236}">
                <a16:creationId xmlns:a16="http://schemas.microsoft.com/office/drawing/2014/main" id="{EBD43B7D-0648-FF1B-6699-1F47AFB79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420"/>
            <a:ext cx="4444831" cy="3159578"/>
          </a:xfrm>
          <a:prstGeom prst="rect">
            <a:avLst/>
          </a:prstGeom>
        </p:spPr>
      </p:pic>
      <p:pic>
        <p:nvPicPr>
          <p:cNvPr id="15" name="Picture 14" descr="A graph with blue lines&#10;&#10;AI-generated content may be incorrect.">
            <a:extLst>
              <a:ext uri="{FF2B5EF4-FFF2-40B4-BE49-F238E27FC236}">
                <a16:creationId xmlns:a16="http://schemas.microsoft.com/office/drawing/2014/main" id="{4499AD9B-7CD2-7337-A1E1-D5326D252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" y="620486"/>
            <a:ext cx="4329976" cy="3077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3147C9-8A23-B351-7C62-AFCB5369F9D2}"/>
              </a:ext>
            </a:extLst>
          </p:cNvPr>
          <p:cNvSpPr txBox="1"/>
          <p:nvPr/>
        </p:nvSpPr>
        <p:spPr>
          <a:xfrm>
            <a:off x="2034439" y="2236250"/>
            <a:ext cx="210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Single Waveform from the light pulse in </a:t>
            </a:r>
            <a:r>
              <a:rPr lang="en-CA" dirty="0" err="1"/>
              <a:t>LAr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F2B11-EE0A-CBAC-A03E-248BC62F68FB}"/>
              </a:ext>
            </a:extLst>
          </p:cNvPr>
          <p:cNvSpPr txBox="1"/>
          <p:nvPr/>
        </p:nvSpPr>
        <p:spPr>
          <a:xfrm>
            <a:off x="2222415" y="5757937"/>
            <a:ext cx="210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Shorter lifetime pulse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6740-70BF-9693-02F1-0A4A024706C7}"/>
              </a:ext>
            </a:extLst>
          </p:cNvPr>
          <p:cNvSpPr txBox="1"/>
          <p:nvPr/>
        </p:nvSpPr>
        <p:spPr>
          <a:xfrm>
            <a:off x="2080405" y="4797914"/>
            <a:ext cx="210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longer lifetime pulse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F897775-A378-841E-5739-5BA0BC1319CE}"/>
              </a:ext>
            </a:extLst>
          </p:cNvPr>
          <p:cNvSpPr/>
          <p:nvPr/>
        </p:nvSpPr>
        <p:spPr>
          <a:xfrm rot="5400000">
            <a:off x="2202722" y="4586170"/>
            <a:ext cx="323403" cy="2840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EB6966A-B106-0448-5F13-617797CF7694}"/>
              </a:ext>
            </a:extLst>
          </p:cNvPr>
          <p:cNvSpPr/>
          <p:nvPr/>
        </p:nvSpPr>
        <p:spPr>
          <a:xfrm rot="5400000">
            <a:off x="1627020" y="5763737"/>
            <a:ext cx="180109" cy="63472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C45FBC-9229-18FC-5299-4F422FD72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238" y="730580"/>
            <a:ext cx="2629035" cy="4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6CB8F7-030B-AB78-69FC-D5DEEECA5200}"/>
              </a:ext>
            </a:extLst>
          </p:cNvPr>
          <p:cNvSpPr txBox="1"/>
          <p:nvPr/>
        </p:nvSpPr>
        <p:spPr>
          <a:xfrm>
            <a:off x="4328306" y="776897"/>
            <a:ext cx="52350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/>
              <a:t>The Lar data was taken from the setup on the right: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60L metal sealed dewar, CF – 160 top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 Scintillation from </a:t>
            </a:r>
            <a:r>
              <a:rPr lang="en-CA" sz="2200" dirty="0" err="1"/>
              <a:t>LAr</a:t>
            </a:r>
            <a:r>
              <a:rPr lang="en-CA" sz="2200" dirty="0"/>
              <a:t> viewed from two 2-inch TPB-coated PMTS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PMT readout with linear amplifiers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HV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Temperature sensors to monitor the </a:t>
            </a:r>
            <a:r>
              <a:rPr lang="en-CA" sz="2200" dirty="0" err="1"/>
              <a:t>LAr</a:t>
            </a:r>
            <a:endParaRPr lang="en-CA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endParaRPr lang="en-CA" sz="2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893FE8-599E-CD1C-3EAB-35165B163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738" y="3937318"/>
            <a:ext cx="5035809" cy="12383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C72A35-B457-9A06-A18A-F76168F6B846}"/>
              </a:ext>
            </a:extLst>
          </p:cNvPr>
          <p:cNvSpPr txBox="1"/>
          <p:nvPr/>
        </p:nvSpPr>
        <p:spPr>
          <a:xfrm>
            <a:off x="4535416" y="5293993"/>
            <a:ext cx="52350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/>
              <a:t>Multiple components from </a:t>
            </a:r>
            <a:r>
              <a:rPr lang="en-CA" sz="2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singlet</a:t>
            </a:r>
            <a:r>
              <a:rPr lang="en-CA" sz="2200" dirty="0"/>
              <a:t>, </a:t>
            </a:r>
            <a:r>
              <a:rPr lang="en-CA" sz="2200" dirty="0">
                <a:solidFill>
                  <a:schemeClr val="accent1"/>
                </a:solidFill>
              </a:rPr>
              <a:t>triplet</a:t>
            </a:r>
            <a:r>
              <a:rPr lang="en-CA" sz="2200" dirty="0"/>
              <a:t>, and intermediate effects: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We are interested in the long triplet lifetimes.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1194541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AA261-37F3-DD96-50CA-DAE608234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6967B-0C01-0C4A-CA01-A93794C1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Estimating purity from real </a:t>
            </a:r>
            <a:r>
              <a:rPr lang="en-CA" dirty="0" err="1"/>
              <a:t>LAr</a:t>
            </a:r>
            <a:r>
              <a:rPr lang="en-CA" dirty="0"/>
              <a:t>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62083-C527-7151-1635-3BF6C6C3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14</a:t>
            </a:fld>
            <a:endParaRPr lang="en-CA" dirty="0"/>
          </a:p>
        </p:txBody>
      </p:sp>
      <p:pic>
        <p:nvPicPr>
          <p:cNvPr id="6" name="Picture 5" descr="A graph of a pulse&#10;&#10;AI-generated content may be incorrect.">
            <a:extLst>
              <a:ext uri="{FF2B5EF4-FFF2-40B4-BE49-F238E27FC236}">
                <a16:creationId xmlns:a16="http://schemas.microsoft.com/office/drawing/2014/main" id="{213A1C8D-C2FD-FE55-0701-A6D7F8F12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819"/>
          <a:stretch>
            <a:fillRect/>
          </a:stretch>
        </p:blipFill>
        <p:spPr>
          <a:xfrm>
            <a:off x="0" y="1260763"/>
            <a:ext cx="8125699" cy="55972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0C3CEC-1876-0429-17CD-8DBE926A02E8}"/>
                  </a:ext>
                </a:extLst>
              </p:cNvPr>
              <p:cNvSpPr txBox="1"/>
              <p:nvPr/>
            </p:nvSpPr>
            <p:spPr>
              <a:xfrm>
                <a:off x="7391400" y="776897"/>
                <a:ext cx="4613560" cy="32646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endParaRPr lang="en-CA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1.37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1.6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0.54 </m:t>
                          </m:r>
                        </m:e>
                        <m:sup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dirty="0"/>
              </a:p>
              <a:p>
                <a:endParaRPr lang="en-CA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1.37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1.6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0.54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𝑝𝑝𝑚</m:t>
                              </m:r>
                            </m:e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endParaRPr lang="en-CA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.19 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𝑝𝑝𝑚</m:t>
                      </m:r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["/>
                          <m:endChr m:val="]"/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endParaRPr lang="en-CA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0C3CEC-1876-0429-17CD-8DBE926A0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776897"/>
                <a:ext cx="4613560" cy="3264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4D7DAF9-F996-0105-0A9B-AED04C93A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57216"/>
              </p:ext>
            </p:extLst>
          </p:nvPr>
        </p:nvGraphicFramePr>
        <p:xfrm>
          <a:off x="7486158" y="4054745"/>
          <a:ext cx="4613559" cy="2159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853">
                  <a:extLst>
                    <a:ext uri="{9D8B030D-6E8A-4147-A177-3AD203B41FA5}">
                      <a16:colId xmlns:a16="http://schemas.microsoft.com/office/drawing/2014/main" val="147558296"/>
                    </a:ext>
                  </a:extLst>
                </a:gridCol>
                <a:gridCol w="1537853">
                  <a:extLst>
                    <a:ext uri="{9D8B030D-6E8A-4147-A177-3AD203B41FA5}">
                      <a16:colId xmlns:a16="http://schemas.microsoft.com/office/drawing/2014/main" val="1826780419"/>
                    </a:ext>
                  </a:extLst>
                </a:gridCol>
                <a:gridCol w="1537853">
                  <a:extLst>
                    <a:ext uri="{9D8B030D-6E8A-4147-A177-3AD203B41FA5}">
                      <a16:colId xmlns:a16="http://schemas.microsoft.com/office/drawing/2014/main" val="2587276991"/>
                    </a:ext>
                  </a:extLst>
                </a:gridCol>
              </a:tblGrid>
              <a:tr h="506589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Lifetime (</a:t>
                      </a:r>
                      <a:r>
                        <a:rPr lang="el-GR" dirty="0"/>
                        <a:t>τ</a:t>
                      </a:r>
                      <a:r>
                        <a:rPr lang="en-CA" dirty="0"/>
                        <a:t>) </a:t>
                      </a:r>
                      <a:r>
                        <a:rPr lang="el-GR" dirty="0"/>
                        <a:t>μ</a:t>
                      </a:r>
                      <a:r>
                        <a:rPr lang="en-CA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[O</a:t>
                      </a:r>
                      <a:r>
                        <a:rPr lang="en-CA" baseline="-25000" dirty="0"/>
                        <a:t>2</a:t>
                      </a:r>
                      <a:r>
                        <a:rPr lang="en-CA" baseline="0" dirty="0"/>
                        <a:t>] ppm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[N</a:t>
                      </a:r>
                      <a:r>
                        <a:rPr lang="en-CA" baseline="-25000" dirty="0"/>
                        <a:t>2</a:t>
                      </a:r>
                      <a:r>
                        <a:rPr lang="en-CA" baseline="0" dirty="0"/>
                        <a:t>] ppm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021533"/>
                  </a:ext>
                </a:extLst>
              </a:tr>
              <a:tr h="506589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994010"/>
                  </a:ext>
                </a:extLst>
              </a:tr>
              <a:tr h="506589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3.98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73904"/>
                  </a:ext>
                </a:extLst>
              </a:tr>
              <a:tr h="506589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2.09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10.3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82202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5CF4216-EEF1-3CD0-6AF9-1417EE81D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95" r="39796" b="18373"/>
          <a:stretch>
            <a:fillRect/>
          </a:stretch>
        </p:blipFill>
        <p:spPr>
          <a:xfrm>
            <a:off x="3417382" y="1676985"/>
            <a:ext cx="997515" cy="10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53F87-6936-256A-0235-262AAD9B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9719-9FFE-A356-947A-206D8047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Estimating purity from real </a:t>
            </a:r>
            <a:r>
              <a:rPr lang="en-CA" dirty="0" err="1"/>
              <a:t>LAr</a:t>
            </a:r>
            <a:r>
              <a:rPr lang="en-CA" dirty="0"/>
              <a:t>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819B7-F86A-E94B-A31E-79EF067B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15</a:t>
            </a:fld>
            <a:endParaRPr lang="en-CA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30A6B66-E148-F6E2-D806-D764B3B8D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071984"/>
              </p:ext>
            </p:extLst>
          </p:nvPr>
        </p:nvGraphicFramePr>
        <p:xfrm>
          <a:off x="122467" y="3429000"/>
          <a:ext cx="4613559" cy="2159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853">
                  <a:extLst>
                    <a:ext uri="{9D8B030D-6E8A-4147-A177-3AD203B41FA5}">
                      <a16:colId xmlns:a16="http://schemas.microsoft.com/office/drawing/2014/main" val="147558296"/>
                    </a:ext>
                  </a:extLst>
                </a:gridCol>
                <a:gridCol w="1537853">
                  <a:extLst>
                    <a:ext uri="{9D8B030D-6E8A-4147-A177-3AD203B41FA5}">
                      <a16:colId xmlns:a16="http://schemas.microsoft.com/office/drawing/2014/main" val="1826780419"/>
                    </a:ext>
                  </a:extLst>
                </a:gridCol>
                <a:gridCol w="1537853">
                  <a:extLst>
                    <a:ext uri="{9D8B030D-6E8A-4147-A177-3AD203B41FA5}">
                      <a16:colId xmlns:a16="http://schemas.microsoft.com/office/drawing/2014/main" val="2587276991"/>
                    </a:ext>
                  </a:extLst>
                </a:gridCol>
              </a:tblGrid>
              <a:tr h="506589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Lifetime (</a:t>
                      </a:r>
                      <a:r>
                        <a:rPr lang="el-GR" dirty="0"/>
                        <a:t>τ</a:t>
                      </a:r>
                      <a:r>
                        <a:rPr lang="en-CA" dirty="0"/>
                        <a:t>) </a:t>
                      </a:r>
                      <a:r>
                        <a:rPr lang="el-GR" dirty="0"/>
                        <a:t>μ</a:t>
                      </a:r>
                      <a:r>
                        <a:rPr lang="en-CA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[O</a:t>
                      </a:r>
                      <a:r>
                        <a:rPr lang="en-CA" baseline="-25000" dirty="0"/>
                        <a:t>2</a:t>
                      </a:r>
                      <a:r>
                        <a:rPr lang="en-CA" baseline="0" dirty="0"/>
                        <a:t>] ppm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[N</a:t>
                      </a:r>
                      <a:r>
                        <a:rPr lang="en-CA" baseline="-25000" dirty="0"/>
                        <a:t>2</a:t>
                      </a:r>
                      <a:r>
                        <a:rPr lang="en-CA" baseline="0" dirty="0"/>
                        <a:t>] ppm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021533"/>
                  </a:ext>
                </a:extLst>
              </a:tr>
              <a:tr h="506589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994010"/>
                  </a:ext>
                </a:extLst>
              </a:tr>
              <a:tr h="506589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3.98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73904"/>
                  </a:ext>
                </a:extLst>
              </a:tr>
              <a:tr h="506589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0.57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2.09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10.3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82202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BDF685C-A9B4-409B-C264-A3C607E4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752" y="3264525"/>
            <a:ext cx="6858352" cy="267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EF57CF-F91F-313B-108E-6E5BC244689A}"/>
              </a:ext>
            </a:extLst>
          </p:cNvPr>
          <p:cNvSpPr txBox="1"/>
          <p:nvPr/>
        </p:nvSpPr>
        <p:spPr>
          <a:xfrm>
            <a:off x="0" y="1057241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/>
              <a:t>From our calculated concentration of O</a:t>
            </a:r>
            <a:r>
              <a:rPr lang="en-CA" sz="2200" baseline="-25000" dirty="0"/>
              <a:t>2</a:t>
            </a:r>
            <a:r>
              <a:rPr lang="en-CA" sz="2200" dirty="0"/>
              <a:t> and N</a:t>
            </a:r>
            <a:r>
              <a:rPr lang="en-CA" sz="2200" baseline="-25000" dirty="0"/>
              <a:t>2,</a:t>
            </a:r>
            <a:r>
              <a:rPr lang="en-CA" sz="2200" dirty="0"/>
              <a:t> we can estimate the level of purity of Argon received from the supplier: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/>
              <a:t>E.g., for </a:t>
            </a:r>
            <a:r>
              <a:rPr lang="el-GR" sz="2400" dirty="0"/>
              <a:t>τ</a:t>
            </a:r>
            <a:r>
              <a:rPr lang="en-CA" sz="2400" dirty="0"/>
              <a:t> = 0.94 </a:t>
            </a:r>
            <a:r>
              <a:rPr lang="el-GR" sz="2400" dirty="0"/>
              <a:t>μ</a:t>
            </a:r>
            <a:r>
              <a:rPr lang="en-CA" sz="2400" dirty="0"/>
              <a:t>s, the concentrations correspond to an Argon rating of 5.0 (&gt;99.999%)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r>
              <a:rPr lang="en-CA" sz="2400" dirty="0"/>
              <a:t>This method is appropriate to measure the purity in </a:t>
            </a:r>
            <a:r>
              <a:rPr lang="en-CA" sz="2400" dirty="0" err="1"/>
              <a:t>LAr</a:t>
            </a:r>
            <a:r>
              <a:rPr lang="en-CA" sz="2400" dirty="0"/>
              <a:t> detectors (</a:t>
            </a:r>
            <a:r>
              <a:rPr lang="en-CA" sz="2400" dirty="0" err="1"/>
              <a:t>LEGENDArYno</a:t>
            </a:r>
            <a:r>
              <a:rPr lang="en-CA" sz="2400" dirty="0"/>
              <a:t>)</a:t>
            </a:r>
            <a:endParaRPr lang="en-CA" sz="2200" dirty="0"/>
          </a:p>
          <a:p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076369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D321F-712C-785A-DFAC-215339D2C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1152"/>
            <a:ext cx="12192000" cy="5424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8000" dirty="0"/>
              <a:t>Thanks for Listening!!!!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B9152-1FE9-4240-BBA8-D4A42A1D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3373-FBE4-44C4-928F-1370413AC66A}" type="datetime1">
              <a:rPr lang="en-CA" smtClean="0"/>
              <a:t>2025-09-18</a:t>
            </a:fld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8A879-0007-2289-E93A-EC57B779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16</a:t>
            </a:fld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0A822-211A-98A6-A71E-0CA815972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45398"/>
            <a:ext cx="6192982" cy="4644737"/>
          </a:xfrm>
          <a:prstGeom prst="rect">
            <a:avLst/>
          </a:prstGeom>
        </p:spPr>
      </p:pic>
      <p:pic>
        <p:nvPicPr>
          <p:cNvPr id="8" name="Picture 7" descr="A person and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AC00A74E-E3C0-D21E-BD68-7B65664EE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7364" r="25548"/>
          <a:stretch>
            <a:fillRect/>
          </a:stretch>
        </p:blipFill>
        <p:spPr>
          <a:xfrm rot="5400000">
            <a:off x="607631" y="880220"/>
            <a:ext cx="4665990" cy="53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2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B453-717B-FF87-6C74-1671F4A3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Introduction – </a:t>
            </a:r>
            <a:r>
              <a:rPr lang="en-CA" dirty="0" err="1"/>
              <a:t>LAr</a:t>
            </a:r>
            <a:r>
              <a:rPr lang="en-CA" dirty="0"/>
              <a:t>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0260D-DC3B-EAD4-B897-C695ABBAB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6897"/>
            <a:ext cx="7779327" cy="5424523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/>
              <a:t>Liquid Argon (</a:t>
            </a:r>
            <a:r>
              <a:rPr lang="en-CA" sz="2400" dirty="0" err="1"/>
              <a:t>LAr</a:t>
            </a:r>
            <a:r>
              <a:rPr lang="en-CA" sz="2400" dirty="0"/>
              <a:t>) detectors are used widely in particle, astro-particle, and applied physics applications:</a:t>
            </a:r>
          </a:p>
          <a:p>
            <a:r>
              <a:rPr lang="en-CA" sz="2400" dirty="0"/>
              <a:t>Dark Matter (Darkside, </a:t>
            </a:r>
            <a:r>
              <a:rPr lang="en-CA" sz="2400" dirty="0" err="1"/>
              <a:t>Deap</a:t>
            </a:r>
            <a:r>
              <a:rPr lang="en-CA" sz="2400" dirty="0"/>
              <a:t>)</a:t>
            </a:r>
          </a:p>
          <a:p>
            <a:r>
              <a:rPr lang="en-CA" sz="2400" dirty="0"/>
              <a:t>Neutrino Physics (ICARUS, DUNE, LEGEND)</a:t>
            </a:r>
          </a:p>
          <a:p>
            <a:r>
              <a:rPr lang="en-CA" sz="2400" dirty="0"/>
              <a:t>PET Scanners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 err="1"/>
              <a:t>LAr</a:t>
            </a:r>
            <a:r>
              <a:rPr lang="en-CA" sz="2400" dirty="0"/>
              <a:t> is highly sought after due to its appropriate properties:</a:t>
            </a:r>
          </a:p>
          <a:p>
            <a:r>
              <a:rPr lang="en-CA" sz="2400" dirty="0"/>
              <a:t>Noble gas is inert and scalable</a:t>
            </a:r>
          </a:p>
          <a:p>
            <a:r>
              <a:rPr lang="en-CA" sz="2400" dirty="0"/>
              <a:t>Cheaper than other gases (Xenon)</a:t>
            </a:r>
          </a:p>
          <a:p>
            <a:r>
              <a:rPr lang="en-CA" sz="2400" dirty="0"/>
              <a:t>High light output with singlet + triplet decay</a:t>
            </a:r>
          </a:p>
          <a:p>
            <a:r>
              <a:rPr lang="en-CA" sz="2400" dirty="0"/>
              <a:t>Long electron lifetimes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07714-99D3-0CD5-A3B3-21BA2F785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3373-FBE4-44C4-928F-1370413AC66A}" type="datetime1">
              <a:rPr lang="en-CA" smtClean="0"/>
              <a:t>2025-09-17</a:t>
            </a:fld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769DE-82B8-3B0D-3FB6-4A1FB968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2</a:t>
            </a:fld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56D032-BD96-CB7D-B7C4-22D1AB6A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101" y="314668"/>
            <a:ext cx="2085184" cy="287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12FED4-96DB-BFD4-7D59-76E494DEF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1"/>
          <a:stretch>
            <a:fillRect/>
          </a:stretch>
        </p:blipFill>
        <p:spPr bwMode="auto">
          <a:xfrm>
            <a:off x="6169174" y="3958131"/>
            <a:ext cx="3697100" cy="209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6BE08C7-82DB-D599-26AD-F03D3B056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>
            <a:fillRect/>
          </a:stretch>
        </p:blipFill>
        <p:spPr bwMode="auto">
          <a:xfrm>
            <a:off x="9744285" y="314668"/>
            <a:ext cx="2270553" cy="287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9DB28-F994-B308-B390-2916977104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63"/>
          <a:stretch>
            <a:fillRect/>
          </a:stretch>
        </p:blipFill>
        <p:spPr>
          <a:xfrm>
            <a:off x="9866273" y="3958130"/>
            <a:ext cx="2148565" cy="20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49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58990-AB03-8886-8702-BFD79B262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Introduction – </a:t>
            </a:r>
            <a:r>
              <a:rPr lang="en-CA" dirty="0" err="1"/>
              <a:t>LAr</a:t>
            </a:r>
            <a:r>
              <a:rPr lang="en-CA" dirty="0"/>
              <a:t> Purity and Scintillation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63741-9C8C-7787-2FAA-86BDEC2C1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6897"/>
            <a:ext cx="6477000" cy="2762939"/>
          </a:xfrm>
        </p:spPr>
        <p:txBody>
          <a:bodyPr/>
          <a:lstStyle/>
          <a:p>
            <a:pPr marL="0" indent="0">
              <a:buNone/>
            </a:pPr>
            <a:r>
              <a:rPr lang="en-CA" dirty="0" err="1"/>
              <a:t>LAr</a:t>
            </a:r>
            <a:r>
              <a:rPr lang="en-CA" dirty="0"/>
              <a:t> scintillation properties include:</a:t>
            </a:r>
          </a:p>
          <a:p>
            <a:r>
              <a:rPr lang="en-CA" dirty="0"/>
              <a:t>High light yield (40 photons per keV)</a:t>
            </a:r>
          </a:p>
          <a:p>
            <a:r>
              <a:rPr lang="en-CA" dirty="0"/>
              <a:t>Emission wavelength: 128 nm (VUV)</a:t>
            </a:r>
          </a:p>
          <a:p>
            <a:r>
              <a:rPr lang="en-CA" dirty="0"/>
              <a:t>Excimer lifetimes:</a:t>
            </a:r>
          </a:p>
          <a:p>
            <a:pPr lvl="2"/>
            <a:r>
              <a:rPr lang="en-CA" sz="2200" dirty="0"/>
              <a:t>Singlet </a:t>
            </a:r>
            <a:r>
              <a:rPr lang="en-CA" sz="2200" dirty="0">
                <a:sym typeface="Wingdings" panose="05000000000000000000" pitchFamily="2" charset="2"/>
              </a:rPr>
              <a:t> </a:t>
            </a:r>
            <a:r>
              <a:rPr lang="el-GR" sz="2200" dirty="0">
                <a:sym typeface="Wingdings" panose="05000000000000000000" pitchFamily="2" charset="2"/>
              </a:rPr>
              <a:t>τ</a:t>
            </a:r>
            <a:r>
              <a:rPr lang="en-CA" sz="2200" baseline="-25000" dirty="0">
                <a:sym typeface="Wingdings" panose="05000000000000000000" pitchFamily="2" charset="2"/>
              </a:rPr>
              <a:t>s</a:t>
            </a:r>
            <a:r>
              <a:rPr lang="en-CA" sz="2200" dirty="0">
                <a:sym typeface="Wingdings" panose="05000000000000000000" pitchFamily="2" charset="2"/>
              </a:rPr>
              <a:t> = ~5 ns</a:t>
            </a:r>
          </a:p>
          <a:p>
            <a:pPr lvl="2"/>
            <a:r>
              <a:rPr lang="en-CA" sz="2200" dirty="0">
                <a:sym typeface="Wingdings" panose="05000000000000000000" pitchFamily="2" charset="2"/>
              </a:rPr>
              <a:t>Triplet  </a:t>
            </a:r>
            <a:r>
              <a:rPr lang="el-GR" sz="2200" dirty="0">
                <a:sym typeface="Wingdings" panose="05000000000000000000" pitchFamily="2" charset="2"/>
              </a:rPr>
              <a:t>τ</a:t>
            </a:r>
            <a:r>
              <a:rPr lang="en-CA" sz="2200" baseline="-25000" dirty="0">
                <a:sym typeface="Wingdings" panose="05000000000000000000" pitchFamily="2" charset="2"/>
              </a:rPr>
              <a:t>t</a:t>
            </a:r>
            <a:r>
              <a:rPr lang="en-CA" sz="2200" dirty="0">
                <a:sym typeface="Wingdings" panose="05000000000000000000" pitchFamily="2" charset="2"/>
              </a:rPr>
              <a:t> = 1.6 </a:t>
            </a:r>
            <a:r>
              <a:rPr lang="el-GR" sz="2200" dirty="0"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en-CA" sz="2200" dirty="0"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</a:p>
          <a:p>
            <a:pPr marL="0" indent="0">
              <a:buNone/>
            </a:pPr>
            <a:endParaRPr lang="en-CA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CA" dirty="0">
              <a:sym typeface="Wingdings" panose="05000000000000000000" pitchFamily="2" charset="2"/>
            </a:endParaRPr>
          </a:p>
          <a:p>
            <a:pPr lvl="2"/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453D0-4F4F-B48E-8D67-7263EF11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3373-FBE4-44C4-928F-1370413AC66A}" type="datetime1">
              <a:rPr lang="en-CA" smtClean="0"/>
              <a:t>2025-09-17</a:t>
            </a:fld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C21A-DA54-89B1-6A3D-80A62A41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3</a:t>
            </a:fld>
            <a:endParaRPr lang="en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5ADADA-0CA3-3C53-B52D-B2E4336D5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58" y="763205"/>
            <a:ext cx="5195802" cy="29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C6CB83C-E09F-9757-4401-6E98EB5F7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87" y="3659832"/>
            <a:ext cx="3907215" cy="30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162D079-6388-26A2-1F8D-CD2DA4B6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421" y="3659832"/>
            <a:ext cx="3907215" cy="310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72C987-BF39-3ABE-167E-EA93A46B01A4}"/>
              </a:ext>
            </a:extLst>
          </p:cNvPr>
          <p:cNvSpPr txBox="1">
            <a:spLocks/>
          </p:cNvSpPr>
          <p:nvPr/>
        </p:nvSpPr>
        <p:spPr>
          <a:xfrm>
            <a:off x="55712" y="4115667"/>
            <a:ext cx="4176475" cy="276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Impurities (O</a:t>
            </a:r>
            <a:r>
              <a:rPr lang="en-CA" baseline="-25000" dirty="0"/>
              <a:t>2</a:t>
            </a:r>
            <a:r>
              <a:rPr lang="en-CA" dirty="0"/>
              <a:t> + N</a:t>
            </a:r>
            <a:r>
              <a:rPr lang="en-CA" baseline="-25000" dirty="0"/>
              <a:t>2</a:t>
            </a:r>
            <a:r>
              <a:rPr lang="en-CA" dirty="0"/>
              <a:t>) can affect decay times:</a:t>
            </a:r>
          </a:p>
          <a:p>
            <a:r>
              <a:rPr lang="en-CA" dirty="0"/>
              <a:t>Quenching mostly the triplet lifetime</a:t>
            </a:r>
          </a:p>
          <a:p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271358D-FCB8-5FBD-FA5B-0CDADB4A9F3B}"/>
              </a:ext>
            </a:extLst>
          </p:cNvPr>
          <p:cNvSpPr/>
          <p:nvPr/>
        </p:nvSpPr>
        <p:spPr>
          <a:xfrm>
            <a:off x="3851487" y="4495606"/>
            <a:ext cx="596186" cy="10321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970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D65B-1CC2-6DDC-0131-015933E5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Goals – </a:t>
            </a:r>
            <a:r>
              <a:rPr lang="en-CA" dirty="0" err="1"/>
              <a:t>LEGENDArYno</a:t>
            </a:r>
            <a:r>
              <a:rPr lang="en-CA" dirty="0"/>
              <a:t> for Future </a:t>
            </a:r>
            <a:r>
              <a:rPr lang="en-CA" dirty="0" err="1"/>
              <a:t>LAr</a:t>
            </a:r>
            <a:r>
              <a:rPr lang="en-CA" dirty="0"/>
              <a:t>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C9980-3A2E-F4B3-2191-EA1028A39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76897"/>
            <a:ext cx="8111837" cy="54245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/>
              <a:t>The current search for </a:t>
            </a:r>
            <a:r>
              <a:rPr lang="el-GR" dirty="0"/>
              <a:t>0νββ</a:t>
            </a:r>
            <a:r>
              <a:rPr lang="en-CA" dirty="0"/>
              <a:t> from </a:t>
            </a:r>
            <a:r>
              <a:rPr lang="en-CA" baseline="30000" dirty="0"/>
              <a:t>76</a:t>
            </a:r>
            <a:r>
              <a:rPr lang="en-CA" dirty="0"/>
              <a:t>Ge isotopes using </a:t>
            </a:r>
            <a:r>
              <a:rPr lang="en-CA" dirty="0" err="1"/>
              <a:t>HPGe</a:t>
            </a:r>
            <a:r>
              <a:rPr lang="en-CA" dirty="0"/>
              <a:t>:</a:t>
            </a:r>
          </a:p>
          <a:p>
            <a:r>
              <a:rPr lang="en-CA" dirty="0"/>
              <a:t>Currently running LEGEND-200</a:t>
            </a:r>
          </a:p>
          <a:p>
            <a:r>
              <a:rPr lang="en-CA" dirty="0"/>
              <a:t>The future project is LEGEND-1000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Goals:</a:t>
            </a:r>
          </a:p>
          <a:p>
            <a:r>
              <a:rPr lang="en-CA" dirty="0"/>
              <a:t>To test and characterize light detectors for future upgrade to LEGEND experiment, LEGEND-1000.</a:t>
            </a:r>
          </a:p>
          <a:p>
            <a:r>
              <a:rPr lang="en-CA" dirty="0"/>
              <a:t>Must determine the optical properties of the </a:t>
            </a:r>
            <a:r>
              <a:rPr lang="en-CA" dirty="0" err="1"/>
              <a:t>LAr</a:t>
            </a:r>
            <a:r>
              <a:rPr lang="en-CA" dirty="0"/>
              <a:t> in LEGEND-1000.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The activity:</a:t>
            </a:r>
          </a:p>
          <a:p>
            <a:r>
              <a:rPr lang="en-CA" dirty="0"/>
              <a:t>Characterize and understand common properties of the light detectors and estimate </a:t>
            </a:r>
            <a:r>
              <a:rPr lang="en-CA" dirty="0" err="1"/>
              <a:t>LAr</a:t>
            </a:r>
            <a:r>
              <a:rPr lang="en-CA" dirty="0"/>
              <a:t> purity from real data.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9778D-9DCC-75C8-BAC1-8033E10A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3373-FBE4-44C4-928F-1370413AC66A}" type="datetime1">
              <a:rPr lang="en-CA" smtClean="0"/>
              <a:t>2025-09-17</a:t>
            </a:fld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B3ED8-B6FA-389F-2681-67A4D2B9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4</a:t>
            </a:fld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39FA-CC22-0453-B43C-E711E3EC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120" y="3528407"/>
            <a:ext cx="2200228" cy="2966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5C4653-FAC2-D0F8-8827-4E27897B7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12266" y="626073"/>
            <a:ext cx="1911895" cy="29023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70F39-9B22-54F6-AAE8-EA6FF29A4E4F}"/>
              </a:ext>
            </a:extLst>
          </p:cNvPr>
          <p:cNvSpPr txBox="1"/>
          <p:nvPr/>
        </p:nvSpPr>
        <p:spPr>
          <a:xfrm>
            <a:off x="7609392" y="1560142"/>
            <a:ext cx="220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err="1"/>
              <a:t>HPGe</a:t>
            </a:r>
            <a:r>
              <a:rPr lang="en-CA" b="1" dirty="0"/>
              <a:t> Detectors under UV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5EAA8-4210-148D-012A-05428E5345F9}"/>
              </a:ext>
            </a:extLst>
          </p:cNvPr>
          <p:cNvSpPr txBox="1"/>
          <p:nvPr/>
        </p:nvSpPr>
        <p:spPr>
          <a:xfrm>
            <a:off x="7516074" y="4526937"/>
            <a:ext cx="220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LEGEND-1000 Prototype</a:t>
            </a:r>
          </a:p>
        </p:txBody>
      </p:sp>
    </p:spTree>
    <p:extLst>
      <p:ext uri="{BB962C8B-B14F-4D97-AF65-F5344CB8AC3E}">
        <p14:creationId xmlns:p14="http://schemas.microsoft.com/office/powerpoint/2010/main" val="1379480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3515-D34C-9E2D-3B6D-899E56524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Experimental Setup - Electronics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A547E-48F9-6F3C-2C2F-FF55549B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5</a:t>
            </a:fld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492C4-7AE0-A6F0-3265-689C90BFD3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37" r="17059" b="11118"/>
          <a:stretch>
            <a:fillRect/>
          </a:stretch>
        </p:blipFill>
        <p:spPr>
          <a:xfrm>
            <a:off x="983152" y="694386"/>
            <a:ext cx="10367783" cy="6163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18157B-2D19-2E0A-00B5-4AF32A100DF1}"/>
              </a:ext>
            </a:extLst>
          </p:cNvPr>
          <p:cNvSpPr txBox="1"/>
          <p:nvPr/>
        </p:nvSpPr>
        <p:spPr>
          <a:xfrm>
            <a:off x="3194667" y="1670782"/>
            <a:ext cx="261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Oscilloscope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ED00F-8279-59EB-707F-1629CB29B9C0}"/>
              </a:ext>
            </a:extLst>
          </p:cNvPr>
          <p:cNvSpPr txBox="1"/>
          <p:nvPr/>
        </p:nvSpPr>
        <p:spPr>
          <a:xfrm>
            <a:off x="7914793" y="1635299"/>
            <a:ext cx="2619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High-Voltage</a:t>
            </a:r>
          </a:p>
          <a:p>
            <a:r>
              <a:rPr lang="en-CA" sz="2400" dirty="0">
                <a:solidFill>
                  <a:schemeClr val="bg1"/>
                </a:solidFill>
              </a:rPr>
              <a:t>Controller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D439D-74EA-8C23-D821-4A6B64D85DBD}"/>
              </a:ext>
            </a:extLst>
          </p:cNvPr>
          <p:cNvSpPr txBox="1"/>
          <p:nvPr/>
        </p:nvSpPr>
        <p:spPr>
          <a:xfrm>
            <a:off x="5295346" y="5310587"/>
            <a:ext cx="261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Dark Box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B645B-7090-0DF1-A9C5-8DFEAC43A343}"/>
              </a:ext>
            </a:extLst>
          </p:cNvPr>
          <p:cNvSpPr txBox="1"/>
          <p:nvPr/>
        </p:nvSpPr>
        <p:spPr>
          <a:xfrm>
            <a:off x="1175657" y="3777567"/>
            <a:ext cx="2619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Cover for</a:t>
            </a:r>
          </a:p>
          <a:p>
            <a:r>
              <a:rPr lang="en-CA" sz="2400" dirty="0">
                <a:solidFill>
                  <a:schemeClr val="bg1"/>
                </a:solidFill>
              </a:rPr>
              <a:t> Dark 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76007-197C-99EB-D58C-E756F872B0CA}"/>
              </a:ext>
            </a:extLst>
          </p:cNvPr>
          <p:cNvSpPr txBox="1"/>
          <p:nvPr/>
        </p:nvSpPr>
        <p:spPr>
          <a:xfrm>
            <a:off x="9061497" y="2648204"/>
            <a:ext cx="2619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LED Pulse Generator </a:t>
            </a:r>
          </a:p>
        </p:txBody>
      </p:sp>
    </p:spTree>
    <p:extLst>
      <p:ext uri="{BB962C8B-B14F-4D97-AF65-F5344CB8AC3E}">
        <p14:creationId xmlns:p14="http://schemas.microsoft.com/office/powerpoint/2010/main" val="182819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5310C1-A2B1-4DE2-19D2-F149282F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4" t="18955" r="13333" b="15686"/>
          <a:stretch>
            <a:fillRect/>
          </a:stretch>
        </p:blipFill>
        <p:spPr>
          <a:xfrm rot="16200000">
            <a:off x="6790569" y="1447234"/>
            <a:ext cx="6848667" cy="39541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AA9735-E4EA-7A68-5B42-0F45BD63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Experimental Setup - PMT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2771D-9398-FC63-4EB2-6E426951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3373-FBE4-44C4-928F-1370413AC66A}" type="datetime1">
              <a:rPr lang="en-CA" smtClean="0"/>
              <a:t>2025-09-17</a:t>
            </a:fld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C89E2-E18F-D18F-82A3-76017389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6</a:t>
            </a:fld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C058F-3CEF-1F1C-D483-3D693BDAA5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180"/>
          <a:stretch>
            <a:fillRect/>
          </a:stretch>
        </p:blipFill>
        <p:spPr>
          <a:xfrm>
            <a:off x="3094304" y="1795402"/>
            <a:ext cx="5143500" cy="5062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64D62-05D6-30E2-B65E-1ECA30B3FD08}"/>
              </a:ext>
            </a:extLst>
          </p:cNvPr>
          <p:cNvSpPr txBox="1"/>
          <p:nvPr/>
        </p:nvSpPr>
        <p:spPr>
          <a:xfrm>
            <a:off x="6597885" y="2962666"/>
            <a:ext cx="261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PMT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0C46A-6B32-6C2A-BEE6-90B158C5D654}"/>
              </a:ext>
            </a:extLst>
          </p:cNvPr>
          <p:cNvSpPr txBox="1"/>
          <p:nvPr/>
        </p:nvSpPr>
        <p:spPr>
          <a:xfrm>
            <a:off x="6108121" y="5914736"/>
            <a:ext cx="261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Blue LED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085A6-27F2-F85A-830C-5951A3D62EF5}"/>
              </a:ext>
            </a:extLst>
          </p:cNvPr>
          <p:cNvSpPr txBox="1"/>
          <p:nvPr/>
        </p:nvSpPr>
        <p:spPr>
          <a:xfrm>
            <a:off x="8279055" y="-3"/>
            <a:ext cx="191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PMT Window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6DE97-5CBD-D2E3-7F2F-2716D53E5117}"/>
              </a:ext>
            </a:extLst>
          </p:cNvPr>
          <p:cNvSpPr txBox="1"/>
          <p:nvPr/>
        </p:nvSpPr>
        <p:spPr>
          <a:xfrm>
            <a:off x="8178551" y="3530547"/>
            <a:ext cx="145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Dynodes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3F1F3-FC4B-2FC2-20C6-B0B790EC1D77}"/>
              </a:ext>
            </a:extLst>
          </p:cNvPr>
          <p:cNvSpPr txBox="1"/>
          <p:nvPr/>
        </p:nvSpPr>
        <p:spPr>
          <a:xfrm>
            <a:off x="10540448" y="870651"/>
            <a:ext cx="1912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H-V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F12F5-17E7-89FA-6457-DF15FDA55F57}"/>
              </a:ext>
            </a:extLst>
          </p:cNvPr>
          <p:cNvSpPr txBox="1"/>
          <p:nvPr/>
        </p:nvSpPr>
        <p:spPr>
          <a:xfrm>
            <a:off x="10006400" y="4822488"/>
            <a:ext cx="123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Signal Output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C8DAECD-9147-B8AB-DE49-A79D85B5CE82}"/>
              </a:ext>
            </a:extLst>
          </p:cNvPr>
          <p:cNvSpPr/>
          <p:nvPr/>
        </p:nvSpPr>
        <p:spPr>
          <a:xfrm rot="3196393">
            <a:off x="9578608" y="366022"/>
            <a:ext cx="339712" cy="5583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594C199-E7C9-A989-F9D0-C5D0A1D90380}"/>
              </a:ext>
            </a:extLst>
          </p:cNvPr>
          <p:cNvSpPr/>
          <p:nvPr/>
        </p:nvSpPr>
        <p:spPr>
          <a:xfrm rot="18638428">
            <a:off x="8628850" y="2799138"/>
            <a:ext cx="1438067" cy="4325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4AA50C1-310E-E531-F377-F12584E7EE7B}"/>
              </a:ext>
            </a:extLst>
          </p:cNvPr>
          <p:cNvSpPr/>
          <p:nvPr/>
        </p:nvSpPr>
        <p:spPr>
          <a:xfrm rot="5400000">
            <a:off x="11234538" y="1652513"/>
            <a:ext cx="442506" cy="4325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D8220B9-76C3-9DB5-8149-4FA87016D541}"/>
              </a:ext>
            </a:extLst>
          </p:cNvPr>
          <p:cNvSpPr/>
          <p:nvPr/>
        </p:nvSpPr>
        <p:spPr>
          <a:xfrm rot="12653862">
            <a:off x="9571608" y="4650515"/>
            <a:ext cx="442506" cy="4325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3670B5-87E7-956C-6DAA-E1BD87E4A4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30" t="26522" r="26126" b="-569"/>
          <a:stretch>
            <a:fillRect/>
          </a:stretch>
        </p:blipFill>
        <p:spPr>
          <a:xfrm>
            <a:off x="-20364" y="1795401"/>
            <a:ext cx="3887999" cy="51355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86310A-AE43-987A-FF52-0337B72235FD}"/>
              </a:ext>
            </a:extLst>
          </p:cNvPr>
          <p:cNvSpPr txBox="1"/>
          <p:nvPr/>
        </p:nvSpPr>
        <p:spPr>
          <a:xfrm>
            <a:off x="610474" y="948262"/>
            <a:ext cx="2626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Top view of PMT in dark box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89A1CC-415E-96FC-715D-5DDA0546E47B}"/>
              </a:ext>
            </a:extLst>
          </p:cNvPr>
          <p:cNvSpPr txBox="1"/>
          <p:nvPr/>
        </p:nvSpPr>
        <p:spPr>
          <a:xfrm>
            <a:off x="4779401" y="943264"/>
            <a:ext cx="2626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Side view of PMT in dark box</a:t>
            </a:r>
          </a:p>
        </p:txBody>
      </p: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14F6F8D5-34A6-018D-ED93-9A7E2677E4C3}"/>
              </a:ext>
            </a:extLst>
          </p:cNvPr>
          <p:cNvSpPr/>
          <p:nvPr/>
        </p:nvSpPr>
        <p:spPr>
          <a:xfrm>
            <a:off x="6574477" y="3445472"/>
            <a:ext cx="326487" cy="2490405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8FA67-427D-9704-233B-8113AEE715C3}"/>
              </a:ext>
            </a:extLst>
          </p:cNvPr>
          <p:cNvSpPr txBox="1"/>
          <p:nvPr/>
        </p:nvSpPr>
        <p:spPr>
          <a:xfrm>
            <a:off x="6788929" y="4843568"/>
            <a:ext cx="261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D = 10cm</a:t>
            </a:r>
          </a:p>
        </p:txBody>
      </p:sp>
    </p:spTree>
    <p:extLst>
      <p:ext uri="{BB962C8B-B14F-4D97-AF65-F5344CB8AC3E}">
        <p14:creationId xmlns:p14="http://schemas.microsoft.com/office/powerpoint/2010/main" val="2944033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BB878-ABB0-46D6-C8C0-B90EFC61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PMT Characterization with no LED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E8824-2732-E17D-9371-354EA7E4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7</a:t>
            </a:fld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19BF4-797E-C827-A778-C5629A573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76897"/>
            <a:ext cx="12192001" cy="54245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dirty="0"/>
              <a:t>To understand the characteristics of the PMT under high voltage (HV), we can evaluate the single photoelectron peak to understand:</a:t>
            </a:r>
          </a:p>
          <a:p>
            <a:r>
              <a:rPr lang="en-CA" dirty="0"/>
              <a:t>Gain</a:t>
            </a:r>
          </a:p>
          <a:p>
            <a:r>
              <a:rPr lang="en-CA" dirty="0"/>
              <a:t>Dark count rate (DCR)</a:t>
            </a:r>
          </a:p>
          <a:p>
            <a:r>
              <a:rPr lang="en-CA" dirty="0"/>
              <a:t>Baseline RMS</a:t>
            </a:r>
          </a:p>
          <a:p>
            <a:r>
              <a:rPr lang="en-CA" dirty="0"/>
              <a:t>Mean +/- standard of area 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From this, we can choose the optimal HV for PMT operation</a:t>
            </a:r>
          </a:p>
          <a:p>
            <a:pPr marL="0" indent="0">
              <a:buNone/>
            </a:pPr>
            <a:r>
              <a:rPr lang="en-CA" dirty="0"/>
              <a:t>LED source was used to imitate the light flashes from </a:t>
            </a:r>
            <a:r>
              <a:rPr lang="en-CA" dirty="0" err="1"/>
              <a:t>LAr</a:t>
            </a:r>
            <a:r>
              <a:rPr lang="en-CA" dirty="0"/>
              <a:t> and see how the signal is affected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Three different PMTs were characterized under only HV:</a:t>
            </a:r>
          </a:p>
          <a:p>
            <a:r>
              <a:rPr lang="en-CA" dirty="0"/>
              <a:t>PMT-Michael (2-inch)</a:t>
            </a:r>
          </a:p>
          <a:p>
            <a:r>
              <a:rPr lang="en-CA" dirty="0"/>
              <a:t>PMT-Keyu (2-inch)</a:t>
            </a:r>
          </a:p>
          <a:p>
            <a:r>
              <a:rPr lang="en-CA" dirty="0"/>
              <a:t>PMT-Ginevra (3-inch)</a:t>
            </a:r>
          </a:p>
        </p:txBody>
      </p:sp>
    </p:spTree>
    <p:extLst>
      <p:ext uri="{BB962C8B-B14F-4D97-AF65-F5344CB8AC3E}">
        <p14:creationId xmlns:p14="http://schemas.microsoft.com/office/powerpoint/2010/main" val="52453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AB05F-D949-2EFF-B4D0-107E4B6CE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2D6E-EB65-6A1F-9B16-3729A162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PMT-Michael with no LED (1400V)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5FE28-A782-46DA-1325-A2020A8C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8</a:t>
            </a:fld>
            <a:endParaRPr lang="en-CA" dirty="0"/>
          </a:p>
        </p:txBody>
      </p:sp>
      <p:pic>
        <p:nvPicPr>
          <p:cNvPr id="6" name="Picture 5" descr="A graph with a red line&#10;&#10;AI-generated content may be incorrect.">
            <a:extLst>
              <a:ext uri="{FF2B5EF4-FFF2-40B4-BE49-F238E27FC236}">
                <a16:creationId xmlns:a16="http://schemas.microsoft.com/office/drawing/2014/main" id="{83ED7938-DCA9-244C-AA0E-307D34B0A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9659" r="6743" b="5430"/>
          <a:stretch>
            <a:fillRect/>
          </a:stretch>
        </p:blipFill>
        <p:spPr>
          <a:xfrm>
            <a:off x="6537569" y="4131233"/>
            <a:ext cx="3583176" cy="2622858"/>
          </a:xfrm>
          <a:prstGeom prst="rect">
            <a:avLst/>
          </a:prstGeom>
        </p:spPr>
      </p:pic>
      <p:pic>
        <p:nvPicPr>
          <p:cNvPr id="4" name="Picture 3" descr="A graph of pulse&#10;&#10;AI-generated content may be incorrect.">
            <a:extLst>
              <a:ext uri="{FF2B5EF4-FFF2-40B4-BE49-F238E27FC236}">
                <a16:creationId xmlns:a16="http://schemas.microsoft.com/office/drawing/2014/main" id="{EAD367FF-7320-F96D-1C10-99B2ADB81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7" y="3729988"/>
            <a:ext cx="5213353" cy="3128012"/>
          </a:xfrm>
          <a:prstGeom prst="rect">
            <a:avLst/>
          </a:prstGeom>
        </p:spPr>
      </p:pic>
      <p:pic>
        <p:nvPicPr>
          <p:cNvPr id="8" name="Picture 7" descr="A graph of a number of bars&#10;&#10;AI-generated content may be incorrect.">
            <a:extLst>
              <a:ext uri="{FF2B5EF4-FFF2-40B4-BE49-F238E27FC236}">
                <a16:creationId xmlns:a16="http://schemas.microsoft.com/office/drawing/2014/main" id="{AE2B8317-484D-A9FB-F4D4-2C9DC62D3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72" y="632239"/>
            <a:ext cx="5379536" cy="3433196"/>
          </a:xfrm>
          <a:prstGeom prst="rect">
            <a:avLst/>
          </a:prstGeom>
        </p:spPr>
      </p:pic>
      <p:pic>
        <p:nvPicPr>
          <p:cNvPr id="11" name="Picture 10" descr="A graph of pulse&#10;&#10;AI-generated content may be incorrect.">
            <a:extLst>
              <a:ext uri="{FF2B5EF4-FFF2-40B4-BE49-F238E27FC236}">
                <a16:creationId xmlns:a16="http://schemas.microsoft.com/office/drawing/2014/main" id="{A6D910C3-AEDE-D122-CBDF-5E12D0941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7" y="689235"/>
            <a:ext cx="5213353" cy="312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6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4BD3B-015C-3CE0-3E73-9358F1F74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78CC4-B81E-AD23-8FF6-EEB5ACDE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 – DCR vs. HV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175F6-4103-D1A6-4487-24EF6BF5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496E2-CBB8-4020-8B57-93B30CD116A0}" type="slidenum">
              <a:rPr lang="en-CA" smtClean="0"/>
              <a:t>9</a:t>
            </a:fld>
            <a:endParaRPr lang="en-CA" dirty="0"/>
          </a:p>
        </p:txBody>
      </p:sp>
      <p:pic>
        <p:nvPicPr>
          <p:cNvPr id="4" name="Picture 3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C1191CDA-9830-BD33-5EFA-56FC56647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/>
          <a:stretch>
            <a:fillRect/>
          </a:stretch>
        </p:blipFill>
        <p:spPr>
          <a:xfrm>
            <a:off x="1523991" y="817412"/>
            <a:ext cx="9144018" cy="60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54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727</Words>
  <Application>Microsoft Office PowerPoint</Application>
  <PresentationFormat>Widescreen</PresentationFormat>
  <Paragraphs>149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Cambria Math</vt:lpstr>
      <vt:lpstr>Times New Roman</vt:lpstr>
      <vt:lpstr>Wingdings</vt:lpstr>
      <vt:lpstr>Office Theme</vt:lpstr>
      <vt:lpstr>LAr Purity Monitoring </vt:lpstr>
      <vt:lpstr>Introduction – LAr Detectors</vt:lpstr>
      <vt:lpstr>Introduction – LAr Purity and Scintillation</vt:lpstr>
      <vt:lpstr>Our Goals – LEGENDArYno for Future LAr Detector</vt:lpstr>
      <vt:lpstr>Experimental Setup - Electronics</vt:lpstr>
      <vt:lpstr>Experimental Setup - PMT</vt:lpstr>
      <vt:lpstr>Results – PMT Characterization with no LED </vt:lpstr>
      <vt:lpstr>Results – PMT-Michael with no LED (1400V)  </vt:lpstr>
      <vt:lpstr>Results – DCR vs. HV</vt:lpstr>
      <vt:lpstr>Results – Gain vs. HV</vt:lpstr>
      <vt:lpstr>Results – PMT-Michael with LED</vt:lpstr>
      <vt:lpstr>Results – PMT-Michael with LED</vt:lpstr>
      <vt:lpstr>Results – Estimating purity from real LAr data</vt:lpstr>
      <vt:lpstr>Results – Estimating purity from real LAr data</vt:lpstr>
      <vt:lpstr>Results – Estimating purity from real LAr data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Lewis</dc:creator>
  <cp:lastModifiedBy>Michael Lewis</cp:lastModifiedBy>
  <cp:revision>1</cp:revision>
  <dcterms:created xsi:type="dcterms:W3CDTF">2025-09-16T08:36:38Z</dcterms:created>
  <dcterms:modified xsi:type="dcterms:W3CDTF">2025-09-18T09:16:21Z</dcterms:modified>
</cp:coreProperties>
</file>