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9" r:id="rId3"/>
    <p:sldId id="257" r:id="rId4"/>
    <p:sldId id="419" r:id="rId5"/>
    <p:sldId id="435" r:id="rId6"/>
    <p:sldId id="420" r:id="rId7"/>
    <p:sldId id="421" r:id="rId8"/>
    <p:sldId id="416" r:id="rId9"/>
    <p:sldId id="439" r:id="rId10"/>
    <p:sldId id="437" r:id="rId11"/>
    <p:sldId id="426" r:id="rId12"/>
    <p:sldId id="433" r:id="rId13"/>
    <p:sldId id="438" r:id="rId14"/>
    <p:sldId id="422" r:id="rId15"/>
    <p:sldId id="423" r:id="rId16"/>
    <p:sldId id="424" r:id="rId17"/>
    <p:sldId id="425" r:id="rId18"/>
    <p:sldId id="427" r:id="rId19"/>
    <p:sldId id="428" r:id="rId20"/>
    <p:sldId id="429" r:id="rId21"/>
    <p:sldId id="430" r:id="rId22"/>
    <p:sldId id="431" r:id="rId23"/>
    <p:sldId id="432" r:id="rId24"/>
    <p:sldId id="286" r:id="rId25"/>
    <p:sldId id="325" r:id="rId26"/>
    <p:sldId id="328" r:id="rId27"/>
    <p:sldId id="281" r:id="rId28"/>
    <p:sldId id="295" r:id="rId29"/>
    <p:sldId id="330" r:id="rId30"/>
    <p:sldId id="338" r:id="rId31"/>
    <p:sldId id="434" r:id="rId32"/>
    <p:sldId id="436" r:id="rId3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BD051A-2E3C-4034-9B2B-FE170036143E}" v="32" dt="2025-01-08T15:36:58.5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15" autoAdjust="0"/>
    <p:restoredTop sz="94660"/>
  </p:normalViewPr>
  <p:slideViewPr>
    <p:cSldViewPr snapToGrid="0">
      <p:cViewPr varScale="1">
        <p:scale>
          <a:sx n="101" d="100"/>
          <a:sy n="101" d="100"/>
        </p:scale>
        <p:origin x="61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iano Dane'" userId="a6f32cac-18a8-4b8c-afd4-b70229661d6d" providerId="ADAL" clId="{8DBD051A-2E3C-4034-9B2B-FE170036143E}"/>
    <pc:docChg chg="undo custSel addSld delSld modSld sldOrd">
      <pc:chgData name="Emiliano Dane'" userId="a6f32cac-18a8-4b8c-afd4-b70229661d6d" providerId="ADAL" clId="{8DBD051A-2E3C-4034-9B2B-FE170036143E}" dt="2025-01-08T15:36:09.762" v="1804" actId="1076"/>
      <pc:docMkLst>
        <pc:docMk/>
      </pc:docMkLst>
      <pc:sldChg chg="modSp mod">
        <pc:chgData name="Emiliano Dane'" userId="a6f32cac-18a8-4b8c-afd4-b70229661d6d" providerId="ADAL" clId="{8DBD051A-2E3C-4034-9B2B-FE170036143E}" dt="2025-01-08T13:36:28.309" v="1660" actId="20577"/>
        <pc:sldMkLst>
          <pc:docMk/>
          <pc:sldMk cId="986311003" sldId="256"/>
        </pc:sldMkLst>
        <pc:spChg chg="mod">
          <ac:chgData name="Emiliano Dane'" userId="a6f32cac-18a8-4b8c-afd4-b70229661d6d" providerId="ADAL" clId="{8DBD051A-2E3C-4034-9B2B-FE170036143E}" dt="2025-01-08T11:13:14.898" v="1281" actId="1076"/>
          <ac:spMkLst>
            <pc:docMk/>
            <pc:sldMk cId="986311003" sldId="256"/>
            <ac:spMk id="2" creationId="{2725C4F9-BDC6-95EC-D9FA-B5744B1EB415}"/>
          </ac:spMkLst>
        </pc:spChg>
        <pc:spChg chg="mod">
          <ac:chgData name="Emiliano Dane'" userId="a6f32cac-18a8-4b8c-afd4-b70229661d6d" providerId="ADAL" clId="{8DBD051A-2E3C-4034-9B2B-FE170036143E}" dt="2025-01-08T13:36:28.309" v="1660" actId="20577"/>
          <ac:spMkLst>
            <pc:docMk/>
            <pc:sldMk cId="986311003" sldId="256"/>
            <ac:spMk id="3" creationId="{C52A02DD-098A-E46E-39FD-FFCDB3888509}"/>
          </ac:spMkLst>
        </pc:spChg>
      </pc:sldChg>
      <pc:sldChg chg="addSp delSp modSp new mod">
        <pc:chgData name="Emiliano Dane'" userId="a6f32cac-18a8-4b8c-afd4-b70229661d6d" providerId="ADAL" clId="{8DBD051A-2E3C-4034-9B2B-FE170036143E}" dt="2025-01-08T10:16:50.366" v="304" actId="404"/>
        <pc:sldMkLst>
          <pc:docMk/>
          <pc:sldMk cId="3288112190" sldId="257"/>
        </pc:sldMkLst>
        <pc:spChg chg="mod">
          <ac:chgData name="Emiliano Dane'" userId="a6f32cac-18a8-4b8c-afd4-b70229661d6d" providerId="ADAL" clId="{8DBD051A-2E3C-4034-9B2B-FE170036143E}" dt="2025-01-08T10:16:50.366" v="304" actId="404"/>
          <ac:spMkLst>
            <pc:docMk/>
            <pc:sldMk cId="3288112190" sldId="257"/>
            <ac:spMk id="2" creationId="{DECDACB0-9996-908C-9831-1286D7CF5E90}"/>
          </ac:spMkLst>
        </pc:spChg>
        <pc:spChg chg="del mod">
          <ac:chgData name="Emiliano Dane'" userId="a6f32cac-18a8-4b8c-afd4-b70229661d6d" providerId="ADAL" clId="{8DBD051A-2E3C-4034-9B2B-FE170036143E}" dt="2025-01-08T10:13:48.449" v="120" actId="478"/>
          <ac:spMkLst>
            <pc:docMk/>
            <pc:sldMk cId="3288112190" sldId="257"/>
            <ac:spMk id="3" creationId="{4ABFB3D8-986A-336B-D716-C63638517E68}"/>
          </ac:spMkLst>
        </pc:spChg>
        <pc:spChg chg="add mod">
          <ac:chgData name="Emiliano Dane'" userId="a6f32cac-18a8-4b8c-afd4-b70229661d6d" providerId="ADAL" clId="{8DBD051A-2E3C-4034-9B2B-FE170036143E}" dt="2025-01-08T10:16:43.149" v="301" actId="1076"/>
          <ac:spMkLst>
            <pc:docMk/>
            <pc:sldMk cId="3288112190" sldId="257"/>
            <ac:spMk id="8" creationId="{3B32B733-4824-6245-055F-1E824C1BF286}"/>
          </ac:spMkLst>
        </pc:spChg>
        <pc:picChg chg="add mod">
          <ac:chgData name="Emiliano Dane'" userId="a6f32cac-18a8-4b8c-afd4-b70229661d6d" providerId="ADAL" clId="{8DBD051A-2E3C-4034-9B2B-FE170036143E}" dt="2025-01-08T10:14:36.309" v="124" actId="14100"/>
          <ac:picMkLst>
            <pc:docMk/>
            <pc:sldMk cId="3288112190" sldId="257"/>
            <ac:picMk id="5" creationId="{9411302A-4B0C-21AA-8735-6FD3449E3924}"/>
          </ac:picMkLst>
        </pc:picChg>
        <pc:picChg chg="add mod">
          <ac:chgData name="Emiliano Dane'" userId="a6f32cac-18a8-4b8c-afd4-b70229661d6d" providerId="ADAL" clId="{8DBD051A-2E3C-4034-9B2B-FE170036143E}" dt="2025-01-08T10:14:43.281" v="128" actId="1076"/>
          <ac:picMkLst>
            <pc:docMk/>
            <pc:sldMk cId="3288112190" sldId="257"/>
            <ac:picMk id="7" creationId="{9C139DEA-DEAA-D8FD-258B-4A8C4B09AD33}"/>
          </ac:picMkLst>
        </pc:picChg>
      </pc:sldChg>
      <pc:sldChg chg="new del">
        <pc:chgData name="Emiliano Dane'" userId="a6f32cac-18a8-4b8c-afd4-b70229661d6d" providerId="ADAL" clId="{8DBD051A-2E3C-4034-9B2B-FE170036143E}" dt="2025-01-08T10:16:55.554" v="305" actId="47"/>
        <pc:sldMkLst>
          <pc:docMk/>
          <pc:sldMk cId="4012510149" sldId="258"/>
        </pc:sldMkLst>
      </pc:sldChg>
      <pc:sldChg chg="delSp modSp new mod">
        <pc:chgData name="Emiliano Dane'" userId="a6f32cac-18a8-4b8c-afd4-b70229661d6d" providerId="ADAL" clId="{8DBD051A-2E3C-4034-9B2B-FE170036143E}" dt="2025-01-08T11:03:37.479" v="707" actId="14100"/>
        <pc:sldMkLst>
          <pc:docMk/>
          <pc:sldMk cId="862708619" sldId="259"/>
        </pc:sldMkLst>
        <pc:spChg chg="del">
          <ac:chgData name="Emiliano Dane'" userId="a6f32cac-18a8-4b8c-afd4-b70229661d6d" providerId="ADAL" clId="{8DBD051A-2E3C-4034-9B2B-FE170036143E}" dt="2025-01-08T10:29:27.764" v="650" actId="478"/>
          <ac:spMkLst>
            <pc:docMk/>
            <pc:sldMk cId="862708619" sldId="259"/>
            <ac:spMk id="2" creationId="{C3E379E4-8A0F-E113-0198-128F73D82C69}"/>
          </ac:spMkLst>
        </pc:spChg>
        <pc:spChg chg="mod">
          <ac:chgData name="Emiliano Dane'" userId="a6f32cac-18a8-4b8c-afd4-b70229661d6d" providerId="ADAL" clId="{8DBD051A-2E3C-4034-9B2B-FE170036143E}" dt="2025-01-08T11:03:37.479" v="707" actId="14100"/>
          <ac:spMkLst>
            <pc:docMk/>
            <pc:sldMk cId="862708619" sldId="259"/>
            <ac:spMk id="3" creationId="{B2FADF7F-4470-98C0-4768-1C56FF09B551}"/>
          </ac:spMkLst>
        </pc:spChg>
      </pc:sldChg>
      <pc:sldChg chg="add">
        <pc:chgData name="Emiliano Dane'" userId="a6f32cac-18a8-4b8c-afd4-b70229661d6d" providerId="ADAL" clId="{8DBD051A-2E3C-4034-9B2B-FE170036143E}" dt="2025-01-08T14:26:10.914" v="1796"/>
        <pc:sldMkLst>
          <pc:docMk/>
          <pc:sldMk cId="2804001455" sldId="281"/>
        </pc:sldMkLst>
      </pc:sldChg>
      <pc:sldChg chg="add">
        <pc:chgData name="Emiliano Dane'" userId="a6f32cac-18a8-4b8c-afd4-b70229661d6d" providerId="ADAL" clId="{8DBD051A-2E3C-4034-9B2B-FE170036143E}" dt="2025-01-08T14:26:10.914" v="1796"/>
        <pc:sldMkLst>
          <pc:docMk/>
          <pc:sldMk cId="2503267787" sldId="286"/>
        </pc:sldMkLst>
      </pc:sldChg>
      <pc:sldChg chg="add">
        <pc:chgData name="Emiliano Dane'" userId="a6f32cac-18a8-4b8c-afd4-b70229661d6d" providerId="ADAL" clId="{8DBD051A-2E3C-4034-9B2B-FE170036143E}" dt="2025-01-08T14:26:10.914" v="1796"/>
        <pc:sldMkLst>
          <pc:docMk/>
          <pc:sldMk cId="1137473707" sldId="295"/>
        </pc:sldMkLst>
      </pc:sldChg>
      <pc:sldChg chg="add">
        <pc:chgData name="Emiliano Dane'" userId="a6f32cac-18a8-4b8c-afd4-b70229661d6d" providerId="ADAL" clId="{8DBD051A-2E3C-4034-9B2B-FE170036143E}" dt="2025-01-08T14:26:10.914" v="1796"/>
        <pc:sldMkLst>
          <pc:docMk/>
          <pc:sldMk cId="3157114607" sldId="325"/>
        </pc:sldMkLst>
      </pc:sldChg>
      <pc:sldChg chg="add">
        <pc:chgData name="Emiliano Dane'" userId="a6f32cac-18a8-4b8c-afd4-b70229661d6d" providerId="ADAL" clId="{8DBD051A-2E3C-4034-9B2B-FE170036143E}" dt="2025-01-08T14:26:10.914" v="1796"/>
        <pc:sldMkLst>
          <pc:docMk/>
          <pc:sldMk cId="1274827069" sldId="328"/>
        </pc:sldMkLst>
      </pc:sldChg>
      <pc:sldChg chg="add">
        <pc:chgData name="Emiliano Dane'" userId="a6f32cac-18a8-4b8c-afd4-b70229661d6d" providerId="ADAL" clId="{8DBD051A-2E3C-4034-9B2B-FE170036143E}" dt="2025-01-08T14:26:10.914" v="1796"/>
        <pc:sldMkLst>
          <pc:docMk/>
          <pc:sldMk cId="2562865496" sldId="330"/>
        </pc:sldMkLst>
      </pc:sldChg>
      <pc:sldChg chg="add del">
        <pc:chgData name="Emiliano Dane'" userId="a6f32cac-18a8-4b8c-afd4-b70229661d6d" providerId="ADAL" clId="{8DBD051A-2E3C-4034-9B2B-FE170036143E}" dt="2025-01-08T15:27:51.871" v="1797" actId="47"/>
        <pc:sldMkLst>
          <pc:docMk/>
          <pc:sldMk cId="2772631937" sldId="331"/>
        </pc:sldMkLst>
      </pc:sldChg>
      <pc:sldChg chg="add del">
        <pc:chgData name="Emiliano Dane'" userId="a6f32cac-18a8-4b8c-afd4-b70229661d6d" providerId="ADAL" clId="{8DBD051A-2E3C-4034-9B2B-FE170036143E}" dt="2025-01-08T15:27:51.871" v="1797" actId="47"/>
        <pc:sldMkLst>
          <pc:docMk/>
          <pc:sldMk cId="2678796497" sldId="332"/>
        </pc:sldMkLst>
      </pc:sldChg>
      <pc:sldChg chg="add del">
        <pc:chgData name="Emiliano Dane'" userId="a6f32cac-18a8-4b8c-afd4-b70229661d6d" providerId="ADAL" clId="{8DBD051A-2E3C-4034-9B2B-FE170036143E}" dt="2025-01-08T15:27:51.871" v="1797" actId="47"/>
        <pc:sldMkLst>
          <pc:docMk/>
          <pc:sldMk cId="895530731" sldId="333"/>
        </pc:sldMkLst>
      </pc:sldChg>
      <pc:sldChg chg="add del">
        <pc:chgData name="Emiliano Dane'" userId="a6f32cac-18a8-4b8c-afd4-b70229661d6d" providerId="ADAL" clId="{8DBD051A-2E3C-4034-9B2B-FE170036143E}" dt="2025-01-08T15:27:51.871" v="1797" actId="47"/>
        <pc:sldMkLst>
          <pc:docMk/>
          <pc:sldMk cId="2330109154" sldId="334"/>
        </pc:sldMkLst>
      </pc:sldChg>
      <pc:sldChg chg="add del">
        <pc:chgData name="Emiliano Dane'" userId="a6f32cac-18a8-4b8c-afd4-b70229661d6d" providerId="ADAL" clId="{8DBD051A-2E3C-4034-9B2B-FE170036143E}" dt="2025-01-08T15:27:51.871" v="1797" actId="47"/>
        <pc:sldMkLst>
          <pc:docMk/>
          <pc:sldMk cId="568238914" sldId="335"/>
        </pc:sldMkLst>
      </pc:sldChg>
      <pc:sldChg chg="addSp modSp add mod">
        <pc:chgData name="Emiliano Dane'" userId="a6f32cac-18a8-4b8c-afd4-b70229661d6d" providerId="ADAL" clId="{8DBD051A-2E3C-4034-9B2B-FE170036143E}" dt="2025-01-08T15:36:09.762" v="1804" actId="1076"/>
        <pc:sldMkLst>
          <pc:docMk/>
          <pc:sldMk cId="4128214322" sldId="338"/>
        </pc:sldMkLst>
        <pc:picChg chg="add mod">
          <ac:chgData name="Emiliano Dane'" userId="a6f32cac-18a8-4b8c-afd4-b70229661d6d" providerId="ADAL" clId="{8DBD051A-2E3C-4034-9B2B-FE170036143E}" dt="2025-01-08T15:36:09.762" v="1804" actId="1076"/>
          <ac:picMkLst>
            <pc:docMk/>
            <pc:sldMk cId="4128214322" sldId="338"/>
            <ac:picMk id="4" creationId="{21F98681-49AA-E8E6-420B-68CEB8998AA9}"/>
          </ac:picMkLst>
        </pc:picChg>
        <pc:picChg chg="mod">
          <ac:chgData name="Emiliano Dane'" userId="a6f32cac-18a8-4b8c-afd4-b70229661d6d" providerId="ADAL" clId="{8DBD051A-2E3C-4034-9B2B-FE170036143E}" dt="2025-01-08T15:36:04.106" v="1801" actId="1076"/>
          <ac:picMkLst>
            <pc:docMk/>
            <pc:sldMk cId="4128214322" sldId="338"/>
            <ac:picMk id="5" creationId="{525306B6-EE72-3027-791D-B070DED5B8C7}"/>
          </ac:picMkLst>
        </pc:picChg>
      </pc:sldChg>
      <pc:sldChg chg="modSp add del mod ord">
        <pc:chgData name="Emiliano Dane'" userId="a6f32cac-18a8-4b8c-afd4-b70229661d6d" providerId="ADAL" clId="{8DBD051A-2E3C-4034-9B2B-FE170036143E}" dt="2025-01-08T14:01:58.435" v="1795" actId="14100"/>
        <pc:sldMkLst>
          <pc:docMk/>
          <pc:sldMk cId="1621141619" sldId="416"/>
        </pc:sldMkLst>
        <pc:spChg chg="mod">
          <ac:chgData name="Emiliano Dane'" userId="a6f32cac-18a8-4b8c-afd4-b70229661d6d" providerId="ADAL" clId="{8DBD051A-2E3C-4034-9B2B-FE170036143E}" dt="2025-01-08T14:01:55.426" v="1794" actId="27636"/>
          <ac:spMkLst>
            <pc:docMk/>
            <pc:sldMk cId="1621141619" sldId="416"/>
            <ac:spMk id="2" creationId="{D0CE93B3-C533-55A2-AC16-20A36EAD7DAD}"/>
          </ac:spMkLst>
        </pc:spChg>
        <pc:spChg chg="mod">
          <ac:chgData name="Emiliano Dane'" userId="a6f32cac-18a8-4b8c-afd4-b70229661d6d" providerId="ADAL" clId="{8DBD051A-2E3C-4034-9B2B-FE170036143E}" dt="2025-01-08T14:01:58.435" v="1795" actId="14100"/>
          <ac:spMkLst>
            <pc:docMk/>
            <pc:sldMk cId="1621141619" sldId="416"/>
            <ac:spMk id="3" creationId="{1D290875-7DD4-817A-10A6-54D0FCE21816}"/>
          </ac:spMkLst>
        </pc:spChg>
      </pc:sldChg>
      <pc:sldChg chg="add del">
        <pc:chgData name="Emiliano Dane'" userId="a6f32cac-18a8-4b8c-afd4-b70229661d6d" providerId="ADAL" clId="{8DBD051A-2E3C-4034-9B2B-FE170036143E}" dt="2025-01-08T11:18:12.783" v="1384"/>
        <pc:sldMkLst>
          <pc:docMk/>
          <pc:sldMk cId="2608416426" sldId="416"/>
        </pc:sldMkLst>
      </pc:sldChg>
      <pc:sldChg chg="add">
        <pc:chgData name="Emiliano Dane'" userId="a6f32cac-18a8-4b8c-afd4-b70229661d6d" providerId="ADAL" clId="{8DBD051A-2E3C-4034-9B2B-FE170036143E}" dt="2025-01-08T10:15:33.476" v="130"/>
        <pc:sldMkLst>
          <pc:docMk/>
          <pc:sldMk cId="333969844" sldId="419"/>
        </pc:sldMkLst>
      </pc:sldChg>
      <pc:sldChg chg="add del">
        <pc:chgData name="Emiliano Dane'" userId="a6f32cac-18a8-4b8c-afd4-b70229661d6d" providerId="ADAL" clId="{8DBD051A-2E3C-4034-9B2B-FE170036143E}" dt="2025-01-08T11:18:12.783" v="1384"/>
        <pc:sldMkLst>
          <pc:docMk/>
          <pc:sldMk cId="1662068923" sldId="420"/>
        </pc:sldMkLst>
      </pc:sldChg>
      <pc:sldChg chg="add del">
        <pc:chgData name="Emiliano Dane'" userId="a6f32cac-18a8-4b8c-afd4-b70229661d6d" providerId="ADAL" clId="{8DBD051A-2E3C-4034-9B2B-FE170036143E}" dt="2025-01-08T11:18:22.397" v="1385" actId="2696"/>
        <pc:sldMkLst>
          <pc:docMk/>
          <pc:sldMk cId="3842361588" sldId="420"/>
        </pc:sldMkLst>
      </pc:sldChg>
      <pc:sldChg chg="add del">
        <pc:chgData name="Emiliano Dane'" userId="a6f32cac-18a8-4b8c-afd4-b70229661d6d" providerId="ADAL" clId="{8DBD051A-2E3C-4034-9B2B-FE170036143E}" dt="2025-01-08T11:18:12.783" v="1384"/>
        <pc:sldMkLst>
          <pc:docMk/>
          <pc:sldMk cId="186111819" sldId="421"/>
        </pc:sldMkLst>
      </pc:sldChg>
      <pc:sldChg chg="add del">
        <pc:chgData name="Emiliano Dane'" userId="a6f32cac-18a8-4b8c-afd4-b70229661d6d" providerId="ADAL" clId="{8DBD051A-2E3C-4034-9B2B-FE170036143E}" dt="2025-01-08T11:18:22.397" v="1385" actId="2696"/>
        <pc:sldMkLst>
          <pc:docMk/>
          <pc:sldMk cId="3867201923" sldId="421"/>
        </pc:sldMkLst>
      </pc:sldChg>
      <pc:sldChg chg="add">
        <pc:chgData name="Emiliano Dane'" userId="a6f32cac-18a8-4b8c-afd4-b70229661d6d" providerId="ADAL" clId="{8DBD051A-2E3C-4034-9B2B-FE170036143E}" dt="2025-01-08T10:15:33.476" v="130"/>
        <pc:sldMkLst>
          <pc:docMk/>
          <pc:sldMk cId="269669027" sldId="422"/>
        </pc:sldMkLst>
      </pc:sldChg>
      <pc:sldChg chg="add">
        <pc:chgData name="Emiliano Dane'" userId="a6f32cac-18a8-4b8c-afd4-b70229661d6d" providerId="ADAL" clId="{8DBD051A-2E3C-4034-9B2B-FE170036143E}" dt="2025-01-08T10:15:33.476" v="130"/>
        <pc:sldMkLst>
          <pc:docMk/>
          <pc:sldMk cId="489315742" sldId="423"/>
        </pc:sldMkLst>
      </pc:sldChg>
      <pc:sldChg chg="add">
        <pc:chgData name="Emiliano Dane'" userId="a6f32cac-18a8-4b8c-afd4-b70229661d6d" providerId="ADAL" clId="{8DBD051A-2E3C-4034-9B2B-FE170036143E}" dt="2025-01-08T10:15:33.476" v="130"/>
        <pc:sldMkLst>
          <pc:docMk/>
          <pc:sldMk cId="3424118303" sldId="424"/>
        </pc:sldMkLst>
      </pc:sldChg>
      <pc:sldChg chg="add">
        <pc:chgData name="Emiliano Dane'" userId="a6f32cac-18a8-4b8c-afd4-b70229661d6d" providerId="ADAL" clId="{8DBD051A-2E3C-4034-9B2B-FE170036143E}" dt="2025-01-08T10:15:33.476" v="130"/>
        <pc:sldMkLst>
          <pc:docMk/>
          <pc:sldMk cId="3580113183" sldId="425"/>
        </pc:sldMkLst>
      </pc:sldChg>
      <pc:sldChg chg="add del">
        <pc:chgData name="Emiliano Dane'" userId="a6f32cac-18a8-4b8c-afd4-b70229661d6d" providerId="ADAL" clId="{8DBD051A-2E3C-4034-9B2B-FE170036143E}" dt="2025-01-08T11:16:25.415" v="1378" actId="2696"/>
        <pc:sldMkLst>
          <pc:docMk/>
          <pc:sldMk cId="835393806" sldId="426"/>
        </pc:sldMkLst>
      </pc:sldChg>
      <pc:sldChg chg="add del">
        <pc:chgData name="Emiliano Dane'" userId="a6f32cac-18a8-4b8c-afd4-b70229661d6d" providerId="ADAL" clId="{8DBD051A-2E3C-4034-9B2B-FE170036143E}" dt="2025-01-08T11:18:22.397" v="1385" actId="2696"/>
        <pc:sldMkLst>
          <pc:docMk/>
          <pc:sldMk cId="1108265070" sldId="426"/>
        </pc:sldMkLst>
      </pc:sldChg>
      <pc:sldChg chg="add del">
        <pc:chgData name="Emiliano Dane'" userId="a6f32cac-18a8-4b8c-afd4-b70229661d6d" providerId="ADAL" clId="{8DBD051A-2E3C-4034-9B2B-FE170036143E}" dt="2025-01-08T11:18:12.783" v="1384"/>
        <pc:sldMkLst>
          <pc:docMk/>
          <pc:sldMk cId="2862282224" sldId="426"/>
        </pc:sldMkLst>
      </pc:sldChg>
      <pc:sldChg chg="add">
        <pc:chgData name="Emiliano Dane'" userId="a6f32cac-18a8-4b8c-afd4-b70229661d6d" providerId="ADAL" clId="{8DBD051A-2E3C-4034-9B2B-FE170036143E}" dt="2025-01-08T10:15:33.476" v="130"/>
        <pc:sldMkLst>
          <pc:docMk/>
          <pc:sldMk cId="2122013109" sldId="427"/>
        </pc:sldMkLst>
      </pc:sldChg>
      <pc:sldChg chg="add">
        <pc:chgData name="Emiliano Dane'" userId="a6f32cac-18a8-4b8c-afd4-b70229661d6d" providerId="ADAL" clId="{8DBD051A-2E3C-4034-9B2B-FE170036143E}" dt="2025-01-08T10:15:33.476" v="130"/>
        <pc:sldMkLst>
          <pc:docMk/>
          <pc:sldMk cId="1500405907" sldId="428"/>
        </pc:sldMkLst>
      </pc:sldChg>
      <pc:sldChg chg="addSp modSp add mod">
        <pc:chgData name="Emiliano Dane'" userId="a6f32cac-18a8-4b8c-afd4-b70229661d6d" providerId="ADAL" clId="{8DBD051A-2E3C-4034-9B2B-FE170036143E}" dt="2025-01-08T11:19:53.972" v="1474" actId="13822"/>
        <pc:sldMkLst>
          <pc:docMk/>
          <pc:sldMk cId="2549881624" sldId="429"/>
        </pc:sldMkLst>
        <pc:spChg chg="add mod">
          <ac:chgData name="Emiliano Dane'" userId="a6f32cac-18a8-4b8c-afd4-b70229661d6d" providerId="ADAL" clId="{8DBD051A-2E3C-4034-9B2B-FE170036143E}" dt="2025-01-08T11:19:53.972" v="1474" actId="13822"/>
          <ac:spMkLst>
            <pc:docMk/>
            <pc:sldMk cId="2549881624" sldId="429"/>
            <ac:spMk id="6" creationId="{384D8776-DBE5-FAD1-6D2D-A8B55238F4DD}"/>
          </ac:spMkLst>
        </pc:spChg>
      </pc:sldChg>
      <pc:sldChg chg="add">
        <pc:chgData name="Emiliano Dane'" userId="a6f32cac-18a8-4b8c-afd4-b70229661d6d" providerId="ADAL" clId="{8DBD051A-2E3C-4034-9B2B-FE170036143E}" dt="2025-01-08T10:15:33.476" v="130"/>
        <pc:sldMkLst>
          <pc:docMk/>
          <pc:sldMk cId="4215388635" sldId="430"/>
        </pc:sldMkLst>
      </pc:sldChg>
      <pc:sldChg chg="add">
        <pc:chgData name="Emiliano Dane'" userId="a6f32cac-18a8-4b8c-afd4-b70229661d6d" providerId="ADAL" clId="{8DBD051A-2E3C-4034-9B2B-FE170036143E}" dt="2025-01-08T10:15:33.476" v="130"/>
        <pc:sldMkLst>
          <pc:docMk/>
          <pc:sldMk cId="3535606221" sldId="431"/>
        </pc:sldMkLst>
      </pc:sldChg>
      <pc:sldChg chg="add">
        <pc:chgData name="Emiliano Dane'" userId="a6f32cac-18a8-4b8c-afd4-b70229661d6d" providerId="ADAL" clId="{8DBD051A-2E3C-4034-9B2B-FE170036143E}" dt="2025-01-08T15:28:32.941" v="1799"/>
        <pc:sldMkLst>
          <pc:docMk/>
          <pc:sldMk cId="457126613" sldId="432"/>
        </pc:sldMkLst>
      </pc:sldChg>
      <pc:sldChg chg="modSp add del mod">
        <pc:chgData name="Emiliano Dane'" userId="a6f32cac-18a8-4b8c-afd4-b70229661d6d" providerId="ADAL" clId="{8DBD051A-2E3C-4034-9B2B-FE170036143E}" dt="2025-01-08T15:28:24.471" v="1798" actId="2696"/>
        <pc:sldMkLst>
          <pc:docMk/>
          <pc:sldMk cId="1457085478" sldId="432"/>
        </pc:sldMkLst>
        <pc:spChg chg="mod">
          <ac:chgData name="Emiliano Dane'" userId="a6f32cac-18a8-4b8c-afd4-b70229661d6d" providerId="ADAL" clId="{8DBD051A-2E3C-4034-9B2B-FE170036143E}" dt="2025-01-08T11:20:03.380" v="1475" actId="1076"/>
          <ac:spMkLst>
            <pc:docMk/>
            <pc:sldMk cId="1457085478" sldId="432"/>
            <ac:spMk id="3" creationId="{955F3E2D-36CB-C4D3-4D1D-9AEB2FD93D57}"/>
          </ac:spMkLst>
        </pc:spChg>
      </pc:sldChg>
      <pc:sldChg chg="add del">
        <pc:chgData name="Emiliano Dane'" userId="a6f32cac-18a8-4b8c-afd4-b70229661d6d" providerId="ADAL" clId="{8DBD051A-2E3C-4034-9B2B-FE170036143E}" dt="2025-01-08T11:18:22.397" v="1385" actId="2696"/>
        <pc:sldMkLst>
          <pc:docMk/>
          <pc:sldMk cId="240207611" sldId="433"/>
        </pc:sldMkLst>
      </pc:sldChg>
      <pc:sldChg chg="add del">
        <pc:chgData name="Emiliano Dane'" userId="a6f32cac-18a8-4b8c-afd4-b70229661d6d" providerId="ADAL" clId="{8DBD051A-2E3C-4034-9B2B-FE170036143E}" dt="2025-01-08T11:16:47.883" v="1380" actId="2696"/>
        <pc:sldMkLst>
          <pc:docMk/>
          <pc:sldMk cId="2827775126" sldId="433"/>
        </pc:sldMkLst>
      </pc:sldChg>
      <pc:sldChg chg="add del">
        <pc:chgData name="Emiliano Dane'" userId="a6f32cac-18a8-4b8c-afd4-b70229661d6d" providerId="ADAL" clId="{8DBD051A-2E3C-4034-9B2B-FE170036143E}" dt="2025-01-08T11:18:12.783" v="1384"/>
        <pc:sldMkLst>
          <pc:docMk/>
          <pc:sldMk cId="3853675924" sldId="433"/>
        </pc:sldMkLst>
      </pc:sldChg>
      <pc:sldChg chg="modSp add mod">
        <pc:chgData name="Emiliano Dane'" userId="a6f32cac-18a8-4b8c-afd4-b70229661d6d" providerId="ADAL" clId="{8DBD051A-2E3C-4034-9B2B-FE170036143E}" dt="2025-01-08T11:15:25.975" v="1348" actId="21"/>
        <pc:sldMkLst>
          <pc:docMk/>
          <pc:sldMk cId="4202779480" sldId="434"/>
        </pc:sldMkLst>
        <pc:spChg chg="mod">
          <ac:chgData name="Emiliano Dane'" userId="a6f32cac-18a8-4b8c-afd4-b70229661d6d" providerId="ADAL" clId="{8DBD051A-2E3C-4034-9B2B-FE170036143E}" dt="2025-01-08T11:15:25.975" v="1348" actId="21"/>
          <ac:spMkLst>
            <pc:docMk/>
            <pc:sldMk cId="4202779480" sldId="434"/>
            <ac:spMk id="2" creationId="{00000000-0000-0000-0000-000000000000}"/>
          </ac:spMkLst>
        </pc:spChg>
      </pc:sldChg>
      <pc:sldChg chg="addSp delSp modSp new mod">
        <pc:chgData name="Emiliano Dane'" userId="a6f32cac-18a8-4b8c-afd4-b70229661d6d" providerId="ADAL" clId="{8DBD051A-2E3C-4034-9B2B-FE170036143E}" dt="2025-01-08T11:03:19.690" v="706" actId="1076"/>
        <pc:sldMkLst>
          <pc:docMk/>
          <pc:sldMk cId="3216727329" sldId="435"/>
        </pc:sldMkLst>
        <pc:spChg chg="del mod">
          <ac:chgData name="Emiliano Dane'" userId="a6f32cac-18a8-4b8c-afd4-b70229661d6d" providerId="ADAL" clId="{8DBD051A-2E3C-4034-9B2B-FE170036143E}" dt="2025-01-08T11:02:33.984" v="657" actId="478"/>
          <ac:spMkLst>
            <pc:docMk/>
            <pc:sldMk cId="3216727329" sldId="435"/>
            <ac:spMk id="2" creationId="{5C866794-00E7-DD9F-B2AD-25BF34DEAE56}"/>
          </ac:spMkLst>
        </pc:spChg>
        <pc:spChg chg="del">
          <ac:chgData name="Emiliano Dane'" userId="a6f32cac-18a8-4b8c-afd4-b70229661d6d" providerId="ADAL" clId="{8DBD051A-2E3C-4034-9B2B-FE170036143E}" dt="2025-01-08T11:02:32.800" v="655" actId="478"/>
          <ac:spMkLst>
            <pc:docMk/>
            <pc:sldMk cId="3216727329" sldId="435"/>
            <ac:spMk id="3" creationId="{A641020B-E351-77F4-A829-E4A1E1C727F5}"/>
          </ac:spMkLst>
        </pc:spChg>
        <pc:spChg chg="add mod">
          <ac:chgData name="Emiliano Dane'" userId="a6f32cac-18a8-4b8c-afd4-b70229661d6d" providerId="ADAL" clId="{8DBD051A-2E3C-4034-9B2B-FE170036143E}" dt="2025-01-08T11:03:19.690" v="706" actId="1076"/>
          <ac:spMkLst>
            <pc:docMk/>
            <pc:sldMk cId="3216727329" sldId="435"/>
            <ac:spMk id="6" creationId="{E377B032-EFBD-0C0E-2B12-B5B28930C1BC}"/>
          </ac:spMkLst>
        </pc:spChg>
        <pc:picChg chg="add mod">
          <ac:chgData name="Emiliano Dane'" userId="a6f32cac-18a8-4b8c-afd4-b70229661d6d" providerId="ADAL" clId="{8DBD051A-2E3C-4034-9B2B-FE170036143E}" dt="2025-01-08T11:02:38.822" v="660" actId="1076"/>
          <ac:picMkLst>
            <pc:docMk/>
            <pc:sldMk cId="3216727329" sldId="435"/>
            <ac:picMk id="5" creationId="{445B52BE-A7C5-FAC6-EF64-D9E1D96E8060}"/>
          </ac:picMkLst>
        </pc:picChg>
      </pc:sldChg>
      <pc:sldChg chg="addSp delSp modSp new del mod chgLayout">
        <pc:chgData name="Emiliano Dane'" userId="a6f32cac-18a8-4b8c-afd4-b70229661d6d" providerId="ADAL" clId="{8DBD051A-2E3C-4034-9B2B-FE170036143E}" dt="2025-01-08T11:12:33.106" v="1274" actId="47"/>
        <pc:sldMkLst>
          <pc:docMk/>
          <pc:sldMk cId="3158311490" sldId="436"/>
        </pc:sldMkLst>
        <pc:spChg chg="del">
          <ac:chgData name="Emiliano Dane'" userId="a6f32cac-18a8-4b8c-afd4-b70229661d6d" providerId="ADAL" clId="{8DBD051A-2E3C-4034-9B2B-FE170036143E}" dt="2025-01-08T11:12:05.401" v="1273" actId="700"/>
          <ac:spMkLst>
            <pc:docMk/>
            <pc:sldMk cId="3158311490" sldId="436"/>
            <ac:spMk id="2" creationId="{7362634A-B696-8E44-F3ED-06173091BC8D}"/>
          </ac:spMkLst>
        </pc:spChg>
        <pc:spChg chg="del">
          <ac:chgData name="Emiliano Dane'" userId="a6f32cac-18a8-4b8c-afd4-b70229661d6d" providerId="ADAL" clId="{8DBD051A-2E3C-4034-9B2B-FE170036143E}" dt="2025-01-08T11:12:05.401" v="1273" actId="700"/>
          <ac:spMkLst>
            <pc:docMk/>
            <pc:sldMk cId="3158311490" sldId="436"/>
            <ac:spMk id="3" creationId="{8903CBB5-3C47-1291-527C-4C69418D9E1B}"/>
          </ac:spMkLst>
        </pc:spChg>
        <pc:spChg chg="mod ord">
          <ac:chgData name="Emiliano Dane'" userId="a6f32cac-18a8-4b8c-afd4-b70229661d6d" providerId="ADAL" clId="{8DBD051A-2E3C-4034-9B2B-FE170036143E}" dt="2025-01-08T11:12:05.401" v="1273" actId="700"/>
          <ac:spMkLst>
            <pc:docMk/>
            <pc:sldMk cId="3158311490" sldId="436"/>
            <ac:spMk id="4" creationId="{A7A83B1A-BABF-D6FD-980A-1D44479CD68A}"/>
          </ac:spMkLst>
        </pc:spChg>
        <pc:spChg chg="add mod ord">
          <ac:chgData name="Emiliano Dane'" userId="a6f32cac-18a8-4b8c-afd4-b70229661d6d" providerId="ADAL" clId="{8DBD051A-2E3C-4034-9B2B-FE170036143E}" dt="2025-01-08T11:12:05.401" v="1273" actId="700"/>
          <ac:spMkLst>
            <pc:docMk/>
            <pc:sldMk cId="3158311490" sldId="436"/>
            <ac:spMk id="5" creationId="{8EF49B14-5341-E5A8-02AE-2B3359671733}"/>
          </ac:spMkLst>
        </pc:spChg>
        <pc:spChg chg="add mod ord">
          <ac:chgData name="Emiliano Dane'" userId="a6f32cac-18a8-4b8c-afd4-b70229661d6d" providerId="ADAL" clId="{8DBD051A-2E3C-4034-9B2B-FE170036143E}" dt="2025-01-08T11:12:05.401" v="1273" actId="700"/>
          <ac:spMkLst>
            <pc:docMk/>
            <pc:sldMk cId="3158311490" sldId="436"/>
            <ac:spMk id="6" creationId="{B8CBFF7B-30E3-A268-BD81-E84CB0AE9514}"/>
          </ac:spMkLst>
        </pc:spChg>
      </pc:sldChg>
      <pc:sldChg chg="addSp delSp modSp new mod">
        <pc:chgData name="Emiliano Dane'" userId="a6f32cac-18a8-4b8c-afd4-b70229661d6d" providerId="ADAL" clId="{8DBD051A-2E3C-4034-9B2B-FE170036143E}" dt="2025-01-08T11:15:55.433" v="1377" actId="1076"/>
        <pc:sldMkLst>
          <pc:docMk/>
          <pc:sldMk cId="3255807465" sldId="436"/>
        </pc:sldMkLst>
        <pc:spChg chg="del mod">
          <ac:chgData name="Emiliano Dane'" userId="a6f32cac-18a8-4b8c-afd4-b70229661d6d" providerId="ADAL" clId="{8DBD051A-2E3C-4034-9B2B-FE170036143E}" dt="2025-01-08T11:14:29.894" v="1288" actId="478"/>
          <ac:spMkLst>
            <pc:docMk/>
            <pc:sldMk cId="3255807465" sldId="436"/>
            <ac:spMk id="2" creationId="{F6CA73BA-62F3-0BF3-62C6-575AFEC5F373}"/>
          </ac:spMkLst>
        </pc:spChg>
        <pc:spChg chg="del">
          <ac:chgData name="Emiliano Dane'" userId="a6f32cac-18a8-4b8c-afd4-b70229661d6d" providerId="ADAL" clId="{8DBD051A-2E3C-4034-9B2B-FE170036143E}" dt="2025-01-08T11:14:24.468" v="1283"/>
          <ac:spMkLst>
            <pc:docMk/>
            <pc:sldMk cId="3255807465" sldId="436"/>
            <ac:spMk id="3" creationId="{3CE97839-2ECD-CFF2-E1EA-5E52FDDE3718}"/>
          </ac:spMkLst>
        </pc:spChg>
        <pc:spChg chg="add mod">
          <ac:chgData name="Emiliano Dane'" userId="a6f32cac-18a8-4b8c-afd4-b70229661d6d" providerId="ADAL" clId="{8DBD051A-2E3C-4034-9B2B-FE170036143E}" dt="2025-01-08T11:15:35.284" v="1352" actId="1076"/>
          <ac:spMkLst>
            <pc:docMk/>
            <pc:sldMk cId="3255807465" sldId="436"/>
            <ac:spMk id="6" creationId="{DF8D19D3-2654-ACD3-E61E-A61F5F270F7D}"/>
          </ac:spMkLst>
        </pc:spChg>
        <pc:spChg chg="add mod">
          <ac:chgData name="Emiliano Dane'" userId="a6f32cac-18a8-4b8c-afd4-b70229661d6d" providerId="ADAL" clId="{8DBD051A-2E3C-4034-9B2B-FE170036143E}" dt="2025-01-08T11:15:55.433" v="1377" actId="1076"/>
          <ac:spMkLst>
            <pc:docMk/>
            <pc:sldMk cId="3255807465" sldId="436"/>
            <ac:spMk id="8" creationId="{B115A637-C716-8C98-A1CD-E60A04A62C24}"/>
          </ac:spMkLst>
        </pc:spChg>
        <pc:picChg chg="add mod">
          <ac:chgData name="Emiliano Dane'" userId="a6f32cac-18a8-4b8c-afd4-b70229661d6d" providerId="ADAL" clId="{8DBD051A-2E3C-4034-9B2B-FE170036143E}" dt="2025-01-08T11:15:30.618" v="1350" actId="1076"/>
          <ac:picMkLst>
            <pc:docMk/>
            <pc:sldMk cId="3255807465" sldId="436"/>
            <ac:picMk id="5" creationId="{465FCC3A-7EE6-2B78-A50B-4DD06B8FF529}"/>
          </ac:picMkLst>
        </pc:picChg>
      </pc:sldChg>
      <pc:sldChg chg="addSp delSp modSp new mod">
        <pc:chgData name="Emiliano Dane'" userId="a6f32cac-18a8-4b8c-afd4-b70229661d6d" providerId="ADAL" clId="{8DBD051A-2E3C-4034-9B2B-FE170036143E}" dt="2025-01-08T13:58:23.455" v="1700" actId="1076"/>
        <pc:sldMkLst>
          <pc:docMk/>
          <pc:sldMk cId="1945656076" sldId="437"/>
        </pc:sldMkLst>
        <pc:spChg chg="del">
          <ac:chgData name="Emiliano Dane'" userId="a6f32cac-18a8-4b8c-afd4-b70229661d6d" providerId="ADAL" clId="{8DBD051A-2E3C-4034-9B2B-FE170036143E}" dt="2025-01-08T11:23:20.663" v="1481" actId="478"/>
          <ac:spMkLst>
            <pc:docMk/>
            <pc:sldMk cId="1945656076" sldId="437"/>
            <ac:spMk id="2" creationId="{E8E0DF78-FF40-16AE-85FC-9B654D9A4025}"/>
          </ac:spMkLst>
        </pc:spChg>
        <pc:spChg chg="del">
          <ac:chgData name="Emiliano Dane'" userId="a6f32cac-18a8-4b8c-afd4-b70229661d6d" providerId="ADAL" clId="{8DBD051A-2E3C-4034-9B2B-FE170036143E}" dt="2025-01-08T11:23:08.030" v="1477"/>
          <ac:spMkLst>
            <pc:docMk/>
            <pc:sldMk cId="1945656076" sldId="437"/>
            <ac:spMk id="3" creationId="{2F951A5D-C94E-87F0-CA1B-69E885C3BF8F}"/>
          </ac:spMkLst>
        </pc:spChg>
        <pc:spChg chg="add del mod">
          <ac:chgData name="Emiliano Dane'" userId="a6f32cac-18a8-4b8c-afd4-b70229661d6d" providerId="ADAL" clId="{8DBD051A-2E3C-4034-9B2B-FE170036143E}" dt="2025-01-08T11:27:01.330" v="1520" actId="478"/>
          <ac:spMkLst>
            <pc:docMk/>
            <pc:sldMk cId="1945656076" sldId="437"/>
            <ac:spMk id="15" creationId="{7DB95784-4036-AF02-DC73-16693156CFE8}"/>
          </ac:spMkLst>
        </pc:spChg>
        <pc:picChg chg="add del mod">
          <ac:chgData name="Emiliano Dane'" userId="a6f32cac-18a8-4b8c-afd4-b70229661d6d" providerId="ADAL" clId="{8DBD051A-2E3C-4034-9B2B-FE170036143E}" dt="2025-01-08T11:26:58.213" v="1519" actId="478"/>
          <ac:picMkLst>
            <pc:docMk/>
            <pc:sldMk cId="1945656076" sldId="437"/>
            <ac:picMk id="5" creationId="{4816D709-11CE-71B1-6519-5ADC28ADBD31}"/>
          </ac:picMkLst>
        </pc:picChg>
        <pc:picChg chg="add del mod">
          <ac:chgData name="Emiliano Dane'" userId="a6f32cac-18a8-4b8c-afd4-b70229661d6d" providerId="ADAL" clId="{8DBD051A-2E3C-4034-9B2B-FE170036143E}" dt="2025-01-08T11:23:36.913" v="1488" actId="478"/>
          <ac:picMkLst>
            <pc:docMk/>
            <pc:sldMk cId="1945656076" sldId="437"/>
            <ac:picMk id="7" creationId="{0462225B-0D42-FF8A-CF84-78441BA693FF}"/>
          </ac:picMkLst>
        </pc:picChg>
        <pc:picChg chg="add del mod">
          <ac:chgData name="Emiliano Dane'" userId="a6f32cac-18a8-4b8c-afd4-b70229661d6d" providerId="ADAL" clId="{8DBD051A-2E3C-4034-9B2B-FE170036143E}" dt="2025-01-08T11:26:57.825" v="1518" actId="478"/>
          <ac:picMkLst>
            <pc:docMk/>
            <pc:sldMk cId="1945656076" sldId="437"/>
            <ac:picMk id="9" creationId="{A5A8DFD1-48AD-3B86-D281-D8096BE45361}"/>
          </ac:picMkLst>
        </pc:picChg>
        <pc:picChg chg="add mod">
          <ac:chgData name="Emiliano Dane'" userId="a6f32cac-18a8-4b8c-afd4-b70229661d6d" providerId="ADAL" clId="{8DBD051A-2E3C-4034-9B2B-FE170036143E}" dt="2025-01-08T13:58:23.455" v="1700" actId="1076"/>
          <ac:picMkLst>
            <pc:docMk/>
            <pc:sldMk cId="1945656076" sldId="437"/>
            <ac:picMk id="11" creationId="{4AA8876E-EC89-D8ED-B623-5D65C786DBFE}"/>
          </ac:picMkLst>
        </pc:picChg>
        <pc:picChg chg="add mod">
          <ac:chgData name="Emiliano Dane'" userId="a6f32cac-18a8-4b8c-afd4-b70229661d6d" providerId="ADAL" clId="{8DBD051A-2E3C-4034-9B2B-FE170036143E}" dt="2025-01-08T13:58:23.455" v="1700" actId="1076"/>
          <ac:picMkLst>
            <pc:docMk/>
            <pc:sldMk cId="1945656076" sldId="437"/>
            <ac:picMk id="12" creationId="{0403F1B8-5D9C-FFEF-30AF-FEEB1420425E}"/>
          </ac:picMkLst>
        </pc:picChg>
        <pc:picChg chg="add mod ord">
          <ac:chgData name="Emiliano Dane'" userId="a6f32cac-18a8-4b8c-afd4-b70229661d6d" providerId="ADAL" clId="{8DBD051A-2E3C-4034-9B2B-FE170036143E}" dt="2025-01-08T13:57:54.239" v="1699" actId="1076"/>
          <ac:picMkLst>
            <pc:docMk/>
            <pc:sldMk cId="1945656076" sldId="437"/>
            <ac:picMk id="13" creationId="{A3ED22B1-87BA-192D-9347-B18894DAD9EB}"/>
          </ac:picMkLst>
        </pc:picChg>
        <pc:picChg chg="add del mod">
          <ac:chgData name="Emiliano Dane'" userId="a6f32cac-18a8-4b8c-afd4-b70229661d6d" providerId="ADAL" clId="{8DBD051A-2E3C-4034-9B2B-FE170036143E}" dt="2025-01-08T13:51:00.133" v="1683" actId="21"/>
          <ac:picMkLst>
            <pc:docMk/>
            <pc:sldMk cId="1945656076" sldId="437"/>
            <ac:picMk id="17" creationId="{6782279F-26D8-FB60-37B5-7654C6D8A96A}"/>
          </ac:picMkLst>
        </pc:picChg>
      </pc:sldChg>
      <pc:sldChg chg="addSp delSp modSp new mod">
        <pc:chgData name="Emiliano Dane'" userId="a6f32cac-18a8-4b8c-afd4-b70229661d6d" providerId="ADAL" clId="{8DBD051A-2E3C-4034-9B2B-FE170036143E}" dt="2025-01-08T13:11:34.768" v="1654" actId="13822"/>
        <pc:sldMkLst>
          <pc:docMk/>
          <pc:sldMk cId="528315697" sldId="438"/>
        </pc:sldMkLst>
        <pc:spChg chg="del">
          <ac:chgData name="Emiliano Dane'" userId="a6f32cac-18a8-4b8c-afd4-b70229661d6d" providerId="ADAL" clId="{8DBD051A-2E3C-4034-9B2B-FE170036143E}" dt="2025-01-08T13:09:30.761" v="1524" actId="478"/>
          <ac:spMkLst>
            <pc:docMk/>
            <pc:sldMk cId="528315697" sldId="438"/>
            <ac:spMk id="2" creationId="{9CCBC95A-2F0A-B66B-BFCC-E2534BC37486}"/>
          </ac:spMkLst>
        </pc:spChg>
        <pc:spChg chg="del">
          <ac:chgData name="Emiliano Dane'" userId="a6f32cac-18a8-4b8c-afd4-b70229661d6d" providerId="ADAL" clId="{8DBD051A-2E3C-4034-9B2B-FE170036143E}" dt="2025-01-08T13:09:29.239" v="1523" actId="478"/>
          <ac:spMkLst>
            <pc:docMk/>
            <pc:sldMk cId="528315697" sldId="438"/>
            <ac:spMk id="3" creationId="{DBE16941-4CFF-2DF0-CAF2-7581F4471C58}"/>
          </ac:spMkLst>
        </pc:spChg>
        <pc:spChg chg="add mod">
          <ac:chgData name="Emiliano Dane'" userId="a6f32cac-18a8-4b8c-afd4-b70229661d6d" providerId="ADAL" clId="{8DBD051A-2E3C-4034-9B2B-FE170036143E}" dt="2025-01-08T13:11:34.768" v="1654" actId="13822"/>
          <ac:spMkLst>
            <pc:docMk/>
            <pc:sldMk cId="528315697" sldId="438"/>
            <ac:spMk id="9" creationId="{890CDC15-8ADC-AEAB-C08F-1B32A852A021}"/>
          </ac:spMkLst>
        </pc:spChg>
        <pc:picChg chg="add del mod">
          <ac:chgData name="Emiliano Dane'" userId="a6f32cac-18a8-4b8c-afd4-b70229661d6d" providerId="ADAL" clId="{8DBD051A-2E3C-4034-9B2B-FE170036143E}" dt="2025-01-08T13:09:31.257" v="1525" actId="478"/>
          <ac:picMkLst>
            <pc:docMk/>
            <pc:sldMk cId="528315697" sldId="438"/>
            <ac:picMk id="4" creationId="{B5939065-68B1-0C3E-2C8E-DEF79FC62A20}"/>
          </ac:picMkLst>
        </pc:picChg>
        <pc:picChg chg="add mod">
          <ac:chgData name="Emiliano Dane'" userId="a6f32cac-18a8-4b8c-afd4-b70229661d6d" providerId="ADAL" clId="{8DBD051A-2E3C-4034-9B2B-FE170036143E}" dt="2025-01-08T13:09:56.183" v="1531" actId="1076"/>
          <ac:picMkLst>
            <pc:docMk/>
            <pc:sldMk cId="528315697" sldId="438"/>
            <ac:picMk id="6" creationId="{903CA77A-26C2-7DA7-54FD-E22134FFB54E}"/>
          </ac:picMkLst>
        </pc:picChg>
        <pc:picChg chg="add mod">
          <ac:chgData name="Emiliano Dane'" userId="a6f32cac-18a8-4b8c-afd4-b70229661d6d" providerId="ADAL" clId="{8DBD051A-2E3C-4034-9B2B-FE170036143E}" dt="2025-01-08T13:10:09.091" v="1536" actId="1076"/>
          <ac:picMkLst>
            <pc:docMk/>
            <pc:sldMk cId="528315697" sldId="438"/>
            <ac:picMk id="8" creationId="{D8C2E4D1-69D6-6210-AFBE-54D6B75B7BCD}"/>
          </ac:picMkLst>
        </pc:picChg>
        <pc:cxnChg chg="add mod">
          <ac:chgData name="Emiliano Dane'" userId="a6f32cac-18a8-4b8c-afd4-b70229661d6d" providerId="ADAL" clId="{8DBD051A-2E3C-4034-9B2B-FE170036143E}" dt="2025-01-08T13:11:30.513" v="1653" actId="13822"/>
          <ac:cxnSpMkLst>
            <pc:docMk/>
            <pc:sldMk cId="528315697" sldId="438"/>
            <ac:cxnSpMk id="11" creationId="{0D77C377-6CEB-2D6F-D72B-2F0B982D897E}"/>
          </ac:cxnSpMkLst>
        </pc:cxnChg>
        <pc:cxnChg chg="add mod">
          <ac:chgData name="Emiliano Dane'" userId="a6f32cac-18a8-4b8c-afd4-b70229661d6d" providerId="ADAL" clId="{8DBD051A-2E3C-4034-9B2B-FE170036143E}" dt="2025-01-08T13:11:30.513" v="1653" actId="13822"/>
          <ac:cxnSpMkLst>
            <pc:docMk/>
            <pc:sldMk cId="528315697" sldId="438"/>
            <ac:cxnSpMk id="12" creationId="{091CF7E9-5D67-E4CC-F824-468C492FC9F8}"/>
          </ac:cxnSpMkLst>
        </pc:cxnChg>
        <pc:cxnChg chg="add mod">
          <ac:chgData name="Emiliano Dane'" userId="a6f32cac-18a8-4b8c-afd4-b70229661d6d" providerId="ADAL" clId="{8DBD051A-2E3C-4034-9B2B-FE170036143E}" dt="2025-01-08T13:11:30.513" v="1653" actId="13822"/>
          <ac:cxnSpMkLst>
            <pc:docMk/>
            <pc:sldMk cId="528315697" sldId="438"/>
            <ac:cxnSpMk id="13" creationId="{EE3D1D43-FD9D-FB47-3215-9B36E6E9B0E8}"/>
          </ac:cxnSpMkLst>
        </pc:cxnChg>
      </pc:sldChg>
      <pc:sldChg chg="addSp delSp modSp new mod">
        <pc:chgData name="Emiliano Dane'" userId="a6f32cac-18a8-4b8c-afd4-b70229661d6d" providerId="ADAL" clId="{8DBD051A-2E3C-4034-9B2B-FE170036143E}" dt="2025-01-08T13:56:58.677" v="1697" actId="14100"/>
        <pc:sldMkLst>
          <pc:docMk/>
          <pc:sldMk cId="1929189541" sldId="439"/>
        </pc:sldMkLst>
        <pc:spChg chg="del">
          <ac:chgData name="Emiliano Dane'" userId="a6f32cac-18a8-4b8c-afd4-b70229661d6d" providerId="ADAL" clId="{8DBD051A-2E3C-4034-9B2B-FE170036143E}" dt="2025-01-08T13:56:47.167" v="1695" actId="478"/>
          <ac:spMkLst>
            <pc:docMk/>
            <pc:sldMk cId="1929189541" sldId="439"/>
            <ac:spMk id="2" creationId="{89B2C5CD-2708-B0BE-B043-6AC44F5FBEDD}"/>
          </ac:spMkLst>
        </pc:spChg>
        <pc:spChg chg="del">
          <ac:chgData name="Emiliano Dane'" userId="a6f32cac-18a8-4b8c-afd4-b70229661d6d" providerId="ADAL" clId="{8DBD051A-2E3C-4034-9B2B-FE170036143E}" dt="2025-01-08T13:56:45.367" v="1694" actId="478"/>
          <ac:spMkLst>
            <pc:docMk/>
            <pc:sldMk cId="1929189541" sldId="439"/>
            <ac:spMk id="3" creationId="{E04E2FB7-F240-8512-65E1-1DB48B4FF426}"/>
          </ac:spMkLst>
        </pc:spChg>
        <pc:picChg chg="add mod">
          <ac:chgData name="Emiliano Dane'" userId="a6f32cac-18a8-4b8c-afd4-b70229661d6d" providerId="ADAL" clId="{8DBD051A-2E3C-4034-9B2B-FE170036143E}" dt="2025-01-08T13:56:58.677" v="1697" actId="14100"/>
          <ac:picMkLst>
            <pc:docMk/>
            <pc:sldMk cId="1929189541" sldId="439"/>
            <ac:picMk id="17" creationId="{6782279F-26D8-FB60-37B5-7654C6D8A9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4353C1-2B8F-48EA-9226-5EE0A5E305B2}" type="datetimeFigureOut">
              <a:rPr lang="it-IT" smtClean="0"/>
              <a:t>08/01/2025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CCF1C3-F3DB-4519-B8F0-47F0C5274597}" type="slidenum">
              <a:rPr lang="it-IT" smtClean="0"/>
              <a:t>‹N›</a:t>
            </a:fld>
            <a:endParaRPr lang="it-IT"/>
          </a:p>
        </p:txBody>
      </p:sp>
    </p:spTree>
    <p:extLst>
      <p:ext uri="{BB962C8B-B14F-4D97-AF65-F5344CB8AC3E}">
        <p14:creationId xmlns:p14="http://schemas.microsoft.com/office/powerpoint/2010/main" val="4125374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05C847-A13E-9179-84F0-E8FFDAB9B9E7}"/>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AEBFB3E4-7BBE-1DBD-6394-706309D5BB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C17F160B-54BB-0E02-BFB8-2418AB31E440}"/>
              </a:ext>
            </a:extLst>
          </p:cNvPr>
          <p:cNvSpPr>
            <a:spLocks noGrp="1"/>
          </p:cNvSpPr>
          <p:nvPr>
            <p:ph type="dt" sz="half" idx="10"/>
          </p:nvPr>
        </p:nvSpPr>
        <p:spPr/>
        <p:txBody>
          <a:bodyPr/>
          <a:lstStyle/>
          <a:p>
            <a:fld id="{D9B1CB67-B1D5-4728-A46A-1C88B477DA01}" type="datetime1">
              <a:rPr lang="it-IT" smtClean="0"/>
              <a:t>08/01/2025</a:t>
            </a:fld>
            <a:endParaRPr lang="it-IT"/>
          </a:p>
        </p:txBody>
      </p:sp>
      <p:sp>
        <p:nvSpPr>
          <p:cNvPr id="5" name="Segnaposto piè di pagina 4">
            <a:extLst>
              <a:ext uri="{FF2B5EF4-FFF2-40B4-BE49-F238E27FC236}">
                <a16:creationId xmlns:a16="http://schemas.microsoft.com/office/drawing/2014/main" id="{79750E68-B155-4C87-8763-5EB8890A5D7C}"/>
              </a:ext>
            </a:extLst>
          </p:cNvPr>
          <p:cNvSpPr>
            <a:spLocks noGrp="1"/>
          </p:cNvSpPr>
          <p:nvPr>
            <p:ph type="ftr" sz="quarter" idx="11"/>
          </p:nvPr>
        </p:nvSpPr>
        <p:spPr/>
        <p:txBody>
          <a:bodyPr/>
          <a:lstStyle/>
          <a:p>
            <a:r>
              <a:rPr lang="en-US"/>
              <a:t>Emiliano Dané - 21 Jan 2025 - EC L2 PRR</a:t>
            </a:r>
            <a:endParaRPr lang="it-IT"/>
          </a:p>
        </p:txBody>
      </p:sp>
      <p:sp>
        <p:nvSpPr>
          <p:cNvPr id="6" name="Segnaposto numero diapositiva 5">
            <a:extLst>
              <a:ext uri="{FF2B5EF4-FFF2-40B4-BE49-F238E27FC236}">
                <a16:creationId xmlns:a16="http://schemas.microsoft.com/office/drawing/2014/main" id="{7FAEBACB-FB88-833E-2C9A-571F98F34453}"/>
              </a:ext>
            </a:extLst>
          </p:cNvPr>
          <p:cNvSpPr>
            <a:spLocks noGrp="1"/>
          </p:cNvSpPr>
          <p:nvPr>
            <p:ph type="sldNum" sz="quarter" idx="12"/>
          </p:nvPr>
        </p:nvSpPr>
        <p:spPr/>
        <p:txBody>
          <a:bodyPr/>
          <a:lstStyle/>
          <a:p>
            <a:fld id="{F8F68A1E-89DF-4C25-A4B9-ABB655F57219}" type="slidenum">
              <a:rPr lang="it-IT" smtClean="0"/>
              <a:t>‹N›</a:t>
            </a:fld>
            <a:endParaRPr lang="it-IT"/>
          </a:p>
        </p:txBody>
      </p:sp>
    </p:spTree>
    <p:extLst>
      <p:ext uri="{BB962C8B-B14F-4D97-AF65-F5344CB8AC3E}">
        <p14:creationId xmlns:p14="http://schemas.microsoft.com/office/powerpoint/2010/main" val="746056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24FA64-5B2C-D8D3-9E11-5351C7D5DF5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FF9F107-234B-E89E-7140-DE36F83757F6}"/>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4435856-DEBB-4582-5780-177FCFF397E6}"/>
              </a:ext>
            </a:extLst>
          </p:cNvPr>
          <p:cNvSpPr>
            <a:spLocks noGrp="1"/>
          </p:cNvSpPr>
          <p:nvPr>
            <p:ph type="dt" sz="half" idx="10"/>
          </p:nvPr>
        </p:nvSpPr>
        <p:spPr/>
        <p:txBody>
          <a:bodyPr/>
          <a:lstStyle/>
          <a:p>
            <a:fld id="{0A5D63BE-506E-435E-B9BE-55CC6193DD03}" type="datetime1">
              <a:rPr lang="it-IT" smtClean="0"/>
              <a:t>08/01/2025</a:t>
            </a:fld>
            <a:endParaRPr lang="it-IT"/>
          </a:p>
        </p:txBody>
      </p:sp>
      <p:sp>
        <p:nvSpPr>
          <p:cNvPr id="5" name="Segnaposto piè di pagina 4">
            <a:extLst>
              <a:ext uri="{FF2B5EF4-FFF2-40B4-BE49-F238E27FC236}">
                <a16:creationId xmlns:a16="http://schemas.microsoft.com/office/drawing/2014/main" id="{CF77AB8A-53E9-66C6-EC4E-1E6FE940F8A6}"/>
              </a:ext>
            </a:extLst>
          </p:cNvPr>
          <p:cNvSpPr>
            <a:spLocks noGrp="1"/>
          </p:cNvSpPr>
          <p:nvPr>
            <p:ph type="ftr" sz="quarter" idx="11"/>
          </p:nvPr>
        </p:nvSpPr>
        <p:spPr/>
        <p:txBody>
          <a:bodyPr/>
          <a:lstStyle/>
          <a:p>
            <a:r>
              <a:rPr lang="en-US"/>
              <a:t>Emiliano Dané - 21 Jan 2025 - EC L2 PRR</a:t>
            </a:r>
            <a:endParaRPr lang="it-IT"/>
          </a:p>
        </p:txBody>
      </p:sp>
      <p:sp>
        <p:nvSpPr>
          <p:cNvPr id="6" name="Segnaposto numero diapositiva 5">
            <a:extLst>
              <a:ext uri="{FF2B5EF4-FFF2-40B4-BE49-F238E27FC236}">
                <a16:creationId xmlns:a16="http://schemas.microsoft.com/office/drawing/2014/main" id="{F93D338A-0223-60EC-D21D-ADF349D6C8B5}"/>
              </a:ext>
            </a:extLst>
          </p:cNvPr>
          <p:cNvSpPr>
            <a:spLocks noGrp="1"/>
          </p:cNvSpPr>
          <p:nvPr>
            <p:ph type="sldNum" sz="quarter" idx="12"/>
          </p:nvPr>
        </p:nvSpPr>
        <p:spPr/>
        <p:txBody>
          <a:bodyPr/>
          <a:lstStyle/>
          <a:p>
            <a:fld id="{F8F68A1E-89DF-4C25-A4B9-ABB655F57219}" type="slidenum">
              <a:rPr lang="it-IT" smtClean="0"/>
              <a:t>‹N›</a:t>
            </a:fld>
            <a:endParaRPr lang="it-IT"/>
          </a:p>
        </p:txBody>
      </p:sp>
    </p:spTree>
    <p:extLst>
      <p:ext uri="{BB962C8B-B14F-4D97-AF65-F5344CB8AC3E}">
        <p14:creationId xmlns:p14="http://schemas.microsoft.com/office/powerpoint/2010/main" val="2991271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2FFD185-A247-D007-5E5C-85EA2C57E9E5}"/>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B93AF75-99BA-D67A-C022-98E99A8EFE13}"/>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57293CC-80EA-9134-A168-06D5EE8C90F4}"/>
              </a:ext>
            </a:extLst>
          </p:cNvPr>
          <p:cNvSpPr>
            <a:spLocks noGrp="1"/>
          </p:cNvSpPr>
          <p:nvPr>
            <p:ph type="dt" sz="half" idx="10"/>
          </p:nvPr>
        </p:nvSpPr>
        <p:spPr/>
        <p:txBody>
          <a:bodyPr/>
          <a:lstStyle/>
          <a:p>
            <a:fld id="{1941B10D-5BB4-4C5E-9785-7B46497E893E}" type="datetime1">
              <a:rPr lang="it-IT" smtClean="0"/>
              <a:t>08/01/2025</a:t>
            </a:fld>
            <a:endParaRPr lang="it-IT"/>
          </a:p>
        </p:txBody>
      </p:sp>
      <p:sp>
        <p:nvSpPr>
          <p:cNvPr id="5" name="Segnaposto piè di pagina 4">
            <a:extLst>
              <a:ext uri="{FF2B5EF4-FFF2-40B4-BE49-F238E27FC236}">
                <a16:creationId xmlns:a16="http://schemas.microsoft.com/office/drawing/2014/main" id="{61D61E59-C7BE-86CE-73AD-322E4A7FA536}"/>
              </a:ext>
            </a:extLst>
          </p:cNvPr>
          <p:cNvSpPr>
            <a:spLocks noGrp="1"/>
          </p:cNvSpPr>
          <p:nvPr>
            <p:ph type="ftr" sz="quarter" idx="11"/>
          </p:nvPr>
        </p:nvSpPr>
        <p:spPr/>
        <p:txBody>
          <a:bodyPr/>
          <a:lstStyle/>
          <a:p>
            <a:r>
              <a:rPr lang="en-US"/>
              <a:t>Emiliano Dané - 21 Jan 2025 - EC L2 PRR</a:t>
            </a:r>
            <a:endParaRPr lang="it-IT"/>
          </a:p>
        </p:txBody>
      </p:sp>
      <p:sp>
        <p:nvSpPr>
          <p:cNvPr id="6" name="Segnaposto numero diapositiva 5">
            <a:extLst>
              <a:ext uri="{FF2B5EF4-FFF2-40B4-BE49-F238E27FC236}">
                <a16:creationId xmlns:a16="http://schemas.microsoft.com/office/drawing/2014/main" id="{BB5E5B14-E625-2143-7CB2-756AECFF0292}"/>
              </a:ext>
            </a:extLst>
          </p:cNvPr>
          <p:cNvSpPr>
            <a:spLocks noGrp="1"/>
          </p:cNvSpPr>
          <p:nvPr>
            <p:ph type="sldNum" sz="quarter" idx="12"/>
          </p:nvPr>
        </p:nvSpPr>
        <p:spPr/>
        <p:txBody>
          <a:bodyPr/>
          <a:lstStyle/>
          <a:p>
            <a:fld id="{F8F68A1E-89DF-4C25-A4B9-ABB655F57219}" type="slidenum">
              <a:rPr lang="it-IT" smtClean="0"/>
              <a:t>‹N›</a:t>
            </a:fld>
            <a:endParaRPr lang="it-IT"/>
          </a:p>
        </p:txBody>
      </p:sp>
    </p:spTree>
    <p:extLst>
      <p:ext uri="{BB962C8B-B14F-4D97-AF65-F5344CB8AC3E}">
        <p14:creationId xmlns:p14="http://schemas.microsoft.com/office/powerpoint/2010/main" val="3473275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018E83-9FE8-31EC-E239-C5F9EC44AA6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10316A7-EDD0-236D-3C24-6CC615524A34}"/>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5ECACDA-708E-E205-3478-30C77CB66D68}"/>
              </a:ext>
            </a:extLst>
          </p:cNvPr>
          <p:cNvSpPr>
            <a:spLocks noGrp="1"/>
          </p:cNvSpPr>
          <p:nvPr>
            <p:ph type="dt" sz="half" idx="10"/>
          </p:nvPr>
        </p:nvSpPr>
        <p:spPr/>
        <p:txBody>
          <a:bodyPr/>
          <a:lstStyle/>
          <a:p>
            <a:fld id="{AEF58C0D-8721-4813-B7F3-056D20281A64}" type="datetime1">
              <a:rPr lang="it-IT" smtClean="0"/>
              <a:t>08/01/2025</a:t>
            </a:fld>
            <a:endParaRPr lang="it-IT"/>
          </a:p>
        </p:txBody>
      </p:sp>
      <p:sp>
        <p:nvSpPr>
          <p:cNvPr id="5" name="Segnaposto piè di pagina 4">
            <a:extLst>
              <a:ext uri="{FF2B5EF4-FFF2-40B4-BE49-F238E27FC236}">
                <a16:creationId xmlns:a16="http://schemas.microsoft.com/office/drawing/2014/main" id="{50D683CF-299A-2279-F822-E383C6CBB8B6}"/>
              </a:ext>
            </a:extLst>
          </p:cNvPr>
          <p:cNvSpPr>
            <a:spLocks noGrp="1"/>
          </p:cNvSpPr>
          <p:nvPr>
            <p:ph type="ftr" sz="quarter" idx="11"/>
          </p:nvPr>
        </p:nvSpPr>
        <p:spPr/>
        <p:txBody>
          <a:bodyPr/>
          <a:lstStyle/>
          <a:p>
            <a:r>
              <a:rPr lang="en-US"/>
              <a:t>Emiliano Dané - 21 Jan 2025 - EC L2 PRR</a:t>
            </a:r>
            <a:endParaRPr lang="it-IT"/>
          </a:p>
        </p:txBody>
      </p:sp>
      <p:sp>
        <p:nvSpPr>
          <p:cNvPr id="6" name="Segnaposto numero diapositiva 5">
            <a:extLst>
              <a:ext uri="{FF2B5EF4-FFF2-40B4-BE49-F238E27FC236}">
                <a16:creationId xmlns:a16="http://schemas.microsoft.com/office/drawing/2014/main" id="{A879928E-3208-4EF7-FEAF-040B4162912D}"/>
              </a:ext>
            </a:extLst>
          </p:cNvPr>
          <p:cNvSpPr>
            <a:spLocks noGrp="1"/>
          </p:cNvSpPr>
          <p:nvPr>
            <p:ph type="sldNum" sz="quarter" idx="12"/>
          </p:nvPr>
        </p:nvSpPr>
        <p:spPr/>
        <p:txBody>
          <a:bodyPr/>
          <a:lstStyle/>
          <a:p>
            <a:fld id="{F8F68A1E-89DF-4C25-A4B9-ABB655F57219}" type="slidenum">
              <a:rPr lang="it-IT" smtClean="0"/>
              <a:t>‹N›</a:t>
            </a:fld>
            <a:endParaRPr lang="it-IT"/>
          </a:p>
        </p:txBody>
      </p:sp>
    </p:spTree>
    <p:extLst>
      <p:ext uri="{BB962C8B-B14F-4D97-AF65-F5344CB8AC3E}">
        <p14:creationId xmlns:p14="http://schemas.microsoft.com/office/powerpoint/2010/main" val="2681546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A427F2-2101-8426-17FB-9E361A6E2893}"/>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11FF1F15-BB81-726D-3ABD-7694E0B4398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C87F5C2-0227-B213-1EBE-A83661DEE7C6}"/>
              </a:ext>
            </a:extLst>
          </p:cNvPr>
          <p:cNvSpPr>
            <a:spLocks noGrp="1"/>
          </p:cNvSpPr>
          <p:nvPr>
            <p:ph type="dt" sz="half" idx="10"/>
          </p:nvPr>
        </p:nvSpPr>
        <p:spPr/>
        <p:txBody>
          <a:bodyPr/>
          <a:lstStyle/>
          <a:p>
            <a:fld id="{B7FCD81E-D3CA-4A3C-81D8-2B603629C4E4}" type="datetime1">
              <a:rPr lang="it-IT" smtClean="0"/>
              <a:t>08/01/2025</a:t>
            </a:fld>
            <a:endParaRPr lang="it-IT"/>
          </a:p>
        </p:txBody>
      </p:sp>
      <p:sp>
        <p:nvSpPr>
          <p:cNvPr id="5" name="Segnaposto piè di pagina 4">
            <a:extLst>
              <a:ext uri="{FF2B5EF4-FFF2-40B4-BE49-F238E27FC236}">
                <a16:creationId xmlns:a16="http://schemas.microsoft.com/office/drawing/2014/main" id="{284263FA-F17A-9BE3-2E13-8D7E04FE2002}"/>
              </a:ext>
            </a:extLst>
          </p:cNvPr>
          <p:cNvSpPr>
            <a:spLocks noGrp="1"/>
          </p:cNvSpPr>
          <p:nvPr>
            <p:ph type="ftr" sz="quarter" idx="11"/>
          </p:nvPr>
        </p:nvSpPr>
        <p:spPr/>
        <p:txBody>
          <a:bodyPr/>
          <a:lstStyle/>
          <a:p>
            <a:r>
              <a:rPr lang="en-US"/>
              <a:t>Emiliano Dané - 21 Jan 2025 - EC L2 PRR</a:t>
            </a:r>
            <a:endParaRPr lang="it-IT"/>
          </a:p>
        </p:txBody>
      </p:sp>
      <p:sp>
        <p:nvSpPr>
          <p:cNvPr id="6" name="Segnaposto numero diapositiva 5">
            <a:extLst>
              <a:ext uri="{FF2B5EF4-FFF2-40B4-BE49-F238E27FC236}">
                <a16:creationId xmlns:a16="http://schemas.microsoft.com/office/drawing/2014/main" id="{BA44D15E-9315-F2AD-68AE-891C4AD4DE0C}"/>
              </a:ext>
            </a:extLst>
          </p:cNvPr>
          <p:cNvSpPr>
            <a:spLocks noGrp="1"/>
          </p:cNvSpPr>
          <p:nvPr>
            <p:ph type="sldNum" sz="quarter" idx="12"/>
          </p:nvPr>
        </p:nvSpPr>
        <p:spPr/>
        <p:txBody>
          <a:bodyPr/>
          <a:lstStyle/>
          <a:p>
            <a:fld id="{F8F68A1E-89DF-4C25-A4B9-ABB655F57219}" type="slidenum">
              <a:rPr lang="it-IT" smtClean="0"/>
              <a:t>‹N›</a:t>
            </a:fld>
            <a:endParaRPr lang="it-IT"/>
          </a:p>
        </p:txBody>
      </p:sp>
    </p:spTree>
    <p:extLst>
      <p:ext uri="{BB962C8B-B14F-4D97-AF65-F5344CB8AC3E}">
        <p14:creationId xmlns:p14="http://schemas.microsoft.com/office/powerpoint/2010/main" val="1372540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5ECED0-241C-C0CF-37C1-BDEB97AC586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16A62CD-3123-0BE8-6767-84B6E2C6DFA7}"/>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E244B973-8DFF-CE7C-1113-D824646BDFC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4CFCFA43-E239-0FBD-1C67-09B484354407}"/>
              </a:ext>
            </a:extLst>
          </p:cNvPr>
          <p:cNvSpPr>
            <a:spLocks noGrp="1"/>
          </p:cNvSpPr>
          <p:nvPr>
            <p:ph type="dt" sz="half" idx="10"/>
          </p:nvPr>
        </p:nvSpPr>
        <p:spPr/>
        <p:txBody>
          <a:bodyPr/>
          <a:lstStyle/>
          <a:p>
            <a:fld id="{09C4D5AB-4BD8-464B-AC5B-AFDC0CB622B3}" type="datetime1">
              <a:rPr lang="it-IT" smtClean="0"/>
              <a:t>08/01/2025</a:t>
            </a:fld>
            <a:endParaRPr lang="it-IT"/>
          </a:p>
        </p:txBody>
      </p:sp>
      <p:sp>
        <p:nvSpPr>
          <p:cNvPr id="6" name="Segnaposto piè di pagina 5">
            <a:extLst>
              <a:ext uri="{FF2B5EF4-FFF2-40B4-BE49-F238E27FC236}">
                <a16:creationId xmlns:a16="http://schemas.microsoft.com/office/drawing/2014/main" id="{15303E5B-5591-C0DA-721F-3CD00F3BC889}"/>
              </a:ext>
            </a:extLst>
          </p:cNvPr>
          <p:cNvSpPr>
            <a:spLocks noGrp="1"/>
          </p:cNvSpPr>
          <p:nvPr>
            <p:ph type="ftr" sz="quarter" idx="11"/>
          </p:nvPr>
        </p:nvSpPr>
        <p:spPr/>
        <p:txBody>
          <a:bodyPr/>
          <a:lstStyle/>
          <a:p>
            <a:r>
              <a:rPr lang="en-US"/>
              <a:t>Emiliano Dané - 21 Jan 2025 - EC L2 PRR</a:t>
            </a:r>
            <a:endParaRPr lang="it-IT"/>
          </a:p>
        </p:txBody>
      </p:sp>
      <p:sp>
        <p:nvSpPr>
          <p:cNvPr id="7" name="Segnaposto numero diapositiva 6">
            <a:extLst>
              <a:ext uri="{FF2B5EF4-FFF2-40B4-BE49-F238E27FC236}">
                <a16:creationId xmlns:a16="http://schemas.microsoft.com/office/drawing/2014/main" id="{8C892D62-783C-D9D3-FAB7-522DC0056B4A}"/>
              </a:ext>
            </a:extLst>
          </p:cNvPr>
          <p:cNvSpPr>
            <a:spLocks noGrp="1"/>
          </p:cNvSpPr>
          <p:nvPr>
            <p:ph type="sldNum" sz="quarter" idx="12"/>
          </p:nvPr>
        </p:nvSpPr>
        <p:spPr/>
        <p:txBody>
          <a:bodyPr/>
          <a:lstStyle/>
          <a:p>
            <a:fld id="{F8F68A1E-89DF-4C25-A4B9-ABB655F57219}" type="slidenum">
              <a:rPr lang="it-IT" smtClean="0"/>
              <a:t>‹N›</a:t>
            </a:fld>
            <a:endParaRPr lang="it-IT"/>
          </a:p>
        </p:txBody>
      </p:sp>
    </p:spTree>
    <p:extLst>
      <p:ext uri="{BB962C8B-B14F-4D97-AF65-F5344CB8AC3E}">
        <p14:creationId xmlns:p14="http://schemas.microsoft.com/office/powerpoint/2010/main" val="1906157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A786C6-0422-9DCA-6C6C-FD19D48BD3E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4F34660-AD27-ADE3-5E76-B41D64770D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AA7CC63C-7D16-C511-CC41-B81DB13CBED3}"/>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2C08B768-CAA9-E5B6-37AD-FBC6207319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BE2E3475-C609-9DE2-82E0-9F128402C5DB}"/>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EE132601-C5AC-BD9F-CBEC-6D884BDDEE80}"/>
              </a:ext>
            </a:extLst>
          </p:cNvPr>
          <p:cNvSpPr>
            <a:spLocks noGrp="1"/>
          </p:cNvSpPr>
          <p:nvPr>
            <p:ph type="dt" sz="half" idx="10"/>
          </p:nvPr>
        </p:nvSpPr>
        <p:spPr/>
        <p:txBody>
          <a:bodyPr/>
          <a:lstStyle/>
          <a:p>
            <a:fld id="{6DC33F28-FBD4-4F03-9567-8D638E5047E4}" type="datetime1">
              <a:rPr lang="it-IT" smtClean="0"/>
              <a:t>08/01/2025</a:t>
            </a:fld>
            <a:endParaRPr lang="it-IT"/>
          </a:p>
        </p:txBody>
      </p:sp>
      <p:sp>
        <p:nvSpPr>
          <p:cNvPr id="8" name="Segnaposto piè di pagina 7">
            <a:extLst>
              <a:ext uri="{FF2B5EF4-FFF2-40B4-BE49-F238E27FC236}">
                <a16:creationId xmlns:a16="http://schemas.microsoft.com/office/drawing/2014/main" id="{6ABA1BF5-E8B6-CCF2-DD1B-F0F3A8CEFDDD}"/>
              </a:ext>
            </a:extLst>
          </p:cNvPr>
          <p:cNvSpPr>
            <a:spLocks noGrp="1"/>
          </p:cNvSpPr>
          <p:nvPr>
            <p:ph type="ftr" sz="quarter" idx="11"/>
          </p:nvPr>
        </p:nvSpPr>
        <p:spPr/>
        <p:txBody>
          <a:bodyPr/>
          <a:lstStyle/>
          <a:p>
            <a:r>
              <a:rPr lang="en-US"/>
              <a:t>Emiliano Dané - 21 Jan 2025 - EC L2 PRR</a:t>
            </a:r>
            <a:endParaRPr lang="it-IT"/>
          </a:p>
        </p:txBody>
      </p:sp>
      <p:sp>
        <p:nvSpPr>
          <p:cNvPr id="9" name="Segnaposto numero diapositiva 8">
            <a:extLst>
              <a:ext uri="{FF2B5EF4-FFF2-40B4-BE49-F238E27FC236}">
                <a16:creationId xmlns:a16="http://schemas.microsoft.com/office/drawing/2014/main" id="{DD7CD64F-4B24-98B7-A05F-6C42F96C7AF6}"/>
              </a:ext>
            </a:extLst>
          </p:cNvPr>
          <p:cNvSpPr>
            <a:spLocks noGrp="1"/>
          </p:cNvSpPr>
          <p:nvPr>
            <p:ph type="sldNum" sz="quarter" idx="12"/>
          </p:nvPr>
        </p:nvSpPr>
        <p:spPr/>
        <p:txBody>
          <a:bodyPr/>
          <a:lstStyle/>
          <a:p>
            <a:fld id="{F8F68A1E-89DF-4C25-A4B9-ABB655F57219}" type="slidenum">
              <a:rPr lang="it-IT" smtClean="0"/>
              <a:t>‹N›</a:t>
            </a:fld>
            <a:endParaRPr lang="it-IT"/>
          </a:p>
        </p:txBody>
      </p:sp>
    </p:spTree>
    <p:extLst>
      <p:ext uri="{BB962C8B-B14F-4D97-AF65-F5344CB8AC3E}">
        <p14:creationId xmlns:p14="http://schemas.microsoft.com/office/powerpoint/2010/main" val="1169146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B470BA-9265-BE49-8A38-E612C5C92892}"/>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B06FC4C8-C183-E424-77CF-DE268AF753ED}"/>
              </a:ext>
            </a:extLst>
          </p:cNvPr>
          <p:cNvSpPr>
            <a:spLocks noGrp="1"/>
          </p:cNvSpPr>
          <p:nvPr>
            <p:ph type="dt" sz="half" idx="10"/>
          </p:nvPr>
        </p:nvSpPr>
        <p:spPr/>
        <p:txBody>
          <a:bodyPr/>
          <a:lstStyle/>
          <a:p>
            <a:fld id="{7988E2FB-C50D-47C2-ACF0-F809D77D201E}" type="datetime1">
              <a:rPr lang="it-IT" smtClean="0"/>
              <a:t>08/01/2025</a:t>
            </a:fld>
            <a:endParaRPr lang="it-IT"/>
          </a:p>
        </p:txBody>
      </p:sp>
      <p:sp>
        <p:nvSpPr>
          <p:cNvPr id="4" name="Segnaposto piè di pagina 3">
            <a:extLst>
              <a:ext uri="{FF2B5EF4-FFF2-40B4-BE49-F238E27FC236}">
                <a16:creationId xmlns:a16="http://schemas.microsoft.com/office/drawing/2014/main" id="{7EB85F54-0360-BA6F-2810-D2FBE685B849}"/>
              </a:ext>
            </a:extLst>
          </p:cNvPr>
          <p:cNvSpPr>
            <a:spLocks noGrp="1"/>
          </p:cNvSpPr>
          <p:nvPr>
            <p:ph type="ftr" sz="quarter" idx="11"/>
          </p:nvPr>
        </p:nvSpPr>
        <p:spPr/>
        <p:txBody>
          <a:bodyPr/>
          <a:lstStyle/>
          <a:p>
            <a:r>
              <a:rPr lang="en-US"/>
              <a:t>Emiliano Dané - 21 Jan 2025 - EC L2 PRR</a:t>
            </a:r>
            <a:endParaRPr lang="it-IT"/>
          </a:p>
        </p:txBody>
      </p:sp>
      <p:sp>
        <p:nvSpPr>
          <p:cNvPr id="5" name="Segnaposto numero diapositiva 4">
            <a:extLst>
              <a:ext uri="{FF2B5EF4-FFF2-40B4-BE49-F238E27FC236}">
                <a16:creationId xmlns:a16="http://schemas.microsoft.com/office/drawing/2014/main" id="{475EF4FE-A4CB-43AB-55F0-1E2CA60EAAF4}"/>
              </a:ext>
            </a:extLst>
          </p:cNvPr>
          <p:cNvSpPr>
            <a:spLocks noGrp="1"/>
          </p:cNvSpPr>
          <p:nvPr>
            <p:ph type="sldNum" sz="quarter" idx="12"/>
          </p:nvPr>
        </p:nvSpPr>
        <p:spPr/>
        <p:txBody>
          <a:bodyPr/>
          <a:lstStyle/>
          <a:p>
            <a:fld id="{F8F68A1E-89DF-4C25-A4B9-ABB655F57219}" type="slidenum">
              <a:rPr lang="it-IT" smtClean="0"/>
              <a:t>‹N›</a:t>
            </a:fld>
            <a:endParaRPr lang="it-IT"/>
          </a:p>
        </p:txBody>
      </p:sp>
    </p:spTree>
    <p:extLst>
      <p:ext uri="{BB962C8B-B14F-4D97-AF65-F5344CB8AC3E}">
        <p14:creationId xmlns:p14="http://schemas.microsoft.com/office/powerpoint/2010/main" val="1388259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A4313A3D-212E-CC33-A24D-C67F5A4D81B1}"/>
              </a:ext>
            </a:extLst>
          </p:cNvPr>
          <p:cNvSpPr>
            <a:spLocks noGrp="1"/>
          </p:cNvSpPr>
          <p:nvPr>
            <p:ph type="dt" sz="half" idx="10"/>
          </p:nvPr>
        </p:nvSpPr>
        <p:spPr/>
        <p:txBody>
          <a:bodyPr/>
          <a:lstStyle/>
          <a:p>
            <a:fld id="{D1CE2BF4-BA55-4316-BD0D-52D3F200C747}" type="datetime1">
              <a:rPr lang="it-IT" smtClean="0"/>
              <a:t>08/01/2025</a:t>
            </a:fld>
            <a:endParaRPr lang="it-IT"/>
          </a:p>
        </p:txBody>
      </p:sp>
      <p:sp>
        <p:nvSpPr>
          <p:cNvPr id="3" name="Segnaposto piè di pagina 2">
            <a:extLst>
              <a:ext uri="{FF2B5EF4-FFF2-40B4-BE49-F238E27FC236}">
                <a16:creationId xmlns:a16="http://schemas.microsoft.com/office/drawing/2014/main" id="{7E89B1CF-FDB1-8DA2-19DD-E0E0D1CE35BC}"/>
              </a:ext>
            </a:extLst>
          </p:cNvPr>
          <p:cNvSpPr>
            <a:spLocks noGrp="1"/>
          </p:cNvSpPr>
          <p:nvPr>
            <p:ph type="ftr" sz="quarter" idx="11"/>
          </p:nvPr>
        </p:nvSpPr>
        <p:spPr/>
        <p:txBody>
          <a:bodyPr/>
          <a:lstStyle/>
          <a:p>
            <a:r>
              <a:rPr lang="en-US"/>
              <a:t>Emiliano Dané - 21 Jan 2025 - EC L2 PRR</a:t>
            </a:r>
            <a:endParaRPr lang="it-IT"/>
          </a:p>
        </p:txBody>
      </p:sp>
      <p:sp>
        <p:nvSpPr>
          <p:cNvPr id="4" name="Segnaposto numero diapositiva 3">
            <a:extLst>
              <a:ext uri="{FF2B5EF4-FFF2-40B4-BE49-F238E27FC236}">
                <a16:creationId xmlns:a16="http://schemas.microsoft.com/office/drawing/2014/main" id="{128F402A-4101-A4FF-E35E-C0DAF74EB4EA}"/>
              </a:ext>
            </a:extLst>
          </p:cNvPr>
          <p:cNvSpPr>
            <a:spLocks noGrp="1"/>
          </p:cNvSpPr>
          <p:nvPr>
            <p:ph type="sldNum" sz="quarter" idx="12"/>
          </p:nvPr>
        </p:nvSpPr>
        <p:spPr/>
        <p:txBody>
          <a:bodyPr/>
          <a:lstStyle/>
          <a:p>
            <a:fld id="{F8F68A1E-89DF-4C25-A4B9-ABB655F57219}" type="slidenum">
              <a:rPr lang="it-IT" smtClean="0"/>
              <a:t>‹N›</a:t>
            </a:fld>
            <a:endParaRPr lang="it-IT"/>
          </a:p>
        </p:txBody>
      </p:sp>
    </p:spTree>
    <p:extLst>
      <p:ext uri="{BB962C8B-B14F-4D97-AF65-F5344CB8AC3E}">
        <p14:creationId xmlns:p14="http://schemas.microsoft.com/office/powerpoint/2010/main" val="3839864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DC6517-E343-DD42-E73B-475DF200E4C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94D6FBC-B290-A3AC-CAA0-2D3DBE1610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42FD54AB-020E-554D-2E05-615A44C4A8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9FCC4FB-F73E-DC79-F808-364FF1DCDCFD}"/>
              </a:ext>
            </a:extLst>
          </p:cNvPr>
          <p:cNvSpPr>
            <a:spLocks noGrp="1"/>
          </p:cNvSpPr>
          <p:nvPr>
            <p:ph type="dt" sz="half" idx="10"/>
          </p:nvPr>
        </p:nvSpPr>
        <p:spPr/>
        <p:txBody>
          <a:bodyPr/>
          <a:lstStyle/>
          <a:p>
            <a:fld id="{227A93C7-E39F-4B59-B9C5-B6169759191C}" type="datetime1">
              <a:rPr lang="it-IT" smtClean="0"/>
              <a:t>08/01/2025</a:t>
            </a:fld>
            <a:endParaRPr lang="it-IT"/>
          </a:p>
        </p:txBody>
      </p:sp>
      <p:sp>
        <p:nvSpPr>
          <p:cNvPr id="6" name="Segnaposto piè di pagina 5">
            <a:extLst>
              <a:ext uri="{FF2B5EF4-FFF2-40B4-BE49-F238E27FC236}">
                <a16:creationId xmlns:a16="http://schemas.microsoft.com/office/drawing/2014/main" id="{F01B8A2C-355D-687C-1D53-8CB2FF3D8917}"/>
              </a:ext>
            </a:extLst>
          </p:cNvPr>
          <p:cNvSpPr>
            <a:spLocks noGrp="1"/>
          </p:cNvSpPr>
          <p:nvPr>
            <p:ph type="ftr" sz="quarter" idx="11"/>
          </p:nvPr>
        </p:nvSpPr>
        <p:spPr/>
        <p:txBody>
          <a:bodyPr/>
          <a:lstStyle/>
          <a:p>
            <a:r>
              <a:rPr lang="en-US"/>
              <a:t>Emiliano Dané - 21 Jan 2025 - EC L2 PRR</a:t>
            </a:r>
            <a:endParaRPr lang="it-IT"/>
          </a:p>
        </p:txBody>
      </p:sp>
      <p:sp>
        <p:nvSpPr>
          <p:cNvPr id="7" name="Segnaposto numero diapositiva 6">
            <a:extLst>
              <a:ext uri="{FF2B5EF4-FFF2-40B4-BE49-F238E27FC236}">
                <a16:creationId xmlns:a16="http://schemas.microsoft.com/office/drawing/2014/main" id="{416E81B2-C2B5-CC1E-4E04-712B2F874A71}"/>
              </a:ext>
            </a:extLst>
          </p:cNvPr>
          <p:cNvSpPr>
            <a:spLocks noGrp="1"/>
          </p:cNvSpPr>
          <p:nvPr>
            <p:ph type="sldNum" sz="quarter" idx="12"/>
          </p:nvPr>
        </p:nvSpPr>
        <p:spPr/>
        <p:txBody>
          <a:bodyPr/>
          <a:lstStyle/>
          <a:p>
            <a:fld id="{F8F68A1E-89DF-4C25-A4B9-ABB655F57219}" type="slidenum">
              <a:rPr lang="it-IT" smtClean="0"/>
              <a:t>‹N›</a:t>
            </a:fld>
            <a:endParaRPr lang="it-IT"/>
          </a:p>
        </p:txBody>
      </p:sp>
    </p:spTree>
    <p:extLst>
      <p:ext uri="{BB962C8B-B14F-4D97-AF65-F5344CB8AC3E}">
        <p14:creationId xmlns:p14="http://schemas.microsoft.com/office/powerpoint/2010/main" val="840188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B3B480-88D4-90D2-8D2C-E31AB367BF6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91F410E0-FC8A-B64E-D59C-5A70AAB333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E9E3355B-B660-A35B-87BA-1E8E5A6387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B66E9CE-59A7-5928-4052-5211D43A3A05}"/>
              </a:ext>
            </a:extLst>
          </p:cNvPr>
          <p:cNvSpPr>
            <a:spLocks noGrp="1"/>
          </p:cNvSpPr>
          <p:nvPr>
            <p:ph type="dt" sz="half" idx="10"/>
          </p:nvPr>
        </p:nvSpPr>
        <p:spPr/>
        <p:txBody>
          <a:bodyPr/>
          <a:lstStyle/>
          <a:p>
            <a:fld id="{79CE8CDC-F85A-47B5-9D7B-1FB632A60596}" type="datetime1">
              <a:rPr lang="it-IT" smtClean="0"/>
              <a:t>08/01/2025</a:t>
            </a:fld>
            <a:endParaRPr lang="it-IT"/>
          </a:p>
        </p:txBody>
      </p:sp>
      <p:sp>
        <p:nvSpPr>
          <p:cNvPr id="6" name="Segnaposto piè di pagina 5">
            <a:extLst>
              <a:ext uri="{FF2B5EF4-FFF2-40B4-BE49-F238E27FC236}">
                <a16:creationId xmlns:a16="http://schemas.microsoft.com/office/drawing/2014/main" id="{7832C567-7F16-7E48-543C-7AD86FFFD5D7}"/>
              </a:ext>
            </a:extLst>
          </p:cNvPr>
          <p:cNvSpPr>
            <a:spLocks noGrp="1"/>
          </p:cNvSpPr>
          <p:nvPr>
            <p:ph type="ftr" sz="quarter" idx="11"/>
          </p:nvPr>
        </p:nvSpPr>
        <p:spPr/>
        <p:txBody>
          <a:bodyPr/>
          <a:lstStyle/>
          <a:p>
            <a:r>
              <a:rPr lang="en-US"/>
              <a:t>Emiliano Dané - 21 Jan 2025 - EC L2 PRR</a:t>
            </a:r>
            <a:endParaRPr lang="it-IT"/>
          </a:p>
        </p:txBody>
      </p:sp>
      <p:sp>
        <p:nvSpPr>
          <p:cNvPr id="7" name="Segnaposto numero diapositiva 6">
            <a:extLst>
              <a:ext uri="{FF2B5EF4-FFF2-40B4-BE49-F238E27FC236}">
                <a16:creationId xmlns:a16="http://schemas.microsoft.com/office/drawing/2014/main" id="{9EFD1488-0819-A268-5106-1493E3323762}"/>
              </a:ext>
            </a:extLst>
          </p:cNvPr>
          <p:cNvSpPr>
            <a:spLocks noGrp="1"/>
          </p:cNvSpPr>
          <p:nvPr>
            <p:ph type="sldNum" sz="quarter" idx="12"/>
          </p:nvPr>
        </p:nvSpPr>
        <p:spPr/>
        <p:txBody>
          <a:bodyPr/>
          <a:lstStyle/>
          <a:p>
            <a:fld id="{F8F68A1E-89DF-4C25-A4B9-ABB655F57219}" type="slidenum">
              <a:rPr lang="it-IT" smtClean="0"/>
              <a:t>‹N›</a:t>
            </a:fld>
            <a:endParaRPr lang="it-IT"/>
          </a:p>
        </p:txBody>
      </p:sp>
    </p:spTree>
    <p:extLst>
      <p:ext uri="{BB962C8B-B14F-4D97-AF65-F5344CB8AC3E}">
        <p14:creationId xmlns:p14="http://schemas.microsoft.com/office/powerpoint/2010/main" val="2185595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36329A7-C0D5-B6CE-7C1D-C8A47BDFD0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9929FD9-D282-E4E6-EF9E-A6954B091F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785DBF6-D016-492C-6F50-B3E8B27EF4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F627B3A-C975-4653-9C47-9B5828888F53}" type="datetime1">
              <a:rPr lang="it-IT" smtClean="0"/>
              <a:t>08/01/2025</a:t>
            </a:fld>
            <a:endParaRPr lang="it-IT"/>
          </a:p>
        </p:txBody>
      </p:sp>
      <p:sp>
        <p:nvSpPr>
          <p:cNvPr id="5" name="Segnaposto piè di pagina 4">
            <a:extLst>
              <a:ext uri="{FF2B5EF4-FFF2-40B4-BE49-F238E27FC236}">
                <a16:creationId xmlns:a16="http://schemas.microsoft.com/office/drawing/2014/main" id="{557FFAA3-8B31-7289-462D-D6A7C3241A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Emiliano Dané - 21 Jan 2025 - EC L2 PRR</a:t>
            </a:r>
            <a:endParaRPr lang="it-IT"/>
          </a:p>
        </p:txBody>
      </p:sp>
      <p:sp>
        <p:nvSpPr>
          <p:cNvPr id="6" name="Segnaposto numero diapositiva 5">
            <a:extLst>
              <a:ext uri="{FF2B5EF4-FFF2-40B4-BE49-F238E27FC236}">
                <a16:creationId xmlns:a16="http://schemas.microsoft.com/office/drawing/2014/main" id="{25C6AE1E-4732-46BC-4574-47B40F50B9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F68A1E-89DF-4C25-A4B9-ABB655F57219}" type="slidenum">
              <a:rPr lang="it-IT" smtClean="0"/>
              <a:t>‹N›</a:t>
            </a:fld>
            <a:endParaRPr lang="it-IT"/>
          </a:p>
        </p:txBody>
      </p:sp>
    </p:spTree>
    <p:extLst>
      <p:ext uri="{BB962C8B-B14F-4D97-AF65-F5344CB8AC3E}">
        <p14:creationId xmlns:p14="http://schemas.microsoft.com/office/powerpoint/2010/main" val="3546637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25C4F9-BDC6-95EC-D9FA-B5744B1EB415}"/>
              </a:ext>
            </a:extLst>
          </p:cNvPr>
          <p:cNvSpPr>
            <a:spLocks noGrp="1"/>
          </p:cNvSpPr>
          <p:nvPr>
            <p:ph type="ctrTitle"/>
          </p:nvPr>
        </p:nvSpPr>
        <p:spPr>
          <a:xfrm>
            <a:off x="1524000" y="2381802"/>
            <a:ext cx="9144000" cy="961473"/>
          </a:xfrm>
        </p:spPr>
        <p:txBody>
          <a:bodyPr anchor="ctr"/>
          <a:lstStyle/>
          <a:p>
            <a:r>
              <a:rPr lang="it-IT"/>
              <a:t>ITk Assembly Tools</a:t>
            </a:r>
          </a:p>
        </p:txBody>
      </p:sp>
      <p:sp>
        <p:nvSpPr>
          <p:cNvPr id="3" name="Sottotitolo 2">
            <a:extLst>
              <a:ext uri="{FF2B5EF4-FFF2-40B4-BE49-F238E27FC236}">
                <a16:creationId xmlns:a16="http://schemas.microsoft.com/office/drawing/2014/main" id="{C52A02DD-098A-E46E-39FD-FFCDB3888509}"/>
              </a:ext>
            </a:extLst>
          </p:cNvPr>
          <p:cNvSpPr>
            <a:spLocks noGrp="1"/>
          </p:cNvSpPr>
          <p:nvPr>
            <p:ph type="subTitle" idx="1"/>
          </p:nvPr>
        </p:nvSpPr>
        <p:spPr>
          <a:xfrm>
            <a:off x="1524000" y="3602038"/>
            <a:ext cx="9144000" cy="417512"/>
          </a:xfrm>
        </p:spPr>
        <p:txBody>
          <a:bodyPr anchor="ctr">
            <a:normAutofit lnSpcReduction="10000"/>
          </a:bodyPr>
          <a:lstStyle/>
          <a:p>
            <a:r>
              <a:rPr lang="it-IT"/>
              <a:t>PRR - 21 Jan 2025</a:t>
            </a:r>
          </a:p>
        </p:txBody>
      </p:sp>
      <p:sp>
        <p:nvSpPr>
          <p:cNvPr id="4" name="Segnaposto piè di pagina 3">
            <a:extLst>
              <a:ext uri="{FF2B5EF4-FFF2-40B4-BE49-F238E27FC236}">
                <a16:creationId xmlns:a16="http://schemas.microsoft.com/office/drawing/2014/main" id="{4C2E0707-0636-F8D0-35D9-271E33E977D0}"/>
              </a:ext>
            </a:extLst>
          </p:cNvPr>
          <p:cNvSpPr>
            <a:spLocks noGrp="1"/>
          </p:cNvSpPr>
          <p:nvPr>
            <p:ph type="ftr" sz="quarter" idx="11"/>
          </p:nvPr>
        </p:nvSpPr>
        <p:spPr/>
        <p:txBody>
          <a:bodyPr/>
          <a:lstStyle/>
          <a:p>
            <a:r>
              <a:rPr lang="en-US"/>
              <a:t>Emiliano Dané - 21 Jan 2025 - EC L2 PRR</a:t>
            </a:r>
            <a:endParaRPr lang="it-IT"/>
          </a:p>
        </p:txBody>
      </p:sp>
    </p:spTree>
    <p:extLst>
      <p:ext uri="{BB962C8B-B14F-4D97-AF65-F5344CB8AC3E}">
        <p14:creationId xmlns:p14="http://schemas.microsoft.com/office/powerpoint/2010/main" val="986311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descr="Immagine che contiene acciaio, Alluminio, interno, metallo&#10;&#10;Descrizione generata automaticamente">
            <a:extLst>
              <a:ext uri="{FF2B5EF4-FFF2-40B4-BE49-F238E27FC236}">
                <a16:creationId xmlns:a16="http://schemas.microsoft.com/office/drawing/2014/main" id="{A3ED22B1-87BA-192D-9347-B18894DAD9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832" y="149859"/>
            <a:ext cx="2400301" cy="2400301"/>
          </a:xfrm>
          <a:prstGeom prst="rect">
            <a:avLst/>
          </a:prstGeom>
        </p:spPr>
      </p:pic>
      <p:pic>
        <p:nvPicPr>
          <p:cNvPr id="11" name="Immagine 10" descr="Immagine che contiene macchina, ingegneria, rotore, acciaio&#10;&#10;Descrizione generata automaticamente">
            <a:extLst>
              <a:ext uri="{FF2B5EF4-FFF2-40B4-BE49-F238E27FC236}">
                <a16:creationId xmlns:a16="http://schemas.microsoft.com/office/drawing/2014/main" id="{4AA8876E-EC89-D8ED-B623-5D65C786DB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0587" y="543243"/>
            <a:ext cx="5930581" cy="5930581"/>
          </a:xfrm>
          <a:prstGeom prst="rect">
            <a:avLst/>
          </a:prstGeom>
        </p:spPr>
      </p:pic>
      <p:pic>
        <p:nvPicPr>
          <p:cNvPr id="12" name="Segnaposto contenuto 4" descr="Immagine che contiene interno, ingegneria, macchina, acciaio&#10;&#10;Descrizione generata automaticamente">
            <a:extLst>
              <a:ext uri="{FF2B5EF4-FFF2-40B4-BE49-F238E27FC236}">
                <a16:creationId xmlns:a16="http://schemas.microsoft.com/office/drawing/2014/main" id="{0403F1B8-5D9C-FFEF-30AF-FEEB142042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3553" y="2377440"/>
            <a:ext cx="4096384" cy="4096384"/>
          </a:xfrm>
          <a:prstGeom prst="rect">
            <a:avLst/>
          </a:prstGeom>
        </p:spPr>
      </p:pic>
      <p:sp>
        <p:nvSpPr>
          <p:cNvPr id="2" name="Segnaposto piè di pagina 1">
            <a:extLst>
              <a:ext uri="{FF2B5EF4-FFF2-40B4-BE49-F238E27FC236}">
                <a16:creationId xmlns:a16="http://schemas.microsoft.com/office/drawing/2014/main" id="{8E3B90C8-2532-A200-356B-CD64FCB66A7D}"/>
              </a:ext>
            </a:extLst>
          </p:cNvPr>
          <p:cNvSpPr>
            <a:spLocks noGrp="1"/>
          </p:cNvSpPr>
          <p:nvPr>
            <p:ph type="ftr" sz="quarter" idx="11"/>
          </p:nvPr>
        </p:nvSpPr>
        <p:spPr/>
        <p:txBody>
          <a:bodyPr/>
          <a:lstStyle/>
          <a:p>
            <a:r>
              <a:rPr lang="en-US"/>
              <a:t>Emiliano Dané - 21 Jan 2025 - EC L2 PRR</a:t>
            </a:r>
            <a:endParaRPr lang="it-IT"/>
          </a:p>
        </p:txBody>
      </p:sp>
    </p:spTree>
    <p:extLst>
      <p:ext uri="{BB962C8B-B14F-4D97-AF65-F5344CB8AC3E}">
        <p14:creationId xmlns:p14="http://schemas.microsoft.com/office/powerpoint/2010/main" val="1945656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uppo 37">
            <a:extLst>
              <a:ext uri="{FF2B5EF4-FFF2-40B4-BE49-F238E27FC236}">
                <a16:creationId xmlns:a16="http://schemas.microsoft.com/office/drawing/2014/main" id="{A4665819-86E2-6867-69CC-AEAA15A4C8AA}"/>
              </a:ext>
            </a:extLst>
          </p:cNvPr>
          <p:cNvGrpSpPr/>
          <p:nvPr/>
        </p:nvGrpSpPr>
        <p:grpSpPr>
          <a:xfrm>
            <a:off x="1406468" y="302108"/>
            <a:ext cx="9106689" cy="6020322"/>
            <a:chOff x="1406468" y="302108"/>
            <a:chExt cx="9106689" cy="6020322"/>
          </a:xfrm>
        </p:grpSpPr>
        <p:pic>
          <p:nvPicPr>
            <p:cNvPr id="5" name="Immagine 4">
              <a:extLst>
                <a:ext uri="{FF2B5EF4-FFF2-40B4-BE49-F238E27FC236}">
                  <a16:creationId xmlns:a16="http://schemas.microsoft.com/office/drawing/2014/main" id="{C1F02512-1898-DE84-E95B-F6BD9C79C0E1}"/>
                </a:ext>
              </a:extLst>
            </p:cNvPr>
            <p:cNvPicPr>
              <a:picLocks noChangeAspect="1"/>
            </p:cNvPicPr>
            <p:nvPr/>
          </p:nvPicPr>
          <p:blipFill>
            <a:blip r:embed="rId2"/>
            <a:stretch>
              <a:fillRect/>
            </a:stretch>
          </p:blipFill>
          <p:spPr>
            <a:xfrm>
              <a:off x="1406468" y="302108"/>
              <a:ext cx="9106689" cy="6020322"/>
            </a:xfrm>
            <a:prstGeom prst="rect">
              <a:avLst/>
            </a:prstGeom>
          </p:spPr>
        </p:pic>
        <p:sp>
          <p:nvSpPr>
            <p:cNvPr id="6" name="CasellaDiTesto 5">
              <a:extLst>
                <a:ext uri="{FF2B5EF4-FFF2-40B4-BE49-F238E27FC236}">
                  <a16:creationId xmlns:a16="http://schemas.microsoft.com/office/drawing/2014/main" id="{785C0703-2A63-84DE-C6F3-62E3031F74F7}"/>
                </a:ext>
              </a:extLst>
            </p:cNvPr>
            <p:cNvSpPr txBox="1"/>
            <p:nvPr/>
          </p:nvSpPr>
          <p:spPr>
            <a:xfrm>
              <a:off x="2606148" y="4606218"/>
              <a:ext cx="6750899"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a:t>A system in order to align all the parts has to be developed yet:</a:t>
              </a:r>
            </a:p>
            <a:p>
              <a:pPr marL="285750" indent="-285750">
                <a:buFontTx/>
                <a:buChar char="-"/>
              </a:pPr>
              <a:r>
                <a:rPr lang="it-IT"/>
                <a:t>The front flange could be our reference.</a:t>
              </a:r>
            </a:p>
            <a:p>
              <a:pPr marL="285750" indent="-285750">
                <a:buFontTx/>
                <a:buChar char="-"/>
              </a:pPr>
              <a:r>
                <a:rPr lang="it-IT"/>
                <a:t>The system should align the "back head" respect the front one;</a:t>
              </a:r>
            </a:p>
            <a:p>
              <a:pPr marL="285750" indent="-285750">
                <a:buFontTx/>
                <a:buChar char="-"/>
              </a:pPr>
              <a:r>
                <a:rPr lang="it-IT"/>
                <a:t>The rotating cradles respect the front head (reference);</a:t>
              </a:r>
            </a:p>
          </p:txBody>
        </p:sp>
        <p:sp>
          <p:nvSpPr>
            <p:cNvPr id="7" name="Ovale 6">
              <a:extLst>
                <a:ext uri="{FF2B5EF4-FFF2-40B4-BE49-F238E27FC236}">
                  <a16:creationId xmlns:a16="http://schemas.microsoft.com/office/drawing/2014/main" id="{FD3548B8-993E-68C1-130F-3D7EF3918783}"/>
                </a:ext>
              </a:extLst>
            </p:cNvPr>
            <p:cNvSpPr/>
            <p:nvPr/>
          </p:nvSpPr>
          <p:spPr>
            <a:xfrm>
              <a:off x="5554494" y="1896894"/>
              <a:ext cx="904672"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bidirezionale verticale 8">
              <a:extLst>
                <a:ext uri="{FF2B5EF4-FFF2-40B4-BE49-F238E27FC236}">
                  <a16:creationId xmlns:a16="http://schemas.microsoft.com/office/drawing/2014/main" id="{30648B03-9C2C-3BAF-7864-F1315B45C93A}"/>
                </a:ext>
              </a:extLst>
            </p:cNvPr>
            <p:cNvSpPr/>
            <p:nvPr/>
          </p:nvSpPr>
          <p:spPr>
            <a:xfrm>
              <a:off x="5856051" y="1891632"/>
              <a:ext cx="301557" cy="914400"/>
            </a:xfrm>
            <a:prstGeom prst="upDown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it-IT"/>
            </a:p>
          </p:txBody>
        </p:sp>
        <p:sp>
          <p:nvSpPr>
            <p:cNvPr id="10" name="Freccia bidirezionale verticale 9">
              <a:extLst>
                <a:ext uri="{FF2B5EF4-FFF2-40B4-BE49-F238E27FC236}">
                  <a16:creationId xmlns:a16="http://schemas.microsoft.com/office/drawing/2014/main" id="{2F1DE8CC-32D3-A10E-96D6-382DB8457362}"/>
                </a:ext>
              </a:extLst>
            </p:cNvPr>
            <p:cNvSpPr/>
            <p:nvPr/>
          </p:nvSpPr>
          <p:spPr>
            <a:xfrm rot="16200000">
              <a:off x="5851188" y="1891631"/>
              <a:ext cx="301557" cy="914400"/>
            </a:xfrm>
            <a:prstGeom prst="upDown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it-IT"/>
            </a:p>
          </p:txBody>
        </p:sp>
        <p:sp>
          <p:nvSpPr>
            <p:cNvPr id="11" name="Segno di moltiplicazione 10">
              <a:extLst>
                <a:ext uri="{FF2B5EF4-FFF2-40B4-BE49-F238E27FC236}">
                  <a16:creationId xmlns:a16="http://schemas.microsoft.com/office/drawing/2014/main" id="{7952CB90-A000-5BAB-C6CA-CBA95B99442C}"/>
                </a:ext>
              </a:extLst>
            </p:cNvPr>
            <p:cNvSpPr/>
            <p:nvPr/>
          </p:nvSpPr>
          <p:spPr>
            <a:xfrm>
              <a:off x="6459166" y="696082"/>
              <a:ext cx="330740" cy="369332"/>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2" name="Segno di moltiplicazione 11">
              <a:extLst>
                <a:ext uri="{FF2B5EF4-FFF2-40B4-BE49-F238E27FC236}">
                  <a16:creationId xmlns:a16="http://schemas.microsoft.com/office/drawing/2014/main" id="{2E6F744A-A0BC-2097-5222-CFE2EABB534D}"/>
                </a:ext>
              </a:extLst>
            </p:cNvPr>
            <p:cNvSpPr/>
            <p:nvPr/>
          </p:nvSpPr>
          <p:spPr>
            <a:xfrm>
              <a:off x="7422204" y="2130278"/>
              <a:ext cx="330740" cy="369332"/>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3" name="Segno di moltiplicazione 12">
              <a:extLst>
                <a:ext uri="{FF2B5EF4-FFF2-40B4-BE49-F238E27FC236}">
                  <a16:creationId xmlns:a16="http://schemas.microsoft.com/office/drawing/2014/main" id="{6497B1C3-5DA0-B941-99F7-524D102A802A}"/>
                </a:ext>
              </a:extLst>
            </p:cNvPr>
            <p:cNvSpPr/>
            <p:nvPr/>
          </p:nvSpPr>
          <p:spPr>
            <a:xfrm>
              <a:off x="6459166" y="3593737"/>
              <a:ext cx="330740" cy="369332"/>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5" name="Segno di moltiplicazione 14">
              <a:extLst>
                <a:ext uri="{FF2B5EF4-FFF2-40B4-BE49-F238E27FC236}">
                  <a16:creationId xmlns:a16="http://schemas.microsoft.com/office/drawing/2014/main" id="{AABDE168-6178-F85D-FB80-85CB695860AD}"/>
                </a:ext>
              </a:extLst>
            </p:cNvPr>
            <p:cNvSpPr/>
            <p:nvPr/>
          </p:nvSpPr>
          <p:spPr>
            <a:xfrm>
              <a:off x="5856050" y="1584017"/>
              <a:ext cx="330740" cy="369332"/>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6" name="Segno di moltiplicazione 15">
              <a:extLst>
                <a:ext uri="{FF2B5EF4-FFF2-40B4-BE49-F238E27FC236}">
                  <a16:creationId xmlns:a16="http://schemas.microsoft.com/office/drawing/2014/main" id="{8A761C07-F2DB-85E9-8199-AEF0E61C1389}"/>
                </a:ext>
              </a:extLst>
            </p:cNvPr>
            <p:cNvSpPr/>
            <p:nvPr/>
          </p:nvSpPr>
          <p:spPr>
            <a:xfrm>
              <a:off x="6366753" y="2149473"/>
              <a:ext cx="330740" cy="369332"/>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7" name="Segno di moltiplicazione 16">
              <a:extLst>
                <a:ext uri="{FF2B5EF4-FFF2-40B4-BE49-F238E27FC236}">
                  <a16:creationId xmlns:a16="http://schemas.microsoft.com/office/drawing/2014/main" id="{2797A712-14B9-B0B2-98C7-43FC97348425}"/>
                </a:ext>
              </a:extLst>
            </p:cNvPr>
            <p:cNvSpPr/>
            <p:nvPr/>
          </p:nvSpPr>
          <p:spPr>
            <a:xfrm>
              <a:off x="5816228" y="2713699"/>
              <a:ext cx="330740" cy="369332"/>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it-IT"/>
            </a:p>
          </p:txBody>
        </p:sp>
        <p:cxnSp>
          <p:nvCxnSpPr>
            <p:cNvPr id="19" name="Connettore 2 18">
              <a:extLst>
                <a:ext uri="{FF2B5EF4-FFF2-40B4-BE49-F238E27FC236}">
                  <a16:creationId xmlns:a16="http://schemas.microsoft.com/office/drawing/2014/main" id="{35BF422F-0E72-5563-4723-575E0AF769C7}"/>
                </a:ext>
              </a:extLst>
            </p:cNvPr>
            <p:cNvCxnSpPr>
              <a:cxnSpLocks/>
            </p:cNvCxnSpPr>
            <p:nvPr/>
          </p:nvCxnSpPr>
          <p:spPr>
            <a:xfrm flipH="1">
              <a:off x="6157608" y="1024388"/>
              <a:ext cx="447472" cy="52400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281354C0-82C2-7FD4-7366-1EFC78350C98}"/>
                </a:ext>
              </a:extLst>
            </p:cNvPr>
            <p:cNvCxnSpPr>
              <a:cxnSpLocks/>
            </p:cNvCxnSpPr>
            <p:nvPr/>
          </p:nvCxnSpPr>
          <p:spPr>
            <a:xfrm flipH="1" flipV="1">
              <a:off x="6697493" y="2334139"/>
              <a:ext cx="724711" cy="14691"/>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ttore 2 22">
              <a:extLst>
                <a:ext uri="{FF2B5EF4-FFF2-40B4-BE49-F238E27FC236}">
                  <a16:creationId xmlns:a16="http://schemas.microsoft.com/office/drawing/2014/main" id="{7DAD3F71-475E-C526-BD6D-E722D2782887}"/>
                </a:ext>
              </a:extLst>
            </p:cNvPr>
            <p:cNvCxnSpPr>
              <a:cxnSpLocks/>
              <a:endCxn id="17" idx="2"/>
            </p:cNvCxnSpPr>
            <p:nvPr/>
          </p:nvCxnSpPr>
          <p:spPr>
            <a:xfrm flipH="1" flipV="1">
              <a:off x="6067533" y="2994327"/>
              <a:ext cx="481613" cy="730389"/>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23">
              <a:extLst>
                <a:ext uri="{FF2B5EF4-FFF2-40B4-BE49-F238E27FC236}">
                  <a16:creationId xmlns:a16="http://schemas.microsoft.com/office/drawing/2014/main" id="{1DAB3C20-7353-C445-AA9A-4CF1BB6E6813}"/>
                </a:ext>
              </a:extLst>
            </p:cNvPr>
            <p:cNvCxnSpPr>
              <a:cxnSpLocks/>
            </p:cNvCxnSpPr>
            <p:nvPr/>
          </p:nvCxnSpPr>
          <p:spPr>
            <a:xfrm flipH="1">
              <a:off x="8060576" y="2781743"/>
              <a:ext cx="179961" cy="7171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 name="Segno di moltiplicazione 1">
            <a:extLst>
              <a:ext uri="{FF2B5EF4-FFF2-40B4-BE49-F238E27FC236}">
                <a16:creationId xmlns:a16="http://schemas.microsoft.com/office/drawing/2014/main" id="{42A82DE7-EC7A-F232-A96F-0514B424FBB5}"/>
              </a:ext>
            </a:extLst>
          </p:cNvPr>
          <p:cNvSpPr/>
          <p:nvPr/>
        </p:nvSpPr>
        <p:spPr>
          <a:xfrm>
            <a:off x="5286984" y="2156818"/>
            <a:ext cx="330740" cy="369332"/>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3" name="Segnaposto piè di pagina 2">
            <a:extLst>
              <a:ext uri="{FF2B5EF4-FFF2-40B4-BE49-F238E27FC236}">
                <a16:creationId xmlns:a16="http://schemas.microsoft.com/office/drawing/2014/main" id="{CF53BF35-DC80-F758-55F9-6CE0FF7E200D}"/>
              </a:ext>
            </a:extLst>
          </p:cNvPr>
          <p:cNvSpPr>
            <a:spLocks noGrp="1"/>
          </p:cNvSpPr>
          <p:nvPr>
            <p:ph type="ftr" sz="quarter" idx="11"/>
          </p:nvPr>
        </p:nvSpPr>
        <p:spPr/>
        <p:txBody>
          <a:bodyPr/>
          <a:lstStyle/>
          <a:p>
            <a:r>
              <a:rPr lang="en-US"/>
              <a:t>Emiliano Dané - 21 Jan 2025 - EC L2 PRR</a:t>
            </a:r>
            <a:endParaRPr lang="it-IT"/>
          </a:p>
        </p:txBody>
      </p:sp>
    </p:spTree>
    <p:extLst>
      <p:ext uri="{BB962C8B-B14F-4D97-AF65-F5344CB8AC3E}">
        <p14:creationId xmlns:p14="http://schemas.microsoft.com/office/powerpoint/2010/main" val="1108265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B5FCB3F-3C0B-49C8-DE90-F55CDCB1A118}"/>
              </a:ext>
            </a:extLst>
          </p:cNvPr>
          <p:cNvPicPr>
            <a:picLocks noChangeAspect="1"/>
          </p:cNvPicPr>
          <p:nvPr/>
        </p:nvPicPr>
        <p:blipFill>
          <a:blip r:embed="rId2"/>
          <a:stretch>
            <a:fillRect/>
          </a:stretch>
        </p:blipFill>
        <p:spPr>
          <a:xfrm>
            <a:off x="1864144" y="554475"/>
            <a:ext cx="9106689" cy="6020322"/>
          </a:xfrm>
          <a:prstGeom prst="rect">
            <a:avLst/>
          </a:prstGeom>
        </p:spPr>
      </p:pic>
      <p:sp>
        <p:nvSpPr>
          <p:cNvPr id="4" name="Titolo 1">
            <a:extLst>
              <a:ext uri="{FF2B5EF4-FFF2-40B4-BE49-F238E27FC236}">
                <a16:creationId xmlns:a16="http://schemas.microsoft.com/office/drawing/2014/main" id="{6BB9EFDD-439D-4A95-44E2-A75BEBDFBBFB}"/>
              </a:ext>
            </a:extLst>
          </p:cNvPr>
          <p:cNvSpPr txBox="1">
            <a:spLocks/>
          </p:cNvSpPr>
          <p:nvPr/>
        </p:nvSpPr>
        <p:spPr>
          <a:xfrm>
            <a:off x="259882" y="554475"/>
            <a:ext cx="3816008" cy="1342419"/>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000"/>
              <a:t>Check the repeatability of the rotating cradle for the mating of the L3 and L4, scheduled this week</a:t>
            </a:r>
            <a:endParaRPr lang="it-IT" sz="2000" dirty="0"/>
          </a:p>
        </p:txBody>
      </p:sp>
      <p:cxnSp>
        <p:nvCxnSpPr>
          <p:cNvPr id="20" name="Connettore 2 19">
            <a:extLst>
              <a:ext uri="{FF2B5EF4-FFF2-40B4-BE49-F238E27FC236}">
                <a16:creationId xmlns:a16="http://schemas.microsoft.com/office/drawing/2014/main" id="{4852B566-C16E-7C9D-CB14-B48F7596BA5F}"/>
              </a:ext>
            </a:extLst>
          </p:cNvPr>
          <p:cNvCxnSpPr/>
          <p:nvPr/>
        </p:nvCxnSpPr>
        <p:spPr>
          <a:xfrm>
            <a:off x="4095345" y="1935804"/>
            <a:ext cx="729574" cy="408562"/>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37" name="Titolo 1">
            <a:extLst>
              <a:ext uri="{FF2B5EF4-FFF2-40B4-BE49-F238E27FC236}">
                <a16:creationId xmlns:a16="http://schemas.microsoft.com/office/drawing/2014/main" id="{4D1B17F9-6D25-1804-7B4C-BD625D12B69E}"/>
              </a:ext>
            </a:extLst>
          </p:cNvPr>
          <p:cNvSpPr txBox="1">
            <a:spLocks/>
          </p:cNvSpPr>
          <p:nvPr/>
        </p:nvSpPr>
        <p:spPr>
          <a:xfrm>
            <a:off x="8495967" y="2613497"/>
            <a:ext cx="3235590" cy="1316478"/>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000"/>
              <a:t>We have some ideas to modify also the Linear Frame in order to have it simpler</a:t>
            </a:r>
            <a:endParaRPr lang="it-IT" sz="2000" dirty="0"/>
          </a:p>
        </p:txBody>
      </p:sp>
      <p:cxnSp>
        <p:nvCxnSpPr>
          <p:cNvPr id="38" name="Connettore 2 37">
            <a:extLst>
              <a:ext uri="{FF2B5EF4-FFF2-40B4-BE49-F238E27FC236}">
                <a16:creationId xmlns:a16="http://schemas.microsoft.com/office/drawing/2014/main" id="{D20B4413-A1F3-0D6C-900D-5A27D79A9CAC}"/>
              </a:ext>
            </a:extLst>
          </p:cNvPr>
          <p:cNvCxnSpPr>
            <a:cxnSpLocks/>
            <a:stCxn id="37" idx="2"/>
          </p:cNvCxnSpPr>
          <p:nvPr/>
        </p:nvCxnSpPr>
        <p:spPr>
          <a:xfrm flipH="1">
            <a:off x="8647889" y="3929975"/>
            <a:ext cx="1465873" cy="1643974"/>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2" name="Segnaposto piè di pagina 1">
            <a:extLst>
              <a:ext uri="{FF2B5EF4-FFF2-40B4-BE49-F238E27FC236}">
                <a16:creationId xmlns:a16="http://schemas.microsoft.com/office/drawing/2014/main" id="{B6D2C9E5-6761-7124-0015-AA293508EF57}"/>
              </a:ext>
            </a:extLst>
          </p:cNvPr>
          <p:cNvSpPr>
            <a:spLocks noGrp="1"/>
          </p:cNvSpPr>
          <p:nvPr>
            <p:ph type="ftr" sz="quarter" idx="11"/>
          </p:nvPr>
        </p:nvSpPr>
        <p:spPr/>
        <p:txBody>
          <a:bodyPr/>
          <a:lstStyle/>
          <a:p>
            <a:r>
              <a:rPr lang="en-US"/>
              <a:t>Emiliano Dané - 21 Jan 2025 - EC L2 PRR</a:t>
            </a:r>
            <a:endParaRPr lang="it-IT"/>
          </a:p>
        </p:txBody>
      </p:sp>
    </p:spTree>
    <p:extLst>
      <p:ext uri="{BB962C8B-B14F-4D97-AF65-F5344CB8AC3E}">
        <p14:creationId xmlns:p14="http://schemas.microsoft.com/office/powerpoint/2010/main" val="240207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macchina, interno, ingegneria, acciaio&#10;&#10;Descrizione generata automaticamente">
            <a:extLst>
              <a:ext uri="{FF2B5EF4-FFF2-40B4-BE49-F238E27FC236}">
                <a16:creationId xmlns:a16="http://schemas.microsoft.com/office/drawing/2014/main" id="{903CA77A-26C2-7DA7-54FD-E22134FFB5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5" y="276225"/>
            <a:ext cx="6076950" cy="6076950"/>
          </a:xfrm>
          <a:prstGeom prst="rect">
            <a:avLst/>
          </a:prstGeom>
        </p:spPr>
      </p:pic>
      <p:pic>
        <p:nvPicPr>
          <p:cNvPr id="8" name="Immagine 7" descr="Immagine che contiene porta, interno, Alluminio, edificio&#10;&#10;Descrizione generata automaticamente">
            <a:extLst>
              <a:ext uri="{FF2B5EF4-FFF2-40B4-BE49-F238E27FC236}">
                <a16:creationId xmlns:a16="http://schemas.microsoft.com/office/drawing/2014/main" id="{D8C2E4D1-69D6-6210-AFBE-54D6B75B7B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0675" y="2390775"/>
            <a:ext cx="5283200" cy="3962400"/>
          </a:xfrm>
          <a:prstGeom prst="rect">
            <a:avLst/>
          </a:prstGeom>
        </p:spPr>
      </p:pic>
      <p:sp>
        <p:nvSpPr>
          <p:cNvPr id="9" name="CasellaDiTesto 8">
            <a:extLst>
              <a:ext uri="{FF2B5EF4-FFF2-40B4-BE49-F238E27FC236}">
                <a16:creationId xmlns:a16="http://schemas.microsoft.com/office/drawing/2014/main" id="{890CDC15-8ADC-AEAB-C08F-1B32A852A021}"/>
              </a:ext>
            </a:extLst>
          </p:cNvPr>
          <p:cNvSpPr txBox="1"/>
          <p:nvPr/>
        </p:nvSpPr>
        <p:spPr>
          <a:xfrm>
            <a:off x="6953250" y="697592"/>
            <a:ext cx="5000625" cy="92333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it-IT"/>
              <a:t>Da verificare le caratteristiche di carico della piastra, del pavimento flottante e della camera climatica</a:t>
            </a:r>
          </a:p>
        </p:txBody>
      </p:sp>
      <p:cxnSp>
        <p:nvCxnSpPr>
          <p:cNvPr id="11" name="Connettore 2 10">
            <a:extLst>
              <a:ext uri="{FF2B5EF4-FFF2-40B4-BE49-F238E27FC236}">
                <a16:creationId xmlns:a16="http://schemas.microsoft.com/office/drawing/2014/main" id="{0D77C377-6CEB-2D6F-D72B-2F0B982D897E}"/>
              </a:ext>
            </a:extLst>
          </p:cNvPr>
          <p:cNvCxnSpPr/>
          <p:nvPr/>
        </p:nvCxnSpPr>
        <p:spPr>
          <a:xfrm>
            <a:off x="7170821" y="1713297"/>
            <a:ext cx="1251284" cy="319558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2" name="Connettore 2 11">
            <a:extLst>
              <a:ext uri="{FF2B5EF4-FFF2-40B4-BE49-F238E27FC236}">
                <a16:creationId xmlns:a16="http://schemas.microsoft.com/office/drawing/2014/main" id="{091CF7E9-5D67-E4CC-F824-468C492FC9F8}"/>
              </a:ext>
            </a:extLst>
          </p:cNvPr>
          <p:cNvCxnSpPr>
            <a:cxnSpLocks/>
          </p:cNvCxnSpPr>
          <p:nvPr/>
        </p:nvCxnSpPr>
        <p:spPr>
          <a:xfrm flipH="1">
            <a:off x="5521326" y="1713297"/>
            <a:ext cx="1649495" cy="295495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3" name="Connettore 2 12">
            <a:extLst>
              <a:ext uri="{FF2B5EF4-FFF2-40B4-BE49-F238E27FC236}">
                <a16:creationId xmlns:a16="http://schemas.microsoft.com/office/drawing/2014/main" id="{EE3D1D43-FD9D-FB47-3215-9B36E6E9B0E8}"/>
              </a:ext>
            </a:extLst>
          </p:cNvPr>
          <p:cNvCxnSpPr>
            <a:cxnSpLocks/>
          </p:cNvCxnSpPr>
          <p:nvPr/>
        </p:nvCxnSpPr>
        <p:spPr>
          <a:xfrm flipH="1">
            <a:off x="3166712" y="1713297"/>
            <a:ext cx="4004109" cy="343140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 name="Segnaposto piè di pagina 1">
            <a:extLst>
              <a:ext uri="{FF2B5EF4-FFF2-40B4-BE49-F238E27FC236}">
                <a16:creationId xmlns:a16="http://schemas.microsoft.com/office/drawing/2014/main" id="{D7E7C60B-27B7-1C62-9AE3-AF412EDE1D73}"/>
              </a:ext>
            </a:extLst>
          </p:cNvPr>
          <p:cNvSpPr>
            <a:spLocks noGrp="1"/>
          </p:cNvSpPr>
          <p:nvPr>
            <p:ph type="ftr" sz="quarter" idx="11"/>
          </p:nvPr>
        </p:nvSpPr>
        <p:spPr/>
        <p:txBody>
          <a:bodyPr/>
          <a:lstStyle/>
          <a:p>
            <a:r>
              <a:rPr lang="en-US"/>
              <a:t>Emiliano Dané - 21 Jan 2025 - EC L2 PRR</a:t>
            </a:r>
            <a:endParaRPr lang="it-IT"/>
          </a:p>
        </p:txBody>
      </p:sp>
    </p:spTree>
    <p:extLst>
      <p:ext uri="{BB962C8B-B14F-4D97-AF65-F5344CB8AC3E}">
        <p14:creationId xmlns:p14="http://schemas.microsoft.com/office/powerpoint/2010/main" val="528315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893118"/>
            <a:ext cx="10515600" cy="789420"/>
          </a:xfrm>
        </p:spPr>
        <p:txBody>
          <a:bodyPr/>
          <a:lstStyle/>
          <a:p>
            <a:pPr algn="ctr"/>
            <a:r>
              <a:rPr lang="it-IT"/>
              <a:t>DETECTOR SUPPORT "HEADS"</a:t>
            </a:r>
          </a:p>
        </p:txBody>
      </p:sp>
      <p:sp>
        <p:nvSpPr>
          <p:cNvPr id="3" name="Segnaposto piè di pagina 2">
            <a:extLst>
              <a:ext uri="{FF2B5EF4-FFF2-40B4-BE49-F238E27FC236}">
                <a16:creationId xmlns:a16="http://schemas.microsoft.com/office/drawing/2014/main" id="{A88C3EBE-A7B4-5422-31B9-003B9BFF1723}"/>
              </a:ext>
            </a:extLst>
          </p:cNvPr>
          <p:cNvSpPr>
            <a:spLocks noGrp="1"/>
          </p:cNvSpPr>
          <p:nvPr>
            <p:ph type="ftr" sz="quarter" idx="11"/>
          </p:nvPr>
        </p:nvSpPr>
        <p:spPr/>
        <p:txBody>
          <a:bodyPr/>
          <a:lstStyle/>
          <a:p>
            <a:r>
              <a:rPr lang="en-US"/>
              <a:t>Emiliano Dané - 21 Jan 2025 - EC L2 PRR</a:t>
            </a:r>
            <a:endParaRPr lang="it-IT"/>
          </a:p>
        </p:txBody>
      </p:sp>
    </p:spTree>
    <p:extLst>
      <p:ext uri="{BB962C8B-B14F-4D97-AF65-F5344CB8AC3E}">
        <p14:creationId xmlns:p14="http://schemas.microsoft.com/office/powerpoint/2010/main" val="269669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9BE33601-3291-4285-2322-CC3CF992D79A}"/>
              </a:ext>
            </a:extLst>
          </p:cNvPr>
          <p:cNvPicPr>
            <a:picLocks noChangeAspect="1"/>
          </p:cNvPicPr>
          <p:nvPr/>
        </p:nvPicPr>
        <p:blipFill>
          <a:blip r:embed="rId2"/>
          <a:srcRect t="3144"/>
          <a:stretch/>
        </p:blipFill>
        <p:spPr>
          <a:xfrm>
            <a:off x="1455905" y="660400"/>
            <a:ext cx="6784075" cy="5555574"/>
          </a:xfrm>
          <a:prstGeom prst="rect">
            <a:avLst/>
          </a:prstGeom>
        </p:spPr>
      </p:pic>
      <p:sp>
        <p:nvSpPr>
          <p:cNvPr id="9" name="CasellaDiTesto 8">
            <a:extLst>
              <a:ext uri="{FF2B5EF4-FFF2-40B4-BE49-F238E27FC236}">
                <a16:creationId xmlns:a16="http://schemas.microsoft.com/office/drawing/2014/main" id="{F2333A8F-9F1C-4809-634D-E0E825265B4A}"/>
              </a:ext>
            </a:extLst>
          </p:cNvPr>
          <p:cNvSpPr txBox="1"/>
          <p:nvPr/>
        </p:nvSpPr>
        <p:spPr>
          <a:xfrm>
            <a:off x="1814731" y="2782244"/>
            <a:ext cx="1659429" cy="36933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it-IT"/>
              <a:t>Linear slider "z"</a:t>
            </a:r>
          </a:p>
        </p:txBody>
      </p:sp>
      <p:sp>
        <p:nvSpPr>
          <p:cNvPr id="10" name="CasellaDiTesto 9">
            <a:extLst>
              <a:ext uri="{FF2B5EF4-FFF2-40B4-BE49-F238E27FC236}">
                <a16:creationId xmlns:a16="http://schemas.microsoft.com/office/drawing/2014/main" id="{33CAFE06-6AC9-D1C7-7210-D329C92608D5}"/>
              </a:ext>
            </a:extLst>
          </p:cNvPr>
          <p:cNvSpPr txBox="1"/>
          <p:nvPr/>
        </p:nvSpPr>
        <p:spPr>
          <a:xfrm>
            <a:off x="6226310" y="4162020"/>
            <a:ext cx="1712328" cy="36933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it-IT"/>
              <a:t>Linear Guide "x"</a:t>
            </a:r>
          </a:p>
        </p:txBody>
      </p:sp>
      <p:sp>
        <p:nvSpPr>
          <p:cNvPr id="11" name="CasellaDiTesto 10">
            <a:extLst>
              <a:ext uri="{FF2B5EF4-FFF2-40B4-BE49-F238E27FC236}">
                <a16:creationId xmlns:a16="http://schemas.microsoft.com/office/drawing/2014/main" id="{C0B5A8B3-8643-6CE5-0ED9-70751C9363B9}"/>
              </a:ext>
            </a:extLst>
          </p:cNvPr>
          <p:cNvSpPr txBox="1"/>
          <p:nvPr/>
        </p:nvSpPr>
        <p:spPr>
          <a:xfrm>
            <a:off x="650071" y="3793408"/>
            <a:ext cx="1717137" cy="36933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it-IT"/>
              <a:t>Linear Guide "y"</a:t>
            </a:r>
          </a:p>
        </p:txBody>
      </p:sp>
      <p:grpSp>
        <p:nvGrpSpPr>
          <p:cNvPr id="12" name="Gruppo 11">
            <a:extLst>
              <a:ext uri="{FF2B5EF4-FFF2-40B4-BE49-F238E27FC236}">
                <a16:creationId xmlns:a16="http://schemas.microsoft.com/office/drawing/2014/main" id="{C8AE1737-CD04-424C-C6B0-B7115E294A1C}"/>
              </a:ext>
            </a:extLst>
          </p:cNvPr>
          <p:cNvGrpSpPr/>
          <p:nvPr/>
        </p:nvGrpSpPr>
        <p:grpSpPr>
          <a:xfrm>
            <a:off x="1690782" y="5008068"/>
            <a:ext cx="1352852" cy="989388"/>
            <a:chOff x="1694242" y="3989631"/>
            <a:chExt cx="1637780" cy="1167906"/>
          </a:xfrm>
        </p:grpSpPr>
        <p:sp>
          <p:nvSpPr>
            <p:cNvPr id="13" name="Freccia in giù 12">
              <a:extLst>
                <a:ext uri="{FF2B5EF4-FFF2-40B4-BE49-F238E27FC236}">
                  <a16:creationId xmlns:a16="http://schemas.microsoft.com/office/drawing/2014/main" id="{05E3354B-F7C7-9951-B907-49DFCBE1B123}"/>
                </a:ext>
              </a:extLst>
            </p:cNvPr>
            <p:cNvSpPr/>
            <p:nvPr/>
          </p:nvSpPr>
          <p:spPr>
            <a:xfrm rot="10800000">
              <a:off x="2422357" y="4483768"/>
              <a:ext cx="176463" cy="673769"/>
            </a:xfrm>
            <a:prstGeom prst="down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5882045C-8356-E1CF-CEAF-4294665AC41E}"/>
                </a:ext>
              </a:extLst>
            </p:cNvPr>
            <p:cNvSpPr txBox="1"/>
            <p:nvPr/>
          </p:nvSpPr>
          <p:spPr>
            <a:xfrm>
              <a:off x="2366158" y="3989631"/>
              <a:ext cx="349700" cy="435972"/>
            </a:xfrm>
            <a:prstGeom prst="rect">
              <a:avLst/>
            </a:prstGeom>
          </p:spPr>
          <p:style>
            <a:lnRef idx="2">
              <a:schemeClr val="accent5"/>
            </a:lnRef>
            <a:fillRef idx="1">
              <a:schemeClr val="lt1"/>
            </a:fillRef>
            <a:effectRef idx="0">
              <a:schemeClr val="accent5"/>
            </a:effectRef>
            <a:fontRef idx="minor">
              <a:schemeClr val="dk1"/>
            </a:fontRef>
          </p:style>
          <p:txBody>
            <a:bodyPr wrap="none" rtlCol="0" anchor="ctr">
              <a:spAutoFit/>
            </a:bodyPr>
            <a:lstStyle/>
            <a:p>
              <a:r>
                <a:rPr lang="it-IT"/>
                <a:t>y</a:t>
              </a:r>
            </a:p>
          </p:txBody>
        </p:sp>
        <p:sp>
          <p:nvSpPr>
            <p:cNvPr id="15" name="CasellaDiTesto 14">
              <a:extLst>
                <a:ext uri="{FF2B5EF4-FFF2-40B4-BE49-F238E27FC236}">
                  <a16:creationId xmlns:a16="http://schemas.microsoft.com/office/drawing/2014/main" id="{65FF81E7-328D-0463-E0E3-493E951DBCF1}"/>
                </a:ext>
              </a:extLst>
            </p:cNvPr>
            <p:cNvSpPr txBox="1"/>
            <p:nvPr/>
          </p:nvSpPr>
          <p:spPr>
            <a:xfrm>
              <a:off x="1694242" y="4426020"/>
              <a:ext cx="343877" cy="435972"/>
            </a:xfrm>
            <a:prstGeom prst="rect">
              <a:avLst/>
            </a:prstGeom>
          </p:spPr>
          <p:style>
            <a:lnRef idx="2">
              <a:schemeClr val="accent5"/>
            </a:lnRef>
            <a:fillRef idx="1">
              <a:schemeClr val="lt1"/>
            </a:fillRef>
            <a:effectRef idx="0">
              <a:schemeClr val="accent5"/>
            </a:effectRef>
            <a:fontRef idx="minor">
              <a:schemeClr val="dk1"/>
            </a:fontRef>
          </p:style>
          <p:txBody>
            <a:bodyPr wrap="none" rtlCol="0" anchor="ctr">
              <a:spAutoFit/>
            </a:bodyPr>
            <a:lstStyle/>
            <a:p>
              <a:r>
                <a:rPr lang="it-IT"/>
                <a:t>x</a:t>
              </a:r>
            </a:p>
          </p:txBody>
        </p:sp>
        <p:sp>
          <p:nvSpPr>
            <p:cNvPr id="16" name="CasellaDiTesto 15">
              <a:extLst>
                <a:ext uri="{FF2B5EF4-FFF2-40B4-BE49-F238E27FC236}">
                  <a16:creationId xmlns:a16="http://schemas.microsoft.com/office/drawing/2014/main" id="{CDC2E953-121C-0EB1-7D70-65D00457917C}"/>
                </a:ext>
              </a:extLst>
            </p:cNvPr>
            <p:cNvSpPr txBox="1"/>
            <p:nvPr/>
          </p:nvSpPr>
          <p:spPr>
            <a:xfrm>
              <a:off x="3038071" y="4546211"/>
              <a:ext cx="293951" cy="435972"/>
            </a:xfrm>
            <a:prstGeom prst="rect">
              <a:avLst/>
            </a:prstGeom>
          </p:spPr>
          <p:style>
            <a:lnRef idx="2">
              <a:schemeClr val="accent5"/>
            </a:lnRef>
            <a:fillRef idx="1">
              <a:schemeClr val="lt1"/>
            </a:fillRef>
            <a:effectRef idx="0">
              <a:schemeClr val="accent5"/>
            </a:effectRef>
            <a:fontRef idx="minor">
              <a:schemeClr val="dk1"/>
            </a:fontRef>
          </p:style>
          <p:txBody>
            <a:bodyPr wrap="square" rtlCol="0" anchor="ctr">
              <a:spAutoFit/>
            </a:bodyPr>
            <a:lstStyle/>
            <a:p>
              <a:r>
                <a:rPr lang="it-IT"/>
                <a:t>z</a:t>
              </a:r>
            </a:p>
          </p:txBody>
        </p:sp>
        <p:sp>
          <p:nvSpPr>
            <p:cNvPr id="17" name="Freccia in giù 16">
              <a:extLst>
                <a:ext uri="{FF2B5EF4-FFF2-40B4-BE49-F238E27FC236}">
                  <a16:creationId xmlns:a16="http://schemas.microsoft.com/office/drawing/2014/main" id="{4026B1A0-874A-A299-4561-EB8ECBD35C0C}"/>
                </a:ext>
              </a:extLst>
            </p:cNvPr>
            <p:cNvSpPr/>
            <p:nvPr/>
          </p:nvSpPr>
          <p:spPr>
            <a:xfrm rot="14420807">
              <a:off x="2650595" y="4735685"/>
              <a:ext cx="181829" cy="501290"/>
            </a:xfrm>
            <a:prstGeom prst="down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it-IT"/>
            </a:p>
          </p:txBody>
        </p:sp>
        <p:sp>
          <p:nvSpPr>
            <p:cNvPr id="18" name="Freccia in giù 17">
              <a:extLst>
                <a:ext uri="{FF2B5EF4-FFF2-40B4-BE49-F238E27FC236}">
                  <a16:creationId xmlns:a16="http://schemas.microsoft.com/office/drawing/2014/main" id="{B7FB54D7-B16B-BEA5-6FB1-5391800A7401}"/>
                </a:ext>
              </a:extLst>
            </p:cNvPr>
            <p:cNvSpPr/>
            <p:nvPr/>
          </p:nvSpPr>
          <p:spPr>
            <a:xfrm rot="7496851">
              <a:off x="2195598" y="4710873"/>
              <a:ext cx="181829" cy="501290"/>
            </a:xfrm>
            <a:prstGeom prst="down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it-IT"/>
            </a:p>
          </p:txBody>
        </p:sp>
      </p:grpSp>
      <p:cxnSp>
        <p:nvCxnSpPr>
          <p:cNvPr id="20" name="Connettore 2 19">
            <a:extLst>
              <a:ext uri="{FF2B5EF4-FFF2-40B4-BE49-F238E27FC236}">
                <a16:creationId xmlns:a16="http://schemas.microsoft.com/office/drawing/2014/main" id="{C1E4678B-9EEA-CA9E-7170-BCCC44EB4C2C}"/>
              </a:ext>
            </a:extLst>
          </p:cNvPr>
          <p:cNvCxnSpPr>
            <a:cxnSpLocks/>
            <a:stCxn id="11" idx="2"/>
          </p:cNvCxnSpPr>
          <p:nvPr/>
        </p:nvCxnSpPr>
        <p:spPr>
          <a:xfrm>
            <a:off x="1508640" y="4162740"/>
            <a:ext cx="1756030" cy="552351"/>
          </a:xfrm>
          <a:prstGeom prst="straightConnector1">
            <a:avLst/>
          </a:prstGeom>
          <a:ln w="50800">
            <a:solidFill>
              <a:srgbClr val="FFFF00"/>
            </a:solidFill>
            <a:tailEnd type="triangle"/>
          </a:ln>
        </p:spPr>
        <p:style>
          <a:lnRef idx="1">
            <a:schemeClr val="accent2"/>
          </a:lnRef>
          <a:fillRef idx="0">
            <a:schemeClr val="accent2"/>
          </a:fillRef>
          <a:effectRef idx="0">
            <a:schemeClr val="accent2"/>
          </a:effectRef>
          <a:fontRef idx="minor">
            <a:schemeClr val="tx1"/>
          </a:fontRef>
        </p:style>
      </p:cxnSp>
      <p:cxnSp>
        <p:nvCxnSpPr>
          <p:cNvPr id="22" name="Connettore 2 21">
            <a:extLst>
              <a:ext uri="{FF2B5EF4-FFF2-40B4-BE49-F238E27FC236}">
                <a16:creationId xmlns:a16="http://schemas.microsoft.com/office/drawing/2014/main" id="{6737B62C-2C68-7894-B11B-A10E1F41C972}"/>
              </a:ext>
            </a:extLst>
          </p:cNvPr>
          <p:cNvCxnSpPr>
            <a:cxnSpLocks/>
          </p:cNvCxnSpPr>
          <p:nvPr/>
        </p:nvCxnSpPr>
        <p:spPr>
          <a:xfrm>
            <a:off x="2736589" y="3183296"/>
            <a:ext cx="1160934" cy="369332"/>
          </a:xfrm>
          <a:prstGeom prst="straightConnector1">
            <a:avLst/>
          </a:prstGeom>
          <a:ln w="50800">
            <a:solidFill>
              <a:srgbClr val="FFFF00"/>
            </a:solidFill>
            <a:tailEnd type="triangle"/>
          </a:ln>
        </p:spPr>
        <p:style>
          <a:lnRef idx="1">
            <a:schemeClr val="accent2"/>
          </a:lnRef>
          <a:fillRef idx="0">
            <a:schemeClr val="accent2"/>
          </a:fillRef>
          <a:effectRef idx="0">
            <a:schemeClr val="accent2"/>
          </a:effectRef>
          <a:fontRef idx="minor">
            <a:schemeClr val="tx1"/>
          </a:fontRef>
        </p:style>
      </p:cxnSp>
      <p:cxnSp>
        <p:nvCxnSpPr>
          <p:cNvPr id="26" name="Connettore 2 25">
            <a:extLst>
              <a:ext uri="{FF2B5EF4-FFF2-40B4-BE49-F238E27FC236}">
                <a16:creationId xmlns:a16="http://schemas.microsoft.com/office/drawing/2014/main" id="{C515C8CF-2BEC-0CFA-EF16-1EFF56F92636}"/>
              </a:ext>
            </a:extLst>
          </p:cNvPr>
          <p:cNvCxnSpPr>
            <a:cxnSpLocks/>
            <a:stCxn id="10" idx="1"/>
          </p:cNvCxnSpPr>
          <p:nvPr/>
        </p:nvCxnSpPr>
        <p:spPr>
          <a:xfrm flipH="1" flipV="1">
            <a:off x="5251908" y="4305406"/>
            <a:ext cx="974402" cy="41280"/>
          </a:xfrm>
          <a:prstGeom prst="straightConnector1">
            <a:avLst/>
          </a:prstGeom>
          <a:ln w="50800">
            <a:solidFill>
              <a:srgbClr val="FFFF00"/>
            </a:solidFill>
            <a:tailEnd type="triangle"/>
          </a:ln>
        </p:spPr>
        <p:style>
          <a:lnRef idx="1">
            <a:schemeClr val="accent2"/>
          </a:lnRef>
          <a:fillRef idx="0">
            <a:schemeClr val="accent2"/>
          </a:fillRef>
          <a:effectRef idx="0">
            <a:schemeClr val="accent2"/>
          </a:effectRef>
          <a:fontRef idx="minor">
            <a:schemeClr val="tx1"/>
          </a:fontRef>
        </p:style>
      </p:cxnSp>
      <p:pic>
        <p:nvPicPr>
          <p:cNvPr id="28" name="Immagine 27">
            <a:extLst>
              <a:ext uri="{FF2B5EF4-FFF2-40B4-BE49-F238E27FC236}">
                <a16:creationId xmlns:a16="http://schemas.microsoft.com/office/drawing/2014/main" id="{1439AF51-3B41-83E1-B685-EE7192B93DC4}"/>
              </a:ext>
            </a:extLst>
          </p:cNvPr>
          <p:cNvPicPr>
            <a:picLocks noChangeAspect="1"/>
          </p:cNvPicPr>
          <p:nvPr/>
        </p:nvPicPr>
        <p:blipFill>
          <a:blip r:embed="rId3"/>
          <a:stretch>
            <a:fillRect/>
          </a:stretch>
        </p:blipFill>
        <p:spPr>
          <a:xfrm>
            <a:off x="9004912" y="416149"/>
            <a:ext cx="2075351" cy="2622957"/>
          </a:xfrm>
          <a:prstGeom prst="rect">
            <a:avLst/>
          </a:prstGeom>
          <a:ln>
            <a:no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C436DE04-54D5-9FDD-4B77-251EB7808A95}"/>
              </a:ext>
            </a:extLst>
          </p:cNvPr>
          <p:cNvSpPr txBox="1"/>
          <p:nvPr/>
        </p:nvSpPr>
        <p:spPr>
          <a:xfrm>
            <a:off x="8502316" y="3183295"/>
            <a:ext cx="3498634" cy="646331"/>
          </a:xfrm>
          <a:prstGeom prst="rect">
            <a:avLst/>
          </a:prstGeom>
          <a:noFill/>
        </p:spPr>
        <p:txBody>
          <a:bodyPr wrap="square" rtlCol="0">
            <a:spAutoFit/>
          </a:bodyPr>
          <a:lstStyle/>
          <a:p>
            <a:r>
              <a:rPr lang="it-IT"/>
              <a:t>Spherical Joint. Too small, we are thinking to use a bigger diameter</a:t>
            </a:r>
          </a:p>
        </p:txBody>
      </p:sp>
      <p:cxnSp>
        <p:nvCxnSpPr>
          <p:cNvPr id="4" name="Connettore 2 3">
            <a:extLst>
              <a:ext uri="{FF2B5EF4-FFF2-40B4-BE49-F238E27FC236}">
                <a16:creationId xmlns:a16="http://schemas.microsoft.com/office/drawing/2014/main" id="{E74DEA21-BEC7-F829-F1D7-199C55E012B5}"/>
              </a:ext>
            </a:extLst>
          </p:cNvPr>
          <p:cNvCxnSpPr>
            <a:cxnSpLocks/>
            <a:stCxn id="28" idx="1"/>
          </p:cNvCxnSpPr>
          <p:nvPr/>
        </p:nvCxnSpPr>
        <p:spPr>
          <a:xfrm flipH="1">
            <a:off x="5506278" y="1727628"/>
            <a:ext cx="3498634" cy="919032"/>
          </a:xfrm>
          <a:prstGeom prst="straightConnector1">
            <a:avLst/>
          </a:prstGeom>
          <a:ln w="50800">
            <a:solidFill>
              <a:srgbClr val="FFFF00"/>
            </a:solidFill>
            <a:tailEnd type="triangle"/>
          </a:ln>
        </p:spPr>
        <p:style>
          <a:lnRef idx="1">
            <a:schemeClr val="accent2"/>
          </a:lnRef>
          <a:fillRef idx="0">
            <a:schemeClr val="accent2"/>
          </a:fillRef>
          <a:effectRef idx="0">
            <a:schemeClr val="accent2"/>
          </a:effectRef>
          <a:fontRef idx="minor">
            <a:schemeClr val="tx1"/>
          </a:fontRef>
        </p:style>
      </p:cxnSp>
      <p:cxnSp>
        <p:nvCxnSpPr>
          <p:cNvPr id="5" name="Connettore 2 4">
            <a:extLst>
              <a:ext uri="{FF2B5EF4-FFF2-40B4-BE49-F238E27FC236}">
                <a16:creationId xmlns:a16="http://schemas.microsoft.com/office/drawing/2014/main" id="{F6DD1209-2A4C-46A9-AB1B-AC818D768CF6}"/>
              </a:ext>
            </a:extLst>
          </p:cNvPr>
          <p:cNvCxnSpPr>
            <a:cxnSpLocks/>
          </p:cNvCxnSpPr>
          <p:nvPr/>
        </p:nvCxnSpPr>
        <p:spPr>
          <a:xfrm flipH="1" flipV="1">
            <a:off x="5826868" y="3552628"/>
            <a:ext cx="2675448" cy="673546"/>
          </a:xfrm>
          <a:prstGeom prst="straightConnector1">
            <a:avLst/>
          </a:prstGeom>
          <a:ln w="50800">
            <a:solidFill>
              <a:srgbClr val="FFFF00"/>
            </a:solidFill>
            <a:tailEnd type="triangle"/>
          </a:ln>
        </p:spPr>
        <p:style>
          <a:lnRef idx="1">
            <a:schemeClr val="accent2"/>
          </a:lnRef>
          <a:fillRef idx="0">
            <a:schemeClr val="accent2"/>
          </a:fillRef>
          <a:effectRef idx="0">
            <a:schemeClr val="accent2"/>
          </a:effectRef>
          <a:fontRef idx="minor">
            <a:schemeClr val="tx1"/>
          </a:fontRef>
        </p:style>
      </p:cxnSp>
      <p:sp>
        <p:nvSpPr>
          <p:cNvPr id="21" name="CasellaDiTesto 20">
            <a:extLst>
              <a:ext uri="{FF2B5EF4-FFF2-40B4-BE49-F238E27FC236}">
                <a16:creationId xmlns:a16="http://schemas.microsoft.com/office/drawing/2014/main" id="{F1D2343B-3522-215C-9AF3-100EC256BAA0}"/>
              </a:ext>
            </a:extLst>
          </p:cNvPr>
          <p:cNvSpPr txBox="1"/>
          <p:nvPr/>
        </p:nvSpPr>
        <p:spPr>
          <a:xfrm>
            <a:off x="8502316" y="4105663"/>
            <a:ext cx="2010550" cy="36933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it-IT"/>
              <a:t>4 arms cross plate</a:t>
            </a:r>
          </a:p>
        </p:txBody>
      </p:sp>
      <p:sp>
        <p:nvSpPr>
          <p:cNvPr id="30" name="CasellaDiTesto 29">
            <a:extLst>
              <a:ext uri="{FF2B5EF4-FFF2-40B4-BE49-F238E27FC236}">
                <a16:creationId xmlns:a16="http://schemas.microsoft.com/office/drawing/2014/main" id="{A3109438-D7F6-9A32-256C-4F003DE2F900}"/>
              </a:ext>
            </a:extLst>
          </p:cNvPr>
          <p:cNvSpPr txBox="1"/>
          <p:nvPr/>
        </p:nvSpPr>
        <p:spPr>
          <a:xfrm>
            <a:off x="5826868" y="5371262"/>
            <a:ext cx="2336090"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2000"/>
              <a:t>by Filippo Rosatelli and Bruno Ponzio</a:t>
            </a:r>
          </a:p>
        </p:txBody>
      </p:sp>
      <p:sp>
        <p:nvSpPr>
          <p:cNvPr id="3" name="Segnaposto piè di pagina 2">
            <a:extLst>
              <a:ext uri="{FF2B5EF4-FFF2-40B4-BE49-F238E27FC236}">
                <a16:creationId xmlns:a16="http://schemas.microsoft.com/office/drawing/2014/main" id="{F6D7C129-6096-5695-4659-BF1121EC34F2}"/>
              </a:ext>
            </a:extLst>
          </p:cNvPr>
          <p:cNvSpPr>
            <a:spLocks noGrp="1"/>
          </p:cNvSpPr>
          <p:nvPr>
            <p:ph type="ftr" sz="quarter" idx="11"/>
          </p:nvPr>
        </p:nvSpPr>
        <p:spPr/>
        <p:txBody>
          <a:bodyPr/>
          <a:lstStyle/>
          <a:p>
            <a:r>
              <a:rPr lang="en-US"/>
              <a:t>Emiliano Dané - 21 Jan 2025 - EC L2 PRR</a:t>
            </a:r>
            <a:endParaRPr lang="it-IT"/>
          </a:p>
        </p:txBody>
      </p:sp>
    </p:spTree>
    <p:extLst>
      <p:ext uri="{BB962C8B-B14F-4D97-AF65-F5344CB8AC3E}">
        <p14:creationId xmlns:p14="http://schemas.microsoft.com/office/powerpoint/2010/main" val="489315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EFED1A45-0176-3DE4-8BE5-EE296304AF58}"/>
              </a:ext>
            </a:extLst>
          </p:cNvPr>
          <p:cNvPicPr>
            <a:picLocks noChangeAspect="1"/>
          </p:cNvPicPr>
          <p:nvPr/>
        </p:nvPicPr>
        <p:blipFill>
          <a:blip r:embed="rId2"/>
          <a:stretch>
            <a:fillRect/>
          </a:stretch>
        </p:blipFill>
        <p:spPr>
          <a:xfrm>
            <a:off x="455452" y="246895"/>
            <a:ext cx="3347039" cy="3033714"/>
          </a:xfrm>
          <a:prstGeom prst="rect">
            <a:avLst/>
          </a:prstGeom>
        </p:spPr>
      </p:pic>
      <p:pic>
        <p:nvPicPr>
          <p:cNvPr id="9" name="Immagine 8">
            <a:extLst>
              <a:ext uri="{FF2B5EF4-FFF2-40B4-BE49-F238E27FC236}">
                <a16:creationId xmlns:a16="http://schemas.microsoft.com/office/drawing/2014/main" id="{145A0D34-0DF1-87A8-24AC-79D24723B50D}"/>
              </a:ext>
            </a:extLst>
          </p:cNvPr>
          <p:cNvPicPr>
            <a:picLocks noChangeAspect="1"/>
          </p:cNvPicPr>
          <p:nvPr/>
        </p:nvPicPr>
        <p:blipFill>
          <a:blip r:embed="rId3"/>
          <a:stretch>
            <a:fillRect/>
          </a:stretch>
        </p:blipFill>
        <p:spPr>
          <a:xfrm>
            <a:off x="3935806" y="246896"/>
            <a:ext cx="4934032" cy="6152856"/>
          </a:xfrm>
          <a:prstGeom prst="rect">
            <a:avLst/>
          </a:prstGeom>
        </p:spPr>
      </p:pic>
      <p:pic>
        <p:nvPicPr>
          <p:cNvPr id="10" name="Immagine 9">
            <a:extLst>
              <a:ext uri="{FF2B5EF4-FFF2-40B4-BE49-F238E27FC236}">
                <a16:creationId xmlns:a16="http://schemas.microsoft.com/office/drawing/2014/main" id="{B3B80C48-9FF7-47D4-9DAA-6A029C5CA6F0}"/>
              </a:ext>
            </a:extLst>
          </p:cNvPr>
          <p:cNvPicPr>
            <a:picLocks noChangeAspect="1"/>
          </p:cNvPicPr>
          <p:nvPr/>
        </p:nvPicPr>
        <p:blipFill>
          <a:blip r:embed="rId4"/>
          <a:stretch>
            <a:fillRect/>
          </a:stretch>
        </p:blipFill>
        <p:spPr>
          <a:xfrm>
            <a:off x="455451" y="3371003"/>
            <a:ext cx="3347040" cy="3028748"/>
          </a:xfrm>
          <a:prstGeom prst="rect">
            <a:avLst/>
          </a:prstGeom>
        </p:spPr>
      </p:pic>
      <p:sp>
        <p:nvSpPr>
          <p:cNvPr id="11" name="CasellaDiTesto 10">
            <a:extLst>
              <a:ext uri="{FF2B5EF4-FFF2-40B4-BE49-F238E27FC236}">
                <a16:creationId xmlns:a16="http://schemas.microsoft.com/office/drawing/2014/main" id="{2CC013DB-0412-981C-3B9A-C8F36F28FD03}"/>
              </a:ext>
            </a:extLst>
          </p:cNvPr>
          <p:cNvSpPr txBox="1"/>
          <p:nvPr/>
        </p:nvSpPr>
        <p:spPr>
          <a:xfrm>
            <a:off x="5481993" y="694781"/>
            <a:ext cx="1841658"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it-IT"/>
              <a:t>4 clamping points</a:t>
            </a:r>
          </a:p>
        </p:txBody>
      </p:sp>
      <p:sp>
        <p:nvSpPr>
          <p:cNvPr id="2" name="CasellaDiTesto 1">
            <a:extLst>
              <a:ext uri="{FF2B5EF4-FFF2-40B4-BE49-F238E27FC236}">
                <a16:creationId xmlns:a16="http://schemas.microsoft.com/office/drawing/2014/main" id="{11211A8A-DE49-B7BD-9210-6534F6BBA877}"/>
              </a:ext>
            </a:extLst>
          </p:cNvPr>
          <p:cNvSpPr txBox="1"/>
          <p:nvPr/>
        </p:nvSpPr>
        <p:spPr>
          <a:xfrm>
            <a:off x="9017746" y="246894"/>
            <a:ext cx="2986186" cy="175432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it-IT"/>
              <a:t>Some reinforcement is needed? Mauro Monti performed the FEA analysys. I can't find the talk.</a:t>
            </a:r>
          </a:p>
          <a:p>
            <a:r>
              <a:rPr lang="it-IT"/>
              <a:t>In the bottom part there are already for the IST support.</a:t>
            </a:r>
          </a:p>
        </p:txBody>
      </p:sp>
      <p:cxnSp>
        <p:nvCxnSpPr>
          <p:cNvPr id="4" name="Connettore 2 3">
            <a:extLst>
              <a:ext uri="{FF2B5EF4-FFF2-40B4-BE49-F238E27FC236}">
                <a16:creationId xmlns:a16="http://schemas.microsoft.com/office/drawing/2014/main" id="{F2E71607-3A5C-F0A0-E140-AA9E58910A03}"/>
              </a:ext>
            </a:extLst>
          </p:cNvPr>
          <p:cNvCxnSpPr/>
          <p:nvPr/>
        </p:nvCxnSpPr>
        <p:spPr>
          <a:xfrm flipH="1">
            <a:off x="5865778" y="1064113"/>
            <a:ext cx="418290" cy="1299707"/>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Connettore 2 4">
            <a:extLst>
              <a:ext uri="{FF2B5EF4-FFF2-40B4-BE49-F238E27FC236}">
                <a16:creationId xmlns:a16="http://schemas.microsoft.com/office/drawing/2014/main" id="{CC078A07-2498-B00A-5D55-6EBDB7BF284A}"/>
              </a:ext>
            </a:extLst>
          </p:cNvPr>
          <p:cNvCxnSpPr>
            <a:cxnSpLocks/>
          </p:cNvCxnSpPr>
          <p:nvPr/>
        </p:nvCxnSpPr>
        <p:spPr>
          <a:xfrm>
            <a:off x="6284068" y="1064113"/>
            <a:ext cx="749030" cy="871690"/>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a:extLst>
              <a:ext uri="{FF2B5EF4-FFF2-40B4-BE49-F238E27FC236}">
                <a16:creationId xmlns:a16="http://schemas.microsoft.com/office/drawing/2014/main" id="{90117AAC-4FC9-1075-83F0-E607463ADE85}"/>
              </a:ext>
            </a:extLst>
          </p:cNvPr>
          <p:cNvCxnSpPr>
            <a:cxnSpLocks/>
          </p:cNvCxnSpPr>
          <p:nvPr/>
        </p:nvCxnSpPr>
        <p:spPr>
          <a:xfrm flipH="1">
            <a:off x="5786170" y="1064113"/>
            <a:ext cx="497898" cy="3935907"/>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a:extLst>
              <a:ext uri="{FF2B5EF4-FFF2-40B4-BE49-F238E27FC236}">
                <a16:creationId xmlns:a16="http://schemas.microsoft.com/office/drawing/2014/main" id="{8123F3DC-506F-1429-7BEF-86FB53A3726D}"/>
              </a:ext>
            </a:extLst>
          </p:cNvPr>
          <p:cNvCxnSpPr>
            <a:cxnSpLocks/>
          </p:cNvCxnSpPr>
          <p:nvPr/>
        </p:nvCxnSpPr>
        <p:spPr>
          <a:xfrm>
            <a:off x="6284068" y="1064113"/>
            <a:ext cx="749030" cy="3507886"/>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id="{6D6DCC4F-3015-6AEC-A72A-EA2F3E1C1AC7}"/>
              </a:ext>
            </a:extLst>
          </p:cNvPr>
          <p:cNvSpPr txBox="1"/>
          <p:nvPr/>
        </p:nvSpPr>
        <p:spPr>
          <a:xfrm>
            <a:off x="8204312" y="4885377"/>
            <a:ext cx="3517518"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a:t>These 2 clamps will be provided with screws and springs. To finalize the design.</a:t>
            </a:r>
          </a:p>
        </p:txBody>
      </p:sp>
      <p:cxnSp>
        <p:nvCxnSpPr>
          <p:cNvPr id="24" name="Connettore 2 23">
            <a:extLst>
              <a:ext uri="{FF2B5EF4-FFF2-40B4-BE49-F238E27FC236}">
                <a16:creationId xmlns:a16="http://schemas.microsoft.com/office/drawing/2014/main" id="{38B5C4FB-6D5C-5125-DBD1-1E2EA309F536}"/>
              </a:ext>
            </a:extLst>
          </p:cNvPr>
          <p:cNvCxnSpPr>
            <a:cxnSpLocks/>
            <a:stCxn id="22" idx="1"/>
          </p:cNvCxnSpPr>
          <p:nvPr/>
        </p:nvCxnSpPr>
        <p:spPr>
          <a:xfrm flipH="1" flipV="1">
            <a:off x="5865778" y="5233481"/>
            <a:ext cx="2338534" cy="11356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24">
            <a:extLst>
              <a:ext uri="{FF2B5EF4-FFF2-40B4-BE49-F238E27FC236}">
                <a16:creationId xmlns:a16="http://schemas.microsoft.com/office/drawing/2014/main" id="{9862C257-C225-6404-8937-6F5536794F56}"/>
              </a:ext>
            </a:extLst>
          </p:cNvPr>
          <p:cNvCxnSpPr>
            <a:cxnSpLocks/>
            <a:stCxn id="22" idx="1"/>
          </p:cNvCxnSpPr>
          <p:nvPr/>
        </p:nvCxnSpPr>
        <p:spPr>
          <a:xfrm flipH="1" flipV="1">
            <a:off x="7033098" y="4639111"/>
            <a:ext cx="1171214" cy="70793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4CE979EA-0B78-9F93-2A50-82400A6E9695}"/>
              </a:ext>
            </a:extLst>
          </p:cNvPr>
          <p:cNvSpPr txBox="1"/>
          <p:nvPr/>
        </p:nvSpPr>
        <p:spPr>
          <a:xfrm>
            <a:off x="9017746" y="2403446"/>
            <a:ext cx="2986186"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it-IT"/>
              <a:t>The material of the cross could be Aluminum or CF.</a:t>
            </a:r>
          </a:p>
        </p:txBody>
      </p:sp>
      <p:sp>
        <p:nvSpPr>
          <p:cNvPr id="15" name="Freccia a sinistra 14">
            <a:extLst>
              <a:ext uri="{FF2B5EF4-FFF2-40B4-BE49-F238E27FC236}">
                <a16:creationId xmlns:a16="http://schemas.microsoft.com/office/drawing/2014/main" id="{9496EA24-C66A-4F13-45DC-F74320DC9872}"/>
              </a:ext>
            </a:extLst>
          </p:cNvPr>
          <p:cNvSpPr/>
          <p:nvPr/>
        </p:nvSpPr>
        <p:spPr>
          <a:xfrm>
            <a:off x="6781965" y="2497895"/>
            <a:ext cx="2221188" cy="45249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piè di pagina 2">
            <a:extLst>
              <a:ext uri="{FF2B5EF4-FFF2-40B4-BE49-F238E27FC236}">
                <a16:creationId xmlns:a16="http://schemas.microsoft.com/office/drawing/2014/main" id="{5BB102DE-0913-50B6-CB45-B6A27FF1CD4D}"/>
              </a:ext>
            </a:extLst>
          </p:cNvPr>
          <p:cNvSpPr>
            <a:spLocks noGrp="1"/>
          </p:cNvSpPr>
          <p:nvPr>
            <p:ph type="ftr" sz="quarter" idx="11"/>
          </p:nvPr>
        </p:nvSpPr>
        <p:spPr/>
        <p:txBody>
          <a:bodyPr/>
          <a:lstStyle/>
          <a:p>
            <a:r>
              <a:rPr lang="en-US"/>
              <a:t>Emiliano Dané - 21 Jan 2025 - EC L2 PRR</a:t>
            </a:r>
            <a:endParaRPr lang="it-IT"/>
          </a:p>
        </p:txBody>
      </p:sp>
    </p:spTree>
    <p:extLst>
      <p:ext uri="{BB962C8B-B14F-4D97-AF65-F5344CB8AC3E}">
        <p14:creationId xmlns:p14="http://schemas.microsoft.com/office/powerpoint/2010/main" val="3424118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11638E7-1FF1-EDA2-25DC-5FF004BAC350}"/>
              </a:ext>
            </a:extLst>
          </p:cNvPr>
          <p:cNvPicPr>
            <a:picLocks noChangeAspect="1"/>
          </p:cNvPicPr>
          <p:nvPr/>
        </p:nvPicPr>
        <p:blipFill>
          <a:blip r:embed="rId2"/>
          <a:stretch>
            <a:fillRect/>
          </a:stretch>
        </p:blipFill>
        <p:spPr>
          <a:xfrm>
            <a:off x="640079" y="136525"/>
            <a:ext cx="5973215" cy="5801853"/>
          </a:xfrm>
          <a:prstGeom prst="rect">
            <a:avLst/>
          </a:prstGeom>
        </p:spPr>
      </p:pic>
      <p:pic>
        <p:nvPicPr>
          <p:cNvPr id="7" name="Immagine 6">
            <a:extLst>
              <a:ext uri="{FF2B5EF4-FFF2-40B4-BE49-F238E27FC236}">
                <a16:creationId xmlns:a16="http://schemas.microsoft.com/office/drawing/2014/main" id="{8D9A79FC-56B4-4FC0-84C4-C7CAD573639E}"/>
              </a:ext>
            </a:extLst>
          </p:cNvPr>
          <p:cNvPicPr>
            <a:picLocks noChangeAspect="1"/>
          </p:cNvPicPr>
          <p:nvPr/>
        </p:nvPicPr>
        <p:blipFill>
          <a:blip r:embed="rId3"/>
          <a:stretch>
            <a:fillRect/>
          </a:stretch>
        </p:blipFill>
        <p:spPr>
          <a:xfrm>
            <a:off x="6799136" y="136525"/>
            <a:ext cx="4837929" cy="4873873"/>
          </a:xfrm>
          <a:prstGeom prst="rect">
            <a:avLst/>
          </a:prstGeom>
        </p:spPr>
      </p:pic>
      <p:sp>
        <p:nvSpPr>
          <p:cNvPr id="2" name="CasellaDiTesto 1">
            <a:extLst>
              <a:ext uri="{FF2B5EF4-FFF2-40B4-BE49-F238E27FC236}">
                <a16:creationId xmlns:a16="http://schemas.microsoft.com/office/drawing/2014/main" id="{ED1AEB85-1CC5-5AA7-CF81-A2EE49BF0A3C}"/>
              </a:ext>
            </a:extLst>
          </p:cNvPr>
          <p:cNvSpPr txBox="1"/>
          <p:nvPr/>
        </p:nvSpPr>
        <p:spPr>
          <a:xfrm>
            <a:off x="6799135" y="5156312"/>
            <a:ext cx="4837929"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1600"/>
              <a:t>On the back flange the clamps seems to be ok. The 3D model of the heads is available in the cern box, so there are some contraints for the position of the cable aperture in the back flange.</a:t>
            </a:r>
          </a:p>
        </p:txBody>
      </p:sp>
      <p:sp>
        <p:nvSpPr>
          <p:cNvPr id="3" name="Segnaposto piè di pagina 2">
            <a:extLst>
              <a:ext uri="{FF2B5EF4-FFF2-40B4-BE49-F238E27FC236}">
                <a16:creationId xmlns:a16="http://schemas.microsoft.com/office/drawing/2014/main" id="{CE672DFD-DA35-4391-0B60-20BD25F7A6CB}"/>
              </a:ext>
            </a:extLst>
          </p:cNvPr>
          <p:cNvSpPr>
            <a:spLocks noGrp="1"/>
          </p:cNvSpPr>
          <p:nvPr>
            <p:ph type="ftr" sz="quarter" idx="11"/>
          </p:nvPr>
        </p:nvSpPr>
        <p:spPr/>
        <p:txBody>
          <a:bodyPr/>
          <a:lstStyle/>
          <a:p>
            <a:r>
              <a:rPr lang="en-US"/>
              <a:t>Emiliano Dané - 21 Jan 2025 - EC L2 PRR</a:t>
            </a:r>
            <a:endParaRPr lang="it-IT"/>
          </a:p>
        </p:txBody>
      </p:sp>
    </p:spTree>
    <p:extLst>
      <p:ext uri="{BB962C8B-B14F-4D97-AF65-F5344CB8AC3E}">
        <p14:creationId xmlns:p14="http://schemas.microsoft.com/office/powerpoint/2010/main" val="3580113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215B277-2F0E-EB5C-BC0A-8ACE9B9413BC}"/>
              </a:ext>
            </a:extLst>
          </p:cNvPr>
          <p:cNvSpPr>
            <a:spLocks noGrp="1"/>
          </p:cNvSpPr>
          <p:nvPr>
            <p:ph idx="1"/>
          </p:nvPr>
        </p:nvSpPr>
        <p:spPr>
          <a:xfrm>
            <a:off x="2268167" y="969589"/>
            <a:ext cx="7799961" cy="4614088"/>
          </a:xfrm>
        </p:spPr>
        <p:txBody>
          <a:bodyPr>
            <a:normAutofit fontScale="85000" lnSpcReduction="20000"/>
          </a:bodyPr>
          <a:lstStyle/>
          <a:p>
            <a:pPr marL="0" indent="0">
              <a:buNone/>
            </a:pPr>
            <a:endParaRPr lang="it-IT"/>
          </a:p>
          <a:p>
            <a:pPr marL="0" indent="0">
              <a:buNone/>
            </a:pPr>
            <a:r>
              <a:rPr lang="it-IT"/>
              <a:t>Conclusions</a:t>
            </a:r>
          </a:p>
          <a:p>
            <a:pPr>
              <a:buFontTx/>
              <a:buChar char="-"/>
            </a:pPr>
            <a:r>
              <a:rPr lang="it-IT"/>
              <a:t>The design is quite advanced and it is converging to a final solution</a:t>
            </a:r>
          </a:p>
          <a:p>
            <a:pPr>
              <a:buFontTx/>
              <a:buChar char="-"/>
            </a:pPr>
            <a:r>
              <a:rPr lang="it-IT"/>
              <a:t>Filippo requires to work on that full time</a:t>
            </a:r>
          </a:p>
          <a:p>
            <a:pPr marL="0" indent="0">
              <a:buNone/>
            </a:pPr>
            <a:r>
              <a:rPr lang="it-IT"/>
              <a:t>Next steps</a:t>
            </a:r>
          </a:p>
          <a:p>
            <a:pPr>
              <a:buFontTx/>
              <a:buChar char="-"/>
            </a:pPr>
            <a:r>
              <a:rPr lang="it-IT"/>
              <a:t>Finalize the design: </a:t>
            </a:r>
          </a:p>
          <a:p>
            <a:pPr lvl="1">
              <a:buFontTx/>
              <a:buChar char="-"/>
            </a:pPr>
            <a:r>
              <a:rPr lang="it-IT"/>
              <a:t>increase the diameter of the rod;</a:t>
            </a:r>
          </a:p>
          <a:p>
            <a:pPr lvl="1">
              <a:buFontTx/>
              <a:buChar char="-"/>
            </a:pPr>
            <a:r>
              <a:rPr lang="it-IT"/>
              <a:t>define the material and design for the "cross";</a:t>
            </a:r>
          </a:p>
          <a:p>
            <a:pPr lvl="1">
              <a:buFontTx/>
              <a:buChar char="-"/>
            </a:pPr>
            <a:r>
              <a:rPr lang="it-IT"/>
              <a:t>details for the clamping system (with screws and springs);</a:t>
            </a:r>
          </a:p>
          <a:p>
            <a:pPr>
              <a:buFontTx/>
              <a:buChar char="-"/>
            </a:pPr>
            <a:r>
              <a:rPr lang="it-IT"/>
              <a:t>Add the Alignment system</a:t>
            </a:r>
          </a:p>
          <a:p>
            <a:pPr>
              <a:buFontTx/>
              <a:buChar char="-"/>
            </a:pPr>
            <a:r>
              <a:rPr lang="it-IT"/>
              <a:t>Purchase the parts</a:t>
            </a:r>
          </a:p>
          <a:p>
            <a:pPr>
              <a:buFontTx/>
              <a:buChar char="-"/>
            </a:pPr>
            <a:r>
              <a:rPr lang="it-IT"/>
              <a:t>Perform some test to check all the functionalities</a:t>
            </a:r>
          </a:p>
        </p:txBody>
      </p:sp>
      <p:sp>
        <p:nvSpPr>
          <p:cNvPr id="2" name="Segnaposto piè di pagina 1">
            <a:extLst>
              <a:ext uri="{FF2B5EF4-FFF2-40B4-BE49-F238E27FC236}">
                <a16:creationId xmlns:a16="http://schemas.microsoft.com/office/drawing/2014/main" id="{B73C3363-B782-83B8-D3A2-84C14F735FAC}"/>
              </a:ext>
            </a:extLst>
          </p:cNvPr>
          <p:cNvSpPr>
            <a:spLocks noGrp="1"/>
          </p:cNvSpPr>
          <p:nvPr>
            <p:ph type="ftr" sz="quarter" idx="11"/>
          </p:nvPr>
        </p:nvSpPr>
        <p:spPr/>
        <p:txBody>
          <a:bodyPr/>
          <a:lstStyle/>
          <a:p>
            <a:r>
              <a:rPr lang="en-US"/>
              <a:t>Emiliano Dané - 21 Jan 2025 - EC L2 PRR</a:t>
            </a:r>
            <a:endParaRPr lang="it-IT"/>
          </a:p>
        </p:txBody>
      </p:sp>
    </p:spTree>
    <p:extLst>
      <p:ext uri="{BB962C8B-B14F-4D97-AF65-F5344CB8AC3E}">
        <p14:creationId xmlns:p14="http://schemas.microsoft.com/office/powerpoint/2010/main" val="2122013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65910" y="2720398"/>
            <a:ext cx="10515600" cy="789420"/>
          </a:xfrm>
        </p:spPr>
        <p:txBody>
          <a:bodyPr/>
          <a:lstStyle/>
          <a:p>
            <a:pPr algn="ctr"/>
            <a:r>
              <a:rPr lang="it-IT"/>
              <a:t>T-Trolley</a:t>
            </a:r>
          </a:p>
        </p:txBody>
      </p:sp>
      <p:sp>
        <p:nvSpPr>
          <p:cNvPr id="3" name="Segnaposto piè di pagina 2">
            <a:extLst>
              <a:ext uri="{FF2B5EF4-FFF2-40B4-BE49-F238E27FC236}">
                <a16:creationId xmlns:a16="http://schemas.microsoft.com/office/drawing/2014/main" id="{6507466A-7B92-D6C7-A80F-8DB27E011520}"/>
              </a:ext>
            </a:extLst>
          </p:cNvPr>
          <p:cNvSpPr>
            <a:spLocks noGrp="1"/>
          </p:cNvSpPr>
          <p:nvPr>
            <p:ph type="ftr" sz="quarter" idx="11"/>
          </p:nvPr>
        </p:nvSpPr>
        <p:spPr/>
        <p:txBody>
          <a:bodyPr/>
          <a:lstStyle/>
          <a:p>
            <a:r>
              <a:rPr lang="en-US"/>
              <a:t>Emiliano Dané - 21 Jan 2025 - EC L2 PRR</a:t>
            </a:r>
            <a:endParaRPr lang="it-IT"/>
          </a:p>
        </p:txBody>
      </p:sp>
    </p:spTree>
    <p:extLst>
      <p:ext uri="{BB962C8B-B14F-4D97-AF65-F5344CB8AC3E}">
        <p14:creationId xmlns:p14="http://schemas.microsoft.com/office/powerpoint/2010/main" val="1500405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2FADF7F-4470-98C0-4768-1C56FF09B551}"/>
              </a:ext>
            </a:extLst>
          </p:cNvPr>
          <p:cNvSpPr>
            <a:spLocks noGrp="1"/>
          </p:cNvSpPr>
          <p:nvPr>
            <p:ph idx="1"/>
          </p:nvPr>
        </p:nvSpPr>
        <p:spPr>
          <a:xfrm>
            <a:off x="838199" y="644525"/>
            <a:ext cx="10677525" cy="2422525"/>
          </a:xfrm>
        </p:spPr>
        <p:txBody>
          <a:bodyPr>
            <a:normAutofit/>
          </a:bodyPr>
          <a:lstStyle/>
          <a:p>
            <a:r>
              <a:rPr lang="it-IT" sz="2000"/>
              <a:t>Domande per Tim:</a:t>
            </a:r>
          </a:p>
          <a:p>
            <a:pPr marL="0" indent="0">
              <a:buNone/>
            </a:pPr>
            <a:r>
              <a:rPr lang="it-IT" sz="2000"/>
              <a:t>I have to cover all the assembly procedure?</a:t>
            </a:r>
          </a:p>
          <a:p>
            <a:pPr marL="0" indent="0">
              <a:buNone/>
            </a:pPr>
            <a:r>
              <a:rPr lang="it-IT" sz="2000"/>
              <a:t>Also the tools such HR insertion tool (Lecce), Cable Insertion tool (Stephen), piping insertion tool(Milano)?</a:t>
            </a:r>
          </a:p>
          <a:p>
            <a:pPr marL="0" indent="0">
              <a:buNone/>
            </a:pPr>
            <a:r>
              <a:rPr lang="it-IT" sz="2000"/>
              <a:t>Or only the Assembly tools under the responsability of Frascati?</a:t>
            </a:r>
          </a:p>
          <a:p>
            <a:pPr marL="0" indent="0">
              <a:buNone/>
            </a:pPr>
            <a:r>
              <a:rPr lang="it-IT" sz="2000"/>
              <a:t>How me and Matthew will share the time?</a:t>
            </a:r>
          </a:p>
        </p:txBody>
      </p:sp>
      <p:sp>
        <p:nvSpPr>
          <p:cNvPr id="2" name="Segnaposto piè di pagina 1">
            <a:extLst>
              <a:ext uri="{FF2B5EF4-FFF2-40B4-BE49-F238E27FC236}">
                <a16:creationId xmlns:a16="http://schemas.microsoft.com/office/drawing/2014/main" id="{C3A90B16-550B-B339-BC6E-89D7475C945C}"/>
              </a:ext>
            </a:extLst>
          </p:cNvPr>
          <p:cNvSpPr>
            <a:spLocks noGrp="1"/>
          </p:cNvSpPr>
          <p:nvPr>
            <p:ph type="ftr" sz="quarter" idx="11"/>
          </p:nvPr>
        </p:nvSpPr>
        <p:spPr/>
        <p:txBody>
          <a:bodyPr/>
          <a:lstStyle/>
          <a:p>
            <a:r>
              <a:rPr lang="en-US"/>
              <a:t>Emiliano Dané - 21 Jan 2025 - EC L2 PRR</a:t>
            </a:r>
            <a:endParaRPr lang="it-IT"/>
          </a:p>
        </p:txBody>
      </p:sp>
    </p:spTree>
    <p:extLst>
      <p:ext uri="{BB962C8B-B14F-4D97-AF65-F5344CB8AC3E}">
        <p14:creationId xmlns:p14="http://schemas.microsoft.com/office/powerpoint/2010/main" val="862708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421012" y="5572794"/>
            <a:ext cx="3724268"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it-IT"/>
              <a:t>by Marco Battisti and </a:t>
            </a:r>
            <a:r>
              <a:rPr lang="it-IT" sz="2000"/>
              <a:t>Bruno</a:t>
            </a:r>
            <a:r>
              <a:rPr lang="it-IT"/>
              <a:t> Ponzio</a:t>
            </a:r>
          </a:p>
        </p:txBody>
      </p:sp>
      <p:pic>
        <p:nvPicPr>
          <p:cNvPr id="2" name="Immagine 1"/>
          <p:cNvPicPr>
            <a:picLocks noChangeAspect="1"/>
          </p:cNvPicPr>
          <p:nvPr/>
        </p:nvPicPr>
        <p:blipFill>
          <a:blip r:embed="rId2"/>
          <a:stretch>
            <a:fillRect/>
          </a:stretch>
        </p:blipFill>
        <p:spPr>
          <a:xfrm>
            <a:off x="8379306" y="329735"/>
            <a:ext cx="3544351" cy="6078653"/>
          </a:xfrm>
          <a:prstGeom prst="rect">
            <a:avLst/>
          </a:prstGeom>
        </p:spPr>
      </p:pic>
      <p:sp>
        <p:nvSpPr>
          <p:cNvPr id="3" name="CasellaDiTesto 2"/>
          <p:cNvSpPr txBox="1"/>
          <p:nvPr/>
        </p:nvSpPr>
        <p:spPr>
          <a:xfrm>
            <a:off x="5317078" y="68125"/>
            <a:ext cx="1399679" cy="523220"/>
          </a:xfrm>
          <a:prstGeom prst="rect">
            <a:avLst/>
          </a:prstGeom>
          <a:noFill/>
        </p:spPr>
        <p:txBody>
          <a:bodyPr wrap="none" rtlCol="0">
            <a:spAutoFit/>
          </a:bodyPr>
          <a:lstStyle/>
          <a:p>
            <a:r>
              <a:rPr lang="it-IT" sz="2800"/>
              <a:t>T-trolley</a:t>
            </a:r>
          </a:p>
        </p:txBody>
      </p:sp>
      <p:sp>
        <p:nvSpPr>
          <p:cNvPr id="8" name="CasellaDiTesto 7"/>
          <p:cNvSpPr txBox="1"/>
          <p:nvPr/>
        </p:nvSpPr>
        <p:spPr>
          <a:xfrm>
            <a:off x="5606483" y="5572794"/>
            <a:ext cx="2058577"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it-IT"/>
              <a:t>section of the beam</a:t>
            </a:r>
          </a:p>
        </p:txBody>
      </p:sp>
      <p:sp>
        <p:nvSpPr>
          <p:cNvPr id="12" name="Freccia a destra 11"/>
          <p:cNvSpPr/>
          <p:nvPr/>
        </p:nvSpPr>
        <p:spPr>
          <a:xfrm>
            <a:off x="7791762" y="5513786"/>
            <a:ext cx="494735" cy="48734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pic>
        <p:nvPicPr>
          <p:cNvPr id="5" name="Immagine 4">
            <a:extLst>
              <a:ext uri="{FF2B5EF4-FFF2-40B4-BE49-F238E27FC236}">
                <a16:creationId xmlns:a16="http://schemas.microsoft.com/office/drawing/2014/main" id="{29639309-0C1F-81C0-036D-698E899DA93F}"/>
              </a:ext>
            </a:extLst>
          </p:cNvPr>
          <p:cNvPicPr>
            <a:picLocks noChangeAspect="1"/>
          </p:cNvPicPr>
          <p:nvPr/>
        </p:nvPicPr>
        <p:blipFill>
          <a:blip r:embed="rId3"/>
          <a:stretch>
            <a:fillRect/>
          </a:stretch>
        </p:blipFill>
        <p:spPr>
          <a:xfrm>
            <a:off x="421012" y="704469"/>
            <a:ext cx="7555669" cy="4675331"/>
          </a:xfrm>
          <a:prstGeom prst="rect">
            <a:avLst/>
          </a:prstGeom>
        </p:spPr>
      </p:pic>
      <p:sp>
        <p:nvSpPr>
          <p:cNvPr id="6" name="CasellaDiTesto 5">
            <a:extLst>
              <a:ext uri="{FF2B5EF4-FFF2-40B4-BE49-F238E27FC236}">
                <a16:creationId xmlns:a16="http://schemas.microsoft.com/office/drawing/2014/main" id="{384D8776-DBE5-FAD1-6D2D-A8B55238F4DD}"/>
              </a:ext>
            </a:extLst>
          </p:cNvPr>
          <p:cNvSpPr txBox="1"/>
          <p:nvPr/>
        </p:nvSpPr>
        <p:spPr>
          <a:xfrm>
            <a:off x="4758758" y="4743450"/>
            <a:ext cx="169545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a:t>Shipped at LNF</a:t>
            </a:r>
          </a:p>
        </p:txBody>
      </p:sp>
      <p:sp>
        <p:nvSpPr>
          <p:cNvPr id="4" name="Segnaposto piè di pagina 3">
            <a:extLst>
              <a:ext uri="{FF2B5EF4-FFF2-40B4-BE49-F238E27FC236}">
                <a16:creationId xmlns:a16="http://schemas.microsoft.com/office/drawing/2014/main" id="{D69238EB-5E01-0905-C860-577C3C1C4589}"/>
              </a:ext>
            </a:extLst>
          </p:cNvPr>
          <p:cNvSpPr>
            <a:spLocks noGrp="1"/>
          </p:cNvSpPr>
          <p:nvPr>
            <p:ph type="ftr" sz="quarter" idx="11"/>
          </p:nvPr>
        </p:nvSpPr>
        <p:spPr/>
        <p:txBody>
          <a:bodyPr/>
          <a:lstStyle/>
          <a:p>
            <a:r>
              <a:rPr lang="en-US"/>
              <a:t>Emiliano Dané - 21 Jan 2025 - EC L2 PRR</a:t>
            </a:r>
            <a:endParaRPr lang="it-IT"/>
          </a:p>
        </p:txBody>
      </p:sp>
    </p:spTree>
    <p:extLst>
      <p:ext uri="{BB962C8B-B14F-4D97-AF65-F5344CB8AC3E}">
        <p14:creationId xmlns:p14="http://schemas.microsoft.com/office/powerpoint/2010/main" val="2549881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50ABBB4-0248-446F-1D8F-6F04B46D9337}"/>
              </a:ext>
            </a:extLst>
          </p:cNvPr>
          <p:cNvPicPr>
            <a:picLocks noChangeAspect="1"/>
          </p:cNvPicPr>
          <p:nvPr/>
        </p:nvPicPr>
        <p:blipFill>
          <a:blip r:embed="rId2"/>
          <a:stretch>
            <a:fillRect/>
          </a:stretch>
        </p:blipFill>
        <p:spPr>
          <a:xfrm>
            <a:off x="169371" y="188004"/>
            <a:ext cx="8117379" cy="4968856"/>
          </a:xfrm>
          <a:prstGeom prst="rect">
            <a:avLst/>
          </a:prstGeom>
        </p:spPr>
      </p:pic>
      <p:pic>
        <p:nvPicPr>
          <p:cNvPr id="3" name="Immagine 2">
            <a:extLst>
              <a:ext uri="{FF2B5EF4-FFF2-40B4-BE49-F238E27FC236}">
                <a16:creationId xmlns:a16="http://schemas.microsoft.com/office/drawing/2014/main" id="{DB0917C0-2EC9-4C26-5B57-FE1C25838E6D}"/>
              </a:ext>
            </a:extLst>
          </p:cNvPr>
          <p:cNvPicPr>
            <a:picLocks noChangeAspect="1"/>
          </p:cNvPicPr>
          <p:nvPr/>
        </p:nvPicPr>
        <p:blipFill>
          <a:blip r:embed="rId3"/>
          <a:stretch>
            <a:fillRect/>
          </a:stretch>
        </p:blipFill>
        <p:spPr>
          <a:xfrm>
            <a:off x="6816337" y="2350524"/>
            <a:ext cx="5206292" cy="3818247"/>
          </a:xfrm>
          <a:prstGeom prst="rect">
            <a:avLst/>
          </a:prstGeom>
        </p:spPr>
      </p:pic>
      <p:sp>
        <p:nvSpPr>
          <p:cNvPr id="4" name="CasellaDiTesto 3">
            <a:extLst>
              <a:ext uri="{FF2B5EF4-FFF2-40B4-BE49-F238E27FC236}">
                <a16:creationId xmlns:a16="http://schemas.microsoft.com/office/drawing/2014/main" id="{08DB385D-FE60-33C6-6925-D2EA6C2D4A94}"/>
              </a:ext>
            </a:extLst>
          </p:cNvPr>
          <p:cNvSpPr txBox="1"/>
          <p:nvPr/>
        </p:nvSpPr>
        <p:spPr>
          <a:xfrm>
            <a:off x="8453432" y="530600"/>
            <a:ext cx="3402515"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a:t>Reinforcments for the beam connections. Room problems for using the nominal ones. To be garanteed the perpendicularity between the 2 beams.</a:t>
            </a:r>
          </a:p>
        </p:txBody>
      </p:sp>
      <p:sp>
        <p:nvSpPr>
          <p:cNvPr id="2" name="CasellaDiTesto 1">
            <a:extLst>
              <a:ext uri="{FF2B5EF4-FFF2-40B4-BE49-F238E27FC236}">
                <a16:creationId xmlns:a16="http://schemas.microsoft.com/office/drawing/2014/main" id="{484C9A6C-D03C-7868-9A90-0B4903203826}"/>
              </a:ext>
            </a:extLst>
          </p:cNvPr>
          <p:cNvSpPr txBox="1"/>
          <p:nvPr/>
        </p:nvSpPr>
        <p:spPr>
          <a:xfrm>
            <a:off x="169371" y="5710042"/>
            <a:ext cx="6055520" cy="646331"/>
          </a:xfrm>
          <a:prstGeom prst="rect">
            <a:avLst/>
          </a:prstGeom>
          <a:noFill/>
        </p:spPr>
        <p:txBody>
          <a:bodyPr wrap="square" rtlCol="0">
            <a:spAutoFit/>
          </a:bodyPr>
          <a:lstStyle/>
          <a:p>
            <a:r>
              <a:rPr lang="it-IT"/>
              <a:t>Missing the alignment system supporting the T-trolley during the mating of the layers. To be defined.</a:t>
            </a:r>
          </a:p>
        </p:txBody>
      </p:sp>
      <p:sp>
        <p:nvSpPr>
          <p:cNvPr id="6" name="Freccia in su 5">
            <a:extLst>
              <a:ext uri="{FF2B5EF4-FFF2-40B4-BE49-F238E27FC236}">
                <a16:creationId xmlns:a16="http://schemas.microsoft.com/office/drawing/2014/main" id="{E8753C6A-298E-8171-2AB2-3D7829665BD3}"/>
              </a:ext>
            </a:extLst>
          </p:cNvPr>
          <p:cNvSpPr/>
          <p:nvPr/>
        </p:nvSpPr>
        <p:spPr>
          <a:xfrm>
            <a:off x="1254868" y="3715966"/>
            <a:ext cx="214009" cy="262647"/>
          </a:xfrm>
          <a:prstGeom prst="up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it-IT"/>
          </a:p>
        </p:txBody>
      </p:sp>
      <p:sp>
        <p:nvSpPr>
          <p:cNvPr id="7" name="Freccia in su 6">
            <a:extLst>
              <a:ext uri="{FF2B5EF4-FFF2-40B4-BE49-F238E27FC236}">
                <a16:creationId xmlns:a16="http://schemas.microsoft.com/office/drawing/2014/main" id="{538B776C-109E-5A61-64D3-534280A4EF3B}"/>
              </a:ext>
            </a:extLst>
          </p:cNvPr>
          <p:cNvSpPr/>
          <p:nvPr/>
        </p:nvSpPr>
        <p:spPr>
          <a:xfrm>
            <a:off x="2302213" y="4121285"/>
            <a:ext cx="214009" cy="262647"/>
          </a:xfrm>
          <a:prstGeom prst="up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it-IT"/>
          </a:p>
        </p:txBody>
      </p:sp>
      <p:sp>
        <p:nvSpPr>
          <p:cNvPr id="8" name="Freccia in su 7">
            <a:extLst>
              <a:ext uri="{FF2B5EF4-FFF2-40B4-BE49-F238E27FC236}">
                <a16:creationId xmlns:a16="http://schemas.microsoft.com/office/drawing/2014/main" id="{6175AE42-6A1F-C904-CA4D-037E7EEF3BF5}"/>
              </a:ext>
            </a:extLst>
          </p:cNvPr>
          <p:cNvSpPr/>
          <p:nvPr/>
        </p:nvSpPr>
        <p:spPr>
          <a:xfrm>
            <a:off x="6224891" y="2087877"/>
            <a:ext cx="214009" cy="262647"/>
          </a:xfrm>
          <a:prstGeom prst="up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it-IT"/>
          </a:p>
        </p:txBody>
      </p:sp>
      <p:cxnSp>
        <p:nvCxnSpPr>
          <p:cNvPr id="10" name="Connettore 2 9">
            <a:extLst>
              <a:ext uri="{FF2B5EF4-FFF2-40B4-BE49-F238E27FC236}">
                <a16:creationId xmlns:a16="http://schemas.microsoft.com/office/drawing/2014/main" id="{790F4B6E-2FCA-4E32-20E8-77828489BC7C}"/>
              </a:ext>
            </a:extLst>
          </p:cNvPr>
          <p:cNvCxnSpPr>
            <a:cxnSpLocks/>
            <a:stCxn id="2" idx="0"/>
          </p:cNvCxnSpPr>
          <p:nvPr/>
        </p:nvCxnSpPr>
        <p:spPr>
          <a:xfrm flipH="1" flipV="1">
            <a:off x="2418918" y="4507757"/>
            <a:ext cx="778213" cy="12022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a16="http://schemas.microsoft.com/office/drawing/2014/main" id="{D7B9E65E-D40D-4765-98BD-7A9F34BC8311}"/>
              </a:ext>
            </a:extLst>
          </p:cNvPr>
          <p:cNvCxnSpPr>
            <a:cxnSpLocks/>
            <a:stCxn id="2" idx="0"/>
          </p:cNvCxnSpPr>
          <p:nvPr/>
        </p:nvCxnSpPr>
        <p:spPr>
          <a:xfrm flipH="1" flipV="1">
            <a:off x="1468877" y="4121285"/>
            <a:ext cx="1728254" cy="15887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a:extLst>
              <a:ext uri="{FF2B5EF4-FFF2-40B4-BE49-F238E27FC236}">
                <a16:creationId xmlns:a16="http://schemas.microsoft.com/office/drawing/2014/main" id="{A9428FD1-CB38-AF56-6307-B325F83756C0}"/>
              </a:ext>
            </a:extLst>
          </p:cNvPr>
          <p:cNvCxnSpPr>
            <a:cxnSpLocks/>
            <a:stCxn id="2" idx="0"/>
          </p:cNvCxnSpPr>
          <p:nvPr/>
        </p:nvCxnSpPr>
        <p:spPr>
          <a:xfrm flipV="1">
            <a:off x="3197131" y="2422187"/>
            <a:ext cx="3027760" cy="32878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Freccia a destra 11">
            <a:extLst>
              <a:ext uri="{FF2B5EF4-FFF2-40B4-BE49-F238E27FC236}">
                <a16:creationId xmlns:a16="http://schemas.microsoft.com/office/drawing/2014/main" id="{6F163C5F-323E-B575-4CF5-699A4C9DF53C}"/>
              </a:ext>
            </a:extLst>
          </p:cNvPr>
          <p:cNvSpPr/>
          <p:nvPr/>
        </p:nvSpPr>
        <p:spPr>
          <a:xfrm rot="6663383">
            <a:off x="8981762" y="2806766"/>
            <a:ext cx="2018025" cy="54864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a:p>
        </p:txBody>
      </p:sp>
      <p:sp>
        <p:nvSpPr>
          <p:cNvPr id="9" name="Segnaposto piè di pagina 8">
            <a:extLst>
              <a:ext uri="{FF2B5EF4-FFF2-40B4-BE49-F238E27FC236}">
                <a16:creationId xmlns:a16="http://schemas.microsoft.com/office/drawing/2014/main" id="{D36F9F95-B1AD-DF70-3B95-02881561FAE6}"/>
              </a:ext>
            </a:extLst>
          </p:cNvPr>
          <p:cNvSpPr>
            <a:spLocks noGrp="1"/>
          </p:cNvSpPr>
          <p:nvPr>
            <p:ph type="ftr" sz="quarter" idx="11"/>
          </p:nvPr>
        </p:nvSpPr>
        <p:spPr/>
        <p:txBody>
          <a:bodyPr/>
          <a:lstStyle/>
          <a:p>
            <a:r>
              <a:rPr lang="en-US"/>
              <a:t>Emiliano Dané - 21 Jan 2025 - EC L2 PRR</a:t>
            </a:r>
            <a:endParaRPr lang="it-IT"/>
          </a:p>
        </p:txBody>
      </p:sp>
    </p:spTree>
    <p:extLst>
      <p:ext uri="{BB962C8B-B14F-4D97-AF65-F5344CB8AC3E}">
        <p14:creationId xmlns:p14="http://schemas.microsoft.com/office/powerpoint/2010/main" val="4215388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magine 19">
            <a:extLst>
              <a:ext uri="{FF2B5EF4-FFF2-40B4-BE49-F238E27FC236}">
                <a16:creationId xmlns:a16="http://schemas.microsoft.com/office/drawing/2014/main" id="{FF335955-02AE-8A5E-1CAD-850E1E95E34E}"/>
              </a:ext>
            </a:extLst>
          </p:cNvPr>
          <p:cNvPicPr>
            <a:picLocks noChangeAspect="1"/>
          </p:cNvPicPr>
          <p:nvPr/>
        </p:nvPicPr>
        <p:blipFill>
          <a:blip r:embed="rId2"/>
          <a:srcRect t="37883"/>
          <a:stretch/>
        </p:blipFill>
        <p:spPr>
          <a:xfrm>
            <a:off x="8699016" y="3846466"/>
            <a:ext cx="2180645" cy="1307067"/>
          </a:xfrm>
          <a:prstGeom prst="rect">
            <a:avLst/>
          </a:prstGeom>
        </p:spPr>
      </p:pic>
      <p:grpSp>
        <p:nvGrpSpPr>
          <p:cNvPr id="34" name="Gruppo 33">
            <a:extLst>
              <a:ext uri="{FF2B5EF4-FFF2-40B4-BE49-F238E27FC236}">
                <a16:creationId xmlns:a16="http://schemas.microsoft.com/office/drawing/2014/main" id="{6446FE5F-9C3F-0DE8-7213-26B3D738F336}"/>
              </a:ext>
            </a:extLst>
          </p:cNvPr>
          <p:cNvGrpSpPr/>
          <p:nvPr/>
        </p:nvGrpSpPr>
        <p:grpSpPr>
          <a:xfrm>
            <a:off x="291830" y="496111"/>
            <a:ext cx="7052553" cy="5651770"/>
            <a:chOff x="145915" y="671209"/>
            <a:chExt cx="7052553" cy="5651770"/>
          </a:xfrm>
        </p:grpSpPr>
        <p:sp>
          <p:nvSpPr>
            <p:cNvPr id="6" name="Ovale 5"/>
            <p:cNvSpPr/>
            <p:nvPr/>
          </p:nvSpPr>
          <p:spPr>
            <a:xfrm>
              <a:off x="1577452" y="2613019"/>
              <a:ext cx="369455" cy="37869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sp>
          <p:nvSpPr>
            <p:cNvPr id="7" name="Ovale 6"/>
            <p:cNvSpPr/>
            <p:nvPr/>
          </p:nvSpPr>
          <p:spPr>
            <a:xfrm>
              <a:off x="1563597" y="5628691"/>
              <a:ext cx="369455" cy="37869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sp>
          <p:nvSpPr>
            <p:cNvPr id="8" name="Ovale 7"/>
            <p:cNvSpPr/>
            <p:nvPr/>
          </p:nvSpPr>
          <p:spPr>
            <a:xfrm>
              <a:off x="6505053" y="4026182"/>
              <a:ext cx="369455" cy="37869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sp>
          <p:nvSpPr>
            <p:cNvPr id="4" name="Rettangolo 3"/>
            <p:cNvSpPr/>
            <p:nvPr/>
          </p:nvSpPr>
          <p:spPr>
            <a:xfrm>
              <a:off x="1646726" y="2723855"/>
              <a:ext cx="230909" cy="30941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1868399" y="4081601"/>
              <a:ext cx="4821382" cy="267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Ovale 13"/>
            <p:cNvSpPr/>
            <p:nvPr/>
          </p:nvSpPr>
          <p:spPr>
            <a:xfrm>
              <a:off x="5306731" y="4095456"/>
              <a:ext cx="293159" cy="23090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t-IT"/>
            </a:p>
          </p:txBody>
        </p:sp>
        <p:sp>
          <p:nvSpPr>
            <p:cNvPr id="15" name="Rettangolo 14"/>
            <p:cNvSpPr/>
            <p:nvPr/>
          </p:nvSpPr>
          <p:spPr>
            <a:xfrm>
              <a:off x="1646726" y="4026182"/>
              <a:ext cx="387926" cy="37869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it-IT"/>
            </a:p>
          </p:txBody>
        </p:sp>
        <p:sp>
          <p:nvSpPr>
            <p:cNvPr id="16" name="Rettangolo 15"/>
            <p:cNvSpPr/>
            <p:nvPr/>
          </p:nvSpPr>
          <p:spPr>
            <a:xfrm>
              <a:off x="3891164" y="4021564"/>
              <a:ext cx="387926" cy="37869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it-IT"/>
            </a:p>
          </p:txBody>
        </p:sp>
        <p:sp>
          <p:nvSpPr>
            <p:cNvPr id="17" name="Rettangolo 16"/>
            <p:cNvSpPr/>
            <p:nvPr/>
          </p:nvSpPr>
          <p:spPr>
            <a:xfrm>
              <a:off x="4385309" y="4021564"/>
              <a:ext cx="387926" cy="37869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it-IT"/>
            </a:p>
          </p:txBody>
        </p:sp>
        <p:sp>
          <p:nvSpPr>
            <p:cNvPr id="18" name="Rettangolo 17"/>
            <p:cNvSpPr/>
            <p:nvPr/>
          </p:nvSpPr>
          <p:spPr>
            <a:xfrm>
              <a:off x="5664545" y="4021564"/>
              <a:ext cx="387926" cy="37869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it-IT"/>
            </a:p>
          </p:txBody>
        </p:sp>
        <p:sp>
          <p:nvSpPr>
            <p:cNvPr id="19" name="CasellaDiTesto 18"/>
            <p:cNvSpPr txBox="1"/>
            <p:nvPr/>
          </p:nvSpPr>
          <p:spPr>
            <a:xfrm>
              <a:off x="308375" y="4086342"/>
              <a:ext cx="885179" cy="36933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it-IT"/>
                <a:t>Wheels</a:t>
              </a:r>
            </a:p>
          </p:txBody>
        </p:sp>
        <p:cxnSp>
          <p:nvCxnSpPr>
            <p:cNvPr id="21" name="Connettore 2 20"/>
            <p:cNvCxnSpPr>
              <a:cxnSpLocks/>
              <a:stCxn id="19" idx="2"/>
            </p:cNvCxnSpPr>
            <p:nvPr/>
          </p:nvCxnSpPr>
          <p:spPr>
            <a:xfrm>
              <a:off x="750965" y="4455674"/>
              <a:ext cx="788454" cy="1173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ttore 2 22"/>
            <p:cNvCxnSpPr>
              <a:cxnSpLocks/>
              <a:stCxn id="19" idx="0"/>
            </p:cNvCxnSpPr>
            <p:nvPr/>
          </p:nvCxnSpPr>
          <p:spPr>
            <a:xfrm flipV="1">
              <a:off x="750965" y="2991710"/>
              <a:ext cx="748790" cy="10946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6" name="Immagine 25"/>
            <p:cNvPicPr>
              <a:picLocks noChangeAspect="1"/>
            </p:cNvPicPr>
            <p:nvPr/>
          </p:nvPicPr>
          <p:blipFill>
            <a:blip r:embed="rId3"/>
            <a:stretch>
              <a:fillRect/>
            </a:stretch>
          </p:blipFill>
          <p:spPr>
            <a:xfrm>
              <a:off x="3635597" y="1622820"/>
              <a:ext cx="1176152" cy="1296784"/>
            </a:xfrm>
            <a:prstGeom prst="rect">
              <a:avLst/>
            </a:prstGeom>
          </p:spPr>
        </p:pic>
        <p:sp>
          <p:nvSpPr>
            <p:cNvPr id="30" name="CasellaDiTesto 29"/>
            <p:cNvSpPr txBox="1"/>
            <p:nvPr/>
          </p:nvSpPr>
          <p:spPr>
            <a:xfrm>
              <a:off x="5540326" y="3045812"/>
              <a:ext cx="885179" cy="36933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it-IT"/>
                <a:t>Wheels</a:t>
              </a:r>
            </a:p>
          </p:txBody>
        </p:sp>
        <p:cxnSp>
          <p:nvCxnSpPr>
            <p:cNvPr id="31" name="Connettore 2 30"/>
            <p:cNvCxnSpPr>
              <a:cxnSpLocks/>
              <a:stCxn id="30" idx="2"/>
              <a:endCxn id="8" idx="0"/>
            </p:cNvCxnSpPr>
            <p:nvPr/>
          </p:nvCxnSpPr>
          <p:spPr>
            <a:xfrm>
              <a:off x="5982916" y="3415144"/>
              <a:ext cx="706865" cy="611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Connettore 2 39"/>
            <p:cNvCxnSpPr>
              <a:cxnSpLocks/>
            </p:cNvCxnSpPr>
            <p:nvPr/>
          </p:nvCxnSpPr>
          <p:spPr>
            <a:xfrm flipH="1">
              <a:off x="1877635" y="2800875"/>
              <a:ext cx="2346038" cy="5604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Connettore 2 40"/>
            <p:cNvCxnSpPr>
              <a:cxnSpLocks/>
            </p:cNvCxnSpPr>
            <p:nvPr/>
          </p:nvCxnSpPr>
          <p:spPr>
            <a:xfrm>
              <a:off x="4197443" y="2795611"/>
              <a:ext cx="1195912" cy="12837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CasellaDiTesto 44"/>
            <p:cNvSpPr txBox="1"/>
            <p:nvPr/>
          </p:nvSpPr>
          <p:spPr>
            <a:xfrm>
              <a:off x="4982921" y="1923410"/>
              <a:ext cx="1798954" cy="369332"/>
            </a:xfrm>
            <a:prstGeom prst="rect">
              <a:avLst/>
            </a:prstGeom>
            <a:noFill/>
          </p:spPr>
          <p:txBody>
            <a:bodyPr wrap="none" rtlCol="0">
              <a:spAutoFit/>
            </a:bodyPr>
            <a:lstStyle/>
            <a:p>
              <a:r>
                <a:rPr lang="it-IT"/>
                <a:t>Centering system</a:t>
              </a:r>
            </a:p>
          </p:txBody>
        </p:sp>
        <p:sp>
          <p:nvSpPr>
            <p:cNvPr id="46" name="CasellaDiTesto 45"/>
            <p:cNvSpPr txBox="1"/>
            <p:nvPr/>
          </p:nvSpPr>
          <p:spPr>
            <a:xfrm>
              <a:off x="2731919" y="5219161"/>
              <a:ext cx="1005853" cy="646331"/>
            </a:xfrm>
            <a:prstGeom prst="rect">
              <a:avLst/>
            </a:prstGeom>
            <a:noFill/>
          </p:spPr>
          <p:txBody>
            <a:bodyPr wrap="none" rtlCol="0">
              <a:spAutoFit/>
            </a:bodyPr>
            <a:lstStyle/>
            <a:p>
              <a:r>
                <a:rPr lang="it-IT"/>
                <a:t>Detector</a:t>
              </a:r>
            </a:p>
            <a:p>
              <a:r>
                <a:rPr lang="it-IT"/>
                <a:t>Pillars</a:t>
              </a:r>
            </a:p>
          </p:txBody>
        </p:sp>
        <p:cxnSp>
          <p:nvCxnSpPr>
            <p:cNvPr id="48" name="Connettore 2 47"/>
            <p:cNvCxnSpPr/>
            <p:nvPr/>
          </p:nvCxnSpPr>
          <p:spPr>
            <a:xfrm flipH="1" flipV="1">
              <a:off x="2034653" y="4455674"/>
              <a:ext cx="1098416" cy="7126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Connettore 2 49"/>
            <p:cNvCxnSpPr/>
            <p:nvPr/>
          </p:nvCxnSpPr>
          <p:spPr>
            <a:xfrm flipV="1">
              <a:off x="3133069" y="4432584"/>
              <a:ext cx="921150" cy="7357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Connettore 2 51"/>
            <p:cNvCxnSpPr/>
            <p:nvPr/>
          </p:nvCxnSpPr>
          <p:spPr>
            <a:xfrm flipH="1" flipV="1">
              <a:off x="4588144" y="4420838"/>
              <a:ext cx="613873" cy="8205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Connettore 2 53"/>
            <p:cNvCxnSpPr/>
            <p:nvPr/>
          </p:nvCxnSpPr>
          <p:spPr>
            <a:xfrm flipV="1">
              <a:off x="5202017" y="4409493"/>
              <a:ext cx="622382" cy="8318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CasellaDiTesto 62"/>
            <p:cNvSpPr txBox="1"/>
            <p:nvPr/>
          </p:nvSpPr>
          <p:spPr>
            <a:xfrm>
              <a:off x="4790497" y="5254833"/>
              <a:ext cx="858440" cy="646331"/>
            </a:xfrm>
            <a:prstGeom prst="rect">
              <a:avLst/>
            </a:prstGeom>
            <a:noFill/>
          </p:spPr>
          <p:txBody>
            <a:bodyPr wrap="none" rtlCol="0">
              <a:spAutoFit/>
            </a:bodyPr>
            <a:lstStyle/>
            <a:p>
              <a:r>
                <a:rPr lang="it-IT"/>
                <a:t>Service</a:t>
              </a:r>
            </a:p>
            <a:p>
              <a:r>
                <a:rPr lang="it-IT"/>
                <a:t>Pillars</a:t>
              </a:r>
            </a:p>
          </p:txBody>
        </p:sp>
        <p:sp>
          <p:nvSpPr>
            <p:cNvPr id="65" name="CasellaDiTesto 64"/>
            <p:cNvSpPr txBox="1"/>
            <p:nvPr/>
          </p:nvSpPr>
          <p:spPr>
            <a:xfrm>
              <a:off x="2182917" y="920260"/>
              <a:ext cx="321043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it-IT"/>
                <a:t>Upper view of the system</a:t>
              </a:r>
            </a:p>
          </p:txBody>
        </p:sp>
        <p:sp>
          <p:nvSpPr>
            <p:cNvPr id="2" name="Ovale 1"/>
            <p:cNvSpPr/>
            <p:nvPr/>
          </p:nvSpPr>
          <p:spPr>
            <a:xfrm>
              <a:off x="1646724" y="3190352"/>
              <a:ext cx="203200" cy="23090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t-IT"/>
            </a:p>
          </p:txBody>
        </p:sp>
        <p:sp>
          <p:nvSpPr>
            <p:cNvPr id="3" name="Ovale 2">
              <a:extLst>
                <a:ext uri="{FF2B5EF4-FFF2-40B4-BE49-F238E27FC236}">
                  <a16:creationId xmlns:a16="http://schemas.microsoft.com/office/drawing/2014/main" id="{223D589C-6575-3371-0E2F-368AF7FA196B}"/>
                </a:ext>
              </a:extLst>
            </p:cNvPr>
            <p:cNvSpPr/>
            <p:nvPr/>
          </p:nvSpPr>
          <p:spPr>
            <a:xfrm>
              <a:off x="1626633" y="5015912"/>
              <a:ext cx="203200" cy="23090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t-IT"/>
            </a:p>
          </p:txBody>
        </p:sp>
        <p:cxnSp>
          <p:nvCxnSpPr>
            <p:cNvPr id="10" name="Connettore 2 9">
              <a:extLst>
                <a:ext uri="{FF2B5EF4-FFF2-40B4-BE49-F238E27FC236}">
                  <a16:creationId xmlns:a16="http://schemas.microsoft.com/office/drawing/2014/main" id="{B22C64C8-FAC1-D3ED-53B0-DBA9E1893978}"/>
                </a:ext>
              </a:extLst>
            </p:cNvPr>
            <p:cNvCxnSpPr>
              <a:cxnSpLocks/>
            </p:cNvCxnSpPr>
            <p:nvPr/>
          </p:nvCxnSpPr>
          <p:spPr>
            <a:xfrm flipH="1">
              <a:off x="1890565" y="2795611"/>
              <a:ext cx="2306878" cy="22203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Rettangolo 32">
              <a:extLst>
                <a:ext uri="{FF2B5EF4-FFF2-40B4-BE49-F238E27FC236}">
                  <a16:creationId xmlns:a16="http://schemas.microsoft.com/office/drawing/2014/main" id="{FEBE48D3-18EB-D165-5CA2-E2528D195EFC}"/>
                </a:ext>
              </a:extLst>
            </p:cNvPr>
            <p:cNvSpPr/>
            <p:nvPr/>
          </p:nvSpPr>
          <p:spPr>
            <a:xfrm>
              <a:off x="145915" y="671209"/>
              <a:ext cx="7052553" cy="565177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5" name="CasellaDiTesto 34">
            <a:extLst>
              <a:ext uri="{FF2B5EF4-FFF2-40B4-BE49-F238E27FC236}">
                <a16:creationId xmlns:a16="http://schemas.microsoft.com/office/drawing/2014/main" id="{9A639303-640F-9901-E9D7-28F55B4F39DE}"/>
              </a:ext>
            </a:extLst>
          </p:cNvPr>
          <p:cNvSpPr txBox="1"/>
          <p:nvPr/>
        </p:nvSpPr>
        <p:spPr>
          <a:xfrm>
            <a:off x="8253150" y="311445"/>
            <a:ext cx="321043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it-IT"/>
              <a:t>Lifting system and wheels</a:t>
            </a:r>
          </a:p>
        </p:txBody>
      </p:sp>
      <p:sp>
        <p:nvSpPr>
          <p:cNvPr id="36" name="Rettangolo 35">
            <a:extLst>
              <a:ext uri="{FF2B5EF4-FFF2-40B4-BE49-F238E27FC236}">
                <a16:creationId xmlns:a16="http://schemas.microsoft.com/office/drawing/2014/main" id="{A1D73426-44AF-52D7-E32F-0611A8C43FD2}"/>
              </a:ext>
            </a:extLst>
          </p:cNvPr>
          <p:cNvSpPr/>
          <p:nvPr/>
        </p:nvSpPr>
        <p:spPr>
          <a:xfrm>
            <a:off x="7577847" y="194553"/>
            <a:ext cx="4426085" cy="616733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Immagine 10">
            <a:extLst>
              <a:ext uri="{FF2B5EF4-FFF2-40B4-BE49-F238E27FC236}">
                <a16:creationId xmlns:a16="http://schemas.microsoft.com/office/drawing/2014/main" id="{7F095C63-97BB-951E-9660-205DBE16A93D}"/>
              </a:ext>
            </a:extLst>
          </p:cNvPr>
          <p:cNvPicPr>
            <a:picLocks noChangeAspect="1"/>
          </p:cNvPicPr>
          <p:nvPr/>
        </p:nvPicPr>
        <p:blipFill>
          <a:blip r:embed="rId4"/>
          <a:stretch>
            <a:fillRect/>
          </a:stretch>
        </p:blipFill>
        <p:spPr>
          <a:xfrm>
            <a:off x="7728291" y="914509"/>
            <a:ext cx="4122097" cy="2787872"/>
          </a:xfrm>
          <a:prstGeom prst="rect">
            <a:avLst/>
          </a:prstGeom>
        </p:spPr>
      </p:pic>
      <p:sp>
        <p:nvSpPr>
          <p:cNvPr id="9" name="CasellaDiTesto 8">
            <a:extLst>
              <a:ext uri="{FF2B5EF4-FFF2-40B4-BE49-F238E27FC236}">
                <a16:creationId xmlns:a16="http://schemas.microsoft.com/office/drawing/2014/main" id="{6845C7F0-B37E-C4D4-C9DD-DEA4211A6AFD}"/>
              </a:ext>
            </a:extLst>
          </p:cNvPr>
          <p:cNvSpPr txBox="1"/>
          <p:nvPr/>
        </p:nvSpPr>
        <p:spPr>
          <a:xfrm>
            <a:off x="8153400" y="5597396"/>
            <a:ext cx="321043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it-IT"/>
              <a:t>No room for automatic system</a:t>
            </a:r>
          </a:p>
        </p:txBody>
      </p:sp>
      <p:sp>
        <p:nvSpPr>
          <p:cNvPr id="12" name="Segnaposto piè di pagina 11">
            <a:extLst>
              <a:ext uri="{FF2B5EF4-FFF2-40B4-BE49-F238E27FC236}">
                <a16:creationId xmlns:a16="http://schemas.microsoft.com/office/drawing/2014/main" id="{553C3625-F2D0-9C27-3364-98B1C036B96F}"/>
              </a:ext>
            </a:extLst>
          </p:cNvPr>
          <p:cNvSpPr>
            <a:spLocks noGrp="1"/>
          </p:cNvSpPr>
          <p:nvPr>
            <p:ph type="ftr" sz="quarter" idx="11"/>
          </p:nvPr>
        </p:nvSpPr>
        <p:spPr/>
        <p:txBody>
          <a:bodyPr/>
          <a:lstStyle/>
          <a:p>
            <a:r>
              <a:rPr lang="en-US"/>
              <a:t>Emiliano Dané - 21 Jan 2025 - EC L2 PRR</a:t>
            </a:r>
            <a:endParaRPr lang="it-IT"/>
          </a:p>
        </p:txBody>
      </p:sp>
    </p:spTree>
    <p:extLst>
      <p:ext uri="{BB962C8B-B14F-4D97-AF65-F5344CB8AC3E}">
        <p14:creationId xmlns:p14="http://schemas.microsoft.com/office/powerpoint/2010/main" val="3535606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55F3E2D-36CB-C4D3-4D1D-9AEB2FD93D57}"/>
              </a:ext>
            </a:extLst>
          </p:cNvPr>
          <p:cNvSpPr>
            <a:spLocks noGrp="1"/>
          </p:cNvSpPr>
          <p:nvPr>
            <p:ph idx="1"/>
          </p:nvPr>
        </p:nvSpPr>
        <p:spPr>
          <a:xfrm>
            <a:off x="1247572" y="1220484"/>
            <a:ext cx="9833043" cy="3981788"/>
          </a:xfrm>
        </p:spPr>
        <p:txBody>
          <a:bodyPr>
            <a:normAutofit fontScale="92500" lnSpcReduction="20000"/>
          </a:bodyPr>
          <a:lstStyle/>
          <a:p>
            <a:pPr marL="0" indent="0">
              <a:buNone/>
            </a:pPr>
            <a:r>
              <a:rPr lang="it-IT"/>
              <a:t>Conclusions</a:t>
            </a:r>
          </a:p>
          <a:p>
            <a:r>
              <a:rPr lang="it-IT"/>
              <a:t>we had some delay due to Marco activities on other tasks</a:t>
            </a:r>
          </a:p>
          <a:p>
            <a:r>
              <a:rPr lang="it-IT"/>
              <a:t>the design of the beam is frozen</a:t>
            </a:r>
          </a:p>
          <a:p>
            <a:r>
              <a:rPr lang="it-IT"/>
              <a:t>the beam is puchased</a:t>
            </a:r>
          </a:p>
          <a:p>
            <a:pPr marL="0" indent="0">
              <a:buNone/>
            </a:pPr>
            <a:r>
              <a:rPr lang="it-IT"/>
              <a:t>Next steps</a:t>
            </a:r>
          </a:p>
          <a:p>
            <a:r>
              <a:rPr lang="it-IT"/>
              <a:t>design the alignment system</a:t>
            </a:r>
          </a:p>
          <a:p>
            <a:r>
              <a:rPr lang="it-IT"/>
              <a:t>finalize the lifting system and wheels insertion</a:t>
            </a:r>
          </a:p>
          <a:p>
            <a:r>
              <a:rPr lang="it-IT"/>
              <a:t>Production of the system</a:t>
            </a:r>
          </a:p>
          <a:p>
            <a:r>
              <a:rPr lang="it-IT"/>
              <a:t>Test to check all the system (mechanical test, Climatic chamber test...)</a:t>
            </a:r>
          </a:p>
        </p:txBody>
      </p:sp>
      <p:sp>
        <p:nvSpPr>
          <p:cNvPr id="2" name="Segnaposto piè di pagina 1">
            <a:extLst>
              <a:ext uri="{FF2B5EF4-FFF2-40B4-BE49-F238E27FC236}">
                <a16:creationId xmlns:a16="http://schemas.microsoft.com/office/drawing/2014/main" id="{D953A385-006E-8DC5-B733-583D46646757}"/>
              </a:ext>
            </a:extLst>
          </p:cNvPr>
          <p:cNvSpPr>
            <a:spLocks noGrp="1"/>
          </p:cNvSpPr>
          <p:nvPr>
            <p:ph type="ftr" sz="quarter" idx="11"/>
          </p:nvPr>
        </p:nvSpPr>
        <p:spPr/>
        <p:txBody>
          <a:bodyPr/>
          <a:lstStyle/>
          <a:p>
            <a:r>
              <a:rPr lang="en-US"/>
              <a:t>Emiliano Dané - 21 Jan 2025 - EC L2 PRR</a:t>
            </a:r>
            <a:endParaRPr lang="it-IT"/>
          </a:p>
        </p:txBody>
      </p:sp>
    </p:spTree>
    <p:extLst>
      <p:ext uri="{BB962C8B-B14F-4D97-AF65-F5344CB8AC3E}">
        <p14:creationId xmlns:p14="http://schemas.microsoft.com/office/powerpoint/2010/main" val="457126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882958"/>
            <a:ext cx="10515600" cy="789420"/>
          </a:xfrm>
        </p:spPr>
        <p:txBody>
          <a:bodyPr/>
          <a:lstStyle/>
          <a:p>
            <a:pPr algn="ctr"/>
            <a:r>
              <a:rPr lang="it-IT"/>
              <a:t>ITk SHIPPING/TEST BOX </a:t>
            </a:r>
          </a:p>
        </p:txBody>
      </p:sp>
      <p:sp>
        <p:nvSpPr>
          <p:cNvPr id="3" name="Segnaposto piè di pagina 2">
            <a:extLst>
              <a:ext uri="{FF2B5EF4-FFF2-40B4-BE49-F238E27FC236}">
                <a16:creationId xmlns:a16="http://schemas.microsoft.com/office/drawing/2014/main" id="{837F5172-715C-7B71-F280-6762CFA95E60}"/>
              </a:ext>
            </a:extLst>
          </p:cNvPr>
          <p:cNvSpPr>
            <a:spLocks noGrp="1"/>
          </p:cNvSpPr>
          <p:nvPr>
            <p:ph type="ftr" sz="quarter" idx="11"/>
          </p:nvPr>
        </p:nvSpPr>
        <p:spPr/>
        <p:txBody>
          <a:bodyPr/>
          <a:lstStyle/>
          <a:p>
            <a:r>
              <a:rPr lang="en-US"/>
              <a:t>Emiliano Dané - 21 Jan 2025 - EC L2 PRR</a:t>
            </a:r>
            <a:endParaRPr lang="it-IT"/>
          </a:p>
        </p:txBody>
      </p:sp>
    </p:spTree>
    <p:extLst>
      <p:ext uri="{BB962C8B-B14F-4D97-AF65-F5344CB8AC3E}">
        <p14:creationId xmlns:p14="http://schemas.microsoft.com/office/powerpoint/2010/main" val="2503267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a:extLst>
              <a:ext uri="{FF2B5EF4-FFF2-40B4-BE49-F238E27FC236}">
                <a16:creationId xmlns:a16="http://schemas.microsoft.com/office/drawing/2014/main" id="{A88C70AB-BC6F-FF79-4799-0AF8D7E716D2}"/>
              </a:ext>
            </a:extLst>
          </p:cNvPr>
          <p:cNvPicPr>
            <a:picLocks noChangeAspect="1"/>
          </p:cNvPicPr>
          <p:nvPr/>
        </p:nvPicPr>
        <p:blipFill>
          <a:blip r:embed="rId2"/>
          <a:stretch>
            <a:fillRect/>
          </a:stretch>
        </p:blipFill>
        <p:spPr>
          <a:xfrm>
            <a:off x="697503" y="239049"/>
            <a:ext cx="6023440" cy="6148128"/>
          </a:xfrm>
          <a:prstGeom prst="rect">
            <a:avLst/>
          </a:prstGeom>
        </p:spPr>
      </p:pic>
      <p:pic>
        <p:nvPicPr>
          <p:cNvPr id="5" name="Immagine 4">
            <a:extLst>
              <a:ext uri="{FF2B5EF4-FFF2-40B4-BE49-F238E27FC236}">
                <a16:creationId xmlns:a16="http://schemas.microsoft.com/office/drawing/2014/main" id="{80085043-29D3-55C9-482C-DEA18EA1D2FE}"/>
              </a:ext>
            </a:extLst>
          </p:cNvPr>
          <p:cNvPicPr>
            <a:picLocks noChangeAspect="1"/>
          </p:cNvPicPr>
          <p:nvPr/>
        </p:nvPicPr>
        <p:blipFill>
          <a:blip r:embed="rId3"/>
          <a:stretch>
            <a:fillRect/>
          </a:stretch>
        </p:blipFill>
        <p:spPr>
          <a:xfrm>
            <a:off x="6827219" y="3392073"/>
            <a:ext cx="5045444" cy="2995104"/>
          </a:xfrm>
          <a:prstGeom prst="rect">
            <a:avLst/>
          </a:prstGeom>
        </p:spPr>
      </p:pic>
      <p:cxnSp>
        <p:nvCxnSpPr>
          <p:cNvPr id="9" name="Connettore 2 8">
            <a:extLst>
              <a:ext uri="{FF2B5EF4-FFF2-40B4-BE49-F238E27FC236}">
                <a16:creationId xmlns:a16="http://schemas.microsoft.com/office/drawing/2014/main" id="{0CDDDD1A-6CA9-3EF4-BF54-09B86C4497CE}"/>
              </a:ext>
            </a:extLst>
          </p:cNvPr>
          <p:cNvCxnSpPr>
            <a:cxnSpLocks/>
          </p:cNvCxnSpPr>
          <p:nvPr/>
        </p:nvCxnSpPr>
        <p:spPr>
          <a:xfrm flipV="1">
            <a:off x="3136875" y="3142859"/>
            <a:ext cx="0" cy="1015467"/>
          </a:xfrm>
          <a:prstGeom prst="straightConnector1">
            <a:avLst/>
          </a:prstGeom>
          <a:ln w="476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a:extLst>
              <a:ext uri="{FF2B5EF4-FFF2-40B4-BE49-F238E27FC236}">
                <a16:creationId xmlns:a16="http://schemas.microsoft.com/office/drawing/2014/main" id="{BACAAD85-84E4-C11C-0202-3C27C5726B91}"/>
              </a:ext>
            </a:extLst>
          </p:cNvPr>
          <p:cNvCxnSpPr>
            <a:cxnSpLocks/>
          </p:cNvCxnSpPr>
          <p:nvPr/>
        </p:nvCxnSpPr>
        <p:spPr>
          <a:xfrm flipV="1">
            <a:off x="4339764" y="3142859"/>
            <a:ext cx="0" cy="1023163"/>
          </a:xfrm>
          <a:prstGeom prst="straightConnector1">
            <a:avLst/>
          </a:prstGeom>
          <a:ln w="476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4" name="Rettangolo 13">
            <a:extLst>
              <a:ext uri="{FF2B5EF4-FFF2-40B4-BE49-F238E27FC236}">
                <a16:creationId xmlns:a16="http://schemas.microsoft.com/office/drawing/2014/main" id="{E5867A8F-E900-C553-C7A6-4C9FCFC05A46}"/>
              </a:ext>
            </a:extLst>
          </p:cNvPr>
          <p:cNvSpPr/>
          <p:nvPr/>
        </p:nvSpPr>
        <p:spPr>
          <a:xfrm>
            <a:off x="2691001" y="2938300"/>
            <a:ext cx="2036444" cy="416088"/>
          </a:xfrm>
          <a:prstGeom prst="rect">
            <a:avLst/>
          </a:prstGeom>
          <a:solidFill>
            <a:schemeClr val="accent4">
              <a:alpha val="5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a:extLst>
              <a:ext uri="{FF2B5EF4-FFF2-40B4-BE49-F238E27FC236}">
                <a16:creationId xmlns:a16="http://schemas.microsoft.com/office/drawing/2014/main" id="{571843C0-CD19-D185-1494-7F7F93B4BACB}"/>
              </a:ext>
            </a:extLst>
          </p:cNvPr>
          <p:cNvSpPr txBox="1"/>
          <p:nvPr/>
        </p:nvSpPr>
        <p:spPr>
          <a:xfrm>
            <a:off x="157157" y="2943781"/>
            <a:ext cx="2036444" cy="33855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it-IT" sz="1600"/>
              <a:t>Switch load system</a:t>
            </a:r>
          </a:p>
        </p:txBody>
      </p:sp>
      <p:sp>
        <p:nvSpPr>
          <p:cNvPr id="20" name="Freccia a destra 19">
            <a:extLst>
              <a:ext uri="{FF2B5EF4-FFF2-40B4-BE49-F238E27FC236}">
                <a16:creationId xmlns:a16="http://schemas.microsoft.com/office/drawing/2014/main" id="{FF4415CF-E6F8-CE0A-5132-3F15153B20B1}"/>
              </a:ext>
            </a:extLst>
          </p:cNvPr>
          <p:cNvSpPr/>
          <p:nvPr/>
        </p:nvSpPr>
        <p:spPr>
          <a:xfrm flipH="1">
            <a:off x="2091447" y="2979970"/>
            <a:ext cx="580098" cy="3257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F5B3F7D3-C4F5-9929-2EAD-1BF1B157EA1C}"/>
              </a:ext>
            </a:extLst>
          </p:cNvPr>
          <p:cNvSpPr txBox="1"/>
          <p:nvPr/>
        </p:nvSpPr>
        <p:spPr>
          <a:xfrm>
            <a:off x="200103" y="3575539"/>
            <a:ext cx="1402902"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it-IT"/>
              <a:t>Rail support</a:t>
            </a:r>
          </a:p>
        </p:txBody>
      </p:sp>
      <p:sp>
        <p:nvSpPr>
          <p:cNvPr id="11" name="Freccia a destra 10">
            <a:extLst>
              <a:ext uri="{FF2B5EF4-FFF2-40B4-BE49-F238E27FC236}">
                <a16:creationId xmlns:a16="http://schemas.microsoft.com/office/drawing/2014/main" id="{725DB31F-471E-629F-0389-0E8BEAF84A7C}"/>
              </a:ext>
            </a:extLst>
          </p:cNvPr>
          <p:cNvSpPr/>
          <p:nvPr/>
        </p:nvSpPr>
        <p:spPr>
          <a:xfrm flipH="1">
            <a:off x="1510774" y="3560147"/>
            <a:ext cx="1349154" cy="3847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AC6A51EE-39A3-B062-DD11-A8D7BD20ECA6}"/>
              </a:ext>
            </a:extLst>
          </p:cNvPr>
          <p:cNvSpPr txBox="1"/>
          <p:nvPr/>
        </p:nvSpPr>
        <p:spPr>
          <a:xfrm>
            <a:off x="7786154" y="77937"/>
            <a:ext cx="2885089"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a:t>Solution with a smaller box</a:t>
            </a:r>
          </a:p>
        </p:txBody>
      </p:sp>
      <p:grpSp>
        <p:nvGrpSpPr>
          <p:cNvPr id="34" name="Gruppo 33">
            <a:extLst>
              <a:ext uri="{FF2B5EF4-FFF2-40B4-BE49-F238E27FC236}">
                <a16:creationId xmlns:a16="http://schemas.microsoft.com/office/drawing/2014/main" id="{17EE0C7B-A724-481F-C193-8C58F13A4D29}"/>
              </a:ext>
            </a:extLst>
          </p:cNvPr>
          <p:cNvGrpSpPr/>
          <p:nvPr/>
        </p:nvGrpSpPr>
        <p:grpSpPr>
          <a:xfrm>
            <a:off x="6955696" y="536135"/>
            <a:ext cx="4897227" cy="2769613"/>
            <a:chOff x="7218343" y="543500"/>
            <a:chExt cx="4897227" cy="2769613"/>
          </a:xfrm>
        </p:grpSpPr>
        <p:pic>
          <p:nvPicPr>
            <p:cNvPr id="28" name="Immagine 27">
              <a:extLst>
                <a:ext uri="{FF2B5EF4-FFF2-40B4-BE49-F238E27FC236}">
                  <a16:creationId xmlns:a16="http://schemas.microsoft.com/office/drawing/2014/main" id="{EAEE27AC-1769-F349-EB60-527CCDC1F9EB}"/>
                </a:ext>
              </a:extLst>
            </p:cNvPr>
            <p:cNvPicPr>
              <a:picLocks noChangeAspect="1"/>
            </p:cNvPicPr>
            <p:nvPr/>
          </p:nvPicPr>
          <p:blipFill>
            <a:blip r:embed="rId4"/>
            <a:stretch>
              <a:fillRect/>
            </a:stretch>
          </p:blipFill>
          <p:spPr>
            <a:xfrm>
              <a:off x="7218343" y="543500"/>
              <a:ext cx="4897227" cy="2769613"/>
            </a:xfrm>
            <a:prstGeom prst="rect">
              <a:avLst/>
            </a:prstGeom>
          </p:spPr>
        </p:pic>
        <p:sp>
          <p:nvSpPr>
            <p:cNvPr id="29" name="Rettangolo 28">
              <a:extLst>
                <a:ext uri="{FF2B5EF4-FFF2-40B4-BE49-F238E27FC236}">
                  <a16:creationId xmlns:a16="http://schemas.microsoft.com/office/drawing/2014/main" id="{86EB2210-52A2-DDD6-9B0C-1CADDDE79682}"/>
                </a:ext>
              </a:extLst>
            </p:cNvPr>
            <p:cNvSpPr/>
            <p:nvPr/>
          </p:nvSpPr>
          <p:spPr>
            <a:xfrm>
              <a:off x="7548664" y="1928306"/>
              <a:ext cx="4280170" cy="853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ttangolo 29">
              <a:extLst>
                <a:ext uri="{FF2B5EF4-FFF2-40B4-BE49-F238E27FC236}">
                  <a16:creationId xmlns:a16="http://schemas.microsoft.com/office/drawing/2014/main" id="{64C9F4A6-3F4C-ABDF-BD72-AAEF218EFCB6}"/>
                </a:ext>
              </a:extLst>
            </p:cNvPr>
            <p:cNvSpPr/>
            <p:nvPr/>
          </p:nvSpPr>
          <p:spPr>
            <a:xfrm>
              <a:off x="7675123" y="1928306"/>
              <a:ext cx="45719" cy="4160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Rettangolo 30">
              <a:extLst>
                <a:ext uri="{FF2B5EF4-FFF2-40B4-BE49-F238E27FC236}">
                  <a16:creationId xmlns:a16="http://schemas.microsoft.com/office/drawing/2014/main" id="{92428AA7-C571-1FB4-AC97-AC5D7F4C5253}"/>
                </a:ext>
              </a:extLst>
            </p:cNvPr>
            <p:cNvSpPr/>
            <p:nvPr/>
          </p:nvSpPr>
          <p:spPr>
            <a:xfrm>
              <a:off x="9971546" y="1969446"/>
              <a:ext cx="45719" cy="4160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31">
              <a:extLst>
                <a:ext uri="{FF2B5EF4-FFF2-40B4-BE49-F238E27FC236}">
                  <a16:creationId xmlns:a16="http://schemas.microsoft.com/office/drawing/2014/main" id="{A3C19390-4690-6236-5F44-E7CC1A4C40E0}"/>
                </a:ext>
              </a:extLst>
            </p:cNvPr>
            <p:cNvSpPr/>
            <p:nvPr/>
          </p:nvSpPr>
          <p:spPr>
            <a:xfrm>
              <a:off x="11494820" y="1955969"/>
              <a:ext cx="45719" cy="4160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32">
              <a:extLst>
                <a:ext uri="{FF2B5EF4-FFF2-40B4-BE49-F238E27FC236}">
                  <a16:creationId xmlns:a16="http://schemas.microsoft.com/office/drawing/2014/main" id="{5E3DF61C-CD22-EEDC-4A1B-0C5870C2F088}"/>
                </a:ext>
              </a:extLst>
            </p:cNvPr>
            <p:cNvSpPr/>
            <p:nvPr/>
          </p:nvSpPr>
          <p:spPr>
            <a:xfrm>
              <a:off x="10253486" y="1955969"/>
              <a:ext cx="45719" cy="4160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36" name="Connettore 2 35">
            <a:extLst>
              <a:ext uri="{FF2B5EF4-FFF2-40B4-BE49-F238E27FC236}">
                <a16:creationId xmlns:a16="http://schemas.microsoft.com/office/drawing/2014/main" id="{D9BED8D1-0161-C350-FE21-7673EB09755A}"/>
              </a:ext>
            </a:extLst>
          </p:cNvPr>
          <p:cNvCxnSpPr/>
          <p:nvPr/>
        </p:nvCxnSpPr>
        <p:spPr>
          <a:xfrm>
            <a:off x="1089498" y="6284068"/>
            <a:ext cx="5291847" cy="0"/>
          </a:xfrm>
          <a:prstGeom prst="straightConnector1">
            <a:avLst/>
          </a:prstGeom>
          <a:ln w="508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CasellaDiTesto 36">
            <a:extLst>
              <a:ext uri="{FF2B5EF4-FFF2-40B4-BE49-F238E27FC236}">
                <a16:creationId xmlns:a16="http://schemas.microsoft.com/office/drawing/2014/main" id="{75A32BD1-FD64-B79A-7FB1-FC1057F60DFF}"/>
              </a:ext>
            </a:extLst>
          </p:cNvPr>
          <p:cNvSpPr txBox="1"/>
          <p:nvPr/>
        </p:nvSpPr>
        <p:spPr>
          <a:xfrm>
            <a:off x="3033970" y="6133999"/>
            <a:ext cx="1402902"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it-IT"/>
              <a:t>1660mm</a:t>
            </a:r>
          </a:p>
        </p:txBody>
      </p:sp>
      <p:cxnSp>
        <p:nvCxnSpPr>
          <p:cNvPr id="40" name="Connettore 2 39">
            <a:extLst>
              <a:ext uri="{FF2B5EF4-FFF2-40B4-BE49-F238E27FC236}">
                <a16:creationId xmlns:a16="http://schemas.microsoft.com/office/drawing/2014/main" id="{97CA91BD-5B42-4312-8E03-511BADFF783D}"/>
              </a:ext>
            </a:extLst>
          </p:cNvPr>
          <p:cNvCxnSpPr>
            <a:cxnSpLocks/>
          </p:cNvCxnSpPr>
          <p:nvPr/>
        </p:nvCxnSpPr>
        <p:spPr>
          <a:xfrm>
            <a:off x="7134328" y="3188574"/>
            <a:ext cx="4599152" cy="0"/>
          </a:xfrm>
          <a:prstGeom prst="straightConnector1">
            <a:avLst/>
          </a:prstGeom>
          <a:ln w="508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CasellaDiTesto 41">
            <a:extLst>
              <a:ext uri="{FF2B5EF4-FFF2-40B4-BE49-F238E27FC236}">
                <a16:creationId xmlns:a16="http://schemas.microsoft.com/office/drawing/2014/main" id="{594C7813-B7AF-F7FB-3A7C-EE3B1BC21E70}"/>
              </a:ext>
            </a:extLst>
          </p:cNvPr>
          <p:cNvSpPr txBox="1"/>
          <p:nvPr/>
        </p:nvSpPr>
        <p:spPr>
          <a:xfrm>
            <a:off x="8799548" y="2964079"/>
            <a:ext cx="1402902"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it-IT"/>
              <a:t>4200 mm</a:t>
            </a:r>
          </a:p>
        </p:txBody>
      </p:sp>
      <p:sp>
        <p:nvSpPr>
          <p:cNvPr id="43" name="CasellaDiTesto 42">
            <a:extLst>
              <a:ext uri="{FF2B5EF4-FFF2-40B4-BE49-F238E27FC236}">
                <a16:creationId xmlns:a16="http://schemas.microsoft.com/office/drawing/2014/main" id="{13233C89-34A2-CDC3-055F-BD6A2BBC707E}"/>
              </a:ext>
            </a:extLst>
          </p:cNvPr>
          <p:cNvSpPr txBox="1"/>
          <p:nvPr/>
        </p:nvSpPr>
        <p:spPr>
          <a:xfrm>
            <a:off x="2922714" y="847007"/>
            <a:ext cx="1573017"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a:t>Optoboxes</a:t>
            </a:r>
          </a:p>
        </p:txBody>
      </p:sp>
      <p:sp>
        <p:nvSpPr>
          <p:cNvPr id="2" name="CasellaDiTesto 1">
            <a:extLst>
              <a:ext uri="{FF2B5EF4-FFF2-40B4-BE49-F238E27FC236}">
                <a16:creationId xmlns:a16="http://schemas.microsoft.com/office/drawing/2014/main" id="{83687B0A-3EDB-913C-73C1-8BDCA83B478D}"/>
              </a:ext>
            </a:extLst>
          </p:cNvPr>
          <p:cNvSpPr txBox="1"/>
          <p:nvPr/>
        </p:nvSpPr>
        <p:spPr>
          <a:xfrm>
            <a:off x="7826741" y="544721"/>
            <a:ext cx="2885089"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it-IT"/>
              <a:t>by Antonio Croce</a:t>
            </a:r>
          </a:p>
        </p:txBody>
      </p:sp>
      <p:sp>
        <p:nvSpPr>
          <p:cNvPr id="3" name="Segnaposto piè di pagina 2">
            <a:extLst>
              <a:ext uri="{FF2B5EF4-FFF2-40B4-BE49-F238E27FC236}">
                <a16:creationId xmlns:a16="http://schemas.microsoft.com/office/drawing/2014/main" id="{1A6D1143-160D-C30C-B76D-6ED050668B4F}"/>
              </a:ext>
            </a:extLst>
          </p:cNvPr>
          <p:cNvSpPr>
            <a:spLocks noGrp="1"/>
          </p:cNvSpPr>
          <p:nvPr>
            <p:ph type="ftr" sz="quarter" idx="11"/>
          </p:nvPr>
        </p:nvSpPr>
        <p:spPr/>
        <p:txBody>
          <a:bodyPr/>
          <a:lstStyle/>
          <a:p>
            <a:r>
              <a:rPr lang="en-US"/>
              <a:t>Emiliano Dané - 21 Jan 2025 - EC L2 PRR</a:t>
            </a:r>
            <a:endParaRPr lang="it-IT"/>
          </a:p>
        </p:txBody>
      </p:sp>
      <p:sp>
        <p:nvSpPr>
          <p:cNvPr id="6" name="CasellaDiTesto 5">
            <a:extLst>
              <a:ext uri="{FF2B5EF4-FFF2-40B4-BE49-F238E27FC236}">
                <a16:creationId xmlns:a16="http://schemas.microsoft.com/office/drawing/2014/main" id="{D6FE8440-939B-6427-1817-86C907AAD8CA}"/>
              </a:ext>
            </a:extLst>
          </p:cNvPr>
          <p:cNvSpPr txBox="1"/>
          <p:nvPr/>
        </p:nvSpPr>
        <p:spPr>
          <a:xfrm>
            <a:off x="1063298" y="5275613"/>
            <a:ext cx="5291847"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it-IT"/>
              <a:t>Dumped Platform</a:t>
            </a:r>
          </a:p>
        </p:txBody>
      </p:sp>
    </p:spTree>
    <p:extLst>
      <p:ext uri="{BB962C8B-B14F-4D97-AF65-F5344CB8AC3E}">
        <p14:creationId xmlns:p14="http://schemas.microsoft.com/office/powerpoint/2010/main" val="3157114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F216D56-B16B-545B-62EA-487D8B1CC129}"/>
              </a:ext>
            </a:extLst>
          </p:cNvPr>
          <p:cNvPicPr>
            <a:picLocks noChangeAspect="1"/>
          </p:cNvPicPr>
          <p:nvPr/>
        </p:nvPicPr>
        <p:blipFill>
          <a:blip r:embed="rId2"/>
          <a:stretch>
            <a:fillRect/>
          </a:stretch>
        </p:blipFill>
        <p:spPr>
          <a:xfrm>
            <a:off x="2589179" y="352444"/>
            <a:ext cx="8278238" cy="5744550"/>
          </a:xfrm>
          <a:prstGeom prst="rect">
            <a:avLst/>
          </a:prstGeom>
        </p:spPr>
      </p:pic>
      <p:sp>
        <p:nvSpPr>
          <p:cNvPr id="2" name="CasellaDiTesto 1">
            <a:extLst>
              <a:ext uri="{FF2B5EF4-FFF2-40B4-BE49-F238E27FC236}">
                <a16:creationId xmlns:a16="http://schemas.microsoft.com/office/drawing/2014/main" id="{164398DF-7C9F-246D-05B6-8D55E0C82147}"/>
              </a:ext>
            </a:extLst>
          </p:cNvPr>
          <p:cNvSpPr txBox="1"/>
          <p:nvPr/>
        </p:nvSpPr>
        <p:spPr>
          <a:xfrm>
            <a:off x="2869660" y="5136204"/>
            <a:ext cx="2801344"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it-IT"/>
              <a:t>Connections to the T-trolley</a:t>
            </a:r>
          </a:p>
        </p:txBody>
      </p:sp>
      <p:cxnSp>
        <p:nvCxnSpPr>
          <p:cNvPr id="4" name="Connettore 2 3">
            <a:extLst>
              <a:ext uri="{FF2B5EF4-FFF2-40B4-BE49-F238E27FC236}">
                <a16:creationId xmlns:a16="http://schemas.microsoft.com/office/drawing/2014/main" id="{0F5A533A-7048-E93D-50FA-E5C2CB399A76}"/>
              </a:ext>
            </a:extLst>
          </p:cNvPr>
          <p:cNvCxnSpPr/>
          <p:nvPr/>
        </p:nvCxnSpPr>
        <p:spPr>
          <a:xfrm flipV="1">
            <a:off x="4289898" y="2840477"/>
            <a:ext cx="0" cy="223736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6" name="Connettore 2 5">
            <a:extLst>
              <a:ext uri="{FF2B5EF4-FFF2-40B4-BE49-F238E27FC236}">
                <a16:creationId xmlns:a16="http://schemas.microsoft.com/office/drawing/2014/main" id="{D2B593FF-16F6-F2E5-E935-B4BEFE9A0D16}"/>
              </a:ext>
            </a:extLst>
          </p:cNvPr>
          <p:cNvCxnSpPr>
            <a:cxnSpLocks/>
          </p:cNvCxnSpPr>
          <p:nvPr/>
        </p:nvCxnSpPr>
        <p:spPr>
          <a:xfrm flipV="1">
            <a:off x="4289898" y="3599234"/>
            <a:ext cx="2256817" cy="1478604"/>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7" name="Connettore 2 6">
            <a:extLst>
              <a:ext uri="{FF2B5EF4-FFF2-40B4-BE49-F238E27FC236}">
                <a16:creationId xmlns:a16="http://schemas.microsoft.com/office/drawing/2014/main" id="{FD91EBEA-E900-8010-D2D3-BB854E06BE75}"/>
              </a:ext>
            </a:extLst>
          </p:cNvPr>
          <p:cNvCxnSpPr>
            <a:cxnSpLocks/>
          </p:cNvCxnSpPr>
          <p:nvPr/>
        </p:nvCxnSpPr>
        <p:spPr>
          <a:xfrm flipV="1">
            <a:off x="4270332" y="4289898"/>
            <a:ext cx="4718025" cy="78794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3" name="Segnaposto piè di pagina 2">
            <a:extLst>
              <a:ext uri="{FF2B5EF4-FFF2-40B4-BE49-F238E27FC236}">
                <a16:creationId xmlns:a16="http://schemas.microsoft.com/office/drawing/2014/main" id="{72DB23DB-4310-F882-0146-E175BEC1ECB5}"/>
              </a:ext>
            </a:extLst>
          </p:cNvPr>
          <p:cNvSpPr>
            <a:spLocks noGrp="1"/>
          </p:cNvSpPr>
          <p:nvPr>
            <p:ph type="ftr" sz="quarter" idx="11"/>
          </p:nvPr>
        </p:nvSpPr>
        <p:spPr/>
        <p:txBody>
          <a:bodyPr/>
          <a:lstStyle/>
          <a:p>
            <a:r>
              <a:rPr lang="en-US"/>
              <a:t>Emiliano Dané - 21 Jan 2025 - EC L2 PRR</a:t>
            </a:r>
            <a:endParaRPr lang="it-IT"/>
          </a:p>
        </p:txBody>
      </p:sp>
    </p:spTree>
    <p:extLst>
      <p:ext uri="{BB962C8B-B14F-4D97-AF65-F5344CB8AC3E}">
        <p14:creationId xmlns:p14="http://schemas.microsoft.com/office/powerpoint/2010/main" val="1274827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8480" y="988513"/>
            <a:ext cx="6179641" cy="480131"/>
          </a:xfrm>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spAutoFit/>
          </a:bodyPr>
          <a:lstStyle/>
          <a:p>
            <a:r>
              <a:rPr lang="it-IT" sz="2800">
                <a:solidFill>
                  <a:schemeClr val="lt1"/>
                </a:solidFill>
                <a:latin typeface="+mn-lt"/>
                <a:ea typeface="+mn-ea"/>
                <a:cs typeface="+mn-cs"/>
              </a:rPr>
              <a:t>Shipping trolley and shipping/test box</a:t>
            </a:r>
          </a:p>
        </p:txBody>
      </p:sp>
      <p:sp>
        <p:nvSpPr>
          <p:cNvPr id="11" name="CasellaDiTesto 10"/>
          <p:cNvSpPr txBox="1"/>
          <p:nvPr/>
        </p:nvSpPr>
        <p:spPr>
          <a:xfrm>
            <a:off x="287314" y="5745942"/>
            <a:ext cx="7274812" cy="646331"/>
          </a:xfrm>
          <a:prstGeom prst="rect">
            <a:avLst/>
          </a:prstGeom>
          <a:noFill/>
        </p:spPr>
        <p:txBody>
          <a:bodyPr wrap="square" rtlCol="0">
            <a:spAutoFit/>
          </a:bodyPr>
          <a:lstStyle/>
          <a:p>
            <a:r>
              <a:rPr lang="it-IT"/>
              <a:t>The idea is to use the T-trolley for the shipping and a system supporting the rails is under study. </a:t>
            </a:r>
          </a:p>
        </p:txBody>
      </p:sp>
      <p:pic>
        <p:nvPicPr>
          <p:cNvPr id="14" name="Immagine 13"/>
          <p:cNvPicPr>
            <a:picLocks noChangeAspect="1"/>
          </p:cNvPicPr>
          <p:nvPr/>
        </p:nvPicPr>
        <p:blipFill>
          <a:blip r:embed="rId2"/>
          <a:stretch>
            <a:fillRect/>
          </a:stretch>
        </p:blipFill>
        <p:spPr>
          <a:xfrm>
            <a:off x="7813210" y="169819"/>
            <a:ext cx="4090499" cy="2987353"/>
          </a:xfrm>
          <a:prstGeom prst="rect">
            <a:avLst/>
          </a:prstGeom>
        </p:spPr>
      </p:pic>
      <p:grpSp>
        <p:nvGrpSpPr>
          <p:cNvPr id="16" name="Gruppo 15"/>
          <p:cNvGrpSpPr/>
          <p:nvPr/>
        </p:nvGrpSpPr>
        <p:grpSpPr>
          <a:xfrm>
            <a:off x="287313" y="1782046"/>
            <a:ext cx="7588605" cy="3780577"/>
            <a:chOff x="266093" y="1131806"/>
            <a:chExt cx="7588605" cy="3780577"/>
          </a:xfrm>
        </p:grpSpPr>
        <p:grpSp>
          <p:nvGrpSpPr>
            <p:cNvPr id="10" name="Gruppo 9"/>
            <p:cNvGrpSpPr/>
            <p:nvPr/>
          </p:nvGrpSpPr>
          <p:grpSpPr>
            <a:xfrm>
              <a:off x="266093" y="1267194"/>
              <a:ext cx="7274812" cy="3645189"/>
              <a:chOff x="323661" y="2010804"/>
              <a:chExt cx="7809307" cy="3936212"/>
            </a:xfrm>
          </p:grpSpPr>
          <p:pic>
            <p:nvPicPr>
              <p:cNvPr id="4" name="Immagine 3"/>
              <p:cNvPicPr>
                <a:picLocks noChangeAspect="1"/>
              </p:cNvPicPr>
              <p:nvPr/>
            </p:nvPicPr>
            <p:blipFill>
              <a:blip r:embed="rId3"/>
              <a:stretch>
                <a:fillRect/>
              </a:stretch>
            </p:blipFill>
            <p:spPr>
              <a:xfrm>
                <a:off x="323661" y="2010804"/>
                <a:ext cx="7809307" cy="3936212"/>
              </a:xfrm>
              <a:prstGeom prst="rect">
                <a:avLst/>
              </a:prstGeom>
            </p:spPr>
          </p:pic>
          <p:sp>
            <p:nvSpPr>
              <p:cNvPr id="5" name="Rettangolo 4"/>
              <p:cNvSpPr/>
              <p:nvPr/>
            </p:nvSpPr>
            <p:spPr>
              <a:xfrm rot="20299537">
                <a:off x="1960915" y="3791888"/>
                <a:ext cx="5739184" cy="1647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6" name="Rettangolo 5"/>
              <p:cNvSpPr/>
              <p:nvPr/>
            </p:nvSpPr>
            <p:spPr>
              <a:xfrm rot="20299537">
                <a:off x="1986390" y="3317064"/>
                <a:ext cx="5023216" cy="16564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7" name="Freccia a destra 6"/>
              <p:cNvSpPr/>
              <p:nvPr/>
            </p:nvSpPr>
            <p:spPr>
              <a:xfrm rot="14520483">
                <a:off x="2401455" y="4189756"/>
                <a:ext cx="535098" cy="3998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a destra 7"/>
              <p:cNvSpPr/>
              <p:nvPr/>
            </p:nvSpPr>
            <p:spPr>
              <a:xfrm rot="14520483">
                <a:off x="4320981" y="3405119"/>
                <a:ext cx="535098" cy="3998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a destra 8"/>
              <p:cNvSpPr/>
              <p:nvPr/>
            </p:nvSpPr>
            <p:spPr>
              <a:xfrm rot="14520483">
                <a:off x="5798798" y="2868030"/>
                <a:ext cx="535098" cy="3998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2" name="CasellaDiTesto 11"/>
            <p:cNvSpPr txBox="1"/>
            <p:nvPr/>
          </p:nvSpPr>
          <p:spPr>
            <a:xfrm>
              <a:off x="5658251" y="1131806"/>
              <a:ext cx="476477"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it-IT"/>
                <a:t>rail</a:t>
              </a:r>
            </a:p>
          </p:txBody>
        </p:sp>
        <p:sp>
          <p:nvSpPr>
            <p:cNvPr id="15" name="CasellaDiTesto 14"/>
            <p:cNvSpPr txBox="1"/>
            <p:nvPr/>
          </p:nvSpPr>
          <p:spPr>
            <a:xfrm>
              <a:off x="6591147" y="2367738"/>
              <a:ext cx="1263551"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it-IT"/>
                <a:t>rail support</a:t>
              </a:r>
            </a:p>
          </p:txBody>
        </p:sp>
      </p:grpSp>
      <p:sp>
        <p:nvSpPr>
          <p:cNvPr id="17" name="Freccia a destra 16"/>
          <p:cNvSpPr/>
          <p:nvPr/>
        </p:nvSpPr>
        <p:spPr>
          <a:xfrm rot="20471899">
            <a:off x="7268409" y="2015397"/>
            <a:ext cx="1052712" cy="49436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sp>
        <p:nvSpPr>
          <p:cNvPr id="18" name="CasellaDiTesto 17"/>
          <p:cNvSpPr txBox="1"/>
          <p:nvPr/>
        </p:nvSpPr>
        <p:spPr>
          <a:xfrm>
            <a:off x="7955280" y="3814244"/>
            <a:ext cx="3608488" cy="646331"/>
          </a:xfrm>
          <a:prstGeom prst="rect">
            <a:avLst/>
          </a:prstGeom>
          <a:noFill/>
        </p:spPr>
        <p:txBody>
          <a:bodyPr wrap="none" rtlCol="0">
            <a:spAutoFit/>
          </a:bodyPr>
          <a:lstStyle/>
          <a:p>
            <a:r>
              <a:rPr lang="it-IT"/>
              <a:t>Shipping/test box is under definition</a:t>
            </a:r>
          </a:p>
          <a:p>
            <a:r>
              <a:rPr lang="it-IT"/>
              <a:t>Not clear how to go in the box</a:t>
            </a:r>
          </a:p>
        </p:txBody>
      </p:sp>
      <p:sp>
        <p:nvSpPr>
          <p:cNvPr id="3" name="CasellaDiTesto 2">
            <a:extLst>
              <a:ext uri="{FF2B5EF4-FFF2-40B4-BE49-F238E27FC236}">
                <a16:creationId xmlns:a16="http://schemas.microsoft.com/office/drawing/2014/main" id="{F814FD00-D517-8F30-06AF-DBB3A77CE9B3}"/>
              </a:ext>
            </a:extLst>
          </p:cNvPr>
          <p:cNvSpPr txBox="1"/>
          <p:nvPr/>
        </p:nvSpPr>
        <p:spPr>
          <a:xfrm>
            <a:off x="2319209" y="154812"/>
            <a:ext cx="2885089"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a:t>Solution with a box including the T-trolley</a:t>
            </a:r>
          </a:p>
        </p:txBody>
      </p:sp>
      <p:sp>
        <p:nvSpPr>
          <p:cNvPr id="13" name="Segnaposto piè di pagina 12">
            <a:extLst>
              <a:ext uri="{FF2B5EF4-FFF2-40B4-BE49-F238E27FC236}">
                <a16:creationId xmlns:a16="http://schemas.microsoft.com/office/drawing/2014/main" id="{265EFFD8-053E-5047-97BA-2412D25F8EFA}"/>
              </a:ext>
            </a:extLst>
          </p:cNvPr>
          <p:cNvSpPr>
            <a:spLocks noGrp="1"/>
          </p:cNvSpPr>
          <p:nvPr>
            <p:ph type="ftr" sz="quarter" idx="11"/>
          </p:nvPr>
        </p:nvSpPr>
        <p:spPr/>
        <p:txBody>
          <a:bodyPr/>
          <a:lstStyle/>
          <a:p>
            <a:r>
              <a:rPr lang="en-US"/>
              <a:t>Emiliano Dané - 21 Jan 2025 - EC L2 PRR</a:t>
            </a:r>
            <a:endParaRPr lang="it-IT"/>
          </a:p>
        </p:txBody>
      </p:sp>
    </p:spTree>
    <p:extLst>
      <p:ext uri="{BB962C8B-B14F-4D97-AF65-F5344CB8AC3E}">
        <p14:creationId xmlns:p14="http://schemas.microsoft.com/office/powerpoint/2010/main" val="2804001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65910" y="2720398"/>
            <a:ext cx="10515600" cy="789420"/>
          </a:xfrm>
        </p:spPr>
        <p:txBody>
          <a:bodyPr/>
          <a:lstStyle/>
          <a:p>
            <a:pPr algn="ctr"/>
            <a:r>
              <a:rPr lang="it-IT"/>
              <a:t>SR1 TEST AND INTEGRATION</a:t>
            </a:r>
          </a:p>
        </p:txBody>
      </p:sp>
      <p:sp>
        <p:nvSpPr>
          <p:cNvPr id="3" name="Segnaposto piè di pagina 2">
            <a:extLst>
              <a:ext uri="{FF2B5EF4-FFF2-40B4-BE49-F238E27FC236}">
                <a16:creationId xmlns:a16="http://schemas.microsoft.com/office/drawing/2014/main" id="{7266735B-7FDD-AF07-E21E-A2B2F751C99F}"/>
              </a:ext>
            </a:extLst>
          </p:cNvPr>
          <p:cNvSpPr>
            <a:spLocks noGrp="1"/>
          </p:cNvSpPr>
          <p:nvPr>
            <p:ph type="ftr" sz="quarter" idx="11"/>
          </p:nvPr>
        </p:nvSpPr>
        <p:spPr/>
        <p:txBody>
          <a:bodyPr/>
          <a:lstStyle/>
          <a:p>
            <a:r>
              <a:rPr lang="en-US"/>
              <a:t>Emiliano Dané - 21 Jan 2025 - EC L2 PRR</a:t>
            </a:r>
            <a:endParaRPr lang="it-IT"/>
          </a:p>
        </p:txBody>
      </p:sp>
    </p:spTree>
    <p:extLst>
      <p:ext uri="{BB962C8B-B14F-4D97-AF65-F5344CB8AC3E}">
        <p14:creationId xmlns:p14="http://schemas.microsoft.com/office/powerpoint/2010/main" val="1137473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75DAD4-C407-1E9C-267D-88AC9158259E}"/>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FEC7A640-D21D-256C-0C98-2A6BAD0D66E3}"/>
              </a:ext>
            </a:extLst>
          </p:cNvPr>
          <p:cNvSpPr>
            <a:spLocks noGrp="1"/>
          </p:cNvSpPr>
          <p:nvPr>
            <p:ph idx="1"/>
          </p:nvPr>
        </p:nvSpPr>
        <p:spPr/>
        <p:txBody>
          <a:bodyPr/>
          <a:lstStyle/>
          <a:p>
            <a:endParaRPr lang="it-IT"/>
          </a:p>
        </p:txBody>
      </p:sp>
      <p:pic>
        <p:nvPicPr>
          <p:cNvPr id="5" name="Immagine 4">
            <a:extLst>
              <a:ext uri="{FF2B5EF4-FFF2-40B4-BE49-F238E27FC236}">
                <a16:creationId xmlns:a16="http://schemas.microsoft.com/office/drawing/2014/main" id="{2B6C768C-85FB-E3FD-96FC-171A7152B729}"/>
              </a:ext>
            </a:extLst>
          </p:cNvPr>
          <p:cNvPicPr>
            <a:picLocks noChangeAspect="1"/>
          </p:cNvPicPr>
          <p:nvPr/>
        </p:nvPicPr>
        <p:blipFill>
          <a:blip r:embed="rId2"/>
          <a:stretch>
            <a:fillRect/>
          </a:stretch>
        </p:blipFill>
        <p:spPr>
          <a:xfrm>
            <a:off x="399596" y="137229"/>
            <a:ext cx="11537140" cy="6477580"/>
          </a:xfrm>
          <a:prstGeom prst="rect">
            <a:avLst/>
          </a:prstGeom>
        </p:spPr>
      </p:pic>
      <p:sp>
        <p:nvSpPr>
          <p:cNvPr id="4" name="Segnaposto piè di pagina 3">
            <a:extLst>
              <a:ext uri="{FF2B5EF4-FFF2-40B4-BE49-F238E27FC236}">
                <a16:creationId xmlns:a16="http://schemas.microsoft.com/office/drawing/2014/main" id="{9A614E52-0EFC-9F67-F78F-B13E76BF9377}"/>
              </a:ext>
            </a:extLst>
          </p:cNvPr>
          <p:cNvSpPr>
            <a:spLocks noGrp="1"/>
          </p:cNvSpPr>
          <p:nvPr>
            <p:ph type="ftr" sz="quarter" idx="11"/>
          </p:nvPr>
        </p:nvSpPr>
        <p:spPr/>
        <p:txBody>
          <a:bodyPr/>
          <a:lstStyle/>
          <a:p>
            <a:r>
              <a:rPr lang="en-US"/>
              <a:t>Emiliano Dané - 21 Jan 2025 - EC L2 PRR</a:t>
            </a:r>
            <a:endParaRPr lang="it-IT"/>
          </a:p>
        </p:txBody>
      </p:sp>
    </p:spTree>
    <p:extLst>
      <p:ext uri="{BB962C8B-B14F-4D97-AF65-F5344CB8AC3E}">
        <p14:creationId xmlns:p14="http://schemas.microsoft.com/office/powerpoint/2010/main" val="2562865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CDACB0-9996-908C-9831-1286D7CF5E90}"/>
              </a:ext>
            </a:extLst>
          </p:cNvPr>
          <p:cNvSpPr>
            <a:spLocks noGrp="1"/>
          </p:cNvSpPr>
          <p:nvPr>
            <p:ph type="title"/>
          </p:nvPr>
        </p:nvSpPr>
        <p:spPr>
          <a:xfrm>
            <a:off x="838200" y="365125"/>
            <a:ext cx="10515600" cy="530225"/>
          </a:xfrm>
        </p:spPr>
        <p:txBody>
          <a:bodyPr>
            <a:noAutofit/>
          </a:bodyPr>
          <a:lstStyle/>
          <a:p>
            <a:pPr algn="ctr"/>
            <a:r>
              <a:rPr lang="it-IT" sz="3200"/>
              <a:t>FDR Action and Recommendations</a:t>
            </a:r>
          </a:p>
        </p:txBody>
      </p:sp>
      <p:pic>
        <p:nvPicPr>
          <p:cNvPr id="5" name="Immagine 4">
            <a:extLst>
              <a:ext uri="{FF2B5EF4-FFF2-40B4-BE49-F238E27FC236}">
                <a16:creationId xmlns:a16="http://schemas.microsoft.com/office/drawing/2014/main" id="{9411302A-4B0C-21AA-8735-6FD3449E3924}"/>
              </a:ext>
            </a:extLst>
          </p:cNvPr>
          <p:cNvPicPr>
            <a:picLocks noChangeAspect="1"/>
          </p:cNvPicPr>
          <p:nvPr/>
        </p:nvPicPr>
        <p:blipFill>
          <a:blip r:embed="rId2"/>
          <a:stretch>
            <a:fillRect/>
          </a:stretch>
        </p:blipFill>
        <p:spPr>
          <a:xfrm>
            <a:off x="147168" y="1323688"/>
            <a:ext cx="5674636" cy="3467387"/>
          </a:xfrm>
          <a:prstGeom prst="rect">
            <a:avLst/>
          </a:prstGeom>
        </p:spPr>
      </p:pic>
      <p:pic>
        <p:nvPicPr>
          <p:cNvPr id="7" name="Immagine 6">
            <a:extLst>
              <a:ext uri="{FF2B5EF4-FFF2-40B4-BE49-F238E27FC236}">
                <a16:creationId xmlns:a16="http://schemas.microsoft.com/office/drawing/2014/main" id="{9C139DEA-DEAA-D8FD-258B-4A8C4B09AD33}"/>
              </a:ext>
            </a:extLst>
          </p:cNvPr>
          <p:cNvPicPr>
            <a:picLocks noChangeAspect="1"/>
          </p:cNvPicPr>
          <p:nvPr/>
        </p:nvPicPr>
        <p:blipFill>
          <a:blip r:embed="rId3"/>
          <a:stretch>
            <a:fillRect/>
          </a:stretch>
        </p:blipFill>
        <p:spPr>
          <a:xfrm>
            <a:off x="5821804" y="1323688"/>
            <a:ext cx="5989933" cy="4124612"/>
          </a:xfrm>
          <a:prstGeom prst="rect">
            <a:avLst/>
          </a:prstGeom>
        </p:spPr>
      </p:pic>
      <p:sp>
        <p:nvSpPr>
          <p:cNvPr id="8" name="CasellaDiTesto 7">
            <a:extLst>
              <a:ext uri="{FF2B5EF4-FFF2-40B4-BE49-F238E27FC236}">
                <a16:creationId xmlns:a16="http://schemas.microsoft.com/office/drawing/2014/main" id="{3B32B733-4824-6245-055F-1E824C1BF286}"/>
              </a:ext>
            </a:extLst>
          </p:cNvPr>
          <p:cNvSpPr txBox="1"/>
          <p:nvPr/>
        </p:nvSpPr>
        <p:spPr>
          <a:xfrm>
            <a:off x="1994246" y="5729236"/>
            <a:ext cx="8203508" cy="646331"/>
          </a:xfrm>
          <a:prstGeom prst="rect">
            <a:avLst/>
          </a:prstGeom>
          <a:noFill/>
        </p:spPr>
        <p:txBody>
          <a:bodyPr wrap="square" rtlCol="0">
            <a:spAutoFit/>
          </a:bodyPr>
          <a:lstStyle/>
          <a:p>
            <a:r>
              <a:rPr lang="it-IT"/>
              <a:t>Non vedo la parte relativa ai tool.. comunque so che è richiesta una valutazione quantitativa del posizionamento dei rotating cradle e della sua ripetibilità</a:t>
            </a:r>
          </a:p>
        </p:txBody>
      </p:sp>
      <p:sp>
        <p:nvSpPr>
          <p:cNvPr id="3" name="Segnaposto piè di pagina 2">
            <a:extLst>
              <a:ext uri="{FF2B5EF4-FFF2-40B4-BE49-F238E27FC236}">
                <a16:creationId xmlns:a16="http://schemas.microsoft.com/office/drawing/2014/main" id="{C4D3BC80-8559-95AE-A112-B2FA9AE614B0}"/>
              </a:ext>
            </a:extLst>
          </p:cNvPr>
          <p:cNvSpPr>
            <a:spLocks noGrp="1"/>
          </p:cNvSpPr>
          <p:nvPr>
            <p:ph type="ftr" sz="quarter" idx="11"/>
          </p:nvPr>
        </p:nvSpPr>
        <p:spPr/>
        <p:txBody>
          <a:bodyPr/>
          <a:lstStyle/>
          <a:p>
            <a:r>
              <a:rPr lang="en-US"/>
              <a:t>Emiliano Dané - 21 Jan 2025 - EC L2 PRR</a:t>
            </a:r>
            <a:endParaRPr lang="it-IT"/>
          </a:p>
        </p:txBody>
      </p:sp>
    </p:spTree>
    <p:extLst>
      <p:ext uri="{BB962C8B-B14F-4D97-AF65-F5344CB8AC3E}">
        <p14:creationId xmlns:p14="http://schemas.microsoft.com/office/powerpoint/2010/main" val="3288112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25306B6-EE72-3027-791D-B070DED5B8C7}"/>
              </a:ext>
            </a:extLst>
          </p:cNvPr>
          <p:cNvPicPr>
            <a:picLocks noChangeAspect="1"/>
          </p:cNvPicPr>
          <p:nvPr/>
        </p:nvPicPr>
        <p:blipFill>
          <a:blip r:embed="rId2"/>
          <a:stretch>
            <a:fillRect/>
          </a:stretch>
        </p:blipFill>
        <p:spPr>
          <a:xfrm>
            <a:off x="106983" y="136525"/>
            <a:ext cx="7589217" cy="3383545"/>
          </a:xfrm>
          <a:prstGeom prst="rect">
            <a:avLst/>
          </a:prstGeom>
        </p:spPr>
      </p:pic>
      <p:sp>
        <p:nvSpPr>
          <p:cNvPr id="2" name="Segnaposto piè di pagina 1">
            <a:extLst>
              <a:ext uri="{FF2B5EF4-FFF2-40B4-BE49-F238E27FC236}">
                <a16:creationId xmlns:a16="http://schemas.microsoft.com/office/drawing/2014/main" id="{47932331-6F1B-1455-9CEF-33576CCB9D53}"/>
              </a:ext>
            </a:extLst>
          </p:cNvPr>
          <p:cNvSpPr>
            <a:spLocks noGrp="1"/>
          </p:cNvSpPr>
          <p:nvPr>
            <p:ph type="ftr" sz="quarter" idx="11"/>
          </p:nvPr>
        </p:nvSpPr>
        <p:spPr/>
        <p:txBody>
          <a:bodyPr/>
          <a:lstStyle/>
          <a:p>
            <a:r>
              <a:rPr lang="en-US"/>
              <a:t>Emiliano Dané - 21 Jan 2025 - EC L2 PRR</a:t>
            </a:r>
            <a:endParaRPr lang="it-IT"/>
          </a:p>
        </p:txBody>
      </p:sp>
      <p:pic>
        <p:nvPicPr>
          <p:cNvPr id="4" name="Immagine 3">
            <a:extLst>
              <a:ext uri="{FF2B5EF4-FFF2-40B4-BE49-F238E27FC236}">
                <a16:creationId xmlns:a16="http://schemas.microsoft.com/office/drawing/2014/main" id="{21F98681-49AA-E8E6-420B-68CEB8998AA9}"/>
              </a:ext>
            </a:extLst>
          </p:cNvPr>
          <p:cNvPicPr>
            <a:picLocks noChangeAspect="1"/>
          </p:cNvPicPr>
          <p:nvPr/>
        </p:nvPicPr>
        <p:blipFill>
          <a:blip r:embed="rId3"/>
          <a:stretch>
            <a:fillRect/>
          </a:stretch>
        </p:blipFill>
        <p:spPr>
          <a:xfrm>
            <a:off x="5572125" y="2346523"/>
            <a:ext cx="6102710" cy="3816151"/>
          </a:xfrm>
          <a:prstGeom prst="rect">
            <a:avLst/>
          </a:prstGeom>
        </p:spPr>
      </p:pic>
    </p:spTree>
    <p:extLst>
      <p:ext uri="{BB962C8B-B14F-4D97-AF65-F5344CB8AC3E}">
        <p14:creationId xmlns:p14="http://schemas.microsoft.com/office/powerpoint/2010/main" val="41282143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flipH="1">
            <a:off x="232523" y="765835"/>
            <a:ext cx="11726953" cy="2862322"/>
          </a:xfrm>
          <a:prstGeom prst="rect">
            <a:avLst/>
          </a:prstGeom>
          <a:noFill/>
        </p:spPr>
        <p:txBody>
          <a:bodyPr wrap="square" rtlCol="0">
            <a:spAutoFit/>
          </a:bodyPr>
          <a:lstStyle/>
          <a:p>
            <a:r>
              <a:rPr lang="it-IT"/>
              <a:t>The idea is to have the whole detector in a prototype/mockup version in in order to test the mating (empty), then the insertion of the piping, the insertion of the cables and the Half Rings, and then the mating with the populated HS and the PP1 manifold (see tomorrow talk) for each layers. Some HRs could have the piping to perform some welding test.</a:t>
            </a:r>
          </a:p>
          <a:p>
            <a:r>
              <a:rPr lang="it-IT"/>
              <a:t>What we have so far:</a:t>
            </a:r>
          </a:p>
          <a:p>
            <a:r>
              <a:rPr lang="it-IT" i="1">
                <a:solidFill>
                  <a:schemeClr val="accent1">
                    <a:lumMod val="75000"/>
                  </a:schemeClr>
                </a:solidFill>
              </a:rPr>
              <a:t>Half Shell</a:t>
            </a:r>
            <a:r>
              <a:rPr lang="it-IT"/>
              <a:t>: we have one Half L4 (from Liverpool) and 2 L2 (from Aviacompositi). </a:t>
            </a:r>
          </a:p>
          <a:p>
            <a:pPr marL="285750" indent="-285750">
              <a:buFontTx/>
              <a:buChar char="-"/>
            </a:pPr>
            <a:r>
              <a:rPr lang="it-IT"/>
              <a:t>Lugs: all printed in ULTEM (by Naples) </a:t>
            </a:r>
          </a:p>
          <a:p>
            <a:pPr marL="285750" indent="-285750">
              <a:buFontTx/>
              <a:buChar char="-"/>
            </a:pPr>
            <a:r>
              <a:rPr lang="it-IT"/>
              <a:t>In production the tool for the positioning the lugs of the HS (by Giuseppe Pileggi LNF)</a:t>
            </a:r>
          </a:p>
          <a:p>
            <a:r>
              <a:rPr lang="it-IT" i="1">
                <a:solidFill>
                  <a:schemeClr val="accent1">
                    <a:lumMod val="75000"/>
                  </a:schemeClr>
                </a:solidFill>
              </a:rPr>
              <a:t>Radial Support:</a:t>
            </a:r>
            <a:r>
              <a:rPr lang="it-IT" i="1"/>
              <a:t> </a:t>
            </a:r>
            <a:r>
              <a:rPr lang="it-IT"/>
              <a:t>we have the 3 for L4 HS (final) and the 6  for the full L2 (printed)</a:t>
            </a:r>
          </a:p>
          <a:p>
            <a:r>
              <a:rPr lang="it-IT" i="1">
                <a:solidFill>
                  <a:schemeClr val="accent1">
                    <a:lumMod val="75000"/>
                  </a:schemeClr>
                </a:solidFill>
              </a:rPr>
              <a:t>Lz flange</a:t>
            </a:r>
            <a:r>
              <a:rPr lang="it-IT"/>
              <a:t>: already printed (ABS)</a:t>
            </a:r>
          </a:p>
          <a:p>
            <a:r>
              <a:rPr lang="it-IT" i="1">
                <a:solidFill>
                  <a:schemeClr val="accent1">
                    <a:lumMod val="75000"/>
                  </a:schemeClr>
                </a:solidFill>
              </a:rPr>
              <a:t>Hz flange</a:t>
            </a:r>
            <a:r>
              <a:rPr lang="it-IT"/>
              <a:t>: Printed for L2 (ABS)</a:t>
            </a:r>
          </a:p>
        </p:txBody>
      </p:sp>
      <p:sp>
        <p:nvSpPr>
          <p:cNvPr id="5" name="CasellaDiTesto 4"/>
          <p:cNvSpPr txBox="1"/>
          <p:nvPr/>
        </p:nvSpPr>
        <p:spPr>
          <a:xfrm>
            <a:off x="5177654" y="157457"/>
            <a:ext cx="1775166"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it-IT"/>
            </a:defPPr>
            <a:lvl1pPr>
              <a:defRPr sz="28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a:t>Prototypes</a:t>
            </a:r>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22676" y="1766777"/>
            <a:ext cx="2837243" cy="3770423"/>
          </a:xfrm>
          <a:prstGeom prst="rect">
            <a:avLst/>
          </a:prstGeom>
        </p:spPr>
      </p:pic>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8960" y="3951045"/>
            <a:ext cx="3207074" cy="2405306"/>
          </a:xfrm>
          <a:prstGeom prst="rect">
            <a:avLst/>
          </a:prstGeom>
        </p:spPr>
      </p:pic>
      <p:sp>
        <p:nvSpPr>
          <p:cNvPr id="4" name="Segnaposto piè di pagina 3">
            <a:extLst>
              <a:ext uri="{FF2B5EF4-FFF2-40B4-BE49-F238E27FC236}">
                <a16:creationId xmlns:a16="http://schemas.microsoft.com/office/drawing/2014/main" id="{936C8877-E42A-D470-127B-C977DBC057DC}"/>
              </a:ext>
            </a:extLst>
          </p:cNvPr>
          <p:cNvSpPr>
            <a:spLocks noGrp="1"/>
          </p:cNvSpPr>
          <p:nvPr>
            <p:ph type="ftr" sz="quarter" idx="11"/>
          </p:nvPr>
        </p:nvSpPr>
        <p:spPr/>
        <p:txBody>
          <a:bodyPr/>
          <a:lstStyle/>
          <a:p>
            <a:r>
              <a:rPr lang="en-US"/>
              <a:t>Emiliano Dané - 21 Jan 2025 - EC L2 PRR</a:t>
            </a:r>
            <a:endParaRPr lang="it-IT"/>
          </a:p>
        </p:txBody>
      </p:sp>
    </p:spTree>
    <p:extLst>
      <p:ext uri="{BB962C8B-B14F-4D97-AF65-F5344CB8AC3E}">
        <p14:creationId xmlns:p14="http://schemas.microsoft.com/office/powerpoint/2010/main" val="4202779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arte, muro&#10;&#10;Descrizione generata automaticamente">
            <a:extLst>
              <a:ext uri="{FF2B5EF4-FFF2-40B4-BE49-F238E27FC236}">
                <a16:creationId xmlns:a16="http://schemas.microsoft.com/office/drawing/2014/main" id="{465FCC3A-7EE6-2B78-A50B-4DD06B8FF5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481" y="1991995"/>
            <a:ext cx="4351338" cy="4351338"/>
          </a:xfrm>
        </p:spPr>
      </p:pic>
      <p:sp>
        <p:nvSpPr>
          <p:cNvPr id="6" name="CasellaDiTesto 5">
            <a:extLst>
              <a:ext uri="{FF2B5EF4-FFF2-40B4-BE49-F238E27FC236}">
                <a16:creationId xmlns:a16="http://schemas.microsoft.com/office/drawing/2014/main" id="{DF8D19D3-2654-ACD3-E61E-A61F5F270F7D}"/>
              </a:ext>
            </a:extLst>
          </p:cNvPr>
          <p:cNvSpPr txBox="1"/>
          <p:nvPr/>
        </p:nvSpPr>
        <p:spPr>
          <a:xfrm>
            <a:off x="5629276" y="3428763"/>
            <a:ext cx="5715000" cy="369332"/>
          </a:xfrm>
          <a:prstGeom prst="rect">
            <a:avLst/>
          </a:prstGeom>
          <a:noFill/>
        </p:spPr>
        <p:txBody>
          <a:bodyPr wrap="square" rtlCol="0">
            <a:spAutoFit/>
          </a:bodyPr>
          <a:lstStyle/>
          <a:p>
            <a:r>
              <a:rPr lang="it-IT"/>
              <a:t>Abbiamo l'aiuto di un tecnico per l'incollaggio degli HR</a:t>
            </a:r>
          </a:p>
        </p:txBody>
      </p:sp>
      <p:sp>
        <p:nvSpPr>
          <p:cNvPr id="8" name="CasellaDiTesto 7">
            <a:extLst>
              <a:ext uri="{FF2B5EF4-FFF2-40B4-BE49-F238E27FC236}">
                <a16:creationId xmlns:a16="http://schemas.microsoft.com/office/drawing/2014/main" id="{B115A637-C716-8C98-A1CD-E60A04A62C24}"/>
              </a:ext>
            </a:extLst>
          </p:cNvPr>
          <p:cNvSpPr txBox="1"/>
          <p:nvPr/>
        </p:nvSpPr>
        <p:spPr>
          <a:xfrm>
            <a:off x="891381" y="680324"/>
            <a:ext cx="10567194" cy="923330"/>
          </a:xfrm>
          <a:prstGeom prst="rect">
            <a:avLst/>
          </a:prstGeom>
          <a:noFill/>
        </p:spPr>
        <p:txBody>
          <a:bodyPr wrap="square">
            <a:spAutoFit/>
          </a:bodyPr>
          <a:lstStyle/>
          <a:p>
            <a:r>
              <a:rPr lang="it-IT" i="1">
                <a:solidFill>
                  <a:schemeClr val="accent1">
                    <a:lumMod val="75000"/>
                  </a:schemeClr>
                </a:solidFill>
              </a:rPr>
              <a:t>Half rings</a:t>
            </a:r>
            <a:r>
              <a:rPr lang="it-IT"/>
              <a:t>: we have the skins in CF for 2 HRs per type. The cutting tool for Rohacell is ready.</a:t>
            </a:r>
          </a:p>
          <a:p>
            <a:pPr marL="285750" indent="-285750">
              <a:buFontTx/>
              <a:buChar char="-"/>
            </a:pPr>
            <a:r>
              <a:rPr lang="it-IT"/>
              <a:t>Lugs: all printed in ULTEM (by Naples)</a:t>
            </a:r>
          </a:p>
          <a:p>
            <a:pPr marL="285750" indent="-285750">
              <a:buFontTx/>
              <a:buChar char="-"/>
            </a:pPr>
            <a:r>
              <a:rPr lang="it-IT"/>
              <a:t>In production the tool for the positioning the lugs in the HRs (by Giuseppe Pleggi and Lorenzo Roscilli)</a:t>
            </a:r>
          </a:p>
        </p:txBody>
      </p:sp>
      <p:sp>
        <p:nvSpPr>
          <p:cNvPr id="2" name="Segnaposto piè di pagina 1">
            <a:extLst>
              <a:ext uri="{FF2B5EF4-FFF2-40B4-BE49-F238E27FC236}">
                <a16:creationId xmlns:a16="http://schemas.microsoft.com/office/drawing/2014/main" id="{B0C3A7D6-35F2-1204-ECD2-C93194CA106A}"/>
              </a:ext>
            </a:extLst>
          </p:cNvPr>
          <p:cNvSpPr>
            <a:spLocks noGrp="1"/>
          </p:cNvSpPr>
          <p:nvPr>
            <p:ph type="ftr" sz="quarter" idx="11"/>
          </p:nvPr>
        </p:nvSpPr>
        <p:spPr/>
        <p:txBody>
          <a:bodyPr/>
          <a:lstStyle/>
          <a:p>
            <a:r>
              <a:rPr lang="en-US"/>
              <a:t>Emiliano Dané - 21 Jan 2025 - EC L2 PRR</a:t>
            </a:r>
            <a:endParaRPr lang="it-IT"/>
          </a:p>
        </p:txBody>
      </p:sp>
    </p:spTree>
    <p:extLst>
      <p:ext uri="{BB962C8B-B14F-4D97-AF65-F5344CB8AC3E}">
        <p14:creationId xmlns:p14="http://schemas.microsoft.com/office/powerpoint/2010/main" val="3255807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5829" y="171806"/>
            <a:ext cx="4343399" cy="550612"/>
          </a:xfrm>
        </p:spPr>
        <p:txBody>
          <a:bodyPr>
            <a:normAutofit/>
          </a:bodyPr>
          <a:lstStyle/>
          <a:p>
            <a:pPr algn="ctr"/>
            <a:r>
              <a:rPr lang="it-IT" sz="3200"/>
              <a:t>ITk Assembly Tool</a:t>
            </a:r>
          </a:p>
        </p:txBody>
      </p:sp>
      <p:pic>
        <p:nvPicPr>
          <p:cNvPr id="5" name="Immagine 4">
            <a:extLst>
              <a:ext uri="{FF2B5EF4-FFF2-40B4-BE49-F238E27FC236}">
                <a16:creationId xmlns:a16="http://schemas.microsoft.com/office/drawing/2014/main" id="{C4436CD3-0DAF-457F-60E7-3D7071055586}"/>
              </a:ext>
            </a:extLst>
          </p:cNvPr>
          <p:cNvPicPr>
            <a:picLocks noChangeAspect="1"/>
          </p:cNvPicPr>
          <p:nvPr/>
        </p:nvPicPr>
        <p:blipFill>
          <a:blip r:embed="rId2"/>
          <a:stretch>
            <a:fillRect/>
          </a:stretch>
        </p:blipFill>
        <p:spPr>
          <a:xfrm>
            <a:off x="2266424" y="824658"/>
            <a:ext cx="7659147" cy="4942363"/>
          </a:xfrm>
          <a:prstGeom prst="rect">
            <a:avLst/>
          </a:prstGeom>
        </p:spPr>
      </p:pic>
      <p:sp>
        <p:nvSpPr>
          <p:cNvPr id="7" name="CasellaDiTesto 6">
            <a:extLst>
              <a:ext uri="{FF2B5EF4-FFF2-40B4-BE49-F238E27FC236}">
                <a16:creationId xmlns:a16="http://schemas.microsoft.com/office/drawing/2014/main" id="{B62CEA88-B8F6-B334-8A1F-9554F6960418}"/>
              </a:ext>
            </a:extLst>
          </p:cNvPr>
          <p:cNvSpPr txBox="1"/>
          <p:nvPr/>
        </p:nvSpPr>
        <p:spPr>
          <a:xfrm>
            <a:off x="1276468" y="5934707"/>
            <a:ext cx="9282122" cy="369332"/>
          </a:xfrm>
          <a:prstGeom prst="rect">
            <a:avLst/>
          </a:prstGeom>
          <a:noFill/>
        </p:spPr>
        <p:txBody>
          <a:bodyPr wrap="square">
            <a:spAutoFit/>
          </a:bodyPr>
          <a:lstStyle/>
          <a:p>
            <a:r>
              <a:rPr lang="it-IT" b="0" i="0">
                <a:solidFill>
                  <a:srgbClr val="0069A6"/>
                </a:solidFill>
                <a:effectLst/>
                <a:latin typeface="Courier New" panose="02070309020205020404" pitchFamily="49" charset="0"/>
              </a:rPr>
              <a:t>3D Model Last Version : https://cernbox.cern.ch/s/u2VtePbdqXNoQl8</a:t>
            </a:r>
            <a:endParaRPr lang="it-IT"/>
          </a:p>
        </p:txBody>
      </p:sp>
      <p:grpSp>
        <p:nvGrpSpPr>
          <p:cNvPr id="14" name="Gruppo 13">
            <a:extLst>
              <a:ext uri="{FF2B5EF4-FFF2-40B4-BE49-F238E27FC236}">
                <a16:creationId xmlns:a16="http://schemas.microsoft.com/office/drawing/2014/main" id="{75BB3D18-6F71-AE6A-9118-32F627910060}"/>
              </a:ext>
            </a:extLst>
          </p:cNvPr>
          <p:cNvGrpSpPr/>
          <p:nvPr/>
        </p:nvGrpSpPr>
        <p:grpSpPr>
          <a:xfrm>
            <a:off x="1694242" y="4022950"/>
            <a:ext cx="1522352" cy="1369918"/>
            <a:chOff x="1694242" y="4022950"/>
            <a:chExt cx="1522352" cy="1369918"/>
          </a:xfrm>
        </p:grpSpPr>
        <p:sp>
          <p:nvSpPr>
            <p:cNvPr id="8" name="Freccia in giù 7">
              <a:extLst>
                <a:ext uri="{FF2B5EF4-FFF2-40B4-BE49-F238E27FC236}">
                  <a16:creationId xmlns:a16="http://schemas.microsoft.com/office/drawing/2014/main" id="{8795AF32-3B73-2DEE-0413-490DB7292DBF}"/>
                </a:ext>
              </a:extLst>
            </p:cNvPr>
            <p:cNvSpPr/>
            <p:nvPr/>
          </p:nvSpPr>
          <p:spPr>
            <a:xfrm rot="10800000">
              <a:off x="2422357" y="4483768"/>
              <a:ext cx="176463" cy="673769"/>
            </a:xfrm>
            <a:prstGeom prst="down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B2600CD0-4BCC-B578-CAA5-8941F9FFA84B}"/>
                </a:ext>
              </a:extLst>
            </p:cNvPr>
            <p:cNvSpPr txBox="1"/>
            <p:nvPr/>
          </p:nvSpPr>
          <p:spPr>
            <a:xfrm>
              <a:off x="2366157" y="4022950"/>
              <a:ext cx="288862" cy="369332"/>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it-IT"/>
                <a:t>y</a:t>
              </a:r>
            </a:p>
          </p:txBody>
        </p:sp>
        <p:sp>
          <p:nvSpPr>
            <p:cNvPr id="10" name="CasellaDiTesto 9">
              <a:extLst>
                <a:ext uri="{FF2B5EF4-FFF2-40B4-BE49-F238E27FC236}">
                  <a16:creationId xmlns:a16="http://schemas.microsoft.com/office/drawing/2014/main" id="{E60D166D-80AA-4886-7474-4FBB484EA69E}"/>
                </a:ext>
              </a:extLst>
            </p:cNvPr>
            <p:cNvSpPr txBox="1"/>
            <p:nvPr/>
          </p:nvSpPr>
          <p:spPr>
            <a:xfrm>
              <a:off x="1694242" y="4459340"/>
              <a:ext cx="288862" cy="369332"/>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it-IT"/>
                <a:t>x</a:t>
              </a:r>
            </a:p>
          </p:txBody>
        </p:sp>
        <p:sp>
          <p:nvSpPr>
            <p:cNvPr id="11" name="CasellaDiTesto 10">
              <a:extLst>
                <a:ext uri="{FF2B5EF4-FFF2-40B4-BE49-F238E27FC236}">
                  <a16:creationId xmlns:a16="http://schemas.microsoft.com/office/drawing/2014/main" id="{89474C09-07B8-4720-7682-9BE49414C8DB}"/>
                </a:ext>
              </a:extLst>
            </p:cNvPr>
            <p:cNvSpPr txBox="1"/>
            <p:nvPr/>
          </p:nvSpPr>
          <p:spPr>
            <a:xfrm>
              <a:off x="2922643" y="5023536"/>
              <a:ext cx="293951"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it-IT"/>
                <a:t>z</a:t>
              </a:r>
            </a:p>
          </p:txBody>
        </p:sp>
        <p:sp>
          <p:nvSpPr>
            <p:cNvPr id="12" name="Freccia in giù 11">
              <a:extLst>
                <a:ext uri="{FF2B5EF4-FFF2-40B4-BE49-F238E27FC236}">
                  <a16:creationId xmlns:a16="http://schemas.microsoft.com/office/drawing/2014/main" id="{20C03555-476D-A9EE-3B79-927F83BD4D44}"/>
                </a:ext>
              </a:extLst>
            </p:cNvPr>
            <p:cNvSpPr/>
            <p:nvPr/>
          </p:nvSpPr>
          <p:spPr>
            <a:xfrm rot="14420807">
              <a:off x="2650595" y="4735685"/>
              <a:ext cx="181829" cy="501290"/>
            </a:xfrm>
            <a:prstGeom prst="down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it-IT"/>
            </a:p>
          </p:txBody>
        </p:sp>
        <p:sp>
          <p:nvSpPr>
            <p:cNvPr id="13" name="Freccia in giù 12">
              <a:extLst>
                <a:ext uri="{FF2B5EF4-FFF2-40B4-BE49-F238E27FC236}">
                  <a16:creationId xmlns:a16="http://schemas.microsoft.com/office/drawing/2014/main" id="{EF4F6D2D-A2AC-90C2-33B3-E206C5F07EF0}"/>
                </a:ext>
              </a:extLst>
            </p:cNvPr>
            <p:cNvSpPr/>
            <p:nvPr/>
          </p:nvSpPr>
          <p:spPr>
            <a:xfrm rot="7496851">
              <a:off x="2195598" y="4710873"/>
              <a:ext cx="181829" cy="501290"/>
            </a:xfrm>
            <a:prstGeom prst="down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it-IT"/>
            </a:p>
          </p:txBody>
        </p:sp>
      </p:grpSp>
      <p:sp>
        <p:nvSpPr>
          <p:cNvPr id="3" name="Segnaposto piè di pagina 2">
            <a:extLst>
              <a:ext uri="{FF2B5EF4-FFF2-40B4-BE49-F238E27FC236}">
                <a16:creationId xmlns:a16="http://schemas.microsoft.com/office/drawing/2014/main" id="{76678FDA-20A7-CD32-36E8-92131CA135DA}"/>
              </a:ext>
            </a:extLst>
          </p:cNvPr>
          <p:cNvSpPr>
            <a:spLocks noGrp="1"/>
          </p:cNvSpPr>
          <p:nvPr>
            <p:ph type="ftr" sz="quarter" idx="11"/>
          </p:nvPr>
        </p:nvSpPr>
        <p:spPr/>
        <p:txBody>
          <a:bodyPr/>
          <a:lstStyle/>
          <a:p>
            <a:r>
              <a:rPr lang="en-US"/>
              <a:t>Emiliano Dané - 21 Jan 2025 - EC L2 PRR</a:t>
            </a:r>
            <a:endParaRPr lang="it-IT"/>
          </a:p>
        </p:txBody>
      </p:sp>
    </p:spTree>
    <p:extLst>
      <p:ext uri="{BB962C8B-B14F-4D97-AF65-F5344CB8AC3E}">
        <p14:creationId xmlns:p14="http://schemas.microsoft.com/office/powerpoint/2010/main" val="333969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45B52BE-A7C5-FAC6-EF64-D9E1D96E8060}"/>
              </a:ext>
            </a:extLst>
          </p:cNvPr>
          <p:cNvPicPr>
            <a:picLocks noChangeAspect="1"/>
          </p:cNvPicPr>
          <p:nvPr/>
        </p:nvPicPr>
        <p:blipFill>
          <a:blip r:embed="rId2"/>
          <a:stretch>
            <a:fillRect/>
          </a:stretch>
        </p:blipFill>
        <p:spPr>
          <a:xfrm>
            <a:off x="1494074" y="399249"/>
            <a:ext cx="9203852" cy="6059502"/>
          </a:xfrm>
          <a:prstGeom prst="rect">
            <a:avLst/>
          </a:prstGeom>
        </p:spPr>
      </p:pic>
      <p:sp>
        <p:nvSpPr>
          <p:cNvPr id="6" name="CasellaDiTesto 5">
            <a:extLst>
              <a:ext uri="{FF2B5EF4-FFF2-40B4-BE49-F238E27FC236}">
                <a16:creationId xmlns:a16="http://schemas.microsoft.com/office/drawing/2014/main" id="{E377B032-EFBD-0C0E-2B12-B5B28930C1BC}"/>
              </a:ext>
            </a:extLst>
          </p:cNvPr>
          <p:cNvSpPr txBox="1"/>
          <p:nvPr/>
        </p:nvSpPr>
        <p:spPr>
          <a:xfrm>
            <a:off x="276225" y="514350"/>
            <a:ext cx="4726166"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it-IT"/>
              <a:t>Sistemazione/Organizzazione modello su 3DE</a:t>
            </a:r>
          </a:p>
        </p:txBody>
      </p:sp>
      <p:sp>
        <p:nvSpPr>
          <p:cNvPr id="2" name="Segnaposto piè di pagina 1">
            <a:extLst>
              <a:ext uri="{FF2B5EF4-FFF2-40B4-BE49-F238E27FC236}">
                <a16:creationId xmlns:a16="http://schemas.microsoft.com/office/drawing/2014/main" id="{161794E1-EDA8-9BA4-900C-D021BAF441E4}"/>
              </a:ext>
            </a:extLst>
          </p:cNvPr>
          <p:cNvSpPr>
            <a:spLocks noGrp="1"/>
          </p:cNvSpPr>
          <p:nvPr>
            <p:ph type="ftr" sz="quarter" idx="11"/>
          </p:nvPr>
        </p:nvSpPr>
        <p:spPr/>
        <p:txBody>
          <a:bodyPr/>
          <a:lstStyle/>
          <a:p>
            <a:r>
              <a:rPr lang="en-US"/>
              <a:t>Emiliano Dané - 21 Jan 2025 - EC L2 PRR</a:t>
            </a:r>
            <a:endParaRPr lang="it-IT"/>
          </a:p>
        </p:txBody>
      </p:sp>
    </p:spTree>
    <p:extLst>
      <p:ext uri="{BB962C8B-B14F-4D97-AF65-F5344CB8AC3E}">
        <p14:creationId xmlns:p14="http://schemas.microsoft.com/office/powerpoint/2010/main" val="3216727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865910" y="2720398"/>
            <a:ext cx="10515600" cy="7894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t>ITk Assembly Procedure</a:t>
            </a:r>
          </a:p>
        </p:txBody>
      </p:sp>
      <p:sp>
        <p:nvSpPr>
          <p:cNvPr id="2" name="Segnaposto piè di pagina 1">
            <a:extLst>
              <a:ext uri="{FF2B5EF4-FFF2-40B4-BE49-F238E27FC236}">
                <a16:creationId xmlns:a16="http://schemas.microsoft.com/office/drawing/2014/main" id="{F8D9A7FF-3B8E-5242-5BEF-ECBBE0C02B02}"/>
              </a:ext>
            </a:extLst>
          </p:cNvPr>
          <p:cNvSpPr>
            <a:spLocks noGrp="1"/>
          </p:cNvSpPr>
          <p:nvPr>
            <p:ph type="ftr" sz="quarter" idx="11"/>
          </p:nvPr>
        </p:nvSpPr>
        <p:spPr/>
        <p:txBody>
          <a:bodyPr/>
          <a:lstStyle/>
          <a:p>
            <a:r>
              <a:rPr lang="en-US"/>
              <a:t>Emiliano Dané - 21 Jan 2025 - EC L2 PRR</a:t>
            </a:r>
            <a:endParaRPr lang="it-IT"/>
          </a:p>
        </p:txBody>
      </p:sp>
    </p:spTree>
    <p:extLst>
      <p:ext uri="{BB962C8B-B14F-4D97-AF65-F5344CB8AC3E}">
        <p14:creationId xmlns:p14="http://schemas.microsoft.com/office/powerpoint/2010/main" val="3842361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E0EA61F-4BB3-01C9-69BD-0DE15C41833C}"/>
              </a:ext>
            </a:extLst>
          </p:cNvPr>
          <p:cNvPicPr>
            <a:picLocks noChangeAspect="1"/>
          </p:cNvPicPr>
          <p:nvPr/>
        </p:nvPicPr>
        <p:blipFill>
          <a:blip r:embed="rId2"/>
          <a:srcRect r="8644"/>
          <a:stretch/>
        </p:blipFill>
        <p:spPr>
          <a:xfrm>
            <a:off x="116073" y="1182948"/>
            <a:ext cx="11959853" cy="4994331"/>
          </a:xfrm>
          <a:prstGeom prst="rect">
            <a:avLst/>
          </a:prstGeom>
          <a:ln>
            <a:solidFill>
              <a:schemeClr val="accent1"/>
            </a:solidFill>
          </a:ln>
        </p:spPr>
      </p:pic>
      <p:sp>
        <p:nvSpPr>
          <p:cNvPr id="2" name="CasellaDiTesto 1">
            <a:extLst>
              <a:ext uri="{FF2B5EF4-FFF2-40B4-BE49-F238E27FC236}">
                <a16:creationId xmlns:a16="http://schemas.microsoft.com/office/drawing/2014/main" id="{D98982BC-776A-F569-79E1-3243F932A407}"/>
              </a:ext>
            </a:extLst>
          </p:cNvPr>
          <p:cNvSpPr txBox="1"/>
          <p:nvPr/>
        </p:nvSpPr>
        <p:spPr>
          <a:xfrm>
            <a:off x="1903035" y="197485"/>
            <a:ext cx="8203050" cy="707886"/>
          </a:xfrm>
          <a:prstGeom prst="rect">
            <a:avLst/>
          </a:prstGeom>
          <a:noFill/>
        </p:spPr>
        <p:txBody>
          <a:bodyPr wrap="square" rtlCol="0">
            <a:spAutoFit/>
          </a:bodyPr>
          <a:lstStyle/>
          <a:p>
            <a:pPr algn="ctr"/>
            <a:r>
              <a:rPr lang="it-IT" sz="2000"/>
              <a:t>This is a first attempt in preparing the step by step assembly procedure, to be discussed with Liverpool.</a:t>
            </a:r>
          </a:p>
        </p:txBody>
      </p:sp>
      <p:sp>
        <p:nvSpPr>
          <p:cNvPr id="3" name="Segnaposto piè di pagina 2">
            <a:extLst>
              <a:ext uri="{FF2B5EF4-FFF2-40B4-BE49-F238E27FC236}">
                <a16:creationId xmlns:a16="http://schemas.microsoft.com/office/drawing/2014/main" id="{C61F7EBC-E66C-74FB-BC20-46D930C9FE77}"/>
              </a:ext>
            </a:extLst>
          </p:cNvPr>
          <p:cNvSpPr>
            <a:spLocks noGrp="1"/>
          </p:cNvSpPr>
          <p:nvPr>
            <p:ph type="ftr" sz="quarter" idx="11"/>
          </p:nvPr>
        </p:nvSpPr>
        <p:spPr/>
        <p:txBody>
          <a:bodyPr/>
          <a:lstStyle/>
          <a:p>
            <a:r>
              <a:rPr lang="en-US"/>
              <a:t>Emiliano Dané - 21 Jan 2025 - EC L2 PRR</a:t>
            </a:r>
            <a:endParaRPr lang="it-IT"/>
          </a:p>
        </p:txBody>
      </p:sp>
    </p:spTree>
    <p:extLst>
      <p:ext uri="{BB962C8B-B14F-4D97-AF65-F5344CB8AC3E}">
        <p14:creationId xmlns:p14="http://schemas.microsoft.com/office/powerpoint/2010/main" val="3867201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CE93B3-C533-55A2-AC16-20A36EAD7DAD}"/>
              </a:ext>
            </a:extLst>
          </p:cNvPr>
          <p:cNvSpPr>
            <a:spLocks noGrp="1"/>
          </p:cNvSpPr>
          <p:nvPr>
            <p:ph type="title"/>
          </p:nvPr>
        </p:nvSpPr>
        <p:spPr>
          <a:xfrm>
            <a:off x="838200" y="365126"/>
            <a:ext cx="10515600" cy="539114"/>
          </a:xfrm>
        </p:spPr>
        <p:txBody>
          <a:bodyPr>
            <a:normAutofit fontScale="90000"/>
          </a:bodyPr>
          <a:lstStyle/>
          <a:p>
            <a:pPr algn="ctr"/>
            <a:r>
              <a:rPr lang="it-IT" sz="4000"/>
              <a:t>Appunti allineamento</a:t>
            </a:r>
          </a:p>
        </p:txBody>
      </p:sp>
      <p:sp>
        <p:nvSpPr>
          <p:cNvPr id="3" name="Segnaposto contenuto 2">
            <a:extLst>
              <a:ext uri="{FF2B5EF4-FFF2-40B4-BE49-F238E27FC236}">
                <a16:creationId xmlns:a16="http://schemas.microsoft.com/office/drawing/2014/main" id="{1D290875-7DD4-817A-10A6-54D0FCE21816}"/>
              </a:ext>
            </a:extLst>
          </p:cNvPr>
          <p:cNvSpPr>
            <a:spLocks noGrp="1"/>
          </p:cNvSpPr>
          <p:nvPr>
            <p:ph idx="1"/>
          </p:nvPr>
        </p:nvSpPr>
        <p:spPr>
          <a:xfrm>
            <a:off x="838200" y="1046480"/>
            <a:ext cx="10515600" cy="5125750"/>
          </a:xfrm>
        </p:spPr>
        <p:txBody>
          <a:bodyPr>
            <a:normAutofit fontScale="92500" lnSpcReduction="20000"/>
          </a:bodyPr>
          <a:lstStyle/>
          <a:p>
            <a:r>
              <a:rPr lang="it-IT" sz="2000"/>
              <a:t>Mettere nottolini sui radial support per farli lavorare meglio </a:t>
            </a:r>
            <a:r>
              <a:rPr lang="it-IT" sz="2000">
                <a:solidFill>
                  <a:srgbClr val="FF0000"/>
                </a:solidFill>
                <a:sym typeface="Wingdings" panose="05000000000000000000" pitchFamily="2" charset="2"/>
              </a:rPr>
              <a:t> chi può farlo? Si può stampare, e verificare i radial di L4 che abbiamo se hanno gli inserti</a:t>
            </a:r>
            <a:endParaRPr lang="it-IT" sz="2000">
              <a:solidFill>
                <a:srgbClr val="FF0000"/>
              </a:solidFill>
            </a:endParaRPr>
          </a:p>
          <a:p>
            <a:r>
              <a:rPr lang="it-IT" sz="2000"/>
              <a:t>Procedura di allineamento:</a:t>
            </a:r>
          </a:p>
          <a:p>
            <a:pPr lvl="1"/>
            <a:r>
              <a:rPr lang="it-IT" sz="1600"/>
              <a:t>Allineamento di L2</a:t>
            </a:r>
          </a:p>
          <a:p>
            <a:pPr lvl="1"/>
            <a:r>
              <a:rPr lang="it-IT" sz="1600"/>
              <a:t>Allineamento di L3 e L4 (saranno quelli che si allineeranno ad es. per L3?) oppure si allineeranno le teste a cercare il centro di L3?</a:t>
            </a:r>
          </a:p>
          <a:p>
            <a:r>
              <a:rPr lang="it-IT" sz="2000"/>
              <a:t>2 problemi per allineare i cradle: </a:t>
            </a:r>
          </a:p>
          <a:p>
            <a:pPr lvl="1"/>
            <a:r>
              <a:rPr lang="it-IT" sz="1600"/>
              <a:t>1. le ruote sono difficoltose da manovrare, bisognerebbe agire su tutte e 4</a:t>
            </a:r>
          </a:p>
          <a:p>
            <a:pPr lvl="1"/>
            <a:r>
              <a:rPr lang="it-IT" sz="1600"/>
              <a:t>2. il punto fisso (che ad oggi fisso non è) fa basculare la struttura, quindi dovrebbe esserci almeno un altro punto su un piano.</a:t>
            </a:r>
          </a:p>
          <a:p>
            <a:pPr lvl="1"/>
            <a:r>
              <a:rPr lang="it-IT" sz="1600"/>
              <a:t>Oppure avere un sistema analogo a Liverpool con sistema di allineamento solidale al terreno</a:t>
            </a:r>
          </a:p>
          <a:p>
            <a:r>
              <a:rPr lang="it-IT" sz="2000"/>
              <a:t>Sistema per la verifica dell'allineamento:</a:t>
            </a:r>
          </a:p>
          <a:p>
            <a:pPr lvl="1"/>
            <a:r>
              <a:rPr lang="it-IT" sz="1600"/>
              <a:t>definire un sistema di reference</a:t>
            </a:r>
          </a:p>
          <a:p>
            <a:pPr lvl="1"/>
            <a:r>
              <a:rPr lang="it-IT" sz="1600"/>
              <a:t>misura per allineare:</a:t>
            </a:r>
          </a:p>
          <a:p>
            <a:pPr lvl="2"/>
            <a:r>
              <a:rPr lang="it-IT" sz="1200"/>
              <a:t>le due teste tra loro</a:t>
            </a:r>
          </a:p>
          <a:p>
            <a:pPr lvl="2"/>
            <a:r>
              <a:rPr lang="it-IT" sz="1200"/>
              <a:t>un cradle con le teste</a:t>
            </a:r>
          </a:p>
          <a:p>
            <a:pPr lvl="2"/>
            <a:r>
              <a:rPr lang="it-IT" sz="1200"/>
              <a:t>I due cradle</a:t>
            </a:r>
          </a:p>
          <a:p>
            <a:pPr marL="0" indent="0">
              <a:buNone/>
            </a:pPr>
            <a:r>
              <a:rPr lang="it-IT" sz="2000"/>
              <a:t>Campagna di metrologia </a:t>
            </a:r>
            <a:r>
              <a:rPr lang="it-IT" sz="2000">
                <a:solidFill>
                  <a:srgbClr val="FF0000"/>
                </a:solidFill>
                <a:sym typeface="Wingdings" panose="05000000000000000000" pitchFamily="2" charset="2"/>
              </a:rPr>
              <a:t> richiesta fatta a Paris (20250108)</a:t>
            </a:r>
            <a:endParaRPr lang="it-IT" sz="2000">
              <a:solidFill>
                <a:srgbClr val="FF0000"/>
              </a:solidFill>
            </a:endParaRPr>
          </a:p>
          <a:p>
            <a:r>
              <a:rPr lang="it-IT" sz="2000"/>
              <a:t>misurare i due cradle singolarmente-&gt; formano un cilindro?</a:t>
            </a:r>
          </a:p>
          <a:p>
            <a:r>
              <a:rPr lang="it-IT" sz="2000"/>
              <a:t>misurare i due cradle accoppiati-&gt; formano un cilindro?</a:t>
            </a:r>
          </a:p>
        </p:txBody>
      </p:sp>
      <p:sp>
        <p:nvSpPr>
          <p:cNvPr id="4" name="Segnaposto piè di pagina 3">
            <a:extLst>
              <a:ext uri="{FF2B5EF4-FFF2-40B4-BE49-F238E27FC236}">
                <a16:creationId xmlns:a16="http://schemas.microsoft.com/office/drawing/2014/main" id="{3E350FC8-96CA-2120-DAAC-0C45D5532B9C}"/>
              </a:ext>
            </a:extLst>
          </p:cNvPr>
          <p:cNvSpPr>
            <a:spLocks noGrp="1"/>
          </p:cNvSpPr>
          <p:nvPr>
            <p:ph type="ftr" sz="quarter" idx="11"/>
          </p:nvPr>
        </p:nvSpPr>
        <p:spPr/>
        <p:txBody>
          <a:bodyPr/>
          <a:lstStyle/>
          <a:p>
            <a:r>
              <a:rPr lang="en-US"/>
              <a:t>Emiliano Dané - 21 Jan 2025 - EC L2 PRR</a:t>
            </a:r>
            <a:endParaRPr lang="it-IT"/>
          </a:p>
        </p:txBody>
      </p:sp>
    </p:spTree>
    <p:extLst>
      <p:ext uri="{BB962C8B-B14F-4D97-AF65-F5344CB8AC3E}">
        <p14:creationId xmlns:p14="http://schemas.microsoft.com/office/powerpoint/2010/main" val="1621141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magine 16" descr="Immagine che contiene interno, ingegneria, muro, pavimento&#10;&#10;Descrizione generata automaticamente">
            <a:extLst>
              <a:ext uri="{FF2B5EF4-FFF2-40B4-BE49-F238E27FC236}">
                <a16:creationId xmlns:a16="http://schemas.microsoft.com/office/drawing/2014/main" id="{6782279F-26D8-FB60-37B5-7654C6D8A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4081" y="116967"/>
            <a:ext cx="4880959" cy="6503712"/>
          </a:xfrm>
          <a:prstGeom prst="rect">
            <a:avLst/>
          </a:prstGeom>
        </p:spPr>
      </p:pic>
      <p:sp>
        <p:nvSpPr>
          <p:cNvPr id="2" name="Segnaposto piè di pagina 1">
            <a:extLst>
              <a:ext uri="{FF2B5EF4-FFF2-40B4-BE49-F238E27FC236}">
                <a16:creationId xmlns:a16="http://schemas.microsoft.com/office/drawing/2014/main" id="{2FE9B425-8271-3F2B-88A8-0A5C265909F8}"/>
              </a:ext>
            </a:extLst>
          </p:cNvPr>
          <p:cNvSpPr>
            <a:spLocks noGrp="1"/>
          </p:cNvSpPr>
          <p:nvPr>
            <p:ph type="ftr" sz="quarter" idx="11"/>
          </p:nvPr>
        </p:nvSpPr>
        <p:spPr/>
        <p:txBody>
          <a:bodyPr/>
          <a:lstStyle/>
          <a:p>
            <a:r>
              <a:rPr lang="en-US"/>
              <a:t>Emiliano Dané - 21 Jan 2025 - EC L2 PRR</a:t>
            </a:r>
            <a:endParaRPr lang="it-IT"/>
          </a:p>
        </p:txBody>
      </p:sp>
    </p:spTree>
    <p:extLst>
      <p:ext uri="{BB962C8B-B14F-4D97-AF65-F5344CB8AC3E}">
        <p14:creationId xmlns:p14="http://schemas.microsoft.com/office/powerpoint/2010/main" val="192918954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271</TotalTime>
  <Words>1419</Words>
  <Application>Microsoft Office PowerPoint</Application>
  <PresentationFormat>Widescreen</PresentationFormat>
  <Paragraphs>159</Paragraphs>
  <Slides>32</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32</vt:i4>
      </vt:variant>
    </vt:vector>
  </HeadingPairs>
  <TitlesOfParts>
    <vt:vector size="38" baseType="lpstr">
      <vt:lpstr>Aptos</vt:lpstr>
      <vt:lpstr>Aptos Display</vt:lpstr>
      <vt:lpstr>Arial</vt:lpstr>
      <vt:lpstr>Courier New</vt:lpstr>
      <vt:lpstr>Wingdings</vt:lpstr>
      <vt:lpstr>Tema di Office</vt:lpstr>
      <vt:lpstr>ITk Assembly Tools</vt:lpstr>
      <vt:lpstr>Presentazione standard di PowerPoint</vt:lpstr>
      <vt:lpstr>FDR Action and Recommendations</vt:lpstr>
      <vt:lpstr>ITk Assembly Tool</vt:lpstr>
      <vt:lpstr>Presentazione standard di PowerPoint</vt:lpstr>
      <vt:lpstr>Presentazione standard di PowerPoint</vt:lpstr>
      <vt:lpstr>Presentazione standard di PowerPoint</vt:lpstr>
      <vt:lpstr>Appunti allineamento</vt:lpstr>
      <vt:lpstr>Presentazione standard di PowerPoint</vt:lpstr>
      <vt:lpstr>Presentazione standard di PowerPoint</vt:lpstr>
      <vt:lpstr>Presentazione standard di PowerPoint</vt:lpstr>
      <vt:lpstr>Presentazione standard di PowerPoint</vt:lpstr>
      <vt:lpstr>Presentazione standard di PowerPoint</vt:lpstr>
      <vt:lpstr>DETECTOR SUPPORT "HEADS"</vt:lpstr>
      <vt:lpstr>Presentazione standard di PowerPoint</vt:lpstr>
      <vt:lpstr>Presentazione standard di PowerPoint</vt:lpstr>
      <vt:lpstr>Presentazione standard di PowerPoint</vt:lpstr>
      <vt:lpstr>Presentazione standard di PowerPoint</vt:lpstr>
      <vt:lpstr>T-Trolley</vt:lpstr>
      <vt:lpstr>Presentazione standard di PowerPoint</vt:lpstr>
      <vt:lpstr>Presentazione standard di PowerPoint</vt:lpstr>
      <vt:lpstr>Presentazione standard di PowerPoint</vt:lpstr>
      <vt:lpstr>Presentazione standard di PowerPoint</vt:lpstr>
      <vt:lpstr>ITk SHIPPING/TEST BOX </vt:lpstr>
      <vt:lpstr>Presentazione standard di PowerPoint</vt:lpstr>
      <vt:lpstr>Presentazione standard di PowerPoint</vt:lpstr>
      <vt:lpstr>Shipping trolley and shipping/test box</vt:lpstr>
      <vt:lpstr>SR1 TEST AND INTEGRATION</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Emiliano Dane'</dc:creator>
  <cp:lastModifiedBy>Emiliano Dane'</cp:lastModifiedBy>
  <cp:revision>1</cp:revision>
  <dcterms:created xsi:type="dcterms:W3CDTF">2025-01-08T10:09:08Z</dcterms:created>
  <dcterms:modified xsi:type="dcterms:W3CDTF">2025-01-08T15:37:03Z</dcterms:modified>
</cp:coreProperties>
</file>