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7" r:id="rId3"/>
    <p:sldId id="268" r:id="rId4"/>
    <p:sldId id="269" r:id="rId5"/>
    <p:sldId id="267" r:id="rId6"/>
    <p:sldId id="266" r:id="rId7"/>
    <p:sldId id="265" r:id="rId8"/>
    <p:sldId id="270"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649596-E093-4488-A2FB-17BAF1BFE13C}" v="31" dt="2025-07-10T13:55:03.4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7" d="100"/>
          <a:sy n="147" d="100"/>
        </p:scale>
        <p:origin x="7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ncaldi" userId="8829245e-46ab-470e-8142-1f4b3723eb77" providerId="ADAL" clId="{14649596-E093-4488-A2FB-17BAF1BFE13C}"/>
    <pc:docChg chg="custSel addSld delSld modSld">
      <pc:chgData name="Cecilia Pancaldi" userId="8829245e-46ab-470e-8142-1f4b3723eb77" providerId="ADAL" clId="{14649596-E093-4488-A2FB-17BAF1BFE13C}" dt="2025-07-10T13:56:24.091" v="7776" actId="20577"/>
      <pc:docMkLst>
        <pc:docMk/>
      </pc:docMkLst>
      <pc:sldChg chg="new del">
        <pc:chgData name="Cecilia Pancaldi" userId="8829245e-46ab-470e-8142-1f4b3723eb77" providerId="ADAL" clId="{14649596-E093-4488-A2FB-17BAF1BFE13C}" dt="2025-07-10T09:28:10.242" v="8" actId="47"/>
        <pc:sldMkLst>
          <pc:docMk/>
          <pc:sldMk cId="1243367070" sldId="256"/>
        </pc:sldMkLst>
      </pc:sldChg>
      <pc:sldChg chg="modSp add mod">
        <pc:chgData name="Cecilia Pancaldi" userId="8829245e-46ab-470e-8142-1f4b3723eb77" providerId="ADAL" clId="{14649596-E093-4488-A2FB-17BAF1BFE13C}" dt="2025-06-25T11:23:33.660" v="7" actId="207"/>
        <pc:sldMkLst>
          <pc:docMk/>
          <pc:sldMk cId="0" sldId="257"/>
        </pc:sldMkLst>
        <pc:spChg chg="mod">
          <ac:chgData name="Cecilia Pancaldi" userId="8829245e-46ab-470e-8142-1f4b3723eb77" providerId="ADAL" clId="{14649596-E093-4488-A2FB-17BAF1BFE13C}" dt="2025-06-25T11:23:33.660" v="7" actId="207"/>
          <ac:spMkLst>
            <pc:docMk/>
            <pc:sldMk cId="0" sldId="257"/>
            <ac:spMk id="2051" creationId="{57C5A35A-9E0A-BDDC-A906-15BC1AF92ACF}"/>
          </ac:spMkLst>
        </pc:spChg>
        <pc:spChg chg="mod">
          <ac:chgData name="Cecilia Pancaldi" userId="8829245e-46ab-470e-8142-1f4b3723eb77" providerId="ADAL" clId="{14649596-E093-4488-A2FB-17BAF1BFE13C}" dt="2025-06-25T11:23:24.005" v="6" actId="20577"/>
          <ac:spMkLst>
            <pc:docMk/>
            <pc:sldMk cId="0" sldId="257"/>
            <ac:spMk id="2052" creationId="{EEA195EA-CDF0-D0FA-2ED2-BC13D7C70969}"/>
          </ac:spMkLst>
        </pc:spChg>
      </pc:sldChg>
      <pc:sldChg chg="addSp delSp modSp new del mod">
        <pc:chgData name="Cecilia Pancaldi" userId="8829245e-46ab-470e-8142-1f4b3723eb77" providerId="ADAL" clId="{14649596-E093-4488-A2FB-17BAF1BFE13C}" dt="2025-07-10T09:30:07.761" v="17" actId="2696"/>
        <pc:sldMkLst>
          <pc:docMk/>
          <pc:sldMk cId="507204292" sldId="258"/>
        </pc:sldMkLst>
        <pc:spChg chg="add del">
          <ac:chgData name="Cecilia Pancaldi" userId="8829245e-46ab-470e-8142-1f4b3723eb77" providerId="ADAL" clId="{14649596-E093-4488-A2FB-17BAF1BFE13C}" dt="2025-07-10T09:28:52.017" v="11"/>
          <ac:spMkLst>
            <pc:docMk/>
            <pc:sldMk cId="507204292" sldId="258"/>
            <ac:spMk id="3" creationId="{4FF75863-A689-4A33-EF12-08230D135BDA}"/>
          </ac:spMkLst>
        </pc:spChg>
        <pc:spChg chg="add mod">
          <ac:chgData name="Cecilia Pancaldi" userId="8829245e-46ab-470e-8142-1f4b3723eb77" providerId="ADAL" clId="{14649596-E093-4488-A2FB-17BAF1BFE13C}" dt="2025-07-10T09:29:54.153" v="16" actId="14100"/>
          <ac:spMkLst>
            <pc:docMk/>
            <pc:sldMk cId="507204292" sldId="258"/>
            <ac:spMk id="6" creationId="{21F2EED0-D8AE-3B15-CB5C-6087A57A140C}"/>
          </ac:spMkLst>
        </pc:spChg>
        <pc:picChg chg="add mod">
          <ac:chgData name="Cecilia Pancaldi" userId="8829245e-46ab-470e-8142-1f4b3723eb77" providerId="ADAL" clId="{14649596-E093-4488-A2FB-17BAF1BFE13C}" dt="2025-07-10T09:28:52.017" v="11"/>
          <ac:picMkLst>
            <pc:docMk/>
            <pc:sldMk cId="507204292" sldId="258"/>
            <ac:picMk id="4" creationId="{17D3D722-8D1B-B4E1-0A13-5B776F9C2A4C}"/>
          </ac:picMkLst>
        </pc:picChg>
      </pc:sldChg>
      <pc:sldChg chg="modSp add mod">
        <pc:chgData name="Cecilia Pancaldi" userId="8829245e-46ab-470e-8142-1f4b3723eb77" providerId="ADAL" clId="{14649596-E093-4488-A2FB-17BAF1BFE13C}" dt="2025-07-10T13:00:22.260" v="7600" actId="20577"/>
        <pc:sldMkLst>
          <pc:docMk/>
          <pc:sldMk cId="0" sldId="265"/>
        </pc:sldMkLst>
        <pc:spChg chg="mod">
          <ac:chgData name="Cecilia Pancaldi" userId="8829245e-46ab-470e-8142-1f4b3723eb77" providerId="ADAL" clId="{14649596-E093-4488-A2FB-17BAF1BFE13C}" dt="2025-07-10T13:00:22.260" v="7600" actId="20577"/>
          <ac:spMkLst>
            <pc:docMk/>
            <pc:sldMk cId="0" sldId="265"/>
            <ac:spMk id="5123" creationId="{202F38DE-5094-C422-FF45-52855BFD2ECC}"/>
          </ac:spMkLst>
        </pc:spChg>
      </pc:sldChg>
      <pc:sldChg chg="modSp add mod">
        <pc:chgData name="Cecilia Pancaldi" userId="8829245e-46ab-470e-8142-1f4b3723eb77" providerId="ADAL" clId="{14649596-E093-4488-A2FB-17BAF1BFE13C}" dt="2025-07-10T13:56:24.091" v="7776" actId="20577"/>
        <pc:sldMkLst>
          <pc:docMk/>
          <pc:sldMk cId="0" sldId="266"/>
        </pc:sldMkLst>
        <pc:spChg chg="mod">
          <ac:chgData name="Cecilia Pancaldi" userId="8829245e-46ab-470e-8142-1f4b3723eb77" providerId="ADAL" clId="{14649596-E093-4488-A2FB-17BAF1BFE13C}" dt="2025-07-10T13:56:24.091" v="7776" actId="20577"/>
          <ac:spMkLst>
            <pc:docMk/>
            <pc:sldMk cId="0" sldId="266"/>
            <ac:spMk id="3" creationId="{5DC483E8-0174-A5BD-CC09-8F1004475AC0}"/>
          </ac:spMkLst>
        </pc:spChg>
      </pc:sldChg>
      <pc:sldChg chg="modSp add mod">
        <pc:chgData name="Cecilia Pancaldi" userId="8829245e-46ab-470e-8142-1f4b3723eb77" providerId="ADAL" clId="{14649596-E093-4488-A2FB-17BAF1BFE13C}" dt="2025-07-10T12:01:30.006" v="6282" actId="20577"/>
        <pc:sldMkLst>
          <pc:docMk/>
          <pc:sldMk cId="0" sldId="267"/>
        </pc:sldMkLst>
        <pc:spChg chg="mod">
          <ac:chgData name="Cecilia Pancaldi" userId="8829245e-46ab-470e-8142-1f4b3723eb77" providerId="ADAL" clId="{14649596-E093-4488-A2FB-17BAF1BFE13C}" dt="2025-07-10T12:01:30.006" v="6282" actId="20577"/>
          <ac:spMkLst>
            <pc:docMk/>
            <pc:sldMk cId="0" sldId="267"/>
            <ac:spMk id="5123" creationId="{C650BCE7-99FE-4B7F-856D-8C2279EF1527}"/>
          </ac:spMkLst>
        </pc:spChg>
      </pc:sldChg>
      <pc:sldChg chg="modSp add mod">
        <pc:chgData name="Cecilia Pancaldi" userId="8829245e-46ab-470e-8142-1f4b3723eb77" providerId="ADAL" clId="{14649596-E093-4488-A2FB-17BAF1BFE13C}" dt="2025-07-10T13:54:17.171" v="7748" actId="20577"/>
        <pc:sldMkLst>
          <pc:docMk/>
          <pc:sldMk cId="0" sldId="268"/>
        </pc:sldMkLst>
        <pc:spChg chg="mod">
          <ac:chgData name="Cecilia Pancaldi" userId="8829245e-46ab-470e-8142-1f4b3723eb77" providerId="ADAL" clId="{14649596-E093-4488-A2FB-17BAF1BFE13C}" dt="2025-07-10T13:54:17.171" v="7748" actId="20577"/>
          <ac:spMkLst>
            <pc:docMk/>
            <pc:sldMk cId="0" sldId="268"/>
            <ac:spMk id="3" creationId="{59D39210-34EB-A4B1-991C-2824F349DD60}"/>
          </ac:spMkLst>
        </pc:spChg>
      </pc:sldChg>
      <pc:sldChg chg="addSp delSp modSp new mod">
        <pc:chgData name="Cecilia Pancaldi" userId="8829245e-46ab-470e-8142-1f4b3723eb77" providerId="ADAL" clId="{14649596-E093-4488-A2FB-17BAF1BFE13C}" dt="2025-07-10T13:55:24.414" v="7774" actId="20577"/>
        <pc:sldMkLst>
          <pc:docMk/>
          <pc:sldMk cId="2498800341" sldId="269"/>
        </pc:sldMkLst>
        <pc:spChg chg="del mod">
          <ac:chgData name="Cecilia Pancaldi" userId="8829245e-46ab-470e-8142-1f4b3723eb77" providerId="ADAL" clId="{14649596-E093-4488-A2FB-17BAF1BFE13C}" dt="2025-07-10T09:31:53.927" v="24"/>
          <ac:spMkLst>
            <pc:docMk/>
            <pc:sldMk cId="2498800341" sldId="269"/>
            <ac:spMk id="2" creationId="{C1E45119-D971-106F-21E1-1E319C5812A4}"/>
          </ac:spMkLst>
        </pc:spChg>
        <pc:spChg chg="mod">
          <ac:chgData name="Cecilia Pancaldi" userId="8829245e-46ab-470e-8142-1f4b3723eb77" providerId="ADAL" clId="{14649596-E093-4488-A2FB-17BAF1BFE13C}" dt="2025-07-10T13:55:24.414" v="7774" actId="20577"/>
          <ac:spMkLst>
            <pc:docMk/>
            <pc:sldMk cId="2498800341" sldId="269"/>
            <ac:spMk id="3" creationId="{1CD1B6E4-63C1-E988-3800-2F8F327D2993}"/>
          </ac:spMkLst>
        </pc:spChg>
        <pc:spChg chg="add mod">
          <ac:chgData name="Cecilia Pancaldi" userId="8829245e-46ab-470e-8142-1f4b3723eb77" providerId="ADAL" clId="{14649596-E093-4488-A2FB-17BAF1BFE13C}" dt="2025-07-10T09:31:53.927" v="24"/>
          <ac:spMkLst>
            <pc:docMk/>
            <pc:sldMk cId="2498800341" sldId="269"/>
            <ac:spMk id="4" creationId="{2AA6A7E2-A694-D97E-4E53-64151A3DE09A}"/>
          </ac:spMkLst>
        </pc:spChg>
      </pc:sldChg>
      <pc:sldChg chg="modSp new mod">
        <pc:chgData name="Cecilia Pancaldi" userId="8829245e-46ab-470e-8142-1f4b3723eb77" providerId="ADAL" clId="{14649596-E093-4488-A2FB-17BAF1BFE13C}" dt="2025-07-10T13:21:28.187" v="7739" actId="14100"/>
        <pc:sldMkLst>
          <pc:docMk/>
          <pc:sldMk cId="364274444" sldId="270"/>
        </pc:sldMkLst>
        <pc:spChg chg="mod">
          <ac:chgData name="Cecilia Pancaldi" userId="8829245e-46ab-470e-8142-1f4b3723eb77" providerId="ADAL" clId="{14649596-E093-4488-A2FB-17BAF1BFE13C}" dt="2025-07-10T13:21:28.187" v="7739" actId="14100"/>
          <ac:spMkLst>
            <pc:docMk/>
            <pc:sldMk cId="364274444" sldId="270"/>
            <ac:spMk id="2" creationId="{7ABD6E89-77F1-7514-1C21-C6F252851496}"/>
          </ac:spMkLst>
        </pc:spChg>
        <pc:spChg chg="mod">
          <ac:chgData name="Cecilia Pancaldi" userId="8829245e-46ab-470e-8142-1f4b3723eb77" providerId="ADAL" clId="{14649596-E093-4488-A2FB-17BAF1BFE13C}" dt="2025-07-10T13:21:16.398" v="7738" actId="14100"/>
          <ac:spMkLst>
            <pc:docMk/>
            <pc:sldMk cId="364274444" sldId="270"/>
            <ac:spMk id="3" creationId="{F0148ACB-864D-3C5E-175F-16363715C33A}"/>
          </ac:spMkLst>
        </pc:spChg>
      </pc:sldChg>
      <pc:sldChg chg="modSp new del mod">
        <pc:chgData name="Cecilia Pancaldi" userId="8829245e-46ab-470e-8142-1f4b3723eb77" providerId="ADAL" clId="{14649596-E093-4488-A2FB-17BAF1BFE13C}" dt="2025-07-10T10:15:35.788" v="2926" actId="2696"/>
        <pc:sldMkLst>
          <pc:docMk/>
          <pc:sldMk cId="2428080323" sldId="270"/>
        </pc:sldMkLst>
        <pc:spChg chg="mod">
          <ac:chgData name="Cecilia Pancaldi" userId="8829245e-46ab-470e-8142-1f4b3723eb77" providerId="ADAL" clId="{14649596-E093-4488-A2FB-17BAF1BFE13C}" dt="2025-07-10T10:14:46.127" v="2900" actId="20577"/>
          <ac:spMkLst>
            <pc:docMk/>
            <pc:sldMk cId="2428080323" sldId="270"/>
            <ac:spMk id="2" creationId="{790C57D4-64EB-A868-D296-2FA53786EE95}"/>
          </ac:spMkLst>
        </pc:spChg>
        <pc:spChg chg="mod">
          <ac:chgData name="Cecilia Pancaldi" userId="8829245e-46ab-470e-8142-1f4b3723eb77" providerId="ADAL" clId="{14649596-E093-4488-A2FB-17BAF1BFE13C}" dt="2025-07-10T10:15:26.612" v="2925" actId="20577"/>
          <ac:spMkLst>
            <pc:docMk/>
            <pc:sldMk cId="2428080323" sldId="270"/>
            <ac:spMk id="3" creationId="{9257ECF9-D950-7FFC-8D45-B102757FC81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62235C-F7FE-464D-906B-E004B4AB8851}" type="datetimeFigureOut">
              <a:rPr lang="it-IT" smtClean="0"/>
              <a:t>10/07/2025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474F37-F0E0-4F06-B09C-5D06D0331560}" type="slidenum">
              <a:rPr lang="it-IT" smtClean="0"/>
              <a:t>‹N›</a:t>
            </a:fld>
            <a:endParaRPr lang="it-IT"/>
          </a:p>
        </p:txBody>
      </p:sp>
    </p:spTree>
    <p:extLst>
      <p:ext uri="{BB962C8B-B14F-4D97-AF65-F5344CB8AC3E}">
        <p14:creationId xmlns:p14="http://schemas.microsoft.com/office/powerpoint/2010/main" val="3822075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474F37-F0E0-4F06-B09C-5D06D0331560}" type="slidenum">
              <a:rPr lang="it-IT" smtClean="0"/>
              <a:t>3</a:t>
            </a:fld>
            <a:endParaRPr lang="it-IT"/>
          </a:p>
        </p:txBody>
      </p:sp>
    </p:spTree>
    <p:extLst>
      <p:ext uri="{BB962C8B-B14F-4D97-AF65-F5344CB8AC3E}">
        <p14:creationId xmlns:p14="http://schemas.microsoft.com/office/powerpoint/2010/main" val="2156028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D1C9B6-C883-EFB5-03CF-D8D12F74779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D7CB971-BDE7-4606-44F8-D7B972D118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0F48805-49DD-C44D-5872-594A01420296}"/>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5" name="Segnaposto piè di pagina 4">
            <a:extLst>
              <a:ext uri="{FF2B5EF4-FFF2-40B4-BE49-F238E27FC236}">
                <a16:creationId xmlns:a16="http://schemas.microsoft.com/office/drawing/2014/main" id="{EF1B37B2-C671-A87F-2952-D1BE0AB25AB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4DCF3AB-AA83-90E6-8406-C55FA7DDA0E9}"/>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272752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9337F3-9E61-F3F2-FAEC-DE2761EF810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E16A244-F731-CA48-A9A3-6F2D3FAC1FC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DAA82E-48A0-CD47-60CD-D5CE5893B84F}"/>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5" name="Segnaposto piè di pagina 4">
            <a:extLst>
              <a:ext uri="{FF2B5EF4-FFF2-40B4-BE49-F238E27FC236}">
                <a16:creationId xmlns:a16="http://schemas.microsoft.com/office/drawing/2014/main" id="{D92252C7-9850-4582-FCB8-CF2B1F3E68F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FBF19E-01D9-8EC1-CFE2-BE96B4A767B7}"/>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2336267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E4B9794-1F1C-2362-73A1-45BD6AD79E5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4F7FA0F-F63E-DE01-E927-58821442999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8560676-0FA9-0A5F-468C-2700604B7385}"/>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5" name="Segnaposto piè di pagina 4">
            <a:extLst>
              <a:ext uri="{FF2B5EF4-FFF2-40B4-BE49-F238E27FC236}">
                <a16:creationId xmlns:a16="http://schemas.microsoft.com/office/drawing/2014/main" id="{88F85F75-3B1A-2260-F9AD-2B6F00AA04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6C2CDE-C89C-3849-F45A-5C1189830CB3}"/>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278755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68445EB4-12B4-5A27-9575-C579F1A97A8C}"/>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BC3213C6-138E-B6F2-969F-54AF997B5416}"/>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462269D6-64E5-98F9-82D8-D77AC1B99E05}"/>
              </a:ext>
            </a:extLst>
          </p:cNvPr>
          <p:cNvSpPr>
            <a:spLocks noGrp="1" noChangeArrowheads="1"/>
          </p:cNvSpPr>
          <p:nvPr>
            <p:ph type="sldNum" sz="quarter" idx="12"/>
          </p:nvPr>
        </p:nvSpPr>
        <p:spPr>
          <a:ln/>
        </p:spPr>
        <p:txBody>
          <a:bodyPr/>
          <a:lstStyle>
            <a:lvl1pPr>
              <a:defRPr/>
            </a:lvl1pPr>
          </a:lstStyle>
          <a:p>
            <a:pPr>
              <a:defRPr/>
            </a:pPr>
            <a:fld id="{BC9CFCC5-40C7-43A9-9517-AB2262596970}" type="slidenum">
              <a:rPr lang="it-IT" altLang="it-IT"/>
              <a:pPr>
                <a:defRPr/>
              </a:pPr>
              <a:t>‹N›</a:t>
            </a:fld>
            <a:endParaRPr lang="it-IT" altLang="it-IT"/>
          </a:p>
        </p:txBody>
      </p:sp>
    </p:spTree>
    <p:extLst>
      <p:ext uri="{BB962C8B-B14F-4D97-AF65-F5344CB8AC3E}">
        <p14:creationId xmlns:p14="http://schemas.microsoft.com/office/powerpoint/2010/main" val="1033863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83A0265C-D2CA-D156-1015-F4166B09F578}"/>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F54228BB-6E44-F21B-3A11-F3916015C302}"/>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6F6D547F-1C25-6D8D-8980-081FB51D0882}"/>
              </a:ext>
            </a:extLst>
          </p:cNvPr>
          <p:cNvSpPr>
            <a:spLocks noGrp="1" noChangeArrowheads="1"/>
          </p:cNvSpPr>
          <p:nvPr>
            <p:ph type="sldNum" sz="quarter" idx="12"/>
          </p:nvPr>
        </p:nvSpPr>
        <p:spPr>
          <a:ln/>
        </p:spPr>
        <p:txBody>
          <a:bodyPr/>
          <a:lstStyle>
            <a:lvl1pPr>
              <a:defRPr/>
            </a:lvl1pPr>
          </a:lstStyle>
          <a:p>
            <a:pPr>
              <a:defRPr/>
            </a:pPr>
            <a:fld id="{51141C79-42FD-4F5C-9CCE-FE641F5EEBA6}" type="slidenum">
              <a:rPr lang="it-IT" altLang="it-IT"/>
              <a:pPr>
                <a:defRPr/>
              </a:pPr>
              <a:t>‹N›</a:t>
            </a:fld>
            <a:endParaRPr lang="it-IT" altLang="it-IT"/>
          </a:p>
        </p:txBody>
      </p:sp>
    </p:spTree>
    <p:extLst>
      <p:ext uri="{BB962C8B-B14F-4D97-AF65-F5344CB8AC3E}">
        <p14:creationId xmlns:p14="http://schemas.microsoft.com/office/powerpoint/2010/main" val="3049331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a:extLst>
              <a:ext uri="{FF2B5EF4-FFF2-40B4-BE49-F238E27FC236}">
                <a16:creationId xmlns:a16="http://schemas.microsoft.com/office/drawing/2014/main" id="{EDB52DD1-D676-55AA-1B2F-5921B87428D2}"/>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D0DB7080-CBB9-B472-D8AA-B4120F69DD13}"/>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43A26842-C450-19EB-A36C-CDDDDC2F7844}"/>
              </a:ext>
            </a:extLst>
          </p:cNvPr>
          <p:cNvSpPr>
            <a:spLocks noGrp="1" noChangeArrowheads="1"/>
          </p:cNvSpPr>
          <p:nvPr>
            <p:ph type="sldNum" sz="quarter" idx="12"/>
          </p:nvPr>
        </p:nvSpPr>
        <p:spPr>
          <a:ln/>
        </p:spPr>
        <p:txBody>
          <a:bodyPr/>
          <a:lstStyle>
            <a:lvl1pPr>
              <a:defRPr/>
            </a:lvl1pPr>
          </a:lstStyle>
          <a:p>
            <a:pPr>
              <a:defRPr/>
            </a:pPr>
            <a:fld id="{26344AF4-FCC5-4C0F-A9CB-98CE58DC37DD}" type="slidenum">
              <a:rPr lang="it-IT" altLang="it-IT"/>
              <a:pPr>
                <a:defRPr/>
              </a:pPr>
              <a:t>‹N›</a:t>
            </a:fld>
            <a:endParaRPr lang="it-IT" altLang="it-IT"/>
          </a:p>
        </p:txBody>
      </p:sp>
    </p:spTree>
    <p:extLst>
      <p:ext uri="{BB962C8B-B14F-4D97-AF65-F5344CB8AC3E}">
        <p14:creationId xmlns:p14="http://schemas.microsoft.com/office/powerpoint/2010/main" val="1008190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BEFD8B77-73D2-1B25-92C9-0A70DBBD5736}"/>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CFDA9631-4642-6FA2-9762-512AE127475E}"/>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3E6041AA-1B72-B9C4-0D48-96EE2081301B}"/>
              </a:ext>
            </a:extLst>
          </p:cNvPr>
          <p:cNvSpPr>
            <a:spLocks noGrp="1" noChangeArrowheads="1"/>
          </p:cNvSpPr>
          <p:nvPr>
            <p:ph type="sldNum" sz="quarter" idx="12"/>
          </p:nvPr>
        </p:nvSpPr>
        <p:spPr>
          <a:ln/>
        </p:spPr>
        <p:txBody>
          <a:bodyPr/>
          <a:lstStyle>
            <a:lvl1pPr>
              <a:defRPr/>
            </a:lvl1pPr>
          </a:lstStyle>
          <a:p>
            <a:pPr>
              <a:defRPr/>
            </a:pPr>
            <a:fld id="{4E2E1998-7BCC-43A5-A7A3-CC27A5AF8ADA}" type="slidenum">
              <a:rPr lang="it-IT" altLang="it-IT"/>
              <a:pPr>
                <a:defRPr/>
              </a:pPr>
              <a:t>‹N›</a:t>
            </a:fld>
            <a:endParaRPr lang="it-IT" altLang="it-IT"/>
          </a:p>
        </p:txBody>
      </p:sp>
    </p:spTree>
    <p:extLst>
      <p:ext uri="{BB962C8B-B14F-4D97-AF65-F5344CB8AC3E}">
        <p14:creationId xmlns:p14="http://schemas.microsoft.com/office/powerpoint/2010/main" val="1022540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D6E4647B-C428-620F-D330-F7BAFEAA7C13}"/>
              </a:ext>
            </a:extLst>
          </p:cNvPr>
          <p:cNvSpPr>
            <a:spLocks noGrp="1" noChangeArrowheads="1"/>
          </p:cNvSpPr>
          <p:nvPr>
            <p:ph type="dt" sz="half" idx="10"/>
          </p:nvPr>
        </p:nvSpPr>
        <p:spPr>
          <a:ln/>
        </p:spPr>
        <p:txBody>
          <a:bodyPr/>
          <a:lstStyle>
            <a:lvl1pPr>
              <a:defRPr/>
            </a:lvl1pPr>
          </a:lstStyle>
          <a:p>
            <a:pPr>
              <a:defRPr/>
            </a:pPr>
            <a:endParaRPr lang="it-IT"/>
          </a:p>
        </p:txBody>
      </p:sp>
      <p:sp>
        <p:nvSpPr>
          <p:cNvPr id="8" name="Rectangle 5">
            <a:extLst>
              <a:ext uri="{FF2B5EF4-FFF2-40B4-BE49-F238E27FC236}">
                <a16:creationId xmlns:a16="http://schemas.microsoft.com/office/drawing/2014/main" id="{F936D37C-10EA-AA94-00BD-4AA9FC87FA9F}"/>
              </a:ext>
            </a:extLst>
          </p:cNvPr>
          <p:cNvSpPr>
            <a:spLocks noGrp="1" noChangeArrowheads="1"/>
          </p:cNvSpPr>
          <p:nvPr>
            <p:ph type="ftr" sz="quarter" idx="11"/>
          </p:nvPr>
        </p:nvSpPr>
        <p:spPr>
          <a:ln/>
        </p:spPr>
        <p:txBody>
          <a:bodyPr/>
          <a:lstStyle>
            <a:lvl1pPr>
              <a:defRPr/>
            </a:lvl1pPr>
          </a:lstStyle>
          <a:p>
            <a:pPr>
              <a:defRPr/>
            </a:pPr>
            <a:endParaRPr lang="it-IT"/>
          </a:p>
        </p:txBody>
      </p:sp>
      <p:sp>
        <p:nvSpPr>
          <p:cNvPr id="9" name="Rectangle 6">
            <a:extLst>
              <a:ext uri="{FF2B5EF4-FFF2-40B4-BE49-F238E27FC236}">
                <a16:creationId xmlns:a16="http://schemas.microsoft.com/office/drawing/2014/main" id="{FB76493B-08C5-EEE0-334C-7046F092204B}"/>
              </a:ext>
            </a:extLst>
          </p:cNvPr>
          <p:cNvSpPr>
            <a:spLocks noGrp="1" noChangeArrowheads="1"/>
          </p:cNvSpPr>
          <p:nvPr>
            <p:ph type="sldNum" sz="quarter" idx="12"/>
          </p:nvPr>
        </p:nvSpPr>
        <p:spPr>
          <a:ln/>
        </p:spPr>
        <p:txBody>
          <a:bodyPr/>
          <a:lstStyle>
            <a:lvl1pPr>
              <a:defRPr/>
            </a:lvl1pPr>
          </a:lstStyle>
          <a:p>
            <a:pPr>
              <a:defRPr/>
            </a:pPr>
            <a:fld id="{290EF888-49A7-4A58-B3FF-A968D4134CC1}" type="slidenum">
              <a:rPr lang="it-IT" altLang="it-IT"/>
              <a:pPr>
                <a:defRPr/>
              </a:pPr>
              <a:t>‹N›</a:t>
            </a:fld>
            <a:endParaRPr lang="it-IT" altLang="it-IT"/>
          </a:p>
        </p:txBody>
      </p:sp>
    </p:spTree>
    <p:extLst>
      <p:ext uri="{BB962C8B-B14F-4D97-AF65-F5344CB8AC3E}">
        <p14:creationId xmlns:p14="http://schemas.microsoft.com/office/powerpoint/2010/main" val="4130409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a:extLst>
              <a:ext uri="{FF2B5EF4-FFF2-40B4-BE49-F238E27FC236}">
                <a16:creationId xmlns:a16="http://schemas.microsoft.com/office/drawing/2014/main" id="{61D9F330-160B-57C8-45A4-11B0FF47019E}"/>
              </a:ext>
            </a:extLst>
          </p:cNvPr>
          <p:cNvSpPr>
            <a:spLocks noGrp="1" noChangeArrowheads="1"/>
          </p:cNvSpPr>
          <p:nvPr>
            <p:ph type="dt" sz="half" idx="10"/>
          </p:nvPr>
        </p:nvSpPr>
        <p:spPr>
          <a:ln/>
        </p:spPr>
        <p:txBody>
          <a:bodyPr/>
          <a:lstStyle>
            <a:lvl1pPr>
              <a:defRPr/>
            </a:lvl1pPr>
          </a:lstStyle>
          <a:p>
            <a:pPr>
              <a:defRPr/>
            </a:pPr>
            <a:endParaRPr lang="it-IT"/>
          </a:p>
        </p:txBody>
      </p:sp>
      <p:sp>
        <p:nvSpPr>
          <p:cNvPr id="4" name="Rectangle 5">
            <a:extLst>
              <a:ext uri="{FF2B5EF4-FFF2-40B4-BE49-F238E27FC236}">
                <a16:creationId xmlns:a16="http://schemas.microsoft.com/office/drawing/2014/main" id="{74AD625E-767D-C082-FF0E-D563F56694C8}"/>
              </a:ext>
            </a:extLst>
          </p:cNvPr>
          <p:cNvSpPr>
            <a:spLocks noGrp="1" noChangeArrowheads="1"/>
          </p:cNvSpPr>
          <p:nvPr>
            <p:ph type="ftr" sz="quarter" idx="11"/>
          </p:nvPr>
        </p:nvSpPr>
        <p:spPr>
          <a:ln/>
        </p:spPr>
        <p:txBody>
          <a:bodyPr/>
          <a:lstStyle>
            <a:lvl1pPr>
              <a:defRPr/>
            </a:lvl1pPr>
          </a:lstStyle>
          <a:p>
            <a:pPr>
              <a:defRPr/>
            </a:pPr>
            <a:endParaRPr lang="it-IT"/>
          </a:p>
        </p:txBody>
      </p:sp>
      <p:sp>
        <p:nvSpPr>
          <p:cNvPr id="5" name="Rectangle 6">
            <a:extLst>
              <a:ext uri="{FF2B5EF4-FFF2-40B4-BE49-F238E27FC236}">
                <a16:creationId xmlns:a16="http://schemas.microsoft.com/office/drawing/2014/main" id="{8DFD5DBF-62BD-E8A7-90E3-01FA32443D95}"/>
              </a:ext>
            </a:extLst>
          </p:cNvPr>
          <p:cNvSpPr>
            <a:spLocks noGrp="1" noChangeArrowheads="1"/>
          </p:cNvSpPr>
          <p:nvPr>
            <p:ph type="sldNum" sz="quarter" idx="12"/>
          </p:nvPr>
        </p:nvSpPr>
        <p:spPr>
          <a:ln/>
        </p:spPr>
        <p:txBody>
          <a:bodyPr/>
          <a:lstStyle>
            <a:lvl1pPr>
              <a:defRPr/>
            </a:lvl1pPr>
          </a:lstStyle>
          <a:p>
            <a:pPr>
              <a:defRPr/>
            </a:pPr>
            <a:fld id="{E593FF2B-28F2-4131-9BE4-E1A28CF9B97E}" type="slidenum">
              <a:rPr lang="it-IT" altLang="it-IT"/>
              <a:pPr>
                <a:defRPr/>
              </a:pPr>
              <a:t>‹N›</a:t>
            </a:fld>
            <a:endParaRPr lang="it-IT" altLang="it-IT"/>
          </a:p>
        </p:txBody>
      </p:sp>
    </p:spTree>
    <p:extLst>
      <p:ext uri="{BB962C8B-B14F-4D97-AF65-F5344CB8AC3E}">
        <p14:creationId xmlns:p14="http://schemas.microsoft.com/office/powerpoint/2010/main" val="2801377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37B8267-B7F8-EB19-37C7-B47379C4F9AA}"/>
              </a:ext>
            </a:extLst>
          </p:cNvPr>
          <p:cNvSpPr>
            <a:spLocks noGrp="1" noChangeArrowheads="1"/>
          </p:cNvSpPr>
          <p:nvPr>
            <p:ph type="dt" sz="half" idx="10"/>
          </p:nvPr>
        </p:nvSpPr>
        <p:spPr>
          <a:ln/>
        </p:spPr>
        <p:txBody>
          <a:bodyPr/>
          <a:lstStyle>
            <a:lvl1pPr>
              <a:defRPr/>
            </a:lvl1pPr>
          </a:lstStyle>
          <a:p>
            <a:pPr>
              <a:defRPr/>
            </a:pPr>
            <a:endParaRPr lang="it-IT"/>
          </a:p>
        </p:txBody>
      </p:sp>
      <p:sp>
        <p:nvSpPr>
          <p:cNvPr id="3" name="Rectangle 5">
            <a:extLst>
              <a:ext uri="{FF2B5EF4-FFF2-40B4-BE49-F238E27FC236}">
                <a16:creationId xmlns:a16="http://schemas.microsoft.com/office/drawing/2014/main" id="{7353D719-72F0-02F3-1109-752B122ECAC2}"/>
              </a:ext>
            </a:extLst>
          </p:cNvPr>
          <p:cNvSpPr>
            <a:spLocks noGrp="1" noChangeArrowheads="1"/>
          </p:cNvSpPr>
          <p:nvPr>
            <p:ph type="ftr" sz="quarter" idx="11"/>
          </p:nvPr>
        </p:nvSpPr>
        <p:spPr>
          <a:ln/>
        </p:spPr>
        <p:txBody>
          <a:bodyPr/>
          <a:lstStyle>
            <a:lvl1pPr>
              <a:defRPr/>
            </a:lvl1pPr>
          </a:lstStyle>
          <a:p>
            <a:pPr>
              <a:defRPr/>
            </a:pPr>
            <a:endParaRPr lang="it-IT"/>
          </a:p>
        </p:txBody>
      </p:sp>
      <p:sp>
        <p:nvSpPr>
          <p:cNvPr id="4" name="Rectangle 6">
            <a:extLst>
              <a:ext uri="{FF2B5EF4-FFF2-40B4-BE49-F238E27FC236}">
                <a16:creationId xmlns:a16="http://schemas.microsoft.com/office/drawing/2014/main" id="{F0E5C966-B599-ACDE-6666-06ADEAD76816}"/>
              </a:ext>
            </a:extLst>
          </p:cNvPr>
          <p:cNvSpPr>
            <a:spLocks noGrp="1" noChangeArrowheads="1"/>
          </p:cNvSpPr>
          <p:nvPr>
            <p:ph type="sldNum" sz="quarter" idx="12"/>
          </p:nvPr>
        </p:nvSpPr>
        <p:spPr>
          <a:ln/>
        </p:spPr>
        <p:txBody>
          <a:bodyPr/>
          <a:lstStyle>
            <a:lvl1pPr>
              <a:defRPr/>
            </a:lvl1pPr>
          </a:lstStyle>
          <a:p>
            <a:pPr>
              <a:defRPr/>
            </a:pPr>
            <a:fld id="{7FF08183-E3BD-4DE0-B5E1-282612407636}" type="slidenum">
              <a:rPr lang="it-IT" altLang="it-IT"/>
              <a:pPr>
                <a:defRPr/>
              </a:pPr>
              <a:t>‹N›</a:t>
            </a:fld>
            <a:endParaRPr lang="it-IT" altLang="it-IT"/>
          </a:p>
        </p:txBody>
      </p:sp>
    </p:spTree>
    <p:extLst>
      <p:ext uri="{BB962C8B-B14F-4D97-AF65-F5344CB8AC3E}">
        <p14:creationId xmlns:p14="http://schemas.microsoft.com/office/powerpoint/2010/main" val="3700201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3554B524-5E17-5B35-5EE1-8C74BCE6D812}"/>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A88A1E27-6C4D-F61B-625D-E7783D02C5E9}"/>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36960456-F307-7DC8-138F-C47A0D3B2CE9}"/>
              </a:ext>
            </a:extLst>
          </p:cNvPr>
          <p:cNvSpPr>
            <a:spLocks noGrp="1" noChangeArrowheads="1"/>
          </p:cNvSpPr>
          <p:nvPr>
            <p:ph type="sldNum" sz="quarter" idx="12"/>
          </p:nvPr>
        </p:nvSpPr>
        <p:spPr>
          <a:ln/>
        </p:spPr>
        <p:txBody>
          <a:bodyPr/>
          <a:lstStyle>
            <a:lvl1pPr>
              <a:defRPr/>
            </a:lvl1pPr>
          </a:lstStyle>
          <a:p>
            <a:pPr>
              <a:defRPr/>
            </a:pPr>
            <a:fld id="{67F94F07-FE59-4FFE-870B-5683DD0982BA}" type="slidenum">
              <a:rPr lang="it-IT" altLang="it-IT"/>
              <a:pPr>
                <a:defRPr/>
              </a:pPr>
              <a:t>‹N›</a:t>
            </a:fld>
            <a:endParaRPr lang="it-IT" altLang="it-IT"/>
          </a:p>
        </p:txBody>
      </p:sp>
    </p:spTree>
    <p:extLst>
      <p:ext uri="{BB962C8B-B14F-4D97-AF65-F5344CB8AC3E}">
        <p14:creationId xmlns:p14="http://schemas.microsoft.com/office/powerpoint/2010/main" val="60552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E58D5D-6A06-5B0F-18D2-F95CB160083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B7AB718-0A92-EBEF-B1B1-E59A92A6236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C4F879F-D265-CCF3-DBF7-2DB687DAC3EF}"/>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5" name="Segnaposto piè di pagina 4">
            <a:extLst>
              <a:ext uri="{FF2B5EF4-FFF2-40B4-BE49-F238E27FC236}">
                <a16:creationId xmlns:a16="http://schemas.microsoft.com/office/drawing/2014/main" id="{08C661C0-D334-9E75-1A8E-86439FE009F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A4A941D-A070-DE9C-CB04-424DFAB2ADCA}"/>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7862034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1BEA5860-D0A1-F822-F863-74EE94A0BDB1}"/>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5089F625-0403-8907-9DF5-BC91C237654F}"/>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757597F7-3242-F964-10EB-373712CEFFA3}"/>
              </a:ext>
            </a:extLst>
          </p:cNvPr>
          <p:cNvSpPr>
            <a:spLocks noGrp="1" noChangeArrowheads="1"/>
          </p:cNvSpPr>
          <p:nvPr>
            <p:ph type="sldNum" sz="quarter" idx="12"/>
          </p:nvPr>
        </p:nvSpPr>
        <p:spPr>
          <a:ln/>
        </p:spPr>
        <p:txBody>
          <a:bodyPr/>
          <a:lstStyle>
            <a:lvl1pPr>
              <a:defRPr/>
            </a:lvl1pPr>
          </a:lstStyle>
          <a:p>
            <a:pPr>
              <a:defRPr/>
            </a:pPr>
            <a:fld id="{565DD995-844D-4748-B021-CF20BCDFB1E3}" type="slidenum">
              <a:rPr lang="it-IT" altLang="it-IT"/>
              <a:pPr>
                <a:defRPr/>
              </a:pPr>
              <a:t>‹N›</a:t>
            </a:fld>
            <a:endParaRPr lang="it-IT" altLang="it-IT"/>
          </a:p>
        </p:txBody>
      </p:sp>
    </p:spTree>
    <p:extLst>
      <p:ext uri="{BB962C8B-B14F-4D97-AF65-F5344CB8AC3E}">
        <p14:creationId xmlns:p14="http://schemas.microsoft.com/office/powerpoint/2010/main" val="13668285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246CFAC-F08A-AAF4-2D69-78542548CC29}"/>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FDED7CE6-D4F5-A891-CA96-AF187E3D4A8A}"/>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E961D094-21C0-D390-F0A0-AEC60EB5A04D}"/>
              </a:ext>
            </a:extLst>
          </p:cNvPr>
          <p:cNvSpPr>
            <a:spLocks noGrp="1" noChangeArrowheads="1"/>
          </p:cNvSpPr>
          <p:nvPr>
            <p:ph type="sldNum" sz="quarter" idx="12"/>
          </p:nvPr>
        </p:nvSpPr>
        <p:spPr>
          <a:ln/>
        </p:spPr>
        <p:txBody>
          <a:bodyPr/>
          <a:lstStyle>
            <a:lvl1pPr>
              <a:defRPr/>
            </a:lvl1pPr>
          </a:lstStyle>
          <a:p>
            <a:pPr>
              <a:defRPr/>
            </a:pPr>
            <a:fld id="{210E1A92-ECAF-46BF-8992-432746298378}" type="slidenum">
              <a:rPr lang="it-IT" altLang="it-IT"/>
              <a:pPr>
                <a:defRPr/>
              </a:pPr>
              <a:t>‹N›</a:t>
            </a:fld>
            <a:endParaRPr lang="it-IT" altLang="it-IT"/>
          </a:p>
        </p:txBody>
      </p:sp>
    </p:spTree>
    <p:extLst>
      <p:ext uri="{BB962C8B-B14F-4D97-AF65-F5344CB8AC3E}">
        <p14:creationId xmlns:p14="http://schemas.microsoft.com/office/powerpoint/2010/main" val="12286483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980C2F73-9A55-79EE-CCE2-3D7C18C436C1}"/>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F62F83CF-14E6-A168-D948-AA3D741E917D}"/>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673ADCC3-9FAD-7B36-7FFE-0E99F20B1F3E}"/>
              </a:ext>
            </a:extLst>
          </p:cNvPr>
          <p:cNvSpPr>
            <a:spLocks noGrp="1" noChangeArrowheads="1"/>
          </p:cNvSpPr>
          <p:nvPr>
            <p:ph type="sldNum" sz="quarter" idx="12"/>
          </p:nvPr>
        </p:nvSpPr>
        <p:spPr>
          <a:ln/>
        </p:spPr>
        <p:txBody>
          <a:bodyPr/>
          <a:lstStyle>
            <a:lvl1pPr>
              <a:defRPr/>
            </a:lvl1pPr>
          </a:lstStyle>
          <a:p>
            <a:pPr>
              <a:defRPr/>
            </a:pPr>
            <a:fld id="{D0D38B26-746F-48DE-B6AA-28BC57AFC22B}" type="slidenum">
              <a:rPr lang="it-IT" altLang="it-IT"/>
              <a:pPr>
                <a:defRPr/>
              </a:pPr>
              <a:t>‹N›</a:t>
            </a:fld>
            <a:endParaRPr lang="it-IT" altLang="it-IT"/>
          </a:p>
        </p:txBody>
      </p:sp>
    </p:spTree>
    <p:extLst>
      <p:ext uri="{BB962C8B-B14F-4D97-AF65-F5344CB8AC3E}">
        <p14:creationId xmlns:p14="http://schemas.microsoft.com/office/powerpoint/2010/main" val="2679484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8BA3E1-F06A-C11F-0485-8C245E59EE8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799D24E-D092-B7EF-D21D-92A19FC5B21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97209C9-B6BD-0BBE-5B37-D9C59FE295FA}"/>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5" name="Segnaposto piè di pagina 4">
            <a:extLst>
              <a:ext uri="{FF2B5EF4-FFF2-40B4-BE49-F238E27FC236}">
                <a16:creationId xmlns:a16="http://schemas.microsoft.com/office/drawing/2014/main" id="{00A01926-F2A8-9D2A-D190-5732CF2CE05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2F2BBE6-60AB-4299-31D3-E1613C888459}"/>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2781859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A27B4A-334E-67A6-B90F-111DBB2E8EB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7D97E36-8022-4C73-9F1A-E42BEB02DD7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3835F73-1C4F-B943-0BCA-6A5703F29F3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61030CA-76F7-177D-22BA-C8905CC90EAE}"/>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6" name="Segnaposto piè di pagina 5">
            <a:extLst>
              <a:ext uri="{FF2B5EF4-FFF2-40B4-BE49-F238E27FC236}">
                <a16:creationId xmlns:a16="http://schemas.microsoft.com/office/drawing/2014/main" id="{14DBCBCE-95E0-DE50-4F73-734DFF3E1F9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E55C233-44EE-C173-F2B2-89FA778DA277}"/>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348822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98F2A7-51AD-52CB-C052-8C004497ECD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870BBA3-8F21-5F26-9F20-0693FC470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FA70C20-809F-2FCA-E7DF-0FC02510F04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040D695-7FE2-D36B-0B8F-D0858B3E54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F80700A-C319-437A-F51A-190DB2C0512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1DBCD51-F0D0-834C-9B29-438EF5B58269}"/>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8" name="Segnaposto piè di pagina 7">
            <a:extLst>
              <a:ext uri="{FF2B5EF4-FFF2-40B4-BE49-F238E27FC236}">
                <a16:creationId xmlns:a16="http://schemas.microsoft.com/office/drawing/2014/main" id="{4A3A39E2-CF32-F284-90DD-D6DB3184A66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F0A7086-E84C-5800-6564-62B6EF46DC04}"/>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4051090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29B003-6C9B-F404-73D5-C7292616327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4B4F14C-9BCB-FF66-18F4-E5004C24DC95}"/>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4" name="Segnaposto piè di pagina 3">
            <a:extLst>
              <a:ext uri="{FF2B5EF4-FFF2-40B4-BE49-F238E27FC236}">
                <a16:creationId xmlns:a16="http://schemas.microsoft.com/office/drawing/2014/main" id="{11A4CB97-5493-0B19-159A-83450A5CC4A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9084BC4-68D7-5AF1-B1FB-702D1DCEB17A}"/>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339459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F2A05CB-B7DD-449F-A384-2EC8CD6D19C9}"/>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3" name="Segnaposto piè di pagina 2">
            <a:extLst>
              <a:ext uri="{FF2B5EF4-FFF2-40B4-BE49-F238E27FC236}">
                <a16:creationId xmlns:a16="http://schemas.microsoft.com/office/drawing/2014/main" id="{7CE0EC98-DCDA-DE94-E07D-2A2A7B7D6A4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FC82C1B-0B9C-0329-DE28-5287D519E12F}"/>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394883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8EC52E-F0DD-DE6D-4AAC-964D1E6FF83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23177CE-DC74-2BD3-4AD0-6813817BA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6B03F67-C202-6204-18B6-19653C9E42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32D8618-39E5-3839-FFB0-F301C40E2E55}"/>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6" name="Segnaposto piè di pagina 5">
            <a:extLst>
              <a:ext uri="{FF2B5EF4-FFF2-40B4-BE49-F238E27FC236}">
                <a16:creationId xmlns:a16="http://schemas.microsoft.com/office/drawing/2014/main" id="{E21DC4B6-4D78-770A-EAFA-79EE4562CB7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52A048E-6B38-D75C-E07F-9967F7804988}"/>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177624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A3B9A8-063C-A193-B9DB-046C3B944E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2ADB9FE-0903-433B-85A0-720A53AC98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04AD41-05F7-5B24-7916-6400124547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B7A7132-53B9-72B1-F3AD-ADC687B4F773}"/>
              </a:ext>
            </a:extLst>
          </p:cNvPr>
          <p:cNvSpPr>
            <a:spLocks noGrp="1"/>
          </p:cNvSpPr>
          <p:nvPr>
            <p:ph type="dt" sz="half" idx="10"/>
          </p:nvPr>
        </p:nvSpPr>
        <p:spPr/>
        <p:txBody>
          <a:bodyPr/>
          <a:lstStyle/>
          <a:p>
            <a:fld id="{8CE0A0E2-21FD-4D91-A955-6CA943CCC4AC}" type="datetimeFigureOut">
              <a:rPr lang="it-IT" smtClean="0"/>
              <a:t>10/07/2025</a:t>
            </a:fld>
            <a:endParaRPr lang="it-IT"/>
          </a:p>
        </p:txBody>
      </p:sp>
      <p:sp>
        <p:nvSpPr>
          <p:cNvPr id="6" name="Segnaposto piè di pagina 5">
            <a:extLst>
              <a:ext uri="{FF2B5EF4-FFF2-40B4-BE49-F238E27FC236}">
                <a16:creationId xmlns:a16="http://schemas.microsoft.com/office/drawing/2014/main" id="{A1D2F0EF-0F13-983A-E0D6-26D3D9827C3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EDEAAF5-9958-0EEC-5699-DE0D122B45D7}"/>
              </a:ext>
            </a:extLst>
          </p:cNvPr>
          <p:cNvSpPr>
            <a:spLocks noGrp="1"/>
          </p:cNvSpPr>
          <p:nvPr>
            <p:ph type="sldNum" sz="quarter" idx="12"/>
          </p:nvPr>
        </p:nvSpPr>
        <p:spPr/>
        <p:txBody>
          <a:bodyPr/>
          <a:lstStyle/>
          <a:p>
            <a:fld id="{6514EC9A-65A1-47D8-A858-E8C6FF64B494}" type="slidenum">
              <a:rPr lang="it-IT" smtClean="0"/>
              <a:t>‹N›</a:t>
            </a:fld>
            <a:endParaRPr lang="it-IT"/>
          </a:p>
        </p:txBody>
      </p:sp>
    </p:spTree>
    <p:extLst>
      <p:ext uri="{BB962C8B-B14F-4D97-AF65-F5344CB8AC3E}">
        <p14:creationId xmlns:p14="http://schemas.microsoft.com/office/powerpoint/2010/main" val="3380480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B5EE054-7E9F-D7EE-F464-FA197D9839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855BF56-84F0-E205-EB76-6BD77FA2CA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A6C7C47-9652-BE94-27CE-73501D40FA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CE0A0E2-21FD-4D91-A955-6CA943CCC4AC}" type="datetimeFigureOut">
              <a:rPr lang="it-IT" smtClean="0"/>
              <a:t>10/07/2025</a:t>
            </a:fld>
            <a:endParaRPr lang="it-IT"/>
          </a:p>
        </p:txBody>
      </p:sp>
      <p:sp>
        <p:nvSpPr>
          <p:cNvPr id="5" name="Segnaposto piè di pagina 4">
            <a:extLst>
              <a:ext uri="{FF2B5EF4-FFF2-40B4-BE49-F238E27FC236}">
                <a16:creationId xmlns:a16="http://schemas.microsoft.com/office/drawing/2014/main" id="{719BED03-8B95-65C7-6C6D-ABF5E9C18D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8EB344E6-5BA9-D558-60F8-67AA4DCEE0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514EC9A-65A1-47D8-A858-E8C6FF64B494}" type="slidenum">
              <a:rPr lang="it-IT" smtClean="0"/>
              <a:t>‹N›</a:t>
            </a:fld>
            <a:endParaRPr lang="it-IT"/>
          </a:p>
        </p:txBody>
      </p:sp>
    </p:spTree>
    <p:extLst>
      <p:ext uri="{BB962C8B-B14F-4D97-AF65-F5344CB8AC3E}">
        <p14:creationId xmlns:p14="http://schemas.microsoft.com/office/powerpoint/2010/main" val="202450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DADADA"/>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07DC21F-4DB1-65AE-298C-6B80A1510120}"/>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a:extLst>
              <a:ext uri="{FF2B5EF4-FFF2-40B4-BE49-F238E27FC236}">
                <a16:creationId xmlns:a16="http://schemas.microsoft.com/office/drawing/2014/main" id="{D453AD59-5D63-0E71-737B-40540E03248A}"/>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a:extLst>
              <a:ext uri="{FF2B5EF4-FFF2-40B4-BE49-F238E27FC236}">
                <a16:creationId xmlns:a16="http://schemas.microsoft.com/office/drawing/2014/main" id="{DFFB03D0-39D2-5CDB-D150-DFA65B3FDEF8}"/>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it-IT"/>
          </a:p>
        </p:txBody>
      </p:sp>
      <p:sp>
        <p:nvSpPr>
          <p:cNvPr id="1029" name="Rectangle 5">
            <a:extLst>
              <a:ext uri="{FF2B5EF4-FFF2-40B4-BE49-F238E27FC236}">
                <a16:creationId xmlns:a16="http://schemas.microsoft.com/office/drawing/2014/main" id="{9DC64EB6-05A8-EA0D-8D40-29C5EF602840}"/>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it-IT"/>
          </a:p>
        </p:txBody>
      </p:sp>
      <p:sp>
        <p:nvSpPr>
          <p:cNvPr id="1030" name="Rectangle 6">
            <a:extLst>
              <a:ext uri="{FF2B5EF4-FFF2-40B4-BE49-F238E27FC236}">
                <a16:creationId xmlns:a16="http://schemas.microsoft.com/office/drawing/2014/main" id="{AA0DA682-AE86-C6B3-A1BA-E4DD2CD3ADEC}"/>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CB84964-D2D4-4765-AA00-183141031CC1}" type="slidenum">
              <a:rPr lang="it-IT" altLang="it-IT"/>
              <a:pPr>
                <a:defRPr/>
              </a:pPr>
              <a:t>‹N›</a:t>
            </a:fld>
            <a:endParaRPr lang="it-IT" altLang="it-IT"/>
          </a:p>
        </p:txBody>
      </p:sp>
    </p:spTree>
    <p:extLst>
      <p:ext uri="{BB962C8B-B14F-4D97-AF65-F5344CB8AC3E}">
        <p14:creationId xmlns:p14="http://schemas.microsoft.com/office/powerpoint/2010/main" val="385485721"/>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www.normattiva.it/uri-res/N2Ls?urn:nir:stato:legge:2001;120"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me-infn">
            <a:extLst>
              <a:ext uri="{FF2B5EF4-FFF2-40B4-BE49-F238E27FC236}">
                <a16:creationId xmlns:a16="http://schemas.microsoft.com/office/drawing/2014/main" id="{C0D29996-B921-22C4-B22A-EA06858B3F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7864" b="9352"/>
          <a:stretch>
            <a:fillRect/>
          </a:stretch>
        </p:blipFill>
        <p:spPr bwMode="auto">
          <a:xfrm>
            <a:off x="1524000" y="0"/>
            <a:ext cx="197008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4">
            <a:extLst>
              <a:ext uri="{FF2B5EF4-FFF2-40B4-BE49-F238E27FC236}">
                <a16:creationId xmlns:a16="http://schemas.microsoft.com/office/drawing/2014/main" id="{57C5A35A-9E0A-BDDC-A906-15BC1AF92ACF}"/>
              </a:ext>
            </a:extLst>
          </p:cNvPr>
          <p:cNvSpPr>
            <a:spLocks noGrp="1" noChangeArrowheads="1"/>
          </p:cNvSpPr>
          <p:nvPr>
            <p:ph type="ctrTitle"/>
          </p:nvPr>
        </p:nvSpPr>
        <p:spPr>
          <a:xfrm>
            <a:off x="2063751" y="2420938"/>
            <a:ext cx="7847013" cy="1312862"/>
          </a:xfrm>
        </p:spPr>
        <p:txBody>
          <a:bodyPr/>
          <a:lstStyle/>
          <a:p>
            <a:pPr eaLnBrk="1" hangingPunct="1">
              <a:defRPr/>
            </a:pPr>
            <a:r>
              <a:rPr lang="it-IT" altLang="it-IT" sz="1200" dirty="0">
                <a:solidFill>
                  <a:schemeClr val="accent4">
                    <a:lumMod val="10000"/>
                  </a:schemeClr>
                </a:solidFill>
                <a:latin typeface="Times New Roman" panose="02020603050405020304" pitchFamily="18" charset="0"/>
                <a:cs typeface="Times New Roman" panose="02020603050405020304" pitchFamily="18" charset="0"/>
              </a:rPr>
              <a:t>- Assemblea di Sezione -</a:t>
            </a:r>
            <a:r>
              <a:rPr lang="it-IT" altLang="it-IT" sz="1200" b="1" i="1" dirty="0">
                <a:solidFill>
                  <a:schemeClr val="accent4">
                    <a:lumMod val="10000"/>
                  </a:schemeClr>
                </a:solidFill>
                <a:latin typeface="Times New Roman" panose="02020603050405020304" pitchFamily="18" charset="0"/>
                <a:cs typeface="Times New Roman" panose="02020603050405020304" pitchFamily="18" charset="0"/>
              </a:rPr>
              <a:t> </a:t>
            </a:r>
            <a:br>
              <a:rPr lang="it-IT" altLang="it-IT" sz="1200" dirty="0">
                <a:solidFill>
                  <a:schemeClr val="accent4">
                    <a:lumMod val="10000"/>
                  </a:schemeClr>
                </a:solidFill>
              </a:rPr>
            </a:br>
            <a:r>
              <a:rPr lang="it-IT" altLang="it-IT" sz="3200" b="1" dirty="0">
                <a:solidFill>
                  <a:srgbClr val="FF0000"/>
                </a:solidFill>
                <a:latin typeface="Times New Roman" panose="02020603050405020304" pitchFamily="18" charset="0"/>
                <a:cs typeface="Times New Roman" panose="02020603050405020304" pitchFamily="18" charset="0"/>
              </a:rPr>
              <a:t>Servizio di Prevenzione e Protezione</a:t>
            </a:r>
          </a:p>
        </p:txBody>
      </p:sp>
      <p:sp>
        <p:nvSpPr>
          <p:cNvPr id="2052" name="Rectangle 5">
            <a:extLst>
              <a:ext uri="{FF2B5EF4-FFF2-40B4-BE49-F238E27FC236}">
                <a16:creationId xmlns:a16="http://schemas.microsoft.com/office/drawing/2014/main" id="{EEA195EA-CDF0-D0FA-2ED2-BC13D7C70969}"/>
              </a:ext>
            </a:extLst>
          </p:cNvPr>
          <p:cNvSpPr>
            <a:spLocks noChangeArrowheads="1"/>
          </p:cNvSpPr>
          <p:nvPr/>
        </p:nvSpPr>
        <p:spPr bwMode="auto">
          <a:xfrm>
            <a:off x="5104510" y="4149725"/>
            <a:ext cx="1982979" cy="307777"/>
          </a:xfrm>
          <a:prstGeom prst="rect">
            <a:avLst/>
          </a:prstGeom>
          <a:noFill/>
          <a:ln w="9525">
            <a:solidFill>
              <a:schemeClr val="tx1"/>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r>
              <a:rPr lang="it-IT" altLang="it-IT" sz="1400" dirty="0">
                <a:solidFill>
                  <a:schemeClr val="accent4">
                    <a:lumMod val="10000"/>
                  </a:schemeClr>
                </a:solidFill>
                <a:latin typeface="Times New Roman" panose="02020603050405020304" pitchFamily="18" charset="0"/>
                <a:cs typeface="Times New Roman" panose="02020603050405020304" pitchFamily="18" charset="0"/>
              </a:rPr>
              <a:t>Bologna, 11 Luglio 2025</a:t>
            </a:r>
          </a:p>
        </p:txBody>
      </p:sp>
      <p:sp>
        <p:nvSpPr>
          <p:cNvPr id="2053" name="Text Box 8">
            <a:extLst>
              <a:ext uri="{FF2B5EF4-FFF2-40B4-BE49-F238E27FC236}">
                <a16:creationId xmlns:a16="http://schemas.microsoft.com/office/drawing/2014/main" id="{9374D3A3-C6BF-2879-2743-7715DFA60C89}"/>
              </a:ext>
            </a:extLst>
          </p:cNvPr>
          <p:cNvSpPr txBox="1">
            <a:spLocks noChangeArrowheads="1"/>
          </p:cNvSpPr>
          <p:nvPr/>
        </p:nvSpPr>
        <p:spPr bwMode="auto">
          <a:xfrm>
            <a:off x="1752600" y="1828800"/>
            <a:ext cx="1981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1200"/>
              <a:t>Sezione di Bologna</a:t>
            </a:r>
            <a:endParaRPr lang="en-GB" altLang="it-IT"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AD28AA13-6991-2F8D-A9B4-6C6B5E0B6219}"/>
              </a:ext>
            </a:extLst>
          </p:cNvPr>
          <p:cNvSpPr>
            <a:spLocks noGrp="1" noChangeArrowheads="1"/>
          </p:cNvSpPr>
          <p:nvPr>
            <p:ph type="title"/>
          </p:nvPr>
        </p:nvSpPr>
        <p:spPr>
          <a:xfrm>
            <a:off x="1962150" y="188913"/>
            <a:ext cx="8229600" cy="647700"/>
          </a:xfrm>
        </p:spPr>
        <p:txBody>
          <a:bodyPr/>
          <a:lstStyle/>
          <a:p>
            <a:r>
              <a:rPr lang="it-IT" altLang="it-IT" sz="240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59D39210-34EB-A4B1-991C-2824F349DD60}"/>
              </a:ext>
            </a:extLst>
          </p:cNvPr>
          <p:cNvSpPr>
            <a:spLocks noGrp="1"/>
          </p:cNvSpPr>
          <p:nvPr>
            <p:ph idx="1"/>
          </p:nvPr>
        </p:nvSpPr>
        <p:spPr>
          <a:xfrm>
            <a:off x="1962150" y="723901"/>
            <a:ext cx="8229600" cy="4144963"/>
          </a:xfrm>
        </p:spPr>
        <p:txBody>
          <a:bodyPr/>
          <a:lstStyle/>
          <a:p>
            <a:pPr marL="0" indent="0" algn="just">
              <a:buNone/>
              <a:defRPr/>
            </a:pPr>
            <a:r>
              <a:rPr lang="it-IT" sz="1200" b="1" dirty="0">
                <a:solidFill>
                  <a:srgbClr val="000000"/>
                </a:solidFill>
                <a:latin typeface="Times New Roman" panose="02020603050405020304" pitchFamily="18" charset="0"/>
                <a:cs typeface="Times New Roman" panose="02020603050405020304" pitchFamily="18" charset="0"/>
              </a:rPr>
              <a:t>Organigramma del servizio di Prevenzione e Protezione I.N.F.N. Sezione di Bologna:</a:t>
            </a:r>
          </a:p>
          <a:p>
            <a:pPr marL="0" indent="0" algn="just">
              <a:buNone/>
              <a:defRPr/>
            </a:pPr>
            <a:endParaRPr lang="it-IT" sz="900" dirty="0">
              <a:solidFill>
                <a:srgbClr val="000000"/>
              </a:solidFill>
              <a:latin typeface="Times New Roman" panose="02020603050405020304" pitchFamily="18" charset="0"/>
              <a:cs typeface="Times New Roman" panose="02020603050405020304" pitchFamily="18" charset="0"/>
            </a:endParaRPr>
          </a:p>
          <a:p>
            <a:pPr marL="0" indent="0" algn="just">
              <a:buNone/>
              <a:defRPr/>
            </a:pPr>
            <a:endParaRPr lang="it-IT" sz="900" dirty="0">
              <a:solidFill>
                <a:srgbClr val="00000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defRPr/>
            </a:pPr>
            <a:r>
              <a:rPr lang="it-IT" sz="900" dirty="0">
                <a:solidFill>
                  <a:srgbClr val="000000"/>
                </a:solidFill>
                <a:latin typeface="Times New Roman" panose="02020603050405020304" pitchFamily="18" charset="0"/>
                <a:cs typeface="Times New Roman" panose="02020603050405020304" pitchFamily="18" charset="0"/>
              </a:rPr>
              <a:t>R.S.P.P. I.N.F.N. Sez. Bologna: Cecilia Pancaldi, sede </a:t>
            </a:r>
            <a:r>
              <a:rPr lang="it-IT" sz="900" dirty="0" err="1">
                <a:solidFill>
                  <a:srgbClr val="000000"/>
                </a:solidFill>
                <a:latin typeface="Times New Roman" panose="02020603050405020304" pitchFamily="18" charset="0"/>
                <a:cs typeface="Times New Roman" panose="02020603050405020304" pitchFamily="18" charset="0"/>
              </a:rPr>
              <a:t>Bolonga</a:t>
            </a:r>
            <a:r>
              <a:rPr lang="it-IT" sz="900" dirty="0">
                <a:solidFill>
                  <a:srgbClr val="000000"/>
                </a:solidFill>
                <a:latin typeface="Times New Roman" panose="02020603050405020304" pitchFamily="18" charset="0"/>
                <a:cs typeface="Times New Roman" panose="02020603050405020304" pitchFamily="18" charset="0"/>
              </a:rPr>
              <a:t> – TUSL </a:t>
            </a:r>
            <a:r>
              <a:rPr lang="it-IT" sz="900" dirty="0" err="1">
                <a:solidFill>
                  <a:srgbClr val="000000"/>
                </a:solidFill>
                <a:latin typeface="Times New Roman" panose="02020603050405020304" pitchFamily="18" charset="0"/>
                <a:cs typeface="Times New Roman" panose="02020603050405020304" pitchFamily="18" charset="0"/>
              </a:rPr>
              <a:t>D.Lgs.</a:t>
            </a:r>
            <a:r>
              <a:rPr lang="it-IT" sz="900" dirty="0">
                <a:solidFill>
                  <a:srgbClr val="000000"/>
                </a:solidFill>
                <a:latin typeface="Times New Roman" panose="02020603050405020304" pitchFamily="18" charset="0"/>
                <a:cs typeface="Times New Roman" panose="02020603050405020304" pitchFamily="18" charset="0"/>
              </a:rPr>
              <a:t> 81/08 art. 31, comma 1; viale Berti e </a:t>
            </a:r>
            <a:r>
              <a:rPr lang="it-IT" sz="900" dirty="0" err="1">
                <a:solidFill>
                  <a:srgbClr val="000000"/>
                </a:solidFill>
                <a:latin typeface="Times New Roman" panose="02020603050405020304" pitchFamily="18" charset="0"/>
                <a:cs typeface="Times New Roman" panose="02020603050405020304" pitchFamily="18" charset="0"/>
              </a:rPr>
              <a:t>Pichat</a:t>
            </a:r>
            <a:r>
              <a:rPr lang="it-IT" sz="900" dirty="0">
                <a:solidFill>
                  <a:srgbClr val="000000"/>
                </a:solidFill>
                <a:latin typeface="Times New Roman" panose="02020603050405020304" pitchFamily="18" charset="0"/>
                <a:cs typeface="Times New Roman" panose="02020603050405020304" pitchFamily="18" charset="0"/>
              </a:rPr>
              <a:t>, P0, stanza C070</a:t>
            </a:r>
          </a:p>
          <a:p>
            <a:pPr algn="just">
              <a:buFont typeface="Wingdings" panose="05000000000000000000" pitchFamily="2" charset="2"/>
              <a:buChar char="v"/>
              <a:defRPr/>
            </a:pPr>
            <a:r>
              <a:rPr lang="it-IT" sz="900" b="1" dirty="0">
                <a:solidFill>
                  <a:srgbClr val="000000"/>
                </a:solidFill>
                <a:latin typeface="Times New Roman" panose="02020603050405020304" pitchFamily="18" charset="0"/>
                <a:cs typeface="Times New Roman" panose="02020603050405020304" pitchFamily="18" charset="0"/>
              </a:rPr>
              <a:t>A.S.P.P. INFN Sez. Bologna: Domenico </a:t>
            </a:r>
            <a:r>
              <a:rPr lang="it-IT" sz="900" b="1" dirty="0" err="1">
                <a:solidFill>
                  <a:srgbClr val="000000"/>
                </a:solidFill>
                <a:latin typeface="Times New Roman" panose="02020603050405020304" pitchFamily="18" charset="0"/>
                <a:cs typeface="Times New Roman" panose="02020603050405020304" pitchFamily="18" charset="0"/>
              </a:rPr>
              <a:t>Bussichella</a:t>
            </a:r>
            <a:r>
              <a:rPr lang="it-IT" sz="900" b="1" dirty="0">
                <a:solidFill>
                  <a:srgbClr val="000000"/>
                </a:solidFill>
                <a:latin typeface="Times New Roman" panose="02020603050405020304" pitchFamily="18" charset="0"/>
                <a:cs typeface="Times New Roman" panose="02020603050405020304" pitchFamily="18" charset="0"/>
              </a:rPr>
              <a:t>, viale Berti e </a:t>
            </a:r>
            <a:r>
              <a:rPr lang="it-IT" sz="900" b="1" dirty="0" err="1">
                <a:solidFill>
                  <a:srgbClr val="000000"/>
                </a:solidFill>
                <a:latin typeface="Times New Roman" panose="02020603050405020304" pitchFamily="18" charset="0"/>
                <a:cs typeface="Times New Roman" panose="02020603050405020304" pitchFamily="18" charset="0"/>
              </a:rPr>
              <a:t>Pichat</a:t>
            </a:r>
            <a:r>
              <a:rPr lang="it-IT" sz="900" b="1" dirty="0">
                <a:solidFill>
                  <a:srgbClr val="000000"/>
                </a:solidFill>
                <a:latin typeface="Times New Roman" panose="02020603050405020304" pitchFamily="18" charset="0"/>
                <a:cs typeface="Times New Roman" panose="02020603050405020304" pitchFamily="18" charset="0"/>
              </a:rPr>
              <a:t>, P0, stanza C070; SENTITO RINGRAZIAMENTO PER LA PROFESSIONALITA’ DIMOSTRATA E PER IL TRAGUARDO RAGGIUNTO!</a:t>
            </a:r>
          </a:p>
          <a:p>
            <a:pPr algn="just">
              <a:buFont typeface="Wingdings" panose="05000000000000000000" pitchFamily="2" charset="2"/>
              <a:buChar char="v"/>
              <a:defRPr/>
            </a:pPr>
            <a:r>
              <a:rPr lang="it-IT" sz="900" dirty="0">
                <a:solidFill>
                  <a:srgbClr val="000000"/>
                </a:solidFill>
                <a:latin typeface="Times New Roman" panose="02020603050405020304" pitchFamily="18" charset="0"/>
                <a:cs typeface="Times New Roman" panose="02020603050405020304" pitchFamily="18" charset="0"/>
              </a:rPr>
              <a:t>Addetti Squadra di Emergenza (formazione antincendio liv. 2 e primo soccorso) – TUSL </a:t>
            </a:r>
            <a:r>
              <a:rPr lang="it-IT" sz="900" dirty="0" err="1">
                <a:solidFill>
                  <a:srgbClr val="000000"/>
                </a:solidFill>
                <a:latin typeface="Times New Roman" panose="02020603050405020304" pitchFamily="18" charset="0"/>
                <a:cs typeface="Times New Roman" panose="02020603050405020304" pitchFamily="18" charset="0"/>
              </a:rPr>
              <a:t>D.Lgs</a:t>
            </a:r>
            <a:r>
              <a:rPr lang="it-IT" sz="900" dirty="0">
                <a:solidFill>
                  <a:srgbClr val="000000"/>
                </a:solidFill>
                <a:latin typeface="Times New Roman" panose="02020603050405020304" pitchFamily="18" charset="0"/>
                <a:cs typeface="Times New Roman" panose="02020603050405020304" pitchFamily="18" charset="0"/>
              </a:rPr>
              <a:t> 81/08 art. 18, comma 1, lettera b</a:t>
            </a:r>
          </a:p>
          <a:p>
            <a:pPr marL="0" indent="0" algn="just">
              <a:buNone/>
              <a:defRPr/>
            </a:pPr>
            <a:endParaRPr lang="it-IT" sz="900" b="1" dirty="0">
              <a:solidFill>
                <a:srgbClr val="000000"/>
              </a:solidFill>
              <a:latin typeface="Times New Roman" panose="02020603050405020304" pitchFamily="18" charset="0"/>
              <a:cs typeface="Times New Roman" panose="02020603050405020304" pitchFamily="18" charset="0"/>
            </a:endParaRPr>
          </a:p>
          <a:p>
            <a:pPr marL="0" indent="0" algn="just">
              <a:buNone/>
              <a:defRPr/>
            </a:pPr>
            <a:endParaRPr lang="it-IT" sz="900" b="1" dirty="0">
              <a:solidFill>
                <a:srgbClr val="000000"/>
              </a:solidFill>
              <a:latin typeface="Times New Roman" panose="02020603050405020304" pitchFamily="18" charset="0"/>
              <a:cs typeface="Times New Roman" panose="02020603050405020304" pitchFamily="18" charset="0"/>
            </a:endParaRPr>
          </a:p>
          <a:p>
            <a:pPr marL="0" indent="0" algn="just">
              <a:buNone/>
              <a:defRPr/>
            </a:pPr>
            <a:r>
              <a:rPr lang="it-IT" sz="900" b="1" dirty="0">
                <a:solidFill>
                  <a:srgbClr val="000000"/>
                </a:solidFill>
                <a:latin typeface="Times New Roman" panose="02020603050405020304" pitchFamily="18" charset="0"/>
                <a:cs typeface="Times New Roman" panose="02020603050405020304" pitchFamily="18" charset="0"/>
              </a:rPr>
              <a:t>Attività del servizio: </a:t>
            </a:r>
          </a:p>
          <a:p>
            <a:pPr marL="0" indent="0" algn="just">
              <a:buNone/>
              <a:defRPr/>
            </a:pPr>
            <a:endParaRPr lang="it-IT" sz="900" b="1" dirty="0">
              <a:solidFill>
                <a:srgbClr val="00000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defRPr/>
            </a:pPr>
            <a:r>
              <a:rPr lang="it-IT" sz="900" dirty="0">
                <a:solidFill>
                  <a:srgbClr val="000000"/>
                </a:solidFill>
                <a:latin typeface="Times New Roman" panose="02020603050405020304" pitchFamily="18" charset="0"/>
                <a:cs typeface="Times New Roman" panose="02020603050405020304" pitchFamily="18" charset="0"/>
              </a:rPr>
              <a:t>Documentazione</a:t>
            </a:r>
          </a:p>
          <a:p>
            <a:pPr algn="just">
              <a:buFont typeface="Wingdings" panose="05000000000000000000" pitchFamily="2" charset="2"/>
              <a:buChar char="Ø"/>
              <a:defRPr/>
            </a:pPr>
            <a:r>
              <a:rPr lang="it-IT" sz="900" dirty="0">
                <a:solidFill>
                  <a:srgbClr val="000000"/>
                </a:solidFill>
                <a:latin typeface="Times New Roman" panose="02020603050405020304" pitchFamily="18" charset="0"/>
                <a:cs typeface="Times New Roman" panose="02020603050405020304" pitchFamily="18" charset="0"/>
              </a:rPr>
              <a:t>Azioni organizzative</a:t>
            </a:r>
          </a:p>
          <a:p>
            <a:pPr algn="just">
              <a:buFont typeface="Wingdings" panose="05000000000000000000" pitchFamily="2" charset="2"/>
              <a:buChar char="Ø"/>
              <a:defRPr/>
            </a:pPr>
            <a:r>
              <a:rPr lang="it-IT" sz="900" dirty="0">
                <a:solidFill>
                  <a:srgbClr val="000000"/>
                </a:solidFill>
                <a:latin typeface="Times New Roman" panose="02020603050405020304" pitchFamily="18" charset="0"/>
                <a:cs typeface="Times New Roman" panose="02020603050405020304" pitchFamily="18" charset="0"/>
              </a:rPr>
              <a:t>Interventi</a:t>
            </a:r>
          </a:p>
          <a:p>
            <a:pPr algn="just">
              <a:buFont typeface="Wingdings" panose="05000000000000000000" pitchFamily="2" charset="2"/>
              <a:buChar char="Ø"/>
              <a:defRPr/>
            </a:pPr>
            <a:r>
              <a:rPr lang="it-IT" sz="900" dirty="0">
                <a:solidFill>
                  <a:srgbClr val="000000"/>
                </a:solidFill>
                <a:latin typeface="Times New Roman" panose="02020603050405020304" pitchFamily="18" charset="0"/>
                <a:cs typeface="Times New Roman" panose="02020603050405020304" pitchFamily="18" charset="0"/>
              </a:rPr>
              <a:t>Formazione e addestramento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CD1B6E4-63C1-E988-3800-2F8F327D2993}"/>
              </a:ext>
            </a:extLst>
          </p:cNvPr>
          <p:cNvSpPr>
            <a:spLocks noGrp="1"/>
          </p:cNvSpPr>
          <p:nvPr>
            <p:ph idx="1"/>
          </p:nvPr>
        </p:nvSpPr>
        <p:spPr/>
        <p:txBody>
          <a:bodyPr/>
          <a:lstStyle/>
          <a:p>
            <a:pPr marL="0" marR="0" lvl="0" indent="0" algn="just" defTabSz="914400" rtl="0" eaLnBrk="0" fontAlgn="base" latinLnBrk="0" hangingPunct="0">
              <a:lnSpc>
                <a:spcPct val="100000"/>
              </a:lnSpc>
              <a:spcBef>
                <a:spcPct val="20000"/>
              </a:spcBef>
              <a:spcAft>
                <a:spcPct val="0"/>
              </a:spcAft>
              <a:buClrTx/>
              <a:buSzTx/>
              <a:buFontTx/>
              <a:buNone/>
              <a:tabLst/>
              <a:defRPr/>
            </a:pPr>
            <a:endParaRPr kumimoji="0" lang="it-IT" altLang="it-IT" sz="900" b="0" i="0" u="none" strike="noStrike" kern="0" cap="none" spc="0" normalizeH="0" baseline="0" noProof="0" dirty="0">
              <a:ln>
                <a:noFill/>
              </a:ln>
              <a:solidFill>
                <a:srgbClr val="009F00">
                  <a:lumMod val="75000"/>
                </a:srgb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Installazione </a:t>
            </a:r>
            <a:r>
              <a:rPr kumimoji="0" lang="it-IT" altLang="it-IT" sz="900" b="1"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NUOVA MACCHINA AUTOMATICA OVERMACH</a:t>
            </a:r>
            <a:r>
              <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 </a:t>
            </a:r>
            <a:r>
              <a:rPr lang="it-IT" altLang="it-IT" sz="900" dirty="0">
                <a:solidFill>
                  <a:srgbClr val="003366">
                    <a:lumMod val="50000"/>
                  </a:srgbClr>
                </a:solidFill>
                <a:latin typeface="Times New Roman" panose="02020603050405020304" pitchFamily="18" charset="0"/>
                <a:cs typeface="Times New Roman" panose="02020603050405020304" pitchFamily="18" charset="0"/>
              </a:rPr>
              <a:t>in Aprile 2025 </a:t>
            </a:r>
            <a:r>
              <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è stata installata c/o l’officina meccanica il nuovo centro di lavoro e dismesso il </a:t>
            </a:r>
            <a:r>
              <a:rPr kumimoji="0" lang="it-IT" altLang="it-IT" sz="900" b="0" i="0" u="none" strike="noStrike" kern="0" cap="none" spc="0" normalizeH="0" baseline="0" noProof="0" dirty="0" err="1">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Knuth</a:t>
            </a:r>
            <a:r>
              <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 </a:t>
            </a:r>
            <a:r>
              <a:rPr kumimoji="0" lang="it-IT" altLang="it-IT" sz="900" b="0" i="0" u="none" strike="noStrike" kern="0" cap="none" spc="0" normalizeH="0" baseline="0" noProof="0" dirty="0" err="1">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Vector</a:t>
            </a:r>
            <a:r>
              <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 1000. Il personale ha ricevuto dalla ditta </a:t>
            </a:r>
            <a:r>
              <a:rPr kumimoji="0" lang="it-IT" altLang="it-IT" sz="900" b="0" i="0" u="none" strike="noStrike" kern="0" cap="none" spc="0" normalizeH="0" baseline="0" noProof="0" dirty="0" err="1">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Overmach</a:t>
            </a:r>
            <a:r>
              <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 che ha fornito la macchina, la formazione necessaria all’utilizzo dell’apparecchiatura. Per il corretto funzionamento dell’apparato </a:t>
            </a:r>
            <a:r>
              <a:rPr lang="it-IT" altLang="it-IT" sz="900" dirty="0">
                <a:solidFill>
                  <a:srgbClr val="003366">
                    <a:lumMod val="50000"/>
                  </a:srgbClr>
                </a:solidFill>
                <a:latin typeface="Times New Roman" panose="02020603050405020304" pitchFamily="18" charset="0"/>
                <a:cs typeface="Times New Roman" panose="02020603050405020304" pitchFamily="18" charset="0"/>
              </a:rPr>
              <a:t>sarà </a:t>
            </a:r>
            <a:r>
              <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predisposta una linea dedicata con certificazione di impianto e di </a:t>
            </a:r>
            <a:r>
              <a:rPr kumimoji="0" lang="it-IT" altLang="it-IT" sz="900" b="0" i="0" u="none" strike="noStrike" kern="0" cap="none" spc="0" normalizeH="0" baseline="0" noProof="0" dirty="0" err="1">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realizzione</a:t>
            </a:r>
            <a:r>
              <a:rPr lang="it-IT" altLang="it-IT" sz="900" dirty="0">
                <a:solidFill>
                  <a:srgbClr val="003366">
                    <a:lumMod val="50000"/>
                  </a:srgbClr>
                </a:solidFill>
                <a:latin typeface="Times New Roman" panose="02020603050405020304" pitchFamily="18" charset="0"/>
                <a:cs typeface="Times New Roman" panose="02020603050405020304" pitchFamily="18" charset="0"/>
              </a:rPr>
              <a:t>; già ricevuto nullaosta dall’uff. tecnico dell’Università</a:t>
            </a: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lang="it-IT" altLang="it-IT" sz="900" dirty="0">
                <a:solidFill>
                  <a:srgbClr val="003366">
                    <a:lumMod val="50000"/>
                  </a:srgbClr>
                </a:solidFill>
                <a:latin typeface="Times New Roman" panose="02020603050405020304" pitchFamily="18" charset="0"/>
                <a:cs typeface="Times New Roman" panose="02020603050405020304" pitchFamily="18" charset="0"/>
              </a:rPr>
              <a:t>Acquistato </a:t>
            </a:r>
            <a:r>
              <a:rPr lang="it-IT" altLang="it-IT" sz="900" b="1" dirty="0">
                <a:solidFill>
                  <a:srgbClr val="003366">
                    <a:lumMod val="50000"/>
                  </a:srgbClr>
                </a:solidFill>
                <a:latin typeface="Times New Roman" panose="02020603050405020304" pitchFamily="18" charset="0"/>
                <a:cs typeface="Times New Roman" panose="02020603050405020304" pitchFamily="18" charset="0"/>
              </a:rPr>
              <a:t>DAE</a:t>
            </a:r>
            <a:r>
              <a:rPr lang="it-IT" altLang="it-IT" sz="900" dirty="0">
                <a:solidFill>
                  <a:srgbClr val="003366">
                    <a:lumMod val="50000"/>
                  </a:srgbClr>
                </a:solidFill>
                <a:latin typeface="Times New Roman" panose="02020603050405020304" pitchFamily="18" charset="0"/>
                <a:cs typeface="Times New Roman" panose="02020603050405020304" pitchFamily="18" charset="0"/>
              </a:rPr>
              <a:t> in Via Irnerio 46 e installato c/o la Portineria</a:t>
            </a: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lang="it-IT" altLang="it-IT" sz="900" dirty="0">
                <a:solidFill>
                  <a:srgbClr val="003366">
                    <a:lumMod val="50000"/>
                  </a:srgbClr>
                </a:solidFill>
                <a:latin typeface="Times New Roman" panose="02020603050405020304" pitchFamily="18" charset="0"/>
                <a:cs typeface="Times New Roman" panose="02020603050405020304" pitchFamily="18" charset="0"/>
              </a:rPr>
              <a:t>Acquistato materiale di vario genere: scala per Servizio Calcolo e Reti, DPI per ospiti Lab. </a:t>
            </a:r>
            <a:r>
              <a:rPr lang="it-IT" altLang="it-IT" sz="900" dirty="0" err="1">
                <a:solidFill>
                  <a:srgbClr val="003366">
                    <a:lumMod val="50000"/>
                  </a:srgbClr>
                </a:solidFill>
                <a:latin typeface="Times New Roman" panose="02020603050405020304" pitchFamily="18" charset="0"/>
                <a:cs typeface="Times New Roman" panose="02020603050405020304" pitchFamily="18" charset="0"/>
              </a:rPr>
              <a:t>Moedal</a:t>
            </a:r>
            <a:r>
              <a:rPr lang="it-IT" altLang="it-IT" sz="900" dirty="0">
                <a:solidFill>
                  <a:srgbClr val="003366">
                    <a:lumMod val="50000"/>
                  </a:srgbClr>
                </a:solidFill>
                <a:latin typeface="Times New Roman" panose="02020603050405020304" pitchFamily="18" charset="0"/>
                <a:cs typeface="Times New Roman" panose="02020603050405020304" pitchFamily="18" charset="0"/>
              </a:rPr>
              <a:t>…</a:t>
            </a: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it-IT" altLang="it-IT" sz="900" b="1"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C.P.I. </a:t>
            </a:r>
            <a:r>
              <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building Berti e </a:t>
            </a:r>
            <a:r>
              <a:rPr kumimoji="0" lang="it-IT" altLang="it-IT" sz="900" b="0" i="0" u="none" strike="noStrike" kern="0" cap="none" spc="0" normalizeH="0" baseline="0" noProof="0" dirty="0" err="1">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Pichat</a:t>
            </a:r>
            <a:r>
              <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rPr>
              <a:t> 6/2: il Dipartimento è in attesa di risposte da parte del Comando Provinciale dei Vigili del Fuoco in merito alle pratiche presentate in questi mesi, necessarie all’ottenimento del Certificato di Prevenzione Incendi. </a:t>
            </a: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lang="it-IT" altLang="it-IT" sz="900" b="1" dirty="0">
                <a:solidFill>
                  <a:srgbClr val="003366">
                    <a:lumMod val="50000"/>
                  </a:srgbClr>
                </a:solidFill>
                <a:latin typeface="Times New Roman" panose="02020603050405020304" pitchFamily="18" charset="0"/>
                <a:cs typeface="Times New Roman" panose="02020603050405020304" pitchFamily="18" charset="0"/>
              </a:rPr>
              <a:t>M.C.</a:t>
            </a:r>
            <a:r>
              <a:rPr lang="it-IT" altLang="it-IT" sz="900" dirty="0">
                <a:solidFill>
                  <a:srgbClr val="003366">
                    <a:lumMod val="50000"/>
                  </a:srgbClr>
                </a:solidFill>
                <a:latin typeface="Times New Roman" panose="02020603050405020304" pitchFamily="18" charset="0"/>
                <a:cs typeface="Times New Roman" panose="02020603050405020304" pitchFamily="18" charset="0"/>
              </a:rPr>
              <a:t>: emesso nuovo verbale dal M.C. a seguito del sopralluogo dello stabile di Viale Berti e </a:t>
            </a:r>
            <a:r>
              <a:rPr lang="it-IT" altLang="it-IT" sz="900" dirty="0" err="1">
                <a:solidFill>
                  <a:srgbClr val="003366">
                    <a:lumMod val="50000"/>
                  </a:srgbClr>
                </a:solidFill>
                <a:latin typeface="Times New Roman" panose="02020603050405020304" pitchFamily="18" charset="0"/>
                <a:cs typeface="Times New Roman" panose="02020603050405020304" pitchFamily="18" charset="0"/>
              </a:rPr>
              <a:t>Pichat</a:t>
            </a:r>
            <a:r>
              <a:rPr lang="it-IT" altLang="it-IT" sz="900" dirty="0">
                <a:solidFill>
                  <a:srgbClr val="003366">
                    <a:lumMod val="50000"/>
                  </a:srgbClr>
                </a:solidFill>
                <a:latin typeface="Times New Roman" panose="02020603050405020304" pitchFamily="18" charset="0"/>
                <a:cs typeface="Times New Roman" panose="02020603050405020304" pitchFamily="18" charset="0"/>
              </a:rPr>
              <a:t> 6/02 e via Irnerio 46 avvenuto il 1/07/25 in orario rappresentativo di lavoro</a:t>
            </a:r>
            <a:endPar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endParaRPr>
          </a:p>
          <a:p>
            <a:pPr lvl="0" algn="just">
              <a:buFont typeface="Arial" panose="020B0604020202020204" pitchFamily="34" charset="0"/>
              <a:buChar char="•"/>
              <a:defRPr/>
            </a:pPr>
            <a:r>
              <a:rPr lang="it-IT" altLang="it-IT" sz="900" dirty="0">
                <a:solidFill>
                  <a:srgbClr val="003366">
                    <a:lumMod val="50000"/>
                  </a:srgbClr>
                </a:solidFill>
                <a:latin typeface="Times New Roman" panose="02020603050405020304" pitchFamily="18" charset="0"/>
                <a:cs typeface="Times New Roman" panose="02020603050405020304" pitchFamily="18" charset="0"/>
              </a:rPr>
              <a:t>Entrato in vigore il </a:t>
            </a:r>
            <a:r>
              <a:rPr lang="it-IT" altLang="it-IT" sz="900" b="1" dirty="0">
                <a:solidFill>
                  <a:srgbClr val="003366">
                    <a:lumMod val="50000"/>
                  </a:srgbClr>
                </a:solidFill>
                <a:latin typeface="Times New Roman" panose="02020603050405020304" pitchFamily="18" charset="0"/>
                <a:cs typeface="Times New Roman" panose="02020603050405020304" pitchFamily="18" charset="0"/>
              </a:rPr>
              <a:t>Nuovo Accordo Stati Regioni </a:t>
            </a:r>
            <a:r>
              <a:rPr lang="it-IT" altLang="it-IT" sz="900" dirty="0">
                <a:solidFill>
                  <a:srgbClr val="003366">
                    <a:lumMod val="50000"/>
                  </a:srgbClr>
                </a:solidFill>
                <a:latin typeface="Times New Roman" panose="02020603050405020304" pitchFamily="18" charset="0"/>
                <a:cs typeface="Times New Roman" panose="02020603050405020304" pitchFamily="18" charset="0"/>
              </a:rPr>
              <a:t>a Maggio 2025: </a:t>
            </a:r>
            <a:r>
              <a:rPr lang="it-IT" sz="900" dirty="0">
                <a:solidFill>
                  <a:schemeClr val="accent4">
                    <a:lumMod val="10000"/>
                  </a:schemeClr>
                </a:solidFill>
                <a:latin typeface="Times New Roman" panose="02020603050405020304" pitchFamily="18" charset="0"/>
                <a:cs typeface="Times New Roman" panose="02020603050405020304" pitchFamily="18" charset="0"/>
              </a:rPr>
              <a:t>previsto un periodo transitorio di 12 mesi dall'entrata in vigore, durante il quale sarà possibile erogare corsi secondo le disposizioni dei precedenti accordi, purché rispettino tutti i requisiti formali e sostanziali stabiliti e/o ripristinare correttamente la situazioni formative dei lavoratori secondo il nuovo accordo</a:t>
            </a:r>
          </a:p>
          <a:p>
            <a:pPr lvl="0" algn="just">
              <a:buFont typeface="Arial" panose="020B0604020202020204" pitchFamily="34" charset="0"/>
              <a:buChar char="•"/>
              <a:defRPr/>
            </a:pPr>
            <a:r>
              <a:rPr lang="it-IT" altLang="it-IT" sz="900" b="1" dirty="0">
                <a:solidFill>
                  <a:schemeClr val="accent4">
                    <a:lumMod val="10000"/>
                  </a:schemeClr>
                </a:solidFill>
                <a:latin typeface="Times New Roman" panose="02020603050405020304" pitchFamily="18" charset="0"/>
                <a:cs typeface="Times New Roman" panose="02020603050405020304" pitchFamily="18" charset="0"/>
              </a:rPr>
              <a:t>TSL</a:t>
            </a:r>
            <a:r>
              <a:rPr lang="it-IT" altLang="it-IT" sz="900" dirty="0">
                <a:solidFill>
                  <a:schemeClr val="accent4">
                    <a:lumMod val="10000"/>
                  </a:schemeClr>
                </a:solidFill>
                <a:latin typeface="Times New Roman" panose="02020603050405020304" pitchFamily="18" charset="0"/>
                <a:cs typeface="Times New Roman" panose="02020603050405020304" pitchFamily="18" charset="0"/>
              </a:rPr>
              <a:t> in Sezione: </a:t>
            </a:r>
            <a:r>
              <a:rPr lang="it-IT" sz="900" b="1" dirty="0">
                <a:solidFill>
                  <a:schemeClr val="accent4">
                    <a:lumMod val="10000"/>
                  </a:schemeClr>
                </a:solidFill>
                <a:latin typeface="Times New Roman" panose="02020603050405020304" pitchFamily="18" charset="0"/>
                <a:cs typeface="Times New Roman" panose="02020603050405020304" pitchFamily="18" charset="0"/>
              </a:rPr>
              <a:t>CEI EN 60825-1 </a:t>
            </a:r>
          </a:p>
          <a:p>
            <a:pPr lvl="0" algn="just">
              <a:buFont typeface="Arial" panose="020B0604020202020204" pitchFamily="34" charset="0"/>
              <a:buChar char="•"/>
              <a:defRPr/>
            </a:pPr>
            <a:r>
              <a:rPr kumimoji="0" lang="it-IT" altLang="it-IT" sz="900" b="1" i="0" u="none" strike="noStrike" kern="0" cap="none" spc="0" normalizeH="0" baseline="0" noProof="0" dirty="0">
                <a:ln>
                  <a:noFill/>
                </a:ln>
                <a:solidFill>
                  <a:schemeClr val="accent4">
                    <a:lumMod val="10000"/>
                  </a:schemeClr>
                </a:solidFill>
                <a:effectLst/>
                <a:uLnTx/>
                <a:uFillTx/>
                <a:latin typeface="Times New Roman" panose="02020603050405020304" pitchFamily="18" charset="0"/>
                <a:cs typeface="Times New Roman" panose="02020603050405020304" pitchFamily="18" charset="0"/>
              </a:rPr>
              <a:t>Effettuate visite domiciliari ai lavoratori in telelavoro, raccolte documentazioni e certificazioni di residenza e impianti domestici; emesso verbale finale dal SPP per conformità a quanto rinvenuto</a:t>
            </a:r>
          </a:p>
          <a:p>
            <a:pPr algn="just">
              <a:buFont typeface="Arial" panose="020B0604020202020204" pitchFamily="34" charset="0"/>
              <a:buChar char="•"/>
              <a:defRPr/>
            </a:pPr>
            <a:r>
              <a:rPr lang="it-IT" altLang="it-IT" sz="900" dirty="0">
                <a:solidFill>
                  <a:srgbClr val="003366">
                    <a:lumMod val="50000"/>
                  </a:srgbClr>
                </a:solidFill>
                <a:latin typeface="Times New Roman" panose="02020603050405020304" pitchFamily="18" charset="0"/>
                <a:cs typeface="Times New Roman" panose="02020603050405020304" pitchFamily="18" charset="0"/>
              </a:rPr>
              <a:t>Emesso il </a:t>
            </a:r>
            <a:r>
              <a:rPr lang="it-IT" altLang="it-IT" sz="900" b="1" dirty="0">
                <a:solidFill>
                  <a:srgbClr val="003366">
                    <a:lumMod val="50000"/>
                  </a:srgbClr>
                </a:solidFill>
                <a:latin typeface="Times New Roman" panose="02020603050405020304" pitchFamily="18" charset="0"/>
                <a:cs typeface="Times New Roman" panose="02020603050405020304" pitchFamily="18" charset="0"/>
              </a:rPr>
              <a:t>DVR 2025 </a:t>
            </a:r>
            <a:endParaRPr kumimoji="0" lang="it-IT" altLang="it-IT" sz="900" b="1" i="0" u="none" strike="noStrike" kern="0" cap="none" spc="0" normalizeH="0" baseline="0" noProof="0" dirty="0">
              <a:ln>
                <a:noFill/>
              </a:ln>
              <a:solidFill>
                <a:schemeClr val="accent4">
                  <a:lumMod val="10000"/>
                </a:schemeClr>
              </a:solidFill>
              <a:effectLst/>
              <a:uLnTx/>
              <a:uFillTx/>
              <a:latin typeface="Times New Roman" panose="02020603050405020304" pitchFamily="18" charset="0"/>
              <a:cs typeface="Times New Roman" panose="02020603050405020304" pitchFamily="18" charset="0"/>
            </a:endParaRPr>
          </a:p>
          <a:p>
            <a:pPr algn="just">
              <a:buFont typeface="Arial" panose="020B0604020202020204" pitchFamily="34" charset="0"/>
              <a:buChar char="•"/>
              <a:defRPr/>
            </a:pPr>
            <a:r>
              <a:rPr lang="it-IT" altLang="it-IT" sz="900" b="1" dirty="0">
                <a:solidFill>
                  <a:srgbClr val="003366">
                    <a:lumMod val="50000"/>
                  </a:srgbClr>
                </a:solidFill>
                <a:latin typeface="Times New Roman" panose="02020603050405020304" pitchFamily="18" charset="0"/>
                <a:cs typeface="Times New Roman" panose="02020603050405020304" pitchFamily="18" charset="0"/>
              </a:rPr>
              <a:t>Smaltimento Rifiuti</a:t>
            </a:r>
            <a:r>
              <a:rPr lang="it-IT" altLang="it-IT" sz="900" dirty="0">
                <a:solidFill>
                  <a:srgbClr val="003366">
                    <a:lumMod val="50000"/>
                  </a:srgbClr>
                </a:solidFill>
                <a:latin typeface="Times New Roman" panose="02020603050405020304" pitchFamily="18" charset="0"/>
                <a:cs typeface="Times New Roman" panose="02020603050405020304" pitchFamily="18" charset="0"/>
              </a:rPr>
              <a:t>: effettuato MUD 2024; introdotto sul territorio nazionale il RENTRI</a:t>
            </a:r>
          </a:p>
          <a:p>
            <a:pPr lvl="0" algn="just">
              <a:buFont typeface="Arial" panose="020B0604020202020204" pitchFamily="34" charset="0"/>
              <a:buChar char="•"/>
              <a:defRPr/>
            </a:pPr>
            <a:endParaRPr kumimoji="0" lang="it-IT" altLang="it-IT" sz="900" b="1" i="0" u="none" strike="noStrike" kern="0" cap="none" spc="0" normalizeH="0" baseline="0" noProof="0" dirty="0">
              <a:ln>
                <a:noFill/>
              </a:ln>
              <a:solidFill>
                <a:schemeClr val="accent4">
                  <a:lumMod val="10000"/>
                </a:schemeClr>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Tx/>
              <a:buSzTx/>
              <a:buFontTx/>
              <a:buNone/>
              <a:tabLst/>
              <a:defRPr/>
            </a:pPr>
            <a:endParaRPr kumimoji="0" lang="it-IT" altLang="it-IT" sz="900" b="1" i="0" u="none" strike="noStrike" kern="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it-IT" altLang="it-IT" sz="900" b="1" i="0" u="none" strike="noStrike" kern="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Per lo smaltimento di beni o agenti chimici cui provveda o meno contrattualmente un fornitore, avvisare già in sede di </a:t>
            </a:r>
            <a:r>
              <a:rPr kumimoji="0" lang="it-IT" altLang="it-IT" sz="900" b="1" i="0" u="none" strike="noStrike" kern="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RdA</a:t>
            </a:r>
            <a:r>
              <a:rPr kumimoji="0" lang="it-IT" altLang="it-IT" sz="900" b="1" i="0" u="none" strike="noStrike" kern="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il S.P.P. al fine di gestire lo smaltimento secondo la normativa vigente.</a:t>
            </a:r>
          </a:p>
          <a:p>
            <a:pPr marL="0" marR="0" lvl="0" indent="0" algn="just" defTabSz="914400" rtl="0" eaLnBrk="0" fontAlgn="base" latinLnBrk="0" hangingPunct="0">
              <a:lnSpc>
                <a:spcPct val="100000"/>
              </a:lnSpc>
              <a:spcBef>
                <a:spcPct val="20000"/>
              </a:spcBef>
              <a:spcAft>
                <a:spcPct val="0"/>
              </a:spcAft>
              <a:buClrTx/>
              <a:buSzTx/>
              <a:buNone/>
              <a:tabLst/>
              <a:defRPr/>
            </a:pPr>
            <a:endPar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Tx/>
              <a:buSzTx/>
              <a:buFontTx/>
              <a:buNone/>
              <a:tabLst/>
              <a:defRPr/>
            </a:pPr>
            <a:endParaRPr kumimoji="0" lang="it-IT" altLang="it-IT" sz="900" b="0" i="0" u="none" strike="noStrike" kern="0" cap="none" spc="0" normalizeH="0" baseline="0" noProof="0" dirty="0">
              <a:ln>
                <a:noFill/>
              </a:ln>
              <a:solidFill>
                <a:srgbClr val="003366">
                  <a:lumMod val="50000"/>
                </a:srgbClr>
              </a:solidFill>
              <a:effectLst/>
              <a:uLnTx/>
              <a:uFillTx/>
              <a:latin typeface="Times New Roman" panose="02020603050405020304" pitchFamily="18" charset="0"/>
              <a:ea typeface="+mn-ea"/>
              <a:cs typeface="Times New Roman" panose="02020603050405020304" pitchFamily="18" charset="0"/>
            </a:endParaRPr>
          </a:p>
          <a:p>
            <a:pPr marL="0" indent="0">
              <a:buNone/>
            </a:pPr>
            <a:endParaRPr lang="it-IT" dirty="0"/>
          </a:p>
        </p:txBody>
      </p:sp>
      <p:sp>
        <p:nvSpPr>
          <p:cNvPr id="4" name="Titolo 1">
            <a:extLst>
              <a:ext uri="{FF2B5EF4-FFF2-40B4-BE49-F238E27FC236}">
                <a16:creationId xmlns:a16="http://schemas.microsoft.com/office/drawing/2014/main" id="{2AA6A7E2-A694-D97E-4E53-64151A3DE09A}"/>
              </a:ext>
            </a:extLst>
          </p:cNvPr>
          <p:cNvSpPr>
            <a:spLocks noGrp="1"/>
          </p:cNvSpPr>
          <p:nvPr>
            <p:ph type="title"/>
          </p:nvPr>
        </p:nvSpPr>
        <p:spPr>
          <a:xfrm>
            <a:off x="609600" y="274638"/>
            <a:ext cx="10972800" cy="1143000"/>
          </a:xfrm>
        </p:spPr>
        <p:txBody>
          <a:bodyPr/>
          <a:lstStyle/>
          <a:p>
            <a:pPr>
              <a:defRPr/>
            </a:pPr>
            <a:r>
              <a:rPr lang="it-IT" altLang="it-IT" sz="1200" b="1" dirty="0">
                <a:solidFill>
                  <a:schemeClr val="accent4">
                    <a:lumMod val="10000"/>
                  </a:schemeClr>
                </a:solidFill>
                <a:latin typeface="Times New Roman" panose="02020603050405020304" pitchFamily="18" charset="0"/>
                <a:cs typeface="Times New Roman" panose="02020603050405020304" pitchFamily="18" charset="0"/>
              </a:rPr>
              <a:t>Documentazione:</a:t>
            </a:r>
          </a:p>
        </p:txBody>
      </p:sp>
    </p:spTree>
    <p:extLst>
      <p:ext uri="{BB962C8B-B14F-4D97-AF65-F5344CB8AC3E}">
        <p14:creationId xmlns:p14="http://schemas.microsoft.com/office/powerpoint/2010/main" val="249880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D30F907-2416-738C-48C3-03201B49BDEA}"/>
              </a:ext>
            </a:extLst>
          </p:cNvPr>
          <p:cNvSpPr>
            <a:spLocks noGrp="1" noChangeArrowheads="1"/>
          </p:cNvSpPr>
          <p:nvPr>
            <p:ph type="title"/>
          </p:nvPr>
        </p:nvSpPr>
        <p:spPr>
          <a:xfrm>
            <a:off x="1984375" y="188913"/>
            <a:ext cx="8229600" cy="576262"/>
          </a:xfrm>
        </p:spPr>
        <p:txBody>
          <a:bodyPr/>
          <a:lstStyle/>
          <a:p>
            <a:r>
              <a:rPr lang="it-IT" altLang="it-IT" sz="1200" b="1">
                <a:solidFill>
                  <a:srgbClr val="000000"/>
                </a:solidFill>
                <a:latin typeface="Times New Roman" panose="02020603050405020304" pitchFamily="18" charset="0"/>
                <a:cs typeface="Times New Roman" panose="02020603050405020304" pitchFamily="18" charset="0"/>
              </a:rPr>
              <a:t>Azione organizzativa: </a:t>
            </a:r>
          </a:p>
        </p:txBody>
      </p:sp>
      <p:sp>
        <p:nvSpPr>
          <p:cNvPr id="5123" name="Content Placeholder 2">
            <a:extLst>
              <a:ext uri="{FF2B5EF4-FFF2-40B4-BE49-F238E27FC236}">
                <a16:creationId xmlns:a16="http://schemas.microsoft.com/office/drawing/2014/main" id="{C650BCE7-99FE-4B7F-856D-8C2279EF1527}"/>
              </a:ext>
            </a:extLst>
          </p:cNvPr>
          <p:cNvSpPr>
            <a:spLocks noGrp="1"/>
          </p:cNvSpPr>
          <p:nvPr>
            <p:ph idx="1"/>
          </p:nvPr>
        </p:nvSpPr>
        <p:spPr>
          <a:xfrm>
            <a:off x="1965325" y="842037"/>
            <a:ext cx="8229600" cy="6015963"/>
          </a:xfrm>
        </p:spPr>
        <p:txBody>
          <a:bodyPr/>
          <a:lstStyle/>
          <a:p>
            <a:pPr marL="0" indent="0" algn="just">
              <a:buNone/>
              <a:defRPr/>
            </a:pPr>
            <a:endParaRPr lang="it-IT" altLang="it-IT" sz="1800" dirty="0">
              <a:solidFill>
                <a:srgbClr val="000000"/>
              </a:solidFill>
              <a:latin typeface="Times New Roman" panose="02020603050405020304" pitchFamily="18" charset="0"/>
              <a:cs typeface="Times New Roman" panose="02020603050405020304" pitchFamily="18" charset="0"/>
            </a:endParaRPr>
          </a:p>
          <a:p>
            <a:pPr marL="0" indent="0" algn="just">
              <a:buNone/>
              <a:defRPr/>
            </a:pPr>
            <a:endParaRPr lang="it-IT" altLang="it-IT" sz="1800" dirty="0">
              <a:solidFill>
                <a:srgbClr val="000000"/>
              </a:solidFill>
              <a:latin typeface="Times New Roman" panose="02020603050405020304" pitchFamily="18" charset="0"/>
              <a:cs typeface="Times New Roman" panose="02020603050405020304" pitchFamily="18" charset="0"/>
            </a:endParaRPr>
          </a:p>
          <a:p>
            <a:pPr algn="just">
              <a:defRPr/>
            </a:pPr>
            <a:r>
              <a:rPr lang="it-IT" altLang="it-IT" sz="900" b="1" dirty="0">
                <a:solidFill>
                  <a:srgbClr val="000000"/>
                </a:solidFill>
                <a:latin typeface="Times New Roman" panose="02020603050405020304" pitchFamily="18" charset="0"/>
                <a:cs typeface="Times New Roman" panose="02020603050405020304" pitchFamily="18" charset="0"/>
              </a:rPr>
              <a:t>PEE</a:t>
            </a:r>
            <a:r>
              <a:rPr lang="it-IT" altLang="it-IT" sz="900" dirty="0">
                <a:solidFill>
                  <a:srgbClr val="000000"/>
                </a:solidFill>
                <a:latin typeface="Times New Roman" panose="02020603050405020304" pitchFamily="18" charset="0"/>
                <a:cs typeface="Times New Roman" panose="02020603050405020304" pitchFamily="18" charset="0"/>
              </a:rPr>
              <a:t>: revamping piano emergenze viale Berti e </a:t>
            </a:r>
            <a:r>
              <a:rPr lang="it-IT" altLang="it-IT" sz="900" dirty="0" err="1">
                <a:solidFill>
                  <a:srgbClr val="000000"/>
                </a:solidFill>
                <a:latin typeface="Times New Roman" panose="02020603050405020304" pitchFamily="18" charset="0"/>
                <a:cs typeface="Times New Roman" panose="02020603050405020304" pitchFamily="18" charset="0"/>
              </a:rPr>
              <a:t>Pichat</a:t>
            </a:r>
            <a:r>
              <a:rPr lang="it-IT" altLang="it-IT" sz="900" dirty="0">
                <a:solidFill>
                  <a:srgbClr val="000000"/>
                </a:solidFill>
                <a:latin typeface="Times New Roman" panose="02020603050405020304" pitchFamily="18" charset="0"/>
                <a:cs typeface="Times New Roman" panose="02020603050405020304" pitchFamily="18" charset="0"/>
              </a:rPr>
              <a:t> 6/2 e via Irnerio 46. S’intende mantenuto il coordinamento con i membri della squadra di emergenza del Dipartimento di Fisica e Astronomia, in ottemperanza al quanto stabilito nel </a:t>
            </a:r>
            <a:r>
              <a:rPr lang="it-IT" altLang="it-IT" sz="900" dirty="0" err="1">
                <a:solidFill>
                  <a:srgbClr val="000000"/>
                </a:solidFill>
                <a:latin typeface="Times New Roman" panose="02020603050405020304" pitchFamily="18" charset="0"/>
                <a:cs typeface="Times New Roman" panose="02020603050405020304" pitchFamily="18" charset="0"/>
              </a:rPr>
              <a:t>D.Lgs</a:t>
            </a:r>
            <a:r>
              <a:rPr lang="it-IT" altLang="it-IT" sz="900" dirty="0">
                <a:solidFill>
                  <a:srgbClr val="000000"/>
                </a:solidFill>
                <a:latin typeface="Times New Roman" panose="02020603050405020304" pitchFamily="18" charset="0"/>
                <a:cs typeface="Times New Roman" panose="02020603050405020304" pitchFamily="18" charset="0"/>
              </a:rPr>
              <a:t> 81/08. Introdotta la figura del REPERIBILE; il Dipartimento ha recentemente provveduto ad installare in BP un monitor per l’individuazione degli allarmi</a:t>
            </a:r>
          </a:p>
          <a:p>
            <a:pPr marL="0" indent="0" algn="just">
              <a:buNone/>
              <a:defRPr/>
            </a:pPr>
            <a:endParaRPr lang="it-IT" altLang="it-IT" sz="900" dirty="0">
              <a:solidFill>
                <a:srgbClr val="000000"/>
              </a:solidFill>
              <a:latin typeface="Times New Roman" panose="02020603050405020304" pitchFamily="18" charset="0"/>
              <a:cs typeface="Times New Roman" panose="02020603050405020304" pitchFamily="18" charset="0"/>
            </a:endParaRPr>
          </a:p>
          <a:p>
            <a:pPr algn="just">
              <a:defRPr/>
            </a:pPr>
            <a:r>
              <a:rPr lang="it-IT" altLang="it-IT" sz="900" b="1" dirty="0">
                <a:solidFill>
                  <a:srgbClr val="000000"/>
                </a:solidFill>
                <a:latin typeface="Times New Roman" panose="02020603050405020304" pitchFamily="18" charset="0"/>
                <a:cs typeface="Times New Roman" panose="02020603050405020304" pitchFamily="18" charset="0"/>
              </a:rPr>
              <a:t>FIRST AID: </a:t>
            </a:r>
            <a:r>
              <a:rPr lang="it-IT" altLang="it-IT" sz="900" dirty="0">
                <a:solidFill>
                  <a:srgbClr val="000000"/>
                </a:solidFill>
                <a:latin typeface="Times New Roman" panose="02020603050405020304" pitchFamily="18" charset="0"/>
                <a:cs typeface="Times New Roman" panose="02020603050405020304" pitchFamily="18" charset="0"/>
              </a:rPr>
              <a:t>riordinati i presidi di primo soccorso e acquistati nuovi prodotti per prime medicazioni.</a:t>
            </a:r>
          </a:p>
          <a:p>
            <a:pPr marL="0" indent="0" algn="just">
              <a:buNone/>
              <a:defRPr/>
            </a:pPr>
            <a:endParaRPr lang="it-IT" altLang="it-IT" sz="900" dirty="0">
              <a:solidFill>
                <a:srgbClr val="000000"/>
              </a:solidFill>
              <a:latin typeface="Times New Roman" panose="02020603050405020304" pitchFamily="18" charset="0"/>
              <a:cs typeface="Times New Roman" panose="02020603050405020304" pitchFamily="18" charset="0"/>
            </a:endParaRPr>
          </a:p>
          <a:p>
            <a:pPr algn="just">
              <a:defRPr/>
            </a:pPr>
            <a:r>
              <a:rPr lang="it-IT" altLang="it-IT" sz="900" b="1" dirty="0">
                <a:solidFill>
                  <a:srgbClr val="000000"/>
                </a:solidFill>
                <a:latin typeface="Times New Roman" panose="02020603050405020304" pitchFamily="18" charset="0"/>
                <a:cs typeface="Times New Roman" panose="02020603050405020304" pitchFamily="18" charset="0"/>
              </a:rPr>
              <a:t>SITO WEB: </a:t>
            </a:r>
            <a:r>
              <a:rPr lang="it-IT" altLang="it-IT" sz="900" dirty="0">
                <a:solidFill>
                  <a:srgbClr val="000000"/>
                </a:solidFill>
                <a:latin typeface="Times New Roman" panose="02020603050405020304" pitchFamily="18" charset="0"/>
                <a:cs typeface="Times New Roman" panose="02020603050405020304" pitchFamily="18" charset="0"/>
              </a:rPr>
              <a:t>traduzioni del PEE e non solo, pubblicato il regolamento laboratori </a:t>
            </a:r>
          </a:p>
          <a:p>
            <a:pPr algn="just">
              <a:defRPr/>
            </a:pPr>
            <a:endParaRPr lang="it-IT" altLang="it-IT" sz="900" dirty="0">
              <a:solidFill>
                <a:srgbClr val="000000"/>
              </a:solidFill>
              <a:latin typeface="Times New Roman" panose="02020603050405020304" pitchFamily="18" charset="0"/>
              <a:cs typeface="Times New Roman" panose="02020603050405020304" pitchFamily="18" charset="0"/>
            </a:endParaRPr>
          </a:p>
          <a:p>
            <a:pPr algn="just">
              <a:defRPr/>
            </a:pPr>
            <a:endParaRPr lang="it-IT" altLang="it-IT" sz="900" dirty="0">
              <a:solidFill>
                <a:srgbClr val="000000"/>
              </a:solidFill>
              <a:latin typeface="Times New Roman" panose="02020603050405020304" pitchFamily="18" charset="0"/>
              <a:cs typeface="Times New Roman" panose="02020603050405020304" pitchFamily="18" charset="0"/>
            </a:endParaRPr>
          </a:p>
          <a:p>
            <a:pPr marL="0" indent="0" algn="just">
              <a:buNone/>
              <a:defRPr/>
            </a:pPr>
            <a:r>
              <a:rPr lang="it-IT" altLang="it-IT" sz="900" b="1" dirty="0">
                <a:solidFill>
                  <a:srgbClr val="C00000"/>
                </a:solidFill>
                <a:latin typeface="Times New Roman" panose="02020603050405020304" pitchFamily="18" charset="0"/>
                <a:cs typeface="Times New Roman" panose="02020603050405020304" pitchFamily="18" charset="0"/>
              </a:rPr>
              <a:t>Prosecuzione dell’implementazione per la Sezione del software d’Istituto per la gestione della Sicurezza del Lavoro, che si interfaccia con altri programmi dedicati alla gestione del personale.</a:t>
            </a:r>
          </a:p>
          <a:p>
            <a:pPr marL="0" indent="0" algn="just">
              <a:buNone/>
              <a:defRPr/>
            </a:pPr>
            <a:endParaRPr lang="it-IT" altLang="it-IT" sz="900" b="1" dirty="0">
              <a:solidFill>
                <a:srgbClr val="C00000"/>
              </a:solidFill>
              <a:latin typeface="Times New Roman" panose="02020603050405020304" pitchFamily="18" charset="0"/>
              <a:cs typeface="Times New Roman" panose="02020603050405020304" pitchFamily="18" charset="0"/>
            </a:endParaRPr>
          </a:p>
          <a:p>
            <a:pPr marL="0" indent="0" algn="just">
              <a:buNone/>
              <a:defRPr/>
            </a:pPr>
            <a:r>
              <a:rPr lang="it-IT" altLang="it-IT" sz="900" b="1" dirty="0">
                <a:solidFill>
                  <a:srgbClr val="000000"/>
                </a:solidFill>
                <a:latin typeface="Times New Roman" panose="02020603050405020304" pitchFamily="18" charset="0"/>
                <a:cs typeface="Times New Roman" panose="02020603050405020304" pitchFamily="18" charset="0"/>
              </a:rPr>
              <a:t>METODO ADOTTATO DAL SOFTWARE:</a:t>
            </a:r>
            <a:r>
              <a:rPr lang="it-IT" altLang="it-IT" sz="900" dirty="0">
                <a:solidFill>
                  <a:srgbClr val="000000"/>
                </a:solidFill>
                <a:latin typeface="Times New Roman" panose="02020603050405020304" pitchFamily="18" charset="0"/>
                <a:cs typeface="Times New Roman" panose="02020603050405020304" pitchFamily="18" charset="0"/>
              </a:rPr>
              <a:t> </a:t>
            </a:r>
          </a:p>
          <a:p>
            <a:pPr marL="228600" indent="-228600" algn="just">
              <a:buAutoNum type="arabicParenR"/>
              <a:defRPr/>
            </a:pPr>
            <a:r>
              <a:rPr lang="it-IT" altLang="it-IT" sz="900" dirty="0">
                <a:solidFill>
                  <a:srgbClr val="000000"/>
                </a:solidFill>
                <a:latin typeface="Times New Roman" panose="02020603050405020304" pitchFamily="18" charset="0"/>
                <a:cs typeface="Times New Roman" panose="02020603050405020304" pitchFamily="18" charset="0"/>
              </a:rPr>
              <a:t>CREAZIONE DI SIGLE E SERVIZI (PROCESSI)</a:t>
            </a:r>
          </a:p>
          <a:p>
            <a:pPr marL="228600" indent="-228600" algn="just">
              <a:buAutoNum type="arabicParenR"/>
              <a:defRPr/>
            </a:pPr>
            <a:r>
              <a:rPr lang="it-IT" altLang="it-IT" sz="900" dirty="0">
                <a:solidFill>
                  <a:srgbClr val="000000"/>
                </a:solidFill>
                <a:latin typeface="Times New Roman" panose="02020603050405020304" pitchFamily="18" charset="0"/>
                <a:cs typeface="Times New Roman" panose="02020603050405020304" pitchFamily="18" charset="0"/>
              </a:rPr>
              <a:t>IDENTIFICAZIONE DELLE ATTIVITA’ DI OGNI SIGLA E SERVIZIO (SOTTOPROCESSI)</a:t>
            </a:r>
          </a:p>
          <a:p>
            <a:pPr marL="228600" indent="-228600" algn="just">
              <a:buAutoNum type="arabicParenR"/>
              <a:defRPr/>
            </a:pPr>
            <a:r>
              <a:rPr lang="it-IT" altLang="it-IT" sz="900" dirty="0">
                <a:solidFill>
                  <a:srgbClr val="000000"/>
                </a:solidFill>
                <a:latin typeface="Times New Roman" panose="02020603050405020304" pitchFamily="18" charset="0"/>
                <a:cs typeface="Times New Roman" panose="02020603050405020304" pitchFamily="18" charset="0"/>
              </a:rPr>
              <a:t>IDENTIFICAZIONE PER OGNI ATTIVITA’ DI ATTREZZATURE MACCHINARI E IMPIANTI UTILIZZATI E LUOGHI DI LAVORO</a:t>
            </a:r>
          </a:p>
          <a:p>
            <a:pPr marL="228600" indent="-228600" algn="just">
              <a:buAutoNum type="arabicParenR"/>
              <a:defRPr/>
            </a:pPr>
            <a:r>
              <a:rPr lang="it-IT" altLang="it-IT" sz="900" dirty="0">
                <a:solidFill>
                  <a:srgbClr val="000000"/>
                </a:solidFill>
                <a:latin typeface="Times New Roman" panose="02020603050405020304" pitchFamily="18" charset="0"/>
                <a:cs typeface="Times New Roman" panose="02020603050405020304" pitchFamily="18" charset="0"/>
              </a:rPr>
              <a:t>VALUTAZIONE DEL RISCHIO PER OGNI ATTREZZATURA MACCHINARIO IMPIANTO</a:t>
            </a:r>
          </a:p>
          <a:p>
            <a:pPr marL="228600" indent="-228600" algn="just">
              <a:buAutoNum type="arabicParenR"/>
              <a:defRPr/>
            </a:pPr>
            <a:r>
              <a:rPr lang="it-IT" altLang="it-IT" sz="900" dirty="0">
                <a:solidFill>
                  <a:srgbClr val="000000"/>
                </a:solidFill>
                <a:latin typeface="Times New Roman" panose="02020603050405020304" pitchFamily="18" charset="0"/>
                <a:cs typeface="Times New Roman" panose="02020603050405020304" pitchFamily="18" charset="0"/>
              </a:rPr>
              <a:t>VALUTAZIONE LUOGHI DI LAVORO, MANSIONI E STIMA DEI RISCHI FISICI CON MODULI DEDICATI</a:t>
            </a:r>
          </a:p>
          <a:p>
            <a:pPr marL="228600" indent="-228600" algn="just">
              <a:buAutoNum type="arabicParenR"/>
              <a:defRPr/>
            </a:pPr>
            <a:r>
              <a:rPr lang="it-IT" altLang="it-IT" sz="900" dirty="0">
                <a:solidFill>
                  <a:srgbClr val="000000"/>
                </a:solidFill>
                <a:latin typeface="Times New Roman" panose="02020603050405020304" pitchFamily="18" charset="0"/>
                <a:cs typeface="Times New Roman" panose="02020603050405020304" pitchFamily="18" charset="0"/>
              </a:rPr>
              <a:t>ALTRO…</a:t>
            </a:r>
          </a:p>
          <a:p>
            <a:pPr marL="228600" indent="-228600" algn="just">
              <a:buAutoNum type="arabicParenR"/>
              <a:defRPr/>
            </a:pPr>
            <a:r>
              <a:rPr lang="it-IT" altLang="it-IT" sz="900" dirty="0">
                <a:solidFill>
                  <a:srgbClr val="000000"/>
                </a:solidFill>
                <a:latin typeface="Times New Roman" panose="02020603050405020304" pitchFamily="18" charset="0"/>
                <a:cs typeface="Times New Roman" panose="02020603050405020304" pitchFamily="18" charset="0"/>
              </a:rPr>
              <a:t>EMISSIONE DVR</a:t>
            </a:r>
          </a:p>
          <a:p>
            <a:pPr marL="228600" indent="-228600" algn="just">
              <a:buFontTx/>
              <a:buAutoNum type="arabicParenR"/>
              <a:defRPr/>
            </a:pPr>
            <a:r>
              <a:rPr lang="it-IT" altLang="it-IT" sz="900" b="1" dirty="0">
                <a:solidFill>
                  <a:schemeClr val="accent4">
                    <a:lumMod val="10000"/>
                  </a:schemeClr>
                </a:solidFill>
                <a:latin typeface="Times New Roman" panose="02020603050405020304" pitchFamily="18" charset="0"/>
                <a:cs typeface="Times New Roman" panose="02020603050405020304" pitchFamily="18" charset="0"/>
              </a:rPr>
              <a:t>SSA-SDL: </a:t>
            </a:r>
            <a:r>
              <a:rPr lang="it-IT" altLang="it-IT" sz="900" dirty="0">
                <a:solidFill>
                  <a:schemeClr val="accent4">
                    <a:lumMod val="10000"/>
                  </a:schemeClr>
                </a:solidFill>
                <a:latin typeface="Times New Roman" panose="02020603050405020304" pitchFamily="18" charset="0"/>
                <a:cs typeface="Times New Roman" panose="02020603050405020304" pitchFamily="18" charset="0"/>
              </a:rPr>
              <a:t>SCHEDE DI DESTINAZIONE LAVORATIVE E DI RADIOPROTEZIONE IN VERSIONE DIGITALE</a:t>
            </a:r>
          </a:p>
          <a:p>
            <a:pPr marL="228600" indent="-228600" algn="just">
              <a:buFontTx/>
              <a:buAutoNum type="arabicParenR"/>
              <a:defRPr/>
            </a:pPr>
            <a:r>
              <a:rPr lang="it-IT" altLang="it-IT" sz="900" b="1" dirty="0">
                <a:solidFill>
                  <a:schemeClr val="accent4">
                    <a:lumMod val="10000"/>
                  </a:schemeClr>
                </a:solidFill>
                <a:latin typeface="Times New Roman" panose="02020603050405020304" pitchFamily="18" charset="0"/>
                <a:cs typeface="Times New Roman" panose="02020603050405020304" pitchFamily="18" charset="0"/>
              </a:rPr>
              <a:t>S.G.I.: </a:t>
            </a:r>
            <a:r>
              <a:rPr lang="it-IT" altLang="it-IT" sz="900" dirty="0">
                <a:solidFill>
                  <a:schemeClr val="accent4">
                    <a:lumMod val="10000"/>
                  </a:schemeClr>
                </a:solidFill>
                <a:latin typeface="Times New Roman" panose="02020603050405020304" pitchFamily="18" charset="0"/>
                <a:cs typeface="Times New Roman" panose="02020603050405020304" pitchFamily="18" charset="0"/>
              </a:rPr>
              <a:t>gestione del personale </a:t>
            </a:r>
          </a:p>
          <a:p>
            <a:pPr marL="228600" indent="-228600" algn="just">
              <a:buFontTx/>
              <a:buAutoNum type="arabicParenR"/>
              <a:defRPr/>
            </a:pPr>
            <a:endParaRPr lang="it-IT" altLang="it-IT" sz="900" dirty="0">
              <a:solidFill>
                <a:schemeClr val="accent4">
                  <a:lumMod val="10000"/>
                </a:schemeClr>
              </a:solidFill>
              <a:latin typeface="Times New Roman" panose="02020603050405020304" pitchFamily="18" charset="0"/>
              <a:cs typeface="Times New Roman" panose="02020603050405020304" pitchFamily="18" charset="0"/>
            </a:endParaRPr>
          </a:p>
          <a:p>
            <a:pPr marL="228600" indent="-228600" algn="just">
              <a:buAutoNum type="arabicParenR"/>
              <a:defRPr/>
            </a:pPr>
            <a:endParaRPr lang="it-IT" altLang="it-IT" sz="900" dirty="0">
              <a:solidFill>
                <a:srgbClr val="000000"/>
              </a:solidFill>
              <a:latin typeface="Times New Roman" panose="02020603050405020304" pitchFamily="18" charset="0"/>
              <a:cs typeface="Times New Roman" panose="02020603050405020304" pitchFamily="18" charset="0"/>
            </a:endParaRPr>
          </a:p>
          <a:p>
            <a:pPr marL="0" indent="0" algn="just">
              <a:buNone/>
              <a:defRPr/>
            </a:pPr>
            <a:endParaRPr lang="it-IT" altLang="it-IT" sz="900" dirty="0">
              <a:solidFill>
                <a:srgbClr val="000000"/>
              </a:solidFill>
              <a:latin typeface="Times New Roman" panose="02020603050405020304" pitchFamily="18" charset="0"/>
              <a:cs typeface="Times New Roman" panose="02020603050405020304" pitchFamily="18" charset="0"/>
            </a:endParaRPr>
          </a:p>
          <a:p>
            <a:pPr marL="228600" indent="-228600" algn="just">
              <a:buAutoNum type="arabicParenR"/>
              <a:defRPr/>
            </a:pPr>
            <a:endParaRPr lang="it-IT" altLang="it-IT" sz="9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EA964-E84B-709B-AD3A-10BFEE880096}"/>
              </a:ext>
            </a:extLst>
          </p:cNvPr>
          <p:cNvSpPr>
            <a:spLocks noGrp="1"/>
          </p:cNvSpPr>
          <p:nvPr>
            <p:ph type="title"/>
          </p:nvPr>
        </p:nvSpPr>
        <p:spPr>
          <a:xfrm>
            <a:off x="1981200" y="404813"/>
            <a:ext cx="8229600" cy="836612"/>
          </a:xfrm>
        </p:spPr>
        <p:txBody>
          <a:bodyPr/>
          <a:lstStyle/>
          <a:p>
            <a:pPr>
              <a:defRPr/>
            </a:pPr>
            <a:r>
              <a:rPr lang="it-IT" sz="1200" b="1" dirty="0">
                <a:solidFill>
                  <a:schemeClr val="accent4">
                    <a:lumMod val="10000"/>
                  </a:schemeClr>
                </a:solidFill>
                <a:latin typeface="Times New Roman" panose="02020603050405020304" pitchFamily="18" charset="0"/>
                <a:cs typeface="Times New Roman" panose="02020603050405020304" pitchFamily="18" charset="0"/>
              </a:rPr>
              <a:t>Interventi</a:t>
            </a:r>
          </a:p>
        </p:txBody>
      </p:sp>
      <p:sp>
        <p:nvSpPr>
          <p:cNvPr id="3" name="Content Placeholder 2">
            <a:extLst>
              <a:ext uri="{FF2B5EF4-FFF2-40B4-BE49-F238E27FC236}">
                <a16:creationId xmlns:a16="http://schemas.microsoft.com/office/drawing/2014/main" id="{5DC483E8-0174-A5BD-CC09-8F1004475AC0}"/>
              </a:ext>
            </a:extLst>
          </p:cNvPr>
          <p:cNvSpPr>
            <a:spLocks noGrp="1"/>
          </p:cNvSpPr>
          <p:nvPr>
            <p:ph idx="1"/>
          </p:nvPr>
        </p:nvSpPr>
        <p:spPr>
          <a:xfrm>
            <a:off x="1981200" y="1241427"/>
            <a:ext cx="8229600" cy="3021388"/>
          </a:xfrm>
        </p:spPr>
        <p:txBody>
          <a:bodyPr/>
          <a:lstStyle/>
          <a:p>
            <a:pPr marL="0" indent="0" algn="just">
              <a:buNone/>
              <a:defRPr/>
            </a:pPr>
            <a:endParaRPr lang="it-IT" sz="900" dirty="0">
              <a:solidFill>
                <a:schemeClr val="accent4">
                  <a:lumMod val="10000"/>
                </a:schemeClr>
              </a:solidFill>
              <a:latin typeface="Times New Roman" panose="02020603050405020304" pitchFamily="18" charset="0"/>
              <a:cs typeface="Times New Roman" panose="02020603050405020304" pitchFamily="18" charset="0"/>
            </a:endParaRPr>
          </a:p>
          <a:p>
            <a:pPr algn="just">
              <a:defRPr/>
            </a:pPr>
            <a:r>
              <a:rPr lang="it-IT" sz="900" dirty="0">
                <a:solidFill>
                  <a:schemeClr val="accent4">
                    <a:lumMod val="10000"/>
                  </a:schemeClr>
                </a:solidFill>
                <a:latin typeface="Times New Roman" panose="02020603050405020304" pitchFamily="18" charset="0"/>
                <a:cs typeface="Times New Roman" panose="02020603050405020304" pitchFamily="18" charset="0"/>
              </a:rPr>
              <a:t>Installazione nuova linea elettrica </a:t>
            </a:r>
            <a:r>
              <a:rPr lang="it-IT" sz="900">
                <a:solidFill>
                  <a:schemeClr val="accent4">
                    <a:lumMod val="10000"/>
                  </a:schemeClr>
                </a:solidFill>
                <a:latin typeface="Times New Roman" panose="02020603050405020304" pitchFamily="18" charset="0"/>
                <a:cs typeface="Times New Roman" panose="02020603050405020304" pitchFamily="18" charset="0"/>
              </a:rPr>
              <a:t>6 kW </a:t>
            </a:r>
            <a:r>
              <a:rPr lang="it-IT" sz="900" dirty="0">
                <a:solidFill>
                  <a:schemeClr val="accent4">
                    <a:lumMod val="10000"/>
                  </a:schemeClr>
                </a:solidFill>
                <a:latin typeface="Times New Roman" panose="02020603050405020304" pitchFamily="18" charset="0"/>
                <a:cs typeface="Times New Roman" panose="02020603050405020304" pitchFamily="18" charset="0"/>
              </a:rPr>
              <a:t>c/o lab. P2 Irnerio</a:t>
            </a:r>
          </a:p>
          <a:p>
            <a:pPr algn="just">
              <a:defRPr/>
            </a:pPr>
            <a:r>
              <a:rPr lang="it-IT" sz="900" dirty="0">
                <a:solidFill>
                  <a:schemeClr val="accent4">
                    <a:lumMod val="10000"/>
                  </a:schemeClr>
                </a:solidFill>
                <a:latin typeface="Times New Roman" panose="02020603050405020304" pitchFamily="18" charset="0"/>
                <a:cs typeface="Times New Roman" panose="02020603050405020304" pitchFamily="18" charset="0"/>
              </a:rPr>
              <a:t>Adeguamento fibra Irnerio e installazione access point con il prezioso contributo del Centro di Calcolo e Reti della Sezione</a:t>
            </a:r>
          </a:p>
          <a:p>
            <a:pPr algn="just">
              <a:defRPr/>
            </a:pPr>
            <a:r>
              <a:rPr lang="it-IT" sz="900" dirty="0">
                <a:solidFill>
                  <a:schemeClr val="accent4">
                    <a:lumMod val="10000"/>
                  </a:schemeClr>
                </a:solidFill>
                <a:latin typeface="Times New Roman" panose="02020603050405020304" pitchFamily="18" charset="0"/>
                <a:cs typeface="Times New Roman" panose="02020603050405020304" pitchFamily="18" charset="0"/>
              </a:rPr>
              <a:t>In programma collegamento sensori rivelazione ossigeno del Lab. Criogenia con centrale generale di BP – richiesta </a:t>
            </a:r>
            <a:r>
              <a:rPr lang="it-IT" sz="900" dirty="0" err="1">
                <a:solidFill>
                  <a:schemeClr val="accent4">
                    <a:lumMod val="10000"/>
                  </a:schemeClr>
                </a:solidFill>
                <a:latin typeface="Times New Roman" panose="02020603050405020304" pitchFamily="18" charset="0"/>
                <a:cs typeface="Times New Roman" panose="02020603050405020304" pitchFamily="18" charset="0"/>
              </a:rPr>
              <a:t>dell’ing</a:t>
            </a:r>
            <a:r>
              <a:rPr lang="it-IT" sz="900" dirty="0">
                <a:solidFill>
                  <a:schemeClr val="accent4">
                    <a:lumMod val="10000"/>
                  </a:schemeClr>
                </a:solidFill>
                <a:latin typeface="Times New Roman" panose="02020603050405020304" pitchFamily="18" charset="0"/>
                <a:cs typeface="Times New Roman" panose="02020603050405020304" pitchFamily="18" charset="0"/>
              </a:rPr>
              <a:t>. Vanzini e </a:t>
            </a:r>
            <a:r>
              <a:rPr lang="it-IT" sz="900" dirty="0" err="1">
                <a:solidFill>
                  <a:schemeClr val="accent4">
                    <a:lumMod val="10000"/>
                  </a:schemeClr>
                </a:solidFill>
                <a:latin typeface="Times New Roman" panose="02020603050405020304" pitchFamily="18" charset="0"/>
                <a:cs typeface="Times New Roman" panose="02020603050405020304" pitchFamily="18" charset="0"/>
              </a:rPr>
              <a:t>dell’ing</a:t>
            </a:r>
            <a:r>
              <a:rPr lang="it-IT" sz="900" dirty="0">
                <a:solidFill>
                  <a:schemeClr val="accent4">
                    <a:lumMod val="10000"/>
                  </a:schemeClr>
                </a:solidFill>
                <a:latin typeface="Times New Roman" panose="02020603050405020304" pitchFamily="18" charset="0"/>
                <a:cs typeface="Times New Roman" panose="02020603050405020304" pitchFamily="18" charset="0"/>
              </a:rPr>
              <a:t>. Cristiani</a:t>
            </a:r>
          </a:p>
          <a:p>
            <a:pPr algn="just">
              <a:defRPr/>
            </a:pPr>
            <a:r>
              <a:rPr lang="it-IT" sz="900" dirty="0">
                <a:solidFill>
                  <a:schemeClr val="accent4">
                    <a:lumMod val="10000"/>
                  </a:schemeClr>
                </a:solidFill>
                <a:latin typeface="Times New Roman" panose="02020603050405020304" pitchFamily="18" charset="0"/>
                <a:cs typeface="Times New Roman" panose="02020603050405020304" pitchFamily="18" charset="0"/>
              </a:rPr>
              <a:t>Avviato </a:t>
            </a:r>
            <a:r>
              <a:rPr lang="it-IT" sz="900" dirty="0" err="1">
                <a:solidFill>
                  <a:schemeClr val="accent4">
                    <a:lumMod val="10000"/>
                  </a:schemeClr>
                </a:solidFill>
                <a:latin typeface="Times New Roman" panose="02020603050405020304" pitchFamily="18" charset="0"/>
                <a:cs typeface="Times New Roman" panose="02020603050405020304" pitchFamily="18" charset="0"/>
              </a:rPr>
              <a:t>RdA</a:t>
            </a:r>
            <a:r>
              <a:rPr lang="it-IT" sz="900" dirty="0">
                <a:solidFill>
                  <a:schemeClr val="accent4">
                    <a:lumMod val="10000"/>
                  </a:schemeClr>
                </a:solidFill>
                <a:latin typeface="Times New Roman" panose="02020603050405020304" pitchFamily="18" charset="0"/>
                <a:cs typeface="Times New Roman" panose="02020603050405020304" pitchFamily="18" charset="0"/>
              </a:rPr>
              <a:t> per progettazione e realizzazione di due linee dedicate a servizio delle macchine automatiche in Officina recentemente acquistate</a:t>
            </a:r>
          </a:p>
          <a:p>
            <a:pPr algn="just">
              <a:defRPr/>
            </a:pPr>
            <a:r>
              <a:rPr lang="it-IT" altLang="it-IT" sz="900" dirty="0">
                <a:solidFill>
                  <a:srgbClr val="003366">
                    <a:lumMod val="50000"/>
                  </a:srgbClr>
                </a:solidFill>
                <a:latin typeface="Times New Roman" panose="02020603050405020304" pitchFamily="18" charset="0"/>
                <a:cs typeface="Times New Roman" panose="02020603050405020304" pitchFamily="18" charset="0"/>
              </a:rPr>
              <a:t>Riordino della situazione bombole al P-2</a:t>
            </a:r>
            <a:endParaRPr lang="it-IT" sz="1800" dirty="0">
              <a:solidFill>
                <a:schemeClr val="accent4">
                  <a:lumMod val="10000"/>
                </a:schemeClr>
              </a:solidFill>
              <a:latin typeface="Times New Roman" panose="02020603050405020304" pitchFamily="18" charset="0"/>
              <a:cs typeface="Times New Roman" panose="02020603050405020304" pitchFamily="18" charset="0"/>
            </a:endParaRPr>
          </a:p>
          <a:p>
            <a:pPr marL="0" indent="0" algn="just">
              <a:buNone/>
              <a:defRPr/>
            </a:pPr>
            <a:endParaRPr lang="it-IT" sz="1800" i="1" dirty="0">
              <a:solidFill>
                <a:schemeClr val="accent4">
                  <a:lumMod val="10000"/>
                </a:schemeClr>
              </a:solidFill>
              <a:latin typeface="Times New Roman" panose="02020603050405020304" pitchFamily="18" charset="0"/>
              <a:cs typeface="Times New Roman" panose="02020603050405020304" pitchFamily="18" charset="0"/>
            </a:endParaRPr>
          </a:p>
          <a:p>
            <a:pPr marL="0" indent="0" algn="just">
              <a:buNone/>
              <a:defRPr/>
            </a:pPr>
            <a:r>
              <a:rPr lang="it-IT" sz="900" b="1" dirty="0">
                <a:solidFill>
                  <a:srgbClr val="C00000"/>
                </a:solidFill>
                <a:latin typeface="Times New Roman" panose="02020603050405020304" pitchFamily="18" charset="0"/>
                <a:cs typeface="Times New Roman" panose="02020603050405020304" pitchFamily="18" charset="0"/>
              </a:rPr>
              <a:t>Non sono stati effettuati interventi di rilievo per l’infrastruttura; per eventuali maggiori modifiche strutturali, è opportuno che, in ottemperanza alla normativa, per una migliore definizione delle responsabilità e per una migliore gestione della documentazione, l’adeguamento fosse curato dagli Uffici tecnici di UNIBO, proprietaria dell’infrastruttura, coinvolgendoli per tempo.</a:t>
            </a:r>
          </a:p>
          <a:p>
            <a:pPr marL="0" indent="0" algn="just">
              <a:buNone/>
              <a:defRPr/>
            </a:pPr>
            <a:endParaRPr lang="it-IT" sz="1800" dirty="0">
              <a:solidFill>
                <a:schemeClr val="accent4">
                  <a:lumMod val="10000"/>
                </a:schemeClr>
              </a:solidFill>
              <a:latin typeface="Times New Roman" panose="02020603050405020304" pitchFamily="18" charset="0"/>
              <a:cs typeface="Times New Roman" panose="02020603050405020304" pitchFamily="18" charset="0"/>
            </a:endParaRPr>
          </a:p>
          <a:p>
            <a:pPr marL="0" indent="0" algn="just">
              <a:buNone/>
              <a:defRPr/>
            </a:pPr>
            <a:endParaRPr lang="it-IT" sz="1800" dirty="0">
              <a:solidFill>
                <a:schemeClr val="accent4">
                  <a:lumMod val="10000"/>
                </a:schemeClr>
              </a:solidFill>
              <a:latin typeface="Times New Roman" panose="02020603050405020304" pitchFamily="18" charset="0"/>
              <a:cs typeface="Times New Roman" panose="02020603050405020304" pitchFamily="18" charset="0"/>
            </a:endParaRPr>
          </a:p>
          <a:p>
            <a:pPr marL="0" indent="0" algn="just">
              <a:buNone/>
              <a:defRPr/>
            </a:pPr>
            <a:endParaRPr lang="it-IT" sz="1800" dirty="0">
              <a:solidFill>
                <a:schemeClr val="accent4">
                  <a:lumMod val="1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a:extLst>
              <a:ext uri="{FF2B5EF4-FFF2-40B4-BE49-F238E27FC236}">
                <a16:creationId xmlns:a16="http://schemas.microsoft.com/office/drawing/2014/main" id="{8ECD4E7A-B01C-CBA1-7386-F4C618711F26}"/>
              </a:ext>
            </a:extLst>
          </p:cNvPr>
          <p:cNvSpPr>
            <a:spLocks noGrp="1"/>
          </p:cNvSpPr>
          <p:nvPr>
            <p:ph type="title"/>
          </p:nvPr>
        </p:nvSpPr>
        <p:spPr>
          <a:xfrm>
            <a:off x="2038351" y="404813"/>
            <a:ext cx="8302625" cy="836612"/>
          </a:xfrm>
        </p:spPr>
        <p:txBody>
          <a:bodyPr/>
          <a:lstStyle/>
          <a:p>
            <a:pPr>
              <a:defRPr/>
            </a:pPr>
            <a:r>
              <a:rPr lang="it-IT" altLang="it-IT" sz="2000" b="1" dirty="0">
                <a:solidFill>
                  <a:schemeClr val="bg2">
                    <a:lumMod val="50000"/>
                  </a:schemeClr>
                </a:solidFill>
                <a:latin typeface="Times New Roman" panose="02020603050405020304" pitchFamily="18" charset="0"/>
                <a:cs typeface="Times New Roman" panose="02020603050405020304" pitchFamily="18" charset="0"/>
              </a:rPr>
              <a:t> </a:t>
            </a:r>
            <a:r>
              <a:rPr lang="it-IT" altLang="it-IT" sz="1200" b="1" dirty="0">
                <a:solidFill>
                  <a:schemeClr val="bg2">
                    <a:lumMod val="50000"/>
                  </a:schemeClr>
                </a:solidFill>
                <a:latin typeface="Times New Roman" panose="02020603050405020304" pitchFamily="18" charset="0"/>
                <a:cs typeface="Times New Roman" panose="02020603050405020304" pitchFamily="18" charset="0"/>
              </a:rPr>
              <a:t>Formazione e Addestramento</a:t>
            </a:r>
            <a:br>
              <a:rPr lang="it-IT" altLang="it-IT" sz="2000" b="1" dirty="0">
                <a:solidFill>
                  <a:schemeClr val="bg2">
                    <a:lumMod val="50000"/>
                  </a:schemeClr>
                </a:solidFill>
                <a:latin typeface="Times New Roman" panose="02020603050405020304" pitchFamily="18" charset="0"/>
                <a:cs typeface="Times New Roman" panose="02020603050405020304" pitchFamily="18" charset="0"/>
              </a:rPr>
            </a:br>
            <a:br>
              <a:rPr lang="it-IT" altLang="it-IT" sz="2400" b="1" dirty="0">
                <a:solidFill>
                  <a:schemeClr val="bg2">
                    <a:lumMod val="50000"/>
                  </a:schemeClr>
                </a:solidFill>
                <a:latin typeface="Times New Roman" panose="02020603050405020304" pitchFamily="18" charset="0"/>
                <a:cs typeface="Times New Roman" panose="02020603050405020304" pitchFamily="18" charset="0"/>
              </a:rPr>
            </a:br>
            <a:endParaRPr lang="it-IT" altLang="it-IT" sz="2400" b="1"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5123" name="Segnaposto contenuto 2">
            <a:extLst>
              <a:ext uri="{FF2B5EF4-FFF2-40B4-BE49-F238E27FC236}">
                <a16:creationId xmlns:a16="http://schemas.microsoft.com/office/drawing/2014/main" id="{202F38DE-5094-C422-FF45-52855BFD2ECC}"/>
              </a:ext>
            </a:extLst>
          </p:cNvPr>
          <p:cNvSpPr>
            <a:spLocks noGrp="1"/>
          </p:cNvSpPr>
          <p:nvPr>
            <p:ph idx="1"/>
          </p:nvPr>
        </p:nvSpPr>
        <p:spPr>
          <a:xfrm>
            <a:off x="1751013" y="692151"/>
            <a:ext cx="8589962" cy="6049963"/>
          </a:xfrm>
        </p:spPr>
        <p:txBody>
          <a:bodyPr/>
          <a:lstStyle/>
          <a:p>
            <a:pPr marL="0" indent="0" algn="just">
              <a:buNone/>
              <a:defRPr/>
            </a:pPr>
            <a:r>
              <a:rPr lang="it-IT" altLang="it-IT" sz="900" b="1" dirty="0">
                <a:solidFill>
                  <a:srgbClr val="000000"/>
                </a:solidFill>
                <a:latin typeface="Times New Roman" panose="02020603050405020304" pitchFamily="18" charset="0"/>
                <a:cs typeface="Times New Roman" panose="02020603050405020304" pitchFamily="18" charset="0"/>
              </a:rPr>
              <a:t>Formazione:</a:t>
            </a:r>
          </a:p>
          <a:p>
            <a:pPr marL="0" indent="0" algn="just">
              <a:buNone/>
              <a:defRPr/>
            </a:pPr>
            <a:endParaRPr lang="it-IT" altLang="it-IT" sz="900" b="1" dirty="0">
              <a:solidFill>
                <a:srgbClr val="000000"/>
              </a:solidFill>
              <a:latin typeface="Times New Roman" panose="02020603050405020304" pitchFamily="18" charset="0"/>
              <a:cs typeface="Times New Roman" panose="02020603050405020304" pitchFamily="18" charset="0"/>
            </a:endParaRP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nuovi membri della squadra di emergenza formati per PRIMO SOCCORSO 12h (fine Giungo 2024)</a:t>
            </a: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nuovi membri della squadra di emergenza formati per ANTINCENDIO LIV. 2 8h (20 Maggio 2024)</a:t>
            </a: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formazione </a:t>
            </a:r>
            <a:r>
              <a:rPr lang="it-IT" altLang="it-IT" sz="900" b="1" dirty="0" err="1">
                <a:solidFill>
                  <a:srgbClr val="000000"/>
                </a:solidFill>
                <a:latin typeface="Times New Roman" panose="02020603050405020304" pitchFamily="18" charset="0"/>
                <a:cs typeface="Times New Roman" panose="02020603050405020304" pitchFamily="18" charset="0"/>
              </a:rPr>
              <a:t>Aifos</a:t>
            </a:r>
            <a:r>
              <a:rPr lang="it-IT" altLang="it-IT" sz="900" b="1" dirty="0">
                <a:solidFill>
                  <a:srgbClr val="000000"/>
                </a:solidFill>
                <a:latin typeface="Times New Roman" panose="02020603050405020304" pitchFamily="18" charset="0"/>
                <a:cs typeface="Times New Roman" panose="02020603050405020304" pitchFamily="18" charset="0"/>
              </a:rPr>
              <a:t> </a:t>
            </a:r>
            <a:r>
              <a:rPr lang="it-IT" altLang="it-IT" sz="900" dirty="0">
                <a:solidFill>
                  <a:srgbClr val="000000"/>
                </a:solidFill>
                <a:latin typeface="Times New Roman" panose="02020603050405020304" pitchFamily="18" charset="0"/>
                <a:cs typeface="Times New Roman" panose="02020603050405020304" pitchFamily="18" charset="0"/>
              </a:rPr>
              <a:t>per rischi specifici</a:t>
            </a: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corso di </a:t>
            </a:r>
            <a:r>
              <a:rPr lang="it-IT" altLang="it-IT" sz="900" b="1" dirty="0">
                <a:solidFill>
                  <a:srgbClr val="000000"/>
                </a:solidFill>
                <a:latin typeface="Times New Roman" panose="02020603050405020304" pitchFamily="18" charset="0"/>
                <a:cs typeface="Times New Roman" panose="02020603050405020304" pitchFamily="18" charset="0"/>
              </a:rPr>
              <a:t>Radioprotezione</a:t>
            </a:r>
            <a:r>
              <a:rPr lang="it-IT" altLang="it-IT" sz="900" dirty="0">
                <a:solidFill>
                  <a:srgbClr val="000000"/>
                </a:solidFill>
                <a:latin typeface="Times New Roman" panose="02020603050405020304" pitchFamily="18" charset="0"/>
                <a:cs typeface="Times New Roman" panose="02020603050405020304" pitchFamily="18" charset="0"/>
              </a:rPr>
              <a:t> in programma ad </a:t>
            </a:r>
            <a:r>
              <a:rPr lang="it-IT" altLang="it-IT" sz="900" b="1" dirty="0">
                <a:solidFill>
                  <a:srgbClr val="000000"/>
                </a:solidFill>
                <a:latin typeface="Times New Roman" panose="02020603050405020304" pitchFamily="18" charset="0"/>
                <a:cs typeface="Times New Roman" panose="02020603050405020304" pitchFamily="18" charset="0"/>
              </a:rPr>
              <a:t>Ottobre 2025 </a:t>
            </a: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formazione preposti con il Nuovo Accordo Stato Regioni del 2025</a:t>
            </a: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Nuovo Accordo Stato Regioni introduce una nuova formazione per </a:t>
            </a:r>
            <a:r>
              <a:rPr lang="it-IT" altLang="it-IT" sz="900" b="1" dirty="0">
                <a:solidFill>
                  <a:srgbClr val="000000"/>
                </a:solidFill>
                <a:latin typeface="Times New Roman" panose="02020603050405020304" pitchFamily="18" charset="0"/>
                <a:cs typeface="Times New Roman" panose="02020603050405020304" pitchFamily="18" charset="0"/>
              </a:rPr>
              <a:t>DATORI DI LAVORO</a:t>
            </a:r>
            <a:r>
              <a:rPr lang="it-IT" altLang="it-IT" sz="900" dirty="0">
                <a:solidFill>
                  <a:srgbClr val="000000"/>
                </a:solidFill>
                <a:latin typeface="Times New Roman" panose="02020603050405020304" pitchFamily="18" charset="0"/>
                <a:cs typeface="Times New Roman" panose="02020603050405020304" pitchFamily="18" charset="0"/>
              </a:rPr>
              <a:t>, carroponte, spazi confinati…</a:t>
            </a:r>
          </a:p>
          <a:p>
            <a:pPr marL="0" indent="0" algn="just">
              <a:buNone/>
              <a:defRPr/>
            </a:pPr>
            <a:endParaRPr lang="it-IT" altLang="it-IT" sz="900" b="1" dirty="0">
              <a:solidFill>
                <a:srgbClr val="000000"/>
              </a:solidFill>
              <a:latin typeface="Times New Roman" panose="02020603050405020304" pitchFamily="18" charset="0"/>
              <a:cs typeface="Times New Roman" panose="02020603050405020304" pitchFamily="18" charset="0"/>
            </a:endParaRPr>
          </a:p>
          <a:p>
            <a:pPr marL="0" indent="0" algn="just">
              <a:buNone/>
              <a:defRPr/>
            </a:pPr>
            <a:r>
              <a:rPr lang="it-IT" altLang="it-IT" sz="900" b="1" dirty="0">
                <a:solidFill>
                  <a:srgbClr val="000000"/>
                </a:solidFill>
                <a:latin typeface="Times New Roman" panose="02020603050405020304" pitchFamily="18" charset="0"/>
                <a:cs typeface="Times New Roman" panose="02020603050405020304" pitchFamily="18" charset="0"/>
              </a:rPr>
              <a:t>Addestramento:</a:t>
            </a:r>
          </a:p>
          <a:p>
            <a:pPr marL="0" indent="0" algn="just">
              <a:buNone/>
              <a:defRPr/>
            </a:pPr>
            <a:endParaRPr lang="it-IT" altLang="it-IT" sz="900" b="1" dirty="0">
              <a:solidFill>
                <a:srgbClr val="000000"/>
              </a:solidFill>
              <a:latin typeface="Times New Roman" panose="02020603050405020304" pitchFamily="18" charset="0"/>
              <a:cs typeface="Times New Roman" panose="02020603050405020304" pitchFamily="18" charset="0"/>
            </a:endParaRP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prova evacuazione </a:t>
            </a: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Incontri organizzati con il personale del Dipartimento e del </a:t>
            </a:r>
            <a:r>
              <a:rPr lang="it-IT" altLang="it-IT" sz="900" dirty="0" err="1">
                <a:solidFill>
                  <a:srgbClr val="000000"/>
                </a:solidFill>
                <a:latin typeface="Times New Roman" panose="02020603050405020304" pitchFamily="18" charset="0"/>
                <a:cs typeface="Times New Roman" panose="02020603050405020304" pitchFamily="18" charset="0"/>
              </a:rPr>
              <a:t>Cnaf</a:t>
            </a:r>
            <a:r>
              <a:rPr lang="it-IT" altLang="it-IT" sz="900" dirty="0">
                <a:solidFill>
                  <a:srgbClr val="000000"/>
                </a:solidFill>
                <a:latin typeface="Times New Roman" panose="02020603050405020304" pitchFamily="18" charset="0"/>
                <a:cs typeface="Times New Roman" panose="02020603050405020304" pitchFamily="18" charset="0"/>
              </a:rPr>
              <a:t> </a:t>
            </a:r>
          </a:p>
          <a:p>
            <a:pPr algn="just">
              <a:buFontTx/>
              <a:buChar char="-"/>
              <a:defRPr/>
            </a:pPr>
            <a:endParaRPr lang="it-IT" altLang="it-IT" sz="900" dirty="0">
              <a:solidFill>
                <a:srgbClr val="000000"/>
              </a:solidFill>
              <a:latin typeface="Times New Roman" panose="02020603050405020304" pitchFamily="18" charset="0"/>
              <a:cs typeface="Times New Roman" panose="02020603050405020304" pitchFamily="18" charset="0"/>
            </a:endParaRPr>
          </a:p>
          <a:p>
            <a:pPr marL="0" indent="0" algn="just">
              <a:buNone/>
              <a:defRPr/>
            </a:pPr>
            <a:r>
              <a:rPr lang="it-IT" altLang="it-IT" sz="900" b="1" dirty="0">
                <a:solidFill>
                  <a:srgbClr val="000000"/>
                </a:solidFill>
                <a:latin typeface="Times New Roman" panose="02020603050405020304" pitchFamily="18" charset="0"/>
                <a:cs typeface="Times New Roman" panose="02020603050405020304" pitchFamily="18" charset="0"/>
              </a:rPr>
              <a:t>Aggiornamento: </a:t>
            </a:r>
          </a:p>
          <a:p>
            <a:pPr marL="0" indent="0" algn="just">
              <a:buNone/>
              <a:defRPr/>
            </a:pPr>
            <a:endParaRPr lang="it-IT" altLang="it-IT" sz="900" b="1" dirty="0">
              <a:solidFill>
                <a:srgbClr val="000000"/>
              </a:solidFill>
              <a:latin typeface="Times New Roman" panose="02020603050405020304" pitchFamily="18" charset="0"/>
              <a:cs typeface="Times New Roman" panose="02020603050405020304" pitchFamily="18" charset="0"/>
            </a:endParaRPr>
          </a:p>
          <a:p>
            <a:pPr algn="just">
              <a:buFontTx/>
              <a:buChar char="-"/>
              <a:defRPr/>
            </a:pPr>
            <a:r>
              <a:rPr lang="it-IT" altLang="it-IT" sz="900" dirty="0" err="1">
                <a:solidFill>
                  <a:srgbClr val="000000"/>
                </a:solidFill>
                <a:latin typeface="Times New Roman" panose="02020603050405020304" pitchFamily="18" charset="0"/>
                <a:cs typeface="Times New Roman" panose="02020603050405020304" pitchFamily="18" charset="0"/>
              </a:rPr>
              <a:t>retraining</a:t>
            </a:r>
            <a:r>
              <a:rPr lang="it-IT" altLang="it-IT" sz="900" dirty="0">
                <a:solidFill>
                  <a:srgbClr val="000000"/>
                </a:solidFill>
                <a:latin typeface="Times New Roman" panose="02020603050405020304" pitchFamily="18" charset="0"/>
                <a:cs typeface="Times New Roman" panose="02020603050405020304" pitchFamily="18" charset="0"/>
              </a:rPr>
              <a:t> primo soccorso membri della squadra di emergenza 4h (metà Giugno 2024)</a:t>
            </a: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un recupero fuori sede c/o </a:t>
            </a:r>
            <a:r>
              <a:rPr lang="it-IT" altLang="it-IT" sz="900" dirty="0" err="1">
                <a:solidFill>
                  <a:srgbClr val="000000"/>
                </a:solidFill>
                <a:latin typeface="Times New Roman" panose="02020603050405020304" pitchFamily="18" charset="0"/>
                <a:cs typeface="Times New Roman" panose="02020603050405020304" pitchFamily="18" charset="0"/>
              </a:rPr>
              <a:t>Proleven</a:t>
            </a:r>
            <a:r>
              <a:rPr lang="it-IT" altLang="it-IT" sz="900" dirty="0">
                <a:solidFill>
                  <a:srgbClr val="000000"/>
                </a:solidFill>
                <a:latin typeface="Times New Roman" panose="02020603050405020304" pitchFamily="18" charset="0"/>
                <a:cs typeface="Times New Roman" panose="02020603050405020304" pitchFamily="18" charset="0"/>
              </a:rPr>
              <a:t> di Casalecchio</a:t>
            </a:r>
          </a:p>
          <a:p>
            <a:pPr algn="just">
              <a:buFontTx/>
              <a:buChar char="-"/>
              <a:defRPr/>
            </a:pPr>
            <a:r>
              <a:rPr lang="it-IT" altLang="it-IT" sz="900" dirty="0">
                <a:solidFill>
                  <a:srgbClr val="000000"/>
                </a:solidFill>
                <a:latin typeface="Times New Roman" panose="02020603050405020304" pitchFamily="18" charset="0"/>
                <a:cs typeface="Times New Roman" panose="02020603050405020304" pitchFamily="18" charset="0"/>
              </a:rPr>
              <a:t>Da organizzare: aggiornamento per l’utilizzo del carrello elevatore</a:t>
            </a:r>
            <a:endParaRPr lang="it-IT" altLang="it-IT" sz="900" b="1" dirty="0">
              <a:solidFill>
                <a:srgbClr val="000000"/>
              </a:solidFill>
              <a:latin typeface="Times New Roman" panose="02020603050405020304" pitchFamily="18" charset="0"/>
              <a:cs typeface="Times New Roman" panose="02020603050405020304" pitchFamily="18" charset="0"/>
            </a:endParaRPr>
          </a:p>
          <a:p>
            <a:pPr marL="0" indent="0" algn="just">
              <a:buNone/>
              <a:defRPr/>
            </a:pPr>
            <a:endParaRPr lang="it-IT" altLang="it-IT" sz="900" b="1" dirty="0">
              <a:solidFill>
                <a:srgbClr val="000000"/>
              </a:solidFill>
              <a:latin typeface="Times New Roman" panose="02020603050405020304" pitchFamily="18" charset="0"/>
              <a:cs typeface="Times New Roman" panose="02020603050405020304" pitchFamily="18" charset="0"/>
            </a:endParaRPr>
          </a:p>
          <a:p>
            <a:pPr marL="0" indent="0" algn="just">
              <a:buNone/>
              <a:defRPr/>
            </a:pPr>
            <a:r>
              <a:rPr lang="it-IT" altLang="it-IT" sz="800" b="1" dirty="0">
                <a:solidFill>
                  <a:srgbClr val="000000"/>
                </a:solidFill>
                <a:latin typeface="Times New Roman" panose="02020603050405020304" pitchFamily="18" charset="0"/>
                <a:cs typeface="Times New Roman" panose="02020603050405020304" pitchFamily="18" charset="0"/>
              </a:rPr>
              <a:t>In occasione delle formazioni e degli aggiornamento dei membri della squadra di emergenza, è emerso il gradito interesse, da parte di alcuni, di perfezionare la qualità del nostro intervento, con formazioni specifiche in materia di primo soccorso, in particolare l’utilizzo del defibrillatore: </a:t>
            </a:r>
            <a:r>
              <a:rPr lang="it-IT" altLang="it-IT" sz="800" dirty="0">
                <a:solidFill>
                  <a:srgbClr val="000000"/>
                </a:solidFill>
                <a:latin typeface="Times New Roman" panose="02020603050405020304" pitchFamily="18" charset="0"/>
                <a:cs typeface="Times New Roman" panose="02020603050405020304" pitchFamily="18" charset="0"/>
              </a:rPr>
              <a:t>‘’</a:t>
            </a:r>
            <a:r>
              <a:rPr lang="it-IT" sz="800" dirty="0">
                <a:solidFill>
                  <a:srgbClr val="333333"/>
                </a:solidFill>
                <a:highlight>
                  <a:srgbClr val="FFFFFF"/>
                </a:highlight>
                <a:latin typeface="Times New Roman" panose="02020603050405020304" pitchFamily="18" charset="0"/>
                <a:cs typeface="Times New Roman" panose="02020603050405020304" pitchFamily="18" charset="0"/>
              </a:rPr>
              <a:t>L'articolo 3 apporta alcune modifiche alla </a:t>
            </a:r>
            <a:r>
              <a:rPr lang="it-IT" sz="800" dirty="0">
                <a:solidFill>
                  <a:srgbClr val="21499F"/>
                </a:solidFill>
                <a:highlight>
                  <a:srgbClr val="FFFFFF"/>
                </a:highlight>
                <a:latin typeface="Times New Roman" panose="02020603050405020304" pitchFamily="18" charset="0"/>
                <a:cs typeface="Times New Roman" panose="02020603050405020304" pitchFamily="18" charset="0"/>
                <a:hlinkClick r:id="rId2"/>
              </a:rPr>
              <a:t>legge n.120/2001</a:t>
            </a:r>
            <a:r>
              <a:rPr lang="it-IT" sz="800" dirty="0">
                <a:solidFill>
                  <a:srgbClr val="21499F"/>
                </a:solidFill>
                <a:highlight>
                  <a:srgbClr val="FFFFFF"/>
                </a:highlight>
                <a:latin typeface="Times New Roman" panose="02020603050405020304" pitchFamily="18" charset="0"/>
                <a:cs typeface="Times New Roman" panose="02020603050405020304" pitchFamily="18" charset="0"/>
              </a:rPr>
              <a:t>’’</a:t>
            </a:r>
            <a:r>
              <a:rPr lang="it-IT" altLang="it-IT" sz="800" dirty="0">
                <a:solidFill>
                  <a:schemeClr val="bg2">
                    <a:lumMod val="50000"/>
                  </a:schemeClr>
                </a:solidFill>
                <a:latin typeface="Times New Roman" panose="02020603050405020304" pitchFamily="18" charset="0"/>
                <a:cs typeface="Times New Roman" panose="02020603050405020304" pitchFamily="18" charset="0"/>
              </a:rPr>
              <a:t> … </a:t>
            </a:r>
            <a:r>
              <a:rPr lang="it-IT" altLang="it-IT" sz="800" b="1" dirty="0">
                <a:solidFill>
                  <a:schemeClr val="bg2">
                    <a:lumMod val="50000"/>
                  </a:schemeClr>
                </a:solidFill>
                <a:latin typeface="Times New Roman" panose="02020603050405020304" pitchFamily="18" charset="0"/>
                <a:cs typeface="Times New Roman" panose="02020603050405020304" pitchFamily="18" charset="0"/>
              </a:rPr>
              <a:t>‘’</a:t>
            </a:r>
            <a:r>
              <a:rPr lang="it-IT" sz="800" dirty="0">
                <a:solidFill>
                  <a:srgbClr val="333333"/>
                </a:solidFill>
                <a:highlight>
                  <a:srgbClr val="FFFFFF"/>
                </a:highlight>
                <a:latin typeface="Times New Roman" panose="02020603050405020304" pitchFamily="18" charset="0"/>
                <a:cs typeface="Times New Roman" panose="02020603050405020304" pitchFamily="18" charset="0"/>
              </a:rPr>
              <a:t> in assenza di personale sanitario o non sanitario formato, nei casi di sospetto arresto cardiaco è comunque consentito l'uso del defibrillatore semiautomatico od automatico anche ad una persona non in possesso dei requisiti citati. Viene poi espressamente sancita, ai sensi dell'articolo 54 del codice penale, la non punibilità delle azioni connesse all'uso del defibrillatore nonché alla rianimazione cardiopolmonare intraprese dai soggetti che agiscano in </a:t>
            </a:r>
            <a:r>
              <a:rPr lang="it-IT" sz="800" b="1" dirty="0">
                <a:solidFill>
                  <a:srgbClr val="333333"/>
                </a:solidFill>
                <a:highlight>
                  <a:srgbClr val="FFFFFF"/>
                </a:highlight>
                <a:latin typeface="Times New Roman" panose="02020603050405020304" pitchFamily="18" charset="0"/>
                <a:cs typeface="Times New Roman" panose="02020603050405020304" pitchFamily="18" charset="0"/>
              </a:rPr>
              <a:t>stato di necessità </a:t>
            </a:r>
            <a:r>
              <a:rPr lang="it-IT" sz="800" dirty="0">
                <a:solidFill>
                  <a:srgbClr val="333333"/>
                </a:solidFill>
                <a:highlight>
                  <a:srgbClr val="FFFFFF"/>
                </a:highlight>
                <a:latin typeface="Times New Roman" panose="02020603050405020304" pitchFamily="18" charset="0"/>
                <a:cs typeface="Times New Roman" panose="02020603050405020304" pitchFamily="18" charset="0"/>
              </a:rPr>
              <a:t>nel tentativo di prestare soccorso ad una vittima di sospetto arresto cardiaco .’’</a:t>
            </a:r>
            <a:endParaRPr lang="it-IT" altLang="it-IT" sz="800" b="1" dirty="0">
              <a:solidFill>
                <a:schemeClr val="bg2">
                  <a:lumMod val="50000"/>
                </a:schemeClr>
              </a:solidFill>
              <a:latin typeface="Times New Roman" panose="02020603050405020304" pitchFamily="18" charset="0"/>
              <a:cs typeface="Times New Roman" panose="02020603050405020304" pitchFamily="18" charset="0"/>
            </a:endParaRPr>
          </a:p>
          <a:p>
            <a:pPr algn="just">
              <a:buFontTx/>
              <a:buChar char="-"/>
              <a:defRPr/>
            </a:pPr>
            <a:endParaRPr lang="it-IT" altLang="it-IT" sz="1600" dirty="0">
              <a:solidFill>
                <a:schemeClr val="accent4">
                  <a:lumMod val="10000"/>
                </a:schemeClr>
              </a:solidFill>
              <a:latin typeface="Times New Roman" panose="02020603050405020304" pitchFamily="18" charset="0"/>
              <a:cs typeface="Times New Roman" panose="02020603050405020304" pitchFamily="18" charset="0"/>
            </a:endParaRPr>
          </a:p>
          <a:p>
            <a:pPr marL="0" indent="0" algn="just">
              <a:buNone/>
              <a:defRPr/>
            </a:pPr>
            <a:endParaRPr lang="it-IT" altLang="it-IT" sz="1600" dirty="0">
              <a:solidFill>
                <a:schemeClr val="accent4">
                  <a:lumMod val="10000"/>
                </a:schemeClr>
              </a:solidFill>
              <a:latin typeface="Times New Roman" panose="02020603050405020304" pitchFamily="18" charset="0"/>
              <a:cs typeface="Times New Roman" panose="02020603050405020304" pitchFamily="18" charset="0"/>
            </a:endParaRPr>
          </a:p>
          <a:p>
            <a:pPr algn="just">
              <a:buFontTx/>
              <a:buNone/>
              <a:defRPr/>
            </a:pPr>
            <a:r>
              <a:rPr lang="it-IT" altLang="it-IT" sz="2000" b="1" i="1" dirty="0">
                <a:solidFill>
                  <a:srgbClr val="C00000"/>
                </a:solidFill>
                <a:latin typeface="Times New Roman" panose="02020603050405020304" pitchFamily="18" charset="0"/>
                <a:cs typeface="Times New Roman" panose="02020603050405020304" pitchFamily="18" charset="0"/>
              </a:rPr>
              <a:t>      </a:t>
            </a:r>
            <a:r>
              <a:rPr lang="it-IT" altLang="it-IT" sz="2000" dirty="0">
                <a:solidFill>
                  <a:schemeClr val="accent6">
                    <a:lumMod val="75000"/>
                  </a:schemeClr>
                </a:solidFill>
                <a:latin typeface="Times New Roman" panose="02020603050405020304" pitchFamily="18" charset="0"/>
                <a:cs typeface="Times New Roman" panose="02020603050405020304" pitchFamily="18" charset="0"/>
              </a:rPr>
              <a:t>  </a:t>
            </a:r>
            <a:endParaRPr lang="it-IT" altLang="it-IT" sz="2000" dirty="0">
              <a:solidFill>
                <a:srgbClr val="7030A0"/>
              </a:solidFill>
              <a:latin typeface="Times New Roman" panose="02020603050405020304" pitchFamily="18" charset="0"/>
              <a:cs typeface="Times New Roman" panose="02020603050405020304" pitchFamily="18" charset="0"/>
            </a:endParaRPr>
          </a:p>
          <a:p>
            <a:pPr algn="just">
              <a:buFontTx/>
              <a:buNone/>
              <a:defRPr/>
            </a:pPr>
            <a:endParaRPr lang="it-IT" altLang="it-IT" sz="2000" dirty="0">
              <a:solidFill>
                <a:schemeClr val="accent6">
                  <a:lumMod val="75000"/>
                </a:schemeClr>
              </a:solidFill>
              <a:latin typeface="Times New Roman" panose="02020603050405020304" pitchFamily="18" charset="0"/>
              <a:cs typeface="Times New Roman" panose="02020603050405020304" pitchFamily="18" charset="0"/>
            </a:endParaRPr>
          </a:p>
          <a:p>
            <a:pPr algn="ctr">
              <a:buFontTx/>
              <a:buNone/>
              <a:defRPr/>
            </a:pPr>
            <a:endParaRPr lang="it-IT" altLang="it-IT" sz="2400" b="1" i="1" dirty="0">
              <a:solidFill>
                <a:schemeClr val="accent4">
                  <a:lumMod val="10000"/>
                </a:schemeClr>
              </a:solidFill>
              <a:latin typeface="Times New Roman" panose="02020603050405020304" pitchFamily="18" charset="0"/>
              <a:cs typeface="Times New Roman" panose="02020603050405020304" pitchFamily="18" charset="0"/>
            </a:endParaRPr>
          </a:p>
          <a:p>
            <a:pPr algn="just">
              <a:buFontTx/>
              <a:buNone/>
              <a:defRPr/>
            </a:pPr>
            <a:endParaRPr lang="it-IT" altLang="it-IT" sz="2400" dirty="0">
              <a:solidFill>
                <a:srgbClr val="0070C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defRPr/>
            </a:pPr>
            <a:endParaRPr lang="it-IT" altLang="it-IT" sz="2400" dirty="0">
              <a:solidFill>
                <a:srgbClr val="0070C0"/>
              </a:solidFill>
              <a:latin typeface="Times New Roman" panose="02020603050405020304" pitchFamily="18" charset="0"/>
              <a:cs typeface="Times New Roman" panose="02020603050405020304" pitchFamily="18" charset="0"/>
            </a:endParaRPr>
          </a:p>
          <a:p>
            <a:pPr algn="just">
              <a:buFontTx/>
              <a:buNone/>
              <a:defRPr/>
            </a:pPr>
            <a:r>
              <a:rPr lang="it-IT" altLang="it-IT" sz="2400" i="1" dirty="0">
                <a:solidFill>
                  <a:srgbClr val="FF0000"/>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BD6E89-77F1-7514-1C21-C6F252851496}"/>
              </a:ext>
            </a:extLst>
          </p:cNvPr>
          <p:cNvSpPr>
            <a:spLocks noGrp="1"/>
          </p:cNvSpPr>
          <p:nvPr>
            <p:ph type="title"/>
          </p:nvPr>
        </p:nvSpPr>
        <p:spPr>
          <a:xfrm>
            <a:off x="609600" y="274638"/>
            <a:ext cx="10972800" cy="6113462"/>
          </a:xfrm>
        </p:spPr>
        <p:txBody>
          <a:bodyPr/>
          <a:lstStyle/>
          <a:p>
            <a:r>
              <a:rPr lang="it-IT" b="1" dirty="0">
                <a:solidFill>
                  <a:srgbClr val="C00000"/>
                </a:solidFill>
              </a:rPr>
              <a:t>GRAZIE</a:t>
            </a:r>
          </a:p>
        </p:txBody>
      </p:sp>
      <p:sp>
        <p:nvSpPr>
          <p:cNvPr id="3" name="Segnaposto contenuto 2">
            <a:extLst>
              <a:ext uri="{FF2B5EF4-FFF2-40B4-BE49-F238E27FC236}">
                <a16:creationId xmlns:a16="http://schemas.microsoft.com/office/drawing/2014/main" id="{F0148ACB-864D-3C5E-175F-16363715C33A}"/>
              </a:ext>
            </a:extLst>
          </p:cNvPr>
          <p:cNvSpPr>
            <a:spLocks noGrp="1"/>
          </p:cNvSpPr>
          <p:nvPr>
            <p:ph idx="1"/>
          </p:nvPr>
        </p:nvSpPr>
        <p:spPr>
          <a:xfrm>
            <a:off x="609600" y="1600201"/>
            <a:ext cx="10972800" cy="806449"/>
          </a:xfrm>
        </p:spPr>
        <p:txBody>
          <a:bodyPr/>
          <a:lstStyle/>
          <a:p>
            <a:r>
              <a:rPr lang="it-IT" sz="900" dirty="0">
                <a:solidFill>
                  <a:schemeClr val="accent4">
                    <a:lumMod val="10000"/>
                  </a:schemeClr>
                </a:solidFill>
                <a:latin typeface="Times New Roman" panose="02020603050405020304" pitchFamily="18" charset="0"/>
                <a:cs typeface="Times New Roman" panose="02020603050405020304" pitchFamily="18" charset="0"/>
              </a:rPr>
              <a:t>per la professionalità</a:t>
            </a:r>
          </a:p>
          <a:p>
            <a:r>
              <a:rPr lang="it-IT" sz="900" dirty="0">
                <a:solidFill>
                  <a:schemeClr val="accent4">
                    <a:lumMod val="10000"/>
                  </a:schemeClr>
                </a:solidFill>
                <a:latin typeface="Times New Roman" panose="02020603050405020304" pitchFamily="18" charset="0"/>
                <a:cs typeface="Times New Roman" panose="02020603050405020304" pitchFamily="18" charset="0"/>
              </a:rPr>
              <a:t>per la disponibilità </a:t>
            </a:r>
          </a:p>
          <a:p>
            <a:r>
              <a:rPr lang="it-IT" sz="900" dirty="0">
                <a:solidFill>
                  <a:schemeClr val="accent4">
                    <a:lumMod val="10000"/>
                  </a:schemeClr>
                </a:solidFill>
                <a:latin typeface="Times New Roman" panose="02020603050405020304" pitchFamily="18" charset="0"/>
                <a:cs typeface="Times New Roman" panose="02020603050405020304" pitchFamily="18" charset="0"/>
              </a:rPr>
              <a:t>per la crescita personale e professionale che stiamo vivendo</a:t>
            </a:r>
          </a:p>
        </p:txBody>
      </p:sp>
    </p:spTree>
    <p:extLst>
      <p:ext uri="{BB962C8B-B14F-4D97-AF65-F5344CB8AC3E}">
        <p14:creationId xmlns:p14="http://schemas.microsoft.com/office/powerpoint/2010/main" val="36427444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Struttura predefinita">
  <a:themeElements>
    <a:clrScheme name="">
      <a:dk1>
        <a:srgbClr val="003366"/>
      </a:dk1>
      <a:lt1>
        <a:srgbClr val="FFFFFF"/>
      </a:lt1>
      <a:dk2>
        <a:srgbClr val="00359E"/>
      </a:dk2>
      <a:lt2>
        <a:srgbClr val="66CCFF"/>
      </a:lt2>
      <a:accent1>
        <a:srgbClr val="3366CC"/>
      </a:accent1>
      <a:accent2>
        <a:srgbClr val="00B000"/>
      </a:accent2>
      <a:accent3>
        <a:srgbClr val="AAAECC"/>
      </a:accent3>
      <a:accent4>
        <a:srgbClr val="DADADA"/>
      </a:accent4>
      <a:accent5>
        <a:srgbClr val="ADB8E2"/>
      </a:accent5>
      <a:accent6>
        <a:srgbClr val="009F00"/>
      </a:accent6>
      <a:hlink>
        <a:srgbClr val="66CCFF"/>
      </a:hlink>
      <a:folHlink>
        <a:srgbClr val="CC66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ruttura predefinita 13">
        <a:dk1>
          <a:srgbClr val="003366"/>
        </a:dk1>
        <a:lt1>
          <a:srgbClr val="FFFFFF"/>
        </a:lt1>
        <a:dk2>
          <a:srgbClr val="00359E"/>
        </a:dk2>
        <a:lt2>
          <a:srgbClr val="008080"/>
        </a:lt2>
        <a:accent1>
          <a:srgbClr val="3366CC"/>
        </a:accent1>
        <a:accent2>
          <a:srgbClr val="00B000"/>
        </a:accent2>
        <a:accent3>
          <a:srgbClr val="AAAECC"/>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14">
        <a:dk1>
          <a:srgbClr val="003366"/>
        </a:dk1>
        <a:lt1>
          <a:srgbClr val="FFFFFF"/>
        </a:lt1>
        <a:dk2>
          <a:srgbClr val="003366"/>
        </a:dk2>
        <a:lt2>
          <a:srgbClr val="FFFF00"/>
        </a:lt2>
        <a:accent1>
          <a:srgbClr val="3366CC"/>
        </a:accent1>
        <a:accent2>
          <a:srgbClr val="00B000"/>
        </a:accent2>
        <a:accent3>
          <a:srgbClr val="AAADB8"/>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15">
        <a:dk1>
          <a:srgbClr val="FFFF00"/>
        </a:dk1>
        <a:lt1>
          <a:srgbClr val="009999"/>
        </a:lt1>
        <a:dk2>
          <a:srgbClr val="003366"/>
        </a:dk2>
        <a:lt2>
          <a:srgbClr val="FFFF00"/>
        </a:lt2>
        <a:accent1>
          <a:srgbClr val="3366CC"/>
        </a:accent1>
        <a:accent2>
          <a:srgbClr val="00B000"/>
        </a:accent2>
        <a:accent3>
          <a:srgbClr val="AAADB8"/>
        </a:accent3>
        <a:accent4>
          <a:srgbClr val="008282"/>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16">
        <a:dk1>
          <a:srgbClr val="006699"/>
        </a:dk1>
        <a:lt1>
          <a:srgbClr val="FFFFFF"/>
        </a:lt1>
        <a:dk2>
          <a:srgbClr val="003366"/>
        </a:dk2>
        <a:lt2>
          <a:srgbClr val="CCFF66"/>
        </a:lt2>
        <a:accent1>
          <a:srgbClr val="3366CC"/>
        </a:accent1>
        <a:accent2>
          <a:srgbClr val="00B000"/>
        </a:accent2>
        <a:accent3>
          <a:srgbClr val="AAADB8"/>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265</TotalTime>
  <Words>1155</Words>
  <Application>Microsoft Office PowerPoint</Application>
  <PresentationFormat>Widescreen</PresentationFormat>
  <Paragraphs>103</Paragraphs>
  <Slides>7</Slides>
  <Notes>1</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7</vt:i4>
      </vt:variant>
    </vt:vector>
  </HeadingPairs>
  <TitlesOfParts>
    <vt:vector size="14" baseType="lpstr">
      <vt:lpstr>Aptos</vt:lpstr>
      <vt:lpstr>Aptos Display</vt:lpstr>
      <vt:lpstr>Arial</vt:lpstr>
      <vt:lpstr>Times New Roman</vt:lpstr>
      <vt:lpstr>Wingdings</vt:lpstr>
      <vt:lpstr>Tema di Office</vt:lpstr>
      <vt:lpstr>Struttura predefinita</vt:lpstr>
      <vt:lpstr>- Assemblea di Sezione -  Servizio di Prevenzione e Protezione</vt:lpstr>
      <vt:lpstr> </vt:lpstr>
      <vt:lpstr>Documentazione:</vt:lpstr>
      <vt:lpstr>Azione organizzativa: </vt:lpstr>
      <vt:lpstr>Interventi</vt:lpstr>
      <vt:lpstr> Formazione e Addestramento  </vt:lpstr>
      <vt:lpstr>GRAZIE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Cecilia Pancaldi</dc:creator>
  <cp:lastModifiedBy>Cecilia Pancaldi</cp:lastModifiedBy>
  <cp:revision>1</cp:revision>
  <dcterms:created xsi:type="dcterms:W3CDTF">2025-06-25T11:22:40Z</dcterms:created>
  <dcterms:modified xsi:type="dcterms:W3CDTF">2025-07-10T13:56:26Z</dcterms:modified>
</cp:coreProperties>
</file>