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67" r:id="rId3"/>
    <p:sldId id="280" r:id="rId4"/>
    <p:sldId id="281" r:id="rId5"/>
    <p:sldId id="276" r:id="rId6"/>
    <p:sldId id="499" r:id="rId7"/>
    <p:sldId id="501" r:id="rId8"/>
    <p:sldId id="502" r:id="rId9"/>
    <p:sldId id="503" r:id="rId10"/>
    <p:sldId id="504" r:id="rId11"/>
    <p:sldId id="286" r:id="rId12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C"/>
    <a:srgbClr val="CAEEFB"/>
    <a:srgbClr val="00B0F0"/>
    <a:srgbClr val="F2CFEE"/>
    <a:srgbClr val="E97132"/>
    <a:srgbClr val="FF9600"/>
    <a:srgbClr val="83CBEB"/>
    <a:srgbClr val="042433"/>
    <a:srgbClr val="000000"/>
    <a:srgbClr val="EC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0B6AEB-5139-5447-803F-AAA0265E9DE2}" v="42" dt="2024-12-20T15:17:47.654"/>
    <p1510:client id="{B84ED368-D391-1F48-AD60-70732BA9E11C}" v="107" dt="2024-12-20T00:31:17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1"/>
    <p:restoredTop sz="94645"/>
  </p:normalViewPr>
  <p:slideViewPr>
    <p:cSldViewPr snapToGrid="0">
      <p:cViewPr>
        <p:scale>
          <a:sx n="74" d="100"/>
          <a:sy n="74" d="100"/>
        </p:scale>
        <p:origin x="2448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ROSO LISA" userId="7988d4bf-0ab8-430b-a9a5-770ac262c8f2" providerId="ADAL" clId="{9C0B6AEB-5139-5447-803F-AAA0265E9DE2}"/>
    <pc:docChg chg="undo custSel addSld delSld modSld">
      <pc:chgData name="GENEROSO LISA" userId="7988d4bf-0ab8-430b-a9a5-770ac262c8f2" providerId="ADAL" clId="{9C0B6AEB-5139-5447-803F-AAA0265E9DE2}" dt="2024-12-20T15:17:55.427" v="440" actId="478"/>
      <pc:docMkLst>
        <pc:docMk/>
      </pc:docMkLst>
      <pc:sldChg chg="addSp delSp modSp mod">
        <pc:chgData name="GENEROSO LISA" userId="7988d4bf-0ab8-430b-a9a5-770ac262c8f2" providerId="ADAL" clId="{9C0B6AEB-5139-5447-803F-AAA0265E9DE2}" dt="2024-12-20T15:12:31.056" v="370" actId="255"/>
        <pc:sldMkLst>
          <pc:docMk/>
          <pc:sldMk cId="471159877" sldId="266"/>
        </pc:sldMkLst>
        <pc:spChg chg="mod">
          <ac:chgData name="GENEROSO LISA" userId="7988d4bf-0ab8-430b-a9a5-770ac262c8f2" providerId="ADAL" clId="{9C0B6AEB-5139-5447-803F-AAA0265E9DE2}" dt="2024-12-20T15:12:25.482" v="369" actId="1076"/>
          <ac:spMkLst>
            <pc:docMk/>
            <pc:sldMk cId="471159877" sldId="266"/>
            <ac:spMk id="2" creationId="{856B90A1-E6CC-43B1-5C10-D0866534DAFC}"/>
          </ac:spMkLst>
        </pc:spChg>
        <pc:spChg chg="mod">
          <ac:chgData name="GENEROSO LISA" userId="7988d4bf-0ab8-430b-a9a5-770ac262c8f2" providerId="ADAL" clId="{9C0B6AEB-5139-5447-803F-AAA0265E9DE2}" dt="2024-12-20T15:12:25.482" v="369" actId="1076"/>
          <ac:spMkLst>
            <pc:docMk/>
            <pc:sldMk cId="471159877" sldId="266"/>
            <ac:spMk id="3" creationId="{B527ADBC-2881-BD28-5011-DA39382CD167}"/>
          </ac:spMkLst>
        </pc:spChg>
        <pc:spChg chg="mod">
          <ac:chgData name="GENEROSO LISA" userId="7988d4bf-0ab8-430b-a9a5-770ac262c8f2" providerId="ADAL" clId="{9C0B6AEB-5139-5447-803F-AAA0265E9DE2}" dt="2024-12-20T15:12:31.056" v="370" actId="255"/>
          <ac:spMkLst>
            <pc:docMk/>
            <pc:sldMk cId="471159877" sldId="266"/>
            <ac:spMk id="4" creationId="{DDC4E076-2BD0-197C-E8FD-777FB25D4BB5}"/>
          </ac:spMkLst>
        </pc:spChg>
        <pc:spChg chg="mod">
          <ac:chgData name="GENEROSO LISA" userId="7988d4bf-0ab8-430b-a9a5-770ac262c8f2" providerId="ADAL" clId="{9C0B6AEB-5139-5447-803F-AAA0265E9DE2}" dt="2024-12-20T15:12:25.482" v="369" actId="1076"/>
          <ac:spMkLst>
            <pc:docMk/>
            <pc:sldMk cId="471159877" sldId="266"/>
            <ac:spMk id="5" creationId="{E04780EE-73AF-7EDE-21CD-B20F34BC92FE}"/>
          </ac:spMkLst>
        </pc:spChg>
        <pc:spChg chg="mod">
          <ac:chgData name="GENEROSO LISA" userId="7988d4bf-0ab8-430b-a9a5-770ac262c8f2" providerId="ADAL" clId="{9C0B6AEB-5139-5447-803F-AAA0265E9DE2}" dt="2024-12-20T15:12:25.482" v="369" actId="1076"/>
          <ac:spMkLst>
            <pc:docMk/>
            <pc:sldMk cId="471159877" sldId="266"/>
            <ac:spMk id="6" creationId="{356C7233-F0E6-DE7A-A814-2987D50D489F}"/>
          </ac:spMkLst>
        </pc:spChg>
        <pc:picChg chg="mod">
          <ac:chgData name="GENEROSO LISA" userId="7988d4bf-0ab8-430b-a9a5-770ac262c8f2" providerId="ADAL" clId="{9C0B6AEB-5139-5447-803F-AAA0265E9DE2}" dt="2024-12-20T15:11:36.601" v="359" actId="1076"/>
          <ac:picMkLst>
            <pc:docMk/>
            <pc:sldMk cId="471159877" sldId="266"/>
            <ac:picMk id="7" creationId="{2C5E7AEF-C5D4-74F5-7592-15A3127AD5BF}"/>
          </ac:picMkLst>
        </pc:picChg>
        <pc:picChg chg="mod">
          <ac:chgData name="GENEROSO LISA" userId="7988d4bf-0ab8-430b-a9a5-770ac262c8f2" providerId="ADAL" clId="{9C0B6AEB-5139-5447-803F-AAA0265E9DE2}" dt="2024-12-20T15:11:55.455" v="363" actId="1076"/>
          <ac:picMkLst>
            <pc:docMk/>
            <pc:sldMk cId="471159877" sldId="266"/>
            <ac:picMk id="8" creationId="{65932828-2D2D-B761-E42A-5F035FE15A13}"/>
          </ac:picMkLst>
        </pc:picChg>
        <pc:picChg chg="add del mod">
          <ac:chgData name="GENEROSO LISA" userId="7988d4bf-0ab8-430b-a9a5-770ac262c8f2" providerId="ADAL" clId="{9C0B6AEB-5139-5447-803F-AAA0265E9DE2}" dt="2024-12-20T15:09:51.127" v="343" actId="478"/>
          <ac:picMkLst>
            <pc:docMk/>
            <pc:sldMk cId="471159877" sldId="266"/>
            <ac:picMk id="9" creationId="{0D1D07C4-AFFB-57A4-4B9A-A2183E7F8551}"/>
          </ac:picMkLst>
        </pc:picChg>
        <pc:picChg chg="mod">
          <ac:chgData name="GENEROSO LISA" userId="7988d4bf-0ab8-430b-a9a5-770ac262c8f2" providerId="ADAL" clId="{9C0B6AEB-5139-5447-803F-AAA0265E9DE2}" dt="2024-12-20T15:11:55.958" v="364" actId="1076"/>
          <ac:picMkLst>
            <pc:docMk/>
            <pc:sldMk cId="471159877" sldId="266"/>
            <ac:picMk id="10" creationId="{F5C0AEB1-3C36-EEF7-A4BF-73E1631FD163}"/>
          </ac:picMkLst>
        </pc:picChg>
        <pc:picChg chg="mod">
          <ac:chgData name="GENEROSO LISA" userId="7988d4bf-0ab8-430b-a9a5-770ac262c8f2" providerId="ADAL" clId="{9C0B6AEB-5139-5447-803F-AAA0265E9DE2}" dt="2024-12-20T15:12:08.831" v="367" actId="1076"/>
          <ac:picMkLst>
            <pc:docMk/>
            <pc:sldMk cId="471159877" sldId="266"/>
            <ac:picMk id="11" creationId="{641AE680-C72F-960C-1E0E-A579A1039740}"/>
          </ac:picMkLst>
        </pc:picChg>
        <pc:picChg chg="mod">
          <ac:chgData name="GENEROSO LISA" userId="7988d4bf-0ab8-430b-a9a5-770ac262c8f2" providerId="ADAL" clId="{9C0B6AEB-5139-5447-803F-AAA0265E9DE2}" dt="2024-12-20T15:12:02.706" v="366" actId="1076"/>
          <ac:picMkLst>
            <pc:docMk/>
            <pc:sldMk cId="471159877" sldId="266"/>
            <ac:picMk id="12" creationId="{01170396-6144-112C-F0ED-36F7C9428750}"/>
          </ac:picMkLst>
        </pc:picChg>
        <pc:picChg chg="add mod">
          <ac:chgData name="GENEROSO LISA" userId="7988d4bf-0ab8-430b-a9a5-770ac262c8f2" providerId="ADAL" clId="{9C0B6AEB-5139-5447-803F-AAA0265E9DE2}" dt="2024-12-20T15:11:18.964" v="358" actId="1076"/>
          <ac:picMkLst>
            <pc:docMk/>
            <pc:sldMk cId="471159877" sldId="266"/>
            <ac:picMk id="13" creationId="{1D2B8AB0-C8E6-4314-5C82-43C3BE59C719}"/>
          </ac:picMkLst>
        </pc:picChg>
        <pc:cxnChg chg="mod">
          <ac:chgData name="GENEROSO LISA" userId="7988d4bf-0ab8-430b-a9a5-770ac262c8f2" providerId="ADAL" clId="{9C0B6AEB-5139-5447-803F-AAA0265E9DE2}" dt="2024-12-20T15:12:25.482" v="369" actId="1076"/>
          <ac:cxnSpMkLst>
            <pc:docMk/>
            <pc:sldMk cId="471159877" sldId="266"/>
            <ac:cxnSpMk id="14" creationId="{BE6BC74E-700A-2EE1-0352-B8D159A1CA04}"/>
          </ac:cxnSpMkLst>
        </pc:cxnChg>
      </pc:sldChg>
      <pc:sldChg chg="del">
        <pc:chgData name="GENEROSO LISA" userId="7988d4bf-0ab8-430b-a9a5-770ac262c8f2" providerId="ADAL" clId="{9C0B6AEB-5139-5447-803F-AAA0265E9DE2}" dt="2024-12-20T09:27:39.973" v="2" actId="2696"/>
        <pc:sldMkLst>
          <pc:docMk/>
          <pc:sldMk cId="2737674231" sldId="271"/>
        </pc:sldMkLst>
      </pc:sldChg>
      <pc:sldChg chg="del">
        <pc:chgData name="GENEROSO LISA" userId="7988d4bf-0ab8-430b-a9a5-770ac262c8f2" providerId="ADAL" clId="{9C0B6AEB-5139-5447-803F-AAA0265E9DE2}" dt="2024-12-20T09:27:40.071" v="9" actId="2696"/>
        <pc:sldMkLst>
          <pc:docMk/>
          <pc:sldMk cId="1163669000" sldId="272"/>
        </pc:sldMkLst>
      </pc:sldChg>
      <pc:sldChg chg="del">
        <pc:chgData name="GENEROSO LISA" userId="7988d4bf-0ab8-430b-a9a5-770ac262c8f2" providerId="ADAL" clId="{9C0B6AEB-5139-5447-803F-AAA0265E9DE2}" dt="2024-12-20T09:27:39.863" v="0" actId="2696"/>
        <pc:sldMkLst>
          <pc:docMk/>
          <pc:sldMk cId="2593954760" sldId="273"/>
        </pc:sldMkLst>
      </pc:sldChg>
      <pc:sldChg chg="del">
        <pc:chgData name="GENEROSO LISA" userId="7988d4bf-0ab8-430b-a9a5-770ac262c8f2" providerId="ADAL" clId="{9C0B6AEB-5139-5447-803F-AAA0265E9DE2}" dt="2024-12-20T09:28:26.056" v="16" actId="2696"/>
        <pc:sldMkLst>
          <pc:docMk/>
          <pc:sldMk cId="56380671" sldId="274"/>
        </pc:sldMkLst>
      </pc:sldChg>
      <pc:sldChg chg="del">
        <pc:chgData name="GENEROSO LISA" userId="7988d4bf-0ab8-430b-a9a5-770ac262c8f2" providerId="ADAL" clId="{9C0B6AEB-5139-5447-803F-AAA0265E9DE2}" dt="2024-12-20T09:28:26.059" v="17" actId="2696"/>
        <pc:sldMkLst>
          <pc:docMk/>
          <pc:sldMk cId="1952273095" sldId="275"/>
        </pc:sldMkLst>
      </pc:sldChg>
      <pc:sldChg chg="del">
        <pc:chgData name="GENEROSO LISA" userId="7988d4bf-0ab8-430b-a9a5-770ac262c8f2" providerId="ADAL" clId="{9C0B6AEB-5139-5447-803F-AAA0265E9DE2}" dt="2024-12-20T09:28:26.068" v="19" actId="2696"/>
        <pc:sldMkLst>
          <pc:docMk/>
          <pc:sldMk cId="4142091109" sldId="277"/>
        </pc:sldMkLst>
      </pc:sldChg>
      <pc:sldChg chg="del">
        <pc:chgData name="GENEROSO LISA" userId="7988d4bf-0ab8-430b-a9a5-770ac262c8f2" providerId="ADAL" clId="{9C0B6AEB-5139-5447-803F-AAA0265E9DE2}" dt="2024-12-20T09:28:26.054" v="15" actId="2696"/>
        <pc:sldMkLst>
          <pc:docMk/>
          <pc:sldMk cId="1230543462" sldId="282"/>
        </pc:sldMkLst>
      </pc:sldChg>
      <pc:sldChg chg="del">
        <pc:chgData name="GENEROSO LISA" userId="7988d4bf-0ab8-430b-a9a5-770ac262c8f2" providerId="ADAL" clId="{9C0B6AEB-5139-5447-803F-AAA0265E9DE2}" dt="2024-12-20T09:27:39.986" v="6" actId="2696"/>
        <pc:sldMkLst>
          <pc:docMk/>
          <pc:sldMk cId="21714230" sldId="283"/>
        </pc:sldMkLst>
      </pc:sldChg>
      <pc:sldChg chg="del">
        <pc:chgData name="GENEROSO LISA" userId="7988d4bf-0ab8-430b-a9a5-770ac262c8f2" providerId="ADAL" clId="{9C0B6AEB-5139-5447-803F-AAA0265E9DE2}" dt="2024-12-20T09:28:26.060" v="18" actId="2696"/>
        <pc:sldMkLst>
          <pc:docMk/>
          <pc:sldMk cId="3439582245" sldId="285"/>
        </pc:sldMkLst>
      </pc:sldChg>
      <pc:sldChg chg="addSp delSp modSp mod">
        <pc:chgData name="GENEROSO LISA" userId="7988d4bf-0ab8-430b-a9a5-770ac262c8f2" providerId="ADAL" clId="{9C0B6AEB-5139-5447-803F-AAA0265E9DE2}" dt="2024-12-20T15:17:55.427" v="440" actId="478"/>
        <pc:sldMkLst>
          <pc:docMk/>
          <pc:sldMk cId="1281698209" sldId="286"/>
        </pc:sldMkLst>
        <pc:spChg chg="del">
          <ac:chgData name="GENEROSO LISA" userId="7988d4bf-0ab8-430b-a9a5-770ac262c8f2" providerId="ADAL" clId="{9C0B6AEB-5139-5447-803F-AAA0265E9DE2}" dt="2024-12-20T15:17:55.427" v="440" actId="478"/>
          <ac:spMkLst>
            <pc:docMk/>
            <pc:sldMk cId="1281698209" sldId="286"/>
            <ac:spMk id="2" creationId="{361BC8E7-B867-AFDA-C910-7415DF68236F}"/>
          </ac:spMkLst>
        </pc:spChg>
        <pc:spChg chg="del">
          <ac:chgData name="GENEROSO LISA" userId="7988d4bf-0ab8-430b-a9a5-770ac262c8f2" providerId="ADAL" clId="{9C0B6AEB-5139-5447-803F-AAA0265E9DE2}" dt="2024-12-20T15:17:52.955" v="439" actId="478"/>
          <ac:spMkLst>
            <pc:docMk/>
            <pc:sldMk cId="1281698209" sldId="286"/>
            <ac:spMk id="4" creationId="{A0B0CE6B-C1B6-ABAF-585B-E69C13DA5FFE}"/>
          </ac:spMkLst>
        </pc:spChg>
        <pc:spChg chg="add mod">
          <ac:chgData name="GENEROSO LISA" userId="7988d4bf-0ab8-430b-a9a5-770ac262c8f2" providerId="ADAL" clId="{9C0B6AEB-5139-5447-803F-AAA0265E9DE2}" dt="2024-12-20T15:16:52.845" v="433" actId="1076"/>
          <ac:spMkLst>
            <pc:docMk/>
            <pc:sldMk cId="1281698209" sldId="286"/>
            <ac:spMk id="5" creationId="{34A318BE-B3A5-E571-A2C9-D034625B11C6}"/>
          </ac:spMkLst>
        </pc:spChg>
        <pc:spChg chg="mod">
          <ac:chgData name="GENEROSO LISA" userId="7988d4bf-0ab8-430b-a9a5-770ac262c8f2" providerId="ADAL" clId="{9C0B6AEB-5139-5447-803F-AAA0265E9DE2}" dt="2024-12-20T15:16:52.845" v="433" actId="1076"/>
          <ac:spMkLst>
            <pc:docMk/>
            <pc:sldMk cId="1281698209" sldId="286"/>
            <ac:spMk id="10" creationId="{62C90A85-A2C9-B4B7-2030-D188D589E762}"/>
          </ac:spMkLst>
        </pc:spChg>
        <pc:picChg chg="add mod">
          <ac:chgData name="GENEROSO LISA" userId="7988d4bf-0ab8-430b-a9a5-770ac262c8f2" providerId="ADAL" clId="{9C0B6AEB-5139-5447-803F-AAA0265E9DE2}" dt="2024-12-20T15:17:08.117" v="438" actId="1076"/>
          <ac:picMkLst>
            <pc:docMk/>
            <pc:sldMk cId="1281698209" sldId="286"/>
            <ac:picMk id="6" creationId="{669845EF-B9A5-2490-9E25-83907B604F6E}"/>
          </ac:picMkLst>
        </pc:picChg>
        <pc:picChg chg="add del mod">
          <ac:chgData name="GENEROSO LISA" userId="7988d4bf-0ab8-430b-a9a5-770ac262c8f2" providerId="ADAL" clId="{9C0B6AEB-5139-5447-803F-AAA0265E9DE2}" dt="2024-12-20T15:15:54.024" v="423" actId="478"/>
          <ac:picMkLst>
            <pc:docMk/>
            <pc:sldMk cId="1281698209" sldId="286"/>
            <ac:picMk id="7" creationId="{5E5C8660-1163-144E-39F1-18FEC28C9B8C}"/>
          </ac:picMkLst>
        </pc:picChg>
        <pc:picChg chg="add mod">
          <ac:chgData name="GENEROSO LISA" userId="7988d4bf-0ab8-430b-a9a5-770ac262c8f2" providerId="ADAL" clId="{9C0B6AEB-5139-5447-803F-AAA0265E9DE2}" dt="2024-12-20T15:17:00.544" v="437" actId="1076"/>
          <ac:picMkLst>
            <pc:docMk/>
            <pc:sldMk cId="1281698209" sldId="286"/>
            <ac:picMk id="8" creationId="{5A28B75F-B544-9B2F-42AA-C011F46B2C40}"/>
          </ac:picMkLst>
        </pc:picChg>
      </pc:sldChg>
      <pc:sldChg chg="del">
        <pc:chgData name="GENEROSO LISA" userId="7988d4bf-0ab8-430b-a9a5-770ac262c8f2" providerId="ADAL" clId="{9C0B6AEB-5139-5447-803F-AAA0265E9DE2}" dt="2024-12-20T09:27:39.983" v="5" actId="2696"/>
        <pc:sldMkLst>
          <pc:docMk/>
          <pc:sldMk cId="1412786393" sldId="287"/>
        </pc:sldMkLst>
      </pc:sldChg>
      <pc:sldChg chg="del">
        <pc:chgData name="GENEROSO LISA" userId="7988d4bf-0ab8-430b-a9a5-770ac262c8f2" providerId="ADAL" clId="{9C0B6AEB-5139-5447-803F-AAA0265E9DE2}" dt="2024-12-20T09:27:39.977" v="3" actId="2696"/>
        <pc:sldMkLst>
          <pc:docMk/>
          <pc:sldMk cId="2655073125" sldId="288"/>
        </pc:sldMkLst>
      </pc:sldChg>
      <pc:sldChg chg="del">
        <pc:chgData name="GENEROSO LISA" userId="7988d4bf-0ab8-430b-a9a5-770ac262c8f2" providerId="ADAL" clId="{9C0B6AEB-5139-5447-803F-AAA0265E9DE2}" dt="2024-12-20T09:27:40.078" v="11" actId="2696"/>
        <pc:sldMkLst>
          <pc:docMk/>
          <pc:sldMk cId="1115697511" sldId="289"/>
        </pc:sldMkLst>
      </pc:sldChg>
      <pc:sldChg chg="del">
        <pc:chgData name="GENEROSO LISA" userId="7988d4bf-0ab8-430b-a9a5-770ac262c8f2" providerId="ADAL" clId="{9C0B6AEB-5139-5447-803F-AAA0265E9DE2}" dt="2024-12-20T09:27:39.989" v="7" actId="2696"/>
        <pc:sldMkLst>
          <pc:docMk/>
          <pc:sldMk cId="2151803218" sldId="488"/>
        </pc:sldMkLst>
      </pc:sldChg>
      <pc:sldChg chg="del">
        <pc:chgData name="GENEROSO LISA" userId="7988d4bf-0ab8-430b-a9a5-770ac262c8f2" providerId="ADAL" clId="{9C0B6AEB-5139-5447-803F-AAA0265E9DE2}" dt="2024-12-20T09:27:39.980" v="4" actId="2696"/>
        <pc:sldMkLst>
          <pc:docMk/>
          <pc:sldMk cId="3239140288" sldId="489"/>
        </pc:sldMkLst>
      </pc:sldChg>
      <pc:sldChg chg="del">
        <pc:chgData name="GENEROSO LISA" userId="7988d4bf-0ab8-430b-a9a5-770ac262c8f2" providerId="ADAL" clId="{9C0B6AEB-5139-5447-803F-AAA0265E9DE2}" dt="2024-12-20T09:28:26.012" v="14" actId="2696"/>
        <pc:sldMkLst>
          <pc:docMk/>
          <pc:sldMk cId="523743578" sldId="490"/>
        </pc:sldMkLst>
      </pc:sldChg>
      <pc:sldChg chg="del">
        <pc:chgData name="GENEROSO LISA" userId="7988d4bf-0ab8-430b-a9a5-770ac262c8f2" providerId="ADAL" clId="{9C0B6AEB-5139-5447-803F-AAA0265E9DE2}" dt="2024-12-20T09:27:39.992" v="8" actId="2696"/>
        <pc:sldMkLst>
          <pc:docMk/>
          <pc:sldMk cId="3362482433" sldId="491"/>
        </pc:sldMkLst>
      </pc:sldChg>
      <pc:sldChg chg="del">
        <pc:chgData name="GENEROSO LISA" userId="7988d4bf-0ab8-430b-a9a5-770ac262c8f2" providerId="ADAL" clId="{9C0B6AEB-5139-5447-803F-AAA0265E9DE2}" dt="2024-12-20T09:27:39.867" v="1" actId="2696"/>
        <pc:sldMkLst>
          <pc:docMk/>
          <pc:sldMk cId="4283386293" sldId="492"/>
        </pc:sldMkLst>
      </pc:sldChg>
      <pc:sldChg chg="del">
        <pc:chgData name="GENEROSO LISA" userId="7988d4bf-0ab8-430b-a9a5-770ac262c8f2" providerId="ADAL" clId="{9C0B6AEB-5139-5447-803F-AAA0265E9DE2}" dt="2024-12-20T09:27:40.102" v="12" actId="2696"/>
        <pc:sldMkLst>
          <pc:docMk/>
          <pc:sldMk cId="4274659235" sldId="493"/>
        </pc:sldMkLst>
      </pc:sldChg>
      <pc:sldChg chg="del">
        <pc:chgData name="GENEROSO LISA" userId="7988d4bf-0ab8-430b-a9a5-770ac262c8f2" providerId="ADAL" clId="{9C0B6AEB-5139-5447-803F-AAA0265E9DE2}" dt="2024-12-20T09:27:40.074" v="10" actId="2696"/>
        <pc:sldMkLst>
          <pc:docMk/>
          <pc:sldMk cId="3664505323" sldId="494"/>
        </pc:sldMkLst>
      </pc:sldChg>
      <pc:sldChg chg="del">
        <pc:chgData name="GENEROSO LISA" userId="7988d4bf-0ab8-430b-a9a5-770ac262c8f2" providerId="ADAL" clId="{9C0B6AEB-5139-5447-803F-AAA0265E9DE2}" dt="2024-12-20T09:30:38.351" v="60" actId="2696"/>
        <pc:sldMkLst>
          <pc:docMk/>
          <pc:sldMk cId="1122341209" sldId="495"/>
        </pc:sldMkLst>
      </pc:sldChg>
      <pc:sldChg chg="del">
        <pc:chgData name="GENEROSO LISA" userId="7988d4bf-0ab8-430b-a9a5-770ac262c8f2" providerId="ADAL" clId="{9C0B6AEB-5139-5447-803F-AAA0265E9DE2}" dt="2024-12-20T09:30:43.417" v="61" actId="2696"/>
        <pc:sldMkLst>
          <pc:docMk/>
          <pc:sldMk cId="642180084" sldId="496"/>
        </pc:sldMkLst>
      </pc:sldChg>
      <pc:sldChg chg="del">
        <pc:chgData name="GENEROSO LISA" userId="7988d4bf-0ab8-430b-a9a5-770ac262c8f2" providerId="ADAL" clId="{9C0B6AEB-5139-5447-803F-AAA0265E9DE2}" dt="2024-12-20T09:28:14.024" v="13" actId="2696"/>
        <pc:sldMkLst>
          <pc:docMk/>
          <pc:sldMk cId="3256092804" sldId="498"/>
        </pc:sldMkLst>
      </pc:sldChg>
      <pc:sldChg chg="addSp delSp modSp mod">
        <pc:chgData name="GENEROSO LISA" userId="7988d4bf-0ab8-430b-a9a5-770ac262c8f2" providerId="ADAL" clId="{9C0B6AEB-5139-5447-803F-AAA0265E9DE2}" dt="2024-12-20T09:41:48.290" v="175"/>
        <pc:sldMkLst>
          <pc:docMk/>
          <pc:sldMk cId="1002224202" sldId="499"/>
        </pc:sldMkLst>
        <pc:spChg chg="del">
          <ac:chgData name="GENEROSO LISA" userId="7988d4bf-0ab8-430b-a9a5-770ac262c8f2" providerId="ADAL" clId="{9C0B6AEB-5139-5447-803F-AAA0265E9DE2}" dt="2024-12-20T09:41:46.152" v="173" actId="478"/>
          <ac:spMkLst>
            <pc:docMk/>
            <pc:sldMk cId="1002224202" sldId="499"/>
            <ac:spMk id="3" creationId="{F93B682B-1BE7-7675-CD86-3D582AB160C9}"/>
          </ac:spMkLst>
        </pc:spChg>
        <pc:spChg chg="add del mod">
          <ac:chgData name="GENEROSO LISA" userId="7988d4bf-0ab8-430b-a9a5-770ac262c8f2" providerId="ADAL" clId="{9C0B6AEB-5139-5447-803F-AAA0265E9DE2}" dt="2024-12-20T09:41:47.996" v="174" actId="478"/>
          <ac:spMkLst>
            <pc:docMk/>
            <pc:sldMk cId="1002224202" sldId="499"/>
            <ac:spMk id="8" creationId="{59FB50BE-5B54-1724-579A-A6B2A4682C34}"/>
          </ac:spMkLst>
        </pc:spChg>
        <pc:spChg chg="add mod">
          <ac:chgData name="GENEROSO LISA" userId="7988d4bf-0ab8-430b-a9a5-770ac262c8f2" providerId="ADAL" clId="{9C0B6AEB-5139-5447-803F-AAA0265E9DE2}" dt="2024-12-20T09:41:48.290" v="175"/>
          <ac:spMkLst>
            <pc:docMk/>
            <pc:sldMk cId="1002224202" sldId="499"/>
            <ac:spMk id="9" creationId="{8525A188-F290-F8D8-F1CE-0702640B29C3}"/>
          </ac:spMkLst>
        </pc:spChg>
      </pc:sldChg>
      <pc:sldChg chg="addSp delSp modSp mod">
        <pc:chgData name="GENEROSO LISA" userId="7988d4bf-0ab8-430b-a9a5-770ac262c8f2" providerId="ADAL" clId="{9C0B6AEB-5139-5447-803F-AAA0265E9DE2}" dt="2024-12-20T09:41:39.527" v="172"/>
        <pc:sldMkLst>
          <pc:docMk/>
          <pc:sldMk cId="4217074692" sldId="501"/>
        </pc:sldMkLst>
        <pc:spChg chg="del">
          <ac:chgData name="GENEROSO LISA" userId="7988d4bf-0ab8-430b-a9a5-770ac262c8f2" providerId="ADAL" clId="{9C0B6AEB-5139-5447-803F-AAA0265E9DE2}" dt="2024-12-20T09:41:37.325" v="170" actId="478"/>
          <ac:spMkLst>
            <pc:docMk/>
            <pc:sldMk cId="4217074692" sldId="501"/>
            <ac:spMk id="3" creationId="{094ED8FE-4004-69F2-E227-03F7072B8E30}"/>
          </ac:spMkLst>
        </pc:spChg>
        <pc:spChg chg="add del mod">
          <ac:chgData name="GENEROSO LISA" userId="7988d4bf-0ab8-430b-a9a5-770ac262c8f2" providerId="ADAL" clId="{9C0B6AEB-5139-5447-803F-AAA0265E9DE2}" dt="2024-12-20T09:41:39.187" v="171" actId="478"/>
          <ac:spMkLst>
            <pc:docMk/>
            <pc:sldMk cId="4217074692" sldId="501"/>
            <ac:spMk id="12" creationId="{894CF4F1-5B3E-535B-849F-9D6948BDD88C}"/>
          </ac:spMkLst>
        </pc:spChg>
        <pc:spChg chg="add mod">
          <ac:chgData name="GENEROSO LISA" userId="7988d4bf-0ab8-430b-a9a5-770ac262c8f2" providerId="ADAL" clId="{9C0B6AEB-5139-5447-803F-AAA0265E9DE2}" dt="2024-12-20T09:41:39.527" v="172"/>
          <ac:spMkLst>
            <pc:docMk/>
            <pc:sldMk cId="4217074692" sldId="501"/>
            <ac:spMk id="14" creationId="{6CD26DA2-6615-8D7B-5B78-ABABE4D8E617}"/>
          </ac:spMkLst>
        </pc:spChg>
      </pc:sldChg>
      <pc:sldChg chg="addSp delSp modSp mod">
        <pc:chgData name="GENEROSO LISA" userId="7988d4bf-0ab8-430b-a9a5-770ac262c8f2" providerId="ADAL" clId="{9C0B6AEB-5139-5447-803F-AAA0265E9DE2}" dt="2024-12-20T09:41:33.458" v="169"/>
        <pc:sldMkLst>
          <pc:docMk/>
          <pc:sldMk cId="4204594027" sldId="502"/>
        </pc:sldMkLst>
        <pc:spChg chg="del">
          <ac:chgData name="GENEROSO LISA" userId="7988d4bf-0ab8-430b-a9a5-770ac262c8f2" providerId="ADAL" clId="{9C0B6AEB-5139-5447-803F-AAA0265E9DE2}" dt="2024-12-20T09:41:20.285" v="163" actId="478"/>
          <ac:spMkLst>
            <pc:docMk/>
            <pc:sldMk cId="4204594027" sldId="502"/>
            <ac:spMk id="3" creationId="{C407F541-2CBD-A657-3F05-79A0EAF7D849}"/>
          </ac:spMkLst>
        </pc:spChg>
        <pc:spChg chg="add del mod">
          <ac:chgData name="GENEROSO LISA" userId="7988d4bf-0ab8-430b-a9a5-770ac262c8f2" providerId="ADAL" clId="{9C0B6AEB-5139-5447-803F-AAA0265E9DE2}" dt="2024-12-20T09:41:23.813" v="166"/>
          <ac:spMkLst>
            <pc:docMk/>
            <pc:sldMk cId="4204594027" sldId="502"/>
            <ac:spMk id="9" creationId="{B1BA14E5-97F8-9C59-B8FB-E9DDAAB1332D}"/>
          </ac:spMkLst>
        </pc:spChg>
        <pc:spChg chg="add mod">
          <ac:chgData name="GENEROSO LISA" userId="7988d4bf-0ab8-430b-a9a5-770ac262c8f2" providerId="ADAL" clId="{9C0B6AEB-5139-5447-803F-AAA0265E9DE2}" dt="2024-12-20T09:41:21.943" v="165"/>
          <ac:spMkLst>
            <pc:docMk/>
            <pc:sldMk cId="4204594027" sldId="502"/>
            <ac:spMk id="10" creationId="{276A2F86-3D83-DF5D-C6F9-1418A79518A0}"/>
          </ac:spMkLst>
        </pc:spChg>
        <pc:spChg chg="add del mod">
          <ac:chgData name="GENEROSO LISA" userId="7988d4bf-0ab8-430b-a9a5-770ac262c8f2" providerId="ADAL" clId="{9C0B6AEB-5139-5447-803F-AAA0265E9DE2}" dt="2024-12-20T09:41:30.039" v="167" actId="478"/>
          <ac:spMkLst>
            <pc:docMk/>
            <pc:sldMk cId="4204594027" sldId="502"/>
            <ac:spMk id="11" creationId="{8361DBEE-0A75-3EDB-09E1-487FCB72598D}"/>
          </ac:spMkLst>
        </pc:spChg>
        <pc:spChg chg="add del mod">
          <ac:chgData name="GENEROSO LISA" userId="7988d4bf-0ab8-430b-a9a5-770ac262c8f2" providerId="ADAL" clId="{9C0B6AEB-5139-5447-803F-AAA0265E9DE2}" dt="2024-12-20T09:41:32.824" v="168" actId="478"/>
          <ac:spMkLst>
            <pc:docMk/>
            <pc:sldMk cId="4204594027" sldId="502"/>
            <ac:spMk id="14" creationId="{FACDCC18-E4FC-7BF2-C36E-F841C831EEB9}"/>
          </ac:spMkLst>
        </pc:spChg>
        <pc:spChg chg="add mod">
          <ac:chgData name="GENEROSO LISA" userId="7988d4bf-0ab8-430b-a9a5-770ac262c8f2" providerId="ADAL" clId="{9C0B6AEB-5139-5447-803F-AAA0265E9DE2}" dt="2024-12-20T09:41:33.458" v="169"/>
          <ac:spMkLst>
            <pc:docMk/>
            <pc:sldMk cId="4204594027" sldId="502"/>
            <ac:spMk id="19" creationId="{A448740D-0052-F483-5887-80C3CEB5C4B8}"/>
          </ac:spMkLst>
        </pc:spChg>
      </pc:sldChg>
      <pc:sldChg chg="modSp mod">
        <pc:chgData name="GENEROSO LISA" userId="7988d4bf-0ab8-430b-a9a5-770ac262c8f2" providerId="ADAL" clId="{9C0B6AEB-5139-5447-803F-AAA0265E9DE2}" dt="2024-12-20T14:07:54.727" v="224" actId="1076"/>
        <pc:sldMkLst>
          <pc:docMk/>
          <pc:sldMk cId="1051671632" sldId="503"/>
        </pc:sldMkLst>
        <pc:spChg chg="mod">
          <ac:chgData name="GENEROSO LISA" userId="7988d4bf-0ab8-430b-a9a5-770ac262c8f2" providerId="ADAL" clId="{9C0B6AEB-5139-5447-803F-AAA0265E9DE2}" dt="2024-12-20T09:41:11.466" v="162" actId="113"/>
          <ac:spMkLst>
            <pc:docMk/>
            <pc:sldMk cId="1051671632" sldId="503"/>
            <ac:spMk id="3" creationId="{23401257-7765-416B-D281-9473739CB457}"/>
          </ac:spMkLst>
        </pc:spChg>
        <pc:spChg chg="mod">
          <ac:chgData name="GENEROSO LISA" userId="7988d4bf-0ab8-430b-a9a5-770ac262c8f2" providerId="ADAL" clId="{9C0B6AEB-5139-5447-803F-AAA0265E9DE2}" dt="2024-12-20T14:07:54.727" v="224" actId="1076"/>
          <ac:spMkLst>
            <pc:docMk/>
            <pc:sldMk cId="1051671632" sldId="503"/>
            <ac:spMk id="21" creationId="{8E25AC8A-EC1E-1C37-F27E-09CEEC88F7B7}"/>
          </ac:spMkLst>
        </pc:spChg>
        <pc:spChg chg="mod">
          <ac:chgData name="GENEROSO LISA" userId="7988d4bf-0ab8-430b-a9a5-770ac262c8f2" providerId="ADAL" clId="{9C0B6AEB-5139-5447-803F-AAA0265E9DE2}" dt="2024-12-20T14:07:54.727" v="224" actId="1076"/>
          <ac:spMkLst>
            <pc:docMk/>
            <pc:sldMk cId="1051671632" sldId="503"/>
            <ac:spMk id="25" creationId="{0D1B1E50-4542-42CA-B93A-934A80B4BA80}"/>
          </ac:spMkLst>
        </pc:spChg>
        <pc:spChg chg="mod">
          <ac:chgData name="GENEROSO LISA" userId="7988d4bf-0ab8-430b-a9a5-770ac262c8f2" providerId="ADAL" clId="{9C0B6AEB-5139-5447-803F-AAA0265E9DE2}" dt="2024-12-20T14:07:43.709" v="222" actId="20577"/>
          <ac:spMkLst>
            <pc:docMk/>
            <pc:sldMk cId="1051671632" sldId="503"/>
            <ac:spMk id="26" creationId="{BCBEB122-DF1B-EE54-6636-E169C1E3BB2E}"/>
          </ac:spMkLst>
        </pc:spChg>
      </pc:sldChg>
      <pc:sldChg chg="addSp modSp mod">
        <pc:chgData name="GENEROSO LISA" userId="7988d4bf-0ab8-430b-a9a5-770ac262c8f2" providerId="ADAL" clId="{9C0B6AEB-5139-5447-803F-AAA0265E9DE2}" dt="2024-12-20T15:13:09.931" v="374" actId="1076"/>
        <pc:sldMkLst>
          <pc:docMk/>
          <pc:sldMk cId="1664064340" sldId="504"/>
        </pc:sldMkLst>
        <pc:spChg chg="add mod">
          <ac:chgData name="GENEROSO LISA" userId="7988d4bf-0ab8-430b-a9a5-770ac262c8f2" providerId="ADAL" clId="{9C0B6AEB-5139-5447-803F-AAA0265E9DE2}" dt="2024-12-20T15:07:33.751" v="340" actId="14100"/>
          <ac:spMkLst>
            <pc:docMk/>
            <pc:sldMk cId="1664064340" sldId="504"/>
            <ac:spMk id="5" creationId="{0663B88C-99D8-1626-291A-C3225AC60A2C}"/>
          </ac:spMkLst>
        </pc:spChg>
        <pc:spChg chg="mod">
          <ac:chgData name="GENEROSO LISA" userId="7988d4bf-0ab8-430b-a9a5-770ac262c8f2" providerId="ADAL" clId="{9C0B6AEB-5139-5447-803F-AAA0265E9DE2}" dt="2024-12-20T14:10:03.918" v="238" actId="21"/>
          <ac:spMkLst>
            <pc:docMk/>
            <pc:sldMk cId="1664064340" sldId="504"/>
            <ac:spMk id="9" creationId="{3A4EAD31-FF2E-C5F2-FAD0-6B917634DFB8}"/>
          </ac:spMkLst>
        </pc:spChg>
        <pc:spChg chg="mod">
          <ac:chgData name="GENEROSO LISA" userId="7988d4bf-0ab8-430b-a9a5-770ac262c8f2" providerId="ADAL" clId="{9C0B6AEB-5139-5447-803F-AAA0265E9DE2}" dt="2024-12-20T09:42:09.299" v="176" actId="1076"/>
          <ac:spMkLst>
            <pc:docMk/>
            <pc:sldMk cId="1664064340" sldId="504"/>
            <ac:spMk id="10" creationId="{74161053-9AEA-B4A3-BCB8-32FF8FEA4A46}"/>
          </ac:spMkLst>
        </pc:spChg>
        <pc:picChg chg="add mod">
          <ac:chgData name="GENEROSO LISA" userId="7988d4bf-0ab8-430b-a9a5-770ac262c8f2" providerId="ADAL" clId="{9C0B6AEB-5139-5447-803F-AAA0265E9DE2}" dt="2024-12-20T15:13:09.931" v="374" actId="1076"/>
          <ac:picMkLst>
            <pc:docMk/>
            <pc:sldMk cId="1664064340" sldId="504"/>
            <ac:picMk id="6" creationId="{DE1A8091-35D1-DC4B-6837-A013D5A5DBCF}"/>
          </ac:picMkLst>
        </pc:picChg>
      </pc:sldChg>
      <pc:sldChg chg="add del">
        <pc:chgData name="GENEROSO LISA" userId="7988d4bf-0ab8-430b-a9a5-770ac262c8f2" providerId="ADAL" clId="{9C0B6AEB-5139-5447-803F-AAA0265E9DE2}" dt="2024-12-20T15:12:55.053" v="372"/>
        <pc:sldMkLst>
          <pc:docMk/>
          <pc:sldMk cId="1551324737" sldId="505"/>
        </pc:sldMkLst>
      </pc:sldChg>
    </pc:docChg>
  </pc:docChgLst>
  <pc:docChgLst>
    <pc:chgData name="GENEROSO LISA" userId="7988d4bf-0ab8-430b-a9a5-770ac262c8f2" providerId="ADAL" clId="{B84ED368-D391-1F48-AD60-70732BA9E11C}"/>
    <pc:docChg chg="undo custSel addSld delSld modSld sldOrd">
      <pc:chgData name="GENEROSO LISA" userId="7988d4bf-0ab8-430b-a9a5-770ac262c8f2" providerId="ADAL" clId="{B84ED368-D391-1F48-AD60-70732BA9E11C}" dt="2024-12-20T00:40:27.488" v="1569" actId="20577"/>
      <pc:docMkLst>
        <pc:docMk/>
      </pc:docMkLst>
      <pc:sldChg chg="mod modShow">
        <pc:chgData name="GENEROSO LISA" userId="7988d4bf-0ab8-430b-a9a5-770ac262c8f2" providerId="ADAL" clId="{B84ED368-D391-1F48-AD60-70732BA9E11C}" dt="2024-12-19T17:18:01.951" v="168" actId="729"/>
        <pc:sldMkLst>
          <pc:docMk/>
          <pc:sldMk cId="2737674231" sldId="271"/>
        </pc:sldMkLst>
      </pc:sldChg>
      <pc:sldChg chg="mod modShow">
        <pc:chgData name="GENEROSO LISA" userId="7988d4bf-0ab8-430b-a9a5-770ac262c8f2" providerId="ADAL" clId="{B84ED368-D391-1F48-AD60-70732BA9E11C}" dt="2024-12-19T17:18:10.138" v="169" actId="729"/>
        <pc:sldMkLst>
          <pc:docMk/>
          <pc:sldMk cId="1163669000" sldId="272"/>
        </pc:sldMkLst>
      </pc:sldChg>
      <pc:sldChg chg="mod modShow">
        <pc:chgData name="GENEROSO LISA" userId="7988d4bf-0ab8-430b-a9a5-770ac262c8f2" providerId="ADAL" clId="{B84ED368-D391-1F48-AD60-70732BA9E11C}" dt="2024-12-19T17:17:57.156" v="167" actId="729"/>
        <pc:sldMkLst>
          <pc:docMk/>
          <pc:sldMk cId="2593954760" sldId="273"/>
        </pc:sldMkLst>
      </pc:sldChg>
      <pc:sldChg chg="modSp mod">
        <pc:chgData name="GENEROSO LISA" userId="7988d4bf-0ab8-430b-a9a5-770ac262c8f2" providerId="ADAL" clId="{B84ED368-D391-1F48-AD60-70732BA9E11C}" dt="2024-12-19T20:49:53.665" v="404" actId="20577"/>
        <pc:sldMkLst>
          <pc:docMk/>
          <pc:sldMk cId="743421730" sldId="276"/>
        </pc:sldMkLst>
        <pc:spChg chg="mod">
          <ac:chgData name="GENEROSO LISA" userId="7988d4bf-0ab8-430b-a9a5-770ac262c8f2" providerId="ADAL" clId="{B84ED368-D391-1F48-AD60-70732BA9E11C}" dt="2024-12-19T20:49:53.665" v="404" actId="20577"/>
          <ac:spMkLst>
            <pc:docMk/>
            <pc:sldMk cId="743421730" sldId="276"/>
            <ac:spMk id="32" creationId="{9C97D0B6-1161-943A-1D8C-BCF3E24D3716}"/>
          </ac:spMkLst>
        </pc:spChg>
      </pc:sldChg>
      <pc:sldChg chg="mod modShow">
        <pc:chgData name="GENEROSO LISA" userId="7988d4bf-0ab8-430b-a9a5-770ac262c8f2" providerId="ADAL" clId="{B84ED368-D391-1F48-AD60-70732BA9E11C}" dt="2024-12-19T17:18:10.138" v="169" actId="729"/>
        <pc:sldMkLst>
          <pc:docMk/>
          <pc:sldMk cId="21714230" sldId="283"/>
        </pc:sldMkLst>
      </pc:sldChg>
      <pc:sldChg chg="addSp modSp">
        <pc:chgData name="GENEROSO LISA" userId="7988d4bf-0ab8-430b-a9a5-770ac262c8f2" providerId="ADAL" clId="{B84ED368-D391-1F48-AD60-70732BA9E11C}" dt="2024-11-15T09:20:19.367" v="45"/>
        <pc:sldMkLst>
          <pc:docMk/>
          <pc:sldMk cId="3439582245" sldId="285"/>
        </pc:sldMkLst>
      </pc:sldChg>
      <pc:sldChg chg="addSp modSp">
        <pc:chgData name="GENEROSO LISA" userId="7988d4bf-0ab8-430b-a9a5-770ac262c8f2" providerId="ADAL" clId="{B84ED368-D391-1F48-AD60-70732BA9E11C}" dt="2024-11-15T09:20:19.367" v="45"/>
        <pc:sldMkLst>
          <pc:docMk/>
          <pc:sldMk cId="1281698209" sldId="286"/>
        </pc:sldMkLst>
        <pc:spChg chg="add mod">
          <ac:chgData name="GENEROSO LISA" userId="7988d4bf-0ab8-430b-a9a5-770ac262c8f2" providerId="ADAL" clId="{B84ED368-D391-1F48-AD60-70732BA9E11C}" dt="2024-11-15T09:20:19.367" v="45"/>
          <ac:spMkLst>
            <pc:docMk/>
            <pc:sldMk cId="1281698209" sldId="286"/>
            <ac:spMk id="2" creationId="{361BC8E7-B867-AFDA-C910-7415DF68236F}"/>
          </ac:spMkLst>
        </pc:spChg>
        <pc:spChg chg="add mod">
          <ac:chgData name="GENEROSO LISA" userId="7988d4bf-0ab8-430b-a9a5-770ac262c8f2" providerId="ADAL" clId="{B84ED368-D391-1F48-AD60-70732BA9E11C}" dt="2024-11-15T09:20:19.367" v="45"/>
          <ac:spMkLst>
            <pc:docMk/>
            <pc:sldMk cId="1281698209" sldId="286"/>
            <ac:spMk id="3" creationId="{A456B4AC-1D26-9A29-5183-52CB4A53CE51}"/>
          </ac:spMkLst>
        </pc:spChg>
      </pc:sldChg>
      <pc:sldChg chg="addSp modSp add mod modShow">
        <pc:chgData name="GENEROSO LISA" userId="7988d4bf-0ab8-430b-a9a5-770ac262c8f2" providerId="ADAL" clId="{B84ED368-D391-1F48-AD60-70732BA9E11C}" dt="2024-12-19T17:18:29.144" v="170" actId="729"/>
        <pc:sldMkLst>
          <pc:docMk/>
          <pc:sldMk cId="1412786393" sldId="287"/>
        </pc:sldMkLst>
      </pc:sldChg>
      <pc:sldChg chg="addSp modSp add mod modShow">
        <pc:chgData name="GENEROSO LISA" userId="7988d4bf-0ab8-430b-a9a5-770ac262c8f2" providerId="ADAL" clId="{B84ED368-D391-1F48-AD60-70732BA9E11C}" dt="2024-12-19T17:18:29.144" v="170" actId="729"/>
        <pc:sldMkLst>
          <pc:docMk/>
          <pc:sldMk cId="2655073125" sldId="288"/>
        </pc:sldMkLst>
      </pc:sldChg>
      <pc:sldChg chg="addSp modSp add mod modShow">
        <pc:chgData name="GENEROSO LISA" userId="7988d4bf-0ab8-430b-a9a5-770ac262c8f2" providerId="ADAL" clId="{B84ED368-D391-1F48-AD60-70732BA9E11C}" dt="2024-12-19T17:18:29.144" v="170" actId="729"/>
        <pc:sldMkLst>
          <pc:docMk/>
          <pc:sldMk cId="1115697511" sldId="289"/>
        </pc:sldMkLst>
      </pc:sldChg>
      <pc:sldChg chg="addSp delSp modSp">
        <pc:chgData name="GENEROSO LISA" userId="7988d4bf-0ab8-430b-a9a5-770ac262c8f2" providerId="ADAL" clId="{B84ED368-D391-1F48-AD60-70732BA9E11C}" dt="2024-11-14T23:49:25.442" v="11" actId="767"/>
        <pc:sldMkLst>
          <pc:docMk/>
          <pc:sldMk cId="1546796083" sldId="290"/>
        </pc:sldMkLst>
      </pc:sldChg>
      <pc:sldChg chg="add">
        <pc:chgData name="GENEROSO LISA" userId="7988d4bf-0ab8-430b-a9a5-770ac262c8f2" providerId="ADAL" clId="{B84ED368-D391-1F48-AD60-70732BA9E11C}" dt="2024-11-15T09:02:45.937" v="33"/>
        <pc:sldMkLst>
          <pc:docMk/>
          <pc:sldMk cId="3713116969" sldId="473"/>
        </pc:sldMkLst>
      </pc:sldChg>
      <pc:sldChg chg="add">
        <pc:chgData name="GENEROSO LISA" userId="7988d4bf-0ab8-430b-a9a5-770ac262c8f2" providerId="ADAL" clId="{B84ED368-D391-1F48-AD60-70732BA9E11C}" dt="2024-11-15T09:02:45.937" v="33"/>
        <pc:sldMkLst>
          <pc:docMk/>
          <pc:sldMk cId="2096014707" sldId="478"/>
        </pc:sldMkLst>
      </pc:sldChg>
      <pc:sldChg chg="addSp modSp add">
        <pc:chgData name="GENEROSO LISA" userId="7988d4bf-0ab8-430b-a9a5-770ac262c8f2" providerId="ADAL" clId="{B84ED368-D391-1F48-AD60-70732BA9E11C}" dt="2024-11-15T07:31:29.157" v="16"/>
        <pc:sldMkLst>
          <pc:docMk/>
          <pc:sldMk cId="3190856845" sldId="480"/>
        </pc:sldMkLst>
      </pc:sldChg>
      <pc:sldChg chg="add">
        <pc:chgData name="GENEROSO LISA" userId="7988d4bf-0ab8-430b-a9a5-770ac262c8f2" providerId="ADAL" clId="{B84ED368-D391-1F48-AD60-70732BA9E11C}" dt="2024-11-14T23:51:31.035" v="12"/>
        <pc:sldMkLst>
          <pc:docMk/>
          <pc:sldMk cId="3164781797" sldId="485"/>
        </pc:sldMkLst>
      </pc:sldChg>
      <pc:sldChg chg="add">
        <pc:chgData name="GENEROSO LISA" userId="7988d4bf-0ab8-430b-a9a5-770ac262c8f2" providerId="ADAL" clId="{B84ED368-D391-1F48-AD60-70732BA9E11C}" dt="2024-11-14T23:52:50.511" v="13"/>
        <pc:sldMkLst>
          <pc:docMk/>
          <pc:sldMk cId="2958167177" sldId="487"/>
        </pc:sldMkLst>
      </pc:sldChg>
      <pc:sldChg chg="addSp modSp add mod modShow">
        <pc:chgData name="GENEROSO LISA" userId="7988d4bf-0ab8-430b-a9a5-770ac262c8f2" providerId="ADAL" clId="{B84ED368-D391-1F48-AD60-70732BA9E11C}" dt="2024-12-19T17:18:29.144" v="170" actId="729"/>
        <pc:sldMkLst>
          <pc:docMk/>
          <pc:sldMk cId="2151803218" sldId="488"/>
        </pc:sldMkLst>
      </pc:sldChg>
      <pc:sldChg chg="addSp modSp add mod modShow">
        <pc:chgData name="GENEROSO LISA" userId="7988d4bf-0ab8-430b-a9a5-770ac262c8f2" providerId="ADAL" clId="{B84ED368-D391-1F48-AD60-70732BA9E11C}" dt="2024-12-19T17:18:29.144" v="170" actId="729"/>
        <pc:sldMkLst>
          <pc:docMk/>
          <pc:sldMk cId="3239140288" sldId="489"/>
        </pc:sldMkLst>
      </pc:sldChg>
      <pc:sldChg chg="addSp modSp add modAnim">
        <pc:chgData name="GENEROSO LISA" userId="7988d4bf-0ab8-430b-a9a5-770ac262c8f2" providerId="ADAL" clId="{B84ED368-D391-1F48-AD60-70732BA9E11C}" dt="2024-11-15T08:40:42.110" v="24"/>
        <pc:sldMkLst>
          <pc:docMk/>
          <pc:sldMk cId="523743578" sldId="490"/>
        </pc:sldMkLst>
      </pc:sldChg>
      <pc:sldChg chg="addSp modSp add mod modShow">
        <pc:chgData name="GENEROSO LISA" userId="7988d4bf-0ab8-430b-a9a5-770ac262c8f2" providerId="ADAL" clId="{B84ED368-D391-1F48-AD60-70732BA9E11C}" dt="2024-12-19T17:18:29.144" v="170" actId="729"/>
        <pc:sldMkLst>
          <pc:docMk/>
          <pc:sldMk cId="3362482433" sldId="491"/>
        </pc:sldMkLst>
      </pc:sldChg>
      <pc:sldChg chg="addSp modSp add mod modShow">
        <pc:chgData name="GENEROSO LISA" userId="7988d4bf-0ab8-430b-a9a5-770ac262c8f2" providerId="ADAL" clId="{B84ED368-D391-1F48-AD60-70732BA9E11C}" dt="2024-12-19T17:18:29.144" v="170" actId="729"/>
        <pc:sldMkLst>
          <pc:docMk/>
          <pc:sldMk cId="4283386293" sldId="492"/>
        </pc:sldMkLst>
      </pc:sldChg>
      <pc:sldChg chg="addSp modSp add mod modShow">
        <pc:chgData name="GENEROSO LISA" userId="7988d4bf-0ab8-430b-a9a5-770ac262c8f2" providerId="ADAL" clId="{B84ED368-D391-1F48-AD60-70732BA9E11C}" dt="2024-12-19T17:18:29.144" v="170" actId="729"/>
        <pc:sldMkLst>
          <pc:docMk/>
          <pc:sldMk cId="4274659235" sldId="493"/>
        </pc:sldMkLst>
      </pc:sldChg>
      <pc:sldChg chg="addSp delSp modSp add mod modShow">
        <pc:chgData name="GENEROSO LISA" userId="7988d4bf-0ab8-430b-a9a5-770ac262c8f2" providerId="ADAL" clId="{B84ED368-D391-1F48-AD60-70732BA9E11C}" dt="2024-12-19T17:18:29.144" v="170" actId="729"/>
        <pc:sldMkLst>
          <pc:docMk/>
          <pc:sldMk cId="3664505323" sldId="494"/>
        </pc:sldMkLst>
      </pc:sldChg>
      <pc:sldChg chg="addSp modSp add mod ord modShow">
        <pc:chgData name="GENEROSO LISA" userId="7988d4bf-0ab8-430b-a9a5-770ac262c8f2" providerId="ADAL" clId="{B84ED368-D391-1F48-AD60-70732BA9E11C}" dt="2024-12-20T00:35:39.662" v="1306"/>
        <pc:sldMkLst>
          <pc:docMk/>
          <pc:sldMk cId="1122341209" sldId="495"/>
        </pc:sldMkLst>
        <pc:spChg chg="mod">
          <ac:chgData name="GENEROSO LISA" userId="7988d4bf-0ab8-430b-a9a5-770ac262c8f2" providerId="ADAL" clId="{B84ED368-D391-1F48-AD60-70732BA9E11C}" dt="2024-12-20T00:35:28.401" v="1305" actId="108"/>
          <ac:spMkLst>
            <pc:docMk/>
            <pc:sldMk cId="1122341209" sldId="495"/>
            <ac:spMk id="9" creationId="{82E335CC-549F-D7C8-D9E5-371E3F0CEB6C}"/>
          </ac:spMkLst>
        </pc:spChg>
        <pc:spChg chg="mod">
          <ac:chgData name="GENEROSO LISA" userId="7988d4bf-0ab8-430b-a9a5-770ac262c8f2" providerId="ADAL" clId="{B84ED368-D391-1F48-AD60-70732BA9E11C}" dt="2024-12-20T00:35:39.662" v="1306"/>
          <ac:spMkLst>
            <pc:docMk/>
            <pc:sldMk cId="1122341209" sldId="495"/>
            <ac:spMk id="10" creationId="{3837DA34-6552-01B5-BB3F-B6BFF8889F4E}"/>
          </ac:spMkLst>
        </pc:spChg>
      </pc:sldChg>
      <pc:sldChg chg="addSp modSp add del">
        <pc:chgData name="GENEROSO LISA" userId="7988d4bf-0ab8-430b-a9a5-770ac262c8f2" providerId="ADAL" clId="{B84ED368-D391-1F48-AD60-70732BA9E11C}" dt="2024-12-20T00:35:11.787" v="1284" actId="2696"/>
        <pc:sldMkLst>
          <pc:docMk/>
          <pc:sldMk cId="642180084" sldId="496"/>
        </pc:sldMkLst>
      </pc:sldChg>
      <pc:sldChg chg="addSp delSp modSp add del mod ord">
        <pc:chgData name="GENEROSO LISA" userId="7988d4bf-0ab8-430b-a9a5-770ac262c8f2" providerId="ADAL" clId="{B84ED368-D391-1F48-AD60-70732BA9E11C}" dt="2024-12-20T00:31:19.302" v="1195" actId="2696"/>
        <pc:sldMkLst>
          <pc:docMk/>
          <pc:sldMk cId="3237861730" sldId="497"/>
        </pc:sldMkLst>
        <pc:spChg chg="mod">
          <ac:chgData name="GENEROSO LISA" userId="7988d4bf-0ab8-430b-a9a5-770ac262c8f2" providerId="ADAL" clId="{B84ED368-D391-1F48-AD60-70732BA9E11C}" dt="2024-12-19T11:15:11.426" v="120" actId="14100"/>
          <ac:spMkLst>
            <pc:docMk/>
            <pc:sldMk cId="3237861730" sldId="497"/>
            <ac:spMk id="9" creationId="{86DDD520-7600-E420-779B-89EA6F7B16A5}"/>
          </ac:spMkLst>
        </pc:spChg>
        <pc:spChg chg="mod">
          <ac:chgData name="GENEROSO LISA" userId="7988d4bf-0ab8-430b-a9a5-770ac262c8f2" providerId="ADAL" clId="{B84ED368-D391-1F48-AD60-70732BA9E11C}" dt="2024-12-19T11:14:48.640" v="117" actId="1076"/>
          <ac:spMkLst>
            <pc:docMk/>
            <pc:sldMk cId="3237861730" sldId="497"/>
            <ac:spMk id="10" creationId="{C17864B8-0699-4F2D-E762-4A44D3C77885}"/>
          </ac:spMkLst>
        </pc:spChg>
        <pc:picChg chg="del">
          <ac:chgData name="GENEROSO LISA" userId="7988d4bf-0ab8-430b-a9a5-770ac262c8f2" providerId="ADAL" clId="{B84ED368-D391-1F48-AD60-70732BA9E11C}" dt="2024-12-19T10:48:58.573" v="62" actId="478"/>
          <ac:picMkLst>
            <pc:docMk/>
            <pc:sldMk cId="3237861730" sldId="497"/>
            <ac:picMk id="5" creationId="{BE11DE6D-4199-DFFF-D93D-3600500D2911}"/>
          </ac:picMkLst>
        </pc:picChg>
        <pc:picChg chg="add mod">
          <ac:chgData name="GENEROSO LISA" userId="7988d4bf-0ab8-430b-a9a5-770ac262c8f2" providerId="ADAL" clId="{B84ED368-D391-1F48-AD60-70732BA9E11C}" dt="2024-12-19T11:16:26.899" v="128"/>
          <ac:picMkLst>
            <pc:docMk/>
            <pc:sldMk cId="3237861730" sldId="497"/>
            <ac:picMk id="6" creationId="{A5181978-9B09-1371-DDDF-FD9BB091AE19}"/>
          </ac:picMkLst>
        </pc:picChg>
        <pc:picChg chg="add mod">
          <ac:chgData name="GENEROSO LISA" userId="7988d4bf-0ab8-430b-a9a5-770ac262c8f2" providerId="ADAL" clId="{B84ED368-D391-1F48-AD60-70732BA9E11C}" dt="2024-12-19T11:16:02.636" v="127" actId="1076"/>
          <ac:picMkLst>
            <pc:docMk/>
            <pc:sldMk cId="3237861730" sldId="497"/>
            <ac:picMk id="1026" creationId="{DAA68660-4F5D-7ED2-14A6-D5AEC24F4C99}"/>
          </ac:picMkLst>
        </pc:picChg>
        <pc:picChg chg="add mod">
          <ac:chgData name="GENEROSO LISA" userId="7988d4bf-0ab8-430b-a9a5-770ac262c8f2" providerId="ADAL" clId="{B84ED368-D391-1F48-AD60-70732BA9E11C}" dt="2024-12-19T11:15:49.204" v="125" actId="1076"/>
          <ac:picMkLst>
            <pc:docMk/>
            <pc:sldMk cId="3237861730" sldId="497"/>
            <ac:picMk id="1028" creationId="{F6D1AE45-F508-1D58-5A6B-724E89F48637}"/>
          </ac:picMkLst>
        </pc:picChg>
      </pc:sldChg>
      <pc:sldChg chg="addSp delSp modSp add mod">
        <pc:chgData name="GENEROSO LISA" userId="7988d4bf-0ab8-430b-a9a5-770ac262c8f2" providerId="ADAL" clId="{B84ED368-D391-1F48-AD60-70732BA9E11C}" dt="2024-12-19T11:24:44.601" v="166" actId="164"/>
        <pc:sldMkLst>
          <pc:docMk/>
          <pc:sldMk cId="3256092804" sldId="498"/>
        </pc:sldMkLst>
        <pc:spChg chg="add mod">
          <ac:chgData name="GENEROSO LISA" userId="7988d4bf-0ab8-430b-a9a5-770ac262c8f2" providerId="ADAL" clId="{B84ED368-D391-1F48-AD60-70732BA9E11C}" dt="2024-12-19T11:24:44.601" v="166" actId="164"/>
          <ac:spMkLst>
            <pc:docMk/>
            <pc:sldMk cId="3256092804" sldId="498"/>
            <ac:spMk id="7" creationId="{07D71D69-0799-4A99-BEF4-07F9B45A5BC4}"/>
          </ac:spMkLst>
        </pc:spChg>
        <pc:grpChg chg="add mod">
          <ac:chgData name="GENEROSO LISA" userId="7988d4bf-0ab8-430b-a9a5-770ac262c8f2" providerId="ADAL" clId="{B84ED368-D391-1F48-AD60-70732BA9E11C}" dt="2024-12-19T11:24:44.601" v="166" actId="164"/>
          <ac:grpSpMkLst>
            <pc:docMk/>
            <pc:sldMk cId="3256092804" sldId="498"/>
            <ac:grpSpMk id="8" creationId="{5EC7AF71-62C9-0E54-BCD1-C7C8EFC6AA83}"/>
          </ac:grpSpMkLst>
        </pc:grpChg>
        <pc:picChg chg="add mod modCrop">
          <ac:chgData name="GENEROSO LISA" userId="7988d4bf-0ab8-430b-a9a5-770ac262c8f2" providerId="ADAL" clId="{B84ED368-D391-1F48-AD60-70732BA9E11C}" dt="2024-12-19T11:24:44.601" v="166" actId="164"/>
          <ac:picMkLst>
            <pc:docMk/>
            <pc:sldMk cId="3256092804" sldId="498"/>
            <ac:picMk id="6" creationId="{E60922C6-31BC-32D0-CE09-4015408FCF83}"/>
          </ac:picMkLst>
        </pc:picChg>
        <pc:picChg chg="del">
          <ac:chgData name="GENEROSO LISA" userId="7988d4bf-0ab8-430b-a9a5-770ac262c8f2" providerId="ADAL" clId="{B84ED368-D391-1F48-AD60-70732BA9E11C}" dt="2024-12-19T11:16:32.732" v="130" actId="478"/>
          <ac:picMkLst>
            <pc:docMk/>
            <pc:sldMk cId="3256092804" sldId="498"/>
            <ac:picMk id="1026" creationId="{613288D6-DD3A-D5B4-9728-6B6685A3528A}"/>
          </ac:picMkLst>
        </pc:picChg>
        <pc:picChg chg="del">
          <ac:chgData name="GENEROSO LISA" userId="7988d4bf-0ab8-430b-a9a5-770ac262c8f2" providerId="ADAL" clId="{B84ED368-D391-1F48-AD60-70732BA9E11C}" dt="2024-12-19T11:16:33.988" v="131" actId="478"/>
          <ac:picMkLst>
            <pc:docMk/>
            <pc:sldMk cId="3256092804" sldId="498"/>
            <ac:picMk id="1028" creationId="{CCD14F25-E6DA-FBCE-463F-E496669D0C0D}"/>
          </ac:picMkLst>
        </pc:picChg>
      </pc:sldChg>
      <pc:sldChg chg="addSp delSp modSp add mod modShow">
        <pc:chgData name="GENEROSO LISA" userId="7988d4bf-0ab8-430b-a9a5-770ac262c8f2" providerId="ADAL" clId="{B84ED368-D391-1F48-AD60-70732BA9E11C}" dt="2024-12-19T20:46:49.854" v="366" actId="1076"/>
        <pc:sldMkLst>
          <pc:docMk/>
          <pc:sldMk cId="1002224202" sldId="499"/>
        </pc:sldMkLst>
        <pc:spChg chg="mod">
          <ac:chgData name="GENEROSO LISA" userId="7988d4bf-0ab8-430b-a9a5-770ac262c8f2" providerId="ADAL" clId="{B84ED368-D391-1F48-AD60-70732BA9E11C}" dt="2024-12-19T17:23:00.154" v="209" actId="14100"/>
          <ac:spMkLst>
            <pc:docMk/>
            <pc:sldMk cId="1002224202" sldId="499"/>
            <ac:spMk id="2" creationId="{D68800F0-B8D7-594E-247D-CEEF12097B7D}"/>
          </ac:spMkLst>
        </pc:spChg>
        <pc:spChg chg="mod">
          <ac:chgData name="GENEROSO LISA" userId="7988d4bf-0ab8-430b-a9a5-770ac262c8f2" providerId="ADAL" clId="{B84ED368-D391-1F48-AD60-70732BA9E11C}" dt="2024-12-19T17:29:04.481" v="261" actId="20577"/>
          <ac:spMkLst>
            <pc:docMk/>
            <pc:sldMk cId="1002224202" sldId="499"/>
            <ac:spMk id="3" creationId="{F93B682B-1BE7-7675-CD86-3D582AB160C9}"/>
          </ac:spMkLst>
        </pc:spChg>
        <pc:spChg chg="del">
          <ac:chgData name="GENEROSO LISA" userId="7988d4bf-0ab8-430b-a9a5-770ac262c8f2" providerId="ADAL" clId="{B84ED368-D391-1F48-AD60-70732BA9E11C}" dt="2024-12-19T17:19:32.282" v="176" actId="478"/>
          <ac:spMkLst>
            <pc:docMk/>
            <pc:sldMk cId="1002224202" sldId="499"/>
            <ac:spMk id="8" creationId="{5A0BF874-6BBA-BC96-EB62-5456E47DFB13}"/>
          </ac:spMkLst>
        </pc:spChg>
        <pc:spChg chg="del">
          <ac:chgData name="GENEROSO LISA" userId="7988d4bf-0ab8-430b-a9a5-770ac262c8f2" providerId="ADAL" clId="{B84ED368-D391-1F48-AD60-70732BA9E11C}" dt="2024-12-19T17:19:32.282" v="176" actId="478"/>
          <ac:spMkLst>
            <pc:docMk/>
            <pc:sldMk cId="1002224202" sldId="499"/>
            <ac:spMk id="10" creationId="{B6FA19C7-F38B-8012-5D00-DCBD1BB5E110}"/>
          </ac:spMkLst>
        </pc:spChg>
        <pc:spChg chg="del">
          <ac:chgData name="GENEROSO LISA" userId="7988d4bf-0ab8-430b-a9a5-770ac262c8f2" providerId="ADAL" clId="{B84ED368-D391-1F48-AD60-70732BA9E11C}" dt="2024-12-19T17:19:32.282" v="176" actId="478"/>
          <ac:spMkLst>
            <pc:docMk/>
            <pc:sldMk cId="1002224202" sldId="499"/>
            <ac:spMk id="11" creationId="{2B3F8D99-9B84-88B7-73A3-DEDEB8C695D7}"/>
          </ac:spMkLst>
        </pc:spChg>
        <pc:spChg chg="del">
          <ac:chgData name="GENEROSO LISA" userId="7988d4bf-0ab8-430b-a9a5-770ac262c8f2" providerId="ADAL" clId="{B84ED368-D391-1F48-AD60-70732BA9E11C}" dt="2024-12-19T17:19:23.620" v="175" actId="478"/>
          <ac:spMkLst>
            <pc:docMk/>
            <pc:sldMk cId="1002224202" sldId="499"/>
            <ac:spMk id="13" creationId="{CB1FA5E9-EB8E-28BD-CF78-43FE46526BBE}"/>
          </ac:spMkLst>
        </pc:spChg>
        <pc:spChg chg="del">
          <ac:chgData name="GENEROSO LISA" userId="7988d4bf-0ab8-430b-a9a5-770ac262c8f2" providerId="ADAL" clId="{B84ED368-D391-1F48-AD60-70732BA9E11C}" dt="2024-12-19T17:19:32.282" v="176" actId="478"/>
          <ac:spMkLst>
            <pc:docMk/>
            <pc:sldMk cId="1002224202" sldId="499"/>
            <ac:spMk id="14" creationId="{2CD69EAA-9D4C-3D69-73B3-AE0B4EA4965F}"/>
          </ac:spMkLst>
        </pc:spChg>
        <pc:spChg chg="del">
          <ac:chgData name="GENEROSO LISA" userId="7988d4bf-0ab8-430b-a9a5-770ac262c8f2" providerId="ADAL" clId="{B84ED368-D391-1F48-AD60-70732BA9E11C}" dt="2024-12-19T17:19:17.694" v="173" actId="478"/>
          <ac:spMkLst>
            <pc:docMk/>
            <pc:sldMk cId="1002224202" sldId="499"/>
            <ac:spMk id="15" creationId="{DBB3480B-CE81-F081-4B8F-686D6AFD6FED}"/>
          </ac:spMkLst>
        </pc:spChg>
        <pc:spChg chg="del">
          <ac:chgData name="GENEROSO LISA" userId="7988d4bf-0ab8-430b-a9a5-770ac262c8f2" providerId="ADAL" clId="{B84ED368-D391-1F48-AD60-70732BA9E11C}" dt="2024-12-19T17:19:21.632" v="174" actId="478"/>
          <ac:spMkLst>
            <pc:docMk/>
            <pc:sldMk cId="1002224202" sldId="499"/>
            <ac:spMk id="20" creationId="{9C2C8D53-4FA5-BD83-DE9E-0EAE852F9904}"/>
          </ac:spMkLst>
        </pc:spChg>
        <pc:spChg chg="add mod">
          <ac:chgData name="GENEROSO LISA" userId="7988d4bf-0ab8-430b-a9a5-770ac262c8f2" providerId="ADAL" clId="{B84ED368-D391-1F48-AD60-70732BA9E11C}" dt="2024-12-19T20:46:43.160" v="365" actId="14100"/>
          <ac:spMkLst>
            <pc:docMk/>
            <pc:sldMk cId="1002224202" sldId="499"/>
            <ac:spMk id="21" creationId="{C7B216D5-ED58-9651-6381-28E2022AD54D}"/>
          </ac:spMkLst>
        </pc:spChg>
        <pc:spChg chg="mod">
          <ac:chgData name="GENEROSO LISA" userId="7988d4bf-0ab8-430b-a9a5-770ac262c8f2" providerId="ADAL" clId="{B84ED368-D391-1F48-AD60-70732BA9E11C}" dt="2024-12-19T17:26:11.948" v="227"/>
          <ac:spMkLst>
            <pc:docMk/>
            <pc:sldMk cId="1002224202" sldId="499"/>
            <ac:spMk id="25" creationId="{34B283A9-22AA-7789-0D68-E198D0EDB5E7}"/>
          </ac:spMkLst>
        </pc:spChg>
        <pc:spChg chg="mod">
          <ac:chgData name="GENEROSO LISA" userId="7988d4bf-0ab8-430b-a9a5-770ac262c8f2" providerId="ADAL" clId="{B84ED368-D391-1F48-AD60-70732BA9E11C}" dt="2024-12-19T17:26:11.948" v="227"/>
          <ac:spMkLst>
            <pc:docMk/>
            <pc:sldMk cId="1002224202" sldId="499"/>
            <ac:spMk id="26" creationId="{8C598C2B-1617-F739-9407-C85CC4B8671E}"/>
          </ac:spMkLst>
        </pc:spChg>
        <pc:spChg chg="del">
          <ac:chgData name="GENEROSO LISA" userId="7988d4bf-0ab8-430b-a9a5-770ac262c8f2" providerId="ADAL" clId="{B84ED368-D391-1F48-AD60-70732BA9E11C}" dt="2024-12-19T17:28:13.956" v="250" actId="478"/>
          <ac:spMkLst>
            <pc:docMk/>
            <pc:sldMk cId="1002224202" sldId="499"/>
            <ac:spMk id="50" creationId="{99076C18-C191-C3CF-F673-127D58906728}"/>
          </ac:spMkLst>
        </pc:spChg>
        <pc:grpChg chg="add mod">
          <ac:chgData name="GENEROSO LISA" userId="7988d4bf-0ab8-430b-a9a5-770ac262c8f2" providerId="ADAL" clId="{B84ED368-D391-1F48-AD60-70732BA9E11C}" dt="2024-12-19T17:27:26.675" v="240" actId="164"/>
          <ac:grpSpMkLst>
            <pc:docMk/>
            <pc:sldMk cId="1002224202" sldId="499"/>
            <ac:grpSpMk id="23" creationId="{4A8DA619-C7AB-2EDB-3441-A61F911B0312}"/>
          </ac:grpSpMkLst>
        </pc:grpChg>
        <pc:grpChg chg="add del mod">
          <ac:chgData name="GENEROSO LISA" userId="7988d4bf-0ab8-430b-a9a5-770ac262c8f2" providerId="ADAL" clId="{B84ED368-D391-1F48-AD60-70732BA9E11C}" dt="2024-12-19T20:20:41.153" v="276" actId="478"/>
          <ac:grpSpMkLst>
            <pc:docMk/>
            <pc:sldMk cId="1002224202" sldId="499"/>
            <ac:grpSpMk id="27" creationId="{59136588-E700-A8A8-9486-A1337F3C31A0}"/>
          </ac:grpSpMkLst>
        </pc:grpChg>
        <pc:grpChg chg="add mod">
          <ac:chgData name="GENEROSO LISA" userId="7988d4bf-0ab8-430b-a9a5-770ac262c8f2" providerId="ADAL" clId="{B84ED368-D391-1F48-AD60-70732BA9E11C}" dt="2024-12-19T20:46:49.854" v="366" actId="1076"/>
          <ac:grpSpMkLst>
            <pc:docMk/>
            <pc:sldMk cId="1002224202" sldId="499"/>
            <ac:grpSpMk id="33" creationId="{AFCE9852-3006-07D8-C95E-E4034902BFC7}"/>
          </ac:grpSpMkLst>
        </pc:grpChg>
        <pc:picChg chg="del">
          <ac:chgData name="GENEROSO LISA" userId="7988d4bf-0ab8-430b-a9a5-770ac262c8f2" providerId="ADAL" clId="{B84ED368-D391-1F48-AD60-70732BA9E11C}" dt="2024-12-19T17:19:32.282" v="176" actId="478"/>
          <ac:picMkLst>
            <pc:docMk/>
            <pc:sldMk cId="1002224202" sldId="499"/>
            <ac:picMk id="6" creationId="{2BF98E68-9536-33B1-064B-2D9A1C3D7F3D}"/>
          </ac:picMkLst>
        </pc:picChg>
        <pc:picChg chg="del">
          <ac:chgData name="GENEROSO LISA" userId="7988d4bf-0ab8-430b-a9a5-770ac262c8f2" providerId="ADAL" clId="{B84ED368-D391-1F48-AD60-70732BA9E11C}" dt="2024-12-19T17:19:32.282" v="176" actId="478"/>
          <ac:picMkLst>
            <pc:docMk/>
            <pc:sldMk cId="1002224202" sldId="499"/>
            <ac:picMk id="9" creationId="{1E99A81C-E949-96C7-77F0-64495DA81147}"/>
          </ac:picMkLst>
        </pc:picChg>
        <pc:picChg chg="del">
          <ac:chgData name="GENEROSO LISA" userId="7988d4bf-0ab8-430b-a9a5-770ac262c8f2" providerId="ADAL" clId="{B84ED368-D391-1F48-AD60-70732BA9E11C}" dt="2024-12-19T17:19:32.282" v="176" actId="478"/>
          <ac:picMkLst>
            <pc:docMk/>
            <pc:sldMk cId="1002224202" sldId="499"/>
            <ac:picMk id="12" creationId="{50F84384-F6CB-E825-6ACC-DB8ABDC04D8B}"/>
          </ac:picMkLst>
        </pc:picChg>
        <pc:picChg chg="del">
          <ac:chgData name="GENEROSO LISA" userId="7988d4bf-0ab8-430b-a9a5-770ac262c8f2" providerId="ADAL" clId="{B84ED368-D391-1F48-AD60-70732BA9E11C}" dt="2024-12-19T17:19:21.632" v="174" actId="478"/>
          <ac:picMkLst>
            <pc:docMk/>
            <pc:sldMk cId="1002224202" sldId="499"/>
            <ac:picMk id="18" creationId="{91C6B8FA-9277-B914-88DC-9013E3FEA8AB}"/>
          </ac:picMkLst>
        </pc:picChg>
        <pc:picChg chg="add mod modCrop">
          <ac:chgData name="GENEROSO LISA" userId="7988d4bf-0ab8-430b-a9a5-770ac262c8f2" providerId="ADAL" clId="{B84ED368-D391-1F48-AD60-70732BA9E11C}" dt="2024-12-19T17:27:26.675" v="240" actId="164"/>
          <ac:picMkLst>
            <pc:docMk/>
            <pc:sldMk cId="1002224202" sldId="499"/>
            <ac:picMk id="22" creationId="{8E253313-B76E-E5E2-808A-7189472590BF}"/>
          </ac:picMkLst>
        </pc:picChg>
        <pc:picChg chg="mod">
          <ac:chgData name="GENEROSO LISA" userId="7988d4bf-0ab8-430b-a9a5-770ac262c8f2" providerId="ADAL" clId="{B84ED368-D391-1F48-AD60-70732BA9E11C}" dt="2024-12-19T17:26:11.948" v="227"/>
          <ac:picMkLst>
            <pc:docMk/>
            <pc:sldMk cId="1002224202" sldId="499"/>
            <ac:picMk id="24" creationId="{1386B377-62ED-4AB7-EA4B-172F254CC0BA}"/>
          </ac:picMkLst>
        </pc:picChg>
        <pc:picChg chg="add mod">
          <ac:chgData name="GENEROSO LISA" userId="7988d4bf-0ab8-430b-a9a5-770ac262c8f2" providerId="ADAL" clId="{B84ED368-D391-1F48-AD60-70732BA9E11C}" dt="2024-12-19T20:46:49.854" v="366" actId="1076"/>
          <ac:picMkLst>
            <pc:docMk/>
            <pc:sldMk cId="1002224202" sldId="499"/>
            <ac:picMk id="29" creationId="{0135B813-0524-2450-D314-0D827102771E}"/>
          </ac:picMkLst>
        </pc:picChg>
        <pc:picChg chg="add del mod modCrop">
          <ac:chgData name="GENEROSO LISA" userId="7988d4bf-0ab8-430b-a9a5-770ac262c8f2" providerId="ADAL" clId="{B84ED368-D391-1F48-AD60-70732BA9E11C}" dt="2024-12-19T20:43:09.405" v="308" actId="478"/>
          <ac:picMkLst>
            <pc:docMk/>
            <pc:sldMk cId="1002224202" sldId="499"/>
            <ac:picMk id="31" creationId="{FE001697-9531-65F9-C06D-6E14665194B7}"/>
          </ac:picMkLst>
        </pc:picChg>
        <pc:picChg chg="add del mod modCrop">
          <ac:chgData name="GENEROSO LISA" userId="7988d4bf-0ab8-430b-a9a5-770ac262c8f2" providerId="ADAL" clId="{B84ED368-D391-1F48-AD60-70732BA9E11C}" dt="2024-12-19T20:45:31.528" v="350" actId="478"/>
          <ac:picMkLst>
            <pc:docMk/>
            <pc:sldMk cId="1002224202" sldId="499"/>
            <ac:picMk id="32" creationId="{4DE5A4D7-608C-346C-C910-63C736CE225B}"/>
          </ac:picMkLst>
        </pc:picChg>
        <pc:picChg chg="mod">
          <ac:chgData name="GENEROSO LISA" userId="7988d4bf-0ab8-430b-a9a5-770ac262c8f2" providerId="ADAL" clId="{B84ED368-D391-1F48-AD60-70732BA9E11C}" dt="2024-12-19T20:45:32.415" v="351"/>
          <ac:picMkLst>
            <pc:docMk/>
            <pc:sldMk cId="1002224202" sldId="499"/>
            <ac:picMk id="34" creationId="{7AAD9AE6-6512-07D0-4FCE-ACAD62933946}"/>
          </ac:picMkLst>
        </pc:picChg>
        <pc:picChg chg="mod">
          <ac:chgData name="GENEROSO LISA" userId="7988d4bf-0ab8-430b-a9a5-770ac262c8f2" providerId="ADAL" clId="{B84ED368-D391-1F48-AD60-70732BA9E11C}" dt="2024-12-19T20:45:32.415" v="351"/>
          <ac:picMkLst>
            <pc:docMk/>
            <pc:sldMk cId="1002224202" sldId="499"/>
            <ac:picMk id="35" creationId="{A5D9652D-5037-7C6E-AFF1-B6610705CF15}"/>
          </ac:picMkLst>
        </pc:picChg>
      </pc:sldChg>
      <pc:sldChg chg="delSp modSp add del mod">
        <pc:chgData name="GENEROSO LISA" userId="7988d4bf-0ab8-430b-a9a5-770ac262c8f2" providerId="ADAL" clId="{B84ED368-D391-1F48-AD60-70732BA9E11C}" dt="2024-12-20T00:08:23.698" v="695" actId="2696"/>
        <pc:sldMkLst>
          <pc:docMk/>
          <pc:sldMk cId="2114689447" sldId="500"/>
        </pc:sldMkLst>
        <pc:spChg chg="mod">
          <ac:chgData name="GENEROSO LISA" userId="7988d4bf-0ab8-430b-a9a5-770ac262c8f2" providerId="ADAL" clId="{B84ED368-D391-1F48-AD60-70732BA9E11C}" dt="2024-12-19T23:40:50.413" v="443" actId="20577"/>
          <ac:spMkLst>
            <pc:docMk/>
            <pc:sldMk cId="2114689447" sldId="500"/>
            <ac:spMk id="21" creationId="{301C8412-DAD2-3B51-8A47-FF4D73E4741D}"/>
          </ac:spMkLst>
        </pc:spChg>
        <pc:grpChg chg="del">
          <ac:chgData name="GENEROSO LISA" userId="7988d4bf-0ab8-430b-a9a5-770ac262c8f2" providerId="ADAL" clId="{B84ED368-D391-1F48-AD60-70732BA9E11C}" dt="2024-12-19T20:50:09.791" v="406" actId="478"/>
          <ac:grpSpMkLst>
            <pc:docMk/>
            <pc:sldMk cId="2114689447" sldId="500"/>
            <ac:grpSpMk id="33" creationId="{C5C5ADAC-1E9C-7823-E1B6-DAB78471F4DA}"/>
          </ac:grpSpMkLst>
        </pc:grpChg>
        <pc:picChg chg="del">
          <ac:chgData name="GENEROSO LISA" userId="7988d4bf-0ab8-430b-a9a5-770ac262c8f2" providerId="ADAL" clId="{B84ED368-D391-1F48-AD60-70732BA9E11C}" dt="2024-12-19T20:50:02.549" v="405" actId="478"/>
          <ac:picMkLst>
            <pc:docMk/>
            <pc:sldMk cId="2114689447" sldId="500"/>
            <ac:picMk id="29" creationId="{BEA7EDA4-66DD-C0A4-2512-18EDA7DEAFC6}"/>
          </ac:picMkLst>
        </pc:picChg>
      </pc:sldChg>
      <pc:sldChg chg="add del">
        <pc:chgData name="GENEROSO LISA" userId="7988d4bf-0ab8-430b-a9a5-770ac262c8f2" providerId="ADAL" clId="{B84ED368-D391-1F48-AD60-70732BA9E11C}" dt="2024-12-19T20:47:08.099" v="368" actId="2696"/>
        <pc:sldMkLst>
          <pc:docMk/>
          <pc:sldMk cId="3858977159" sldId="500"/>
        </pc:sldMkLst>
      </pc:sldChg>
      <pc:sldChg chg="addSp delSp modSp add del mod">
        <pc:chgData name="GENEROSO LISA" userId="7988d4bf-0ab8-430b-a9a5-770ac262c8f2" providerId="ADAL" clId="{B84ED368-D391-1F48-AD60-70732BA9E11C}" dt="2024-12-19T20:46:59.697" v="367" actId="2696"/>
        <pc:sldMkLst>
          <pc:docMk/>
          <pc:sldMk cId="3654155122" sldId="501"/>
        </pc:sldMkLst>
        <pc:spChg chg="mod">
          <ac:chgData name="GENEROSO LISA" userId="7988d4bf-0ab8-430b-a9a5-770ac262c8f2" providerId="ADAL" clId="{B84ED368-D391-1F48-AD60-70732BA9E11C}" dt="2024-12-19T20:42:28.515" v="304" actId="20577"/>
          <ac:spMkLst>
            <pc:docMk/>
            <pc:sldMk cId="3654155122" sldId="501"/>
            <ac:spMk id="21" creationId="{B0925F60-F9AC-85B3-73BD-738ADF77B30E}"/>
          </ac:spMkLst>
        </pc:spChg>
        <pc:grpChg chg="add mod">
          <ac:chgData name="GENEROSO LISA" userId="7988d4bf-0ab8-430b-a9a5-770ac262c8f2" providerId="ADAL" clId="{B84ED368-D391-1F48-AD60-70732BA9E11C}" dt="2024-12-19T20:45:27.311" v="349" actId="164"/>
          <ac:grpSpMkLst>
            <pc:docMk/>
            <pc:sldMk cId="3654155122" sldId="501"/>
            <ac:grpSpMk id="6" creationId="{2805DD37-50F4-EE8C-E9E2-AB3D703F85AD}"/>
          </ac:grpSpMkLst>
        </pc:grpChg>
        <pc:picChg chg="del">
          <ac:chgData name="GENEROSO LISA" userId="7988d4bf-0ab8-430b-a9a5-770ac262c8f2" providerId="ADAL" clId="{B84ED368-D391-1F48-AD60-70732BA9E11C}" dt="2024-12-19T20:42:37.256" v="305" actId="478"/>
          <ac:picMkLst>
            <pc:docMk/>
            <pc:sldMk cId="3654155122" sldId="501"/>
            <ac:picMk id="29" creationId="{6E854963-7F68-C517-42FB-04478BF1D47E}"/>
          </ac:picMkLst>
        </pc:picChg>
        <pc:picChg chg="mod">
          <ac:chgData name="GENEROSO LISA" userId="7988d4bf-0ab8-430b-a9a5-770ac262c8f2" providerId="ADAL" clId="{B84ED368-D391-1F48-AD60-70732BA9E11C}" dt="2024-12-19T20:45:27.311" v="349" actId="164"/>
          <ac:picMkLst>
            <pc:docMk/>
            <pc:sldMk cId="3654155122" sldId="501"/>
            <ac:picMk id="31" creationId="{FE865C75-8D62-85BB-D50E-00F1D8086EA8}"/>
          </ac:picMkLst>
        </pc:picChg>
        <pc:picChg chg="mod">
          <ac:chgData name="GENEROSO LISA" userId="7988d4bf-0ab8-430b-a9a5-770ac262c8f2" providerId="ADAL" clId="{B84ED368-D391-1F48-AD60-70732BA9E11C}" dt="2024-12-19T20:45:27.311" v="349" actId="164"/>
          <ac:picMkLst>
            <pc:docMk/>
            <pc:sldMk cId="3654155122" sldId="501"/>
            <ac:picMk id="32" creationId="{9D044314-0654-F4F2-9012-472F8590F8B3}"/>
          </ac:picMkLst>
        </pc:picChg>
      </pc:sldChg>
      <pc:sldChg chg="addSp delSp modSp add mod">
        <pc:chgData name="GENEROSO LISA" userId="7988d4bf-0ab8-430b-a9a5-770ac262c8f2" providerId="ADAL" clId="{B84ED368-D391-1F48-AD60-70732BA9E11C}" dt="2024-12-20T00:08:07.420" v="694" actId="1076"/>
        <pc:sldMkLst>
          <pc:docMk/>
          <pc:sldMk cId="4217074692" sldId="501"/>
        </pc:sldMkLst>
        <pc:spChg chg="add mod">
          <ac:chgData name="GENEROSO LISA" userId="7988d4bf-0ab8-430b-a9a5-770ac262c8f2" providerId="ADAL" clId="{B84ED368-D391-1F48-AD60-70732BA9E11C}" dt="2024-12-20T00:00:37.272" v="602" actId="164"/>
          <ac:spMkLst>
            <pc:docMk/>
            <pc:sldMk cId="4217074692" sldId="501"/>
            <ac:spMk id="9" creationId="{FE42C0DF-BC43-C137-3AAA-31D1343EDD86}"/>
          </ac:spMkLst>
        </pc:spChg>
        <pc:spChg chg="add mod">
          <ac:chgData name="GENEROSO LISA" userId="7988d4bf-0ab8-430b-a9a5-770ac262c8f2" providerId="ADAL" clId="{B84ED368-D391-1F48-AD60-70732BA9E11C}" dt="2024-12-20T00:00:37.272" v="602" actId="164"/>
          <ac:spMkLst>
            <pc:docMk/>
            <pc:sldMk cId="4217074692" sldId="501"/>
            <ac:spMk id="10" creationId="{0F000874-943B-B5FB-4647-6EC4EC2BE8D0}"/>
          </ac:spMkLst>
        </pc:spChg>
        <pc:spChg chg="add mod">
          <ac:chgData name="GENEROSO LISA" userId="7988d4bf-0ab8-430b-a9a5-770ac262c8f2" providerId="ADAL" clId="{B84ED368-D391-1F48-AD60-70732BA9E11C}" dt="2024-12-20T00:00:37.272" v="602" actId="164"/>
          <ac:spMkLst>
            <pc:docMk/>
            <pc:sldMk cId="4217074692" sldId="501"/>
            <ac:spMk id="11" creationId="{66DBC5C7-8809-AA66-6C35-DC81070D4E01}"/>
          </ac:spMkLst>
        </pc:spChg>
        <pc:spChg chg="add del mod">
          <ac:chgData name="GENEROSO LISA" userId="7988d4bf-0ab8-430b-a9a5-770ac262c8f2" providerId="ADAL" clId="{B84ED368-D391-1F48-AD60-70732BA9E11C}" dt="2024-12-20T00:00:26.391" v="601" actId="478"/>
          <ac:spMkLst>
            <pc:docMk/>
            <pc:sldMk cId="4217074692" sldId="501"/>
            <ac:spMk id="12" creationId="{40EC7D4C-1ED6-F255-245E-6F874923865C}"/>
          </ac:spMkLst>
        </pc:spChg>
        <pc:spChg chg="mod">
          <ac:chgData name="GENEROSO LISA" userId="7988d4bf-0ab8-430b-a9a5-770ac262c8f2" providerId="ADAL" clId="{B84ED368-D391-1F48-AD60-70732BA9E11C}" dt="2024-12-20T00:02:48.224" v="624" actId="108"/>
          <ac:spMkLst>
            <pc:docMk/>
            <pc:sldMk cId="4217074692" sldId="501"/>
            <ac:spMk id="16" creationId="{3016E128-01B6-9F13-DEF5-3A538072E6C2}"/>
          </ac:spMkLst>
        </pc:spChg>
        <pc:spChg chg="add mod">
          <ac:chgData name="GENEROSO LISA" userId="7988d4bf-0ab8-430b-a9a5-770ac262c8f2" providerId="ADAL" clId="{B84ED368-D391-1F48-AD60-70732BA9E11C}" dt="2024-12-20T00:03:12.322" v="629" actId="14100"/>
          <ac:spMkLst>
            <pc:docMk/>
            <pc:sldMk cId="4217074692" sldId="501"/>
            <ac:spMk id="20" creationId="{2597C880-D790-98E3-9F06-72ED57D32481}"/>
          </ac:spMkLst>
        </pc:spChg>
        <pc:spChg chg="mod">
          <ac:chgData name="GENEROSO LISA" userId="7988d4bf-0ab8-430b-a9a5-770ac262c8f2" providerId="ADAL" clId="{B84ED368-D391-1F48-AD60-70732BA9E11C}" dt="2024-12-20T00:07:57.484" v="692" actId="1076"/>
          <ac:spMkLst>
            <pc:docMk/>
            <pc:sldMk cId="4217074692" sldId="501"/>
            <ac:spMk id="21" creationId="{BCCEE8AC-CE02-D970-1293-F205B87E552E}"/>
          </ac:spMkLst>
        </pc:spChg>
        <pc:spChg chg="add mod">
          <ac:chgData name="GENEROSO LISA" userId="7988d4bf-0ab8-430b-a9a5-770ac262c8f2" providerId="ADAL" clId="{B84ED368-D391-1F48-AD60-70732BA9E11C}" dt="2024-12-20T00:07:04.136" v="679" actId="207"/>
          <ac:spMkLst>
            <pc:docMk/>
            <pc:sldMk cId="4217074692" sldId="501"/>
            <ac:spMk id="22" creationId="{71818CBE-E18C-4165-74F3-69EC0BFA5E11}"/>
          </ac:spMkLst>
        </pc:spChg>
        <pc:grpChg chg="add mod">
          <ac:chgData name="GENEROSO LISA" userId="7988d4bf-0ab8-430b-a9a5-770ac262c8f2" providerId="ADAL" clId="{B84ED368-D391-1F48-AD60-70732BA9E11C}" dt="2024-12-20T00:06:55.302" v="677" actId="164"/>
          <ac:grpSpMkLst>
            <pc:docMk/>
            <pc:sldMk cId="4217074692" sldId="501"/>
            <ac:grpSpMk id="13" creationId="{5DAC2C7E-4E37-722E-5116-2775B647C119}"/>
          </ac:grpSpMkLst>
        </pc:grpChg>
        <pc:grpChg chg="add mod">
          <ac:chgData name="GENEROSO LISA" userId="7988d4bf-0ab8-430b-a9a5-770ac262c8f2" providerId="ADAL" clId="{B84ED368-D391-1F48-AD60-70732BA9E11C}" dt="2024-12-20T00:08:07.420" v="694" actId="1076"/>
          <ac:grpSpMkLst>
            <pc:docMk/>
            <pc:sldMk cId="4217074692" sldId="501"/>
            <ac:grpSpMk id="23" creationId="{5A2DB6DF-44A8-B790-F601-1DCCD41EB9F4}"/>
          </ac:grpSpMkLst>
        </pc:grpChg>
        <pc:picChg chg="add mod modCrop">
          <ac:chgData name="GENEROSO LISA" userId="7988d4bf-0ab8-430b-a9a5-770ac262c8f2" providerId="ADAL" clId="{B84ED368-D391-1F48-AD60-70732BA9E11C}" dt="2024-12-20T00:02:58.755" v="626" actId="732"/>
          <ac:picMkLst>
            <pc:docMk/>
            <pc:sldMk cId="4217074692" sldId="501"/>
            <ac:picMk id="8" creationId="{68DE3142-938D-3D81-0B46-1ED605608280}"/>
          </ac:picMkLst>
        </pc:picChg>
        <pc:picChg chg="add del mod">
          <ac:chgData name="GENEROSO LISA" userId="7988d4bf-0ab8-430b-a9a5-770ac262c8f2" providerId="ADAL" clId="{B84ED368-D391-1F48-AD60-70732BA9E11C}" dt="2024-12-20T00:01:31.691" v="610" actId="478"/>
          <ac:picMkLst>
            <pc:docMk/>
            <pc:sldMk cId="4217074692" sldId="501"/>
            <ac:picMk id="15" creationId="{822E4E91-6FE3-E50D-F470-8C873E518EB6}"/>
          </ac:picMkLst>
        </pc:picChg>
        <pc:picChg chg="add del mod modCrop">
          <ac:chgData name="GENEROSO LISA" userId="7988d4bf-0ab8-430b-a9a5-770ac262c8f2" providerId="ADAL" clId="{B84ED368-D391-1F48-AD60-70732BA9E11C}" dt="2024-12-20T00:02:14.276" v="620" actId="478"/>
          <ac:picMkLst>
            <pc:docMk/>
            <pc:sldMk cId="4217074692" sldId="501"/>
            <ac:picMk id="19" creationId="{9CF8D113-FE27-82C9-516C-FB9317338905}"/>
          </ac:picMkLst>
        </pc:picChg>
      </pc:sldChg>
      <pc:sldChg chg="addSp delSp modSp add mod">
        <pc:chgData name="GENEROSO LISA" userId="7988d4bf-0ab8-430b-a9a5-770ac262c8f2" providerId="ADAL" clId="{B84ED368-D391-1F48-AD60-70732BA9E11C}" dt="2024-12-20T00:19:02.261" v="982" actId="14100"/>
        <pc:sldMkLst>
          <pc:docMk/>
          <pc:sldMk cId="4204594027" sldId="502"/>
        </pc:sldMkLst>
        <pc:spChg chg="add mod">
          <ac:chgData name="GENEROSO LISA" userId="7988d4bf-0ab8-430b-a9a5-770ac262c8f2" providerId="ADAL" clId="{B84ED368-D391-1F48-AD60-70732BA9E11C}" dt="2024-12-20T00:17:01.274" v="854" actId="1076"/>
          <ac:spMkLst>
            <pc:docMk/>
            <pc:sldMk cId="4204594027" sldId="502"/>
            <ac:spMk id="15" creationId="{E95BCE7B-36BE-C982-7E8D-8A2793834E39}"/>
          </ac:spMkLst>
        </pc:spChg>
        <pc:spChg chg="add mod">
          <ac:chgData name="GENEROSO LISA" userId="7988d4bf-0ab8-430b-a9a5-770ac262c8f2" providerId="ADAL" clId="{B84ED368-D391-1F48-AD60-70732BA9E11C}" dt="2024-12-20T00:17:01.274" v="854" actId="1076"/>
          <ac:spMkLst>
            <pc:docMk/>
            <pc:sldMk cId="4204594027" sldId="502"/>
            <ac:spMk id="18" creationId="{AEA015C0-E38F-7A53-AE73-AF83FA35BF55}"/>
          </ac:spMkLst>
        </pc:spChg>
        <pc:spChg chg="del">
          <ac:chgData name="GENEROSO LISA" userId="7988d4bf-0ab8-430b-a9a5-770ac262c8f2" providerId="ADAL" clId="{B84ED368-D391-1F48-AD60-70732BA9E11C}" dt="2024-12-20T00:11:25.992" v="703" actId="478"/>
          <ac:spMkLst>
            <pc:docMk/>
            <pc:sldMk cId="4204594027" sldId="502"/>
            <ac:spMk id="20" creationId="{C4C1EAB8-7F1D-E836-D539-83377AD79D0F}"/>
          </ac:spMkLst>
        </pc:spChg>
        <pc:spChg chg="mod">
          <ac:chgData name="GENEROSO LISA" userId="7988d4bf-0ab8-430b-a9a5-770ac262c8f2" providerId="ADAL" clId="{B84ED368-D391-1F48-AD60-70732BA9E11C}" dt="2024-12-20T00:17:05.271" v="855" actId="1076"/>
          <ac:spMkLst>
            <pc:docMk/>
            <pc:sldMk cId="4204594027" sldId="502"/>
            <ac:spMk id="21" creationId="{BD1E7DBA-A059-B33B-1ABF-F881DA2CD3F9}"/>
          </ac:spMkLst>
        </pc:spChg>
        <pc:spChg chg="add mod">
          <ac:chgData name="GENEROSO LISA" userId="7988d4bf-0ab8-430b-a9a5-770ac262c8f2" providerId="ADAL" clId="{B84ED368-D391-1F48-AD60-70732BA9E11C}" dt="2024-12-20T00:19:02.261" v="982" actId="14100"/>
          <ac:spMkLst>
            <pc:docMk/>
            <pc:sldMk cId="4204594027" sldId="502"/>
            <ac:spMk id="24" creationId="{9054B545-D7CF-F088-2C98-7A0BE4496971}"/>
          </ac:spMkLst>
        </pc:spChg>
        <pc:grpChg chg="del">
          <ac:chgData name="GENEROSO LISA" userId="7988d4bf-0ab8-430b-a9a5-770ac262c8f2" providerId="ADAL" clId="{B84ED368-D391-1F48-AD60-70732BA9E11C}" dt="2024-12-20T00:08:49.487" v="700" actId="478"/>
          <ac:grpSpMkLst>
            <pc:docMk/>
            <pc:sldMk cId="4204594027" sldId="502"/>
            <ac:grpSpMk id="23" creationId="{A09A9EE7-85C6-CD80-ADC6-83D748F8C4F7}"/>
          </ac:grpSpMkLst>
        </pc:grpChg>
        <pc:picChg chg="add mod">
          <ac:chgData name="GENEROSO LISA" userId="7988d4bf-0ab8-430b-a9a5-770ac262c8f2" providerId="ADAL" clId="{B84ED368-D391-1F48-AD60-70732BA9E11C}" dt="2024-12-20T00:17:01.274" v="854" actId="1076"/>
          <ac:picMkLst>
            <pc:docMk/>
            <pc:sldMk cId="4204594027" sldId="502"/>
            <ac:picMk id="6" creationId="{064FE05A-281C-F5F0-70DB-517F65C9E4D4}"/>
          </ac:picMkLst>
        </pc:picChg>
        <pc:picChg chg="add mod">
          <ac:chgData name="GENEROSO LISA" userId="7988d4bf-0ab8-430b-a9a5-770ac262c8f2" providerId="ADAL" clId="{B84ED368-D391-1F48-AD60-70732BA9E11C}" dt="2024-12-20T00:17:01.274" v="854" actId="1076"/>
          <ac:picMkLst>
            <pc:docMk/>
            <pc:sldMk cId="4204594027" sldId="502"/>
            <ac:picMk id="12" creationId="{E0332E51-B6E1-C0C6-4EA1-8446C0A6B2CB}"/>
          </ac:picMkLst>
        </pc:picChg>
      </pc:sldChg>
      <pc:sldChg chg="addSp delSp modSp add mod">
        <pc:chgData name="GENEROSO LISA" userId="7988d4bf-0ab8-430b-a9a5-770ac262c8f2" providerId="ADAL" clId="{B84ED368-D391-1F48-AD60-70732BA9E11C}" dt="2024-12-20T00:28:50.142" v="1193" actId="1076"/>
        <pc:sldMkLst>
          <pc:docMk/>
          <pc:sldMk cId="1051671632" sldId="503"/>
        </pc:sldMkLst>
        <pc:spChg chg="add mod">
          <ac:chgData name="GENEROSO LISA" userId="7988d4bf-0ab8-430b-a9a5-770ac262c8f2" providerId="ADAL" clId="{B84ED368-D391-1F48-AD60-70732BA9E11C}" dt="2024-12-20T00:23:32.131" v="1092" actId="164"/>
          <ac:spMkLst>
            <pc:docMk/>
            <pc:sldMk cId="1051671632" sldId="503"/>
            <ac:spMk id="14" creationId="{8CFBF79E-D600-F8F0-64CF-FFE7675FAD29}"/>
          </ac:spMkLst>
        </pc:spChg>
        <pc:spChg chg="del">
          <ac:chgData name="GENEROSO LISA" userId="7988d4bf-0ab8-430b-a9a5-770ac262c8f2" providerId="ADAL" clId="{B84ED368-D391-1F48-AD60-70732BA9E11C}" dt="2024-12-20T00:20:43.779" v="1075" actId="478"/>
          <ac:spMkLst>
            <pc:docMk/>
            <pc:sldMk cId="1051671632" sldId="503"/>
            <ac:spMk id="15" creationId="{62E3B572-F447-F1B3-4B4D-535CA8FE57DC}"/>
          </ac:spMkLst>
        </pc:spChg>
        <pc:spChg chg="del">
          <ac:chgData name="GENEROSO LISA" userId="7988d4bf-0ab8-430b-a9a5-770ac262c8f2" providerId="ADAL" clId="{B84ED368-D391-1F48-AD60-70732BA9E11C}" dt="2024-12-20T00:20:43.779" v="1075" actId="478"/>
          <ac:spMkLst>
            <pc:docMk/>
            <pc:sldMk cId="1051671632" sldId="503"/>
            <ac:spMk id="18" creationId="{228F07BA-8DEF-A9EC-80DD-DA1DB50D55A4}"/>
          </ac:spMkLst>
        </pc:spChg>
        <pc:spChg chg="mod">
          <ac:chgData name="GENEROSO LISA" userId="7988d4bf-0ab8-430b-a9a5-770ac262c8f2" providerId="ADAL" clId="{B84ED368-D391-1F48-AD60-70732BA9E11C}" dt="2024-12-20T00:20:36.715" v="1073" actId="20577"/>
          <ac:spMkLst>
            <pc:docMk/>
            <pc:sldMk cId="1051671632" sldId="503"/>
            <ac:spMk id="21" creationId="{8E25AC8A-EC1E-1C37-F27E-09CEEC88F7B7}"/>
          </ac:spMkLst>
        </pc:spChg>
        <pc:spChg chg="del">
          <ac:chgData name="GENEROSO LISA" userId="7988d4bf-0ab8-430b-a9a5-770ac262c8f2" providerId="ADAL" clId="{B84ED368-D391-1F48-AD60-70732BA9E11C}" dt="2024-12-20T00:24:10.467" v="1093" actId="478"/>
          <ac:spMkLst>
            <pc:docMk/>
            <pc:sldMk cId="1051671632" sldId="503"/>
            <ac:spMk id="24" creationId="{B7700C98-AEFA-7A19-C699-F1F46E49A612}"/>
          </ac:spMkLst>
        </pc:spChg>
        <pc:spChg chg="add mod">
          <ac:chgData name="GENEROSO LISA" userId="7988d4bf-0ab8-430b-a9a5-770ac262c8f2" providerId="ADAL" clId="{B84ED368-D391-1F48-AD60-70732BA9E11C}" dt="2024-12-20T00:28:50.142" v="1193" actId="1076"/>
          <ac:spMkLst>
            <pc:docMk/>
            <pc:sldMk cId="1051671632" sldId="503"/>
            <ac:spMk id="25" creationId="{0D1B1E50-4542-42CA-B93A-934A80B4BA80}"/>
          </ac:spMkLst>
        </pc:spChg>
        <pc:spChg chg="add mod">
          <ac:chgData name="GENEROSO LISA" userId="7988d4bf-0ab8-430b-a9a5-770ac262c8f2" providerId="ADAL" clId="{B84ED368-D391-1F48-AD60-70732BA9E11C}" dt="2024-12-20T00:28:38.958" v="1192" actId="1076"/>
          <ac:spMkLst>
            <pc:docMk/>
            <pc:sldMk cId="1051671632" sldId="503"/>
            <ac:spMk id="26" creationId="{BCBEB122-DF1B-EE54-6636-E169C1E3BB2E}"/>
          </ac:spMkLst>
        </pc:spChg>
        <pc:grpChg chg="add mod">
          <ac:chgData name="GENEROSO LISA" userId="7988d4bf-0ab8-430b-a9a5-770ac262c8f2" providerId="ADAL" clId="{B84ED368-D391-1F48-AD60-70732BA9E11C}" dt="2024-12-20T00:23:32.131" v="1092" actId="164"/>
          <ac:grpSpMkLst>
            <pc:docMk/>
            <pc:sldMk cId="1051671632" sldId="503"/>
            <ac:grpSpMk id="13" creationId="{98D6DEDF-DA28-F838-5E76-874C7AA66DC8}"/>
          </ac:grpSpMkLst>
        </pc:grpChg>
        <pc:grpChg chg="add mod">
          <ac:chgData name="GENEROSO LISA" userId="7988d4bf-0ab8-430b-a9a5-770ac262c8f2" providerId="ADAL" clId="{B84ED368-D391-1F48-AD60-70732BA9E11C}" dt="2024-12-20T00:25:28.219" v="1103" actId="1076"/>
          <ac:grpSpMkLst>
            <pc:docMk/>
            <pc:sldMk cId="1051671632" sldId="503"/>
            <ac:grpSpMk id="19" creationId="{07600959-7ECA-7A70-95D0-9B0985421014}"/>
          </ac:grpSpMkLst>
        </pc:grpChg>
        <pc:picChg chg="del">
          <ac:chgData name="GENEROSO LISA" userId="7988d4bf-0ab8-430b-a9a5-770ac262c8f2" providerId="ADAL" clId="{B84ED368-D391-1F48-AD60-70732BA9E11C}" dt="2024-12-20T00:20:40.646" v="1074" actId="478"/>
          <ac:picMkLst>
            <pc:docMk/>
            <pc:sldMk cId="1051671632" sldId="503"/>
            <ac:picMk id="6" creationId="{9AB308E3-B033-865B-A9CF-8211BF633317}"/>
          </ac:picMkLst>
        </pc:picChg>
        <pc:picChg chg="add mod">
          <ac:chgData name="GENEROSO LISA" userId="7988d4bf-0ab8-430b-a9a5-770ac262c8f2" providerId="ADAL" clId="{B84ED368-D391-1F48-AD60-70732BA9E11C}" dt="2024-12-20T00:22:16.162" v="1089" actId="164"/>
          <ac:picMkLst>
            <pc:docMk/>
            <pc:sldMk cId="1051671632" sldId="503"/>
            <ac:picMk id="9" creationId="{6E9F358B-B268-6BE9-A8F4-DB43F353A6BF}"/>
          </ac:picMkLst>
        </pc:picChg>
        <pc:picChg chg="add mod">
          <ac:chgData name="GENEROSO LISA" userId="7988d4bf-0ab8-430b-a9a5-770ac262c8f2" providerId="ADAL" clId="{B84ED368-D391-1F48-AD60-70732BA9E11C}" dt="2024-12-20T00:22:16.162" v="1089" actId="164"/>
          <ac:picMkLst>
            <pc:docMk/>
            <pc:sldMk cId="1051671632" sldId="503"/>
            <ac:picMk id="11" creationId="{03848160-340B-C34B-EE6D-A14A23BA32E8}"/>
          </ac:picMkLst>
        </pc:picChg>
        <pc:picChg chg="del">
          <ac:chgData name="GENEROSO LISA" userId="7988d4bf-0ab8-430b-a9a5-770ac262c8f2" providerId="ADAL" clId="{B84ED368-D391-1F48-AD60-70732BA9E11C}" dt="2024-12-20T00:20:43.779" v="1075" actId="478"/>
          <ac:picMkLst>
            <pc:docMk/>
            <pc:sldMk cId="1051671632" sldId="503"/>
            <ac:picMk id="12" creationId="{DC15E32D-843F-9011-2310-853CE5D84A6A}"/>
          </ac:picMkLst>
        </pc:picChg>
        <pc:picChg chg="add mod">
          <ac:chgData name="GENEROSO LISA" userId="7988d4bf-0ab8-430b-a9a5-770ac262c8f2" providerId="ADAL" clId="{B84ED368-D391-1F48-AD60-70732BA9E11C}" dt="2024-12-20T00:25:30.771" v="1104" actId="1076"/>
          <ac:picMkLst>
            <pc:docMk/>
            <pc:sldMk cId="1051671632" sldId="503"/>
            <ac:picMk id="22" creationId="{9BC993A3-BB0A-F0DC-C80F-0597FE6299DE}"/>
          </ac:picMkLst>
        </pc:picChg>
      </pc:sldChg>
      <pc:sldChg chg="delSp modSp add mod">
        <pc:chgData name="GENEROSO LISA" userId="7988d4bf-0ab8-430b-a9a5-770ac262c8f2" providerId="ADAL" clId="{B84ED368-D391-1F48-AD60-70732BA9E11C}" dt="2024-12-20T00:40:27.488" v="1569" actId="20577"/>
        <pc:sldMkLst>
          <pc:docMk/>
          <pc:sldMk cId="1664064340" sldId="504"/>
        </pc:sldMkLst>
        <pc:spChg chg="mod">
          <ac:chgData name="GENEROSO LISA" userId="7988d4bf-0ab8-430b-a9a5-770ac262c8f2" providerId="ADAL" clId="{B84ED368-D391-1F48-AD60-70732BA9E11C}" dt="2024-12-20T00:40:27.488" v="1569" actId="20577"/>
          <ac:spMkLst>
            <pc:docMk/>
            <pc:sldMk cId="1664064340" sldId="504"/>
            <ac:spMk id="9" creationId="{3A4EAD31-FF2E-C5F2-FAD0-6B917634DFB8}"/>
          </ac:spMkLst>
        </pc:spChg>
        <pc:spChg chg="mod">
          <ac:chgData name="GENEROSO LISA" userId="7988d4bf-0ab8-430b-a9a5-770ac262c8f2" providerId="ADAL" clId="{B84ED368-D391-1F48-AD60-70732BA9E11C}" dt="2024-12-20T00:35:54.534" v="1320" actId="20577"/>
          <ac:spMkLst>
            <pc:docMk/>
            <pc:sldMk cId="1664064340" sldId="504"/>
            <ac:spMk id="10" creationId="{74161053-9AEA-B4A3-BCB8-32FF8FEA4A46}"/>
          </ac:spMkLst>
        </pc:spChg>
        <pc:picChg chg="del">
          <ac:chgData name="GENEROSO LISA" userId="7988d4bf-0ab8-430b-a9a5-770ac262c8f2" providerId="ADAL" clId="{B84ED368-D391-1F48-AD60-70732BA9E11C}" dt="2024-12-20T00:36:29.975" v="1325" actId="478"/>
          <ac:picMkLst>
            <pc:docMk/>
            <pc:sldMk cId="1664064340" sldId="504"/>
            <ac:picMk id="5" creationId="{CECF4755-9608-A675-26A3-8431548BB0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323E-4DEC-CB4C-A5AF-D2C092ED4546}" type="datetimeFigureOut">
              <a:rPr lang="en-IT" smtClean="0"/>
              <a:t>20/12/24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8DDF5-6A98-484F-BADF-76190F83E45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9694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8DDF5-6A98-484F-BADF-76190F83E456}" type="slidenum">
              <a:rPr lang="en-IT" smtClean="0"/>
              <a:t>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9082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lti-coloured smoke gradient">
            <a:extLst>
              <a:ext uri="{FF2B5EF4-FFF2-40B4-BE49-F238E27FC236}">
                <a16:creationId xmlns:a16="http://schemas.microsoft.com/office/drawing/2014/main" id="{6D3E179D-9DEF-C6B2-9FA7-6AC0E2589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6000"/>
                    </a14:imgEffect>
                  </a14:imgLayer>
                </a14:imgProps>
              </a:ext>
            </a:extLst>
          </a:blip>
          <a:srcRect l="27498" t="11364" r="15079" b="13830"/>
          <a:stretch/>
        </p:blipFill>
        <p:spPr>
          <a:xfrm>
            <a:off x="6096000" y="0"/>
            <a:ext cx="6096000" cy="68791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DA6671-D03F-9472-F7C7-37036FE5FAD8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82000">
                <a:schemeClr val="accent2">
                  <a:lumMod val="0"/>
                  <a:lumOff val="100000"/>
                  <a:alpha val="0"/>
                </a:schemeClr>
              </a:gs>
              <a:gs pos="53000">
                <a:schemeClr val="bg2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pic>
        <p:nvPicPr>
          <p:cNvPr id="3" name="Picture 2" descr="A blurry background of a colorful gradient&#10;&#10;Description automatically generated with medium confidence">
            <a:extLst>
              <a:ext uri="{FF2B5EF4-FFF2-40B4-BE49-F238E27FC236}">
                <a16:creationId xmlns:a16="http://schemas.microsoft.com/office/drawing/2014/main" id="{86826996-3CFF-F020-A8ED-0155C120AA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5725"/>
                    </a14:imgEffect>
                    <a14:imgEffect>
                      <a14:saturation sat="321000"/>
                    </a14:imgEffect>
                    <a14:imgEffect>
                      <a14:brightnessContrast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1" cy="6857999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0CDED84-BAF6-05AD-95E7-AFB5F0217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446" y="1918548"/>
            <a:ext cx="6584916" cy="12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defRPr lang="en-IT" sz="4800" b="1" kern="1200" dirty="0">
                <a:solidFill>
                  <a:schemeClr val="bg1"/>
                </a:solidFill>
                <a:latin typeface="Aptos Black" panose="020B00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35C61FB-B2D0-1B5E-489C-0AE261853EF5}"/>
              </a:ext>
            </a:extLst>
          </p:cNvPr>
          <p:cNvSpPr txBox="1">
            <a:spLocks/>
          </p:cNvSpPr>
          <p:nvPr userDrawn="1"/>
        </p:nvSpPr>
        <p:spPr>
          <a:xfrm>
            <a:off x="2110511" y="3811990"/>
            <a:ext cx="6584916" cy="12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T" sz="4800" b="1" kern="1200" dirty="0">
                <a:solidFill>
                  <a:schemeClr val="bg1"/>
                </a:solidFill>
                <a:latin typeface="Aptos Black" panose="020B0004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endParaRPr lang="en-GB" sz="4000" b="1" kern="1200" dirty="0">
              <a:solidFill>
                <a:srgbClr val="F6D4D8"/>
              </a:solidFill>
              <a:latin typeface="Aptos ExtraBold" panose="020B0004020202020204" pitchFamily="34" charset="0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345E345-56D3-9655-21AE-B0D6D4863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446" y="3364965"/>
            <a:ext cx="7729267" cy="125790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6000" b="1" kern="1200" dirty="0">
                <a:solidFill>
                  <a:srgbClr val="F6D4D8"/>
                </a:solidFill>
                <a:latin typeface="Aptos ExtraBold" panose="020B00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6D4D8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Click To Edit Master Sub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3173D2E-3658-F31A-4CC4-9EE7E9949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5446" y="4681041"/>
            <a:ext cx="7729267" cy="7764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6000" b="1" i="0" kern="1200" dirty="0">
                <a:solidFill>
                  <a:srgbClr val="F6D4D8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4000" b="1" i="1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Sub su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6D4D8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7D8239A-3A41-FC78-04F3-52F8A51A0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5446" y="5571135"/>
            <a:ext cx="7729267" cy="77645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6000" b="1" kern="1200" dirty="0">
                <a:solidFill>
                  <a:srgbClr val="F6D4D8"/>
                </a:solidFill>
                <a:latin typeface="Aptos ExtraBold" panose="020B00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4000" b="0" i="1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Sub sub title</a:t>
            </a:r>
          </a:p>
        </p:txBody>
      </p:sp>
    </p:spTree>
    <p:extLst>
      <p:ext uri="{BB962C8B-B14F-4D97-AF65-F5344CB8AC3E}">
        <p14:creationId xmlns:p14="http://schemas.microsoft.com/office/powerpoint/2010/main" val="130804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60">
            <a:extLst>
              <a:ext uri="{FF2B5EF4-FFF2-40B4-BE49-F238E27FC236}">
                <a16:creationId xmlns:a16="http://schemas.microsoft.com/office/drawing/2014/main" id="{7032AF87-B54F-D0C0-C7F3-52549EFBCABD}"/>
              </a:ext>
            </a:extLst>
          </p:cNvPr>
          <p:cNvSpPr/>
          <p:nvPr userDrawn="1"/>
        </p:nvSpPr>
        <p:spPr>
          <a:xfrm>
            <a:off x="9392685" y="-1"/>
            <a:ext cx="2799315" cy="6901367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  <a:gd name="connsiteX0" fmla="*/ 812878 w 5243339"/>
              <a:gd name="connsiteY0" fmla="*/ 840 h 5265194"/>
              <a:gd name="connsiteX1" fmla="*/ 960980 w 5243339"/>
              <a:gd name="connsiteY1" fmla="*/ 1442 h 5265194"/>
              <a:gd name="connsiteX2" fmla="*/ 2216856 w 5243339"/>
              <a:gd name="connsiteY2" fmla="*/ 376120 h 5265194"/>
              <a:gd name="connsiteX3" fmla="*/ 3687427 w 5243339"/>
              <a:gd name="connsiteY3" fmla="*/ 4778650 h 5265194"/>
              <a:gd name="connsiteX4" fmla="*/ 3267677 w 5243339"/>
              <a:gd name="connsiteY4" fmla="*/ 5245601 h 5265194"/>
              <a:gd name="connsiteX5" fmla="*/ 3237167 w 5243339"/>
              <a:gd name="connsiteY5" fmla="*/ 5265194 h 5265194"/>
              <a:gd name="connsiteX6" fmla="*/ 5243339 w 5243339"/>
              <a:gd name="connsiteY6" fmla="*/ 4365763 h 5265194"/>
              <a:gd name="connsiteX7" fmla="*/ 0 w 5243339"/>
              <a:gd name="connsiteY7" fmla="*/ 162790 h 5265194"/>
              <a:gd name="connsiteX8" fmla="*/ 58408 w 5243339"/>
              <a:gd name="connsiteY8" fmla="*/ 139352 h 5265194"/>
              <a:gd name="connsiteX9" fmla="*/ 812878 w 5243339"/>
              <a:gd name="connsiteY9" fmla="*/ 840 h 5265194"/>
              <a:gd name="connsiteX0" fmla="*/ 754470 w 5184931"/>
              <a:gd name="connsiteY0" fmla="*/ 1197946 h 6462300"/>
              <a:gd name="connsiteX1" fmla="*/ 902572 w 5184931"/>
              <a:gd name="connsiteY1" fmla="*/ 1198548 h 6462300"/>
              <a:gd name="connsiteX2" fmla="*/ 2158448 w 5184931"/>
              <a:gd name="connsiteY2" fmla="*/ 1573226 h 6462300"/>
              <a:gd name="connsiteX3" fmla="*/ 3629019 w 5184931"/>
              <a:gd name="connsiteY3" fmla="*/ 5975756 h 6462300"/>
              <a:gd name="connsiteX4" fmla="*/ 3209269 w 5184931"/>
              <a:gd name="connsiteY4" fmla="*/ 6442707 h 6462300"/>
              <a:gd name="connsiteX5" fmla="*/ 3178759 w 5184931"/>
              <a:gd name="connsiteY5" fmla="*/ 6462300 h 6462300"/>
              <a:gd name="connsiteX6" fmla="*/ 5184931 w 5184931"/>
              <a:gd name="connsiteY6" fmla="*/ 5562869 h 6462300"/>
              <a:gd name="connsiteX7" fmla="*/ 2977238 w 5184931"/>
              <a:gd name="connsiteY7" fmla="*/ 0 h 6462300"/>
              <a:gd name="connsiteX8" fmla="*/ 0 w 5184931"/>
              <a:gd name="connsiteY8" fmla="*/ 1336458 h 6462300"/>
              <a:gd name="connsiteX9" fmla="*/ 754470 w 5184931"/>
              <a:gd name="connsiteY9" fmla="*/ 1197946 h 6462300"/>
              <a:gd name="connsiteX0" fmla="*/ 754470 w 5184931"/>
              <a:gd name="connsiteY0" fmla="*/ 1197946 h 6442707"/>
              <a:gd name="connsiteX1" fmla="*/ 902572 w 5184931"/>
              <a:gd name="connsiteY1" fmla="*/ 1198548 h 6442707"/>
              <a:gd name="connsiteX2" fmla="*/ 2158448 w 5184931"/>
              <a:gd name="connsiteY2" fmla="*/ 1573226 h 6442707"/>
              <a:gd name="connsiteX3" fmla="*/ 3629019 w 5184931"/>
              <a:gd name="connsiteY3" fmla="*/ 5975756 h 6442707"/>
              <a:gd name="connsiteX4" fmla="*/ 3209269 w 5184931"/>
              <a:gd name="connsiteY4" fmla="*/ 6442707 h 6442707"/>
              <a:gd name="connsiteX5" fmla="*/ 3695236 w 5184931"/>
              <a:gd name="connsiteY5" fmla="*/ 6234345 h 6442707"/>
              <a:gd name="connsiteX6" fmla="*/ 5184931 w 5184931"/>
              <a:gd name="connsiteY6" fmla="*/ 5562869 h 6442707"/>
              <a:gd name="connsiteX7" fmla="*/ 2977238 w 5184931"/>
              <a:gd name="connsiteY7" fmla="*/ 0 h 6442707"/>
              <a:gd name="connsiteX8" fmla="*/ 0 w 5184931"/>
              <a:gd name="connsiteY8" fmla="*/ 1336458 h 6442707"/>
              <a:gd name="connsiteX9" fmla="*/ 754470 w 5184931"/>
              <a:gd name="connsiteY9" fmla="*/ 1197946 h 6442707"/>
              <a:gd name="connsiteX0" fmla="*/ 754470 w 5714243"/>
              <a:gd name="connsiteY0" fmla="*/ 1197946 h 6442707"/>
              <a:gd name="connsiteX1" fmla="*/ 902572 w 5714243"/>
              <a:gd name="connsiteY1" fmla="*/ 1198548 h 6442707"/>
              <a:gd name="connsiteX2" fmla="*/ 2158448 w 5714243"/>
              <a:gd name="connsiteY2" fmla="*/ 1573226 h 6442707"/>
              <a:gd name="connsiteX3" fmla="*/ 3629019 w 5714243"/>
              <a:gd name="connsiteY3" fmla="*/ 5975756 h 6442707"/>
              <a:gd name="connsiteX4" fmla="*/ 3209269 w 5714243"/>
              <a:gd name="connsiteY4" fmla="*/ 6442707 h 6442707"/>
              <a:gd name="connsiteX5" fmla="*/ 3695236 w 5714243"/>
              <a:gd name="connsiteY5" fmla="*/ 6234345 h 6442707"/>
              <a:gd name="connsiteX6" fmla="*/ 5714243 w 5714243"/>
              <a:gd name="connsiteY6" fmla="*/ 5663439 h 6442707"/>
              <a:gd name="connsiteX7" fmla="*/ 2977238 w 5714243"/>
              <a:gd name="connsiteY7" fmla="*/ 0 h 6442707"/>
              <a:gd name="connsiteX8" fmla="*/ 0 w 5714243"/>
              <a:gd name="connsiteY8" fmla="*/ 1336458 h 6442707"/>
              <a:gd name="connsiteX9" fmla="*/ 754470 w 5714243"/>
              <a:gd name="connsiteY9" fmla="*/ 1197946 h 6442707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695236 w 5714243"/>
              <a:gd name="connsiteY5" fmla="*/ 6234345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910786 w 5714243"/>
              <a:gd name="connsiteY5" fmla="*/ 6409353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629019 w 5714243"/>
              <a:gd name="connsiteY3" fmla="*/ 5975756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395843 w 5714243"/>
              <a:gd name="connsiteY3" fmla="*/ 5608629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375156 h 6953499"/>
              <a:gd name="connsiteX1" fmla="*/ 902572 w 5714243"/>
              <a:gd name="connsiteY1" fmla="*/ 1375758 h 6953499"/>
              <a:gd name="connsiteX2" fmla="*/ 2158448 w 5714243"/>
              <a:gd name="connsiteY2" fmla="*/ 1750436 h 6953499"/>
              <a:gd name="connsiteX3" fmla="*/ 3395843 w 5714243"/>
              <a:gd name="connsiteY3" fmla="*/ 5785839 h 6953499"/>
              <a:gd name="connsiteX4" fmla="*/ 3006719 w 5714243"/>
              <a:gd name="connsiteY4" fmla="*/ 6953499 h 6953499"/>
              <a:gd name="connsiteX5" fmla="*/ 3910786 w 5714243"/>
              <a:gd name="connsiteY5" fmla="*/ 6586563 h 6953499"/>
              <a:gd name="connsiteX6" fmla="*/ 5714243 w 5714243"/>
              <a:gd name="connsiteY6" fmla="*/ 5840649 h 6953499"/>
              <a:gd name="connsiteX7" fmla="*/ 3182076 w 5714243"/>
              <a:gd name="connsiteY7" fmla="*/ 0 h 6953499"/>
              <a:gd name="connsiteX8" fmla="*/ 0 w 5714243"/>
              <a:gd name="connsiteY8" fmla="*/ 1513668 h 6953499"/>
              <a:gd name="connsiteX9" fmla="*/ 754470 w 5714243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2235146 w 5790941"/>
              <a:gd name="connsiteY2" fmla="*/ 1750436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141521 w 5790941"/>
              <a:gd name="connsiteY0" fmla="*/ 1328931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141521 w 5790941"/>
              <a:gd name="connsiteY0" fmla="*/ 1328931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607187 w 5790941"/>
              <a:gd name="connsiteY0" fmla="*/ 1130149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607187 w 5790941"/>
              <a:gd name="connsiteY9" fmla="*/ 1130149 h 6953499"/>
              <a:gd name="connsiteX0" fmla="*/ 167604 w 5351358"/>
              <a:gd name="connsiteY0" fmla="*/ 1130149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167604 w 5351358"/>
              <a:gd name="connsiteY9" fmla="*/ 1130149 h 6953499"/>
              <a:gd name="connsiteX0" fmla="*/ 697711 w 5351358"/>
              <a:gd name="connsiteY0" fmla="*/ 905308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2131520 w 5351358"/>
              <a:gd name="connsiteY1" fmla="*/ 931334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281911 w 4935558"/>
              <a:gd name="connsiteY0" fmla="*/ 905308 h 6953499"/>
              <a:gd name="connsiteX1" fmla="*/ 1715720 w 4935558"/>
              <a:gd name="connsiteY1" fmla="*/ 931334 h 6953499"/>
              <a:gd name="connsiteX2" fmla="*/ 3147936 w 4935558"/>
              <a:gd name="connsiteY2" fmla="*/ 2472135 h 6953499"/>
              <a:gd name="connsiteX3" fmla="*/ 3946639 w 4935558"/>
              <a:gd name="connsiteY3" fmla="*/ 5258737 h 6953499"/>
              <a:gd name="connsiteX4" fmla="*/ 2228034 w 4935558"/>
              <a:gd name="connsiteY4" fmla="*/ 6953499 h 6953499"/>
              <a:gd name="connsiteX5" fmla="*/ 3132101 w 4935558"/>
              <a:gd name="connsiteY5" fmla="*/ 6586563 h 6953499"/>
              <a:gd name="connsiteX6" fmla="*/ 4935558 w 4935558"/>
              <a:gd name="connsiteY6" fmla="*/ 5840649 h 6953499"/>
              <a:gd name="connsiteX7" fmla="*/ 2403391 w 4935558"/>
              <a:gd name="connsiteY7" fmla="*/ 0 h 6953499"/>
              <a:gd name="connsiteX8" fmla="*/ 0 w 4935558"/>
              <a:gd name="connsiteY8" fmla="*/ 936632 h 6953499"/>
              <a:gd name="connsiteX9" fmla="*/ 281911 w 4935558"/>
              <a:gd name="connsiteY9" fmla="*/ 905308 h 6953499"/>
              <a:gd name="connsiteX0" fmla="*/ 320270 w 4973917"/>
              <a:gd name="connsiteY0" fmla="*/ 905308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320270 w 4973917"/>
              <a:gd name="connsiteY9" fmla="*/ 905308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4022772 w 4973917"/>
              <a:gd name="connsiteY5" fmla="*/ 6231436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84998 w 4973917"/>
              <a:gd name="connsiteY3" fmla="*/ 5258737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52043 w 4973917"/>
              <a:gd name="connsiteY3" fmla="*/ 4905030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334816"/>
              <a:gd name="connsiteX1" fmla="*/ 1754079 w 4973917"/>
              <a:gd name="connsiteY1" fmla="*/ 931334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334816"/>
              <a:gd name="connsiteX1" fmla="*/ 1850736 w 4973917"/>
              <a:gd name="connsiteY1" fmla="*/ 955170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3952043 w 4973917"/>
              <a:gd name="connsiteY3" fmla="*/ 4905030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89097 w 4973917"/>
              <a:gd name="connsiteY1" fmla="*/ 918685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409256 w 4706946"/>
              <a:gd name="connsiteY0" fmla="*/ 803320 h 6231436"/>
              <a:gd name="connsiteX1" fmla="*/ 1622126 w 4706946"/>
              <a:gd name="connsiteY1" fmla="*/ 918685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231436"/>
              <a:gd name="connsiteX1" fmla="*/ 1855324 w 4706946"/>
              <a:gd name="connsiteY1" fmla="*/ 1034124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19324 w 4706946"/>
              <a:gd name="connsiteY2" fmla="*/ 2472135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12502 w 4706946"/>
              <a:gd name="connsiteY4" fmla="*/ 6061551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3106471 w 4706946"/>
              <a:gd name="connsiteY2" fmla="*/ 2606279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22203"/>
              <a:gd name="connsiteY0" fmla="*/ 803320 h 6314822"/>
              <a:gd name="connsiteX1" fmla="*/ 1737827 w 4722203"/>
              <a:gd name="connsiteY1" fmla="*/ 1061201 h 6314822"/>
              <a:gd name="connsiteX2" fmla="*/ 3106471 w 4722203"/>
              <a:gd name="connsiteY2" fmla="*/ 2606279 h 6314822"/>
              <a:gd name="connsiteX3" fmla="*/ 3863818 w 4722203"/>
              <a:gd name="connsiteY3" fmla="*/ 4843238 h 6314822"/>
              <a:gd name="connsiteX4" fmla="*/ 3552921 w 4722203"/>
              <a:gd name="connsiteY4" fmla="*/ 6293868 h 6314822"/>
              <a:gd name="connsiteX5" fmla="*/ 3575517 w 4722203"/>
              <a:gd name="connsiteY5" fmla="*/ 6314822 h 6314822"/>
              <a:gd name="connsiteX6" fmla="*/ 4722203 w 4722203"/>
              <a:gd name="connsiteY6" fmla="*/ 5876766 h 6314822"/>
              <a:gd name="connsiteX7" fmla="*/ 2174779 w 4722203"/>
              <a:gd name="connsiteY7" fmla="*/ 0 h 6314822"/>
              <a:gd name="connsiteX8" fmla="*/ 0 w 4722203"/>
              <a:gd name="connsiteY8" fmla="*/ 865163 h 6314822"/>
              <a:gd name="connsiteX9" fmla="*/ 409256 w 4722203"/>
              <a:gd name="connsiteY9" fmla="*/ 803320 h 6314822"/>
              <a:gd name="connsiteX0" fmla="*/ 409256 w 4722203"/>
              <a:gd name="connsiteY0" fmla="*/ 803320 h 6466788"/>
              <a:gd name="connsiteX1" fmla="*/ 1737827 w 4722203"/>
              <a:gd name="connsiteY1" fmla="*/ 1061201 h 6466788"/>
              <a:gd name="connsiteX2" fmla="*/ 3106471 w 4722203"/>
              <a:gd name="connsiteY2" fmla="*/ 2606279 h 6466788"/>
              <a:gd name="connsiteX3" fmla="*/ 3863818 w 4722203"/>
              <a:gd name="connsiteY3" fmla="*/ 4843238 h 6466788"/>
              <a:gd name="connsiteX4" fmla="*/ 3552921 w 4722203"/>
              <a:gd name="connsiteY4" fmla="*/ 6293868 h 6466788"/>
              <a:gd name="connsiteX5" fmla="*/ 3360351 w 4722203"/>
              <a:gd name="connsiteY5" fmla="*/ 6466788 h 6466788"/>
              <a:gd name="connsiteX6" fmla="*/ 4722203 w 4722203"/>
              <a:gd name="connsiteY6" fmla="*/ 5876766 h 6466788"/>
              <a:gd name="connsiteX7" fmla="*/ 2174779 w 4722203"/>
              <a:gd name="connsiteY7" fmla="*/ 0 h 6466788"/>
              <a:gd name="connsiteX8" fmla="*/ 0 w 4722203"/>
              <a:gd name="connsiteY8" fmla="*/ 865163 h 6466788"/>
              <a:gd name="connsiteX9" fmla="*/ 409256 w 4722203"/>
              <a:gd name="connsiteY9" fmla="*/ 803320 h 6466788"/>
              <a:gd name="connsiteX0" fmla="*/ 409256 w 5054769"/>
              <a:gd name="connsiteY0" fmla="*/ 803320 h 6466788"/>
              <a:gd name="connsiteX1" fmla="*/ 1737827 w 5054769"/>
              <a:gd name="connsiteY1" fmla="*/ 1061201 h 6466788"/>
              <a:gd name="connsiteX2" fmla="*/ 3106471 w 5054769"/>
              <a:gd name="connsiteY2" fmla="*/ 2606279 h 6466788"/>
              <a:gd name="connsiteX3" fmla="*/ 3863818 w 5054769"/>
              <a:gd name="connsiteY3" fmla="*/ 4843238 h 6466788"/>
              <a:gd name="connsiteX4" fmla="*/ 3552921 w 5054769"/>
              <a:gd name="connsiteY4" fmla="*/ 6293868 h 6466788"/>
              <a:gd name="connsiteX5" fmla="*/ 3360351 w 5054769"/>
              <a:gd name="connsiteY5" fmla="*/ 6466788 h 6466788"/>
              <a:gd name="connsiteX6" fmla="*/ 5054769 w 5054769"/>
              <a:gd name="connsiteY6" fmla="*/ 6211106 h 6466788"/>
              <a:gd name="connsiteX7" fmla="*/ 2174779 w 5054769"/>
              <a:gd name="connsiteY7" fmla="*/ 0 h 6466788"/>
              <a:gd name="connsiteX8" fmla="*/ 0 w 5054769"/>
              <a:gd name="connsiteY8" fmla="*/ 865163 h 6466788"/>
              <a:gd name="connsiteX9" fmla="*/ 409256 w 5054769"/>
              <a:gd name="connsiteY9" fmla="*/ 803320 h 6466788"/>
              <a:gd name="connsiteX0" fmla="*/ 409256 w 5054796"/>
              <a:gd name="connsiteY0" fmla="*/ 803320 h 6466788"/>
              <a:gd name="connsiteX1" fmla="*/ 1737827 w 5054796"/>
              <a:gd name="connsiteY1" fmla="*/ 1061201 h 6466788"/>
              <a:gd name="connsiteX2" fmla="*/ 3106471 w 5054796"/>
              <a:gd name="connsiteY2" fmla="*/ 2606279 h 6466788"/>
              <a:gd name="connsiteX3" fmla="*/ 3863818 w 5054796"/>
              <a:gd name="connsiteY3" fmla="*/ 4843238 h 6466788"/>
              <a:gd name="connsiteX4" fmla="*/ 3552921 w 5054796"/>
              <a:gd name="connsiteY4" fmla="*/ 6293868 h 6466788"/>
              <a:gd name="connsiteX5" fmla="*/ 3360351 w 5054796"/>
              <a:gd name="connsiteY5" fmla="*/ 6466788 h 6466788"/>
              <a:gd name="connsiteX6" fmla="*/ 5054769 w 5054796"/>
              <a:gd name="connsiteY6" fmla="*/ 6211106 h 6466788"/>
              <a:gd name="connsiteX7" fmla="*/ 2174779 w 5054796"/>
              <a:gd name="connsiteY7" fmla="*/ 0 h 6466788"/>
              <a:gd name="connsiteX8" fmla="*/ 0 w 5054796"/>
              <a:gd name="connsiteY8" fmla="*/ 865163 h 6466788"/>
              <a:gd name="connsiteX9" fmla="*/ 409256 w 5054796"/>
              <a:gd name="connsiteY9" fmla="*/ 803320 h 6466788"/>
              <a:gd name="connsiteX0" fmla="*/ 409256 w 5501922"/>
              <a:gd name="connsiteY0" fmla="*/ 1009825 h 6673293"/>
              <a:gd name="connsiteX1" fmla="*/ 1737827 w 5501922"/>
              <a:gd name="connsiteY1" fmla="*/ 1267706 h 6673293"/>
              <a:gd name="connsiteX2" fmla="*/ 3106471 w 5501922"/>
              <a:gd name="connsiteY2" fmla="*/ 2812784 h 6673293"/>
              <a:gd name="connsiteX3" fmla="*/ 3863818 w 5501922"/>
              <a:gd name="connsiteY3" fmla="*/ 5049743 h 6673293"/>
              <a:gd name="connsiteX4" fmla="*/ 3552921 w 5501922"/>
              <a:gd name="connsiteY4" fmla="*/ 6500373 h 6673293"/>
              <a:gd name="connsiteX5" fmla="*/ 3360351 w 5501922"/>
              <a:gd name="connsiteY5" fmla="*/ 6673293 h 6673293"/>
              <a:gd name="connsiteX6" fmla="*/ 5054769 w 5501922"/>
              <a:gd name="connsiteY6" fmla="*/ 6417611 h 6673293"/>
              <a:gd name="connsiteX7" fmla="*/ 5079847 w 5501922"/>
              <a:gd name="connsiteY7" fmla="*/ 0 h 6673293"/>
              <a:gd name="connsiteX8" fmla="*/ 0 w 5501922"/>
              <a:gd name="connsiteY8" fmla="*/ 1071668 h 6673293"/>
              <a:gd name="connsiteX9" fmla="*/ 409256 w 5501922"/>
              <a:gd name="connsiteY9" fmla="*/ 1009825 h 6673293"/>
              <a:gd name="connsiteX0" fmla="*/ 409256 w 5076291"/>
              <a:gd name="connsiteY0" fmla="*/ 921323 h 6584791"/>
              <a:gd name="connsiteX1" fmla="*/ 1737827 w 5076291"/>
              <a:gd name="connsiteY1" fmla="*/ 1179204 h 6584791"/>
              <a:gd name="connsiteX2" fmla="*/ 3106471 w 5076291"/>
              <a:gd name="connsiteY2" fmla="*/ 2724282 h 6584791"/>
              <a:gd name="connsiteX3" fmla="*/ 3863818 w 5076291"/>
              <a:gd name="connsiteY3" fmla="*/ 4961241 h 6584791"/>
              <a:gd name="connsiteX4" fmla="*/ 3552921 w 5076291"/>
              <a:gd name="connsiteY4" fmla="*/ 6411871 h 6584791"/>
              <a:gd name="connsiteX5" fmla="*/ 3360351 w 5076291"/>
              <a:gd name="connsiteY5" fmla="*/ 6584791 h 6584791"/>
              <a:gd name="connsiteX6" fmla="*/ 5054769 w 5076291"/>
              <a:gd name="connsiteY6" fmla="*/ 6329109 h 6584791"/>
              <a:gd name="connsiteX7" fmla="*/ 4297337 w 5076291"/>
              <a:gd name="connsiteY7" fmla="*/ 0 h 6584791"/>
              <a:gd name="connsiteX8" fmla="*/ 0 w 5076291"/>
              <a:gd name="connsiteY8" fmla="*/ 983166 h 6584791"/>
              <a:gd name="connsiteX9" fmla="*/ 409256 w 5076291"/>
              <a:gd name="connsiteY9" fmla="*/ 921323 h 6584791"/>
              <a:gd name="connsiteX0" fmla="*/ 409256 w 5054897"/>
              <a:gd name="connsiteY0" fmla="*/ 921323 h 6584791"/>
              <a:gd name="connsiteX1" fmla="*/ 1737827 w 5054897"/>
              <a:gd name="connsiteY1" fmla="*/ 1179204 h 6584791"/>
              <a:gd name="connsiteX2" fmla="*/ 3106471 w 5054897"/>
              <a:gd name="connsiteY2" fmla="*/ 2724282 h 6584791"/>
              <a:gd name="connsiteX3" fmla="*/ 3863818 w 5054897"/>
              <a:gd name="connsiteY3" fmla="*/ 4961241 h 6584791"/>
              <a:gd name="connsiteX4" fmla="*/ 3552921 w 5054897"/>
              <a:gd name="connsiteY4" fmla="*/ 6411871 h 6584791"/>
              <a:gd name="connsiteX5" fmla="*/ 3360351 w 5054897"/>
              <a:gd name="connsiteY5" fmla="*/ 6584791 h 6584791"/>
              <a:gd name="connsiteX6" fmla="*/ 5054769 w 5054897"/>
              <a:gd name="connsiteY6" fmla="*/ 6329109 h 6584791"/>
              <a:gd name="connsiteX7" fmla="*/ 4297337 w 5054897"/>
              <a:gd name="connsiteY7" fmla="*/ 0 h 6584791"/>
              <a:gd name="connsiteX8" fmla="*/ 0 w 5054897"/>
              <a:gd name="connsiteY8" fmla="*/ 983166 h 6584791"/>
              <a:gd name="connsiteX9" fmla="*/ 409256 w 5054897"/>
              <a:gd name="connsiteY9" fmla="*/ 921323 h 6584791"/>
              <a:gd name="connsiteX0" fmla="*/ 409256 w 5236824"/>
              <a:gd name="connsiteY0" fmla="*/ 1009825 h 6673293"/>
              <a:gd name="connsiteX1" fmla="*/ 1737827 w 5236824"/>
              <a:gd name="connsiteY1" fmla="*/ 1267706 h 6673293"/>
              <a:gd name="connsiteX2" fmla="*/ 3106471 w 5236824"/>
              <a:gd name="connsiteY2" fmla="*/ 2812784 h 6673293"/>
              <a:gd name="connsiteX3" fmla="*/ 3863818 w 5236824"/>
              <a:gd name="connsiteY3" fmla="*/ 5049743 h 6673293"/>
              <a:gd name="connsiteX4" fmla="*/ 3552921 w 5236824"/>
              <a:gd name="connsiteY4" fmla="*/ 6500373 h 6673293"/>
              <a:gd name="connsiteX5" fmla="*/ 3360351 w 5236824"/>
              <a:gd name="connsiteY5" fmla="*/ 6673293 h 6673293"/>
              <a:gd name="connsiteX6" fmla="*/ 5054769 w 5236824"/>
              <a:gd name="connsiteY6" fmla="*/ 6417611 h 6673293"/>
              <a:gd name="connsiteX7" fmla="*/ 5079848 w 5236824"/>
              <a:gd name="connsiteY7" fmla="*/ 0 h 6673293"/>
              <a:gd name="connsiteX8" fmla="*/ 0 w 5236824"/>
              <a:gd name="connsiteY8" fmla="*/ 1071668 h 6673293"/>
              <a:gd name="connsiteX9" fmla="*/ 409256 w 5236824"/>
              <a:gd name="connsiteY9" fmla="*/ 1009825 h 6673293"/>
              <a:gd name="connsiteX0" fmla="*/ 409256 w 5079848"/>
              <a:gd name="connsiteY0" fmla="*/ 1009825 h 6673293"/>
              <a:gd name="connsiteX1" fmla="*/ 1737827 w 5079848"/>
              <a:gd name="connsiteY1" fmla="*/ 1267706 h 6673293"/>
              <a:gd name="connsiteX2" fmla="*/ 3106471 w 5079848"/>
              <a:gd name="connsiteY2" fmla="*/ 2812784 h 6673293"/>
              <a:gd name="connsiteX3" fmla="*/ 3863818 w 5079848"/>
              <a:gd name="connsiteY3" fmla="*/ 5049743 h 6673293"/>
              <a:gd name="connsiteX4" fmla="*/ 3552921 w 5079848"/>
              <a:gd name="connsiteY4" fmla="*/ 6500373 h 6673293"/>
              <a:gd name="connsiteX5" fmla="*/ 3360351 w 5079848"/>
              <a:gd name="connsiteY5" fmla="*/ 6673293 h 6673293"/>
              <a:gd name="connsiteX6" fmla="*/ 5054769 w 5079848"/>
              <a:gd name="connsiteY6" fmla="*/ 6417611 h 6673293"/>
              <a:gd name="connsiteX7" fmla="*/ 5079848 w 5079848"/>
              <a:gd name="connsiteY7" fmla="*/ 0 h 6673293"/>
              <a:gd name="connsiteX8" fmla="*/ 0 w 5079848"/>
              <a:gd name="connsiteY8" fmla="*/ 1071668 h 6673293"/>
              <a:gd name="connsiteX9" fmla="*/ 409256 w 5079848"/>
              <a:gd name="connsiteY9" fmla="*/ 1009825 h 6673293"/>
              <a:gd name="connsiteX0" fmla="*/ 399475 w 5070067"/>
              <a:gd name="connsiteY0" fmla="*/ 1009825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399475 w 5070067"/>
              <a:gd name="connsiteY9" fmla="*/ 1009825 h 6673293"/>
              <a:gd name="connsiteX0" fmla="*/ 1778648 w 5070067"/>
              <a:gd name="connsiteY0" fmla="*/ 557483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435544 w 5070067"/>
              <a:gd name="connsiteY4" fmla="*/ 6175867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574957"/>
              <a:gd name="connsiteX1" fmla="*/ 3322410 w 5070067"/>
              <a:gd name="connsiteY1" fmla="*/ 1356207 h 6574957"/>
              <a:gd name="connsiteX2" fmla="*/ 4524770 w 5070067"/>
              <a:gd name="connsiteY2" fmla="*/ 2793118 h 6574957"/>
              <a:gd name="connsiteX3" fmla="*/ 4763705 w 5070067"/>
              <a:gd name="connsiteY3" fmla="*/ 5108745 h 6574957"/>
              <a:gd name="connsiteX4" fmla="*/ 3435544 w 5070067"/>
              <a:gd name="connsiteY4" fmla="*/ 6175867 h 6574957"/>
              <a:gd name="connsiteX5" fmla="*/ 2812595 w 5070067"/>
              <a:gd name="connsiteY5" fmla="*/ 6574957 h 6574957"/>
              <a:gd name="connsiteX6" fmla="*/ 5044988 w 5070067"/>
              <a:gd name="connsiteY6" fmla="*/ 6417611 h 6574957"/>
              <a:gd name="connsiteX7" fmla="*/ 5070067 w 5070067"/>
              <a:gd name="connsiteY7" fmla="*/ 0 h 6574957"/>
              <a:gd name="connsiteX8" fmla="*/ 0 w 5070067"/>
              <a:gd name="connsiteY8" fmla="*/ 19481 h 6574957"/>
              <a:gd name="connsiteX9" fmla="*/ 1778648 w 5070067"/>
              <a:gd name="connsiteY9" fmla="*/ 557483 h 6574957"/>
              <a:gd name="connsiteX0" fmla="*/ 1778648 w 5070067"/>
              <a:gd name="connsiteY0" fmla="*/ 557483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1778648 w 5070067"/>
              <a:gd name="connsiteY9" fmla="*/ 557483 h 6447121"/>
              <a:gd name="connsiteX0" fmla="*/ 2874161 w 5070067"/>
              <a:gd name="connsiteY0" fmla="*/ 449314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973520 w 5070067"/>
              <a:gd name="connsiteY4" fmla="*/ 6195533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3973520 w 5070067"/>
              <a:gd name="connsiteY4" fmla="*/ 6195533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39804 w 5070067"/>
              <a:gd name="connsiteY4" fmla="*/ 6008697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2874161 w 5070067"/>
              <a:gd name="connsiteY9" fmla="*/ 449314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1553676 w 3172481"/>
              <a:gd name="connsiteY0" fmla="*/ 360813 h 6456945"/>
              <a:gd name="connsiteX1" fmla="*/ 2275803 w 3172481"/>
              <a:gd name="connsiteY1" fmla="*/ 1375874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71562 w 3172481"/>
              <a:gd name="connsiteY4" fmla="*/ 6087366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2042744 w 3172481"/>
              <a:gd name="connsiteY0" fmla="*/ 301812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2042744 w 317248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29215 w 2605161"/>
              <a:gd name="connsiteY4" fmla="*/ 587102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68340 w 2605161"/>
              <a:gd name="connsiteY4" fmla="*/ 6136534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841182 w 2605161"/>
              <a:gd name="connsiteY4" fmla="*/ 5989032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2 w 2605161"/>
              <a:gd name="connsiteY4" fmla="*/ 614636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95498 w 2605161"/>
              <a:gd name="connsiteY4" fmla="*/ 6057868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161" h="6456945">
                <a:moveTo>
                  <a:pt x="1475424" y="301812"/>
                </a:moveTo>
                <a:cubicBezTo>
                  <a:pt x="1524611" y="300523"/>
                  <a:pt x="1818117" y="485369"/>
                  <a:pt x="1972581" y="795696"/>
                </a:cubicBezTo>
                <a:cubicBezTo>
                  <a:pt x="2127045" y="1106023"/>
                  <a:pt x="2318497" y="1630128"/>
                  <a:pt x="2402211" y="2163772"/>
                </a:cubicBezTo>
                <a:cubicBezTo>
                  <a:pt x="2485925" y="2697416"/>
                  <a:pt x="2535764" y="3337070"/>
                  <a:pt x="2474864" y="3997559"/>
                </a:cubicBezTo>
                <a:cubicBezTo>
                  <a:pt x="2413964" y="4658048"/>
                  <a:pt x="2518200" y="5500835"/>
                  <a:pt x="2036810" y="6126705"/>
                </a:cubicBezTo>
                <a:cubicBezTo>
                  <a:pt x="1679178" y="6407237"/>
                  <a:pt x="1497614" y="6373092"/>
                  <a:pt x="748726" y="6437286"/>
                </a:cubicBezTo>
                <a:lnTo>
                  <a:pt x="2589863" y="6456945"/>
                </a:lnTo>
                <a:cubicBezTo>
                  <a:pt x="2598222" y="4170238"/>
                  <a:pt x="2567459" y="2031036"/>
                  <a:pt x="2605161" y="0"/>
                </a:cubicBezTo>
                <a:lnTo>
                  <a:pt x="0" y="39148"/>
                </a:lnTo>
                <a:cubicBezTo>
                  <a:pt x="243253" y="-45041"/>
                  <a:pt x="1050909" y="82408"/>
                  <a:pt x="1475424" y="301812"/>
                </a:cubicBezTo>
                <a:close/>
              </a:path>
            </a:pathLst>
          </a:custGeom>
          <a:solidFill>
            <a:srgbClr val="D9D9D9">
              <a:alpha val="5882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A19BE-00B4-B062-8AE5-18EBEBCB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6572250"/>
            <a:ext cx="2743200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751266D-3F15-9640-BB95-1286F227E9E4}" type="datetime1">
              <a:rPr lang="it-IT" smtClean="0"/>
              <a:t>20/12/24</a:t>
            </a:fld>
            <a:endParaRPr lang="en-IT" dirty="0"/>
          </a:p>
        </p:txBody>
      </p:sp>
      <p:sp>
        <p:nvSpPr>
          <p:cNvPr id="20" name="Freeform: Shape 60">
            <a:extLst>
              <a:ext uri="{FF2B5EF4-FFF2-40B4-BE49-F238E27FC236}">
                <a16:creationId xmlns:a16="http://schemas.microsoft.com/office/drawing/2014/main" id="{E04E0015-E669-433C-4396-3A60CE7E4C37}"/>
              </a:ext>
            </a:extLst>
          </p:cNvPr>
          <p:cNvSpPr/>
          <p:nvPr userDrawn="1"/>
        </p:nvSpPr>
        <p:spPr>
          <a:xfrm rot="21600000">
            <a:off x="7631748" y="-21684"/>
            <a:ext cx="4560252" cy="6879684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  <a:gd name="connsiteX0" fmla="*/ 812878 w 5243339"/>
              <a:gd name="connsiteY0" fmla="*/ 840 h 5265194"/>
              <a:gd name="connsiteX1" fmla="*/ 960980 w 5243339"/>
              <a:gd name="connsiteY1" fmla="*/ 1442 h 5265194"/>
              <a:gd name="connsiteX2" fmla="*/ 2216856 w 5243339"/>
              <a:gd name="connsiteY2" fmla="*/ 376120 h 5265194"/>
              <a:gd name="connsiteX3" fmla="*/ 3687427 w 5243339"/>
              <a:gd name="connsiteY3" fmla="*/ 4778650 h 5265194"/>
              <a:gd name="connsiteX4" fmla="*/ 3267677 w 5243339"/>
              <a:gd name="connsiteY4" fmla="*/ 5245601 h 5265194"/>
              <a:gd name="connsiteX5" fmla="*/ 3237167 w 5243339"/>
              <a:gd name="connsiteY5" fmla="*/ 5265194 h 5265194"/>
              <a:gd name="connsiteX6" fmla="*/ 5243339 w 5243339"/>
              <a:gd name="connsiteY6" fmla="*/ 4365763 h 5265194"/>
              <a:gd name="connsiteX7" fmla="*/ 0 w 5243339"/>
              <a:gd name="connsiteY7" fmla="*/ 162790 h 5265194"/>
              <a:gd name="connsiteX8" fmla="*/ 58408 w 5243339"/>
              <a:gd name="connsiteY8" fmla="*/ 139352 h 5265194"/>
              <a:gd name="connsiteX9" fmla="*/ 812878 w 5243339"/>
              <a:gd name="connsiteY9" fmla="*/ 840 h 5265194"/>
              <a:gd name="connsiteX0" fmla="*/ 754470 w 5184931"/>
              <a:gd name="connsiteY0" fmla="*/ 1197946 h 6462300"/>
              <a:gd name="connsiteX1" fmla="*/ 902572 w 5184931"/>
              <a:gd name="connsiteY1" fmla="*/ 1198548 h 6462300"/>
              <a:gd name="connsiteX2" fmla="*/ 2158448 w 5184931"/>
              <a:gd name="connsiteY2" fmla="*/ 1573226 h 6462300"/>
              <a:gd name="connsiteX3" fmla="*/ 3629019 w 5184931"/>
              <a:gd name="connsiteY3" fmla="*/ 5975756 h 6462300"/>
              <a:gd name="connsiteX4" fmla="*/ 3209269 w 5184931"/>
              <a:gd name="connsiteY4" fmla="*/ 6442707 h 6462300"/>
              <a:gd name="connsiteX5" fmla="*/ 3178759 w 5184931"/>
              <a:gd name="connsiteY5" fmla="*/ 6462300 h 6462300"/>
              <a:gd name="connsiteX6" fmla="*/ 5184931 w 5184931"/>
              <a:gd name="connsiteY6" fmla="*/ 5562869 h 6462300"/>
              <a:gd name="connsiteX7" fmla="*/ 2977238 w 5184931"/>
              <a:gd name="connsiteY7" fmla="*/ 0 h 6462300"/>
              <a:gd name="connsiteX8" fmla="*/ 0 w 5184931"/>
              <a:gd name="connsiteY8" fmla="*/ 1336458 h 6462300"/>
              <a:gd name="connsiteX9" fmla="*/ 754470 w 5184931"/>
              <a:gd name="connsiteY9" fmla="*/ 1197946 h 6462300"/>
              <a:gd name="connsiteX0" fmla="*/ 754470 w 5184931"/>
              <a:gd name="connsiteY0" fmla="*/ 1197946 h 6442707"/>
              <a:gd name="connsiteX1" fmla="*/ 902572 w 5184931"/>
              <a:gd name="connsiteY1" fmla="*/ 1198548 h 6442707"/>
              <a:gd name="connsiteX2" fmla="*/ 2158448 w 5184931"/>
              <a:gd name="connsiteY2" fmla="*/ 1573226 h 6442707"/>
              <a:gd name="connsiteX3" fmla="*/ 3629019 w 5184931"/>
              <a:gd name="connsiteY3" fmla="*/ 5975756 h 6442707"/>
              <a:gd name="connsiteX4" fmla="*/ 3209269 w 5184931"/>
              <a:gd name="connsiteY4" fmla="*/ 6442707 h 6442707"/>
              <a:gd name="connsiteX5" fmla="*/ 3695236 w 5184931"/>
              <a:gd name="connsiteY5" fmla="*/ 6234345 h 6442707"/>
              <a:gd name="connsiteX6" fmla="*/ 5184931 w 5184931"/>
              <a:gd name="connsiteY6" fmla="*/ 5562869 h 6442707"/>
              <a:gd name="connsiteX7" fmla="*/ 2977238 w 5184931"/>
              <a:gd name="connsiteY7" fmla="*/ 0 h 6442707"/>
              <a:gd name="connsiteX8" fmla="*/ 0 w 5184931"/>
              <a:gd name="connsiteY8" fmla="*/ 1336458 h 6442707"/>
              <a:gd name="connsiteX9" fmla="*/ 754470 w 5184931"/>
              <a:gd name="connsiteY9" fmla="*/ 1197946 h 6442707"/>
              <a:gd name="connsiteX0" fmla="*/ 754470 w 5714243"/>
              <a:gd name="connsiteY0" fmla="*/ 1197946 h 6442707"/>
              <a:gd name="connsiteX1" fmla="*/ 902572 w 5714243"/>
              <a:gd name="connsiteY1" fmla="*/ 1198548 h 6442707"/>
              <a:gd name="connsiteX2" fmla="*/ 2158448 w 5714243"/>
              <a:gd name="connsiteY2" fmla="*/ 1573226 h 6442707"/>
              <a:gd name="connsiteX3" fmla="*/ 3629019 w 5714243"/>
              <a:gd name="connsiteY3" fmla="*/ 5975756 h 6442707"/>
              <a:gd name="connsiteX4" fmla="*/ 3209269 w 5714243"/>
              <a:gd name="connsiteY4" fmla="*/ 6442707 h 6442707"/>
              <a:gd name="connsiteX5" fmla="*/ 3695236 w 5714243"/>
              <a:gd name="connsiteY5" fmla="*/ 6234345 h 6442707"/>
              <a:gd name="connsiteX6" fmla="*/ 5714243 w 5714243"/>
              <a:gd name="connsiteY6" fmla="*/ 5663439 h 6442707"/>
              <a:gd name="connsiteX7" fmla="*/ 2977238 w 5714243"/>
              <a:gd name="connsiteY7" fmla="*/ 0 h 6442707"/>
              <a:gd name="connsiteX8" fmla="*/ 0 w 5714243"/>
              <a:gd name="connsiteY8" fmla="*/ 1336458 h 6442707"/>
              <a:gd name="connsiteX9" fmla="*/ 754470 w 5714243"/>
              <a:gd name="connsiteY9" fmla="*/ 1197946 h 6442707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695236 w 5714243"/>
              <a:gd name="connsiteY5" fmla="*/ 6234345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910786 w 5714243"/>
              <a:gd name="connsiteY5" fmla="*/ 6409353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629019 w 5714243"/>
              <a:gd name="connsiteY3" fmla="*/ 5975756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395843 w 5714243"/>
              <a:gd name="connsiteY3" fmla="*/ 5608629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375156 h 6953499"/>
              <a:gd name="connsiteX1" fmla="*/ 902572 w 5714243"/>
              <a:gd name="connsiteY1" fmla="*/ 1375758 h 6953499"/>
              <a:gd name="connsiteX2" fmla="*/ 2158448 w 5714243"/>
              <a:gd name="connsiteY2" fmla="*/ 1750436 h 6953499"/>
              <a:gd name="connsiteX3" fmla="*/ 3395843 w 5714243"/>
              <a:gd name="connsiteY3" fmla="*/ 5785839 h 6953499"/>
              <a:gd name="connsiteX4" fmla="*/ 3006719 w 5714243"/>
              <a:gd name="connsiteY4" fmla="*/ 6953499 h 6953499"/>
              <a:gd name="connsiteX5" fmla="*/ 3910786 w 5714243"/>
              <a:gd name="connsiteY5" fmla="*/ 6586563 h 6953499"/>
              <a:gd name="connsiteX6" fmla="*/ 5714243 w 5714243"/>
              <a:gd name="connsiteY6" fmla="*/ 5840649 h 6953499"/>
              <a:gd name="connsiteX7" fmla="*/ 3182076 w 5714243"/>
              <a:gd name="connsiteY7" fmla="*/ 0 h 6953499"/>
              <a:gd name="connsiteX8" fmla="*/ 0 w 5714243"/>
              <a:gd name="connsiteY8" fmla="*/ 1513668 h 6953499"/>
              <a:gd name="connsiteX9" fmla="*/ 754470 w 5714243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2235146 w 5790941"/>
              <a:gd name="connsiteY2" fmla="*/ 1750436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141521 w 5790941"/>
              <a:gd name="connsiteY0" fmla="*/ 1328931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141521 w 5790941"/>
              <a:gd name="connsiteY0" fmla="*/ 1328931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607187 w 5790941"/>
              <a:gd name="connsiteY0" fmla="*/ 1130149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607187 w 5790941"/>
              <a:gd name="connsiteY9" fmla="*/ 1130149 h 6953499"/>
              <a:gd name="connsiteX0" fmla="*/ 167604 w 5351358"/>
              <a:gd name="connsiteY0" fmla="*/ 1130149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167604 w 5351358"/>
              <a:gd name="connsiteY9" fmla="*/ 1130149 h 6953499"/>
              <a:gd name="connsiteX0" fmla="*/ 697711 w 5351358"/>
              <a:gd name="connsiteY0" fmla="*/ 905308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2131520 w 5351358"/>
              <a:gd name="connsiteY1" fmla="*/ 931334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281911 w 4935558"/>
              <a:gd name="connsiteY0" fmla="*/ 905308 h 6953499"/>
              <a:gd name="connsiteX1" fmla="*/ 1715720 w 4935558"/>
              <a:gd name="connsiteY1" fmla="*/ 931334 h 6953499"/>
              <a:gd name="connsiteX2" fmla="*/ 3147936 w 4935558"/>
              <a:gd name="connsiteY2" fmla="*/ 2472135 h 6953499"/>
              <a:gd name="connsiteX3" fmla="*/ 3946639 w 4935558"/>
              <a:gd name="connsiteY3" fmla="*/ 5258737 h 6953499"/>
              <a:gd name="connsiteX4" fmla="*/ 2228034 w 4935558"/>
              <a:gd name="connsiteY4" fmla="*/ 6953499 h 6953499"/>
              <a:gd name="connsiteX5" fmla="*/ 3132101 w 4935558"/>
              <a:gd name="connsiteY5" fmla="*/ 6586563 h 6953499"/>
              <a:gd name="connsiteX6" fmla="*/ 4935558 w 4935558"/>
              <a:gd name="connsiteY6" fmla="*/ 5840649 h 6953499"/>
              <a:gd name="connsiteX7" fmla="*/ 2403391 w 4935558"/>
              <a:gd name="connsiteY7" fmla="*/ 0 h 6953499"/>
              <a:gd name="connsiteX8" fmla="*/ 0 w 4935558"/>
              <a:gd name="connsiteY8" fmla="*/ 936632 h 6953499"/>
              <a:gd name="connsiteX9" fmla="*/ 281911 w 4935558"/>
              <a:gd name="connsiteY9" fmla="*/ 905308 h 6953499"/>
              <a:gd name="connsiteX0" fmla="*/ 320270 w 4973917"/>
              <a:gd name="connsiteY0" fmla="*/ 905308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320270 w 4973917"/>
              <a:gd name="connsiteY9" fmla="*/ 905308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4022772 w 4973917"/>
              <a:gd name="connsiteY5" fmla="*/ 6231436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84998 w 4973917"/>
              <a:gd name="connsiteY3" fmla="*/ 5258737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52043 w 4973917"/>
              <a:gd name="connsiteY3" fmla="*/ 4905030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334816"/>
              <a:gd name="connsiteX1" fmla="*/ 1754079 w 4973917"/>
              <a:gd name="connsiteY1" fmla="*/ 931334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334816"/>
              <a:gd name="connsiteX1" fmla="*/ 1850736 w 4973917"/>
              <a:gd name="connsiteY1" fmla="*/ 955170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3952043 w 4973917"/>
              <a:gd name="connsiteY3" fmla="*/ 4905030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89097 w 4973917"/>
              <a:gd name="connsiteY1" fmla="*/ 918685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409256 w 4706946"/>
              <a:gd name="connsiteY0" fmla="*/ 803320 h 6231436"/>
              <a:gd name="connsiteX1" fmla="*/ 1622126 w 4706946"/>
              <a:gd name="connsiteY1" fmla="*/ 918685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231436"/>
              <a:gd name="connsiteX1" fmla="*/ 1855324 w 4706946"/>
              <a:gd name="connsiteY1" fmla="*/ 1034124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19324 w 4706946"/>
              <a:gd name="connsiteY2" fmla="*/ 2472135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12502 w 4706946"/>
              <a:gd name="connsiteY4" fmla="*/ 6061551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3106471 w 4706946"/>
              <a:gd name="connsiteY2" fmla="*/ 2606279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22203"/>
              <a:gd name="connsiteY0" fmla="*/ 803320 h 6314822"/>
              <a:gd name="connsiteX1" fmla="*/ 1737827 w 4722203"/>
              <a:gd name="connsiteY1" fmla="*/ 1061201 h 6314822"/>
              <a:gd name="connsiteX2" fmla="*/ 3106471 w 4722203"/>
              <a:gd name="connsiteY2" fmla="*/ 2606279 h 6314822"/>
              <a:gd name="connsiteX3" fmla="*/ 3863818 w 4722203"/>
              <a:gd name="connsiteY3" fmla="*/ 4843238 h 6314822"/>
              <a:gd name="connsiteX4" fmla="*/ 3552921 w 4722203"/>
              <a:gd name="connsiteY4" fmla="*/ 6293868 h 6314822"/>
              <a:gd name="connsiteX5" fmla="*/ 3575517 w 4722203"/>
              <a:gd name="connsiteY5" fmla="*/ 6314822 h 6314822"/>
              <a:gd name="connsiteX6" fmla="*/ 4722203 w 4722203"/>
              <a:gd name="connsiteY6" fmla="*/ 5876766 h 6314822"/>
              <a:gd name="connsiteX7" fmla="*/ 2174779 w 4722203"/>
              <a:gd name="connsiteY7" fmla="*/ 0 h 6314822"/>
              <a:gd name="connsiteX8" fmla="*/ 0 w 4722203"/>
              <a:gd name="connsiteY8" fmla="*/ 865163 h 6314822"/>
              <a:gd name="connsiteX9" fmla="*/ 409256 w 4722203"/>
              <a:gd name="connsiteY9" fmla="*/ 803320 h 6314822"/>
              <a:gd name="connsiteX0" fmla="*/ 409256 w 4722203"/>
              <a:gd name="connsiteY0" fmla="*/ 803320 h 6466788"/>
              <a:gd name="connsiteX1" fmla="*/ 1737827 w 4722203"/>
              <a:gd name="connsiteY1" fmla="*/ 1061201 h 6466788"/>
              <a:gd name="connsiteX2" fmla="*/ 3106471 w 4722203"/>
              <a:gd name="connsiteY2" fmla="*/ 2606279 h 6466788"/>
              <a:gd name="connsiteX3" fmla="*/ 3863818 w 4722203"/>
              <a:gd name="connsiteY3" fmla="*/ 4843238 h 6466788"/>
              <a:gd name="connsiteX4" fmla="*/ 3552921 w 4722203"/>
              <a:gd name="connsiteY4" fmla="*/ 6293868 h 6466788"/>
              <a:gd name="connsiteX5" fmla="*/ 3360351 w 4722203"/>
              <a:gd name="connsiteY5" fmla="*/ 6466788 h 6466788"/>
              <a:gd name="connsiteX6" fmla="*/ 4722203 w 4722203"/>
              <a:gd name="connsiteY6" fmla="*/ 5876766 h 6466788"/>
              <a:gd name="connsiteX7" fmla="*/ 2174779 w 4722203"/>
              <a:gd name="connsiteY7" fmla="*/ 0 h 6466788"/>
              <a:gd name="connsiteX8" fmla="*/ 0 w 4722203"/>
              <a:gd name="connsiteY8" fmla="*/ 865163 h 6466788"/>
              <a:gd name="connsiteX9" fmla="*/ 409256 w 4722203"/>
              <a:gd name="connsiteY9" fmla="*/ 803320 h 6466788"/>
              <a:gd name="connsiteX0" fmla="*/ 409256 w 5054769"/>
              <a:gd name="connsiteY0" fmla="*/ 803320 h 6466788"/>
              <a:gd name="connsiteX1" fmla="*/ 1737827 w 5054769"/>
              <a:gd name="connsiteY1" fmla="*/ 1061201 h 6466788"/>
              <a:gd name="connsiteX2" fmla="*/ 3106471 w 5054769"/>
              <a:gd name="connsiteY2" fmla="*/ 2606279 h 6466788"/>
              <a:gd name="connsiteX3" fmla="*/ 3863818 w 5054769"/>
              <a:gd name="connsiteY3" fmla="*/ 4843238 h 6466788"/>
              <a:gd name="connsiteX4" fmla="*/ 3552921 w 5054769"/>
              <a:gd name="connsiteY4" fmla="*/ 6293868 h 6466788"/>
              <a:gd name="connsiteX5" fmla="*/ 3360351 w 5054769"/>
              <a:gd name="connsiteY5" fmla="*/ 6466788 h 6466788"/>
              <a:gd name="connsiteX6" fmla="*/ 5054769 w 5054769"/>
              <a:gd name="connsiteY6" fmla="*/ 6211106 h 6466788"/>
              <a:gd name="connsiteX7" fmla="*/ 2174779 w 5054769"/>
              <a:gd name="connsiteY7" fmla="*/ 0 h 6466788"/>
              <a:gd name="connsiteX8" fmla="*/ 0 w 5054769"/>
              <a:gd name="connsiteY8" fmla="*/ 865163 h 6466788"/>
              <a:gd name="connsiteX9" fmla="*/ 409256 w 5054769"/>
              <a:gd name="connsiteY9" fmla="*/ 803320 h 6466788"/>
              <a:gd name="connsiteX0" fmla="*/ 409256 w 5054796"/>
              <a:gd name="connsiteY0" fmla="*/ 803320 h 6466788"/>
              <a:gd name="connsiteX1" fmla="*/ 1737827 w 5054796"/>
              <a:gd name="connsiteY1" fmla="*/ 1061201 h 6466788"/>
              <a:gd name="connsiteX2" fmla="*/ 3106471 w 5054796"/>
              <a:gd name="connsiteY2" fmla="*/ 2606279 h 6466788"/>
              <a:gd name="connsiteX3" fmla="*/ 3863818 w 5054796"/>
              <a:gd name="connsiteY3" fmla="*/ 4843238 h 6466788"/>
              <a:gd name="connsiteX4" fmla="*/ 3552921 w 5054796"/>
              <a:gd name="connsiteY4" fmla="*/ 6293868 h 6466788"/>
              <a:gd name="connsiteX5" fmla="*/ 3360351 w 5054796"/>
              <a:gd name="connsiteY5" fmla="*/ 6466788 h 6466788"/>
              <a:gd name="connsiteX6" fmla="*/ 5054769 w 5054796"/>
              <a:gd name="connsiteY6" fmla="*/ 6211106 h 6466788"/>
              <a:gd name="connsiteX7" fmla="*/ 2174779 w 5054796"/>
              <a:gd name="connsiteY7" fmla="*/ 0 h 6466788"/>
              <a:gd name="connsiteX8" fmla="*/ 0 w 5054796"/>
              <a:gd name="connsiteY8" fmla="*/ 865163 h 6466788"/>
              <a:gd name="connsiteX9" fmla="*/ 409256 w 5054796"/>
              <a:gd name="connsiteY9" fmla="*/ 803320 h 6466788"/>
              <a:gd name="connsiteX0" fmla="*/ 409256 w 5501922"/>
              <a:gd name="connsiteY0" fmla="*/ 1009825 h 6673293"/>
              <a:gd name="connsiteX1" fmla="*/ 1737827 w 5501922"/>
              <a:gd name="connsiteY1" fmla="*/ 1267706 h 6673293"/>
              <a:gd name="connsiteX2" fmla="*/ 3106471 w 5501922"/>
              <a:gd name="connsiteY2" fmla="*/ 2812784 h 6673293"/>
              <a:gd name="connsiteX3" fmla="*/ 3863818 w 5501922"/>
              <a:gd name="connsiteY3" fmla="*/ 5049743 h 6673293"/>
              <a:gd name="connsiteX4" fmla="*/ 3552921 w 5501922"/>
              <a:gd name="connsiteY4" fmla="*/ 6500373 h 6673293"/>
              <a:gd name="connsiteX5" fmla="*/ 3360351 w 5501922"/>
              <a:gd name="connsiteY5" fmla="*/ 6673293 h 6673293"/>
              <a:gd name="connsiteX6" fmla="*/ 5054769 w 5501922"/>
              <a:gd name="connsiteY6" fmla="*/ 6417611 h 6673293"/>
              <a:gd name="connsiteX7" fmla="*/ 5079847 w 5501922"/>
              <a:gd name="connsiteY7" fmla="*/ 0 h 6673293"/>
              <a:gd name="connsiteX8" fmla="*/ 0 w 5501922"/>
              <a:gd name="connsiteY8" fmla="*/ 1071668 h 6673293"/>
              <a:gd name="connsiteX9" fmla="*/ 409256 w 5501922"/>
              <a:gd name="connsiteY9" fmla="*/ 1009825 h 6673293"/>
              <a:gd name="connsiteX0" fmla="*/ 409256 w 5076291"/>
              <a:gd name="connsiteY0" fmla="*/ 921323 h 6584791"/>
              <a:gd name="connsiteX1" fmla="*/ 1737827 w 5076291"/>
              <a:gd name="connsiteY1" fmla="*/ 1179204 h 6584791"/>
              <a:gd name="connsiteX2" fmla="*/ 3106471 w 5076291"/>
              <a:gd name="connsiteY2" fmla="*/ 2724282 h 6584791"/>
              <a:gd name="connsiteX3" fmla="*/ 3863818 w 5076291"/>
              <a:gd name="connsiteY3" fmla="*/ 4961241 h 6584791"/>
              <a:gd name="connsiteX4" fmla="*/ 3552921 w 5076291"/>
              <a:gd name="connsiteY4" fmla="*/ 6411871 h 6584791"/>
              <a:gd name="connsiteX5" fmla="*/ 3360351 w 5076291"/>
              <a:gd name="connsiteY5" fmla="*/ 6584791 h 6584791"/>
              <a:gd name="connsiteX6" fmla="*/ 5054769 w 5076291"/>
              <a:gd name="connsiteY6" fmla="*/ 6329109 h 6584791"/>
              <a:gd name="connsiteX7" fmla="*/ 4297337 w 5076291"/>
              <a:gd name="connsiteY7" fmla="*/ 0 h 6584791"/>
              <a:gd name="connsiteX8" fmla="*/ 0 w 5076291"/>
              <a:gd name="connsiteY8" fmla="*/ 983166 h 6584791"/>
              <a:gd name="connsiteX9" fmla="*/ 409256 w 5076291"/>
              <a:gd name="connsiteY9" fmla="*/ 921323 h 6584791"/>
              <a:gd name="connsiteX0" fmla="*/ 409256 w 5054897"/>
              <a:gd name="connsiteY0" fmla="*/ 921323 h 6584791"/>
              <a:gd name="connsiteX1" fmla="*/ 1737827 w 5054897"/>
              <a:gd name="connsiteY1" fmla="*/ 1179204 h 6584791"/>
              <a:gd name="connsiteX2" fmla="*/ 3106471 w 5054897"/>
              <a:gd name="connsiteY2" fmla="*/ 2724282 h 6584791"/>
              <a:gd name="connsiteX3" fmla="*/ 3863818 w 5054897"/>
              <a:gd name="connsiteY3" fmla="*/ 4961241 h 6584791"/>
              <a:gd name="connsiteX4" fmla="*/ 3552921 w 5054897"/>
              <a:gd name="connsiteY4" fmla="*/ 6411871 h 6584791"/>
              <a:gd name="connsiteX5" fmla="*/ 3360351 w 5054897"/>
              <a:gd name="connsiteY5" fmla="*/ 6584791 h 6584791"/>
              <a:gd name="connsiteX6" fmla="*/ 5054769 w 5054897"/>
              <a:gd name="connsiteY6" fmla="*/ 6329109 h 6584791"/>
              <a:gd name="connsiteX7" fmla="*/ 4297337 w 5054897"/>
              <a:gd name="connsiteY7" fmla="*/ 0 h 6584791"/>
              <a:gd name="connsiteX8" fmla="*/ 0 w 5054897"/>
              <a:gd name="connsiteY8" fmla="*/ 983166 h 6584791"/>
              <a:gd name="connsiteX9" fmla="*/ 409256 w 5054897"/>
              <a:gd name="connsiteY9" fmla="*/ 921323 h 6584791"/>
              <a:gd name="connsiteX0" fmla="*/ 409256 w 5236824"/>
              <a:gd name="connsiteY0" fmla="*/ 1009825 h 6673293"/>
              <a:gd name="connsiteX1" fmla="*/ 1737827 w 5236824"/>
              <a:gd name="connsiteY1" fmla="*/ 1267706 h 6673293"/>
              <a:gd name="connsiteX2" fmla="*/ 3106471 w 5236824"/>
              <a:gd name="connsiteY2" fmla="*/ 2812784 h 6673293"/>
              <a:gd name="connsiteX3" fmla="*/ 3863818 w 5236824"/>
              <a:gd name="connsiteY3" fmla="*/ 5049743 h 6673293"/>
              <a:gd name="connsiteX4" fmla="*/ 3552921 w 5236824"/>
              <a:gd name="connsiteY4" fmla="*/ 6500373 h 6673293"/>
              <a:gd name="connsiteX5" fmla="*/ 3360351 w 5236824"/>
              <a:gd name="connsiteY5" fmla="*/ 6673293 h 6673293"/>
              <a:gd name="connsiteX6" fmla="*/ 5054769 w 5236824"/>
              <a:gd name="connsiteY6" fmla="*/ 6417611 h 6673293"/>
              <a:gd name="connsiteX7" fmla="*/ 5079848 w 5236824"/>
              <a:gd name="connsiteY7" fmla="*/ 0 h 6673293"/>
              <a:gd name="connsiteX8" fmla="*/ 0 w 5236824"/>
              <a:gd name="connsiteY8" fmla="*/ 1071668 h 6673293"/>
              <a:gd name="connsiteX9" fmla="*/ 409256 w 5236824"/>
              <a:gd name="connsiteY9" fmla="*/ 1009825 h 6673293"/>
              <a:gd name="connsiteX0" fmla="*/ 409256 w 5079848"/>
              <a:gd name="connsiteY0" fmla="*/ 1009825 h 6673293"/>
              <a:gd name="connsiteX1" fmla="*/ 1737827 w 5079848"/>
              <a:gd name="connsiteY1" fmla="*/ 1267706 h 6673293"/>
              <a:gd name="connsiteX2" fmla="*/ 3106471 w 5079848"/>
              <a:gd name="connsiteY2" fmla="*/ 2812784 h 6673293"/>
              <a:gd name="connsiteX3" fmla="*/ 3863818 w 5079848"/>
              <a:gd name="connsiteY3" fmla="*/ 5049743 h 6673293"/>
              <a:gd name="connsiteX4" fmla="*/ 3552921 w 5079848"/>
              <a:gd name="connsiteY4" fmla="*/ 6500373 h 6673293"/>
              <a:gd name="connsiteX5" fmla="*/ 3360351 w 5079848"/>
              <a:gd name="connsiteY5" fmla="*/ 6673293 h 6673293"/>
              <a:gd name="connsiteX6" fmla="*/ 5054769 w 5079848"/>
              <a:gd name="connsiteY6" fmla="*/ 6417611 h 6673293"/>
              <a:gd name="connsiteX7" fmla="*/ 5079848 w 5079848"/>
              <a:gd name="connsiteY7" fmla="*/ 0 h 6673293"/>
              <a:gd name="connsiteX8" fmla="*/ 0 w 5079848"/>
              <a:gd name="connsiteY8" fmla="*/ 1071668 h 6673293"/>
              <a:gd name="connsiteX9" fmla="*/ 409256 w 5079848"/>
              <a:gd name="connsiteY9" fmla="*/ 1009825 h 6673293"/>
              <a:gd name="connsiteX0" fmla="*/ 399475 w 5070067"/>
              <a:gd name="connsiteY0" fmla="*/ 1009825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399475 w 5070067"/>
              <a:gd name="connsiteY9" fmla="*/ 1009825 h 6673293"/>
              <a:gd name="connsiteX0" fmla="*/ 1778648 w 5070067"/>
              <a:gd name="connsiteY0" fmla="*/ 557483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435544 w 5070067"/>
              <a:gd name="connsiteY4" fmla="*/ 6175867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574957"/>
              <a:gd name="connsiteX1" fmla="*/ 3322410 w 5070067"/>
              <a:gd name="connsiteY1" fmla="*/ 1356207 h 6574957"/>
              <a:gd name="connsiteX2" fmla="*/ 4524770 w 5070067"/>
              <a:gd name="connsiteY2" fmla="*/ 2793118 h 6574957"/>
              <a:gd name="connsiteX3" fmla="*/ 4763705 w 5070067"/>
              <a:gd name="connsiteY3" fmla="*/ 5108745 h 6574957"/>
              <a:gd name="connsiteX4" fmla="*/ 3435544 w 5070067"/>
              <a:gd name="connsiteY4" fmla="*/ 6175867 h 6574957"/>
              <a:gd name="connsiteX5" fmla="*/ 2812595 w 5070067"/>
              <a:gd name="connsiteY5" fmla="*/ 6574957 h 6574957"/>
              <a:gd name="connsiteX6" fmla="*/ 5044988 w 5070067"/>
              <a:gd name="connsiteY6" fmla="*/ 6417611 h 6574957"/>
              <a:gd name="connsiteX7" fmla="*/ 5070067 w 5070067"/>
              <a:gd name="connsiteY7" fmla="*/ 0 h 6574957"/>
              <a:gd name="connsiteX8" fmla="*/ 0 w 5070067"/>
              <a:gd name="connsiteY8" fmla="*/ 19481 h 6574957"/>
              <a:gd name="connsiteX9" fmla="*/ 1778648 w 5070067"/>
              <a:gd name="connsiteY9" fmla="*/ 557483 h 6574957"/>
              <a:gd name="connsiteX0" fmla="*/ 1778648 w 5070067"/>
              <a:gd name="connsiteY0" fmla="*/ 557483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1778648 w 5070067"/>
              <a:gd name="connsiteY9" fmla="*/ 557483 h 6447121"/>
              <a:gd name="connsiteX0" fmla="*/ 2874161 w 5070067"/>
              <a:gd name="connsiteY0" fmla="*/ 449314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973520 w 5070067"/>
              <a:gd name="connsiteY4" fmla="*/ 6195533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3973520 w 5070067"/>
              <a:gd name="connsiteY4" fmla="*/ 6195533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39804 w 5070067"/>
              <a:gd name="connsiteY4" fmla="*/ 6008697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2874161 w 5070067"/>
              <a:gd name="connsiteY9" fmla="*/ 449314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1553676 w 3172481"/>
              <a:gd name="connsiteY0" fmla="*/ 360813 h 6456945"/>
              <a:gd name="connsiteX1" fmla="*/ 2275803 w 3172481"/>
              <a:gd name="connsiteY1" fmla="*/ 1375874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71562 w 3172481"/>
              <a:gd name="connsiteY4" fmla="*/ 6087366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2042744 w 3172481"/>
              <a:gd name="connsiteY0" fmla="*/ 301812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2042744 w 317248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29215 w 2605161"/>
              <a:gd name="connsiteY4" fmla="*/ 587102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68340 w 2605161"/>
              <a:gd name="connsiteY4" fmla="*/ 6136534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841182 w 2605161"/>
              <a:gd name="connsiteY4" fmla="*/ 5989032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2 w 2605161"/>
              <a:gd name="connsiteY4" fmla="*/ 614636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95498 w 2605161"/>
              <a:gd name="connsiteY4" fmla="*/ 6057868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161" h="6456945">
                <a:moveTo>
                  <a:pt x="1475424" y="301812"/>
                </a:moveTo>
                <a:cubicBezTo>
                  <a:pt x="1524611" y="300523"/>
                  <a:pt x="1818117" y="485369"/>
                  <a:pt x="1972581" y="795696"/>
                </a:cubicBezTo>
                <a:cubicBezTo>
                  <a:pt x="2127045" y="1106023"/>
                  <a:pt x="2318497" y="1630128"/>
                  <a:pt x="2402211" y="2163772"/>
                </a:cubicBezTo>
                <a:cubicBezTo>
                  <a:pt x="2485925" y="2697416"/>
                  <a:pt x="2535764" y="3337070"/>
                  <a:pt x="2474864" y="3997559"/>
                </a:cubicBezTo>
                <a:cubicBezTo>
                  <a:pt x="2413964" y="4658048"/>
                  <a:pt x="2518200" y="5500835"/>
                  <a:pt x="2036810" y="6126705"/>
                </a:cubicBezTo>
                <a:cubicBezTo>
                  <a:pt x="1679178" y="6407237"/>
                  <a:pt x="1497614" y="6373092"/>
                  <a:pt x="748726" y="6437286"/>
                </a:cubicBezTo>
                <a:lnTo>
                  <a:pt x="2589863" y="6456945"/>
                </a:lnTo>
                <a:cubicBezTo>
                  <a:pt x="2598222" y="4170238"/>
                  <a:pt x="2567459" y="2031036"/>
                  <a:pt x="2605161" y="0"/>
                </a:cubicBezTo>
                <a:lnTo>
                  <a:pt x="0" y="39148"/>
                </a:lnTo>
                <a:cubicBezTo>
                  <a:pt x="243253" y="-45041"/>
                  <a:pt x="1050909" y="82408"/>
                  <a:pt x="1475424" y="301812"/>
                </a:cubicBezTo>
                <a:close/>
              </a:path>
            </a:pathLst>
          </a:custGeom>
          <a:solidFill>
            <a:srgbClr val="F2F2F2">
              <a:alpha val="2392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ADBE-1D98-CFFC-0D26-EC40DA6F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72250"/>
            <a:ext cx="4292600" cy="1873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Lisa Generoso | Ph.D in Particle Physics - XL cycle</a:t>
            </a:r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20AA4-212F-DF04-BF12-AC6AA43B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9157" y="6568308"/>
            <a:ext cx="1168400" cy="187325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fld id="{B9559CBE-A805-5C43-8CA5-17D8F6B79C3A}" type="slidenum">
              <a:rPr lang="en-IT" smtClean="0"/>
              <a:pPr/>
              <a:t>‹#›</a:t>
            </a:fld>
            <a:endParaRPr lang="en-IT" dirty="0"/>
          </a:p>
        </p:txBody>
      </p:sp>
      <p:sp>
        <p:nvSpPr>
          <p:cNvPr id="16" name="Freeform: Shape 60">
            <a:extLst>
              <a:ext uri="{FF2B5EF4-FFF2-40B4-BE49-F238E27FC236}">
                <a16:creationId xmlns:a16="http://schemas.microsoft.com/office/drawing/2014/main" id="{A53CAB93-AF84-C4C0-31DE-B14DD536153A}"/>
              </a:ext>
            </a:extLst>
          </p:cNvPr>
          <p:cNvSpPr/>
          <p:nvPr userDrawn="1"/>
        </p:nvSpPr>
        <p:spPr>
          <a:xfrm>
            <a:off x="8696076" y="0"/>
            <a:ext cx="3517819" cy="685800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  <a:gd name="connsiteX0" fmla="*/ 812878 w 5243339"/>
              <a:gd name="connsiteY0" fmla="*/ 840 h 5265194"/>
              <a:gd name="connsiteX1" fmla="*/ 960980 w 5243339"/>
              <a:gd name="connsiteY1" fmla="*/ 1442 h 5265194"/>
              <a:gd name="connsiteX2" fmla="*/ 2216856 w 5243339"/>
              <a:gd name="connsiteY2" fmla="*/ 376120 h 5265194"/>
              <a:gd name="connsiteX3" fmla="*/ 3687427 w 5243339"/>
              <a:gd name="connsiteY3" fmla="*/ 4778650 h 5265194"/>
              <a:gd name="connsiteX4" fmla="*/ 3267677 w 5243339"/>
              <a:gd name="connsiteY4" fmla="*/ 5245601 h 5265194"/>
              <a:gd name="connsiteX5" fmla="*/ 3237167 w 5243339"/>
              <a:gd name="connsiteY5" fmla="*/ 5265194 h 5265194"/>
              <a:gd name="connsiteX6" fmla="*/ 5243339 w 5243339"/>
              <a:gd name="connsiteY6" fmla="*/ 4365763 h 5265194"/>
              <a:gd name="connsiteX7" fmla="*/ 0 w 5243339"/>
              <a:gd name="connsiteY7" fmla="*/ 162790 h 5265194"/>
              <a:gd name="connsiteX8" fmla="*/ 58408 w 5243339"/>
              <a:gd name="connsiteY8" fmla="*/ 139352 h 5265194"/>
              <a:gd name="connsiteX9" fmla="*/ 812878 w 5243339"/>
              <a:gd name="connsiteY9" fmla="*/ 840 h 5265194"/>
              <a:gd name="connsiteX0" fmla="*/ 754470 w 5184931"/>
              <a:gd name="connsiteY0" fmla="*/ 1197946 h 6462300"/>
              <a:gd name="connsiteX1" fmla="*/ 902572 w 5184931"/>
              <a:gd name="connsiteY1" fmla="*/ 1198548 h 6462300"/>
              <a:gd name="connsiteX2" fmla="*/ 2158448 w 5184931"/>
              <a:gd name="connsiteY2" fmla="*/ 1573226 h 6462300"/>
              <a:gd name="connsiteX3" fmla="*/ 3629019 w 5184931"/>
              <a:gd name="connsiteY3" fmla="*/ 5975756 h 6462300"/>
              <a:gd name="connsiteX4" fmla="*/ 3209269 w 5184931"/>
              <a:gd name="connsiteY4" fmla="*/ 6442707 h 6462300"/>
              <a:gd name="connsiteX5" fmla="*/ 3178759 w 5184931"/>
              <a:gd name="connsiteY5" fmla="*/ 6462300 h 6462300"/>
              <a:gd name="connsiteX6" fmla="*/ 5184931 w 5184931"/>
              <a:gd name="connsiteY6" fmla="*/ 5562869 h 6462300"/>
              <a:gd name="connsiteX7" fmla="*/ 2977238 w 5184931"/>
              <a:gd name="connsiteY7" fmla="*/ 0 h 6462300"/>
              <a:gd name="connsiteX8" fmla="*/ 0 w 5184931"/>
              <a:gd name="connsiteY8" fmla="*/ 1336458 h 6462300"/>
              <a:gd name="connsiteX9" fmla="*/ 754470 w 5184931"/>
              <a:gd name="connsiteY9" fmla="*/ 1197946 h 6462300"/>
              <a:gd name="connsiteX0" fmla="*/ 754470 w 5184931"/>
              <a:gd name="connsiteY0" fmla="*/ 1197946 h 6442707"/>
              <a:gd name="connsiteX1" fmla="*/ 902572 w 5184931"/>
              <a:gd name="connsiteY1" fmla="*/ 1198548 h 6442707"/>
              <a:gd name="connsiteX2" fmla="*/ 2158448 w 5184931"/>
              <a:gd name="connsiteY2" fmla="*/ 1573226 h 6442707"/>
              <a:gd name="connsiteX3" fmla="*/ 3629019 w 5184931"/>
              <a:gd name="connsiteY3" fmla="*/ 5975756 h 6442707"/>
              <a:gd name="connsiteX4" fmla="*/ 3209269 w 5184931"/>
              <a:gd name="connsiteY4" fmla="*/ 6442707 h 6442707"/>
              <a:gd name="connsiteX5" fmla="*/ 3695236 w 5184931"/>
              <a:gd name="connsiteY5" fmla="*/ 6234345 h 6442707"/>
              <a:gd name="connsiteX6" fmla="*/ 5184931 w 5184931"/>
              <a:gd name="connsiteY6" fmla="*/ 5562869 h 6442707"/>
              <a:gd name="connsiteX7" fmla="*/ 2977238 w 5184931"/>
              <a:gd name="connsiteY7" fmla="*/ 0 h 6442707"/>
              <a:gd name="connsiteX8" fmla="*/ 0 w 5184931"/>
              <a:gd name="connsiteY8" fmla="*/ 1336458 h 6442707"/>
              <a:gd name="connsiteX9" fmla="*/ 754470 w 5184931"/>
              <a:gd name="connsiteY9" fmla="*/ 1197946 h 6442707"/>
              <a:gd name="connsiteX0" fmla="*/ 754470 w 5714243"/>
              <a:gd name="connsiteY0" fmla="*/ 1197946 h 6442707"/>
              <a:gd name="connsiteX1" fmla="*/ 902572 w 5714243"/>
              <a:gd name="connsiteY1" fmla="*/ 1198548 h 6442707"/>
              <a:gd name="connsiteX2" fmla="*/ 2158448 w 5714243"/>
              <a:gd name="connsiteY2" fmla="*/ 1573226 h 6442707"/>
              <a:gd name="connsiteX3" fmla="*/ 3629019 w 5714243"/>
              <a:gd name="connsiteY3" fmla="*/ 5975756 h 6442707"/>
              <a:gd name="connsiteX4" fmla="*/ 3209269 w 5714243"/>
              <a:gd name="connsiteY4" fmla="*/ 6442707 h 6442707"/>
              <a:gd name="connsiteX5" fmla="*/ 3695236 w 5714243"/>
              <a:gd name="connsiteY5" fmla="*/ 6234345 h 6442707"/>
              <a:gd name="connsiteX6" fmla="*/ 5714243 w 5714243"/>
              <a:gd name="connsiteY6" fmla="*/ 5663439 h 6442707"/>
              <a:gd name="connsiteX7" fmla="*/ 2977238 w 5714243"/>
              <a:gd name="connsiteY7" fmla="*/ 0 h 6442707"/>
              <a:gd name="connsiteX8" fmla="*/ 0 w 5714243"/>
              <a:gd name="connsiteY8" fmla="*/ 1336458 h 6442707"/>
              <a:gd name="connsiteX9" fmla="*/ 754470 w 5714243"/>
              <a:gd name="connsiteY9" fmla="*/ 1197946 h 6442707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695236 w 5714243"/>
              <a:gd name="connsiteY5" fmla="*/ 6234345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910786 w 5714243"/>
              <a:gd name="connsiteY5" fmla="*/ 6409353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629019 w 5714243"/>
              <a:gd name="connsiteY3" fmla="*/ 5975756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395843 w 5714243"/>
              <a:gd name="connsiteY3" fmla="*/ 5608629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375156 h 6953499"/>
              <a:gd name="connsiteX1" fmla="*/ 902572 w 5714243"/>
              <a:gd name="connsiteY1" fmla="*/ 1375758 h 6953499"/>
              <a:gd name="connsiteX2" fmla="*/ 2158448 w 5714243"/>
              <a:gd name="connsiteY2" fmla="*/ 1750436 h 6953499"/>
              <a:gd name="connsiteX3" fmla="*/ 3395843 w 5714243"/>
              <a:gd name="connsiteY3" fmla="*/ 5785839 h 6953499"/>
              <a:gd name="connsiteX4" fmla="*/ 3006719 w 5714243"/>
              <a:gd name="connsiteY4" fmla="*/ 6953499 h 6953499"/>
              <a:gd name="connsiteX5" fmla="*/ 3910786 w 5714243"/>
              <a:gd name="connsiteY5" fmla="*/ 6586563 h 6953499"/>
              <a:gd name="connsiteX6" fmla="*/ 5714243 w 5714243"/>
              <a:gd name="connsiteY6" fmla="*/ 5840649 h 6953499"/>
              <a:gd name="connsiteX7" fmla="*/ 3182076 w 5714243"/>
              <a:gd name="connsiteY7" fmla="*/ 0 h 6953499"/>
              <a:gd name="connsiteX8" fmla="*/ 0 w 5714243"/>
              <a:gd name="connsiteY8" fmla="*/ 1513668 h 6953499"/>
              <a:gd name="connsiteX9" fmla="*/ 754470 w 5714243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2235146 w 5790941"/>
              <a:gd name="connsiteY2" fmla="*/ 1750436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141521 w 5790941"/>
              <a:gd name="connsiteY0" fmla="*/ 1328931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141521 w 5790941"/>
              <a:gd name="connsiteY0" fmla="*/ 1328931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607187 w 5790941"/>
              <a:gd name="connsiteY0" fmla="*/ 1130149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607187 w 5790941"/>
              <a:gd name="connsiteY9" fmla="*/ 1130149 h 6953499"/>
              <a:gd name="connsiteX0" fmla="*/ 167604 w 5351358"/>
              <a:gd name="connsiteY0" fmla="*/ 1130149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167604 w 5351358"/>
              <a:gd name="connsiteY9" fmla="*/ 1130149 h 6953499"/>
              <a:gd name="connsiteX0" fmla="*/ 697711 w 5351358"/>
              <a:gd name="connsiteY0" fmla="*/ 905308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2131520 w 5351358"/>
              <a:gd name="connsiteY1" fmla="*/ 931334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281911 w 4935558"/>
              <a:gd name="connsiteY0" fmla="*/ 905308 h 6953499"/>
              <a:gd name="connsiteX1" fmla="*/ 1715720 w 4935558"/>
              <a:gd name="connsiteY1" fmla="*/ 931334 h 6953499"/>
              <a:gd name="connsiteX2" fmla="*/ 3147936 w 4935558"/>
              <a:gd name="connsiteY2" fmla="*/ 2472135 h 6953499"/>
              <a:gd name="connsiteX3" fmla="*/ 3946639 w 4935558"/>
              <a:gd name="connsiteY3" fmla="*/ 5258737 h 6953499"/>
              <a:gd name="connsiteX4" fmla="*/ 2228034 w 4935558"/>
              <a:gd name="connsiteY4" fmla="*/ 6953499 h 6953499"/>
              <a:gd name="connsiteX5" fmla="*/ 3132101 w 4935558"/>
              <a:gd name="connsiteY5" fmla="*/ 6586563 h 6953499"/>
              <a:gd name="connsiteX6" fmla="*/ 4935558 w 4935558"/>
              <a:gd name="connsiteY6" fmla="*/ 5840649 h 6953499"/>
              <a:gd name="connsiteX7" fmla="*/ 2403391 w 4935558"/>
              <a:gd name="connsiteY7" fmla="*/ 0 h 6953499"/>
              <a:gd name="connsiteX8" fmla="*/ 0 w 4935558"/>
              <a:gd name="connsiteY8" fmla="*/ 936632 h 6953499"/>
              <a:gd name="connsiteX9" fmla="*/ 281911 w 4935558"/>
              <a:gd name="connsiteY9" fmla="*/ 905308 h 6953499"/>
              <a:gd name="connsiteX0" fmla="*/ 320270 w 4973917"/>
              <a:gd name="connsiteY0" fmla="*/ 905308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320270 w 4973917"/>
              <a:gd name="connsiteY9" fmla="*/ 905308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4022772 w 4973917"/>
              <a:gd name="connsiteY5" fmla="*/ 6231436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84998 w 4973917"/>
              <a:gd name="connsiteY3" fmla="*/ 5258737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52043 w 4973917"/>
              <a:gd name="connsiteY3" fmla="*/ 4905030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334816"/>
              <a:gd name="connsiteX1" fmla="*/ 1754079 w 4973917"/>
              <a:gd name="connsiteY1" fmla="*/ 931334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334816"/>
              <a:gd name="connsiteX1" fmla="*/ 1850736 w 4973917"/>
              <a:gd name="connsiteY1" fmla="*/ 955170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3952043 w 4973917"/>
              <a:gd name="connsiteY3" fmla="*/ 4905030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89097 w 4973917"/>
              <a:gd name="connsiteY1" fmla="*/ 918685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409256 w 4706946"/>
              <a:gd name="connsiteY0" fmla="*/ 803320 h 6231436"/>
              <a:gd name="connsiteX1" fmla="*/ 1622126 w 4706946"/>
              <a:gd name="connsiteY1" fmla="*/ 918685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231436"/>
              <a:gd name="connsiteX1" fmla="*/ 1855324 w 4706946"/>
              <a:gd name="connsiteY1" fmla="*/ 1034124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19324 w 4706946"/>
              <a:gd name="connsiteY2" fmla="*/ 2472135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12502 w 4706946"/>
              <a:gd name="connsiteY4" fmla="*/ 6061551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3106471 w 4706946"/>
              <a:gd name="connsiteY2" fmla="*/ 2606279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22203"/>
              <a:gd name="connsiteY0" fmla="*/ 803320 h 6314822"/>
              <a:gd name="connsiteX1" fmla="*/ 1737827 w 4722203"/>
              <a:gd name="connsiteY1" fmla="*/ 1061201 h 6314822"/>
              <a:gd name="connsiteX2" fmla="*/ 3106471 w 4722203"/>
              <a:gd name="connsiteY2" fmla="*/ 2606279 h 6314822"/>
              <a:gd name="connsiteX3" fmla="*/ 3863818 w 4722203"/>
              <a:gd name="connsiteY3" fmla="*/ 4843238 h 6314822"/>
              <a:gd name="connsiteX4" fmla="*/ 3552921 w 4722203"/>
              <a:gd name="connsiteY4" fmla="*/ 6293868 h 6314822"/>
              <a:gd name="connsiteX5" fmla="*/ 3575517 w 4722203"/>
              <a:gd name="connsiteY5" fmla="*/ 6314822 h 6314822"/>
              <a:gd name="connsiteX6" fmla="*/ 4722203 w 4722203"/>
              <a:gd name="connsiteY6" fmla="*/ 5876766 h 6314822"/>
              <a:gd name="connsiteX7" fmla="*/ 2174779 w 4722203"/>
              <a:gd name="connsiteY7" fmla="*/ 0 h 6314822"/>
              <a:gd name="connsiteX8" fmla="*/ 0 w 4722203"/>
              <a:gd name="connsiteY8" fmla="*/ 865163 h 6314822"/>
              <a:gd name="connsiteX9" fmla="*/ 409256 w 4722203"/>
              <a:gd name="connsiteY9" fmla="*/ 803320 h 6314822"/>
              <a:gd name="connsiteX0" fmla="*/ 409256 w 4722203"/>
              <a:gd name="connsiteY0" fmla="*/ 803320 h 6466788"/>
              <a:gd name="connsiteX1" fmla="*/ 1737827 w 4722203"/>
              <a:gd name="connsiteY1" fmla="*/ 1061201 h 6466788"/>
              <a:gd name="connsiteX2" fmla="*/ 3106471 w 4722203"/>
              <a:gd name="connsiteY2" fmla="*/ 2606279 h 6466788"/>
              <a:gd name="connsiteX3" fmla="*/ 3863818 w 4722203"/>
              <a:gd name="connsiteY3" fmla="*/ 4843238 h 6466788"/>
              <a:gd name="connsiteX4" fmla="*/ 3552921 w 4722203"/>
              <a:gd name="connsiteY4" fmla="*/ 6293868 h 6466788"/>
              <a:gd name="connsiteX5" fmla="*/ 3360351 w 4722203"/>
              <a:gd name="connsiteY5" fmla="*/ 6466788 h 6466788"/>
              <a:gd name="connsiteX6" fmla="*/ 4722203 w 4722203"/>
              <a:gd name="connsiteY6" fmla="*/ 5876766 h 6466788"/>
              <a:gd name="connsiteX7" fmla="*/ 2174779 w 4722203"/>
              <a:gd name="connsiteY7" fmla="*/ 0 h 6466788"/>
              <a:gd name="connsiteX8" fmla="*/ 0 w 4722203"/>
              <a:gd name="connsiteY8" fmla="*/ 865163 h 6466788"/>
              <a:gd name="connsiteX9" fmla="*/ 409256 w 4722203"/>
              <a:gd name="connsiteY9" fmla="*/ 803320 h 6466788"/>
              <a:gd name="connsiteX0" fmla="*/ 409256 w 5054769"/>
              <a:gd name="connsiteY0" fmla="*/ 803320 h 6466788"/>
              <a:gd name="connsiteX1" fmla="*/ 1737827 w 5054769"/>
              <a:gd name="connsiteY1" fmla="*/ 1061201 h 6466788"/>
              <a:gd name="connsiteX2" fmla="*/ 3106471 w 5054769"/>
              <a:gd name="connsiteY2" fmla="*/ 2606279 h 6466788"/>
              <a:gd name="connsiteX3" fmla="*/ 3863818 w 5054769"/>
              <a:gd name="connsiteY3" fmla="*/ 4843238 h 6466788"/>
              <a:gd name="connsiteX4" fmla="*/ 3552921 w 5054769"/>
              <a:gd name="connsiteY4" fmla="*/ 6293868 h 6466788"/>
              <a:gd name="connsiteX5" fmla="*/ 3360351 w 5054769"/>
              <a:gd name="connsiteY5" fmla="*/ 6466788 h 6466788"/>
              <a:gd name="connsiteX6" fmla="*/ 5054769 w 5054769"/>
              <a:gd name="connsiteY6" fmla="*/ 6211106 h 6466788"/>
              <a:gd name="connsiteX7" fmla="*/ 2174779 w 5054769"/>
              <a:gd name="connsiteY7" fmla="*/ 0 h 6466788"/>
              <a:gd name="connsiteX8" fmla="*/ 0 w 5054769"/>
              <a:gd name="connsiteY8" fmla="*/ 865163 h 6466788"/>
              <a:gd name="connsiteX9" fmla="*/ 409256 w 5054769"/>
              <a:gd name="connsiteY9" fmla="*/ 803320 h 6466788"/>
              <a:gd name="connsiteX0" fmla="*/ 409256 w 5054796"/>
              <a:gd name="connsiteY0" fmla="*/ 803320 h 6466788"/>
              <a:gd name="connsiteX1" fmla="*/ 1737827 w 5054796"/>
              <a:gd name="connsiteY1" fmla="*/ 1061201 h 6466788"/>
              <a:gd name="connsiteX2" fmla="*/ 3106471 w 5054796"/>
              <a:gd name="connsiteY2" fmla="*/ 2606279 h 6466788"/>
              <a:gd name="connsiteX3" fmla="*/ 3863818 w 5054796"/>
              <a:gd name="connsiteY3" fmla="*/ 4843238 h 6466788"/>
              <a:gd name="connsiteX4" fmla="*/ 3552921 w 5054796"/>
              <a:gd name="connsiteY4" fmla="*/ 6293868 h 6466788"/>
              <a:gd name="connsiteX5" fmla="*/ 3360351 w 5054796"/>
              <a:gd name="connsiteY5" fmla="*/ 6466788 h 6466788"/>
              <a:gd name="connsiteX6" fmla="*/ 5054769 w 5054796"/>
              <a:gd name="connsiteY6" fmla="*/ 6211106 h 6466788"/>
              <a:gd name="connsiteX7" fmla="*/ 2174779 w 5054796"/>
              <a:gd name="connsiteY7" fmla="*/ 0 h 6466788"/>
              <a:gd name="connsiteX8" fmla="*/ 0 w 5054796"/>
              <a:gd name="connsiteY8" fmla="*/ 865163 h 6466788"/>
              <a:gd name="connsiteX9" fmla="*/ 409256 w 5054796"/>
              <a:gd name="connsiteY9" fmla="*/ 803320 h 6466788"/>
              <a:gd name="connsiteX0" fmla="*/ 409256 w 5501922"/>
              <a:gd name="connsiteY0" fmla="*/ 1009825 h 6673293"/>
              <a:gd name="connsiteX1" fmla="*/ 1737827 w 5501922"/>
              <a:gd name="connsiteY1" fmla="*/ 1267706 h 6673293"/>
              <a:gd name="connsiteX2" fmla="*/ 3106471 w 5501922"/>
              <a:gd name="connsiteY2" fmla="*/ 2812784 h 6673293"/>
              <a:gd name="connsiteX3" fmla="*/ 3863818 w 5501922"/>
              <a:gd name="connsiteY3" fmla="*/ 5049743 h 6673293"/>
              <a:gd name="connsiteX4" fmla="*/ 3552921 w 5501922"/>
              <a:gd name="connsiteY4" fmla="*/ 6500373 h 6673293"/>
              <a:gd name="connsiteX5" fmla="*/ 3360351 w 5501922"/>
              <a:gd name="connsiteY5" fmla="*/ 6673293 h 6673293"/>
              <a:gd name="connsiteX6" fmla="*/ 5054769 w 5501922"/>
              <a:gd name="connsiteY6" fmla="*/ 6417611 h 6673293"/>
              <a:gd name="connsiteX7" fmla="*/ 5079847 w 5501922"/>
              <a:gd name="connsiteY7" fmla="*/ 0 h 6673293"/>
              <a:gd name="connsiteX8" fmla="*/ 0 w 5501922"/>
              <a:gd name="connsiteY8" fmla="*/ 1071668 h 6673293"/>
              <a:gd name="connsiteX9" fmla="*/ 409256 w 5501922"/>
              <a:gd name="connsiteY9" fmla="*/ 1009825 h 6673293"/>
              <a:gd name="connsiteX0" fmla="*/ 409256 w 5076291"/>
              <a:gd name="connsiteY0" fmla="*/ 921323 h 6584791"/>
              <a:gd name="connsiteX1" fmla="*/ 1737827 w 5076291"/>
              <a:gd name="connsiteY1" fmla="*/ 1179204 h 6584791"/>
              <a:gd name="connsiteX2" fmla="*/ 3106471 w 5076291"/>
              <a:gd name="connsiteY2" fmla="*/ 2724282 h 6584791"/>
              <a:gd name="connsiteX3" fmla="*/ 3863818 w 5076291"/>
              <a:gd name="connsiteY3" fmla="*/ 4961241 h 6584791"/>
              <a:gd name="connsiteX4" fmla="*/ 3552921 w 5076291"/>
              <a:gd name="connsiteY4" fmla="*/ 6411871 h 6584791"/>
              <a:gd name="connsiteX5" fmla="*/ 3360351 w 5076291"/>
              <a:gd name="connsiteY5" fmla="*/ 6584791 h 6584791"/>
              <a:gd name="connsiteX6" fmla="*/ 5054769 w 5076291"/>
              <a:gd name="connsiteY6" fmla="*/ 6329109 h 6584791"/>
              <a:gd name="connsiteX7" fmla="*/ 4297337 w 5076291"/>
              <a:gd name="connsiteY7" fmla="*/ 0 h 6584791"/>
              <a:gd name="connsiteX8" fmla="*/ 0 w 5076291"/>
              <a:gd name="connsiteY8" fmla="*/ 983166 h 6584791"/>
              <a:gd name="connsiteX9" fmla="*/ 409256 w 5076291"/>
              <a:gd name="connsiteY9" fmla="*/ 921323 h 6584791"/>
              <a:gd name="connsiteX0" fmla="*/ 409256 w 5054897"/>
              <a:gd name="connsiteY0" fmla="*/ 921323 h 6584791"/>
              <a:gd name="connsiteX1" fmla="*/ 1737827 w 5054897"/>
              <a:gd name="connsiteY1" fmla="*/ 1179204 h 6584791"/>
              <a:gd name="connsiteX2" fmla="*/ 3106471 w 5054897"/>
              <a:gd name="connsiteY2" fmla="*/ 2724282 h 6584791"/>
              <a:gd name="connsiteX3" fmla="*/ 3863818 w 5054897"/>
              <a:gd name="connsiteY3" fmla="*/ 4961241 h 6584791"/>
              <a:gd name="connsiteX4" fmla="*/ 3552921 w 5054897"/>
              <a:gd name="connsiteY4" fmla="*/ 6411871 h 6584791"/>
              <a:gd name="connsiteX5" fmla="*/ 3360351 w 5054897"/>
              <a:gd name="connsiteY5" fmla="*/ 6584791 h 6584791"/>
              <a:gd name="connsiteX6" fmla="*/ 5054769 w 5054897"/>
              <a:gd name="connsiteY6" fmla="*/ 6329109 h 6584791"/>
              <a:gd name="connsiteX7" fmla="*/ 4297337 w 5054897"/>
              <a:gd name="connsiteY7" fmla="*/ 0 h 6584791"/>
              <a:gd name="connsiteX8" fmla="*/ 0 w 5054897"/>
              <a:gd name="connsiteY8" fmla="*/ 983166 h 6584791"/>
              <a:gd name="connsiteX9" fmla="*/ 409256 w 5054897"/>
              <a:gd name="connsiteY9" fmla="*/ 921323 h 6584791"/>
              <a:gd name="connsiteX0" fmla="*/ 409256 w 5236824"/>
              <a:gd name="connsiteY0" fmla="*/ 1009825 h 6673293"/>
              <a:gd name="connsiteX1" fmla="*/ 1737827 w 5236824"/>
              <a:gd name="connsiteY1" fmla="*/ 1267706 h 6673293"/>
              <a:gd name="connsiteX2" fmla="*/ 3106471 w 5236824"/>
              <a:gd name="connsiteY2" fmla="*/ 2812784 h 6673293"/>
              <a:gd name="connsiteX3" fmla="*/ 3863818 w 5236824"/>
              <a:gd name="connsiteY3" fmla="*/ 5049743 h 6673293"/>
              <a:gd name="connsiteX4" fmla="*/ 3552921 w 5236824"/>
              <a:gd name="connsiteY4" fmla="*/ 6500373 h 6673293"/>
              <a:gd name="connsiteX5" fmla="*/ 3360351 w 5236824"/>
              <a:gd name="connsiteY5" fmla="*/ 6673293 h 6673293"/>
              <a:gd name="connsiteX6" fmla="*/ 5054769 w 5236824"/>
              <a:gd name="connsiteY6" fmla="*/ 6417611 h 6673293"/>
              <a:gd name="connsiteX7" fmla="*/ 5079848 w 5236824"/>
              <a:gd name="connsiteY7" fmla="*/ 0 h 6673293"/>
              <a:gd name="connsiteX8" fmla="*/ 0 w 5236824"/>
              <a:gd name="connsiteY8" fmla="*/ 1071668 h 6673293"/>
              <a:gd name="connsiteX9" fmla="*/ 409256 w 5236824"/>
              <a:gd name="connsiteY9" fmla="*/ 1009825 h 6673293"/>
              <a:gd name="connsiteX0" fmla="*/ 409256 w 5079848"/>
              <a:gd name="connsiteY0" fmla="*/ 1009825 h 6673293"/>
              <a:gd name="connsiteX1" fmla="*/ 1737827 w 5079848"/>
              <a:gd name="connsiteY1" fmla="*/ 1267706 h 6673293"/>
              <a:gd name="connsiteX2" fmla="*/ 3106471 w 5079848"/>
              <a:gd name="connsiteY2" fmla="*/ 2812784 h 6673293"/>
              <a:gd name="connsiteX3" fmla="*/ 3863818 w 5079848"/>
              <a:gd name="connsiteY3" fmla="*/ 5049743 h 6673293"/>
              <a:gd name="connsiteX4" fmla="*/ 3552921 w 5079848"/>
              <a:gd name="connsiteY4" fmla="*/ 6500373 h 6673293"/>
              <a:gd name="connsiteX5" fmla="*/ 3360351 w 5079848"/>
              <a:gd name="connsiteY5" fmla="*/ 6673293 h 6673293"/>
              <a:gd name="connsiteX6" fmla="*/ 5054769 w 5079848"/>
              <a:gd name="connsiteY6" fmla="*/ 6417611 h 6673293"/>
              <a:gd name="connsiteX7" fmla="*/ 5079848 w 5079848"/>
              <a:gd name="connsiteY7" fmla="*/ 0 h 6673293"/>
              <a:gd name="connsiteX8" fmla="*/ 0 w 5079848"/>
              <a:gd name="connsiteY8" fmla="*/ 1071668 h 6673293"/>
              <a:gd name="connsiteX9" fmla="*/ 409256 w 5079848"/>
              <a:gd name="connsiteY9" fmla="*/ 1009825 h 6673293"/>
              <a:gd name="connsiteX0" fmla="*/ 399475 w 5070067"/>
              <a:gd name="connsiteY0" fmla="*/ 1009825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399475 w 5070067"/>
              <a:gd name="connsiteY9" fmla="*/ 1009825 h 6673293"/>
              <a:gd name="connsiteX0" fmla="*/ 1778648 w 5070067"/>
              <a:gd name="connsiteY0" fmla="*/ 557483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435544 w 5070067"/>
              <a:gd name="connsiteY4" fmla="*/ 6175867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574957"/>
              <a:gd name="connsiteX1" fmla="*/ 3322410 w 5070067"/>
              <a:gd name="connsiteY1" fmla="*/ 1356207 h 6574957"/>
              <a:gd name="connsiteX2" fmla="*/ 4524770 w 5070067"/>
              <a:gd name="connsiteY2" fmla="*/ 2793118 h 6574957"/>
              <a:gd name="connsiteX3" fmla="*/ 4763705 w 5070067"/>
              <a:gd name="connsiteY3" fmla="*/ 5108745 h 6574957"/>
              <a:gd name="connsiteX4" fmla="*/ 3435544 w 5070067"/>
              <a:gd name="connsiteY4" fmla="*/ 6175867 h 6574957"/>
              <a:gd name="connsiteX5" fmla="*/ 2812595 w 5070067"/>
              <a:gd name="connsiteY5" fmla="*/ 6574957 h 6574957"/>
              <a:gd name="connsiteX6" fmla="*/ 5044988 w 5070067"/>
              <a:gd name="connsiteY6" fmla="*/ 6417611 h 6574957"/>
              <a:gd name="connsiteX7" fmla="*/ 5070067 w 5070067"/>
              <a:gd name="connsiteY7" fmla="*/ 0 h 6574957"/>
              <a:gd name="connsiteX8" fmla="*/ 0 w 5070067"/>
              <a:gd name="connsiteY8" fmla="*/ 19481 h 6574957"/>
              <a:gd name="connsiteX9" fmla="*/ 1778648 w 5070067"/>
              <a:gd name="connsiteY9" fmla="*/ 557483 h 6574957"/>
              <a:gd name="connsiteX0" fmla="*/ 1778648 w 5070067"/>
              <a:gd name="connsiteY0" fmla="*/ 557483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1778648 w 5070067"/>
              <a:gd name="connsiteY9" fmla="*/ 557483 h 6447121"/>
              <a:gd name="connsiteX0" fmla="*/ 2874161 w 5070067"/>
              <a:gd name="connsiteY0" fmla="*/ 449314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973520 w 5070067"/>
              <a:gd name="connsiteY4" fmla="*/ 6195533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3973520 w 5070067"/>
              <a:gd name="connsiteY4" fmla="*/ 6195533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39804 w 5070067"/>
              <a:gd name="connsiteY4" fmla="*/ 6008697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2874161 w 5070067"/>
              <a:gd name="connsiteY9" fmla="*/ 449314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1553676 w 3172481"/>
              <a:gd name="connsiteY0" fmla="*/ 360813 h 6456945"/>
              <a:gd name="connsiteX1" fmla="*/ 2275803 w 3172481"/>
              <a:gd name="connsiteY1" fmla="*/ 1375874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71562 w 3172481"/>
              <a:gd name="connsiteY4" fmla="*/ 6087366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2042744 w 3172481"/>
              <a:gd name="connsiteY0" fmla="*/ 301812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2042744 w 317248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29215 w 2605161"/>
              <a:gd name="connsiteY4" fmla="*/ 587102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68340 w 2605161"/>
              <a:gd name="connsiteY4" fmla="*/ 6136534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841182 w 2605161"/>
              <a:gd name="connsiteY4" fmla="*/ 5989032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2 w 2605161"/>
              <a:gd name="connsiteY4" fmla="*/ 614636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95498 w 2605161"/>
              <a:gd name="connsiteY4" fmla="*/ 6057868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161" h="6456945">
                <a:moveTo>
                  <a:pt x="1475424" y="301812"/>
                </a:moveTo>
                <a:cubicBezTo>
                  <a:pt x="1524611" y="300523"/>
                  <a:pt x="1818117" y="485369"/>
                  <a:pt x="1972581" y="795696"/>
                </a:cubicBezTo>
                <a:cubicBezTo>
                  <a:pt x="2127045" y="1106023"/>
                  <a:pt x="2318497" y="1630128"/>
                  <a:pt x="2402211" y="2163772"/>
                </a:cubicBezTo>
                <a:cubicBezTo>
                  <a:pt x="2485925" y="2697416"/>
                  <a:pt x="2535764" y="3337070"/>
                  <a:pt x="2474864" y="3997559"/>
                </a:cubicBezTo>
                <a:cubicBezTo>
                  <a:pt x="2413964" y="4658048"/>
                  <a:pt x="2518200" y="5500835"/>
                  <a:pt x="2036810" y="6126705"/>
                </a:cubicBezTo>
                <a:cubicBezTo>
                  <a:pt x="1679178" y="6407237"/>
                  <a:pt x="1497614" y="6373092"/>
                  <a:pt x="748726" y="6437286"/>
                </a:cubicBezTo>
                <a:lnTo>
                  <a:pt x="2589863" y="6456945"/>
                </a:lnTo>
                <a:cubicBezTo>
                  <a:pt x="2598222" y="4170238"/>
                  <a:pt x="2567459" y="2031036"/>
                  <a:pt x="2605161" y="0"/>
                </a:cubicBezTo>
                <a:lnTo>
                  <a:pt x="0" y="39148"/>
                </a:lnTo>
                <a:cubicBezTo>
                  <a:pt x="243253" y="-45041"/>
                  <a:pt x="1050909" y="82408"/>
                  <a:pt x="1475424" y="301812"/>
                </a:cubicBezTo>
                <a:close/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60">
            <a:extLst>
              <a:ext uri="{FF2B5EF4-FFF2-40B4-BE49-F238E27FC236}">
                <a16:creationId xmlns:a16="http://schemas.microsoft.com/office/drawing/2014/main" id="{E6C57808-6D01-85F5-065E-30FF427E8B3C}"/>
              </a:ext>
            </a:extLst>
          </p:cNvPr>
          <p:cNvSpPr/>
          <p:nvPr userDrawn="1"/>
        </p:nvSpPr>
        <p:spPr>
          <a:xfrm>
            <a:off x="10349092" y="-1"/>
            <a:ext cx="1808688" cy="6879684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  <a:gd name="connsiteX0" fmla="*/ 812878 w 5243339"/>
              <a:gd name="connsiteY0" fmla="*/ 840 h 5265194"/>
              <a:gd name="connsiteX1" fmla="*/ 960980 w 5243339"/>
              <a:gd name="connsiteY1" fmla="*/ 1442 h 5265194"/>
              <a:gd name="connsiteX2" fmla="*/ 2216856 w 5243339"/>
              <a:gd name="connsiteY2" fmla="*/ 376120 h 5265194"/>
              <a:gd name="connsiteX3" fmla="*/ 3687427 w 5243339"/>
              <a:gd name="connsiteY3" fmla="*/ 4778650 h 5265194"/>
              <a:gd name="connsiteX4" fmla="*/ 3267677 w 5243339"/>
              <a:gd name="connsiteY4" fmla="*/ 5245601 h 5265194"/>
              <a:gd name="connsiteX5" fmla="*/ 3237167 w 5243339"/>
              <a:gd name="connsiteY5" fmla="*/ 5265194 h 5265194"/>
              <a:gd name="connsiteX6" fmla="*/ 5243339 w 5243339"/>
              <a:gd name="connsiteY6" fmla="*/ 4365763 h 5265194"/>
              <a:gd name="connsiteX7" fmla="*/ 0 w 5243339"/>
              <a:gd name="connsiteY7" fmla="*/ 162790 h 5265194"/>
              <a:gd name="connsiteX8" fmla="*/ 58408 w 5243339"/>
              <a:gd name="connsiteY8" fmla="*/ 139352 h 5265194"/>
              <a:gd name="connsiteX9" fmla="*/ 812878 w 5243339"/>
              <a:gd name="connsiteY9" fmla="*/ 840 h 5265194"/>
              <a:gd name="connsiteX0" fmla="*/ 754470 w 5184931"/>
              <a:gd name="connsiteY0" fmla="*/ 1197946 h 6462300"/>
              <a:gd name="connsiteX1" fmla="*/ 902572 w 5184931"/>
              <a:gd name="connsiteY1" fmla="*/ 1198548 h 6462300"/>
              <a:gd name="connsiteX2" fmla="*/ 2158448 w 5184931"/>
              <a:gd name="connsiteY2" fmla="*/ 1573226 h 6462300"/>
              <a:gd name="connsiteX3" fmla="*/ 3629019 w 5184931"/>
              <a:gd name="connsiteY3" fmla="*/ 5975756 h 6462300"/>
              <a:gd name="connsiteX4" fmla="*/ 3209269 w 5184931"/>
              <a:gd name="connsiteY4" fmla="*/ 6442707 h 6462300"/>
              <a:gd name="connsiteX5" fmla="*/ 3178759 w 5184931"/>
              <a:gd name="connsiteY5" fmla="*/ 6462300 h 6462300"/>
              <a:gd name="connsiteX6" fmla="*/ 5184931 w 5184931"/>
              <a:gd name="connsiteY6" fmla="*/ 5562869 h 6462300"/>
              <a:gd name="connsiteX7" fmla="*/ 2977238 w 5184931"/>
              <a:gd name="connsiteY7" fmla="*/ 0 h 6462300"/>
              <a:gd name="connsiteX8" fmla="*/ 0 w 5184931"/>
              <a:gd name="connsiteY8" fmla="*/ 1336458 h 6462300"/>
              <a:gd name="connsiteX9" fmla="*/ 754470 w 5184931"/>
              <a:gd name="connsiteY9" fmla="*/ 1197946 h 6462300"/>
              <a:gd name="connsiteX0" fmla="*/ 754470 w 5184931"/>
              <a:gd name="connsiteY0" fmla="*/ 1197946 h 6442707"/>
              <a:gd name="connsiteX1" fmla="*/ 902572 w 5184931"/>
              <a:gd name="connsiteY1" fmla="*/ 1198548 h 6442707"/>
              <a:gd name="connsiteX2" fmla="*/ 2158448 w 5184931"/>
              <a:gd name="connsiteY2" fmla="*/ 1573226 h 6442707"/>
              <a:gd name="connsiteX3" fmla="*/ 3629019 w 5184931"/>
              <a:gd name="connsiteY3" fmla="*/ 5975756 h 6442707"/>
              <a:gd name="connsiteX4" fmla="*/ 3209269 w 5184931"/>
              <a:gd name="connsiteY4" fmla="*/ 6442707 h 6442707"/>
              <a:gd name="connsiteX5" fmla="*/ 3695236 w 5184931"/>
              <a:gd name="connsiteY5" fmla="*/ 6234345 h 6442707"/>
              <a:gd name="connsiteX6" fmla="*/ 5184931 w 5184931"/>
              <a:gd name="connsiteY6" fmla="*/ 5562869 h 6442707"/>
              <a:gd name="connsiteX7" fmla="*/ 2977238 w 5184931"/>
              <a:gd name="connsiteY7" fmla="*/ 0 h 6442707"/>
              <a:gd name="connsiteX8" fmla="*/ 0 w 5184931"/>
              <a:gd name="connsiteY8" fmla="*/ 1336458 h 6442707"/>
              <a:gd name="connsiteX9" fmla="*/ 754470 w 5184931"/>
              <a:gd name="connsiteY9" fmla="*/ 1197946 h 6442707"/>
              <a:gd name="connsiteX0" fmla="*/ 754470 w 5714243"/>
              <a:gd name="connsiteY0" fmla="*/ 1197946 h 6442707"/>
              <a:gd name="connsiteX1" fmla="*/ 902572 w 5714243"/>
              <a:gd name="connsiteY1" fmla="*/ 1198548 h 6442707"/>
              <a:gd name="connsiteX2" fmla="*/ 2158448 w 5714243"/>
              <a:gd name="connsiteY2" fmla="*/ 1573226 h 6442707"/>
              <a:gd name="connsiteX3" fmla="*/ 3629019 w 5714243"/>
              <a:gd name="connsiteY3" fmla="*/ 5975756 h 6442707"/>
              <a:gd name="connsiteX4" fmla="*/ 3209269 w 5714243"/>
              <a:gd name="connsiteY4" fmla="*/ 6442707 h 6442707"/>
              <a:gd name="connsiteX5" fmla="*/ 3695236 w 5714243"/>
              <a:gd name="connsiteY5" fmla="*/ 6234345 h 6442707"/>
              <a:gd name="connsiteX6" fmla="*/ 5714243 w 5714243"/>
              <a:gd name="connsiteY6" fmla="*/ 5663439 h 6442707"/>
              <a:gd name="connsiteX7" fmla="*/ 2977238 w 5714243"/>
              <a:gd name="connsiteY7" fmla="*/ 0 h 6442707"/>
              <a:gd name="connsiteX8" fmla="*/ 0 w 5714243"/>
              <a:gd name="connsiteY8" fmla="*/ 1336458 h 6442707"/>
              <a:gd name="connsiteX9" fmla="*/ 754470 w 5714243"/>
              <a:gd name="connsiteY9" fmla="*/ 1197946 h 6442707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695236 w 5714243"/>
              <a:gd name="connsiteY5" fmla="*/ 6234345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910786 w 5714243"/>
              <a:gd name="connsiteY5" fmla="*/ 6409353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629019 w 5714243"/>
              <a:gd name="connsiteY3" fmla="*/ 5975756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395843 w 5714243"/>
              <a:gd name="connsiteY3" fmla="*/ 5608629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375156 h 6953499"/>
              <a:gd name="connsiteX1" fmla="*/ 902572 w 5714243"/>
              <a:gd name="connsiteY1" fmla="*/ 1375758 h 6953499"/>
              <a:gd name="connsiteX2" fmla="*/ 2158448 w 5714243"/>
              <a:gd name="connsiteY2" fmla="*/ 1750436 h 6953499"/>
              <a:gd name="connsiteX3" fmla="*/ 3395843 w 5714243"/>
              <a:gd name="connsiteY3" fmla="*/ 5785839 h 6953499"/>
              <a:gd name="connsiteX4" fmla="*/ 3006719 w 5714243"/>
              <a:gd name="connsiteY4" fmla="*/ 6953499 h 6953499"/>
              <a:gd name="connsiteX5" fmla="*/ 3910786 w 5714243"/>
              <a:gd name="connsiteY5" fmla="*/ 6586563 h 6953499"/>
              <a:gd name="connsiteX6" fmla="*/ 5714243 w 5714243"/>
              <a:gd name="connsiteY6" fmla="*/ 5840649 h 6953499"/>
              <a:gd name="connsiteX7" fmla="*/ 3182076 w 5714243"/>
              <a:gd name="connsiteY7" fmla="*/ 0 h 6953499"/>
              <a:gd name="connsiteX8" fmla="*/ 0 w 5714243"/>
              <a:gd name="connsiteY8" fmla="*/ 1513668 h 6953499"/>
              <a:gd name="connsiteX9" fmla="*/ 754470 w 5714243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2235146 w 5790941"/>
              <a:gd name="connsiteY2" fmla="*/ 1750436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141521 w 5790941"/>
              <a:gd name="connsiteY0" fmla="*/ 1328931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141521 w 5790941"/>
              <a:gd name="connsiteY0" fmla="*/ 1328931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607187 w 5790941"/>
              <a:gd name="connsiteY0" fmla="*/ 1130149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607187 w 5790941"/>
              <a:gd name="connsiteY9" fmla="*/ 1130149 h 6953499"/>
              <a:gd name="connsiteX0" fmla="*/ 167604 w 5351358"/>
              <a:gd name="connsiteY0" fmla="*/ 1130149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167604 w 5351358"/>
              <a:gd name="connsiteY9" fmla="*/ 1130149 h 6953499"/>
              <a:gd name="connsiteX0" fmla="*/ 697711 w 5351358"/>
              <a:gd name="connsiteY0" fmla="*/ 905308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2131520 w 5351358"/>
              <a:gd name="connsiteY1" fmla="*/ 931334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281911 w 4935558"/>
              <a:gd name="connsiteY0" fmla="*/ 905308 h 6953499"/>
              <a:gd name="connsiteX1" fmla="*/ 1715720 w 4935558"/>
              <a:gd name="connsiteY1" fmla="*/ 931334 h 6953499"/>
              <a:gd name="connsiteX2" fmla="*/ 3147936 w 4935558"/>
              <a:gd name="connsiteY2" fmla="*/ 2472135 h 6953499"/>
              <a:gd name="connsiteX3" fmla="*/ 3946639 w 4935558"/>
              <a:gd name="connsiteY3" fmla="*/ 5258737 h 6953499"/>
              <a:gd name="connsiteX4" fmla="*/ 2228034 w 4935558"/>
              <a:gd name="connsiteY4" fmla="*/ 6953499 h 6953499"/>
              <a:gd name="connsiteX5" fmla="*/ 3132101 w 4935558"/>
              <a:gd name="connsiteY5" fmla="*/ 6586563 h 6953499"/>
              <a:gd name="connsiteX6" fmla="*/ 4935558 w 4935558"/>
              <a:gd name="connsiteY6" fmla="*/ 5840649 h 6953499"/>
              <a:gd name="connsiteX7" fmla="*/ 2403391 w 4935558"/>
              <a:gd name="connsiteY7" fmla="*/ 0 h 6953499"/>
              <a:gd name="connsiteX8" fmla="*/ 0 w 4935558"/>
              <a:gd name="connsiteY8" fmla="*/ 936632 h 6953499"/>
              <a:gd name="connsiteX9" fmla="*/ 281911 w 4935558"/>
              <a:gd name="connsiteY9" fmla="*/ 905308 h 6953499"/>
              <a:gd name="connsiteX0" fmla="*/ 320270 w 4973917"/>
              <a:gd name="connsiteY0" fmla="*/ 905308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320270 w 4973917"/>
              <a:gd name="connsiteY9" fmla="*/ 905308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4022772 w 4973917"/>
              <a:gd name="connsiteY5" fmla="*/ 6231436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84998 w 4973917"/>
              <a:gd name="connsiteY3" fmla="*/ 5258737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52043 w 4973917"/>
              <a:gd name="connsiteY3" fmla="*/ 4905030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334816"/>
              <a:gd name="connsiteX1" fmla="*/ 1754079 w 4973917"/>
              <a:gd name="connsiteY1" fmla="*/ 931334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334816"/>
              <a:gd name="connsiteX1" fmla="*/ 1850736 w 4973917"/>
              <a:gd name="connsiteY1" fmla="*/ 955170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3952043 w 4973917"/>
              <a:gd name="connsiteY3" fmla="*/ 4905030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89097 w 4973917"/>
              <a:gd name="connsiteY1" fmla="*/ 918685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409256 w 4706946"/>
              <a:gd name="connsiteY0" fmla="*/ 803320 h 6231436"/>
              <a:gd name="connsiteX1" fmla="*/ 1622126 w 4706946"/>
              <a:gd name="connsiteY1" fmla="*/ 918685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231436"/>
              <a:gd name="connsiteX1" fmla="*/ 1855324 w 4706946"/>
              <a:gd name="connsiteY1" fmla="*/ 1034124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19324 w 4706946"/>
              <a:gd name="connsiteY2" fmla="*/ 2472135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12502 w 4706946"/>
              <a:gd name="connsiteY4" fmla="*/ 6061551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3106471 w 4706946"/>
              <a:gd name="connsiteY2" fmla="*/ 2606279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22203"/>
              <a:gd name="connsiteY0" fmla="*/ 803320 h 6314822"/>
              <a:gd name="connsiteX1" fmla="*/ 1737827 w 4722203"/>
              <a:gd name="connsiteY1" fmla="*/ 1061201 h 6314822"/>
              <a:gd name="connsiteX2" fmla="*/ 3106471 w 4722203"/>
              <a:gd name="connsiteY2" fmla="*/ 2606279 h 6314822"/>
              <a:gd name="connsiteX3" fmla="*/ 3863818 w 4722203"/>
              <a:gd name="connsiteY3" fmla="*/ 4843238 h 6314822"/>
              <a:gd name="connsiteX4" fmla="*/ 3552921 w 4722203"/>
              <a:gd name="connsiteY4" fmla="*/ 6293868 h 6314822"/>
              <a:gd name="connsiteX5" fmla="*/ 3575517 w 4722203"/>
              <a:gd name="connsiteY5" fmla="*/ 6314822 h 6314822"/>
              <a:gd name="connsiteX6" fmla="*/ 4722203 w 4722203"/>
              <a:gd name="connsiteY6" fmla="*/ 5876766 h 6314822"/>
              <a:gd name="connsiteX7" fmla="*/ 2174779 w 4722203"/>
              <a:gd name="connsiteY7" fmla="*/ 0 h 6314822"/>
              <a:gd name="connsiteX8" fmla="*/ 0 w 4722203"/>
              <a:gd name="connsiteY8" fmla="*/ 865163 h 6314822"/>
              <a:gd name="connsiteX9" fmla="*/ 409256 w 4722203"/>
              <a:gd name="connsiteY9" fmla="*/ 803320 h 6314822"/>
              <a:gd name="connsiteX0" fmla="*/ 409256 w 4722203"/>
              <a:gd name="connsiteY0" fmla="*/ 803320 h 6466788"/>
              <a:gd name="connsiteX1" fmla="*/ 1737827 w 4722203"/>
              <a:gd name="connsiteY1" fmla="*/ 1061201 h 6466788"/>
              <a:gd name="connsiteX2" fmla="*/ 3106471 w 4722203"/>
              <a:gd name="connsiteY2" fmla="*/ 2606279 h 6466788"/>
              <a:gd name="connsiteX3" fmla="*/ 3863818 w 4722203"/>
              <a:gd name="connsiteY3" fmla="*/ 4843238 h 6466788"/>
              <a:gd name="connsiteX4" fmla="*/ 3552921 w 4722203"/>
              <a:gd name="connsiteY4" fmla="*/ 6293868 h 6466788"/>
              <a:gd name="connsiteX5" fmla="*/ 3360351 w 4722203"/>
              <a:gd name="connsiteY5" fmla="*/ 6466788 h 6466788"/>
              <a:gd name="connsiteX6" fmla="*/ 4722203 w 4722203"/>
              <a:gd name="connsiteY6" fmla="*/ 5876766 h 6466788"/>
              <a:gd name="connsiteX7" fmla="*/ 2174779 w 4722203"/>
              <a:gd name="connsiteY7" fmla="*/ 0 h 6466788"/>
              <a:gd name="connsiteX8" fmla="*/ 0 w 4722203"/>
              <a:gd name="connsiteY8" fmla="*/ 865163 h 6466788"/>
              <a:gd name="connsiteX9" fmla="*/ 409256 w 4722203"/>
              <a:gd name="connsiteY9" fmla="*/ 803320 h 6466788"/>
              <a:gd name="connsiteX0" fmla="*/ 409256 w 5054769"/>
              <a:gd name="connsiteY0" fmla="*/ 803320 h 6466788"/>
              <a:gd name="connsiteX1" fmla="*/ 1737827 w 5054769"/>
              <a:gd name="connsiteY1" fmla="*/ 1061201 h 6466788"/>
              <a:gd name="connsiteX2" fmla="*/ 3106471 w 5054769"/>
              <a:gd name="connsiteY2" fmla="*/ 2606279 h 6466788"/>
              <a:gd name="connsiteX3" fmla="*/ 3863818 w 5054769"/>
              <a:gd name="connsiteY3" fmla="*/ 4843238 h 6466788"/>
              <a:gd name="connsiteX4" fmla="*/ 3552921 w 5054769"/>
              <a:gd name="connsiteY4" fmla="*/ 6293868 h 6466788"/>
              <a:gd name="connsiteX5" fmla="*/ 3360351 w 5054769"/>
              <a:gd name="connsiteY5" fmla="*/ 6466788 h 6466788"/>
              <a:gd name="connsiteX6" fmla="*/ 5054769 w 5054769"/>
              <a:gd name="connsiteY6" fmla="*/ 6211106 h 6466788"/>
              <a:gd name="connsiteX7" fmla="*/ 2174779 w 5054769"/>
              <a:gd name="connsiteY7" fmla="*/ 0 h 6466788"/>
              <a:gd name="connsiteX8" fmla="*/ 0 w 5054769"/>
              <a:gd name="connsiteY8" fmla="*/ 865163 h 6466788"/>
              <a:gd name="connsiteX9" fmla="*/ 409256 w 5054769"/>
              <a:gd name="connsiteY9" fmla="*/ 803320 h 6466788"/>
              <a:gd name="connsiteX0" fmla="*/ 409256 w 5054796"/>
              <a:gd name="connsiteY0" fmla="*/ 803320 h 6466788"/>
              <a:gd name="connsiteX1" fmla="*/ 1737827 w 5054796"/>
              <a:gd name="connsiteY1" fmla="*/ 1061201 h 6466788"/>
              <a:gd name="connsiteX2" fmla="*/ 3106471 w 5054796"/>
              <a:gd name="connsiteY2" fmla="*/ 2606279 h 6466788"/>
              <a:gd name="connsiteX3" fmla="*/ 3863818 w 5054796"/>
              <a:gd name="connsiteY3" fmla="*/ 4843238 h 6466788"/>
              <a:gd name="connsiteX4" fmla="*/ 3552921 w 5054796"/>
              <a:gd name="connsiteY4" fmla="*/ 6293868 h 6466788"/>
              <a:gd name="connsiteX5" fmla="*/ 3360351 w 5054796"/>
              <a:gd name="connsiteY5" fmla="*/ 6466788 h 6466788"/>
              <a:gd name="connsiteX6" fmla="*/ 5054769 w 5054796"/>
              <a:gd name="connsiteY6" fmla="*/ 6211106 h 6466788"/>
              <a:gd name="connsiteX7" fmla="*/ 2174779 w 5054796"/>
              <a:gd name="connsiteY7" fmla="*/ 0 h 6466788"/>
              <a:gd name="connsiteX8" fmla="*/ 0 w 5054796"/>
              <a:gd name="connsiteY8" fmla="*/ 865163 h 6466788"/>
              <a:gd name="connsiteX9" fmla="*/ 409256 w 5054796"/>
              <a:gd name="connsiteY9" fmla="*/ 803320 h 6466788"/>
              <a:gd name="connsiteX0" fmla="*/ 409256 w 5501922"/>
              <a:gd name="connsiteY0" fmla="*/ 1009825 h 6673293"/>
              <a:gd name="connsiteX1" fmla="*/ 1737827 w 5501922"/>
              <a:gd name="connsiteY1" fmla="*/ 1267706 h 6673293"/>
              <a:gd name="connsiteX2" fmla="*/ 3106471 w 5501922"/>
              <a:gd name="connsiteY2" fmla="*/ 2812784 h 6673293"/>
              <a:gd name="connsiteX3" fmla="*/ 3863818 w 5501922"/>
              <a:gd name="connsiteY3" fmla="*/ 5049743 h 6673293"/>
              <a:gd name="connsiteX4" fmla="*/ 3552921 w 5501922"/>
              <a:gd name="connsiteY4" fmla="*/ 6500373 h 6673293"/>
              <a:gd name="connsiteX5" fmla="*/ 3360351 w 5501922"/>
              <a:gd name="connsiteY5" fmla="*/ 6673293 h 6673293"/>
              <a:gd name="connsiteX6" fmla="*/ 5054769 w 5501922"/>
              <a:gd name="connsiteY6" fmla="*/ 6417611 h 6673293"/>
              <a:gd name="connsiteX7" fmla="*/ 5079847 w 5501922"/>
              <a:gd name="connsiteY7" fmla="*/ 0 h 6673293"/>
              <a:gd name="connsiteX8" fmla="*/ 0 w 5501922"/>
              <a:gd name="connsiteY8" fmla="*/ 1071668 h 6673293"/>
              <a:gd name="connsiteX9" fmla="*/ 409256 w 5501922"/>
              <a:gd name="connsiteY9" fmla="*/ 1009825 h 6673293"/>
              <a:gd name="connsiteX0" fmla="*/ 409256 w 5076291"/>
              <a:gd name="connsiteY0" fmla="*/ 921323 h 6584791"/>
              <a:gd name="connsiteX1" fmla="*/ 1737827 w 5076291"/>
              <a:gd name="connsiteY1" fmla="*/ 1179204 h 6584791"/>
              <a:gd name="connsiteX2" fmla="*/ 3106471 w 5076291"/>
              <a:gd name="connsiteY2" fmla="*/ 2724282 h 6584791"/>
              <a:gd name="connsiteX3" fmla="*/ 3863818 w 5076291"/>
              <a:gd name="connsiteY3" fmla="*/ 4961241 h 6584791"/>
              <a:gd name="connsiteX4" fmla="*/ 3552921 w 5076291"/>
              <a:gd name="connsiteY4" fmla="*/ 6411871 h 6584791"/>
              <a:gd name="connsiteX5" fmla="*/ 3360351 w 5076291"/>
              <a:gd name="connsiteY5" fmla="*/ 6584791 h 6584791"/>
              <a:gd name="connsiteX6" fmla="*/ 5054769 w 5076291"/>
              <a:gd name="connsiteY6" fmla="*/ 6329109 h 6584791"/>
              <a:gd name="connsiteX7" fmla="*/ 4297337 w 5076291"/>
              <a:gd name="connsiteY7" fmla="*/ 0 h 6584791"/>
              <a:gd name="connsiteX8" fmla="*/ 0 w 5076291"/>
              <a:gd name="connsiteY8" fmla="*/ 983166 h 6584791"/>
              <a:gd name="connsiteX9" fmla="*/ 409256 w 5076291"/>
              <a:gd name="connsiteY9" fmla="*/ 921323 h 6584791"/>
              <a:gd name="connsiteX0" fmla="*/ 409256 w 5054897"/>
              <a:gd name="connsiteY0" fmla="*/ 921323 h 6584791"/>
              <a:gd name="connsiteX1" fmla="*/ 1737827 w 5054897"/>
              <a:gd name="connsiteY1" fmla="*/ 1179204 h 6584791"/>
              <a:gd name="connsiteX2" fmla="*/ 3106471 w 5054897"/>
              <a:gd name="connsiteY2" fmla="*/ 2724282 h 6584791"/>
              <a:gd name="connsiteX3" fmla="*/ 3863818 w 5054897"/>
              <a:gd name="connsiteY3" fmla="*/ 4961241 h 6584791"/>
              <a:gd name="connsiteX4" fmla="*/ 3552921 w 5054897"/>
              <a:gd name="connsiteY4" fmla="*/ 6411871 h 6584791"/>
              <a:gd name="connsiteX5" fmla="*/ 3360351 w 5054897"/>
              <a:gd name="connsiteY5" fmla="*/ 6584791 h 6584791"/>
              <a:gd name="connsiteX6" fmla="*/ 5054769 w 5054897"/>
              <a:gd name="connsiteY6" fmla="*/ 6329109 h 6584791"/>
              <a:gd name="connsiteX7" fmla="*/ 4297337 w 5054897"/>
              <a:gd name="connsiteY7" fmla="*/ 0 h 6584791"/>
              <a:gd name="connsiteX8" fmla="*/ 0 w 5054897"/>
              <a:gd name="connsiteY8" fmla="*/ 983166 h 6584791"/>
              <a:gd name="connsiteX9" fmla="*/ 409256 w 5054897"/>
              <a:gd name="connsiteY9" fmla="*/ 921323 h 6584791"/>
              <a:gd name="connsiteX0" fmla="*/ 409256 w 5236824"/>
              <a:gd name="connsiteY0" fmla="*/ 1009825 h 6673293"/>
              <a:gd name="connsiteX1" fmla="*/ 1737827 w 5236824"/>
              <a:gd name="connsiteY1" fmla="*/ 1267706 h 6673293"/>
              <a:gd name="connsiteX2" fmla="*/ 3106471 w 5236824"/>
              <a:gd name="connsiteY2" fmla="*/ 2812784 h 6673293"/>
              <a:gd name="connsiteX3" fmla="*/ 3863818 w 5236824"/>
              <a:gd name="connsiteY3" fmla="*/ 5049743 h 6673293"/>
              <a:gd name="connsiteX4" fmla="*/ 3552921 w 5236824"/>
              <a:gd name="connsiteY4" fmla="*/ 6500373 h 6673293"/>
              <a:gd name="connsiteX5" fmla="*/ 3360351 w 5236824"/>
              <a:gd name="connsiteY5" fmla="*/ 6673293 h 6673293"/>
              <a:gd name="connsiteX6" fmla="*/ 5054769 w 5236824"/>
              <a:gd name="connsiteY6" fmla="*/ 6417611 h 6673293"/>
              <a:gd name="connsiteX7" fmla="*/ 5079848 w 5236824"/>
              <a:gd name="connsiteY7" fmla="*/ 0 h 6673293"/>
              <a:gd name="connsiteX8" fmla="*/ 0 w 5236824"/>
              <a:gd name="connsiteY8" fmla="*/ 1071668 h 6673293"/>
              <a:gd name="connsiteX9" fmla="*/ 409256 w 5236824"/>
              <a:gd name="connsiteY9" fmla="*/ 1009825 h 6673293"/>
              <a:gd name="connsiteX0" fmla="*/ 409256 w 5079848"/>
              <a:gd name="connsiteY0" fmla="*/ 1009825 h 6673293"/>
              <a:gd name="connsiteX1" fmla="*/ 1737827 w 5079848"/>
              <a:gd name="connsiteY1" fmla="*/ 1267706 h 6673293"/>
              <a:gd name="connsiteX2" fmla="*/ 3106471 w 5079848"/>
              <a:gd name="connsiteY2" fmla="*/ 2812784 h 6673293"/>
              <a:gd name="connsiteX3" fmla="*/ 3863818 w 5079848"/>
              <a:gd name="connsiteY3" fmla="*/ 5049743 h 6673293"/>
              <a:gd name="connsiteX4" fmla="*/ 3552921 w 5079848"/>
              <a:gd name="connsiteY4" fmla="*/ 6500373 h 6673293"/>
              <a:gd name="connsiteX5" fmla="*/ 3360351 w 5079848"/>
              <a:gd name="connsiteY5" fmla="*/ 6673293 h 6673293"/>
              <a:gd name="connsiteX6" fmla="*/ 5054769 w 5079848"/>
              <a:gd name="connsiteY6" fmla="*/ 6417611 h 6673293"/>
              <a:gd name="connsiteX7" fmla="*/ 5079848 w 5079848"/>
              <a:gd name="connsiteY7" fmla="*/ 0 h 6673293"/>
              <a:gd name="connsiteX8" fmla="*/ 0 w 5079848"/>
              <a:gd name="connsiteY8" fmla="*/ 1071668 h 6673293"/>
              <a:gd name="connsiteX9" fmla="*/ 409256 w 5079848"/>
              <a:gd name="connsiteY9" fmla="*/ 1009825 h 6673293"/>
              <a:gd name="connsiteX0" fmla="*/ 399475 w 5070067"/>
              <a:gd name="connsiteY0" fmla="*/ 1009825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399475 w 5070067"/>
              <a:gd name="connsiteY9" fmla="*/ 1009825 h 6673293"/>
              <a:gd name="connsiteX0" fmla="*/ 1778648 w 5070067"/>
              <a:gd name="connsiteY0" fmla="*/ 557483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435544 w 5070067"/>
              <a:gd name="connsiteY4" fmla="*/ 6175867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574957"/>
              <a:gd name="connsiteX1" fmla="*/ 3322410 w 5070067"/>
              <a:gd name="connsiteY1" fmla="*/ 1356207 h 6574957"/>
              <a:gd name="connsiteX2" fmla="*/ 4524770 w 5070067"/>
              <a:gd name="connsiteY2" fmla="*/ 2793118 h 6574957"/>
              <a:gd name="connsiteX3" fmla="*/ 4763705 w 5070067"/>
              <a:gd name="connsiteY3" fmla="*/ 5108745 h 6574957"/>
              <a:gd name="connsiteX4" fmla="*/ 3435544 w 5070067"/>
              <a:gd name="connsiteY4" fmla="*/ 6175867 h 6574957"/>
              <a:gd name="connsiteX5" fmla="*/ 2812595 w 5070067"/>
              <a:gd name="connsiteY5" fmla="*/ 6574957 h 6574957"/>
              <a:gd name="connsiteX6" fmla="*/ 5044988 w 5070067"/>
              <a:gd name="connsiteY6" fmla="*/ 6417611 h 6574957"/>
              <a:gd name="connsiteX7" fmla="*/ 5070067 w 5070067"/>
              <a:gd name="connsiteY7" fmla="*/ 0 h 6574957"/>
              <a:gd name="connsiteX8" fmla="*/ 0 w 5070067"/>
              <a:gd name="connsiteY8" fmla="*/ 19481 h 6574957"/>
              <a:gd name="connsiteX9" fmla="*/ 1778648 w 5070067"/>
              <a:gd name="connsiteY9" fmla="*/ 557483 h 6574957"/>
              <a:gd name="connsiteX0" fmla="*/ 1778648 w 5070067"/>
              <a:gd name="connsiteY0" fmla="*/ 557483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1778648 w 5070067"/>
              <a:gd name="connsiteY9" fmla="*/ 557483 h 6447121"/>
              <a:gd name="connsiteX0" fmla="*/ 2874161 w 5070067"/>
              <a:gd name="connsiteY0" fmla="*/ 449314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973520 w 5070067"/>
              <a:gd name="connsiteY4" fmla="*/ 6195533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3973520 w 5070067"/>
              <a:gd name="connsiteY4" fmla="*/ 6195533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39804 w 5070067"/>
              <a:gd name="connsiteY4" fmla="*/ 6008697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2874161 w 5070067"/>
              <a:gd name="connsiteY9" fmla="*/ 449314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1553676 w 3172481"/>
              <a:gd name="connsiteY0" fmla="*/ 360813 h 6456945"/>
              <a:gd name="connsiteX1" fmla="*/ 2275803 w 3172481"/>
              <a:gd name="connsiteY1" fmla="*/ 1375874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71562 w 3172481"/>
              <a:gd name="connsiteY4" fmla="*/ 6087366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2042744 w 3172481"/>
              <a:gd name="connsiteY0" fmla="*/ 301812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2042744 w 317248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29215 w 2605161"/>
              <a:gd name="connsiteY4" fmla="*/ 587102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68340 w 2605161"/>
              <a:gd name="connsiteY4" fmla="*/ 6136534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841182 w 2605161"/>
              <a:gd name="connsiteY4" fmla="*/ 5989032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2 w 2605161"/>
              <a:gd name="connsiteY4" fmla="*/ 614636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95498 w 2605161"/>
              <a:gd name="connsiteY4" fmla="*/ 6057868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161" h="6456945">
                <a:moveTo>
                  <a:pt x="1475424" y="301812"/>
                </a:moveTo>
                <a:cubicBezTo>
                  <a:pt x="1524611" y="300523"/>
                  <a:pt x="1818117" y="485369"/>
                  <a:pt x="1972581" y="795696"/>
                </a:cubicBezTo>
                <a:cubicBezTo>
                  <a:pt x="2127045" y="1106023"/>
                  <a:pt x="2318497" y="1630128"/>
                  <a:pt x="2402211" y="2163772"/>
                </a:cubicBezTo>
                <a:cubicBezTo>
                  <a:pt x="2485925" y="2697416"/>
                  <a:pt x="2535764" y="3337070"/>
                  <a:pt x="2474864" y="3997559"/>
                </a:cubicBezTo>
                <a:cubicBezTo>
                  <a:pt x="2413964" y="4658048"/>
                  <a:pt x="2518200" y="5500835"/>
                  <a:pt x="2036810" y="6126705"/>
                </a:cubicBezTo>
                <a:cubicBezTo>
                  <a:pt x="1679178" y="6407237"/>
                  <a:pt x="1497614" y="6373092"/>
                  <a:pt x="748726" y="6437286"/>
                </a:cubicBezTo>
                <a:lnTo>
                  <a:pt x="2589863" y="6456945"/>
                </a:lnTo>
                <a:cubicBezTo>
                  <a:pt x="2598222" y="4170238"/>
                  <a:pt x="2567459" y="2031036"/>
                  <a:pt x="2605161" y="0"/>
                </a:cubicBezTo>
                <a:lnTo>
                  <a:pt x="0" y="39148"/>
                </a:lnTo>
                <a:cubicBezTo>
                  <a:pt x="243253" y="-45041"/>
                  <a:pt x="1050909" y="82408"/>
                  <a:pt x="1475424" y="301812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5B18190A-E392-0DE9-09C2-73452720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10" y="372477"/>
            <a:ext cx="7643089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 spc="-150">
                <a:solidFill>
                  <a:srgbClr val="F45D09"/>
                </a:solidFill>
                <a:latin typeface="Aptos Black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DF51225-7DC6-77E4-468E-4113BDD6B8FF}"/>
              </a:ext>
            </a:extLst>
          </p:cNvPr>
          <p:cNvSpPr/>
          <p:nvPr userDrawn="1"/>
        </p:nvSpPr>
        <p:spPr>
          <a:xfrm rot="20457577">
            <a:off x="1662866" y="1096608"/>
            <a:ext cx="6012859" cy="5761392"/>
          </a:xfrm>
          <a:custGeom>
            <a:avLst/>
            <a:gdLst>
              <a:gd name="connsiteX0" fmla="*/ 18759 w 825307"/>
              <a:gd name="connsiteY0" fmla="*/ 449327 h 1985969"/>
              <a:gd name="connsiteX1" fmla="*/ 161634 w 825307"/>
              <a:gd name="connsiteY1" fmla="*/ 92140 h 1985969"/>
              <a:gd name="connsiteX2" fmla="*/ 433097 w 825307"/>
              <a:gd name="connsiteY2" fmla="*/ 49277 h 1985969"/>
              <a:gd name="connsiteX3" fmla="*/ 775997 w 825307"/>
              <a:gd name="connsiteY3" fmla="*/ 706502 h 1985969"/>
              <a:gd name="connsiteX4" fmla="*/ 775997 w 825307"/>
              <a:gd name="connsiteY4" fmla="*/ 1535177 h 1985969"/>
              <a:gd name="connsiteX5" fmla="*/ 333084 w 825307"/>
              <a:gd name="connsiteY5" fmla="*/ 1978090 h 1985969"/>
              <a:gd name="connsiteX6" fmla="*/ 33047 w 825307"/>
              <a:gd name="connsiteY6" fmla="*/ 1177990 h 1985969"/>
              <a:gd name="connsiteX7" fmla="*/ 18759 w 825307"/>
              <a:gd name="connsiteY7" fmla="*/ 449327 h 198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307" h="1985969">
                <a:moveTo>
                  <a:pt x="18759" y="449327"/>
                </a:moveTo>
                <a:cubicBezTo>
                  <a:pt x="40190" y="268352"/>
                  <a:pt x="92578" y="158815"/>
                  <a:pt x="161634" y="92140"/>
                </a:cubicBezTo>
                <a:cubicBezTo>
                  <a:pt x="230690" y="25465"/>
                  <a:pt x="330703" y="-53117"/>
                  <a:pt x="433097" y="49277"/>
                </a:cubicBezTo>
                <a:cubicBezTo>
                  <a:pt x="535491" y="151671"/>
                  <a:pt x="718847" y="458852"/>
                  <a:pt x="775997" y="706502"/>
                </a:cubicBezTo>
                <a:cubicBezTo>
                  <a:pt x="833147" y="954152"/>
                  <a:pt x="849816" y="1323246"/>
                  <a:pt x="775997" y="1535177"/>
                </a:cubicBezTo>
                <a:cubicBezTo>
                  <a:pt x="702178" y="1747108"/>
                  <a:pt x="456909" y="2037621"/>
                  <a:pt x="333084" y="1978090"/>
                </a:cubicBezTo>
                <a:cubicBezTo>
                  <a:pt x="209259" y="1918559"/>
                  <a:pt x="80672" y="1432784"/>
                  <a:pt x="33047" y="1177990"/>
                </a:cubicBezTo>
                <a:cubicBezTo>
                  <a:pt x="-14578" y="923196"/>
                  <a:pt x="-2672" y="630302"/>
                  <a:pt x="18759" y="449327"/>
                </a:cubicBezTo>
                <a:close/>
              </a:path>
            </a:pathLst>
          </a:custGeom>
          <a:noFill/>
          <a:ln>
            <a:solidFill>
              <a:srgbClr val="FB110A">
                <a:alpha val="19608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rgbClr val="000000"/>
              </a:solidFill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B379D1E-F337-27BF-963C-6B58F67979C4}"/>
              </a:ext>
            </a:extLst>
          </p:cNvPr>
          <p:cNvSpPr/>
          <p:nvPr userDrawn="1"/>
        </p:nvSpPr>
        <p:spPr>
          <a:xfrm rot="20457577">
            <a:off x="2056165" y="-77766"/>
            <a:ext cx="8704036" cy="6313408"/>
          </a:xfrm>
          <a:custGeom>
            <a:avLst/>
            <a:gdLst>
              <a:gd name="connsiteX0" fmla="*/ 18759 w 825307"/>
              <a:gd name="connsiteY0" fmla="*/ 449327 h 1985969"/>
              <a:gd name="connsiteX1" fmla="*/ 161634 w 825307"/>
              <a:gd name="connsiteY1" fmla="*/ 92140 h 1985969"/>
              <a:gd name="connsiteX2" fmla="*/ 433097 w 825307"/>
              <a:gd name="connsiteY2" fmla="*/ 49277 h 1985969"/>
              <a:gd name="connsiteX3" fmla="*/ 775997 w 825307"/>
              <a:gd name="connsiteY3" fmla="*/ 706502 h 1985969"/>
              <a:gd name="connsiteX4" fmla="*/ 775997 w 825307"/>
              <a:gd name="connsiteY4" fmla="*/ 1535177 h 1985969"/>
              <a:gd name="connsiteX5" fmla="*/ 333084 w 825307"/>
              <a:gd name="connsiteY5" fmla="*/ 1978090 h 1985969"/>
              <a:gd name="connsiteX6" fmla="*/ 33047 w 825307"/>
              <a:gd name="connsiteY6" fmla="*/ 1177990 h 1985969"/>
              <a:gd name="connsiteX7" fmla="*/ 18759 w 825307"/>
              <a:gd name="connsiteY7" fmla="*/ 449327 h 198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307" h="1985969">
                <a:moveTo>
                  <a:pt x="18759" y="449327"/>
                </a:moveTo>
                <a:cubicBezTo>
                  <a:pt x="40190" y="268352"/>
                  <a:pt x="92578" y="158815"/>
                  <a:pt x="161634" y="92140"/>
                </a:cubicBezTo>
                <a:cubicBezTo>
                  <a:pt x="230690" y="25465"/>
                  <a:pt x="330703" y="-53117"/>
                  <a:pt x="433097" y="49277"/>
                </a:cubicBezTo>
                <a:cubicBezTo>
                  <a:pt x="535491" y="151671"/>
                  <a:pt x="718847" y="458852"/>
                  <a:pt x="775997" y="706502"/>
                </a:cubicBezTo>
                <a:cubicBezTo>
                  <a:pt x="833147" y="954152"/>
                  <a:pt x="849816" y="1323246"/>
                  <a:pt x="775997" y="1535177"/>
                </a:cubicBezTo>
                <a:cubicBezTo>
                  <a:pt x="702178" y="1747108"/>
                  <a:pt x="456909" y="2037621"/>
                  <a:pt x="333084" y="1978090"/>
                </a:cubicBezTo>
                <a:cubicBezTo>
                  <a:pt x="209259" y="1918559"/>
                  <a:pt x="80672" y="1432784"/>
                  <a:pt x="33047" y="1177990"/>
                </a:cubicBezTo>
                <a:cubicBezTo>
                  <a:pt x="-14578" y="923196"/>
                  <a:pt x="-2672" y="630302"/>
                  <a:pt x="18759" y="449327"/>
                </a:cubicBezTo>
                <a:close/>
              </a:path>
            </a:pathLst>
          </a:custGeom>
          <a:noFill/>
          <a:ln>
            <a:solidFill>
              <a:srgbClr val="D098DF">
                <a:alpha val="28235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rgbClr val="000000"/>
              </a:solidFill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B49C8E5-9003-20CD-BD3B-101673F8B6E5}"/>
              </a:ext>
            </a:extLst>
          </p:cNvPr>
          <p:cNvSpPr/>
          <p:nvPr userDrawn="1"/>
        </p:nvSpPr>
        <p:spPr>
          <a:xfrm rot="19663102">
            <a:off x="3326970" y="-88892"/>
            <a:ext cx="8157217" cy="6177854"/>
          </a:xfrm>
          <a:custGeom>
            <a:avLst/>
            <a:gdLst>
              <a:gd name="connsiteX0" fmla="*/ 18759 w 825307"/>
              <a:gd name="connsiteY0" fmla="*/ 449327 h 1985969"/>
              <a:gd name="connsiteX1" fmla="*/ 161634 w 825307"/>
              <a:gd name="connsiteY1" fmla="*/ 92140 h 1985969"/>
              <a:gd name="connsiteX2" fmla="*/ 433097 w 825307"/>
              <a:gd name="connsiteY2" fmla="*/ 49277 h 1985969"/>
              <a:gd name="connsiteX3" fmla="*/ 775997 w 825307"/>
              <a:gd name="connsiteY3" fmla="*/ 706502 h 1985969"/>
              <a:gd name="connsiteX4" fmla="*/ 775997 w 825307"/>
              <a:gd name="connsiteY4" fmla="*/ 1535177 h 1985969"/>
              <a:gd name="connsiteX5" fmla="*/ 333084 w 825307"/>
              <a:gd name="connsiteY5" fmla="*/ 1978090 h 1985969"/>
              <a:gd name="connsiteX6" fmla="*/ 33047 w 825307"/>
              <a:gd name="connsiteY6" fmla="*/ 1177990 h 1985969"/>
              <a:gd name="connsiteX7" fmla="*/ 18759 w 825307"/>
              <a:gd name="connsiteY7" fmla="*/ 449327 h 198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307" h="1985969">
                <a:moveTo>
                  <a:pt x="18759" y="449327"/>
                </a:moveTo>
                <a:cubicBezTo>
                  <a:pt x="40190" y="268352"/>
                  <a:pt x="92578" y="158815"/>
                  <a:pt x="161634" y="92140"/>
                </a:cubicBezTo>
                <a:cubicBezTo>
                  <a:pt x="230690" y="25465"/>
                  <a:pt x="330703" y="-53117"/>
                  <a:pt x="433097" y="49277"/>
                </a:cubicBezTo>
                <a:cubicBezTo>
                  <a:pt x="535491" y="151671"/>
                  <a:pt x="718847" y="458852"/>
                  <a:pt x="775997" y="706502"/>
                </a:cubicBezTo>
                <a:cubicBezTo>
                  <a:pt x="833147" y="954152"/>
                  <a:pt x="849816" y="1323246"/>
                  <a:pt x="775997" y="1535177"/>
                </a:cubicBezTo>
                <a:cubicBezTo>
                  <a:pt x="702178" y="1747108"/>
                  <a:pt x="456909" y="2037621"/>
                  <a:pt x="333084" y="1978090"/>
                </a:cubicBezTo>
                <a:cubicBezTo>
                  <a:pt x="209259" y="1918559"/>
                  <a:pt x="80672" y="1432784"/>
                  <a:pt x="33047" y="1177990"/>
                </a:cubicBezTo>
                <a:cubicBezTo>
                  <a:pt x="-14578" y="923196"/>
                  <a:pt x="-2672" y="630302"/>
                  <a:pt x="18759" y="449327"/>
                </a:cubicBezTo>
                <a:close/>
              </a:path>
            </a:pathLst>
          </a:custGeom>
          <a:noFill/>
          <a:ln>
            <a:solidFill>
              <a:srgbClr val="83CBEB">
                <a:alpha val="28235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rgbClr val="000000"/>
              </a:solidFill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23C494DE-3B5D-199F-BA6E-F7D857078B48}"/>
              </a:ext>
            </a:extLst>
          </p:cNvPr>
          <p:cNvSpPr/>
          <p:nvPr userDrawn="1"/>
        </p:nvSpPr>
        <p:spPr>
          <a:xfrm rot="20457577">
            <a:off x="178904" y="2161881"/>
            <a:ext cx="6012859" cy="4666160"/>
          </a:xfrm>
          <a:custGeom>
            <a:avLst/>
            <a:gdLst>
              <a:gd name="connsiteX0" fmla="*/ 18759 w 825307"/>
              <a:gd name="connsiteY0" fmla="*/ 449327 h 1985969"/>
              <a:gd name="connsiteX1" fmla="*/ 161634 w 825307"/>
              <a:gd name="connsiteY1" fmla="*/ 92140 h 1985969"/>
              <a:gd name="connsiteX2" fmla="*/ 433097 w 825307"/>
              <a:gd name="connsiteY2" fmla="*/ 49277 h 1985969"/>
              <a:gd name="connsiteX3" fmla="*/ 775997 w 825307"/>
              <a:gd name="connsiteY3" fmla="*/ 706502 h 1985969"/>
              <a:gd name="connsiteX4" fmla="*/ 775997 w 825307"/>
              <a:gd name="connsiteY4" fmla="*/ 1535177 h 1985969"/>
              <a:gd name="connsiteX5" fmla="*/ 333084 w 825307"/>
              <a:gd name="connsiteY5" fmla="*/ 1978090 h 1985969"/>
              <a:gd name="connsiteX6" fmla="*/ 33047 w 825307"/>
              <a:gd name="connsiteY6" fmla="*/ 1177990 h 1985969"/>
              <a:gd name="connsiteX7" fmla="*/ 18759 w 825307"/>
              <a:gd name="connsiteY7" fmla="*/ 449327 h 198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307" h="1985969">
                <a:moveTo>
                  <a:pt x="18759" y="449327"/>
                </a:moveTo>
                <a:cubicBezTo>
                  <a:pt x="40190" y="268352"/>
                  <a:pt x="92578" y="158815"/>
                  <a:pt x="161634" y="92140"/>
                </a:cubicBezTo>
                <a:cubicBezTo>
                  <a:pt x="230690" y="25465"/>
                  <a:pt x="330703" y="-53117"/>
                  <a:pt x="433097" y="49277"/>
                </a:cubicBezTo>
                <a:cubicBezTo>
                  <a:pt x="535491" y="151671"/>
                  <a:pt x="718847" y="458852"/>
                  <a:pt x="775997" y="706502"/>
                </a:cubicBezTo>
                <a:cubicBezTo>
                  <a:pt x="833147" y="954152"/>
                  <a:pt x="849816" y="1323246"/>
                  <a:pt x="775997" y="1535177"/>
                </a:cubicBezTo>
                <a:cubicBezTo>
                  <a:pt x="702178" y="1747108"/>
                  <a:pt x="456909" y="2037621"/>
                  <a:pt x="333084" y="1978090"/>
                </a:cubicBezTo>
                <a:cubicBezTo>
                  <a:pt x="209259" y="1918559"/>
                  <a:pt x="80672" y="1432784"/>
                  <a:pt x="33047" y="1177990"/>
                </a:cubicBezTo>
                <a:cubicBezTo>
                  <a:pt x="-14578" y="923196"/>
                  <a:pt x="-2672" y="630302"/>
                  <a:pt x="18759" y="449327"/>
                </a:cubicBezTo>
                <a:close/>
              </a:path>
            </a:pathLst>
          </a:custGeom>
          <a:noFill/>
          <a:ln>
            <a:solidFill>
              <a:srgbClr val="F76A00">
                <a:alpha val="23922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rgbClr val="00000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9EDF1C-231E-2567-9171-92FEF8171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11" y="109961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  <a:lvl2pPr>
              <a:defRPr b="0" i="0">
                <a:latin typeface="Aptos" panose="020B0004020202020204" pitchFamily="34" charset="0"/>
              </a:defRPr>
            </a:lvl2pPr>
            <a:lvl3pPr>
              <a:defRPr b="0" i="0">
                <a:latin typeface="Aptos" panose="020B0004020202020204" pitchFamily="34" charset="0"/>
              </a:defRPr>
            </a:lvl3pPr>
            <a:lvl4pPr>
              <a:defRPr b="0" i="0">
                <a:latin typeface="Aptos" panose="020B0004020202020204" pitchFamily="34" charset="0"/>
              </a:defRPr>
            </a:lvl4pPr>
            <a:lvl5pPr>
              <a:defRPr b="0" i="0"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88594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60">
            <a:extLst>
              <a:ext uri="{FF2B5EF4-FFF2-40B4-BE49-F238E27FC236}">
                <a16:creationId xmlns:a16="http://schemas.microsoft.com/office/drawing/2014/main" id="{7032AF87-B54F-D0C0-C7F3-52549EFBCABD}"/>
              </a:ext>
            </a:extLst>
          </p:cNvPr>
          <p:cNvSpPr/>
          <p:nvPr userDrawn="1"/>
        </p:nvSpPr>
        <p:spPr>
          <a:xfrm>
            <a:off x="9392685" y="-1"/>
            <a:ext cx="2799315" cy="6901367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  <a:gd name="connsiteX0" fmla="*/ 812878 w 5243339"/>
              <a:gd name="connsiteY0" fmla="*/ 840 h 5265194"/>
              <a:gd name="connsiteX1" fmla="*/ 960980 w 5243339"/>
              <a:gd name="connsiteY1" fmla="*/ 1442 h 5265194"/>
              <a:gd name="connsiteX2" fmla="*/ 2216856 w 5243339"/>
              <a:gd name="connsiteY2" fmla="*/ 376120 h 5265194"/>
              <a:gd name="connsiteX3" fmla="*/ 3687427 w 5243339"/>
              <a:gd name="connsiteY3" fmla="*/ 4778650 h 5265194"/>
              <a:gd name="connsiteX4" fmla="*/ 3267677 w 5243339"/>
              <a:gd name="connsiteY4" fmla="*/ 5245601 h 5265194"/>
              <a:gd name="connsiteX5" fmla="*/ 3237167 w 5243339"/>
              <a:gd name="connsiteY5" fmla="*/ 5265194 h 5265194"/>
              <a:gd name="connsiteX6" fmla="*/ 5243339 w 5243339"/>
              <a:gd name="connsiteY6" fmla="*/ 4365763 h 5265194"/>
              <a:gd name="connsiteX7" fmla="*/ 0 w 5243339"/>
              <a:gd name="connsiteY7" fmla="*/ 162790 h 5265194"/>
              <a:gd name="connsiteX8" fmla="*/ 58408 w 5243339"/>
              <a:gd name="connsiteY8" fmla="*/ 139352 h 5265194"/>
              <a:gd name="connsiteX9" fmla="*/ 812878 w 5243339"/>
              <a:gd name="connsiteY9" fmla="*/ 840 h 5265194"/>
              <a:gd name="connsiteX0" fmla="*/ 754470 w 5184931"/>
              <a:gd name="connsiteY0" fmla="*/ 1197946 h 6462300"/>
              <a:gd name="connsiteX1" fmla="*/ 902572 w 5184931"/>
              <a:gd name="connsiteY1" fmla="*/ 1198548 h 6462300"/>
              <a:gd name="connsiteX2" fmla="*/ 2158448 w 5184931"/>
              <a:gd name="connsiteY2" fmla="*/ 1573226 h 6462300"/>
              <a:gd name="connsiteX3" fmla="*/ 3629019 w 5184931"/>
              <a:gd name="connsiteY3" fmla="*/ 5975756 h 6462300"/>
              <a:gd name="connsiteX4" fmla="*/ 3209269 w 5184931"/>
              <a:gd name="connsiteY4" fmla="*/ 6442707 h 6462300"/>
              <a:gd name="connsiteX5" fmla="*/ 3178759 w 5184931"/>
              <a:gd name="connsiteY5" fmla="*/ 6462300 h 6462300"/>
              <a:gd name="connsiteX6" fmla="*/ 5184931 w 5184931"/>
              <a:gd name="connsiteY6" fmla="*/ 5562869 h 6462300"/>
              <a:gd name="connsiteX7" fmla="*/ 2977238 w 5184931"/>
              <a:gd name="connsiteY7" fmla="*/ 0 h 6462300"/>
              <a:gd name="connsiteX8" fmla="*/ 0 w 5184931"/>
              <a:gd name="connsiteY8" fmla="*/ 1336458 h 6462300"/>
              <a:gd name="connsiteX9" fmla="*/ 754470 w 5184931"/>
              <a:gd name="connsiteY9" fmla="*/ 1197946 h 6462300"/>
              <a:gd name="connsiteX0" fmla="*/ 754470 w 5184931"/>
              <a:gd name="connsiteY0" fmla="*/ 1197946 h 6442707"/>
              <a:gd name="connsiteX1" fmla="*/ 902572 w 5184931"/>
              <a:gd name="connsiteY1" fmla="*/ 1198548 h 6442707"/>
              <a:gd name="connsiteX2" fmla="*/ 2158448 w 5184931"/>
              <a:gd name="connsiteY2" fmla="*/ 1573226 h 6442707"/>
              <a:gd name="connsiteX3" fmla="*/ 3629019 w 5184931"/>
              <a:gd name="connsiteY3" fmla="*/ 5975756 h 6442707"/>
              <a:gd name="connsiteX4" fmla="*/ 3209269 w 5184931"/>
              <a:gd name="connsiteY4" fmla="*/ 6442707 h 6442707"/>
              <a:gd name="connsiteX5" fmla="*/ 3695236 w 5184931"/>
              <a:gd name="connsiteY5" fmla="*/ 6234345 h 6442707"/>
              <a:gd name="connsiteX6" fmla="*/ 5184931 w 5184931"/>
              <a:gd name="connsiteY6" fmla="*/ 5562869 h 6442707"/>
              <a:gd name="connsiteX7" fmla="*/ 2977238 w 5184931"/>
              <a:gd name="connsiteY7" fmla="*/ 0 h 6442707"/>
              <a:gd name="connsiteX8" fmla="*/ 0 w 5184931"/>
              <a:gd name="connsiteY8" fmla="*/ 1336458 h 6442707"/>
              <a:gd name="connsiteX9" fmla="*/ 754470 w 5184931"/>
              <a:gd name="connsiteY9" fmla="*/ 1197946 h 6442707"/>
              <a:gd name="connsiteX0" fmla="*/ 754470 w 5714243"/>
              <a:gd name="connsiteY0" fmla="*/ 1197946 h 6442707"/>
              <a:gd name="connsiteX1" fmla="*/ 902572 w 5714243"/>
              <a:gd name="connsiteY1" fmla="*/ 1198548 h 6442707"/>
              <a:gd name="connsiteX2" fmla="*/ 2158448 w 5714243"/>
              <a:gd name="connsiteY2" fmla="*/ 1573226 h 6442707"/>
              <a:gd name="connsiteX3" fmla="*/ 3629019 w 5714243"/>
              <a:gd name="connsiteY3" fmla="*/ 5975756 h 6442707"/>
              <a:gd name="connsiteX4" fmla="*/ 3209269 w 5714243"/>
              <a:gd name="connsiteY4" fmla="*/ 6442707 h 6442707"/>
              <a:gd name="connsiteX5" fmla="*/ 3695236 w 5714243"/>
              <a:gd name="connsiteY5" fmla="*/ 6234345 h 6442707"/>
              <a:gd name="connsiteX6" fmla="*/ 5714243 w 5714243"/>
              <a:gd name="connsiteY6" fmla="*/ 5663439 h 6442707"/>
              <a:gd name="connsiteX7" fmla="*/ 2977238 w 5714243"/>
              <a:gd name="connsiteY7" fmla="*/ 0 h 6442707"/>
              <a:gd name="connsiteX8" fmla="*/ 0 w 5714243"/>
              <a:gd name="connsiteY8" fmla="*/ 1336458 h 6442707"/>
              <a:gd name="connsiteX9" fmla="*/ 754470 w 5714243"/>
              <a:gd name="connsiteY9" fmla="*/ 1197946 h 6442707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695236 w 5714243"/>
              <a:gd name="connsiteY5" fmla="*/ 6234345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910786 w 5714243"/>
              <a:gd name="connsiteY5" fmla="*/ 6409353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629019 w 5714243"/>
              <a:gd name="connsiteY3" fmla="*/ 5975756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395843 w 5714243"/>
              <a:gd name="connsiteY3" fmla="*/ 5608629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375156 h 6953499"/>
              <a:gd name="connsiteX1" fmla="*/ 902572 w 5714243"/>
              <a:gd name="connsiteY1" fmla="*/ 1375758 h 6953499"/>
              <a:gd name="connsiteX2" fmla="*/ 2158448 w 5714243"/>
              <a:gd name="connsiteY2" fmla="*/ 1750436 h 6953499"/>
              <a:gd name="connsiteX3" fmla="*/ 3395843 w 5714243"/>
              <a:gd name="connsiteY3" fmla="*/ 5785839 h 6953499"/>
              <a:gd name="connsiteX4" fmla="*/ 3006719 w 5714243"/>
              <a:gd name="connsiteY4" fmla="*/ 6953499 h 6953499"/>
              <a:gd name="connsiteX5" fmla="*/ 3910786 w 5714243"/>
              <a:gd name="connsiteY5" fmla="*/ 6586563 h 6953499"/>
              <a:gd name="connsiteX6" fmla="*/ 5714243 w 5714243"/>
              <a:gd name="connsiteY6" fmla="*/ 5840649 h 6953499"/>
              <a:gd name="connsiteX7" fmla="*/ 3182076 w 5714243"/>
              <a:gd name="connsiteY7" fmla="*/ 0 h 6953499"/>
              <a:gd name="connsiteX8" fmla="*/ 0 w 5714243"/>
              <a:gd name="connsiteY8" fmla="*/ 1513668 h 6953499"/>
              <a:gd name="connsiteX9" fmla="*/ 754470 w 5714243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2235146 w 5790941"/>
              <a:gd name="connsiteY2" fmla="*/ 1750436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141521 w 5790941"/>
              <a:gd name="connsiteY0" fmla="*/ 1328931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141521 w 5790941"/>
              <a:gd name="connsiteY0" fmla="*/ 1328931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607187 w 5790941"/>
              <a:gd name="connsiteY0" fmla="*/ 1130149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607187 w 5790941"/>
              <a:gd name="connsiteY9" fmla="*/ 1130149 h 6953499"/>
              <a:gd name="connsiteX0" fmla="*/ 167604 w 5351358"/>
              <a:gd name="connsiteY0" fmla="*/ 1130149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167604 w 5351358"/>
              <a:gd name="connsiteY9" fmla="*/ 1130149 h 6953499"/>
              <a:gd name="connsiteX0" fmla="*/ 697711 w 5351358"/>
              <a:gd name="connsiteY0" fmla="*/ 905308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2131520 w 5351358"/>
              <a:gd name="connsiteY1" fmla="*/ 931334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281911 w 4935558"/>
              <a:gd name="connsiteY0" fmla="*/ 905308 h 6953499"/>
              <a:gd name="connsiteX1" fmla="*/ 1715720 w 4935558"/>
              <a:gd name="connsiteY1" fmla="*/ 931334 h 6953499"/>
              <a:gd name="connsiteX2" fmla="*/ 3147936 w 4935558"/>
              <a:gd name="connsiteY2" fmla="*/ 2472135 h 6953499"/>
              <a:gd name="connsiteX3" fmla="*/ 3946639 w 4935558"/>
              <a:gd name="connsiteY3" fmla="*/ 5258737 h 6953499"/>
              <a:gd name="connsiteX4" fmla="*/ 2228034 w 4935558"/>
              <a:gd name="connsiteY4" fmla="*/ 6953499 h 6953499"/>
              <a:gd name="connsiteX5" fmla="*/ 3132101 w 4935558"/>
              <a:gd name="connsiteY5" fmla="*/ 6586563 h 6953499"/>
              <a:gd name="connsiteX6" fmla="*/ 4935558 w 4935558"/>
              <a:gd name="connsiteY6" fmla="*/ 5840649 h 6953499"/>
              <a:gd name="connsiteX7" fmla="*/ 2403391 w 4935558"/>
              <a:gd name="connsiteY7" fmla="*/ 0 h 6953499"/>
              <a:gd name="connsiteX8" fmla="*/ 0 w 4935558"/>
              <a:gd name="connsiteY8" fmla="*/ 936632 h 6953499"/>
              <a:gd name="connsiteX9" fmla="*/ 281911 w 4935558"/>
              <a:gd name="connsiteY9" fmla="*/ 905308 h 6953499"/>
              <a:gd name="connsiteX0" fmla="*/ 320270 w 4973917"/>
              <a:gd name="connsiteY0" fmla="*/ 905308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320270 w 4973917"/>
              <a:gd name="connsiteY9" fmla="*/ 905308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4022772 w 4973917"/>
              <a:gd name="connsiteY5" fmla="*/ 6231436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84998 w 4973917"/>
              <a:gd name="connsiteY3" fmla="*/ 5258737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52043 w 4973917"/>
              <a:gd name="connsiteY3" fmla="*/ 4905030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334816"/>
              <a:gd name="connsiteX1" fmla="*/ 1754079 w 4973917"/>
              <a:gd name="connsiteY1" fmla="*/ 931334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334816"/>
              <a:gd name="connsiteX1" fmla="*/ 1850736 w 4973917"/>
              <a:gd name="connsiteY1" fmla="*/ 955170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3952043 w 4973917"/>
              <a:gd name="connsiteY3" fmla="*/ 4905030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89097 w 4973917"/>
              <a:gd name="connsiteY1" fmla="*/ 918685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409256 w 4706946"/>
              <a:gd name="connsiteY0" fmla="*/ 803320 h 6231436"/>
              <a:gd name="connsiteX1" fmla="*/ 1622126 w 4706946"/>
              <a:gd name="connsiteY1" fmla="*/ 918685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231436"/>
              <a:gd name="connsiteX1" fmla="*/ 1855324 w 4706946"/>
              <a:gd name="connsiteY1" fmla="*/ 1034124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19324 w 4706946"/>
              <a:gd name="connsiteY2" fmla="*/ 2472135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12502 w 4706946"/>
              <a:gd name="connsiteY4" fmla="*/ 6061551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3106471 w 4706946"/>
              <a:gd name="connsiteY2" fmla="*/ 2606279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22203"/>
              <a:gd name="connsiteY0" fmla="*/ 803320 h 6314822"/>
              <a:gd name="connsiteX1" fmla="*/ 1737827 w 4722203"/>
              <a:gd name="connsiteY1" fmla="*/ 1061201 h 6314822"/>
              <a:gd name="connsiteX2" fmla="*/ 3106471 w 4722203"/>
              <a:gd name="connsiteY2" fmla="*/ 2606279 h 6314822"/>
              <a:gd name="connsiteX3" fmla="*/ 3863818 w 4722203"/>
              <a:gd name="connsiteY3" fmla="*/ 4843238 h 6314822"/>
              <a:gd name="connsiteX4" fmla="*/ 3552921 w 4722203"/>
              <a:gd name="connsiteY4" fmla="*/ 6293868 h 6314822"/>
              <a:gd name="connsiteX5" fmla="*/ 3575517 w 4722203"/>
              <a:gd name="connsiteY5" fmla="*/ 6314822 h 6314822"/>
              <a:gd name="connsiteX6" fmla="*/ 4722203 w 4722203"/>
              <a:gd name="connsiteY6" fmla="*/ 5876766 h 6314822"/>
              <a:gd name="connsiteX7" fmla="*/ 2174779 w 4722203"/>
              <a:gd name="connsiteY7" fmla="*/ 0 h 6314822"/>
              <a:gd name="connsiteX8" fmla="*/ 0 w 4722203"/>
              <a:gd name="connsiteY8" fmla="*/ 865163 h 6314822"/>
              <a:gd name="connsiteX9" fmla="*/ 409256 w 4722203"/>
              <a:gd name="connsiteY9" fmla="*/ 803320 h 6314822"/>
              <a:gd name="connsiteX0" fmla="*/ 409256 w 4722203"/>
              <a:gd name="connsiteY0" fmla="*/ 803320 h 6466788"/>
              <a:gd name="connsiteX1" fmla="*/ 1737827 w 4722203"/>
              <a:gd name="connsiteY1" fmla="*/ 1061201 h 6466788"/>
              <a:gd name="connsiteX2" fmla="*/ 3106471 w 4722203"/>
              <a:gd name="connsiteY2" fmla="*/ 2606279 h 6466788"/>
              <a:gd name="connsiteX3" fmla="*/ 3863818 w 4722203"/>
              <a:gd name="connsiteY3" fmla="*/ 4843238 h 6466788"/>
              <a:gd name="connsiteX4" fmla="*/ 3552921 w 4722203"/>
              <a:gd name="connsiteY4" fmla="*/ 6293868 h 6466788"/>
              <a:gd name="connsiteX5" fmla="*/ 3360351 w 4722203"/>
              <a:gd name="connsiteY5" fmla="*/ 6466788 h 6466788"/>
              <a:gd name="connsiteX6" fmla="*/ 4722203 w 4722203"/>
              <a:gd name="connsiteY6" fmla="*/ 5876766 h 6466788"/>
              <a:gd name="connsiteX7" fmla="*/ 2174779 w 4722203"/>
              <a:gd name="connsiteY7" fmla="*/ 0 h 6466788"/>
              <a:gd name="connsiteX8" fmla="*/ 0 w 4722203"/>
              <a:gd name="connsiteY8" fmla="*/ 865163 h 6466788"/>
              <a:gd name="connsiteX9" fmla="*/ 409256 w 4722203"/>
              <a:gd name="connsiteY9" fmla="*/ 803320 h 6466788"/>
              <a:gd name="connsiteX0" fmla="*/ 409256 w 5054769"/>
              <a:gd name="connsiteY0" fmla="*/ 803320 h 6466788"/>
              <a:gd name="connsiteX1" fmla="*/ 1737827 w 5054769"/>
              <a:gd name="connsiteY1" fmla="*/ 1061201 h 6466788"/>
              <a:gd name="connsiteX2" fmla="*/ 3106471 w 5054769"/>
              <a:gd name="connsiteY2" fmla="*/ 2606279 h 6466788"/>
              <a:gd name="connsiteX3" fmla="*/ 3863818 w 5054769"/>
              <a:gd name="connsiteY3" fmla="*/ 4843238 h 6466788"/>
              <a:gd name="connsiteX4" fmla="*/ 3552921 w 5054769"/>
              <a:gd name="connsiteY4" fmla="*/ 6293868 h 6466788"/>
              <a:gd name="connsiteX5" fmla="*/ 3360351 w 5054769"/>
              <a:gd name="connsiteY5" fmla="*/ 6466788 h 6466788"/>
              <a:gd name="connsiteX6" fmla="*/ 5054769 w 5054769"/>
              <a:gd name="connsiteY6" fmla="*/ 6211106 h 6466788"/>
              <a:gd name="connsiteX7" fmla="*/ 2174779 w 5054769"/>
              <a:gd name="connsiteY7" fmla="*/ 0 h 6466788"/>
              <a:gd name="connsiteX8" fmla="*/ 0 w 5054769"/>
              <a:gd name="connsiteY8" fmla="*/ 865163 h 6466788"/>
              <a:gd name="connsiteX9" fmla="*/ 409256 w 5054769"/>
              <a:gd name="connsiteY9" fmla="*/ 803320 h 6466788"/>
              <a:gd name="connsiteX0" fmla="*/ 409256 w 5054796"/>
              <a:gd name="connsiteY0" fmla="*/ 803320 h 6466788"/>
              <a:gd name="connsiteX1" fmla="*/ 1737827 w 5054796"/>
              <a:gd name="connsiteY1" fmla="*/ 1061201 h 6466788"/>
              <a:gd name="connsiteX2" fmla="*/ 3106471 w 5054796"/>
              <a:gd name="connsiteY2" fmla="*/ 2606279 h 6466788"/>
              <a:gd name="connsiteX3" fmla="*/ 3863818 w 5054796"/>
              <a:gd name="connsiteY3" fmla="*/ 4843238 h 6466788"/>
              <a:gd name="connsiteX4" fmla="*/ 3552921 w 5054796"/>
              <a:gd name="connsiteY4" fmla="*/ 6293868 h 6466788"/>
              <a:gd name="connsiteX5" fmla="*/ 3360351 w 5054796"/>
              <a:gd name="connsiteY5" fmla="*/ 6466788 h 6466788"/>
              <a:gd name="connsiteX6" fmla="*/ 5054769 w 5054796"/>
              <a:gd name="connsiteY6" fmla="*/ 6211106 h 6466788"/>
              <a:gd name="connsiteX7" fmla="*/ 2174779 w 5054796"/>
              <a:gd name="connsiteY7" fmla="*/ 0 h 6466788"/>
              <a:gd name="connsiteX8" fmla="*/ 0 w 5054796"/>
              <a:gd name="connsiteY8" fmla="*/ 865163 h 6466788"/>
              <a:gd name="connsiteX9" fmla="*/ 409256 w 5054796"/>
              <a:gd name="connsiteY9" fmla="*/ 803320 h 6466788"/>
              <a:gd name="connsiteX0" fmla="*/ 409256 w 5501922"/>
              <a:gd name="connsiteY0" fmla="*/ 1009825 h 6673293"/>
              <a:gd name="connsiteX1" fmla="*/ 1737827 w 5501922"/>
              <a:gd name="connsiteY1" fmla="*/ 1267706 h 6673293"/>
              <a:gd name="connsiteX2" fmla="*/ 3106471 w 5501922"/>
              <a:gd name="connsiteY2" fmla="*/ 2812784 h 6673293"/>
              <a:gd name="connsiteX3" fmla="*/ 3863818 w 5501922"/>
              <a:gd name="connsiteY3" fmla="*/ 5049743 h 6673293"/>
              <a:gd name="connsiteX4" fmla="*/ 3552921 w 5501922"/>
              <a:gd name="connsiteY4" fmla="*/ 6500373 h 6673293"/>
              <a:gd name="connsiteX5" fmla="*/ 3360351 w 5501922"/>
              <a:gd name="connsiteY5" fmla="*/ 6673293 h 6673293"/>
              <a:gd name="connsiteX6" fmla="*/ 5054769 w 5501922"/>
              <a:gd name="connsiteY6" fmla="*/ 6417611 h 6673293"/>
              <a:gd name="connsiteX7" fmla="*/ 5079847 w 5501922"/>
              <a:gd name="connsiteY7" fmla="*/ 0 h 6673293"/>
              <a:gd name="connsiteX8" fmla="*/ 0 w 5501922"/>
              <a:gd name="connsiteY8" fmla="*/ 1071668 h 6673293"/>
              <a:gd name="connsiteX9" fmla="*/ 409256 w 5501922"/>
              <a:gd name="connsiteY9" fmla="*/ 1009825 h 6673293"/>
              <a:gd name="connsiteX0" fmla="*/ 409256 w 5076291"/>
              <a:gd name="connsiteY0" fmla="*/ 921323 h 6584791"/>
              <a:gd name="connsiteX1" fmla="*/ 1737827 w 5076291"/>
              <a:gd name="connsiteY1" fmla="*/ 1179204 h 6584791"/>
              <a:gd name="connsiteX2" fmla="*/ 3106471 w 5076291"/>
              <a:gd name="connsiteY2" fmla="*/ 2724282 h 6584791"/>
              <a:gd name="connsiteX3" fmla="*/ 3863818 w 5076291"/>
              <a:gd name="connsiteY3" fmla="*/ 4961241 h 6584791"/>
              <a:gd name="connsiteX4" fmla="*/ 3552921 w 5076291"/>
              <a:gd name="connsiteY4" fmla="*/ 6411871 h 6584791"/>
              <a:gd name="connsiteX5" fmla="*/ 3360351 w 5076291"/>
              <a:gd name="connsiteY5" fmla="*/ 6584791 h 6584791"/>
              <a:gd name="connsiteX6" fmla="*/ 5054769 w 5076291"/>
              <a:gd name="connsiteY6" fmla="*/ 6329109 h 6584791"/>
              <a:gd name="connsiteX7" fmla="*/ 4297337 w 5076291"/>
              <a:gd name="connsiteY7" fmla="*/ 0 h 6584791"/>
              <a:gd name="connsiteX8" fmla="*/ 0 w 5076291"/>
              <a:gd name="connsiteY8" fmla="*/ 983166 h 6584791"/>
              <a:gd name="connsiteX9" fmla="*/ 409256 w 5076291"/>
              <a:gd name="connsiteY9" fmla="*/ 921323 h 6584791"/>
              <a:gd name="connsiteX0" fmla="*/ 409256 w 5054897"/>
              <a:gd name="connsiteY0" fmla="*/ 921323 h 6584791"/>
              <a:gd name="connsiteX1" fmla="*/ 1737827 w 5054897"/>
              <a:gd name="connsiteY1" fmla="*/ 1179204 h 6584791"/>
              <a:gd name="connsiteX2" fmla="*/ 3106471 w 5054897"/>
              <a:gd name="connsiteY2" fmla="*/ 2724282 h 6584791"/>
              <a:gd name="connsiteX3" fmla="*/ 3863818 w 5054897"/>
              <a:gd name="connsiteY3" fmla="*/ 4961241 h 6584791"/>
              <a:gd name="connsiteX4" fmla="*/ 3552921 w 5054897"/>
              <a:gd name="connsiteY4" fmla="*/ 6411871 h 6584791"/>
              <a:gd name="connsiteX5" fmla="*/ 3360351 w 5054897"/>
              <a:gd name="connsiteY5" fmla="*/ 6584791 h 6584791"/>
              <a:gd name="connsiteX6" fmla="*/ 5054769 w 5054897"/>
              <a:gd name="connsiteY6" fmla="*/ 6329109 h 6584791"/>
              <a:gd name="connsiteX7" fmla="*/ 4297337 w 5054897"/>
              <a:gd name="connsiteY7" fmla="*/ 0 h 6584791"/>
              <a:gd name="connsiteX8" fmla="*/ 0 w 5054897"/>
              <a:gd name="connsiteY8" fmla="*/ 983166 h 6584791"/>
              <a:gd name="connsiteX9" fmla="*/ 409256 w 5054897"/>
              <a:gd name="connsiteY9" fmla="*/ 921323 h 6584791"/>
              <a:gd name="connsiteX0" fmla="*/ 409256 w 5236824"/>
              <a:gd name="connsiteY0" fmla="*/ 1009825 h 6673293"/>
              <a:gd name="connsiteX1" fmla="*/ 1737827 w 5236824"/>
              <a:gd name="connsiteY1" fmla="*/ 1267706 h 6673293"/>
              <a:gd name="connsiteX2" fmla="*/ 3106471 w 5236824"/>
              <a:gd name="connsiteY2" fmla="*/ 2812784 h 6673293"/>
              <a:gd name="connsiteX3" fmla="*/ 3863818 w 5236824"/>
              <a:gd name="connsiteY3" fmla="*/ 5049743 h 6673293"/>
              <a:gd name="connsiteX4" fmla="*/ 3552921 w 5236824"/>
              <a:gd name="connsiteY4" fmla="*/ 6500373 h 6673293"/>
              <a:gd name="connsiteX5" fmla="*/ 3360351 w 5236824"/>
              <a:gd name="connsiteY5" fmla="*/ 6673293 h 6673293"/>
              <a:gd name="connsiteX6" fmla="*/ 5054769 w 5236824"/>
              <a:gd name="connsiteY6" fmla="*/ 6417611 h 6673293"/>
              <a:gd name="connsiteX7" fmla="*/ 5079848 w 5236824"/>
              <a:gd name="connsiteY7" fmla="*/ 0 h 6673293"/>
              <a:gd name="connsiteX8" fmla="*/ 0 w 5236824"/>
              <a:gd name="connsiteY8" fmla="*/ 1071668 h 6673293"/>
              <a:gd name="connsiteX9" fmla="*/ 409256 w 5236824"/>
              <a:gd name="connsiteY9" fmla="*/ 1009825 h 6673293"/>
              <a:gd name="connsiteX0" fmla="*/ 409256 w 5079848"/>
              <a:gd name="connsiteY0" fmla="*/ 1009825 h 6673293"/>
              <a:gd name="connsiteX1" fmla="*/ 1737827 w 5079848"/>
              <a:gd name="connsiteY1" fmla="*/ 1267706 h 6673293"/>
              <a:gd name="connsiteX2" fmla="*/ 3106471 w 5079848"/>
              <a:gd name="connsiteY2" fmla="*/ 2812784 h 6673293"/>
              <a:gd name="connsiteX3" fmla="*/ 3863818 w 5079848"/>
              <a:gd name="connsiteY3" fmla="*/ 5049743 h 6673293"/>
              <a:gd name="connsiteX4" fmla="*/ 3552921 w 5079848"/>
              <a:gd name="connsiteY4" fmla="*/ 6500373 h 6673293"/>
              <a:gd name="connsiteX5" fmla="*/ 3360351 w 5079848"/>
              <a:gd name="connsiteY5" fmla="*/ 6673293 h 6673293"/>
              <a:gd name="connsiteX6" fmla="*/ 5054769 w 5079848"/>
              <a:gd name="connsiteY6" fmla="*/ 6417611 h 6673293"/>
              <a:gd name="connsiteX7" fmla="*/ 5079848 w 5079848"/>
              <a:gd name="connsiteY7" fmla="*/ 0 h 6673293"/>
              <a:gd name="connsiteX8" fmla="*/ 0 w 5079848"/>
              <a:gd name="connsiteY8" fmla="*/ 1071668 h 6673293"/>
              <a:gd name="connsiteX9" fmla="*/ 409256 w 5079848"/>
              <a:gd name="connsiteY9" fmla="*/ 1009825 h 6673293"/>
              <a:gd name="connsiteX0" fmla="*/ 399475 w 5070067"/>
              <a:gd name="connsiteY0" fmla="*/ 1009825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399475 w 5070067"/>
              <a:gd name="connsiteY9" fmla="*/ 1009825 h 6673293"/>
              <a:gd name="connsiteX0" fmla="*/ 1778648 w 5070067"/>
              <a:gd name="connsiteY0" fmla="*/ 557483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435544 w 5070067"/>
              <a:gd name="connsiteY4" fmla="*/ 6175867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574957"/>
              <a:gd name="connsiteX1" fmla="*/ 3322410 w 5070067"/>
              <a:gd name="connsiteY1" fmla="*/ 1356207 h 6574957"/>
              <a:gd name="connsiteX2" fmla="*/ 4524770 w 5070067"/>
              <a:gd name="connsiteY2" fmla="*/ 2793118 h 6574957"/>
              <a:gd name="connsiteX3" fmla="*/ 4763705 w 5070067"/>
              <a:gd name="connsiteY3" fmla="*/ 5108745 h 6574957"/>
              <a:gd name="connsiteX4" fmla="*/ 3435544 w 5070067"/>
              <a:gd name="connsiteY4" fmla="*/ 6175867 h 6574957"/>
              <a:gd name="connsiteX5" fmla="*/ 2812595 w 5070067"/>
              <a:gd name="connsiteY5" fmla="*/ 6574957 h 6574957"/>
              <a:gd name="connsiteX6" fmla="*/ 5044988 w 5070067"/>
              <a:gd name="connsiteY6" fmla="*/ 6417611 h 6574957"/>
              <a:gd name="connsiteX7" fmla="*/ 5070067 w 5070067"/>
              <a:gd name="connsiteY7" fmla="*/ 0 h 6574957"/>
              <a:gd name="connsiteX8" fmla="*/ 0 w 5070067"/>
              <a:gd name="connsiteY8" fmla="*/ 19481 h 6574957"/>
              <a:gd name="connsiteX9" fmla="*/ 1778648 w 5070067"/>
              <a:gd name="connsiteY9" fmla="*/ 557483 h 6574957"/>
              <a:gd name="connsiteX0" fmla="*/ 1778648 w 5070067"/>
              <a:gd name="connsiteY0" fmla="*/ 557483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1778648 w 5070067"/>
              <a:gd name="connsiteY9" fmla="*/ 557483 h 6447121"/>
              <a:gd name="connsiteX0" fmla="*/ 2874161 w 5070067"/>
              <a:gd name="connsiteY0" fmla="*/ 449314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973520 w 5070067"/>
              <a:gd name="connsiteY4" fmla="*/ 6195533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3973520 w 5070067"/>
              <a:gd name="connsiteY4" fmla="*/ 6195533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39804 w 5070067"/>
              <a:gd name="connsiteY4" fmla="*/ 6008697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2874161 w 5070067"/>
              <a:gd name="connsiteY9" fmla="*/ 449314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1553676 w 3172481"/>
              <a:gd name="connsiteY0" fmla="*/ 360813 h 6456945"/>
              <a:gd name="connsiteX1" fmla="*/ 2275803 w 3172481"/>
              <a:gd name="connsiteY1" fmla="*/ 1375874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71562 w 3172481"/>
              <a:gd name="connsiteY4" fmla="*/ 6087366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2042744 w 3172481"/>
              <a:gd name="connsiteY0" fmla="*/ 301812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2042744 w 317248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29215 w 2605161"/>
              <a:gd name="connsiteY4" fmla="*/ 587102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68340 w 2605161"/>
              <a:gd name="connsiteY4" fmla="*/ 6136534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841182 w 2605161"/>
              <a:gd name="connsiteY4" fmla="*/ 5989032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2 w 2605161"/>
              <a:gd name="connsiteY4" fmla="*/ 614636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95498 w 2605161"/>
              <a:gd name="connsiteY4" fmla="*/ 6057868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161" h="6456945">
                <a:moveTo>
                  <a:pt x="1475424" y="301812"/>
                </a:moveTo>
                <a:cubicBezTo>
                  <a:pt x="1524611" y="300523"/>
                  <a:pt x="1818117" y="485369"/>
                  <a:pt x="1972581" y="795696"/>
                </a:cubicBezTo>
                <a:cubicBezTo>
                  <a:pt x="2127045" y="1106023"/>
                  <a:pt x="2318497" y="1630128"/>
                  <a:pt x="2402211" y="2163772"/>
                </a:cubicBezTo>
                <a:cubicBezTo>
                  <a:pt x="2485925" y="2697416"/>
                  <a:pt x="2535764" y="3337070"/>
                  <a:pt x="2474864" y="3997559"/>
                </a:cubicBezTo>
                <a:cubicBezTo>
                  <a:pt x="2413964" y="4658048"/>
                  <a:pt x="2518200" y="5500835"/>
                  <a:pt x="2036810" y="6126705"/>
                </a:cubicBezTo>
                <a:cubicBezTo>
                  <a:pt x="1679178" y="6407237"/>
                  <a:pt x="1497614" y="6373092"/>
                  <a:pt x="748726" y="6437286"/>
                </a:cubicBezTo>
                <a:lnTo>
                  <a:pt x="2589863" y="6456945"/>
                </a:lnTo>
                <a:cubicBezTo>
                  <a:pt x="2598222" y="4170238"/>
                  <a:pt x="2567459" y="2031036"/>
                  <a:pt x="2605161" y="0"/>
                </a:cubicBezTo>
                <a:lnTo>
                  <a:pt x="0" y="39148"/>
                </a:lnTo>
                <a:cubicBezTo>
                  <a:pt x="243253" y="-45041"/>
                  <a:pt x="1050909" y="82408"/>
                  <a:pt x="1475424" y="301812"/>
                </a:cubicBezTo>
                <a:close/>
              </a:path>
            </a:pathLst>
          </a:custGeom>
          <a:solidFill>
            <a:srgbClr val="D9D9D9">
              <a:alpha val="5882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A19BE-00B4-B062-8AE5-18EBEBCB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6572250"/>
            <a:ext cx="2743200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E279B43-B5C7-1D48-AF29-D073BEB4D0B8}" type="datetime1">
              <a:rPr lang="it-IT" smtClean="0"/>
              <a:t>20/12/24</a:t>
            </a:fld>
            <a:endParaRPr lang="en-IT" dirty="0"/>
          </a:p>
        </p:txBody>
      </p:sp>
      <p:sp>
        <p:nvSpPr>
          <p:cNvPr id="20" name="Freeform: Shape 60">
            <a:extLst>
              <a:ext uri="{FF2B5EF4-FFF2-40B4-BE49-F238E27FC236}">
                <a16:creationId xmlns:a16="http://schemas.microsoft.com/office/drawing/2014/main" id="{E04E0015-E669-433C-4396-3A60CE7E4C37}"/>
              </a:ext>
            </a:extLst>
          </p:cNvPr>
          <p:cNvSpPr/>
          <p:nvPr userDrawn="1"/>
        </p:nvSpPr>
        <p:spPr>
          <a:xfrm rot="21600000">
            <a:off x="7631748" y="-21684"/>
            <a:ext cx="4560252" cy="6879684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  <a:gd name="connsiteX0" fmla="*/ 812878 w 5243339"/>
              <a:gd name="connsiteY0" fmla="*/ 840 h 5265194"/>
              <a:gd name="connsiteX1" fmla="*/ 960980 w 5243339"/>
              <a:gd name="connsiteY1" fmla="*/ 1442 h 5265194"/>
              <a:gd name="connsiteX2" fmla="*/ 2216856 w 5243339"/>
              <a:gd name="connsiteY2" fmla="*/ 376120 h 5265194"/>
              <a:gd name="connsiteX3" fmla="*/ 3687427 w 5243339"/>
              <a:gd name="connsiteY3" fmla="*/ 4778650 h 5265194"/>
              <a:gd name="connsiteX4" fmla="*/ 3267677 w 5243339"/>
              <a:gd name="connsiteY4" fmla="*/ 5245601 h 5265194"/>
              <a:gd name="connsiteX5" fmla="*/ 3237167 w 5243339"/>
              <a:gd name="connsiteY5" fmla="*/ 5265194 h 5265194"/>
              <a:gd name="connsiteX6" fmla="*/ 5243339 w 5243339"/>
              <a:gd name="connsiteY6" fmla="*/ 4365763 h 5265194"/>
              <a:gd name="connsiteX7" fmla="*/ 0 w 5243339"/>
              <a:gd name="connsiteY7" fmla="*/ 162790 h 5265194"/>
              <a:gd name="connsiteX8" fmla="*/ 58408 w 5243339"/>
              <a:gd name="connsiteY8" fmla="*/ 139352 h 5265194"/>
              <a:gd name="connsiteX9" fmla="*/ 812878 w 5243339"/>
              <a:gd name="connsiteY9" fmla="*/ 840 h 5265194"/>
              <a:gd name="connsiteX0" fmla="*/ 754470 w 5184931"/>
              <a:gd name="connsiteY0" fmla="*/ 1197946 h 6462300"/>
              <a:gd name="connsiteX1" fmla="*/ 902572 w 5184931"/>
              <a:gd name="connsiteY1" fmla="*/ 1198548 h 6462300"/>
              <a:gd name="connsiteX2" fmla="*/ 2158448 w 5184931"/>
              <a:gd name="connsiteY2" fmla="*/ 1573226 h 6462300"/>
              <a:gd name="connsiteX3" fmla="*/ 3629019 w 5184931"/>
              <a:gd name="connsiteY3" fmla="*/ 5975756 h 6462300"/>
              <a:gd name="connsiteX4" fmla="*/ 3209269 w 5184931"/>
              <a:gd name="connsiteY4" fmla="*/ 6442707 h 6462300"/>
              <a:gd name="connsiteX5" fmla="*/ 3178759 w 5184931"/>
              <a:gd name="connsiteY5" fmla="*/ 6462300 h 6462300"/>
              <a:gd name="connsiteX6" fmla="*/ 5184931 w 5184931"/>
              <a:gd name="connsiteY6" fmla="*/ 5562869 h 6462300"/>
              <a:gd name="connsiteX7" fmla="*/ 2977238 w 5184931"/>
              <a:gd name="connsiteY7" fmla="*/ 0 h 6462300"/>
              <a:gd name="connsiteX8" fmla="*/ 0 w 5184931"/>
              <a:gd name="connsiteY8" fmla="*/ 1336458 h 6462300"/>
              <a:gd name="connsiteX9" fmla="*/ 754470 w 5184931"/>
              <a:gd name="connsiteY9" fmla="*/ 1197946 h 6462300"/>
              <a:gd name="connsiteX0" fmla="*/ 754470 w 5184931"/>
              <a:gd name="connsiteY0" fmla="*/ 1197946 h 6442707"/>
              <a:gd name="connsiteX1" fmla="*/ 902572 w 5184931"/>
              <a:gd name="connsiteY1" fmla="*/ 1198548 h 6442707"/>
              <a:gd name="connsiteX2" fmla="*/ 2158448 w 5184931"/>
              <a:gd name="connsiteY2" fmla="*/ 1573226 h 6442707"/>
              <a:gd name="connsiteX3" fmla="*/ 3629019 w 5184931"/>
              <a:gd name="connsiteY3" fmla="*/ 5975756 h 6442707"/>
              <a:gd name="connsiteX4" fmla="*/ 3209269 w 5184931"/>
              <a:gd name="connsiteY4" fmla="*/ 6442707 h 6442707"/>
              <a:gd name="connsiteX5" fmla="*/ 3695236 w 5184931"/>
              <a:gd name="connsiteY5" fmla="*/ 6234345 h 6442707"/>
              <a:gd name="connsiteX6" fmla="*/ 5184931 w 5184931"/>
              <a:gd name="connsiteY6" fmla="*/ 5562869 h 6442707"/>
              <a:gd name="connsiteX7" fmla="*/ 2977238 w 5184931"/>
              <a:gd name="connsiteY7" fmla="*/ 0 h 6442707"/>
              <a:gd name="connsiteX8" fmla="*/ 0 w 5184931"/>
              <a:gd name="connsiteY8" fmla="*/ 1336458 h 6442707"/>
              <a:gd name="connsiteX9" fmla="*/ 754470 w 5184931"/>
              <a:gd name="connsiteY9" fmla="*/ 1197946 h 6442707"/>
              <a:gd name="connsiteX0" fmla="*/ 754470 w 5714243"/>
              <a:gd name="connsiteY0" fmla="*/ 1197946 h 6442707"/>
              <a:gd name="connsiteX1" fmla="*/ 902572 w 5714243"/>
              <a:gd name="connsiteY1" fmla="*/ 1198548 h 6442707"/>
              <a:gd name="connsiteX2" fmla="*/ 2158448 w 5714243"/>
              <a:gd name="connsiteY2" fmla="*/ 1573226 h 6442707"/>
              <a:gd name="connsiteX3" fmla="*/ 3629019 w 5714243"/>
              <a:gd name="connsiteY3" fmla="*/ 5975756 h 6442707"/>
              <a:gd name="connsiteX4" fmla="*/ 3209269 w 5714243"/>
              <a:gd name="connsiteY4" fmla="*/ 6442707 h 6442707"/>
              <a:gd name="connsiteX5" fmla="*/ 3695236 w 5714243"/>
              <a:gd name="connsiteY5" fmla="*/ 6234345 h 6442707"/>
              <a:gd name="connsiteX6" fmla="*/ 5714243 w 5714243"/>
              <a:gd name="connsiteY6" fmla="*/ 5663439 h 6442707"/>
              <a:gd name="connsiteX7" fmla="*/ 2977238 w 5714243"/>
              <a:gd name="connsiteY7" fmla="*/ 0 h 6442707"/>
              <a:gd name="connsiteX8" fmla="*/ 0 w 5714243"/>
              <a:gd name="connsiteY8" fmla="*/ 1336458 h 6442707"/>
              <a:gd name="connsiteX9" fmla="*/ 754470 w 5714243"/>
              <a:gd name="connsiteY9" fmla="*/ 1197946 h 6442707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695236 w 5714243"/>
              <a:gd name="connsiteY5" fmla="*/ 6234345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910786 w 5714243"/>
              <a:gd name="connsiteY5" fmla="*/ 6409353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629019 w 5714243"/>
              <a:gd name="connsiteY3" fmla="*/ 5975756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395843 w 5714243"/>
              <a:gd name="connsiteY3" fmla="*/ 5608629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375156 h 6953499"/>
              <a:gd name="connsiteX1" fmla="*/ 902572 w 5714243"/>
              <a:gd name="connsiteY1" fmla="*/ 1375758 h 6953499"/>
              <a:gd name="connsiteX2" fmla="*/ 2158448 w 5714243"/>
              <a:gd name="connsiteY2" fmla="*/ 1750436 h 6953499"/>
              <a:gd name="connsiteX3" fmla="*/ 3395843 w 5714243"/>
              <a:gd name="connsiteY3" fmla="*/ 5785839 h 6953499"/>
              <a:gd name="connsiteX4" fmla="*/ 3006719 w 5714243"/>
              <a:gd name="connsiteY4" fmla="*/ 6953499 h 6953499"/>
              <a:gd name="connsiteX5" fmla="*/ 3910786 w 5714243"/>
              <a:gd name="connsiteY5" fmla="*/ 6586563 h 6953499"/>
              <a:gd name="connsiteX6" fmla="*/ 5714243 w 5714243"/>
              <a:gd name="connsiteY6" fmla="*/ 5840649 h 6953499"/>
              <a:gd name="connsiteX7" fmla="*/ 3182076 w 5714243"/>
              <a:gd name="connsiteY7" fmla="*/ 0 h 6953499"/>
              <a:gd name="connsiteX8" fmla="*/ 0 w 5714243"/>
              <a:gd name="connsiteY8" fmla="*/ 1513668 h 6953499"/>
              <a:gd name="connsiteX9" fmla="*/ 754470 w 5714243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2235146 w 5790941"/>
              <a:gd name="connsiteY2" fmla="*/ 1750436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141521 w 5790941"/>
              <a:gd name="connsiteY0" fmla="*/ 1328931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141521 w 5790941"/>
              <a:gd name="connsiteY0" fmla="*/ 1328931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607187 w 5790941"/>
              <a:gd name="connsiteY0" fmla="*/ 1130149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607187 w 5790941"/>
              <a:gd name="connsiteY9" fmla="*/ 1130149 h 6953499"/>
              <a:gd name="connsiteX0" fmla="*/ 167604 w 5351358"/>
              <a:gd name="connsiteY0" fmla="*/ 1130149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167604 w 5351358"/>
              <a:gd name="connsiteY9" fmla="*/ 1130149 h 6953499"/>
              <a:gd name="connsiteX0" fmla="*/ 697711 w 5351358"/>
              <a:gd name="connsiteY0" fmla="*/ 905308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2131520 w 5351358"/>
              <a:gd name="connsiteY1" fmla="*/ 931334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281911 w 4935558"/>
              <a:gd name="connsiteY0" fmla="*/ 905308 h 6953499"/>
              <a:gd name="connsiteX1" fmla="*/ 1715720 w 4935558"/>
              <a:gd name="connsiteY1" fmla="*/ 931334 h 6953499"/>
              <a:gd name="connsiteX2" fmla="*/ 3147936 w 4935558"/>
              <a:gd name="connsiteY2" fmla="*/ 2472135 h 6953499"/>
              <a:gd name="connsiteX3" fmla="*/ 3946639 w 4935558"/>
              <a:gd name="connsiteY3" fmla="*/ 5258737 h 6953499"/>
              <a:gd name="connsiteX4" fmla="*/ 2228034 w 4935558"/>
              <a:gd name="connsiteY4" fmla="*/ 6953499 h 6953499"/>
              <a:gd name="connsiteX5" fmla="*/ 3132101 w 4935558"/>
              <a:gd name="connsiteY5" fmla="*/ 6586563 h 6953499"/>
              <a:gd name="connsiteX6" fmla="*/ 4935558 w 4935558"/>
              <a:gd name="connsiteY6" fmla="*/ 5840649 h 6953499"/>
              <a:gd name="connsiteX7" fmla="*/ 2403391 w 4935558"/>
              <a:gd name="connsiteY7" fmla="*/ 0 h 6953499"/>
              <a:gd name="connsiteX8" fmla="*/ 0 w 4935558"/>
              <a:gd name="connsiteY8" fmla="*/ 936632 h 6953499"/>
              <a:gd name="connsiteX9" fmla="*/ 281911 w 4935558"/>
              <a:gd name="connsiteY9" fmla="*/ 905308 h 6953499"/>
              <a:gd name="connsiteX0" fmla="*/ 320270 w 4973917"/>
              <a:gd name="connsiteY0" fmla="*/ 905308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320270 w 4973917"/>
              <a:gd name="connsiteY9" fmla="*/ 905308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4022772 w 4973917"/>
              <a:gd name="connsiteY5" fmla="*/ 6231436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84998 w 4973917"/>
              <a:gd name="connsiteY3" fmla="*/ 5258737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52043 w 4973917"/>
              <a:gd name="connsiteY3" fmla="*/ 4905030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334816"/>
              <a:gd name="connsiteX1" fmla="*/ 1754079 w 4973917"/>
              <a:gd name="connsiteY1" fmla="*/ 931334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334816"/>
              <a:gd name="connsiteX1" fmla="*/ 1850736 w 4973917"/>
              <a:gd name="connsiteY1" fmla="*/ 955170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3952043 w 4973917"/>
              <a:gd name="connsiteY3" fmla="*/ 4905030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89097 w 4973917"/>
              <a:gd name="connsiteY1" fmla="*/ 918685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409256 w 4706946"/>
              <a:gd name="connsiteY0" fmla="*/ 803320 h 6231436"/>
              <a:gd name="connsiteX1" fmla="*/ 1622126 w 4706946"/>
              <a:gd name="connsiteY1" fmla="*/ 918685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231436"/>
              <a:gd name="connsiteX1" fmla="*/ 1855324 w 4706946"/>
              <a:gd name="connsiteY1" fmla="*/ 1034124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19324 w 4706946"/>
              <a:gd name="connsiteY2" fmla="*/ 2472135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12502 w 4706946"/>
              <a:gd name="connsiteY4" fmla="*/ 6061551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3106471 w 4706946"/>
              <a:gd name="connsiteY2" fmla="*/ 2606279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22203"/>
              <a:gd name="connsiteY0" fmla="*/ 803320 h 6314822"/>
              <a:gd name="connsiteX1" fmla="*/ 1737827 w 4722203"/>
              <a:gd name="connsiteY1" fmla="*/ 1061201 h 6314822"/>
              <a:gd name="connsiteX2" fmla="*/ 3106471 w 4722203"/>
              <a:gd name="connsiteY2" fmla="*/ 2606279 h 6314822"/>
              <a:gd name="connsiteX3" fmla="*/ 3863818 w 4722203"/>
              <a:gd name="connsiteY3" fmla="*/ 4843238 h 6314822"/>
              <a:gd name="connsiteX4" fmla="*/ 3552921 w 4722203"/>
              <a:gd name="connsiteY4" fmla="*/ 6293868 h 6314822"/>
              <a:gd name="connsiteX5" fmla="*/ 3575517 w 4722203"/>
              <a:gd name="connsiteY5" fmla="*/ 6314822 h 6314822"/>
              <a:gd name="connsiteX6" fmla="*/ 4722203 w 4722203"/>
              <a:gd name="connsiteY6" fmla="*/ 5876766 h 6314822"/>
              <a:gd name="connsiteX7" fmla="*/ 2174779 w 4722203"/>
              <a:gd name="connsiteY7" fmla="*/ 0 h 6314822"/>
              <a:gd name="connsiteX8" fmla="*/ 0 w 4722203"/>
              <a:gd name="connsiteY8" fmla="*/ 865163 h 6314822"/>
              <a:gd name="connsiteX9" fmla="*/ 409256 w 4722203"/>
              <a:gd name="connsiteY9" fmla="*/ 803320 h 6314822"/>
              <a:gd name="connsiteX0" fmla="*/ 409256 w 4722203"/>
              <a:gd name="connsiteY0" fmla="*/ 803320 h 6466788"/>
              <a:gd name="connsiteX1" fmla="*/ 1737827 w 4722203"/>
              <a:gd name="connsiteY1" fmla="*/ 1061201 h 6466788"/>
              <a:gd name="connsiteX2" fmla="*/ 3106471 w 4722203"/>
              <a:gd name="connsiteY2" fmla="*/ 2606279 h 6466788"/>
              <a:gd name="connsiteX3" fmla="*/ 3863818 w 4722203"/>
              <a:gd name="connsiteY3" fmla="*/ 4843238 h 6466788"/>
              <a:gd name="connsiteX4" fmla="*/ 3552921 w 4722203"/>
              <a:gd name="connsiteY4" fmla="*/ 6293868 h 6466788"/>
              <a:gd name="connsiteX5" fmla="*/ 3360351 w 4722203"/>
              <a:gd name="connsiteY5" fmla="*/ 6466788 h 6466788"/>
              <a:gd name="connsiteX6" fmla="*/ 4722203 w 4722203"/>
              <a:gd name="connsiteY6" fmla="*/ 5876766 h 6466788"/>
              <a:gd name="connsiteX7" fmla="*/ 2174779 w 4722203"/>
              <a:gd name="connsiteY7" fmla="*/ 0 h 6466788"/>
              <a:gd name="connsiteX8" fmla="*/ 0 w 4722203"/>
              <a:gd name="connsiteY8" fmla="*/ 865163 h 6466788"/>
              <a:gd name="connsiteX9" fmla="*/ 409256 w 4722203"/>
              <a:gd name="connsiteY9" fmla="*/ 803320 h 6466788"/>
              <a:gd name="connsiteX0" fmla="*/ 409256 w 5054769"/>
              <a:gd name="connsiteY0" fmla="*/ 803320 h 6466788"/>
              <a:gd name="connsiteX1" fmla="*/ 1737827 w 5054769"/>
              <a:gd name="connsiteY1" fmla="*/ 1061201 h 6466788"/>
              <a:gd name="connsiteX2" fmla="*/ 3106471 w 5054769"/>
              <a:gd name="connsiteY2" fmla="*/ 2606279 h 6466788"/>
              <a:gd name="connsiteX3" fmla="*/ 3863818 w 5054769"/>
              <a:gd name="connsiteY3" fmla="*/ 4843238 h 6466788"/>
              <a:gd name="connsiteX4" fmla="*/ 3552921 w 5054769"/>
              <a:gd name="connsiteY4" fmla="*/ 6293868 h 6466788"/>
              <a:gd name="connsiteX5" fmla="*/ 3360351 w 5054769"/>
              <a:gd name="connsiteY5" fmla="*/ 6466788 h 6466788"/>
              <a:gd name="connsiteX6" fmla="*/ 5054769 w 5054769"/>
              <a:gd name="connsiteY6" fmla="*/ 6211106 h 6466788"/>
              <a:gd name="connsiteX7" fmla="*/ 2174779 w 5054769"/>
              <a:gd name="connsiteY7" fmla="*/ 0 h 6466788"/>
              <a:gd name="connsiteX8" fmla="*/ 0 w 5054769"/>
              <a:gd name="connsiteY8" fmla="*/ 865163 h 6466788"/>
              <a:gd name="connsiteX9" fmla="*/ 409256 w 5054769"/>
              <a:gd name="connsiteY9" fmla="*/ 803320 h 6466788"/>
              <a:gd name="connsiteX0" fmla="*/ 409256 w 5054796"/>
              <a:gd name="connsiteY0" fmla="*/ 803320 h 6466788"/>
              <a:gd name="connsiteX1" fmla="*/ 1737827 w 5054796"/>
              <a:gd name="connsiteY1" fmla="*/ 1061201 h 6466788"/>
              <a:gd name="connsiteX2" fmla="*/ 3106471 w 5054796"/>
              <a:gd name="connsiteY2" fmla="*/ 2606279 h 6466788"/>
              <a:gd name="connsiteX3" fmla="*/ 3863818 w 5054796"/>
              <a:gd name="connsiteY3" fmla="*/ 4843238 h 6466788"/>
              <a:gd name="connsiteX4" fmla="*/ 3552921 w 5054796"/>
              <a:gd name="connsiteY4" fmla="*/ 6293868 h 6466788"/>
              <a:gd name="connsiteX5" fmla="*/ 3360351 w 5054796"/>
              <a:gd name="connsiteY5" fmla="*/ 6466788 h 6466788"/>
              <a:gd name="connsiteX6" fmla="*/ 5054769 w 5054796"/>
              <a:gd name="connsiteY6" fmla="*/ 6211106 h 6466788"/>
              <a:gd name="connsiteX7" fmla="*/ 2174779 w 5054796"/>
              <a:gd name="connsiteY7" fmla="*/ 0 h 6466788"/>
              <a:gd name="connsiteX8" fmla="*/ 0 w 5054796"/>
              <a:gd name="connsiteY8" fmla="*/ 865163 h 6466788"/>
              <a:gd name="connsiteX9" fmla="*/ 409256 w 5054796"/>
              <a:gd name="connsiteY9" fmla="*/ 803320 h 6466788"/>
              <a:gd name="connsiteX0" fmla="*/ 409256 w 5501922"/>
              <a:gd name="connsiteY0" fmla="*/ 1009825 h 6673293"/>
              <a:gd name="connsiteX1" fmla="*/ 1737827 w 5501922"/>
              <a:gd name="connsiteY1" fmla="*/ 1267706 h 6673293"/>
              <a:gd name="connsiteX2" fmla="*/ 3106471 w 5501922"/>
              <a:gd name="connsiteY2" fmla="*/ 2812784 h 6673293"/>
              <a:gd name="connsiteX3" fmla="*/ 3863818 w 5501922"/>
              <a:gd name="connsiteY3" fmla="*/ 5049743 h 6673293"/>
              <a:gd name="connsiteX4" fmla="*/ 3552921 w 5501922"/>
              <a:gd name="connsiteY4" fmla="*/ 6500373 h 6673293"/>
              <a:gd name="connsiteX5" fmla="*/ 3360351 w 5501922"/>
              <a:gd name="connsiteY5" fmla="*/ 6673293 h 6673293"/>
              <a:gd name="connsiteX6" fmla="*/ 5054769 w 5501922"/>
              <a:gd name="connsiteY6" fmla="*/ 6417611 h 6673293"/>
              <a:gd name="connsiteX7" fmla="*/ 5079847 w 5501922"/>
              <a:gd name="connsiteY7" fmla="*/ 0 h 6673293"/>
              <a:gd name="connsiteX8" fmla="*/ 0 w 5501922"/>
              <a:gd name="connsiteY8" fmla="*/ 1071668 h 6673293"/>
              <a:gd name="connsiteX9" fmla="*/ 409256 w 5501922"/>
              <a:gd name="connsiteY9" fmla="*/ 1009825 h 6673293"/>
              <a:gd name="connsiteX0" fmla="*/ 409256 w 5076291"/>
              <a:gd name="connsiteY0" fmla="*/ 921323 h 6584791"/>
              <a:gd name="connsiteX1" fmla="*/ 1737827 w 5076291"/>
              <a:gd name="connsiteY1" fmla="*/ 1179204 h 6584791"/>
              <a:gd name="connsiteX2" fmla="*/ 3106471 w 5076291"/>
              <a:gd name="connsiteY2" fmla="*/ 2724282 h 6584791"/>
              <a:gd name="connsiteX3" fmla="*/ 3863818 w 5076291"/>
              <a:gd name="connsiteY3" fmla="*/ 4961241 h 6584791"/>
              <a:gd name="connsiteX4" fmla="*/ 3552921 w 5076291"/>
              <a:gd name="connsiteY4" fmla="*/ 6411871 h 6584791"/>
              <a:gd name="connsiteX5" fmla="*/ 3360351 w 5076291"/>
              <a:gd name="connsiteY5" fmla="*/ 6584791 h 6584791"/>
              <a:gd name="connsiteX6" fmla="*/ 5054769 w 5076291"/>
              <a:gd name="connsiteY6" fmla="*/ 6329109 h 6584791"/>
              <a:gd name="connsiteX7" fmla="*/ 4297337 w 5076291"/>
              <a:gd name="connsiteY7" fmla="*/ 0 h 6584791"/>
              <a:gd name="connsiteX8" fmla="*/ 0 w 5076291"/>
              <a:gd name="connsiteY8" fmla="*/ 983166 h 6584791"/>
              <a:gd name="connsiteX9" fmla="*/ 409256 w 5076291"/>
              <a:gd name="connsiteY9" fmla="*/ 921323 h 6584791"/>
              <a:gd name="connsiteX0" fmla="*/ 409256 w 5054897"/>
              <a:gd name="connsiteY0" fmla="*/ 921323 h 6584791"/>
              <a:gd name="connsiteX1" fmla="*/ 1737827 w 5054897"/>
              <a:gd name="connsiteY1" fmla="*/ 1179204 h 6584791"/>
              <a:gd name="connsiteX2" fmla="*/ 3106471 w 5054897"/>
              <a:gd name="connsiteY2" fmla="*/ 2724282 h 6584791"/>
              <a:gd name="connsiteX3" fmla="*/ 3863818 w 5054897"/>
              <a:gd name="connsiteY3" fmla="*/ 4961241 h 6584791"/>
              <a:gd name="connsiteX4" fmla="*/ 3552921 w 5054897"/>
              <a:gd name="connsiteY4" fmla="*/ 6411871 h 6584791"/>
              <a:gd name="connsiteX5" fmla="*/ 3360351 w 5054897"/>
              <a:gd name="connsiteY5" fmla="*/ 6584791 h 6584791"/>
              <a:gd name="connsiteX6" fmla="*/ 5054769 w 5054897"/>
              <a:gd name="connsiteY6" fmla="*/ 6329109 h 6584791"/>
              <a:gd name="connsiteX7" fmla="*/ 4297337 w 5054897"/>
              <a:gd name="connsiteY7" fmla="*/ 0 h 6584791"/>
              <a:gd name="connsiteX8" fmla="*/ 0 w 5054897"/>
              <a:gd name="connsiteY8" fmla="*/ 983166 h 6584791"/>
              <a:gd name="connsiteX9" fmla="*/ 409256 w 5054897"/>
              <a:gd name="connsiteY9" fmla="*/ 921323 h 6584791"/>
              <a:gd name="connsiteX0" fmla="*/ 409256 w 5236824"/>
              <a:gd name="connsiteY0" fmla="*/ 1009825 h 6673293"/>
              <a:gd name="connsiteX1" fmla="*/ 1737827 w 5236824"/>
              <a:gd name="connsiteY1" fmla="*/ 1267706 h 6673293"/>
              <a:gd name="connsiteX2" fmla="*/ 3106471 w 5236824"/>
              <a:gd name="connsiteY2" fmla="*/ 2812784 h 6673293"/>
              <a:gd name="connsiteX3" fmla="*/ 3863818 w 5236824"/>
              <a:gd name="connsiteY3" fmla="*/ 5049743 h 6673293"/>
              <a:gd name="connsiteX4" fmla="*/ 3552921 w 5236824"/>
              <a:gd name="connsiteY4" fmla="*/ 6500373 h 6673293"/>
              <a:gd name="connsiteX5" fmla="*/ 3360351 w 5236824"/>
              <a:gd name="connsiteY5" fmla="*/ 6673293 h 6673293"/>
              <a:gd name="connsiteX6" fmla="*/ 5054769 w 5236824"/>
              <a:gd name="connsiteY6" fmla="*/ 6417611 h 6673293"/>
              <a:gd name="connsiteX7" fmla="*/ 5079848 w 5236824"/>
              <a:gd name="connsiteY7" fmla="*/ 0 h 6673293"/>
              <a:gd name="connsiteX8" fmla="*/ 0 w 5236824"/>
              <a:gd name="connsiteY8" fmla="*/ 1071668 h 6673293"/>
              <a:gd name="connsiteX9" fmla="*/ 409256 w 5236824"/>
              <a:gd name="connsiteY9" fmla="*/ 1009825 h 6673293"/>
              <a:gd name="connsiteX0" fmla="*/ 409256 w 5079848"/>
              <a:gd name="connsiteY0" fmla="*/ 1009825 h 6673293"/>
              <a:gd name="connsiteX1" fmla="*/ 1737827 w 5079848"/>
              <a:gd name="connsiteY1" fmla="*/ 1267706 h 6673293"/>
              <a:gd name="connsiteX2" fmla="*/ 3106471 w 5079848"/>
              <a:gd name="connsiteY2" fmla="*/ 2812784 h 6673293"/>
              <a:gd name="connsiteX3" fmla="*/ 3863818 w 5079848"/>
              <a:gd name="connsiteY3" fmla="*/ 5049743 h 6673293"/>
              <a:gd name="connsiteX4" fmla="*/ 3552921 w 5079848"/>
              <a:gd name="connsiteY4" fmla="*/ 6500373 h 6673293"/>
              <a:gd name="connsiteX5" fmla="*/ 3360351 w 5079848"/>
              <a:gd name="connsiteY5" fmla="*/ 6673293 h 6673293"/>
              <a:gd name="connsiteX6" fmla="*/ 5054769 w 5079848"/>
              <a:gd name="connsiteY6" fmla="*/ 6417611 h 6673293"/>
              <a:gd name="connsiteX7" fmla="*/ 5079848 w 5079848"/>
              <a:gd name="connsiteY7" fmla="*/ 0 h 6673293"/>
              <a:gd name="connsiteX8" fmla="*/ 0 w 5079848"/>
              <a:gd name="connsiteY8" fmla="*/ 1071668 h 6673293"/>
              <a:gd name="connsiteX9" fmla="*/ 409256 w 5079848"/>
              <a:gd name="connsiteY9" fmla="*/ 1009825 h 6673293"/>
              <a:gd name="connsiteX0" fmla="*/ 399475 w 5070067"/>
              <a:gd name="connsiteY0" fmla="*/ 1009825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399475 w 5070067"/>
              <a:gd name="connsiteY9" fmla="*/ 1009825 h 6673293"/>
              <a:gd name="connsiteX0" fmla="*/ 1778648 w 5070067"/>
              <a:gd name="connsiteY0" fmla="*/ 557483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435544 w 5070067"/>
              <a:gd name="connsiteY4" fmla="*/ 6175867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574957"/>
              <a:gd name="connsiteX1" fmla="*/ 3322410 w 5070067"/>
              <a:gd name="connsiteY1" fmla="*/ 1356207 h 6574957"/>
              <a:gd name="connsiteX2" fmla="*/ 4524770 w 5070067"/>
              <a:gd name="connsiteY2" fmla="*/ 2793118 h 6574957"/>
              <a:gd name="connsiteX3" fmla="*/ 4763705 w 5070067"/>
              <a:gd name="connsiteY3" fmla="*/ 5108745 h 6574957"/>
              <a:gd name="connsiteX4" fmla="*/ 3435544 w 5070067"/>
              <a:gd name="connsiteY4" fmla="*/ 6175867 h 6574957"/>
              <a:gd name="connsiteX5" fmla="*/ 2812595 w 5070067"/>
              <a:gd name="connsiteY5" fmla="*/ 6574957 h 6574957"/>
              <a:gd name="connsiteX6" fmla="*/ 5044988 w 5070067"/>
              <a:gd name="connsiteY6" fmla="*/ 6417611 h 6574957"/>
              <a:gd name="connsiteX7" fmla="*/ 5070067 w 5070067"/>
              <a:gd name="connsiteY7" fmla="*/ 0 h 6574957"/>
              <a:gd name="connsiteX8" fmla="*/ 0 w 5070067"/>
              <a:gd name="connsiteY8" fmla="*/ 19481 h 6574957"/>
              <a:gd name="connsiteX9" fmla="*/ 1778648 w 5070067"/>
              <a:gd name="connsiteY9" fmla="*/ 557483 h 6574957"/>
              <a:gd name="connsiteX0" fmla="*/ 1778648 w 5070067"/>
              <a:gd name="connsiteY0" fmla="*/ 557483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1778648 w 5070067"/>
              <a:gd name="connsiteY9" fmla="*/ 557483 h 6447121"/>
              <a:gd name="connsiteX0" fmla="*/ 2874161 w 5070067"/>
              <a:gd name="connsiteY0" fmla="*/ 449314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973520 w 5070067"/>
              <a:gd name="connsiteY4" fmla="*/ 6195533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3973520 w 5070067"/>
              <a:gd name="connsiteY4" fmla="*/ 6195533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39804 w 5070067"/>
              <a:gd name="connsiteY4" fmla="*/ 6008697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2874161 w 5070067"/>
              <a:gd name="connsiteY9" fmla="*/ 449314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1553676 w 3172481"/>
              <a:gd name="connsiteY0" fmla="*/ 360813 h 6456945"/>
              <a:gd name="connsiteX1" fmla="*/ 2275803 w 3172481"/>
              <a:gd name="connsiteY1" fmla="*/ 1375874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71562 w 3172481"/>
              <a:gd name="connsiteY4" fmla="*/ 6087366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2042744 w 3172481"/>
              <a:gd name="connsiteY0" fmla="*/ 301812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2042744 w 317248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29215 w 2605161"/>
              <a:gd name="connsiteY4" fmla="*/ 587102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68340 w 2605161"/>
              <a:gd name="connsiteY4" fmla="*/ 6136534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841182 w 2605161"/>
              <a:gd name="connsiteY4" fmla="*/ 5989032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2 w 2605161"/>
              <a:gd name="connsiteY4" fmla="*/ 614636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95498 w 2605161"/>
              <a:gd name="connsiteY4" fmla="*/ 6057868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161" h="6456945">
                <a:moveTo>
                  <a:pt x="1475424" y="301812"/>
                </a:moveTo>
                <a:cubicBezTo>
                  <a:pt x="1524611" y="300523"/>
                  <a:pt x="1818117" y="485369"/>
                  <a:pt x="1972581" y="795696"/>
                </a:cubicBezTo>
                <a:cubicBezTo>
                  <a:pt x="2127045" y="1106023"/>
                  <a:pt x="2318497" y="1630128"/>
                  <a:pt x="2402211" y="2163772"/>
                </a:cubicBezTo>
                <a:cubicBezTo>
                  <a:pt x="2485925" y="2697416"/>
                  <a:pt x="2535764" y="3337070"/>
                  <a:pt x="2474864" y="3997559"/>
                </a:cubicBezTo>
                <a:cubicBezTo>
                  <a:pt x="2413964" y="4658048"/>
                  <a:pt x="2518200" y="5500835"/>
                  <a:pt x="2036810" y="6126705"/>
                </a:cubicBezTo>
                <a:cubicBezTo>
                  <a:pt x="1679178" y="6407237"/>
                  <a:pt x="1497614" y="6373092"/>
                  <a:pt x="748726" y="6437286"/>
                </a:cubicBezTo>
                <a:lnTo>
                  <a:pt x="2589863" y="6456945"/>
                </a:lnTo>
                <a:cubicBezTo>
                  <a:pt x="2598222" y="4170238"/>
                  <a:pt x="2567459" y="2031036"/>
                  <a:pt x="2605161" y="0"/>
                </a:cubicBezTo>
                <a:lnTo>
                  <a:pt x="0" y="39148"/>
                </a:lnTo>
                <a:cubicBezTo>
                  <a:pt x="243253" y="-45041"/>
                  <a:pt x="1050909" y="82408"/>
                  <a:pt x="1475424" y="301812"/>
                </a:cubicBezTo>
                <a:close/>
              </a:path>
            </a:pathLst>
          </a:custGeom>
          <a:solidFill>
            <a:srgbClr val="F2F2F2">
              <a:alpha val="2392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ADBE-1D98-CFFC-0D26-EC40DA6F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72250"/>
            <a:ext cx="4292600" cy="1873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Lisa Generoso | Ph.D in Particle Physics - XL cycle</a:t>
            </a:r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20AA4-212F-DF04-BF12-AC6AA43B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9157" y="6568308"/>
            <a:ext cx="1168400" cy="187325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fld id="{B9559CBE-A805-5C43-8CA5-17D8F6B79C3A}" type="slidenum">
              <a:rPr lang="en-IT" smtClean="0"/>
              <a:pPr/>
              <a:t>‹#›</a:t>
            </a:fld>
            <a:endParaRPr lang="en-IT" dirty="0"/>
          </a:p>
        </p:txBody>
      </p:sp>
      <p:sp>
        <p:nvSpPr>
          <p:cNvPr id="16" name="Freeform: Shape 60">
            <a:extLst>
              <a:ext uri="{FF2B5EF4-FFF2-40B4-BE49-F238E27FC236}">
                <a16:creationId xmlns:a16="http://schemas.microsoft.com/office/drawing/2014/main" id="{A53CAB93-AF84-C4C0-31DE-B14DD536153A}"/>
              </a:ext>
            </a:extLst>
          </p:cNvPr>
          <p:cNvSpPr/>
          <p:nvPr userDrawn="1"/>
        </p:nvSpPr>
        <p:spPr>
          <a:xfrm>
            <a:off x="8696076" y="0"/>
            <a:ext cx="3517819" cy="685800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  <a:gd name="connsiteX0" fmla="*/ 812878 w 5243339"/>
              <a:gd name="connsiteY0" fmla="*/ 840 h 5265194"/>
              <a:gd name="connsiteX1" fmla="*/ 960980 w 5243339"/>
              <a:gd name="connsiteY1" fmla="*/ 1442 h 5265194"/>
              <a:gd name="connsiteX2" fmla="*/ 2216856 w 5243339"/>
              <a:gd name="connsiteY2" fmla="*/ 376120 h 5265194"/>
              <a:gd name="connsiteX3" fmla="*/ 3687427 w 5243339"/>
              <a:gd name="connsiteY3" fmla="*/ 4778650 h 5265194"/>
              <a:gd name="connsiteX4" fmla="*/ 3267677 w 5243339"/>
              <a:gd name="connsiteY4" fmla="*/ 5245601 h 5265194"/>
              <a:gd name="connsiteX5" fmla="*/ 3237167 w 5243339"/>
              <a:gd name="connsiteY5" fmla="*/ 5265194 h 5265194"/>
              <a:gd name="connsiteX6" fmla="*/ 5243339 w 5243339"/>
              <a:gd name="connsiteY6" fmla="*/ 4365763 h 5265194"/>
              <a:gd name="connsiteX7" fmla="*/ 0 w 5243339"/>
              <a:gd name="connsiteY7" fmla="*/ 162790 h 5265194"/>
              <a:gd name="connsiteX8" fmla="*/ 58408 w 5243339"/>
              <a:gd name="connsiteY8" fmla="*/ 139352 h 5265194"/>
              <a:gd name="connsiteX9" fmla="*/ 812878 w 5243339"/>
              <a:gd name="connsiteY9" fmla="*/ 840 h 5265194"/>
              <a:gd name="connsiteX0" fmla="*/ 754470 w 5184931"/>
              <a:gd name="connsiteY0" fmla="*/ 1197946 h 6462300"/>
              <a:gd name="connsiteX1" fmla="*/ 902572 w 5184931"/>
              <a:gd name="connsiteY1" fmla="*/ 1198548 h 6462300"/>
              <a:gd name="connsiteX2" fmla="*/ 2158448 w 5184931"/>
              <a:gd name="connsiteY2" fmla="*/ 1573226 h 6462300"/>
              <a:gd name="connsiteX3" fmla="*/ 3629019 w 5184931"/>
              <a:gd name="connsiteY3" fmla="*/ 5975756 h 6462300"/>
              <a:gd name="connsiteX4" fmla="*/ 3209269 w 5184931"/>
              <a:gd name="connsiteY4" fmla="*/ 6442707 h 6462300"/>
              <a:gd name="connsiteX5" fmla="*/ 3178759 w 5184931"/>
              <a:gd name="connsiteY5" fmla="*/ 6462300 h 6462300"/>
              <a:gd name="connsiteX6" fmla="*/ 5184931 w 5184931"/>
              <a:gd name="connsiteY6" fmla="*/ 5562869 h 6462300"/>
              <a:gd name="connsiteX7" fmla="*/ 2977238 w 5184931"/>
              <a:gd name="connsiteY7" fmla="*/ 0 h 6462300"/>
              <a:gd name="connsiteX8" fmla="*/ 0 w 5184931"/>
              <a:gd name="connsiteY8" fmla="*/ 1336458 h 6462300"/>
              <a:gd name="connsiteX9" fmla="*/ 754470 w 5184931"/>
              <a:gd name="connsiteY9" fmla="*/ 1197946 h 6462300"/>
              <a:gd name="connsiteX0" fmla="*/ 754470 w 5184931"/>
              <a:gd name="connsiteY0" fmla="*/ 1197946 h 6442707"/>
              <a:gd name="connsiteX1" fmla="*/ 902572 w 5184931"/>
              <a:gd name="connsiteY1" fmla="*/ 1198548 h 6442707"/>
              <a:gd name="connsiteX2" fmla="*/ 2158448 w 5184931"/>
              <a:gd name="connsiteY2" fmla="*/ 1573226 h 6442707"/>
              <a:gd name="connsiteX3" fmla="*/ 3629019 w 5184931"/>
              <a:gd name="connsiteY3" fmla="*/ 5975756 h 6442707"/>
              <a:gd name="connsiteX4" fmla="*/ 3209269 w 5184931"/>
              <a:gd name="connsiteY4" fmla="*/ 6442707 h 6442707"/>
              <a:gd name="connsiteX5" fmla="*/ 3695236 w 5184931"/>
              <a:gd name="connsiteY5" fmla="*/ 6234345 h 6442707"/>
              <a:gd name="connsiteX6" fmla="*/ 5184931 w 5184931"/>
              <a:gd name="connsiteY6" fmla="*/ 5562869 h 6442707"/>
              <a:gd name="connsiteX7" fmla="*/ 2977238 w 5184931"/>
              <a:gd name="connsiteY7" fmla="*/ 0 h 6442707"/>
              <a:gd name="connsiteX8" fmla="*/ 0 w 5184931"/>
              <a:gd name="connsiteY8" fmla="*/ 1336458 h 6442707"/>
              <a:gd name="connsiteX9" fmla="*/ 754470 w 5184931"/>
              <a:gd name="connsiteY9" fmla="*/ 1197946 h 6442707"/>
              <a:gd name="connsiteX0" fmla="*/ 754470 w 5714243"/>
              <a:gd name="connsiteY0" fmla="*/ 1197946 h 6442707"/>
              <a:gd name="connsiteX1" fmla="*/ 902572 w 5714243"/>
              <a:gd name="connsiteY1" fmla="*/ 1198548 h 6442707"/>
              <a:gd name="connsiteX2" fmla="*/ 2158448 w 5714243"/>
              <a:gd name="connsiteY2" fmla="*/ 1573226 h 6442707"/>
              <a:gd name="connsiteX3" fmla="*/ 3629019 w 5714243"/>
              <a:gd name="connsiteY3" fmla="*/ 5975756 h 6442707"/>
              <a:gd name="connsiteX4" fmla="*/ 3209269 w 5714243"/>
              <a:gd name="connsiteY4" fmla="*/ 6442707 h 6442707"/>
              <a:gd name="connsiteX5" fmla="*/ 3695236 w 5714243"/>
              <a:gd name="connsiteY5" fmla="*/ 6234345 h 6442707"/>
              <a:gd name="connsiteX6" fmla="*/ 5714243 w 5714243"/>
              <a:gd name="connsiteY6" fmla="*/ 5663439 h 6442707"/>
              <a:gd name="connsiteX7" fmla="*/ 2977238 w 5714243"/>
              <a:gd name="connsiteY7" fmla="*/ 0 h 6442707"/>
              <a:gd name="connsiteX8" fmla="*/ 0 w 5714243"/>
              <a:gd name="connsiteY8" fmla="*/ 1336458 h 6442707"/>
              <a:gd name="connsiteX9" fmla="*/ 754470 w 5714243"/>
              <a:gd name="connsiteY9" fmla="*/ 1197946 h 6442707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695236 w 5714243"/>
              <a:gd name="connsiteY5" fmla="*/ 6234345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910786 w 5714243"/>
              <a:gd name="connsiteY5" fmla="*/ 6409353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629019 w 5714243"/>
              <a:gd name="connsiteY3" fmla="*/ 5975756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395843 w 5714243"/>
              <a:gd name="connsiteY3" fmla="*/ 5608629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375156 h 6953499"/>
              <a:gd name="connsiteX1" fmla="*/ 902572 w 5714243"/>
              <a:gd name="connsiteY1" fmla="*/ 1375758 h 6953499"/>
              <a:gd name="connsiteX2" fmla="*/ 2158448 w 5714243"/>
              <a:gd name="connsiteY2" fmla="*/ 1750436 h 6953499"/>
              <a:gd name="connsiteX3" fmla="*/ 3395843 w 5714243"/>
              <a:gd name="connsiteY3" fmla="*/ 5785839 h 6953499"/>
              <a:gd name="connsiteX4" fmla="*/ 3006719 w 5714243"/>
              <a:gd name="connsiteY4" fmla="*/ 6953499 h 6953499"/>
              <a:gd name="connsiteX5" fmla="*/ 3910786 w 5714243"/>
              <a:gd name="connsiteY5" fmla="*/ 6586563 h 6953499"/>
              <a:gd name="connsiteX6" fmla="*/ 5714243 w 5714243"/>
              <a:gd name="connsiteY6" fmla="*/ 5840649 h 6953499"/>
              <a:gd name="connsiteX7" fmla="*/ 3182076 w 5714243"/>
              <a:gd name="connsiteY7" fmla="*/ 0 h 6953499"/>
              <a:gd name="connsiteX8" fmla="*/ 0 w 5714243"/>
              <a:gd name="connsiteY8" fmla="*/ 1513668 h 6953499"/>
              <a:gd name="connsiteX9" fmla="*/ 754470 w 5714243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2235146 w 5790941"/>
              <a:gd name="connsiteY2" fmla="*/ 1750436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141521 w 5790941"/>
              <a:gd name="connsiteY0" fmla="*/ 1328931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141521 w 5790941"/>
              <a:gd name="connsiteY0" fmla="*/ 1328931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607187 w 5790941"/>
              <a:gd name="connsiteY0" fmla="*/ 1130149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607187 w 5790941"/>
              <a:gd name="connsiteY9" fmla="*/ 1130149 h 6953499"/>
              <a:gd name="connsiteX0" fmla="*/ 167604 w 5351358"/>
              <a:gd name="connsiteY0" fmla="*/ 1130149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167604 w 5351358"/>
              <a:gd name="connsiteY9" fmla="*/ 1130149 h 6953499"/>
              <a:gd name="connsiteX0" fmla="*/ 697711 w 5351358"/>
              <a:gd name="connsiteY0" fmla="*/ 905308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2131520 w 5351358"/>
              <a:gd name="connsiteY1" fmla="*/ 931334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281911 w 4935558"/>
              <a:gd name="connsiteY0" fmla="*/ 905308 h 6953499"/>
              <a:gd name="connsiteX1" fmla="*/ 1715720 w 4935558"/>
              <a:gd name="connsiteY1" fmla="*/ 931334 h 6953499"/>
              <a:gd name="connsiteX2" fmla="*/ 3147936 w 4935558"/>
              <a:gd name="connsiteY2" fmla="*/ 2472135 h 6953499"/>
              <a:gd name="connsiteX3" fmla="*/ 3946639 w 4935558"/>
              <a:gd name="connsiteY3" fmla="*/ 5258737 h 6953499"/>
              <a:gd name="connsiteX4" fmla="*/ 2228034 w 4935558"/>
              <a:gd name="connsiteY4" fmla="*/ 6953499 h 6953499"/>
              <a:gd name="connsiteX5" fmla="*/ 3132101 w 4935558"/>
              <a:gd name="connsiteY5" fmla="*/ 6586563 h 6953499"/>
              <a:gd name="connsiteX6" fmla="*/ 4935558 w 4935558"/>
              <a:gd name="connsiteY6" fmla="*/ 5840649 h 6953499"/>
              <a:gd name="connsiteX7" fmla="*/ 2403391 w 4935558"/>
              <a:gd name="connsiteY7" fmla="*/ 0 h 6953499"/>
              <a:gd name="connsiteX8" fmla="*/ 0 w 4935558"/>
              <a:gd name="connsiteY8" fmla="*/ 936632 h 6953499"/>
              <a:gd name="connsiteX9" fmla="*/ 281911 w 4935558"/>
              <a:gd name="connsiteY9" fmla="*/ 905308 h 6953499"/>
              <a:gd name="connsiteX0" fmla="*/ 320270 w 4973917"/>
              <a:gd name="connsiteY0" fmla="*/ 905308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320270 w 4973917"/>
              <a:gd name="connsiteY9" fmla="*/ 905308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4022772 w 4973917"/>
              <a:gd name="connsiteY5" fmla="*/ 6231436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84998 w 4973917"/>
              <a:gd name="connsiteY3" fmla="*/ 5258737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52043 w 4973917"/>
              <a:gd name="connsiteY3" fmla="*/ 4905030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334816"/>
              <a:gd name="connsiteX1" fmla="*/ 1754079 w 4973917"/>
              <a:gd name="connsiteY1" fmla="*/ 931334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334816"/>
              <a:gd name="connsiteX1" fmla="*/ 1850736 w 4973917"/>
              <a:gd name="connsiteY1" fmla="*/ 955170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3952043 w 4973917"/>
              <a:gd name="connsiteY3" fmla="*/ 4905030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89097 w 4973917"/>
              <a:gd name="connsiteY1" fmla="*/ 918685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409256 w 4706946"/>
              <a:gd name="connsiteY0" fmla="*/ 803320 h 6231436"/>
              <a:gd name="connsiteX1" fmla="*/ 1622126 w 4706946"/>
              <a:gd name="connsiteY1" fmla="*/ 918685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231436"/>
              <a:gd name="connsiteX1" fmla="*/ 1855324 w 4706946"/>
              <a:gd name="connsiteY1" fmla="*/ 1034124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19324 w 4706946"/>
              <a:gd name="connsiteY2" fmla="*/ 2472135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12502 w 4706946"/>
              <a:gd name="connsiteY4" fmla="*/ 6061551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3106471 w 4706946"/>
              <a:gd name="connsiteY2" fmla="*/ 2606279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22203"/>
              <a:gd name="connsiteY0" fmla="*/ 803320 h 6314822"/>
              <a:gd name="connsiteX1" fmla="*/ 1737827 w 4722203"/>
              <a:gd name="connsiteY1" fmla="*/ 1061201 h 6314822"/>
              <a:gd name="connsiteX2" fmla="*/ 3106471 w 4722203"/>
              <a:gd name="connsiteY2" fmla="*/ 2606279 h 6314822"/>
              <a:gd name="connsiteX3" fmla="*/ 3863818 w 4722203"/>
              <a:gd name="connsiteY3" fmla="*/ 4843238 h 6314822"/>
              <a:gd name="connsiteX4" fmla="*/ 3552921 w 4722203"/>
              <a:gd name="connsiteY4" fmla="*/ 6293868 h 6314822"/>
              <a:gd name="connsiteX5" fmla="*/ 3575517 w 4722203"/>
              <a:gd name="connsiteY5" fmla="*/ 6314822 h 6314822"/>
              <a:gd name="connsiteX6" fmla="*/ 4722203 w 4722203"/>
              <a:gd name="connsiteY6" fmla="*/ 5876766 h 6314822"/>
              <a:gd name="connsiteX7" fmla="*/ 2174779 w 4722203"/>
              <a:gd name="connsiteY7" fmla="*/ 0 h 6314822"/>
              <a:gd name="connsiteX8" fmla="*/ 0 w 4722203"/>
              <a:gd name="connsiteY8" fmla="*/ 865163 h 6314822"/>
              <a:gd name="connsiteX9" fmla="*/ 409256 w 4722203"/>
              <a:gd name="connsiteY9" fmla="*/ 803320 h 6314822"/>
              <a:gd name="connsiteX0" fmla="*/ 409256 w 4722203"/>
              <a:gd name="connsiteY0" fmla="*/ 803320 h 6466788"/>
              <a:gd name="connsiteX1" fmla="*/ 1737827 w 4722203"/>
              <a:gd name="connsiteY1" fmla="*/ 1061201 h 6466788"/>
              <a:gd name="connsiteX2" fmla="*/ 3106471 w 4722203"/>
              <a:gd name="connsiteY2" fmla="*/ 2606279 h 6466788"/>
              <a:gd name="connsiteX3" fmla="*/ 3863818 w 4722203"/>
              <a:gd name="connsiteY3" fmla="*/ 4843238 h 6466788"/>
              <a:gd name="connsiteX4" fmla="*/ 3552921 w 4722203"/>
              <a:gd name="connsiteY4" fmla="*/ 6293868 h 6466788"/>
              <a:gd name="connsiteX5" fmla="*/ 3360351 w 4722203"/>
              <a:gd name="connsiteY5" fmla="*/ 6466788 h 6466788"/>
              <a:gd name="connsiteX6" fmla="*/ 4722203 w 4722203"/>
              <a:gd name="connsiteY6" fmla="*/ 5876766 h 6466788"/>
              <a:gd name="connsiteX7" fmla="*/ 2174779 w 4722203"/>
              <a:gd name="connsiteY7" fmla="*/ 0 h 6466788"/>
              <a:gd name="connsiteX8" fmla="*/ 0 w 4722203"/>
              <a:gd name="connsiteY8" fmla="*/ 865163 h 6466788"/>
              <a:gd name="connsiteX9" fmla="*/ 409256 w 4722203"/>
              <a:gd name="connsiteY9" fmla="*/ 803320 h 6466788"/>
              <a:gd name="connsiteX0" fmla="*/ 409256 w 5054769"/>
              <a:gd name="connsiteY0" fmla="*/ 803320 h 6466788"/>
              <a:gd name="connsiteX1" fmla="*/ 1737827 w 5054769"/>
              <a:gd name="connsiteY1" fmla="*/ 1061201 h 6466788"/>
              <a:gd name="connsiteX2" fmla="*/ 3106471 w 5054769"/>
              <a:gd name="connsiteY2" fmla="*/ 2606279 h 6466788"/>
              <a:gd name="connsiteX3" fmla="*/ 3863818 w 5054769"/>
              <a:gd name="connsiteY3" fmla="*/ 4843238 h 6466788"/>
              <a:gd name="connsiteX4" fmla="*/ 3552921 w 5054769"/>
              <a:gd name="connsiteY4" fmla="*/ 6293868 h 6466788"/>
              <a:gd name="connsiteX5" fmla="*/ 3360351 w 5054769"/>
              <a:gd name="connsiteY5" fmla="*/ 6466788 h 6466788"/>
              <a:gd name="connsiteX6" fmla="*/ 5054769 w 5054769"/>
              <a:gd name="connsiteY6" fmla="*/ 6211106 h 6466788"/>
              <a:gd name="connsiteX7" fmla="*/ 2174779 w 5054769"/>
              <a:gd name="connsiteY7" fmla="*/ 0 h 6466788"/>
              <a:gd name="connsiteX8" fmla="*/ 0 w 5054769"/>
              <a:gd name="connsiteY8" fmla="*/ 865163 h 6466788"/>
              <a:gd name="connsiteX9" fmla="*/ 409256 w 5054769"/>
              <a:gd name="connsiteY9" fmla="*/ 803320 h 6466788"/>
              <a:gd name="connsiteX0" fmla="*/ 409256 w 5054796"/>
              <a:gd name="connsiteY0" fmla="*/ 803320 h 6466788"/>
              <a:gd name="connsiteX1" fmla="*/ 1737827 w 5054796"/>
              <a:gd name="connsiteY1" fmla="*/ 1061201 h 6466788"/>
              <a:gd name="connsiteX2" fmla="*/ 3106471 w 5054796"/>
              <a:gd name="connsiteY2" fmla="*/ 2606279 h 6466788"/>
              <a:gd name="connsiteX3" fmla="*/ 3863818 w 5054796"/>
              <a:gd name="connsiteY3" fmla="*/ 4843238 h 6466788"/>
              <a:gd name="connsiteX4" fmla="*/ 3552921 w 5054796"/>
              <a:gd name="connsiteY4" fmla="*/ 6293868 h 6466788"/>
              <a:gd name="connsiteX5" fmla="*/ 3360351 w 5054796"/>
              <a:gd name="connsiteY5" fmla="*/ 6466788 h 6466788"/>
              <a:gd name="connsiteX6" fmla="*/ 5054769 w 5054796"/>
              <a:gd name="connsiteY6" fmla="*/ 6211106 h 6466788"/>
              <a:gd name="connsiteX7" fmla="*/ 2174779 w 5054796"/>
              <a:gd name="connsiteY7" fmla="*/ 0 h 6466788"/>
              <a:gd name="connsiteX8" fmla="*/ 0 w 5054796"/>
              <a:gd name="connsiteY8" fmla="*/ 865163 h 6466788"/>
              <a:gd name="connsiteX9" fmla="*/ 409256 w 5054796"/>
              <a:gd name="connsiteY9" fmla="*/ 803320 h 6466788"/>
              <a:gd name="connsiteX0" fmla="*/ 409256 w 5501922"/>
              <a:gd name="connsiteY0" fmla="*/ 1009825 h 6673293"/>
              <a:gd name="connsiteX1" fmla="*/ 1737827 w 5501922"/>
              <a:gd name="connsiteY1" fmla="*/ 1267706 h 6673293"/>
              <a:gd name="connsiteX2" fmla="*/ 3106471 w 5501922"/>
              <a:gd name="connsiteY2" fmla="*/ 2812784 h 6673293"/>
              <a:gd name="connsiteX3" fmla="*/ 3863818 w 5501922"/>
              <a:gd name="connsiteY3" fmla="*/ 5049743 h 6673293"/>
              <a:gd name="connsiteX4" fmla="*/ 3552921 w 5501922"/>
              <a:gd name="connsiteY4" fmla="*/ 6500373 h 6673293"/>
              <a:gd name="connsiteX5" fmla="*/ 3360351 w 5501922"/>
              <a:gd name="connsiteY5" fmla="*/ 6673293 h 6673293"/>
              <a:gd name="connsiteX6" fmla="*/ 5054769 w 5501922"/>
              <a:gd name="connsiteY6" fmla="*/ 6417611 h 6673293"/>
              <a:gd name="connsiteX7" fmla="*/ 5079847 w 5501922"/>
              <a:gd name="connsiteY7" fmla="*/ 0 h 6673293"/>
              <a:gd name="connsiteX8" fmla="*/ 0 w 5501922"/>
              <a:gd name="connsiteY8" fmla="*/ 1071668 h 6673293"/>
              <a:gd name="connsiteX9" fmla="*/ 409256 w 5501922"/>
              <a:gd name="connsiteY9" fmla="*/ 1009825 h 6673293"/>
              <a:gd name="connsiteX0" fmla="*/ 409256 w 5076291"/>
              <a:gd name="connsiteY0" fmla="*/ 921323 h 6584791"/>
              <a:gd name="connsiteX1" fmla="*/ 1737827 w 5076291"/>
              <a:gd name="connsiteY1" fmla="*/ 1179204 h 6584791"/>
              <a:gd name="connsiteX2" fmla="*/ 3106471 w 5076291"/>
              <a:gd name="connsiteY2" fmla="*/ 2724282 h 6584791"/>
              <a:gd name="connsiteX3" fmla="*/ 3863818 w 5076291"/>
              <a:gd name="connsiteY3" fmla="*/ 4961241 h 6584791"/>
              <a:gd name="connsiteX4" fmla="*/ 3552921 w 5076291"/>
              <a:gd name="connsiteY4" fmla="*/ 6411871 h 6584791"/>
              <a:gd name="connsiteX5" fmla="*/ 3360351 w 5076291"/>
              <a:gd name="connsiteY5" fmla="*/ 6584791 h 6584791"/>
              <a:gd name="connsiteX6" fmla="*/ 5054769 w 5076291"/>
              <a:gd name="connsiteY6" fmla="*/ 6329109 h 6584791"/>
              <a:gd name="connsiteX7" fmla="*/ 4297337 w 5076291"/>
              <a:gd name="connsiteY7" fmla="*/ 0 h 6584791"/>
              <a:gd name="connsiteX8" fmla="*/ 0 w 5076291"/>
              <a:gd name="connsiteY8" fmla="*/ 983166 h 6584791"/>
              <a:gd name="connsiteX9" fmla="*/ 409256 w 5076291"/>
              <a:gd name="connsiteY9" fmla="*/ 921323 h 6584791"/>
              <a:gd name="connsiteX0" fmla="*/ 409256 w 5054897"/>
              <a:gd name="connsiteY0" fmla="*/ 921323 h 6584791"/>
              <a:gd name="connsiteX1" fmla="*/ 1737827 w 5054897"/>
              <a:gd name="connsiteY1" fmla="*/ 1179204 h 6584791"/>
              <a:gd name="connsiteX2" fmla="*/ 3106471 w 5054897"/>
              <a:gd name="connsiteY2" fmla="*/ 2724282 h 6584791"/>
              <a:gd name="connsiteX3" fmla="*/ 3863818 w 5054897"/>
              <a:gd name="connsiteY3" fmla="*/ 4961241 h 6584791"/>
              <a:gd name="connsiteX4" fmla="*/ 3552921 w 5054897"/>
              <a:gd name="connsiteY4" fmla="*/ 6411871 h 6584791"/>
              <a:gd name="connsiteX5" fmla="*/ 3360351 w 5054897"/>
              <a:gd name="connsiteY5" fmla="*/ 6584791 h 6584791"/>
              <a:gd name="connsiteX6" fmla="*/ 5054769 w 5054897"/>
              <a:gd name="connsiteY6" fmla="*/ 6329109 h 6584791"/>
              <a:gd name="connsiteX7" fmla="*/ 4297337 w 5054897"/>
              <a:gd name="connsiteY7" fmla="*/ 0 h 6584791"/>
              <a:gd name="connsiteX8" fmla="*/ 0 w 5054897"/>
              <a:gd name="connsiteY8" fmla="*/ 983166 h 6584791"/>
              <a:gd name="connsiteX9" fmla="*/ 409256 w 5054897"/>
              <a:gd name="connsiteY9" fmla="*/ 921323 h 6584791"/>
              <a:gd name="connsiteX0" fmla="*/ 409256 w 5236824"/>
              <a:gd name="connsiteY0" fmla="*/ 1009825 h 6673293"/>
              <a:gd name="connsiteX1" fmla="*/ 1737827 w 5236824"/>
              <a:gd name="connsiteY1" fmla="*/ 1267706 h 6673293"/>
              <a:gd name="connsiteX2" fmla="*/ 3106471 w 5236824"/>
              <a:gd name="connsiteY2" fmla="*/ 2812784 h 6673293"/>
              <a:gd name="connsiteX3" fmla="*/ 3863818 w 5236824"/>
              <a:gd name="connsiteY3" fmla="*/ 5049743 h 6673293"/>
              <a:gd name="connsiteX4" fmla="*/ 3552921 w 5236824"/>
              <a:gd name="connsiteY4" fmla="*/ 6500373 h 6673293"/>
              <a:gd name="connsiteX5" fmla="*/ 3360351 w 5236824"/>
              <a:gd name="connsiteY5" fmla="*/ 6673293 h 6673293"/>
              <a:gd name="connsiteX6" fmla="*/ 5054769 w 5236824"/>
              <a:gd name="connsiteY6" fmla="*/ 6417611 h 6673293"/>
              <a:gd name="connsiteX7" fmla="*/ 5079848 w 5236824"/>
              <a:gd name="connsiteY7" fmla="*/ 0 h 6673293"/>
              <a:gd name="connsiteX8" fmla="*/ 0 w 5236824"/>
              <a:gd name="connsiteY8" fmla="*/ 1071668 h 6673293"/>
              <a:gd name="connsiteX9" fmla="*/ 409256 w 5236824"/>
              <a:gd name="connsiteY9" fmla="*/ 1009825 h 6673293"/>
              <a:gd name="connsiteX0" fmla="*/ 409256 w 5079848"/>
              <a:gd name="connsiteY0" fmla="*/ 1009825 h 6673293"/>
              <a:gd name="connsiteX1" fmla="*/ 1737827 w 5079848"/>
              <a:gd name="connsiteY1" fmla="*/ 1267706 h 6673293"/>
              <a:gd name="connsiteX2" fmla="*/ 3106471 w 5079848"/>
              <a:gd name="connsiteY2" fmla="*/ 2812784 h 6673293"/>
              <a:gd name="connsiteX3" fmla="*/ 3863818 w 5079848"/>
              <a:gd name="connsiteY3" fmla="*/ 5049743 h 6673293"/>
              <a:gd name="connsiteX4" fmla="*/ 3552921 w 5079848"/>
              <a:gd name="connsiteY4" fmla="*/ 6500373 h 6673293"/>
              <a:gd name="connsiteX5" fmla="*/ 3360351 w 5079848"/>
              <a:gd name="connsiteY5" fmla="*/ 6673293 h 6673293"/>
              <a:gd name="connsiteX6" fmla="*/ 5054769 w 5079848"/>
              <a:gd name="connsiteY6" fmla="*/ 6417611 h 6673293"/>
              <a:gd name="connsiteX7" fmla="*/ 5079848 w 5079848"/>
              <a:gd name="connsiteY7" fmla="*/ 0 h 6673293"/>
              <a:gd name="connsiteX8" fmla="*/ 0 w 5079848"/>
              <a:gd name="connsiteY8" fmla="*/ 1071668 h 6673293"/>
              <a:gd name="connsiteX9" fmla="*/ 409256 w 5079848"/>
              <a:gd name="connsiteY9" fmla="*/ 1009825 h 6673293"/>
              <a:gd name="connsiteX0" fmla="*/ 399475 w 5070067"/>
              <a:gd name="connsiteY0" fmla="*/ 1009825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399475 w 5070067"/>
              <a:gd name="connsiteY9" fmla="*/ 1009825 h 6673293"/>
              <a:gd name="connsiteX0" fmla="*/ 1778648 w 5070067"/>
              <a:gd name="connsiteY0" fmla="*/ 557483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435544 w 5070067"/>
              <a:gd name="connsiteY4" fmla="*/ 6175867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574957"/>
              <a:gd name="connsiteX1" fmla="*/ 3322410 w 5070067"/>
              <a:gd name="connsiteY1" fmla="*/ 1356207 h 6574957"/>
              <a:gd name="connsiteX2" fmla="*/ 4524770 w 5070067"/>
              <a:gd name="connsiteY2" fmla="*/ 2793118 h 6574957"/>
              <a:gd name="connsiteX3" fmla="*/ 4763705 w 5070067"/>
              <a:gd name="connsiteY3" fmla="*/ 5108745 h 6574957"/>
              <a:gd name="connsiteX4" fmla="*/ 3435544 w 5070067"/>
              <a:gd name="connsiteY4" fmla="*/ 6175867 h 6574957"/>
              <a:gd name="connsiteX5" fmla="*/ 2812595 w 5070067"/>
              <a:gd name="connsiteY5" fmla="*/ 6574957 h 6574957"/>
              <a:gd name="connsiteX6" fmla="*/ 5044988 w 5070067"/>
              <a:gd name="connsiteY6" fmla="*/ 6417611 h 6574957"/>
              <a:gd name="connsiteX7" fmla="*/ 5070067 w 5070067"/>
              <a:gd name="connsiteY7" fmla="*/ 0 h 6574957"/>
              <a:gd name="connsiteX8" fmla="*/ 0 w 5070067"/>
              <a:gd name="connsiteY8" fmla="*/ 19481 h 6574957"/>
              <a:gd name="connsiteX9" fmla="*/ 1778648 w 5070067"/>
              <a:gd name="connsiteY9" fmla="*/ 557483 h 6574957"/>
              <a:gd name="connsiteX0" fmla="*/ 1778648 w 5070067"/>
              <a:gd name="connsiteY0" fmla="*/ 557483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1778648 w 5070067"/>
              <a:gd name="connsiteY9" fmla="*/ 557483 h 6447121"/>
              <a:gd name="connsiteX0" fmla="*/ 2874161 w 5070067"/>
              <a:gd name="connsiteY0" fmla="*/ 449314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973520 w 5070067"/>
              <a:gd name="connsiteY4" fmla="*/ 6195533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3973520 w 5070067"/>
              <a:gd name="connsiteY4" fmla="*/ 6195533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39804 w 5070067"/>
              <a:gd name="connsiteY4" fmla="*/ 6008697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2874161 w 5070067"/>
              <a:gd name="connsiteY9" fmla="*/ 449314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1553676 w 3172481"/>
              <a:gd name="connsiteY0" fmla="*/ 360813 h 6456945"/>
              <a:gd name="connsiteX1" fmla="*/ 2275803 w 3172481"/>
              <a:gd name="connsiteY1" fmla="*/ 1375874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71562 w 3172481"/>
              <a:gd name="connsiteY4" fmla="*/ 6087366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2042744 w 3172481"/>
              <a:gd name="connsiteY0" fmla="*/ 301812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2042744 w 317248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29215 w 2605161"/>
              <a:gd name="connsiteY4" fmla="*/ 587102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68340 w 2605161"/>
              <a:gd name="connsiteY4" fmla="*/ 6136534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841182 w 2605161"/>
              <a:gd name="connsiteY4" fmla="*/ 5989032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2 w 2605161"/>
              <a:gd name="connsiteY4" fmla="*/ 614636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95498 w 2605161"/>
              <a:gd name="connsiteY4" fmla="*/ 6057868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161" h="6456945">
                <a:moveTo>
                  <a:pt x="1475424" y="301812"/>
                </a:moveTo>
                <a:cubicBezTo>
                  <a:pt x="1524611" y="300523"/>
                  <a:pt x="1818117" y="485369"/>
                  <a:pt x="1972581" y="795696"/>
                </a:cubicBezTo>
                <a:cubicBezTo>
                  <a:pt x="2127045" y="1106023"/>
                  <a:pt x="2318497" y="1630128"/>
                  <a:pt x="2402211" y="2163772"/>
                </a:cubicBezTo>
                <a:cubicBezTo>
                  <a:pt x="2485925" y="2697416"/>
                  <a:pt x="2535764" y="3337070"/>
                  <a:pt x="2474864" y="3997559"/>
                </a:cubicBezTo>
                <a:cubicBezTo>
                  <a:pt x="2413964" y="4658048"/>
                  <a:pt x="2518200" y="5500835"/>
                  <a:pt x="2036810" y="6126705"/>
                </a:cubicBezTo>
                <a:cubicBezTo>
                  <a:pt x="1679178" y="6407237"/>
                  <a:pt x="1497614" y="6373092"/>
                  <a:pt x="748726" y="6437286"/>
                </a:cubicBezTo>
                <a:lnTo>
                  <a:pt x="2589863" y="6456945"/>
                </a:lnTo>
                <a:cubicBezTo>
                  <a:pt x="2598222" y="4170238"/>
                  <a:pt x="2567459" y="2031036"/>
                  <a:pt x="2605161" y="0"/>
                </a:cubicBezTo>
                <a:lnTo>
                  <a:pt x="0" y="39148"/>
                </a:lnTo>
                <a:cubicBezTo>
                  <a:pt x="243253" y="-45041"/>
                  <a:pt x="1050909" y="82408"/>
                  <a:pt x="1475424" y="301812"/>
                </a:cubicBezTo>
                <a:close/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60">
            <a:extLst>
              <a:ext uri="{FF2B5EF4-FFF2-40B4-BE49-F238E27FC236}">
                <a16:creationId xmlns:a16="http://schemas.microsoft.com/office/drawing/2014/main" id="{E6C57808-6D01-85F5-065E-30FF427E8B3C}"/>
              </a:ext>
            </a:extLst>
          </p:cNvPr>
          <p:cNvSpPr/>
          <p:nvPr userDrawn="1"/>
        </p:nvSpPr>
        <p:spPr>
          <a:xfrm>
            <a:off x="10349092" y="-1"/>
            <a:ext cx="1808688" cy="6879684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  <a:gd name="connsiteX0" fmla="*/ 812878 w 5243339"/>
              <a:gd name="connsiteY0" fmla="*/ 840 h 5265194"/>
              <a:gd name="connsiteX1" fmla="*/ 960980 w 5243339"/>
              <a:gd name="connsiteY1" fmla="*/ 1442 h 5265194"/>
              <a:gd name="connsiteX2" fmla="*/ 2216856 w 5243339"/>
              <a:gd name="connsiteY2" fmla="*/ 376120 h 5265194"/>
              <a:gd name="connsiteX3" fmla="*/ 3687427 w 5243339"/>
              <a:gd name="connsiteY3" fmla="*/ 4778650 h 5265194"/>
              <a:gd name="connsiteX4" fmla="*/ 3267677 w 5243339"/>
              <a:gd name="connsiteY4" fmla="*/ 5245601 h 5265194"/>
              <a:gd name="connsiteX5" fmla="*/ 3237167 w 5243339"/>
              <a:gd name="connsiteY5" fmla="*/ 5265194 h 5265194"/>
              <a:gd name="connsiteX6" fmla="*/ 5243339 w 5243339"/>
              <a:gd name="connsiteY6" fmla="*/ 4365763 h 5265194"/>
              <a:gd name="connsiteX7" fmla="*/ 0 w 5243339"/>
              <a:gd name="connsiteY7" fmla="*/ 162790 h 5265194"/>
              <a:gd name="connsiteX8" fmla="*/ 58408 w 5243339"/>
              <a:gd name="connsiteY8" fmla="*/ 139352 h 5265194"/>
              <a:gd name="connsiteX9" fmla="*/ 812878 w 5243339"/>
              <a:gd name="connsiteY9" fmla="*/ 840 h 5265194"/>
              <a:gd name="connsiteX0" fmla="*/ 754470 w 5184931"/>
              <a:gd name="connsiteY0" fmla="*/ 1197946 h 6462300"/>
              <a:gd name="connsiteX1" fmla="*/ 902572 w 5184931"/>
              <a:gd name="connsiteY1" fmla="*/ 1198548 h 6462300"/>
              <a:gd name="connsiteX2" fmla="*/ 2158448 w 5184931"/>
              <a:gd name="connsiteY2" fmla="*/ 1573226 h 6462300"/>
              <a:gd name="connsiteX3" fmla="*/ 3629019 w 5184931"/>
              <a:gd name="connsiteY3" fmla="*/ 5975756 h 6462300"/>
              <a:gd name="connsiteX4" fmla="*/ 3209269 w 5184931"/>
              <a:gd name="connsiteY4" fmla="*/ 6442707 h 6462300"/>
              <a:gd name="connsiteX5" fmla="*/ 3178759 w 5184931"/>
              <a:gd name="connsiteY5" fmla="*/ 6462300 h 6462300"/>
              <a:gd name="connsiteX6" fmla="*/ 5184931 w 5184931"/>
              <a:gd name="connsiteY6" fmla="*/ 5562869 h 6462300"/>
              <a:gd name="connsiteX7" fmla="*/ 2977238 w 5184931"/>
              <a:gd name="connsiteY7" fmla="*/ 0 h 6462300"/>
              <a:gd name="connsiteX8" fmla="*/ 0 w 5184931"/>
              <a:gd name="connsiteY8" fmla="*/ 1336458 h 6462300"/>
              <a:gd name="connsiteX9" fmla="*/ 754470 w 5184931"/>
              <a:gd name="connsiteY9" fmla="*/ 1197946 h 6462300"/>
              <a:gd name="connsiteX0" fmla="*/ 754470 w 5184931"/>
              <a:gd name="connsiteY0" fmla="*/ 1197946 h 6442707"/>
              <a:gd name="connsiteX1" fmla="*/ 902572 w 5184931"/>
              <a:gd name="connsiteY1" fmla="*/ 1198548 h 6442707"/>
              <a:gd name="connsiteX2" fmla="*/ 2158448 w 5184931"/>
              <a:gd name="connsiteY2" fmla="*/ 1573226 h 6442707"/>
              <a:gd name="connsiteX3" fmla="*/ 3629019 w 5184931"/>
              <a:gd name="connsiteY3" fmla="*/ 5975756 h 6442707"/>
              <a:gd name="connsiteX4" fmla="*/ 3209269 w 5184931"/>
              <a:gd name="connsiteY4" fmla="*/ 6442707 h 6442707"/>
              <a:gd name="connsiteX5" fmla="*/ 3695236 w 5184931"/>
              <a:gd name="connsiteY5" fmla="*/ 6234345 h 6442707"/>
              <a:gd name="connsiteX6" fmla="*/ 5184931 w 5184931"/>
              <a:gd name="connsiteY6" fmla="*/ 5562869 h 6442707"/>
              <a:gd name="connsiteX7" fmla="*/ 2977238 w 5184931"/>
              <a:gd name="connsiteY7" fmla="*/ 0 h 6442707"/>
              <a:gd name="connsiteX8" fmla="*/ 0 w 5184931"/>
              <a:gd name="connsiteY8" fmla="*/ 1336458 h 6442707"/>
              <a:gd name="connsiteX9" fmla="*/ 754470 w 5184931"/>
              <a:gd name="connsiteY9" fmla="*/ 1197946 h 6442707"/>
              <a:gd name="connsiteX0" fmla="*/ 754470 w 5714243"/>
              <a:gd name="connsiteY0" fmla="*/ 1197946 h 6442707"/>
              <a:gd name="connsiteX1" fmla="*/ 902572 w 5714243"/>
              <a:gd name="connsiteY1" fmla="*/ 1198548 h 6442707"/>
              <a:gd name="connsiteX2" fmla="*/ 2158448 w 5714243"/>
              <a:gd name="connsiteY2" fmla="*/ 1573226 h 6442707"/>
              <a:gd name="connsiteX3" fmla="*/ 3629019 w 5714243"/>
              <a:gd name="connsiteY3" fmla="*/ 5975756 h 6442707"/>
              <a:gd name="connsiteX4" fmla="*/ 3209269 w 5714243"/>
              <a:gd name="connsiteY4" fmla="*/ 6442707 h 6442707"/>
              <a:gd name="connsiteX5" fmla="*/ 3695236 w 5714243"/>
              <a:gd name="connsiteY5" fmla="*/ 6234345 h 6442707"/>
              <a:gd name="connsiteX6" fmla="*/ 5714243 w 5714243"/>
              <a:gd name="connsiteY6" fmla="*/ 5663439 h 6442707"/>
              <a:gd name="connsiteX7" fmla="*/ 2977238 w 5714243"/>
              <a:gd name="connsiteY7" fmla="*/ 0 h 6442707"/>
              <a:gd name="connsiteX8" fmla="*/ 0 w 5714243"/>
              <a:gd name="connsiteY8" fmla="*/ 1336458 h 6442707"/>
              <a:gd name="connsiteX9" fmla="*/ 754470 w 5714243"/>
              <a:gd name="connsiteY9" fmla="*/ 1197946 h 6442707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695236 w 5714243"/>
              <a:gd name="connsiteY5" fmla="*/ 6234345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910786 w 5714243"/>
              <a:gd name="connsiteY5" fmla="*/ 6409353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629019 w 5714243"/>
              <a:gd name="connsiteY3" fmla="*/ 5975756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395843 w 5714243"/>
              <a:gd name="connsiteY3" fmla="*/ 5608629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375156 h 6953499"/>
              <a:gd name="connsiteX1" fmla="*/ 902572 w 5714243"/>
              <a:gd name="connsiteY1" fmla="*/ 1375758 h 6953499"/>
              <a:gd name="connsiteX2" fmla="*/ 2158448 w 5714243"/>
              <a:gd name="connsiteY2" fmla="*/ 1750436 h 6953499"/>
              <a:gd name="connsiteX3" fmla="*/ 3395843 w 5714243"/>
              <a:gd name="connsiteY3" fmla="*/ 5785839 h 6953499"/>
              <a:gd name="connsiteX4" fmla="*/ 3006719 w 5714243"/>
              <a:gd name="connsiteY4" fmla="*/ 6953499 h 6953499"/>
              <a:gd name="connsiteX5" fmla="*/ 3910786 w 5714243"/>
              <a:gd name="connsiteY5" fmla="*/ 6586563 h 6953499"/>
              <a:gd name="connsiteX6" fmla="*/ 5714243 w 5714243"/>
              <a:gd name="connsiteY6" fmla="*/ 5840649 h 6953499"/>
              <a:gd name="connsiteX7" fmla="*/ 3182076 w 5714243"/>
              <a:gd name="connsiteY7" fmla="*/ 0 h 6953499"/>
              <a:gd name="connsiteX8" fmla="*/ 0 w 5714243"/>
              <a:gd name="connsiteY8" fmla="*/ 1513668 h 6953499"/>
              <a:gd name="connsiteX9" fmla="*/ 754470 w 5714243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2235146 w 5790941"/>
              <a:gd name="connsiteY2" fmla="*/ 1750436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141521 w 5790941"/>
              <a:gd name="connsiteY0" fmla="*/ 1328931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141521 w 5790941"/>
              <a:gd name="connsiteY0" fmla="*/ 1328931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607187 w 5790941"/>
              <a:gd name="connsiteY0" fmla="*/ 1130149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607187 w 5790941"/>
              <a:gd name="connsiteY9" fmla="*/ 1130149 h 6953499"/>
              <a:gd name="connsiteX0" fmla="*/ 167604 w 5351358"/>
              <a:gd name="connsiteY0" fmla="*/ 1130149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167604 w 5351358"/>
              <a:gd name="connsiteY9" fmla="*/ 1130149 h 6953499"/>
              <a:gd name="connsiteX0" fmla="*/ 697711 w 5351358"/>
              <a:gd name="connsiteY0" fmla="*/ 905308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2131520 w 5351358"/>
              <a:gd name="connsiteY1" fmla="*/ 931334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281911 w 4935558"/>
              <a:gd name="connsiteY0" fmla="*/ 905308 h 6953499"/>
              <a:gd name="connsiteX1" fmla="*/ 1715720 w 4935558"/>
              <a:gd name="connsiteY1" fmla="*/ 931334 h 6953499"/>
              <a:gd name="connsiteX2" fmla="*/ 3147936 w 4935558"/>
              <a:gd name="connsiteY2" fmla="*/ 2472135 h 6953499"/>
              <a:gd name="connsiteX3" fmla="*/ 3946639 w 4935558"/>
              <a:gd name="connsiteY3" fmla="*/ 5258737 h 6953499"/>
              <a:gd name="connsiteX4" fmla="*/ 2228034 w 4935558"/>
              <a:gd name="connsiteY4" fmla="*/ 6953499 h 6953499"/>
              <a:gd name="connsiteX5" fmla="*/ 3132101 w 4935558"/>
              <a:gd name="connsiteY5" fmla="*/ 6586563 h 6953499"/>
              <a:gd name="connsiteX6" fmla="*/ 4935558 w 4935558"/>
              <a:gd name="connsiteY6" fmla="*/ 5840649 h 6953499"/>
              <a:gd name="connsiteX7" fmla="*/ 2403391 w 4935558"/>
              <a:gd name="connsiteY7" fmla="*/ 0 h 6953499"/>
              <a:gd name="connsiteX8" fmla="*/ 0 w 4935558"/>
              <a:gd name="connsiteY8" fmla="*/ 936632 h 6953499"/>
              <a:gd name="connsiteX9" fmla="*/ 281911 w 4935558"/>
              <a:gd name="connsiteY9" fmla="*/ 905308 h 6953499"/>
              <a:gd name="connsiteX0" fmla="*/ 320270 w 4973917"/>
              <a:gd name="connsiteY0" fmla="*/ 905308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320270 w 4973917"/>
              <a:gd name="connsiteY9" fmla="*/ 905308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4022772 w 4973917"/>
              <a:gd name="connsiteY5" fmla="*/ 6231436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84998 w 4973917"/>
              <a:gd name="connsiteY3" fmla="*/ 5258737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52043 w 4973917"/>
              <a:gd name="connsiteY3" fmla="*/ 4905030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334816"/>
              <a:gd name="connsiteX1" fmla="*/ 1754079 w 4973917"/>
              <a:gd name="connsiteY1" fmla="*/ 931334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334816"/>
              <a:gd name="connsiteX1" fmla="*/ 1850736 w 4973917"/>
              <a:gd name="connsiteY1" fmla="*/ 955170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3952043 w 4973917"/>
              <a:gd name="connsiteY3" fmla="*/ 4905030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89097 w 4973917"/>
              <a:gd name="connsiteY1" fmla="*/ 918685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409256 w 4706946"/>
              <a:gd name="connsiteY0" fmla="*/ 803320 h 6231436"/>
              <a:gd name="connsiteX1" fmla="*/ 1622126 w 4706946"/>
              <a:gd name="connsiteY1" fmla="*/ 918685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231436"/>
              <a:gd name="connsiteX1" fmla="*/ 1855324 w 4706946"/>
              <a:gd name="connsiteY1" fmla="*/ 1034124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19324 w 4706946"/>
              <a:gd name="connsiteY2" fmla="*/ 2472135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12502 w 4706946"/>
              <a:gd name="connsiteY4" fmla="*/ 6061551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3106471 w 4706946"/>
              <a:gd name="connsiteY2" fmla="*/ 2606279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22203"/>
              <a:gd name="connsiteY0" fmla="*/ 803320 h 6314822"/>
              <a:gd name="connsiteX1" fmla="*/ 1737827 w 4722203"/>
              <a:gd name="connsiteY1" fmla="*/ 1061201 h 6314822"/>
              <a:gd name="connsiteX2" fmla="*/ 3106471 w 4722203"/>
              <a:gd name="connsiteY2" fmla="*/ 2606279 h 6314822"/>
              <a:gd name="connsiteX3" fmla="*/ 3863818 w 4722203"/>
              <a:gd name="connsiteY3" fmla="*/ 4843238 h 6314822"/>
              <a:gd name="connsiteX4" fmla="*/ 3552921 w 4722203"/>
              <a:gd name="connsiteY4" fmla="*/ 6293868 h 6314822"/>
              <a:gd name="connsiteX5" fmla="*/ 3575517 w 4722203"/>
              <a:gd name="connsiteY5" fmla="*/ 6314822 h 6314822"/>
              <a:gd name="connsiteX6" fmla="*/ 4722203 w 4722203"/>
              <a:gd name="connsiteY6" fmla="*/ 5876766 h 6314822"/>
              <a:gd name="connsiteX7" fmla="*/ 2174779 w 4722203"/>
              <a:gd name="connsiteY7" fmla="*/ 0 h 6314822"/>
              <a:gd name="connsiteX8" fmla="*/ 0 w 4722203"/>
              <a:gd name="connsiteY8" fmla="*/ 865163 h 6314822"/>
              <a:gd name="connsiteX9" fmla="*/ 409256 w 4722203"/>
              <a:gd name="connsiteY9" fmla="*/ 803320 h 6314822"/>
              <a:gd name="connsiteX0" fmla="*/ 409256 w 4722203"/>
              <a:gd name="connsiteY0" fmla="*/ 803320 h 6466788"/>
              <a:gd name="connsiteX1" fmla="*/ 1737827 w 4722203"/>
              <a:gd name="connsiteY1" fmla="*/ 1061201 h 6466788"/>
              <a:gd name="connsiteX2" fmla="*/ 3106471 w 4722203"/>
              <a:gd name="connsiteY2" fmla="*/ 2606279 h 6466788"/>
              <a:gd name="connsiteX3" fmla="*/ 3863818 w 4722203"/>
              <a:gd name="connsiteY3" fmla="*/ 4843238 h 6466788"/>
              <a:gd name="connsiteX4" fmla="*/ 3552921 w 4722203"/>
              <a:gd name="connsiteY4" fmla="*/ 6293868 h 6466788"/>
              <a:gd name="connsiteX5" fmla="*/ 3360351 w 4722203"/>
              <a:gd name="connsiteY5" fmla="*/ 6466788 h 6466788"/>
              <a:gd name="connsiteX6" fmla="*/ 4722203 w 4722203"/>
              <a:gd name="connsiteY6" fmla="*/ 5876766 h 6466788"/>
              <a:gd name="connsiteX7" fmla="*/ 2174779 w 4722203"/>
              <a:gd name="connsiteY7" fmla="*/ 0 h 6466788"/>
              <a:gd name="connsiteX8" fmla="*/ 0 w 4722203"/>
              <a:gd name="connsiteY8" fmla="*/ 865163 h 6466788"/>
              <a:gd name="connsiteX9" fmla="*/ 409256 w 4722203"/>
              <a:gd name="connsiteY9" fmla="*/ 803320 h 6466788"/>
              <a:gd name="connsiteX0" fmla="*/ 409256 w 5054769"/>
              <a:gd name="connsiteY0" fmla="*/ 803320 h 6466788"/>
              <a:gd name="connsiteX1" fmla="*/ 1737827 w 5054769"/>
              <a:gd name="connsiteY1" fmla="*/ 1061201 h 6466788"/>
              <a:gd name="connsiteX2" fmla="*/ 3106471 w 5054769"/>
              <a:gd name="connsiteY2" fmla="*/ 2606279 h 6466788"/>
              <a:gd name="connsiteX3" fmla="*/ 3863818 w 5054769"/>
              <a:gd name="connsiteY3" fmla="*/ 4843238 h 6466788"/>
              <a:gd name="connsiteX4" fmla="*/ 3552921 w 5054769"/>
              <a:gd name="connsiteY4" fmla="*/ 6293868 h 6466788"/>
              <a:gd name="connsiteX5" fmla="*/ 3360351 w 5054769"/>
              <a:gd name="connsiteY5" fmla="*/ 6466788 h 6466788"/>
              <a:gd name="connsiteX6" fmla="*/ 5054769 w 5054769"/>
              <a:gd name="connsiteY6" fmla="*/ 6211106 h 6466788"/>
              <a:gd name="connsiteX7" fmla="*/ 2174779 w 5054769"/>
              <a:gd name="connsiteY7" fmla="*/ 0 h 6466788"/>
              <a:gd name="connsiteX8" fmla="*/ 0 w 5054769"/>
              <a:gd name="connsiteY8" fmla="*/ 865163 h 6466788"/>
              <a:gd name="connsiteX9" fmla="*/ 409256 w 5054769"/>
              <a:gd name="connsiteY9" fmla="*/ 803320 h 6466788"/>
              <a:gd name="connsiteX0" fmla="*/ 409256 w 5054796"/>
              <a:gd name="connsiteY0" fmla="*/ 803320 h 6466788"/>
              <a:gd name="connsiteX1" fmla="*/ 1737827 w 5054796"/>
              <a:gd name="connsiteY1" fmla="*/ 1061201 h 6466788"/>
              <a:gd name="connsiteX2" fmla="*/ 3106471 w 5054796"/>
              <a:gd name="connsiteY2" fmla="*/ 2606279 h 6466788"/>
              <a:gd name="connsiteX3" fmla="*/ 3863818 w 5054796"/>
              <a:gd name="connsiteY3" fmla="*/ 4843238 h 6466788"/>
              <a:gd name="connsiteX4" fmla="*/ 3552921 w 5054796"/>
              <a:gd name="connsiteY4" fmla="*/ 6293868 h 6466788"/>
              <a:gd name="connsiteX5" fmla="*/ 3360351 w 5054796"/>
              <a:gd name="connsiteY5" fmla="*/ 6466788 h 6466788"/>
              <a:gd name="connsiteX6" fmla="*/ 5054769 w 5054796"/>
              <a:gd name="connsiteY6" fmla="*/ 6211106 h 6466788"/>
              <a:gd name="connsiteX7" fmla="*/ 2174779 w 5054796"/>
              <a:gd name="connsiteY7" fmla="*/ 0 h 6466788"/>
              <a:gd name="connsiteX8" fmla="*/ 0 w 5054796"/>
              <a:gd name="connsiteY8" fmla="*/ 865163 h 6466788"/>
              <a:gd name="connsiteX9" fmla="*/ 409256 w 5054796"/>
              <a:gd name="connsiteY9" fmla="*/ 803320 h 6466788"/>
              <a:gd name="connsiteX0" fmla="*/ 409256 w 5501922"/>
              <a:gd name="connsiteY0" fmla="*/ 1009825 h 6673293"/>
              <a:gd name="connsiteX1" fmla="*/ 1737827 w 5501922"/>
              <a:gd name="connsiteY1" fmla="*/ 1267706 h 6673293"/>
              <a:gd name="connsiteX2" fmla="*/ 3106471 w 5501922"/>
              <a:gd name="connsiteY2" fmla="*/ 2812784 h 6673293"/>
              <a:gd name="connsiteX3" fmla="*/ 3863818 w 5501922"/>
              <a:gd name="connsiteY3" fmla="*/ 5049743 h 6673293"/>
              <a:gd name="connsiteX4" fmla="*/ 3552921 w 5501922"/>
              <a:gd name="connsiteY4" fmla="*/ 6500373 h 6673293"/>
              <a:gd name="connsiteX5" fmla="*/ 3360351 w 5501922"/>
              <a:gd name="connsiteY5" fmla="*/ 6673293 h 6673293"/>
              <a:gd name="connsiteX6" fmla="*/ 5054769 w 5501922"/>
              <a:gd name="connsiteY6" fmla="*/ 6417611 h 6673293"/>
              <a:gd name="connsiteX7" fmla="*/ 5079847 w 5501922"/>
              <a:gd name="connsiteY7" fmla="*/ 0 h 6673293"/>
              <a:gd name="connsiteX8" fmla="*/ 0 w 5501922"/>
              <a:gd name="connsiteY8" fmla="*/ 1071668 h 6673293"/>
              <a:gd name="connsiteX9" fmla="*/ 409256 w 5501922"/>
              <a:gd name="connsiteY9" fmla="*/ 1009825 h 6673293"/>
              <a:gd name="connsiteX0" fmla="*/ 409256 w 5076291"/>
              <a:gd name="connsiteY0" fmla="*/ 921323 h 6584791"/>
              <a:gd name="connsiteX1" fmla="*/ 1737827 w 5076291"/>
              <a:gd name="connsiteY1" fmla="*/ 1179204 h 6584791"/>
              <a:gd name="connsiteX2" fmla="*/ 3106471 w 5076291"/>
              <a:gd name="connsiteY2" fmla="*/ 2724282 h 6584791"/>
              <a:gd name="connsiteX3" fmla="*/ 3863818 w 5076291"/>
              <a:gd name="connsiteY3" fmla="*/ 4961241 h 6584791"/>
              <a:gd name="connsiteX4" fmla="*/ 3552921 w 5076291"/>
              <a:gd name="connsiteY4" fmla="*/ 6411871 h 6584791"/>
              <a:gd name="connsiteX5" fmla="*/ 3360351 w 5076291"/>
              <a:gd name="connsiteY5" fmla="*/ 6584791 h 6584791"/>
              <a:gd name="connsiteX6" fmla="*/ 5054769 w 5076291"/>
              <a:gd name="connsiteY6" fmla="*/ 6329109 h 6584791"/>
              <a:gd name="connsiteX7" fmla="*/ 4297337 w 5076291"/>
              <a:gd name="connsiteY7" fmla="*/ 0 h 6584791"/>
              <a:gd name="connsiteX8" fmla="*/ 0 w 5076291"/>
              <a:gd name="connsiteY8" fmla="*/ 983166 h 6584791"/>
              <a:gd name="connsiteX9" fmla="*/ 409256 w 5076291"/>
              <a:gd name="connsiteY9" fmla="*/ 921323 h 6584791"/>
              <a:gd name="connsiteX0" fmla="*/ 409256 w 5054897"/>
              <a:gd name="connsiteY0" fmla="*/ 921323 h 6584791"/>
              <a:gd name="connsiteX1" fmla="*/ 1737827 w 5054897"/>
              <a:gd name="connsiteY1" fmla="*/ 1179204 h 6584791"/>
              <a:gd name="connsiteX2" fmla="*/ 3106471 w 5054897"/>
              <a:gd name="connsiteY2" fmla="*/ 2724282 h 6584791"/>
              <a:gd name="connsiteX3" fmla="*/ 3863818 w 5054897"/>
              <a:gd name="connsiteY3" fmla="*/ 4961241 h 6584791"/>
              <a:gd name="connsiteX4" fmla="*/ 3552921 w 5054897"/>
              <a:gd name="connsiteY4" fmla="*/ 6411871 h 6584791"/>
              <a:gd name="connsiteX5" fmla="*/ 3360351 w 5054897"/>
              <a:gd name="connsiteY5" fmla="*/ 6584791 h 6584791"/>
              <a:gd name="connsiteX6" fmla="*/ 5054769 w 5054897"/>
              <a:gd name="connsiteY6" fmla="*/ 6329109 h 6584791"/>
              <a:gd name="connsiteX7" fmla="*/ 4297337 w 5054897"/>
              <a:gd name="connsiteY7" fmla="*/ 0 h 6584791"/>
              <a:gd name="connsiteX8" fmla="*/ 0 w 5054897"/>
              <a:gd name="connsiteY8" fmla="*/ 983166 h 6584791"/>
              <a:gd name="connsiteX9" fmla="*/ 409256 w 5054897"/>
              <a:gd name="connsiteY9" fmla="*/ 921323 h 6584791"/>
              <a:gd name="connsiteX0" fmla="*/ 409256 w 5236824"/>
              <a:gd name="connsiteY0" fmla="*/ 1009825 h 6673293"/>
              <a:gd name="connsiteX1" fmla="*/ 1737827 w 5236824"/>
              <a:gd name="connsiteY1" fmla="*/ 1267706 h 6673293"/>
              <a:gd name="connsiteX2" fmla="*/ 3106471 w 5236824"/>
              <a:gd name="connsiteY2" fmla="*/ 2812784 h 6673293"/>
              <a:gd name="connsiteX3" fmla="*/ 3863818 w 5236824"/>
              <a:gd name="connsiteY3" fmla="*/ 5049743 h 6673293"/>
              <a:gd name="connsiteX4" fmla="*/ 3552921 w 5236824"/>
              <a:gd name="connsiteY4" fmla="*/ 6500373 h 6673293"/>
              <a:gd name="connsiteX5" fmla="*/ 3360351 w 5236824"/>
              <a:gd name="connsiteY5" fmla="*/ 6673293 h 6673293"/>
              <a:gd name="connsiteX6" fmla="*/ 5054769 w 5236824"/>
              <a:gd name="connsiteY6" fmla="*/ 6417611 h 6673293"/>
              <a:gd name="connsiteX7" fmla="*/ 5079848 w 5236824"/>
              <a:gd name="connsiteY7" fmla="*/ 0 h 6673293"/>
              <a:gd name="connsiteX8" fmla="*/ 0 w 5236824"/>
              <a:gd name="connsiteY8" fmla="*/ 1071668 h 6673293"/>
              <a:gd name="connsiteX9" fmla="*/ 409256 w 5236824"/>
              <a:gd name="connsiteY9" fmla="*/ 1009825 h 6673293"/>
              <a:gd name="connsiteX0" fmla="*/ 409256 w 5079848"/>
              <a:gd name="connsiteY0" fmla="*/ 1009825 h 6673293"/>
              <a:gd name="connsiteX1" fmla="*/ 1737827 w 5079848"/>
              <a:gd name="connsiteY1" fmla="*/ 1267706 h 6673293"/>
              <a:gd name="connsiteX2" fmla="*/ 3106471 w 5079848"/>
              <a:gd name="connsiteY2" fmla="*/ 2812784 h 6673293"/>
              <a:gd name="connsiteX3" fmla="*/ 3863818 w 5079848"/>
              <a:gd name="connsiteY3" fmla="*/ 5049743 h 6673293"/>
              <a:gd name="connsiteX4" fmla="*/ 3552921 w 5079848"/>
              <a:gd name="connsiteY4" fmla="*/ 6500373 h 6673293"/>
              <a:gd name="connsiteX5" fmla="*/ 3360351 w 5079848"/>
              <a:gd name="connsiteY5" fmla="*/ 6673293 h 6673293"/>
              <a:gd name="connsiteX6" fmla="*/ 5054769 w 5079848"/>
              <a:gd name="connsiteY6" fmla="*/ 6417611 h 6673293"/>
              <a:gd name="connsiteX7" fmla="*/ 5079848 w 5079848"/>
              <a:gd name="connsiteY7" fmla="*/ 0 h 6673293"/>
              <a:gd name="connsiteX8" fmla="*/ 0 w 5079848"/>
              <a:gd name="connsiteY8" fmla="*/ 1071668 h 6673293"/>
              <a:gd name="connsiteX9" fmla="*/ 409256 w 5079848"/>
              <a:gd name="connsiteY9" fmla="*/ 1009825 h 6673293"/>
              <a:gd name="connsiteX0" fmla="*/ 399475 w 5070067"/>
              <a:gd name="connsiteY0" fmla="*/ 1009825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399475 w 5070067"/>
              <a:gd name="connsiteY9" fmla="*/ 1009825 h 6673293"/>
              <a:gd name="connsiteX0" fmla="*/ 1778648 w 5070067"/>
              <a:gd name="connsiteY0" fmla="*/ 557483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435544 w 5070067"/>
              <a:gd name="connsiteY4" fmla="*/ 6175867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574957"/>
              <a:gd name="connsiteX1" fmla="*/ 3322410 w 5070067"/>
              <a:gd name="connsiteY1" fmla="*/ 1356207 h 6574957"/>
              <a:gd name="connsiteX2" fmla="*/ 4524770 w 5070067"/>
              <a:gd name="connsiteY2" fmla="*/ 2793118 h 6574957"/>
              <a:gd name="connsiteX3" fmla="*/ 4763705 w 5070067"/>
              <a:gd name="connsiteY3" fmla="*/ 5108745 h 6574957"/>
              <a:gd name="connsiteX4" fmla="*/ 3435544 w 5070067"/>
              <a:gd name="connsiteY4" fmla="*/ 6175867 h 6574957"/>
              <a:gd name="connsiteX5" fmla="*/ 2812595 w 5070067"/>
              <a:gd name="connsiteY5" fmla="*/ 6574957 h 6574957"/>
              <a:gd name="connsiteX6" fmla="*/ 5044988 w 5070067"/>
              <a:gd name="connsiteY6" fmla="*/ 6417611 h 6574957"/>
              <a:gd name="connsiteX7" fmla="*/ 5070067 w 5070067"/>
              <a:gd name="connsiteY7" fmla="*/ 0 h 6574957"/>
              <a:gd name="connsiteX8" fmla="*/ 0 w 5070067"/>
              <a:gd name="connsiteY8" fmla="*/ 19481 h 6574957"/>
              <a:gd name="connsiteX9" fmla="*/ 1778648 w 5070067"/>
              <a:gd name="connsiteY9" fmla="*/ 557483 h 6574957"/>
              <a:gd name="connsiteX0" fmla="*/ 1778648 w 5070067"/>
              <a:gd name="connsiteY0" fmla="*/ 557483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1778648 w 5070067"/>
              <a:gd name="connsiteY9" fmla="*/ 557483 h 6447121"/>
              <a:gd name="connsiteX0" fmla="*/ 2874161 w 5070067"/>
              <a:gd name="connsiteY0" fmla="*/ 449314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973520 w 5070067"/>
              <a:gd name="connsiteY4" fmla="*/ 6195533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3973520 w 5070067"/>
              <a:gd name="connsiteY4" fmla="*/ 6195533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39804 w 5070067"/>
              <a:gd name="connsiteY4" fmla="*/ 6008697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2874161 w 5070067"/>
              <a:gd name="connsiteY9" fmla="*/ 449314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1553676 w 3172481"/>
              <a:gd name="connsiteY0" fmla="*/ 360813 h 6456945"/>
              <a:gd name="connsiteX1" fmla="*/ 2275803 w 3172481"/>
              <a:gd name="connsiteY1" fmla="*/ 1375874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71562 w 3172481"/>
              <a:gd name="connsiteY4" fmla="*/ 6087366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2042744 w 3172481"/>
              <a:gd name="connsiteY0" fmla="*/ 301812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2042744 w 317248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29215 w 2605161"/>
              <a:gd name="connsiteY4" fmla="*/ 587102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68340 w 2605161"/>
              <a:gd name="connsiteY4" fmla="*/ 6136534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841182 w 2605161"/>
              <a:gd name="connsiteY4" fmla="*/ 5989032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2 w 2605161"/>
              <a:gd name="connsiteY4" fmla="*/ 614636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95498 w 2605161"/>
              <a:gd name="connsiteY4" fmla="*/ 6057868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161" h="6456945">
                <a:moveTo>
                  <a:pt x="1475424" y="301812"/>
                </a:moveTo>
                <a:cubicBezTo>
                  <a:pt x="1524611" y="300523"/>
                  <a:pt x="1818117" y="485369"/>
                  <a:pt x="1972581" y="795696"/>
                </a:cubicBezTo>
                <a:cubicBezTo>
                  <a:pt x="2127045" y="1106023"/>
                  <a:pt x="2318497" y="1630128"/>
                  <a:pt x="2402211" y="2163772"/>
                </a:cubicBezTo>
                <a:cubicBezTo>
                  <a:pt x="2485925" y="2697416"/>
                  <a:pt x="2535764" y="3337070"/>
                  <a:pt x="2474864" y="3997559"/>
                </a:cubicBezTo>
                <a:cubicBezTo>
                  <a:pt x="2413964" y="4658048"/>
                  <a:pt x="2518200" y="5500835"/>
                  <a:pt x="2036810" y="6126705"/>
                </a:cubicBezTo>
                <a:cubicBezTo>
                  <a:pt x="1679178" y="6407237"/>
                  <a:pt x="1497614" y="6373092"/>
                  <a:pt x="748726" y="6437286"/>
                </a:cubicBezTo>
                <a:lnTo>
                  <a:pt x="2589863" y="6456945"/>
                </a:lnTo>
                <a:cubicBezTo>
                  <a:pt x="2598222" y="4170238"/>
                  <a:pt x="2567459" y="2031036"/>
                  <a:pt x="2605161" y="0"/>
                </a:cubicBezTo>
                <a:lnTo>
                  <a:pt x="0" y="39148"/>
                </a:lnTo>
                <a:cubicBezTo>
                  <a:pt x="243253" y="-45041"/>
                  <a:pt x="1050909" y="82408"/>
                  <a:pt x="1475424" y="301812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5B18190A-E392-0DE9-09C2-73452720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10" y="372477"/>
            <a:ext cx="7774287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 spc="-150">
                <a:solidFill>
                  <a:srgbClr val="F45D09"/>
                </a:solidFill>
                <a:latin typeface="Aptos Black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DF51225-7DC6-77E4-468E-4113BDD6B8FF}"/>
              </a:ext>
            </a:extLst>
          </p:cNvPr>
          <p:cNvSpPr/>
          <p:nvPr userDrawn="1"/>
        </p:nvSpPr>
        <p:spPr>
          <a:xfrm rot="20457577">
            <a:off x="1662866" y="1096608"/>
            <a:ext cx="6012859" cy="5761392"/>
          </a:xfrm>
          <a:custGeom>
            <a:avLst/>
            <a:gdLst>
              <a:gd name="connsiteX0" fmla="*/ 18759 w 825307"/>
              <a:gd name="connsiteY0" fmla="*/ 449327 h 1985969"/>
              <a:gd name="connsiteX1" fmla="*/ 161634 w 825307"/>
              <a:gd name="connsiteY1" fmla="*/ 92140 h 1985969"/>
              <a:gd name="connsiteX2" fmla="*/ 433097 w 825307"/>
              <a:gd name="connsiteY2" fmla="*/ 49277 h 1985969"/>
              <a:gd name="connsiteX3" fmla="*/ 775997 w 825307"/>
              <a:gd name="connsiteY3" fmla="*/ 706502 h 1985969"/>
              <a:gd name="connsiteX4" fmla="*/ 775997 w 825307"/>
              <a:gd name="connsiteY4" fmla="*/ 1535177 h 1985969"/>
              <a:gd name="connsiteX5" fmla="*/ 333084 w 825307"/>
              <a:gd name="connsiteY5" fmla="*/ 1978090 h 1985969"/>
              <a:gd name="connsiteX6" fmla="*/ 33047 w 825307"/>
              <a:gd name="connsiteY6" fmla="*/ 1177990 h 1985969"/>
              <a:gd name="connsiteX7" fmla="*/ 18759 w 825307"/>
              <a:gd name="connsiteY7" fmla="*/ 449327 h 198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307" h="1985969">
                <a:moveTo>
                  <a:pt x="18759" y="449327"/>
                </a:moveTo>
                <a:cubicBezTo>
                  <a:pt x="40190" y="268352"/>
                  <a:pt x="92578" y="158815"/>
                  <a:pt x="161634" y="92140"/>
                </a:cubicBezTo>
                <a:cubicBezTo>
                  <a:pt x="230690" y="25465"/>
                  <a:pt x="330703" y="-53117"/>
                  <a:pt x="433097" y="49277"/>
                </a:cubicBezTo>
                <a:cubicBezTo>
                  <a:pt x="535491" y="151671"/>
                  <a:pt x="718847" y="458852"/>
                  <a:pt x="775997" y="706502"/>
                </a:cubicBezTo>
                <a:cubicBezTo>
                  <a:pt x="833147" y="954152"/>
                  <a:pt x="849816" y="1323246"/>
                  <a:pt x="775997" y="1535177"/>
                </a:cubicBezTo>
                <a:cubicBezTo>
                  <a:pt x="702178" y="1747108"/>
                  <a:pt x="456909" y="2037621"/>
                  <a:pt x="333084" y="1978090"/>
                </a:cubicBezTo>
                <a:cubicBezTo>
                  <a:pt x="209259" y="1918559"/>
                  <a:pt x="80672" y="1432784"/>
                  <a:pt x="33047" y="1177990"/>
                </a:cubicBezTo>
                <a:cubicBezTo>
                  <a:pt x="-14578" y="923196"/>
                  <a:pt x="-2672" y="630302"/>
                  <a:pt x="18759" y="449327"/>
                </a:cubicBezTo>
                <a:close/>
              </a:path>
            </a:pathLst>
          </a:custGeom>
          <a:noFill/>
          <a:ln>
            <a:solidFill>
              <a:srgbClr val="FB110A">
                <a:alpha val="19608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rgbClr val="000000"/>
              </a:solidFill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B379D1E-F337-27BF-963C-6B58F67979C4}"/>
              </a:ext>
            </a:extLst>
          </p:cNvPr>
          <p:cNvSpPr/>
          <p:nvPr userDrawn="1"/>
        </p:nvSpPr>
        <p:spPr>
          <a:xfrm rot="20457577">
            <a:off x="2056165" y="-77766"/>
            <a:ext cx="8704036" cy="6313408"/>
          </a:xfrm>
          <a:custGeom>
            <a:avLst/>
            <a:gdLst>
              <a:gd name="connsiteX0" fmla="*/ 18759 w 825307"/>
              <a:gd name="connsiteY0" fmla="*/ 449327 h 1985969"/>
              <a:gd name="connsiteX1" fmla="*/ 161634 w 825307"/>
              <a:gd name="connsiteY1" fmla="*/ 92140 h 1985969"/>
              <a:gd name="connsiteX2" fmla="*/ 433097 w 825307"/>
              <a:gd name="connsiteY2" fmla="*/ 49277 h 1985969"/>
              <a:gd name="connsiteX3" fmla="*/ 775997 w 825307"/>
              <a:gd name="connsiteY3" fmla="*/ 706502 h 1985969"/>
              <a:gd name="connsiteX4" fmla="*/ 775997 w 825307"/>
              <a:gd name="connsiteY4" fmla="*/ 1535177 h 1985969"/>
              <a:gd name="connsiteX5" fmla="*/ 333084 w 825307"/>
              <a:gd name="connsiteY5" fmla="*/ 1978090 h 1985969"/>
              <a:gd name="connsiteX6" fmla="*/ 33047 w 825307"/>
              <a:gd name="connsiteY6" fmla="*/ 1177990 h 1985969"/>
              <a:gd name="connsiteX7" fmla="*/ 18759 w 825307"/>
              <a:gd name="connsiteY7" fmla="*/ 449327 h 198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307" h="1985969">
                <a:moveTo>
                  <a:pt x="18759" y="449327"/>
                </a:moveTo>
                <a:cubicBezTo>
                  <a:pt x="40190" y="268352"/>
                  <a:pt x="92578" y="158815"/>
                  <a:pt x="161634" y="92140"/>
                </a:cubicBezTo>
                <a:cubicBezTo>
                  <a:pt x="230690" y="25465"/>
                  <a:pt x="330703" y="-53117"/>
                  <a:pt x="433097" y="49277"/>
                </a:cubicBezTo>
                <a:cubicBezTo>
                  <a:pt x="535491" y="151671"/>
                  <a:pt x="718847" y="458852"/>
                  <a:pt x="775997" y="706502"/>
                </a:cubicBezTo>
                <a:cubicBezTo>
                  <a:pt x="833147" y="954152"/>
                  <a:pt x="849816" y="1323246"/>
                  <a:pt x="775997" y="1535177"/>
                </a:cubicBezTo>
                <a:cubicBezTo>
                  <a:pt x="702178" y="1747108"/>
                  <a:pt x="456909" y="2037621"/>
                  <a:pt x="333084" y="1978090"/>
                </a:cubicBezTo>
                <a:cubicBezTo>
                  <a:pt x="209259" y="1918559"/>
                  <a:pt x="80672" y="1432784"/>
                  <a:pt x="33047" y="1177990"/>
                </a:cubicBezTo>
                <a:cubicBezTo>
                  <a:pt x="-14578" y="923196"/>
                  <a:pt x="-2672" y="630302"/>
                  <a:pt x="18759" y="449327"/>
                </a:cubicBezTo>
                <a:close/>
              </a:path>
            </a:pathLst>
          </a:custGeom>
          <a:noFill/>
          <a:ln>
            <a:solidFill>
              <a:srgbClr val="D098DF">
                <a:alpha val="28235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rgbClr val="000000"/>
              </a:solidFill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B49C8E5-9003-20CD-BD3B-101673F8B6E5}"/>
              </a:ext>
            </a:extLst>
          </p:cNvPr>
          <p:cNvSpPr/>
          <p:nvPr userDrawn="1"/>
        </p:nvSpPr>
        <p:spPr>
          <a:xfrm rot="19663102">
            <a:off x="3326970" y="-88892"/>
            <a:ext cx="8157217" cy="6177854"/>
          </a:xfrm>
          <a:custGeom>
            <a:avLst/>
            <a:gdLst>
              <a:gd name="connsiteX0" fmla="*/ 18759 w 825307"/>
              <a:gd name="connsiteY0" fmla="*/ 449327 h 1985969"/>
              <a:gd name="connsiteX1" fmla="*/ 161634 w 825307"/>
              <a:gd name="connsiteY1" fmla="*/ 92140 h 1985969"/>
              <a:gd name="connsiteX2" fmla="*/ 433097 w 825307"/>
              <a:gd name="connsiteY2" fmla="*/ 49277 h 1985969"/>
              <a:gd name="connsiteX3" fmla="*/ 775997 w 825307"/>
              <a:gd name="connsiteY3" fmla="*/ 706502 h 1985969"/>
              <a:gd name="connsiteX4" fmla="*/ 775997 w 825307"/>
              <a:gd name="connsiteY4" fmla="*/ 1535177 h 1985969"/>
              <a:gd name="connsiteX5" fmla="*/ 333084 w 825307"/>
              <a:gd name="connsiteY5" fmla="*/ 1978090 h 1985969"/>
              <a:gd name="connsiteX6" fmla="*/ 33047 w 825307"/>
              <a:gd name="connsiteY6" fmla="*/ 1177990 h 1985969"/>
              <a:gd name="connsiteX7" fmla="*/ 18759 w 825307"/>
              <a:gd name="connsiteY7" fmla="*/ 449327 h 198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307" h="1985969">
                <a:moveTo>
                  <a:pt x="18759" y="449327"/>
                </a:moveTo>
                <a:cubicBezTo>
                  <a:pt x="40190" y="268352"/>
                  <a:pt x="92578" y="158815"/>
                  <a:pt x="161634" y="92140"/>
                </a:cubicBezTo>
                <a:cubicBezTo>
                  <a:pt x="230690" y="25465"/>
                  <a:pt x="330703" y="-53117"/>
                  <a:pt x="433097" y="49277"/>
                </a:cubicBezTo>
                <a:cubicBezTo>
                  <a:pt x="535491" y="151671"/>
                  <a:pt x="718847" y="458852"/>
                  <a:pt x="775997" y="706502"/>
                </a:cubicBezTo>
                <a:cubicBezTo>
                  <a:pt x="833147" y="954152"/>
                  <a:pt x="849816" y="1323246"/>
                  <a:pt x="775997" y="1535177"/>
                </a:cubicBezTo>
                <a:cubicBezTo>
                  <a:pt x="702178" y="1747108"/>
                  <a:pt x="456909" y="2037621"/>
                  <a:pt x="333084" y="1978090"/>
                </a:cubicBezTo>
                <a:cubicBezTo>
                  <a:pt x="209259" y="1918559"/>
                  <a:pt x="80672" y="1432784"/>
                  <a:pt x="33047" y="1177990"/>
                </a:cubicBezTo>
                <a:cubicBezTo>
                  <a:pt x="-14578" y="923196"/>
                  <a:pt x="-2672" y="630302"/>
                  <a:pt x="18759" y="449327"/>
                </a:cubicBezTo>
                <a:close/>
              </a:path>
            </a:pathLst>
          </a:custGeom>
          <a:noFill/>
          <a:ln>
            <a:solidFill>
              <a:srgbClr val="83CBEB">
                <a:alpha val="28235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rgbClr val="000000"/>
              </a:solidFill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23C494DE-3B5D-199F-BA6E-F7D857078B48}"/>
              </a:ext>
            </a:extLst>
          </p:cNvPr>
          <p:cNvSpPr/>
          <p:nvPr userDrawn="1"/>
        </p:nvSpPr>
        <p:spPr>
          <a:xfrm rot="20457577">
            <a:off x="178904" y="2161881"/>
            <a:ext cx="6012859" cy="4666160"/>
          </a:xfrm>
          <a:custGeom>
            <a:avLst/>
            <a:gdLst>
              <a:gd name="connsiteX0" fmla="*/ 18759 w 825307"/>
              <a:gd name="connsiteY0" fmla="*/ 449327 h 1985969"/>
              <a:gd name="connsiteX1" fmla="*/ 161634 w 825307"/>
              <a:gd name="connsiteY1" fmla="*/ 92140 h 1985969"/>
              <a:gd name="connsiteX2" fmla="*/ 433097 w 825307"/>
              <a:gd name="connsiteY2" fmla="*/ 49277 h 1985969"/>
              <a:gd name="connsiteX3" fmla="*/ 775997 w 825307"/>
              <a:gd name="connsiteY3" fmla="*/ 706502 h 1985969"/>
              <a:gd name="connsiteX4" fmla="*/ 775997 w 825307"/>
              <a:gd name="connsiteY4" fmla="*/ 1535177 h 1985969"/>
              <a:gd name="connsiteX5" fmla="*/ 333084 w 825307"/>
              <a:gd name="connsiteY5" fmla="*/ 1978090 h 1985969"/>
              <a:gd name="connsiteX6" fmla="*/ 33047 w 825307"/>
              <a:gd name="connsiteY6" fmla="*/ 1177990 h 1985969"/>
              <a:gd name="connsiteX7" fmla="*/ 18759 w 825307"/>
              <a:gd name="connsiteY7" fmla="*/ 449327 h 198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307" h="1985969">
                <a:moveTo>
                  <a:pt x="18759" y="449327"/>
                </a:moveTo>
                <a:cubicBezTo>
                  <a:pt x="40190" y="268352"/>
                  <a:pt x="92578" y="158815"/>
                  <a:pt x="161634" y="92140"/>
                </a:cubicBezTo>
                <a:cubicBezTo>
                  <a:pt x="230690" y="25465"/>
                  <a:pt x="330703" y="-53117"/>
                  <a:pt x="433097" y="49277"/>
                </a:cubicBezTo>
                <a:cubicBezTo>
                  <a:pt x="535491" y="151671"/>
                  <a:pt x="718847" y="458852"/>
                  <a:pt x="775997" y="706502"/>
                </a:cubicBezTo>
                <a:cubicBezTo>
                  <a:pt x="833147" y="954152"/>
                  <a:pt x="849816" y="1323246"/>
                  <a:pt x="775997" y="1535177"/>
                </a:cubicBezTo>
                <a:cubicBezTo>
                  <a:pt x="702178" y="1747108"/>
                  <a:pt x="456909" y="2037621"/>
                  <a:pt x="333084" y="1978090"/>
                </a:cubicBezTo>
                <a:cubicBezTo>
                  <a:pt x="209259" y="1918559"/>
                  <a:pt x="80672" y="1432784"/>
                  <a:pt x="33047" y="1177990"/>
                </a:cubicBezTo>
                <a:cubicBezTo>
                  <a:pt x="-14578" y="923196"/>
                  <a:pt x="-2672" y="630302"/>
                  <a:pt x="18759" y="449327"/>
                </a:cubicBezTo>
                <a:close/>
              </a:path>
            </a:pathLst>
          </a:custGeom>
          <a:noFill/>
          <a:ln>
            <a:solidFill>
              <a:srgbClr val="F76A00">
                <a:alpha val="23922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rgbClr val="00000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9EDF1C-231E-2567-9171-92FEF8171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11" y="164701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  <a:lvl2pPr>
              <a:defRPr b="0" i="0">
                <a:latin typeface="Aptos" panose="020B0004020202020204" pitchFamily="34" charset="0"/>
              </a:defRPr>
            </a:lvl2pPr>
            <a:lvl3pPr>
              <a:defRPr b="0" i="0">
                <a:latin typeface="Aptos" panose="020B0004020202020204" pitchFamily="34" charset="0"/>
              </a:defRPr>
            </a:lvl3pPr>
            <a:lvl4pPr>
              <a:defRPr b="0" i="0">
                <a:latin typeface="Aptos" panose="020B0004020202020204" pitchFamily="34" charset="0"/>
              </a:defRPr>
            </a:lvl4pPr>
            <a:lvl5pPr>
              <a:defRPr b="0" i="0"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73BDE696-D42F-F0D4-F63A-09A644C108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1022350"/>
            <a:ext cx="10515600" cy="476250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accent5"/>
                </a:solidFill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en-IT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9950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60">
            <a:extLst>
              <a:ext uri="{FF2B5EF4-FFF2-40B4-BE49-F238E27FC236}">
                <a16:creationId xmlns:a16="http://schemas.microsoft.com/office/drawing/2014/main" id="{7032AF87-B54F-D0C0-C7F3-52549EFBCABD}"/>
              </a:ext>
            </a:extLst>
          </p:cNvPr>
          <p:cNvSpPr/>
          <p:nvPr userDrawn="1"/>
        </p:nvSpPr>
        <p:spPr>
          <a:xfrm>
            <a:off x="9392685" y="-1"/>
            <a:ext cx="2799315" cy="6901367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  <a:gd name="connsiteX0" fmla="*/ 812878 w 5243339"/>
              <a:gd name="connsiteY0" fmla="*/ 840 h 5265194"/>
              <a:gd name="connsiteX1" fmla="*/ 960980 w 5243339"/>
              <a:gd name="connsiteY1" fmla="*/ 1442 h 5265194"/>
              <a:gd name="connsiteX2" fmla="*/ 2216856 w 5243339"/>
              <a:gd name="connsiteY2" fmla="*/ 376120 h 5265194"/>
              <a:gd name="connsiteX3" fmla="*/ 3687427 w 5243339"/>
              <a:gd name="connsiteY3" fmla="*/ 4778650 h 5265194"/>
              <a:gd name="connsiteX4" fmla="*/ 3267677 w 5243339"/>
              <a:gd name="connsiteY4" fmla="*/ 5245601 h 5265194"/>
              <a:gd name="connsiteX5" fmla="*/ 3237167 w 5243339"/>
              <a:gd name="connsiteY5" fmla="*/ 5265194 h 5265194"/>
              <a:gd name="connsiteX6" fmla="*/ 5243339 w 5243339"/>
              <a:gd name="connsiteY6" fmla="*/ 4365763 h 5265194"/>
              <a:gd name="connsiteX7" fmla="*/ 0 w 5243339"/>
              <a:gd name="connsiteY7" fmla="*/ 162790 h 5265194"/>
              <a:gd name="connsiteX8" fmla="*/ 58408 w 5243339"/>
              <a:gd name="connsiteY8" fmla="*/ 139352 h 5265194"/>
              <a:gd name="connsiteX9" fmla="*/ 812878 w 5243339"/>
              <a:gd name="connsiteY9" fmla="*/ 840 h 5265194"/>
              <a:gd name="connsiteX0" fmla="*/ 754470 w 5184931"/>
              <a:gd name="connsiteY0" fmla="*/ 1197946 h 6462300"/>
              <a:gd name="connsiteX1" fmla="*/ 902572 w 5184931"/>
              <a:gd name="connsiteY1" fmla="*/ 1198548 h 6462300"/>
              <a:gd name="connsiteX2" fmla="*/ 2158448 w 5184931"/>
              <a:gd name="connsiteY2" fmla="*/ 1573226 h 6462300"/>
              <a:gd name="connsiteX3" fmla="*/ 3629019 w 5184931"/>
              <a:gd name="connsiteY3" fmla="*/ 5975756 h 6462300"/>
              <a:gd name="connsiteX4" fmla="*/ 3209269 w 5184931"/>
              <a:gd name="connsiteY4" fmla="*/ 6442707 h 6462300"/>
              <a:gd name="connsiteX5" fmla="*/ 3178759 w 5184931"/>
              <a:gd name="connsiteY5" fmla="*/ 6462300 h 6462300"/>
              <a:gd name="connsiteX6" fmla="*/ 5184931 w 5184931"/>
              <a:gd name="connsiteY6" fmla="*/ 5562869 h 6462300"/>
              <a:gd name="connsiteX7" fmla="*/ 2977238 w 5184931"/>
              <a:gd name="connsiteY7" fmla="*/ 0 h 6462300"/>
              <a:gd name="connsiteX8" fmla="*/ 0 w 5184931"/>
              <a:gd name="connsiteY8" fmla="*/ 1336458 h 6462300"/>
              <a:gd name="connsiteX9" fmla="*/ 754470 w 5184931"/>
              <a:gd name="connsiteY9" fmla="*/ 1197946 h 6462300"/>
              <a:gd name="connsiteX0" fmla="*/ 754470 w 5184931"/>
              <a:gd name="connsiteY0" fmla="*/ 1197946 h 6442707"/>
              <a:gd name="connsiteX1" fmla="*/ 902572 w 5184931"/>
              <a:gd name="connsiteY1" fmla="*/ 1198548 h 6442707"/>
              <a:gd name="connsiteX2" fmla="*/ 2158448 w 5184931"/>
              <a:gd name="connsiteY2" fmla="*/ 1573226 h 6442707"/>
              <a:gd name="connsiteX3" fmla="*/ 3629019 w 5184931"/>
              <a:gd name="connsiteY3" fmla="*/ 5975756 h 6442707"/>
              <a:gd name="connsiteX4" fmla="*/ 3209269 w 5184931"/>
              <a:gd name="connsiteY4" fmla="*/ 6442707 h 6442707"/>
              <a:gd name="connsiteX5" fmla="*/ 3695236 w 5184931"/>
              <a:gd name="connsiteY5" fmla="*/ 6234345 h 6442707"/>
              <a:gd name="connsiteX6" fmla="*/ 5184931 w 5184931"/>
              <a:gd name="connsiteY6" fmla="*/ 5562869 h 6442707"/>
              <a:gd name="connsiteX7" fmla="*/ 2977238 w 5184931"/>
              <a:gd name="connsiteY7" fmla="*/ 0 h 6442707"/>
              <a:gd name="connsiteX8" fmla="*/ 0 w 5184931"/>
              <a:gd name="connsiteY8" fmla="*/ 1336458 h 6442707"/>
              <a:gd name="connsiteX9" fmla="*/ 754470 w 5184931"/>
              <a:gd name="connsiteY9" fmla="*/ 1197946 h 6442707"/>
              <a:gd name="connsiteX0" fmla="*/ 754470 w 5714243"/>
              <a:gd name="connsiteY0" fmla="*/ 1197946 h 6442707"/>
              <a:gd name="connsiteX1" fmla="*/ 902572 w 5714243"/>
              <a:gd name="connsiteY1" fmla="*/ 1198548 h 6442707"/>
              <a:gd name="connsiteX2" fmla="*/ 2158448 w 5714243"/>
              <a:gd name="connsiteY2" fmla="*/ 1573226 h 6442707"/>
              <a:gd name="connsiteX3" fmla="*/ 3629019 w 5714243"/>
              <a:gd name="connsiteY3" fmla="*/ 5975756 h 6442707"/>
              <a:gd name="connsiteX4" fmla="*/ 3209269 w 5714243"/>
              <a:gd name="connsiteY4" fmla="*/ 6442707 h 6442707"/>
              <a:gd name="connsiteX5" fmla="*/ 3695236 w 5714243"/>
              <a:gd name="connsiteY5" fmla="*/ 6234345 h 6442707"/>
              <a:gd name="connsiteX6" fmla="*/ 5714243 w 5714243"/>
              <a:gd name="connsiteY6" fmla="*/ 5663439 h 6442707"/>
              <a:gd name="connsiteX7" fmla="*/ 2977238 w 5714243"/>
              <a:gd name="connsiteY7" fmla="*/ 0 h 6442707"/>
              <a:gd name="connsiteX8" fmla="*/ 0 w 5714243"/>
              <a:gd name="connsiteY8" fmla="*/ 1336458 h 6442707"/>
              <a:gd name="connsiteX9" fmla="*/ 754470 w 5714243"/>
              <a:gd name="connsiteY9" fmla="*/ 1197946 h 6442707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695236 w 5714243"/>
              <a:gd name="connsiteY5" fmla="*/ 6234345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910786 w 5714243"/>
              <a:gd name="connsiteY5" fmla="*/ 6409353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629019 w 5714243"/>
              <a:gd name="connsiteY3" fmla="*/ 5975756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395843 w 5714243"/>
              <a:gd name="connsiteY3" fmla="*/ 5608629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375156 h 6953499"/>
              <a:gd name="connsiteX1" fmla="*/ 902572 w 5714243"/>
              <a:gd name="connsiteY1" fmla="*/ 1375758 h 6953499"/>
              <a:gd name="connsiteX2" fmla="*/ 2158448 w 5714243"/>
              <a:gd name="connsiteY2" fmla="*/ 1750436 h 6953499"/>
              <a:gd name="connsiteX3" fmla="*/ 3395843 w 5714243"/>
              <a:gd name="connsiteY3" fmla="*/ 5785839 h 6953499"/>
              <a:gd name="connsiteX4" fmla="*/ 3006719 w 5714243"/>
              <a:gd name="connsiteY4" fmla="*/ 6953499 h 6953499"/>
              <a:gd name="connsiteX5" fmla="*/ 3910786 w 5714243"/>
              <a:gd name="connsiteY5" fmla="*/ 6586563 h 6953499"/>
              <a:gd name="connsiteX6" fmla="*/ 5714243 w 5714243"/>
              <a:gd name="connsiteY6" fmla="*/ 5840649 h 6953499"/>
              <a:gd name="connsiteX7" fmla="*/ 3182076 w 5714243"/>
              <a:gd name="connsiteY7" fmla="*/ 0 h 6953499"/>
              <a:gd name="connsiteX8" fmla="*/ 0 w 5714243"/>
              <a:gd name="connsiteY8" fmla="*/ 1513668 h 6953499"/>
              <a:gd name="connsiteX9" fmla="*/ 754470 w 5714243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2235146 w 5790941"/>
              <a:gd name="connsiteY2" fmla="*/ 1750436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141521 w 5790941"/>
              <a:gd name="connsiteY0" fmla="*/ 1328931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141521 w 5790941"/>
              <a:gd name="connsiteY0" fmla="*/ 1328931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607187 w 5790941"/>
              <a:gd name="connsiteY0" fmla="*/ 1130149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607187 w 5790941"/>
              <a:gd name="connsiteY9" fmla="*/ 1130149 h 6953499"/>
              <a:gd name="connsiteX0" fmla="*/ 167604 w 5351358"/>
              <a:gd name="connsiteY0" fmla="*/ 1130149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167604 w 5351358"/>
              <a:gd name="connsiteY9" fmla="*/ 1130149 h 6953499"/>
              <a:gd name="connsiteX0" fmla="*/ 697711 w 5351358"/>
              <a:gd name="connsiteY0" fmla="*/ 905308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2131520 w 5351358"/>
              <a:gd name="connsiteY1" fmla="*/ 931334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281911 w 4935558"/>
              <a:gd name="connsiteY0" fmla="*/ 905308 h 6953499"/>
              <a:gd name="connsiteX1" fmla="*/ 1715720 w 4935558"/>
              <a:gd name="connsiteY1" fmla="*/ 931334 h 6953499"/>
              <a:gd name="connsiteX2" fmla="*/ 3147936 w 4935558"/>
              <a:gd name="connsiteY2" fmla="*/ 2472135 h 6953499"/>
              <a:gd name="connsiteX3" fmla="*/ 3946639 w 4935558"/>
              <a:gd name="connsiteY3" fmla="*/ 5258737 h 6953499"/>
              <a:gd name="connsiteX4" fmla="*/ 2228034 w 4935558"/>
              <a:gd name="connsiteY4" fmla="*/ 6953499 h 6953499"/>
              <a:gd name="connsiteX5" fmla="*/ 3132101 w 4935558"/>
              <a:gd name="connsiteY5" fmla="*/ 6586563 h 6953499"/>
              <a:gd name="connsiteX6" fmla="*/ 4935558 w 4935558"/>
              <a:gd name="connsiteY6" fmla="*/ 5840649 h 6953499"/>
              <a:gd name="connsiteX7" fmla="*/ 2403391 w 4935558"/>
              <a:gd name="connsiteY7" fmla="*/ 0 h 6953499"/>
              <a:gd name="connsiteX8" fmla="*/ 0 w 4935558"/>
              <a:gd name="connsiteY8" fmla="*/ 936632 h 6953499"/>
              <a:gd name="connsiteX9" fmla="*/ 281911 w 4935558"/>
              <a:gd name="connsiteY9" fmla="*/ 905308 h 6953499"/>
              <a:gd name="connsiteX0" fmla="*/ 320270 w 4973917"/>
              <a:gd name="connsiteY0" fmla="*/ 905308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320270 w 4973917"/>
              <a:gd name="connsiteY9" fmla="*/ 905308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4022772 w 4973917"/>
              <a:gd name="connsiteY5" fmla="*/ 6231436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84998 w 4973917"/>
              <a:gd name="connsiteY3" fmla="*/ 5258737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52043 w 4973917"/>
              <a:gd name="connsiteY3" fmla="*/ 4905030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334816"/>
              <a:gd name="connsiteX1" fmla="*/ 1754079 w 4973917"/>
              <a:gd name="connsiteY1" fmla="*/ 931334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334816"/>
              <a:gd name="connsiteX1" fmla="*/ 1850736 w 4973917"/>
              <a:gd name="connsiteY1" fmla="*/ 955170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3952043 w 4973917"/>
              <a:gd name="connsiteY3" fmla="*/ 4905030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89097 w 4973917"/>
              <a:gd name="connsiteY1" fmla="*/ 918685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409256 w 4706946"/>
              <a:gd name="connsiteY0" fmla="*/ 803320 h 6231436"/>
              <a:gd name="connsiteX1" fmla="*/ 1622126 w 4706946"/>
              <a:gd name="connsiteY1" fmla="*/ 918685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231436"/>
              <a:gd name="connsiteX1" fmla="*/ 1855324 w 4706946"/>
              <a:gd name="connsiteY1" fmla="*/ 1034124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19324 w 4706946"/>
              <a:gd name="connsiteY2" fmla="*/ 2472135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12502 w 4706946"/>
              <a:gd name="connsiteY4" fmla="*/ 6061551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3106471 w 4706946"/>
              <a:gd name="connsiteY2" fmla="*/ 2606279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22203"/>
              <a:gd name="connsiteY0" fmla="*/ 803320 h 6314822"/>
              <a:gd name="connsiteX1" fmla="*/ 1737827 w 4722203"/>
              <a:gd name="connsiteY1" fmla="*/ 1061201 h 6314822"/>
              <a:gd name="connsiteX2" fmla="*/ 3106471 w 4722203"/>
              <a:gd name="connsiteY2" fmla="*/ 2606279 h 6314822"/>
              <a:gd name="connsiteX3" fmla="*/ 3863818 w 4722203"/>
              <a:gd name="connsiteY3" fmla="*/ 4843238 h 6314822"/>
              <a:gd name="connsiteX4" fmla="*/ 3552921 w 4722203"/>
              <a:gd name="connsiteY4" fmla="*/ 6293868 h 6314822"/>
              <a:gd name="connsiteX5" fmla="*/ 3575517 w 4722203"/>
              <a:gd name="connsiteY5" fmla="*/ 6314822 h 6314822"/>
              <a:gd name="connsiteX6" fmla="*/ 4722203 w 4722203"/>
              <a:gd name="connsiteY6" fmla="*/ 5876766 h 6314822"/>
              <a:gd name="connsiteX7" fmla="*/ 2174779 w 4722203"/>
              <a:gd name="connsiteY7" fmla="*/ 0 h 6314822"/>
              <a:gd name="connsiteX8" fmla="*/ 0 w 4722203"/>
              <a:gd name="connsiteY8" fmla="*/ 865163 h 6314822"/>
              <a:gd name="connsiteX9" fmla="*/ 409256 w 4722203"/>
              <a:gd name="connsiteY9" fmla="*/ 803320 h 6314822"/>
              <a:gd name="connsiteX0" fmla="*/ 409256 w 4722203"/>
              <a:gd name="connsiteY0" fmla="*/ 803320 h 6466788"/>
              <a:gd name="connsiteX1" fmla="*/ 1737827 w 4722203"/>
              <a:gd name="connsiteY1" fmla="*/ 1061201 h 6466788"/>
              <a:gd name="connsiteX2" fmla="*/ 3106471 w 4722203"/>
              <a:gd name="connsiteY2" fmla="*/ 2606279 h 6466788"/>
              <a:gd name="connsiteX3" fmla="*/ 3863818 w 4722203"/>
              <a:gd name="connsiteY3" fmla="*/ 4843238 h 6466788"/>
              <a:gd name="connsiteX4" fmla="*/ 3552921 w 4722203"/>
              <a:gd name="connsiteY4" fmla="*/ 6293868 h 6466788"/>
              <a:gd name="connsiteX5" fmla="*/ 3360351 w 4722203"/>
              <a:gd name="connsiteY5" fmla="*/ 6466788 h 6466788"/>
              <a:gd name="connsiteX6" fmla="*/ 4722203 w 4722203"/>
              <a:gd name="connsiteY6" fmla="*/ 5876766 h 6466788"/>
              <a:gd name="connsiteX7" fmla="*/ 2174779 w 4722203"/>
              <a:gd name="connsiteY7" fmla="*/ 0 h 6466788"/>
              <a:gd name="connsiteX8" fmla="*/ 0 w 4722203"/>
              <a:gd name="connsiteY8" fmla="*/ 865163 h 6466788"/>
              <a:gd name="connsiteX9" fmla="*/ 409256 w 4722203"/>
              <a:gd name="connsiteY9" fmla="*/ 803320 h 6466788"/>
              <a:gd name="connsiteX0" fmla="*/ 409256 w 5054769"/>
              <a:gd name="connsiteY0" fmla="*/ 803320 h 6466788"/>
              <a:gd name="connsiteX1" fmla="*/ 1737827 w 5054769"/>
              <a:gd name="connsiteY1" fmla="*/ 1061201 h 6466788"/>
              <a:gd name="connsiteX2" fmla="*/ 3106471 w 5054769"/>
              <a:gd name="connsiteY2" fmla="*/ 2606279 h 6466788"/>
              <a:gd name="connsiteX3" fmla="*/ 3863818 w 5054769"/>
              <a:gd name="connsiteY3" fmla="*/ 4843238 h 6466788"/>
              <a:gd name="connsiteX4" fmla="*/ 3552921 w 5054769"/>
              <a:gd name="connsiteY4" fmla="*/ 6293868 h 6466788"/>
              <a:gd name="connsiteX5" fmla="*/ 3360351 w 5054769"/>
              <a:gd name="connsiteY5" fmla="*/ 6466788 h 6466788"/>
              <a:gd name="connsiteX6" fmla="*/ 5054769 w 5054769"/>
              <a:gd name="connsiteY6" fmla="*/ 6211106 h 6466788"/>
              <a:gd name="connsiteX7" fmla="*/ 2174779 w 5054769"/>
              <a:gd name="connsiteY7" fmla="*/ 0 h 6466788"/>
              <a:gd name="connsiteX8" fmla="*/ 0 w 5054769"/>
              <a:gd name="connsiteY8" fmla="*/ 865163 h 6466788"/>
              <a:gd name="connsiteX9" fmla="*/ 409256 w 5054769"/>
              <a:gd name="connsiteY9" fmla="*/ 803320 h 6466788"/>
              <a:gd name="connsiteX0" fmla="*/ 409256 w 5054796"/>
              <a:gd name="connsiteY0" fmla="*/ 803320 h 6466788"/>
              <a:gd name="connsiteX1" fmla="*/ 1737827 w 5054796"/>
              <a:gd name="connsiteY1" fmla="*/ 1061201 h 6466788"/>
              <a:gd name="connsiteX2" fmla="*/ 3106471 w 5054796"/>
              <a:gd name="connsiteY2" fmla="*/ 2606279 h 6466788"/>
              <a:gd name="connsiteX3" fmla="*/ 3863818 w 5054796"/>
              <a:gd name="connsiteY3" fmla="*/ 4843238 h 6466788"/>
              <a:gd name="connsiteX4" fmla="*/ 3552921 w 5054796"/>
              <a:gd name="connsiteY4" fmla="*/ 6293868 h 6466788"/>
              <a:gd name="connsiteX5" fmla="*/ 3360351 w 5054796"/>
              <a:gd name="connsiteY5" fmla="*/ 6466788 h 6466788"/>
              <a:gd name="connsiteX6" fmla="*/ 5054769 w 5054796"/>
              <a:gd name="connsiteY6" fmla="*/ 6211106 h 6466788"/>
              <a:gd name="connsiteX7" fmla="*/ 2174779 w 5054796"/>
              <a:gd name="connsiteY7" fmla="*/ 0 h 6466788"/>
              <a:gd name="connsiteX8" fmla="*/ 0 w 5054796"/>
              <a:gd name="connsiteY8" fmla="*/ 865163 h 6466788"/>
              <a:gd name="connsiteX9" fmla="*/ 409256 w 5054796"/>
              <a:gd name="connsiteY9" fmla="*/ 803320 h 6466788"/>
              <a:gd name="connsiteX0" fmla="*/ 409256 w 5501922"/>
              <a:gd name="connsiteY0" fmla="*/ 1009825 h 6673293"/>
              <a:gd name="connsiteX1" fmla="*/ 1737827 w 5501922"/>
              <a:gd name="connsiteY1" fmla="*/ 1267706 h 6673293"/>
              <a:gd name="connsiteX2" fmla="*/ 3106471 w 5501922"/>
              <a:gd name="connsiteY2" fmla="*/ 2812784 h 6673293"/>
              <a:gd name="connsiteX3" fmla="*/ 3863818 w 5501922"/>
              <a:gd name="connsiteY3" fmla="*/ 5049743 h 6673293"/>
              <a:gd name="connsiteX4" fmla="*/ 3552921 w 5501922"/>
              <a:gd name="connsiteY4" fmla="*/ 6500373 h 6673293"/>
              <a:gd name="connsiteX5" fmla="*/ 3360351 w 5501922"/>
              <a:gd name="connsiteY5" fmla="*/ 6673293 h 6673293"/>
              <a:gd name="connsiteX6" fmla="*/ 5054769 w 5501922"/>
              <a:gd name="connsiteY6" fmla="*/ 6417611 h 6673293"/>
              <a:gd name="connsiteX7" fmla="*/ 5079847 w 5501922"/>
              <a:gd name="connsiteY7" fmla="*/ 0 h 6673293"/>
              <a:gd name="connsiteX8" fmla="*/ 0 w 5501922"/>
              <a:gd name="connsiteY8" fmla="*/ 1071668 h 6673293"/>
              <a:gd name="connsiteX9" fmla="*/ 409256 w 5501922"/>
              <a:gd name="connsiteY9" fmla="*/ 1009825 h 6673293"/>
              <a:gd name="connsiteX0" fmla="*/ 409256 w 5076291"/>
              <a:gd name="connsiteY0" fmla="*/ 921323 h 6584791"/>
              <a:gd name="connsiteX1" fmla="*/ 1737827 w 5076291"/>
              <a:gd name="connsiteY1" fmla="*/ 1179204 h 6584791"/>
              <a:gd name="connsiteX2" fmla="*/ 3106471 w 5076291"/>
              <a:gd name="connsiteY2" fmla="*/ 2724282 h 6584791"/>
              <a:gd name="connsiteX3" fmla="*/ 3863818 w 5076291"/>
              <a:gd name="connsiteY3" fmla="*/ 4961241 h 6584791"/>
              <a:gd name="connsiteX4" fmla="*/ 3552921 w 5076291"/>
              <a:gd name="connsiteY4" fmla="*/ 6411871 h 6584791"/>
              <a:gd name="connsiteX5" fmla="*/ 3360351 w 5076291"/>
              <a:gd name="connsiteY5" fmla="*/ 6584791 h 6584791"/>
              <a:gd name="connsiteX6" fmla="*/ 5054769 w 5076291"/>
              <a:gd name="connsiteY6" fmla="*/ 6329109 h 6584791"/>
              <a:gd name="connsiteX7" fmla="*/ 4297337 w 5076291"/>
              <a:gd name="connsiteY7" fmla="*/ 0 h 6584791"/>
              <a:gd name="connsiteX8" fmla="*/ 0 w 5076291"/>
              <a:gd name="connsiteY8" fmla="*/ 983166 h 6584791"/>
              <a:gd name="connsiteX9" fmla="*/ 409256 w 5076291"/>
              <a:gd name="connsiteY9" fmla="*/ 921323 h 6584791"/>
              <a:gd name="connsiteX0" fmla="*/ 409256 w 5054897"/>
              <a:gd name="connsiteY0" fmla="*/ 921323 h 6584791"/>
              <a:gd name="connsiteX1" fmla="*/ 1737827 w 5054897"/>
              <a:gd name="connsiteY1" fmla="*/ 1179204 h 6584791"/>
              <a:gd name="connsiteX2" fmla="*/ 3106471 w 5054897"/>
              <a:gd name="connsiteY2" fmla="*/ 2724282 h 6584791"/>
              <a:gd name="connsiteX3" fmla="*/ 3863818 w 5054897"/>
              <a:gd name="connsiteY3" fmla="*/ 4961241 h 6584791"/>
              <a:gd name="connsiteX4" fmla="*/ 3552921 w 5054897"/>
              <a:gd name="connsiteY4" fmla="*/ 6411871 h 6584791"/>
              <a:gd name="connsiteX5" fmla="*/ 3360351 w 5054897"/>
              <a:gd name="connsiteY5" fmla="*/ 6584791 h 6584791"/>
              <a:gd name="connsiteX6" fmla="*/ 5054769 w 5054897"/>
              <a:gd name="connsiteY6" fmla="*/ 6329109 h 6584791"/>
              <a:gd name="connsiteX7" fmla="*/ 4297337 w 5054897"/>
              <a:gd name="connsiteY7" fmla="*/ 0 h 6584791"/>
              <a:gd name="connsiteX8" fmla="*/ 0 w 5054897"/>
              <a:gd name="connsiteY8" fmla="*/ 983166 h 6584791"/>
              <a:gd name="connsiteX9" fmla="*/ 409256 w 5054897"/>
              <a:gd name="connsiteY9" fmla="*/ 921323 h 6584791"/>
              <a:gd name="connsiteX0" fmla="*/ 409256 w 5236824"/>
              <a:gd name="connsiteY0" fmla="*/ 1009825 h 6673293"/>
              <a:gd name="connsiteX1" fmla="*/ 1737827 w 5236824"/>
              <a:gd name="connsiteY1" fmla="*/ 1267706 h 6673293"/>
              <a:gd name="connsiteX2" fmla="*/ 3106471 w 5236824"/>
              <a:gd name="connsiteY2" fmla="*/ 2812784 h 6673293"/>
              <a:gd name="connsiteX3" fmla="*/ 3863818 w 5236824"/>
              <a:gd name="connsiteY3" fmla="*/ 5049743 h 6673293"/>
              <a:gd name="connsiteX4" fmla="*/ 3552921 w 5236824"/>
              <a:gd name="connsiteY4" fmla="*/ 6500373 h 6673293"/>
              <a:gd name="connsiteX5" fmla="*/ 3360351 w 5236824"/>
              <a:gd name="connsiteY5" fmla="*/ 6673293 h 6673293"/>
              <a:gd name="connsiteX6" fmla="*/ 5054769 w 5236824"/>
              <a:gd name="connsiteY6" fmla="*/ 6417611 h 6673293"/>
              <a:gd name="connsiteX7" fmla="*/ 5079848 w 5236824"/>
              <a:gd name="connsiteY7" fmla="*/ 0 h 6673293"/>
              <a:gd name="connsiteX8" fmla="*/ 0 w 5236824"/>
              <a:gd name="connsiteY8" fmla="*/ 1071668 h 6673293"/>
              <a:gd name="connsiteX9" fmla="*/ 409256 w 5236824"/>
              <a:gd name="connsiteY9" fmla="*/ 1009825 h 6673293"/>
              <a:gd name="connsiteX0" fmla="*/ 409256 w 5079848"/>
              <a:gd name="connsiteY0" fmla="*/ 1009825 h 6673293"/>
              <a:gd name="connsiteX1" fmla="*/ 1737827 w 5079848"/>
              <a:gd name="connsiteY1" fmla="*/ 1267706 h 6673293"/>
              <a:gd name="connsiteX2" fmla="*/ 3106471 w 5079848"/>
              <a:gd name="connsiteY2" fmla="*/ 2812784 h 6673293"/>
              <a:gd name="connsiteX3" fmla="*/ 3863818 w 5079848"/>
              <a:gd name="connsiteY3" fmla="*/ 5049743 h 6673293"/>
              <a:gd name="connsiteX4" fmla="*/ 3552921 w 5079848"/>
              <a:gd name="connsiteY4" fmla="*/ 6500373 h 6673293"/>
              <a:gd name="connsiteX5" fmla="*/ 3360351 w 5079848"/>
              <a:gd name="connsiteY5" fmla="*/ 6673293 h 6673293"/>
              <a:gd name="connsiteX6" fmla="*/ 5054769 w 5079848"/>
              <a:gd name="connsiteY6" fmla="*/ 6417611 h 6673293"/>
              <a:gd name="connsiteX7" fmla="*/ 5079848 w 5079848"/>
              <a:gd name="connsiteY7" fmla="*/ 0 h 6673293"/>
              <a:gd name="connsiteX8" fmla="*/ 0 w 5079848"/>
              <a:gd name="connsiteY8" fmla="*/ 1071668 h 6673293"/>
              <a:gd name="connsiteX9" fmla="*/ 409256 w 5079848"/>
              <a:gd name="connsiteY9" fmla="*/ 1009825 h 6673293"/>
              <a:gd name="connsiteX0" fmla="*/ 399475 w 5070067"/>
              <a:gd name="connsiteY0" fmla="*/ 1009825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399475 w 5070067"/>
              <a:gd name="connsiteY9" fmla="*/ 1009825 h 6673293"/>
              <a:gd name="connsiteX0" fmla="*/ 1778648 w 5070067"/>
              <a:gd name="connsiteY0" fmla="*/ 557483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435544 w 5070067"/>
              <a:gd name="connsiteY4" fmla="*/ 6175867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574957"/>
              <a:gd name="connsiteX1" fmla="*/ 3322410 w 5070067"/>
              <a:gd name="connsiteY1" fmla="*/ 1356207 h 6574957"/>
              <a:gd name="connsiteX2" fmla="*/ 4524770 w 5070067"/>
              <a:gd name="connsiteY2" fmla="*/ 2793118 h 6574957"/>
              <a:gd name="connsiteX3" fmla="*/ 4763705 w 5070067"/>
              <a:gd name="connsiteY3" fmla="*/ 5108745 h 6574957"/>
              <a:gd name="connsiteX4" fmla="*/ 3435544 w 5070067"/>
              <a:gd name="connsiteY4" fmla="*/ 6175867 h 6574957"/>
              <a:gd name="connsiteX5" fmla="*/ 2812595 w 5070067"/>
              <a:gd name="connsiteY5" fmla="*/ 6574957 h 6574957"/>
              <a:gd name="connsiteX6" fmla="*/ 5044988 w 5070067"/>
              <a:gd name="connsiteY6" fmla="*/ 6417611 h 6574957"/>
              <a:gd name="connsiteX7" fmla="*/ 5070067 w 5070067"/>
              <a:gd name="connsiteY7" fmla="*/ 0 h 6574957"/>
              <a:gd name="connsiteX8" fmla="*/ 0 w 5070067"/>
              <a:gd name="connsiteY8" fmla="*/ 19481 h 6574957"/>
              <a:gd name="connsiteX9" fmla="*/ 1778648 w 5070067"/>
              <a:gd name="connsiteY9" fmla="*/ 557483 h 6574957"/>
              <a:gd name="connsiteX0" fmla="*/ 1778648 w 5070067"/>
              <a:gd name="connsiteY0" fmla="*/ 557483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1778648 w 5070067"/>
              <a:gd name="connsiteY9" fmla="*/ 557483 h 6447121"/>
              <a:gd name="connsiteX0" fmla="*/ 2874161 w 5070067"/>
              <a:gd name="connsiteY0" fmla="*/ 449314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973520 w 5070067"/>
              <a:gd name="connsiteY4" fmla="*/ 6195533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3973520 w 5070067"/>
              <a:gd name="connsiteY4" fmla="*/ 6195533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39804 w 5070067"/>
              <a:gd name="connsiteY4" fmla="*/ 6008697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2874161 w 5070067"/>
              <a:gd name="connsiteY9" fmla="*/ 449314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1553676 w 3172481"/>
              <a:gd name="connsiteY0" fmla="*/ 360813 h 6456945"/>
              <a:gd name="connsiteX1" fmla="*/ 2275803 w 3172481"/>
              <a:gd name="connsiteY1" fmla="*/ 1375874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71562 w 3172481"/>
              <a:gd name="connsiteY4" fmla="*/ 6087366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2042744 w 3172481"/>
              <a:gd name="connsiteY0" fmla="*/ 301812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2042744 w 317248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29215 w 2605161"/>
              <a:gd name="connsiteY4" fmla="*/ 587102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68340 w 2605161"/>
              <a:gd name="connsiteY4" fmla="*/ 6136534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841182 w 2605161"/>
              <a:gd name="connsiteY4" fmla="*/ 5989032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2 w 2605161"/>
              <a:gd name="connsiteY4" fmla="*/ 614636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95498 w 2605161"/>
              <a:gd name="connsiteY4" fmla="*/ 6057868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161" h="6456945">
                <a:moveTo>
                  <a:pt x="1475424" y="301812"/>
                </a:moveTo>
                <a:cubicBezTo>
                  <a:pt x="1524611" y="300523"/>
                  <a:pt x="1818117" y="485369"/>
                  <a:pt x="1972581" y="795696"/>
                </a:cubicBezTo>
                <a:cubicBezTo>
                  <a:pt x="2127045" y="1106023"/>
                  <a:pt x="2318497" y="1630128"/>
                  <a:pt x="2402211" y="2163772"/>
                </a:cubicBezTo>
                <a:cubicBezTo>
                  <a:pt x="2485925" y="2697416"/>
                  <a:pt x="2535764" y="3337070"/>
                  <a:pt x="2474864" y="3997559"/>
                </a:cubicBezTo>
                <a:cubicBezTo>
                  <a:pt x="2413964" y="4658048"/>
                  <a:pt x="2518200" y="5500835"/>
                  <a:pt x="2036810" y="6126705"/>
                </a:cubicBezTo>
                <a:cubicBezTo>
                  <a:pt x="1679178" y="6407237"/>
                  <a:pt x="1497614" y="6373092"/>
                  <a:pt x="748726" y="6437286"/>
                </a:cubicBezTo>
                <a:lnTo>
                  <a:pt x="2589863" y="6456945"/>
                </a:lnTo>
                <a:cubicBezTo>
                  <a:pt x="2598222" y="4170238"/>
                  <a:pt x="2567459" y="2031036"/>
                  <a:pt x="2605161" y="0"/>
                </a:cubicBezTo>
                <a:lnTo>
                  <a:pt x="0" y="39148"/>
                </a:lnTo>
                <a:cubicBezTo>
                  <a:pt x="243253" y="-45041"/>
                  <a:pt x="1050909" y="82408"/>
                  <a:pt x="1475424" y="301812"/>
                </a:cubicBezTo>
                <a:close/>
              </a:path>
            </a:pathLst>
          </a:custGeom>
          <a:solidFill>
            <a:srgbClr val="D9D9D9">
              <a:alpha val="5882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A19BE-00B4-B062-8AE5-18EBEBCB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6572250"/>
            <a:ext cx="2743200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014C62D-BAA3-764F-9DD6-4E907020F2FC}" type="datetime1">
              <a:rPr lang="it-IT" smtClean="0"/>
              <a:t>20/12/24</a:t>
            </a:fld>
            <a:endParaRPr lang="en-IT" dirty="0"/>
          </a:p>
        </p:txBody>
      </p:sp>
      <p:sp>
        <p:nvSpPr>
          <p:cNvPr id="20" name="Freeform: Shape 60">
            <a:extLst>
              <a:ext uri="{FF2B5EF4-FFF2-40B4-BE49-F238E27FC236}">
                <a16:creationId xmlns:a16="http://schemas.microsoft.com/office/drawing/2014/main" id="{E04E0015-E669-433C-4396-3A60CE7E4C37}"/>
              </a:ext>
            </a:extLst>
          </p:cNvPr>
          <p:cNvSpPr/>
          <p:nvPr userDrawn="1"/>
        </p:nvSpPr>
        <p:spPr>
          <a:xfrm rot="21600000">
            <a:off x="7631748" y="-21684"/>
            <a:ext cx="4560252" cy="6879684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  <a:gd name="connsiteX0" fmla="*/ 812878 w 5243339"/>
              <a:gd name="connsiteY0" fmla="*/ 840 h 5265194"/>
              <a:gd name="connsiteX1" fmla="*/ 960980 w 5243339"/>
              <a:gd name="connsiteY1" fmla="*/ 1442 h 5265194"/>
              <a:gd name="connsiteX2" fmla="*/ 2216856 w 5243339"/>
              <a:gd name="connsiteY2" fmla="*/ 376120 h 5265194"/>
              <a:gd name="connsiteX3" fmla="*/ 3687427 w 5243339"/>
              <a:gd name="connsiteY3" fmla="*/ 4778650 h 5265194"/>
              <a:gd name="connsiteX4" fmla="*/ 3267677 w 5243339"/>
              <a:gd name="connsiteY4" fmla="*/ 5245601 h 5265194"/>
              <a:gd name="connsiteX5" fmla="*/ 3237167 w 5243339"/>
              <a:gd name="connsiteY5" fmla="*/ 5265194 h 5265194"/>
              <a:gd name="connsiteX6" fmla="*/ 5243339 w 5243339"/>
              <a:gd name="connsiteY6" fmla="*/ 4365763 h 5265194"/>
              <a:gd name="connsiteX7" fmla="*/ 0 w 5243339"/>
              <a:gd name="connsiteY7" fmla="*/ 162790 h 5265194"/>
              <a:gd name="connsiteX8" fmla="*/ 58408 w 5243339"/>
              <a:gd name="connsiteY8" fmla="*/ 139352 h 5265194"/>
              <a:gd name="connsiteX9" fmla="*/ 812878 w 5243339"/>
              <a:gd name="connsiteY9" fmla="*/ 840 h 5265194"/>
              <a:gd name="connsiteX0" fmla="*/ 754470 w 5184931"/>
              <a:gd name="connsiteY0" fmla="*/ 1197946 h 6462300"/>
              <a:gd name="connsiteX1" fmla="*/ 902572 w 5184931"/>
              <a:gd name="connsiteY1" fmla="*/ 1198548 h 6462300"/>
              <a:gd name="connsiteX2" fmla="*/ 2158448 w 5184931"/>
              <a:gd name="connsiteY2" fmla="*/ 1573226 h 6462300"/>
              <a:gd name="connsiteX3" fmla="*/ 3629019 w 5184931"/>
              <a:gd name="connsiteY3" fmla="*/ 5975756 h 6462300"/>
              <a:gd name="connsiteX4" fmla="*/ 3209269 w 5184931"/>
              <a:gd name="connsiteY4" fmla="*/ 6442707 h 6462300"/>
              <a:gd name="connsiteX5" fmla="*/ 3178759 w 5184931"/>
              <a:gd name="connsiteY5" fmla="*/ 6462300 h 6462300"/>
              <a:gd name="connsiteX6" fmla="*/ 5184931 w 5184931"/>
              <a:gd name="connsiteY6" fmla="*/ 5562869 h 6462300"/>
              <a:gd name="connsiteX7" fmla="*/ 2977238 w 5184931"/>
              <a:gd name="connsiteY7" fmla="*/ 0 h 6462300"/>
              <a:gd name="connsiteX8" fmla="*/ 0 w 5184931"/>
              <a:gd name="connsiteY8" fmla="*/ 1336458 h 6462300"/>
              <a:gd name="connsiteX9" fmla="*/ 754470 w 5184931"/>
              <a:gd name="connsiteY9" fmla="*/ 1197946 h 6462300"/>
              <a:gd name="connsiteX0" fmla="*/ 754470 w 5184931"/>
              <a:gd name="connsiteY0" fmla="*/ 1197946 h 6442707"/>
              <a:gd name="connsiteX1" fmla="*/ 902572 w 5184931"/>
              <a:gd name="connsiteY1" fmla="*/ 1198548 h 6442707"/>
              <a:gd name="connsiteX2" fmla="*/ 2158448 w 5184931"/>
              <a:gd name="connsiteY2" fmla="*/ 1573226 h 6442707"/>
              <a:gd name="connsiteX3" fmla="*/ 3629019 w 5184931"/>
              <a:gd name="connsiteY3" fmla="*/ 5975756 h 6442707"/>
              <a:gd name="connsiteX4" fmla="*/ 3209269 w 5184931"/>
              <a:gd name="connsiteY4" fmla="*/ 6442707 h 6442707"/>
              <a:gd name="connsiteX5" fmla="*/ 3695236 w 5184931"/>
              <a:gd name="connsiteY5" fmla="*/ 6234345 h 6442707"/>
              <a:gd name="connsiteX6" fmla="*/ 5184931 w 5184931"/>
              <a:gd name="connsiteY6" fmla="*/ 5562869 h 6442707"/>
              <a:gd name="connsiteX7" fmla="*/ 2977238 w 5184931"/>
              <a:gd name="connsiteY7" fmla="*/ 0 h 6442707"/>
              <a:gd name="connsiteX8" fmla="*/ 0 w 5184931"/>
              <a:gd name="connsiteY8" fmla="*/ 1336458 h 6442707"/>
              <a:gd name="connsiteX9" fmla="*/ 754470 w 5184931"/>
              <a:gd name="connsiteY9" fmla="*/ 1197946 h 6442707"/>
              <a:gd name="connsiteX0" fmla="*/ 754470 w 5714243"/>
              <a:gd name="connsiteY0" fmla="*/ 1197946 h 6442707"/>
              <a:gd name="connsiteX1" fmla="*/ 902572 w 5714243"/>
              <a:gd name="connsiteY1" fmla="*/ 1198548 h 6442707"/>
              <a:gd name="connsiteX2" fmla="*/ 2158448 w 5714243"/>
              <a:gd name="connsiteY2" fmla="*/ 1573226 h 6442707"/>
              <a:gd name="connsiteX3" fmla="*/ 3629019 w 5714243"/>
              <a:gd name="connsiteY3" fmla="*/ 5975756 h 6442707"/>
              <a:gd name="connsiteX4" fmla="*/ 3209269 w 5714243"/>
              <a:gd name="connsiteY4" fmla="*/ 6442707 h 6442707"/>
              <a:gd name="connsiteX5" fmla="*/ 3695236 w 5714243"/>
              <a:gd name="connsiteY5" fmla="*/ 6234345 h 6442707"/>
              <a:gd name="connsiteX6" fmla="*/ 5714243 w 5714243"/>
              <a:gd name="connsiteY6" fmla="*/ 5663439 h 6442707"/>
              <a:gd name="connsiteX7" fmla="*/ 2977238 w 5714243"/>
              <a:gd name="connsiteY7" fmla="*/ 0 h 6442707"/>
              <a:gd name="connsiteX8" fmla="*/ 0 w 5714243"/>
              <a:gd name="connsiteY8" fmla="*/ 1336458 h 6442707"/>
              <a:gd name="connsiteX9" fmla="*/ 754470 w 5714243"/>
              <a:gd name="connsiteY9" fmla="*/ 1197946 h 6442707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695236 w 5714243"/>
              <a:gd name="connsiteY5" fmla="*/ 6234345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910786 w 5714243"/>
              <a:gd name="connsiteY5" fmla="*/ 6409353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629019 w 5714243"/>
              <a:gd name="connsiteY3" fmla="*/ 5975756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395843 w 5714243"/>
              <a:gd name="connsiteY3" fmla="*/ 5608629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375156 h 6953499"/>
              <a:gd name="connsiteX1" fmla="*/ 902572 w 5714243"/>
              <a:gd name="connsiteY1" fmla="*/ 1375758 h 6953499"/>
              <a:gd name="connsiteX2" fmla="*/ 2158448 w 5714243"/>
              <a:gd name="connsiteY2" fmla="*/ 1750436 h 6953499"/>
              <a:gd name="connsiteX3" fmla="*/ 3395843 w 5714243"/>
              <a:gd name="connsiteY3" fmla="*/ 5785839 h 6953499"/>
              <a:gd name="connsiteX4" fmla="*/ 3006719 w 5714243"/>
              <a:gd name="connsiteY4" fmla="*/ 6953499 h 6953499"/>
              <a:gd name="connsiteX5" fmla="*/ 3910786 w 5714243"/>
              <a:gd name="connsiteY5" fmla="*/ 6586563 h 6953499"/>
              <a:gd name="connsiteX6" fmla="*/ 5714243 w 5714243"/>
              <a:gd name="connsiteY6" fmla="*/ 5840649 h 6953499"/>
              <a:gd name="connsiteX7" fmla="*/ 3182076 w 5714243"/>
              <a:gd name="connsiteY7" fmla="*/ 0 h 6953499"/>
              <a:gd name="connsiteX8" fmla="*/ 0 w 5714243"/>
              <a:gd name="connsiteY8" fmla="*/ 1513668 h 6953499"/>
              <a:gd name="connsiteX9" fmla="*/ 754470 w 5714243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2235146 w 5790941"/>
              <a:gd name="connsiteY2" fmla="*/ 1750436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141521 w 5790941"/>
              <a:gd name="connsiteY0" fmla="*/ 1328931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141521 w 5790941"/>
              <a:gd name="connsiteY0" fmla="*/ 1328931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607187 w 5790941"/>
              <a:gd name="connsiteY0" fmla="*/ 1130149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607187 w 5790941"/>
              <a:gd name="connsiteY9" fmla="*/ 1130149 h 6953499"/>
              <a:gd name="connsiteX0" fmla="*/ 167604 w 5351358"/>
              <a:gd name="connsiteY0" fmla="*/ 1130149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167604 w 5351358"/>
              <a:gd name="connsiteY9" fmla="*/ 1130149 h 6953499"/>
              <a:gd name="connsiteX0" fmla="*/ 697711 w 5351358"/>
              <a:gd name="connsiteY0" fmla="*/ 905308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2131520 w 5351358"/>
              <a:gd name="connsiteY1" fmla="*/ 931334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281911 w 4935558"/>
              <a:gd name="connsiteY0" fmla="*/ 905308 h 6953499"/>
              <a:gd name="connsiteX1" fmla="*/ 1715720 w 4935558"/>
              <a:gd name="connsiteY1" fmla="*/ 931334 h 6953499"/>
              <a:gd name="connsiteX2" fmla="*/ 3147936 w 4935558"/>
              <a:gd name="connsiteY2" fmla="*/ 2472135 h 6953499"/>
              <a:gd name="connsiteX3" fmla="*/ 3946639 w 4935558"/>
              <a:gd name="connsiteY3" fmla="*/ 5258737 h 6953499"/>
              <a:gd name="connsiteX4" fmla="*/ 2228034 w 4935558"/>
              <a:gd name="connsiteY4" fmla="*/ 6953499 h 6953499"/>
              <a:gd name="connsiteX5" fmla="*/ 3132101 w 4935558"/>
              <a:gd name="connsiteY5" fmla="*/ 6586563 h 6953499"/>
              <a:gd name="connsiteX6" fmla="*/ 4935558 w 4935558"/>
              <a:gd name="connsiteY6" fmla="*/ 5840649 h 6953499"/>
              <a:gd name="connsiteX7" fmla="*/ 2403391 w 4935558"/>
              <a:gd name="connsiteY7" fmla="*/ 0 h 6953499"/>
              <a:gd name="connsiteX8" fmla="*/ 0 w 4935558"/>
              <a:gd name="connsiteY8" fmla="*/ 936632 h 6953499"/>
              <a:gd name="connsiteX9" fmla="*/ 281911 w 4935558"/>
              <a:gd name="connsiteY9" fmla="*/ 905308 h 6953499"/>
              <a:gd name="connsiteX0" fmla="*/ 320270 w 4973917"/>
              <a:gd name="connsiteY0" fmla="*/ 905308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320270 w 4973917"/>
              <a:gd name="connsiteY9" fmla="*/ 905308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4022772 w 4973917"/>
              <a:gd name="connsiteY5" fmla="*/ 6231436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84998 w 4973917"/>
              <a:gd name="connsiteY3" fmla="*/ 5258737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52043 w 4973917"/>
              <a:gd name="connsiteY3" fmla="*/ 4905030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334816"/>
              <a:gd name="connsiteX1" fmla="*/ 1754079 w 4973917"/>
              <a:gd name="connsiteY1" fmla="*/ 931334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334816"/>
              <a:gd name="connsiteX1" fmla="*/ 1850736 w 4973917"/>
              <a:gd name="connsiteY1" fmla="*/ 955170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3952043 w 4973917"/>
              <a:gd name="connsiteY3" fmla="*/ 4905030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89097 w 4973917"/>
              <a:gd name="connsiteY1" fmla="*/ 918685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409256 w 4706946"/>
              <a:gd name="connsiteY0" fmla="*/ 803320 h 6231436"/>
              <a:gd name="connsiteX1" fmla="*/ 1622126 w 4706946"/>
              <a:gd name="connsiteY1" fmla="*/ 918685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231436"/>
              <a:gd name="connsiteX1" fmla="*/ 1855324 w 4706946"/>
              <a:gd name="connsiteY1" fmla="*/ 1034124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19324 w 4706946"/>
              <a:gd name="connsiteY2" fmla="*/ 2472135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12502 w 4706946"/>
              <a:gd name="connsiteY4" fmla="*/ 6061551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3106471 w 4706946"/>
              <a:gd name="connsiteY2" fmla="*/ 2606279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22203"/>
              <a:gd name="connsiteY0" fmla="*/ 803320 h 6314822"/>
              <a:gd name="connsiteX1" fmla="*/ 1737827 w 4722203"/>
              <a:gd name="connsiteY1" fmla="*/ 1061201 h 6314822"/>
              <a:gd name="connsiteX2" fmla="*/ 3106471 w 4722203"/>
              <a:gd name="connsiteY2" fmla="*/ 2606279 h 6314822"/>
              <a:gd name="connsiteX3" fmla="*/ 3863818 w 4722203"/>
              <a:gd name="connsiteY3" fmla="*/ 4843238 h 6314822"/>
              <a:gd name="connsiteX4" fmla="*/ 3552921 w 4722203"/>
              <a:gd name="connsiteY4" fmla="*/ 6293868 h 6314822"/>
              <a:gd name="connsiteX5" fmla="*/ 3575517 w 4722203"/>
              <a:gd name="connsiteY5" fmla="*/ 6314822 h 6314822"/>
              <a:gd name="connsiteX6" fmla="*/ 4722203 w 4722203"/>
              <a:gd name="connsiteY6" fmla="*/ 5876766 h 6314822"/>
              <a:gd name="connsiteX7" fmla="*/ 2174779 w 4722203"/>
              <a:gd name="connsiteY7" fmla="*/ 0 h 6314822"/>
              <a:gd name="connsiteX8" fmla="*/ 0 w 4722203"/>
              <a:gd name="connsiteY8" fmla="*/ 865163 h 6314822"/>
              <a:gd name="connsiteX9" fmla="*/ 409256 w 4722203"/>
              <a:gd name="connsiteY9" fmla="*/ 803320 h 6314822"/>
              <a:gd name="connsiteX0" fmla="*/ 409256 w 4722203"/>
              <a:gd name="connsiteY0" fmla="*/ 803320 h 6466788"/>
              <a:gd name="connsiteX1" fmla="*/ 1737827 w 4722203"/>
              <a:gd name="connsiteY1" fmla="*/ 1061201 h 6466788"/>
              <a:gd name="connsiteX2" fmla="*/ 3106471 w 4722203"/>
              <a:gd name="connsiteY2" fmla="*/ 2606279 h 6466788"/>
              <a:gd name="connsiteX3" fmla="*/ 3863818 w 4722203"/>
              <a:gd name="connsiteY3" fmla="*/ 4843238 h 6466788"/>
              <a:gd name="connsiteX4" fmla="*/ 3552921 w 4722203"/>
              <a:gd name="connsiteY4" fmla="*/ 6293868 h 6466788"/>
              <a:gd name="connsiteX5" fmla="*/ 3360351 w 4722203"/>
              <a:gd name="connsiteY5" fmla="*/ 6466788 h 6466788"/>
              <a:gd name="connsiteX6" fmla="*/ 4722203 w 4722203"/>
              <a:gd name="connsiteY6" fmla="*/ 5876766 h 6466788"/>
              <a:gd name="connsiteX7" fmla="*/ 2174779 w 4722203"/>
              <a:gd name="connsiteY7" fmla="*/ 0 h 6466788"/>
              <a:gd name="connsiteX8" fmla="*/ 0 w 4722203"/>
              <a:gd name="connsiteY8" fmla="*/ 865163 h 6466788"/>
              <a:gd name="connsiteX9" fmla="*/ 409256 w 4722203"/>
              <a:gd name="connsiteY9" fmla="*/ 803320 h 6466788"/>
              <a:gd name="connsiteX0" fmla="*/ 409256 w 5054769"/>
              <a:gd name="connsiteY0" fmla="*/ 803320 h 6466788"/>
              <a:gd name="connsiteX1" fmla="*/ 1737827 w 5054769"/>
              <a:gd name="connsiteY1" fmla="*/ 1061201 h 6466788"/>
              <a:gd name="connsiteX2" fmla="*/ 3106471 w 5054769"/>
              <a:gd name="connsiteY2" fmla="*/ 2606279 h 6466788"/>
              <a:gd name="connsiteX3" fmla="*/ 3863818 w 5054769"/>
              <a:gd name="connsiteY3" fmla="*/ 4843238 h 6466788"/>
              <a:gd name="connsiteX4" fmla="*/ 3552921 w 5054769"/>
              <a:gd name="connsiteY4" fmla="*/ 6293868 h 6466788"/>
              <a:gd name="connsiteX5" fmla="*/ 3360351 w 5054769"/>
              <a:gd name="connsiteY5" fmla="*/ 6466788 h 6466788"/>
              <a:gd name="connsiteX6" fmla="*/ 5054769 w 5054769"/>
              <a:gd name="connsiteY6" fmla="*/ 6211106 h 6466788"/>
              <a:gd name="connsiteX7" fmla="*/ 2174779 w 5054769"/>
              <a:gd name="connsiteY7" fmla="*/ 0 h 6466788"/>
              <a:gd name="connsiteX8" fmla="*/ 0 w 5054769"/>
              <a:gd name="connsiteY8" fmla="*/ 865163 h 6466788"/>
              <a:gd name="connsiteX9" fmla="*/ 409256 w 5054769"/>
              <a:gd name="connsiteY9" fmla="*/ 803320 h 6466788"/>
              <a:gd name="connsiteX0" fmla="*/ 409256 w 5054796"/>
              <a:gd name="connsiteY0" fmla="*/ 803320 h 6466788"/>
              <a:gd name="connsiteX1" fmla="*/ 1737827 w 5054796"/>
              <a:gd name="connsiteY1" fmla="*/ 1061201 h 6466788"/>
              <a:gd name="connsiteX2" fmla="*/ 3106471 w 5054796"/>
              <a:gd name="connsiteY2" fmla="*/ 2606279 h 6466788"/>
              <a:gd name="connsiteX3" fmla="*/ 3863818 w 5054796"/>
              <a:gd name="connsiteY3" fmla="*/ 4843238 h 6466788"/>
              <a:gd name="connsiteX4" fmla="*/ 3552921 w 5054796"/>
              <a:gd name="connsiteY4" fmla="*/ 6293868 h 6466788"/>
              <a:gd name="connsiteX5" fmla="*/ 3360351 w 5054796"/>
              <a:gd name="connsiteY5" fmla="*/ 6466788 h 6466788"/>
              <a:gd name="connsiteX6" fmla="*/ 5054769 w 5054796"/>
              <a:gd name="connsiteY6" fmla="*/ 6211106 h 6466788"/>
              <a:gd name="connsiteX7" fmla="*/ 2174779 w 5054796"/>
              <a:gd name="connsiteY7" fmla="*/ 0 h 6466788"/>
              <a:gd name="connsiteX8" fmla="*/ 0 w 5054796"/>
              <a:gd name="connsiteY8" fmla="*/ 865163 h 6466788"/>
              <a:gd name="connsiteX9" fmla="*/ 409256 w 5054796"/>
              <a:gd name="connsiteY9" fmla="*/ 803320 h 6466788"/>
              <a:gd name="connsiteX0" fmla="*/ 409256 w 5501922"/>
              <a:gd name="connsiteY0" fmla="*/ 1009825 h 6673293"/>
              <a:gd name="connsiteX1" fmla="*/ 1737827 w 5501922"/>
              <a:gd name="connsiteY1" fmla="*/ 1267706 h 6673293"/>
              <a:gd name="connsiteX2" fmla="*/ 3106471 w 5501922"/>
              <a:gd name="connsiteY2" fmla="*/ 2812784 h 6673293"/>
              <a:gd name="connsiteX3" fmla="*/ 3863818 w 5501922"/>
              <a:gd name="connsiteY3" fmla="*/ 5049743 h 6673293"/>
              <a:gd name="connsiteX4" fmla="*/ 3552921 w 5501922"/>
              <a:gd name="connsiteY4" fmla="*/ 6500373 h 6673293"/>
              <a:gd name="connsiteX5" fmla="*/ 3360351 w 5501922"/>
              <a:gd name="connsiteY5" fmla="*/ 6673293 h 6673293"/>
              <a:gd name="connsiteX6" fmla="*/ 5054769 w 5501922"/>
              <a:gd name="connsiteY6" fmla="*/ 6417611 h 6673293"/>
              <a:gd name="connsiteX7" fmla="*/ 5079847 w 5501922"/>
              <a:gd name="connsiteY7" fmla="*/ 0 h 6673293"/>
              <a:gd name="connsiteX8" fmla="*/ 0 w 5501922"/>
              <a:gd name="connsiteY8" fmla="*/ 1071668 h 6673293"/>
              <a:gd name="connsiteX9" fmla="*/ 409256 w 5501922"/>
              <a:gd name="connsiteY9" fmla="*/ 1009825 h 6673293"/>
              <a:gd name="connsiteX0" fmla="*/ 409256 w 5076291"/>
              <a:gd name="connsiteY0" fmla="*/ 921323 h 6584791"/>
              <a:gd name="connsiteX1" fmla="*/ 1737827 w 5076291"/>
              <a:gd name="connsiteY1" fmla="*/ 1179204 h 6584791"/>
              <a:gd name="connsiteX2" fmla="*/ 3106471 w 5076291"/>
              <a:gd name="connsiteY2" fmla="*/ 2724282 h 6584791"/>
              <a:gd name="connsiteX3" fmla="*/ 3863818 w 5076291"/>
              <a:gd name="connsiteY3" fmla="*/ 4961241 h 6584791"/>
              <a:gd name="connsiteX4" fmla="*/ 3552921 w 5076291"/>
              <a:gd name="connsiteY4" fmla="*/ 6411871 h 6584791"/>
              <a:gd name="connsiteX5" fmla="*/ 3360351 w 5076291"/>
              <a:gd name="connsiteY5" fmla="*/ 6584791 h 6584791"/>
              <a:gd name="connsiteX6" fmla="*/ 5054769 w 5076291"/>
              <a:gd name="connsiteY6" fmla="*/ 6329109 h 6584791"/>
              <a:gd name="connsiteX7" fmla="*/ 4297337 w 5076291"/>
              <a:gd name="connsiteY7" fmla="*/ 0 h 6584791"/>
              <a:gd name="connsiteX8" fmla="*/ 0 w 5076291"/>
              <a:gd name="connsiteY8" fmla="*/ 983166 h 6584791"/>
              <a:gd name="connsiteX9" fmla="*/ 409256 w 5076291"/>
              <a:gd name="connsiteY9" fmla="*/ 921323 h 6584791"/>
              <a:gd name="connsiteX0" fmla="*/ 409256 w 5054897"/>
              <a:gd name="connsiteY0" fmla="*/ 921323 h 6584791"/>
              <a:gd name="connsiteX1" fmla="*/ 1737827 w 5054897"/>
              <a:gd name="connsiteY1" fmla="*/ 1179204 h 6584791"/>
              <a:gd name="connsiteX2" fmla="*/ 3106471 w 5054897"/>
              <a:gd name="connsiteY2" fmla="*/ 2724282 h 6584791"/>
              <a:gd name="connsiteX3" fmla="*/ 3863818 w 5054897"/>
              <a:gd name="connsiteY3" fmla="*/ 4961241 h 6584791"/>
              <a:gd name="connsiteX4" fmla="*/ 3552921 w 5054897"/>
              <a:gd name="connsiteY4" fmla="*/ 6411871 h 6584791"/>
              <a:gd name="connsiteX5" fmla="*/ 3360351 w 5054897"/>
              <a:gd name="connsiteY5" fmla="*/ 6584791 h 6584791"/>
              <a:gd name="connsiteX6" fmla="*/ 5054769 w 5054897"/>
              <a:gd name="connsiteY6" fmla="*/ 6329109 h 6584791"/>
              <a:gd name="connsiteX7" fmla="*/ 4297337 w 5054897"/>
              <a:gd name="connsiteY7" fmla="*/ 0 h 6584791"/>
              <a:gd name="connsiteX8" fmla="*/ 0 w 5054897"/>
              <a:gd name="connsiteY8" fmla="*/ 983166 h 6584791"/>
              <a:gd name="connsiteX9" fmla="*/ 409256 w 5054897"/>
              <a:gd name="connsiteY9" fmla="*/ 921323 h 6584791"/>
              <a:gd name="connsiteX0" fmla="*/ 409256 w 5236824"/>
              <a:gd name="connsiteY0" fmla="*/ 1009825 h 6673293"/>
              <a:gd name="connsiteX1" fmla="*/ 1737827 w 5236824"/>
              <a:gd name="connsiteY1" fmla="*/ 1267706 h 6673293"/>
              <a:gd name="connsiteX2" fmla="*/ 3106471 w 5236824"/>
              <a:gd name="connsiteY2" fmla="*/ 2812784 h 6673293"/>
              <a:gd name="connsiteX3" fmla="*/ 3863818 w 5236824"/>
              <a:gd name="connsiteY3" fmla="*/ 5049743 h 6673293"/>
              <a:gd name="connsiteX4" fmla="*/ 3552921 w 5236824"/>
              <a:gd name="connsiteY4" fmla="*/ 6500373 h 6673293"/>
              <a:gd name="connsiteX5" fmla="*/ 3360351 w 5236824"/>
              <a:gd name="connsiteY5" fmla="*/ 6673293 h 6673293"/>
              <a:gd name="connsiteX6" fmla="*/ 5054769 w 5236824"/>
              <a:gd name="connsiteY6" fmla="*/ 6417611 h 6673293"/>
              <a:gd name="connsiteX7" fmla="*/ 5079848 w 5236824"/>
              <a:gd name="connsiteY7" fmla="*/ 0 h 6673293"/>
              <a:gd name="connsiteX8" fmla="*/ 0 w 5236824"/>
              <a:gd name="connsiteY8" fmla="*/ 1071668 h 6673293"/>
              <a:gd name="connsiteX9" fmla="*/ 409256 w 5236824"/>
              <a:gd name="connsiteY9" fmla="*/ 1009825 h 6673293"/>
              <a:gd name="connsiteX0" fmla="*/ 409256 w 5079848"/>
              <a:gd name="connsiteY0" fmla="*/ 1009825 h 6673293"/>
              <a:gd name="connsiteX1" fmla="*/ 1737827 w 5079848"/>
              <a:gd name="connsiteY1" fmla="*/ 1267706 h 6673293"/>
              <a:gd name="connsiteX2" fmla="*/ 3106471 w 5079848"/>
              <a:gd name="connsiteY2" fmla="*/ 2812784 h 6673293"/>
              <a:gd name="connsiteX3" fmla="*/ 3863818 w 5079848"/>
              <a:gd name="connsiteY3" fmla="*/ 5049743 h 6673293"/>
              <a:gd name="connsiteX4" fmla="*/ 3552921 w 5079848"/>
              <a:gd name="connsiteY4" fmla="*/ 6500373 h 6673293"/>
              <a:gd name="connsiteX5" fmla="*/ 3360351 w 5079848"/>
              <a:gd name="connsiteY5" fmla="*/ 6673293 h 6673293"/>
              <a:gd name="connsiteX6" fmla="*/ 5054769 w 5079848"/>
              <a:gd name="connsiteY6" fmla="*/ 6417611 h 6673293"/>
              <a:gd name="connsiteX7" fmla="*/ 5079848 w 5079848"/>
              <a:gd name="connsiteY7" fmla="*/ 0 h 6673293"/>
              <a:gd name="connsiteX8" fmla="*/ 0 w 5079848"/>
              <a:gd name="connsiteY8" fmla="*/ 1071668 h 6673293"/>
              <a:gd name="connsiteX9" fmla="*/ 409256 w 5079848"/>
              <a:gd name="connsiteY9" fmla="*/ 1009825 h 6673293"/>
              <a:gd name="connsiteX0" fmla="*/ 399475 w 5070067"/>
              <a:gd name="connsiteY0" fmla="*/ 1009825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399475 w 5070067"/>
              <a:gd name="connsiteY9" fmla="*/ 1009825 h 6673293"/>
              <a:gd name="connsiteX0" fmla="*/ 1778648 w 5070067"/>
              <a:gd name="connsiteY0" fmla="*/ 557483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435544 w 5070067"/>
              <a:gd name="connsiteY4" fmla="*/ 6175867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574957"/>
              <a:gd name="connsiteX1" fmla="*/ 3322410 w 5070067"/>
              <a:gd name="connsiteY1" fmla="*/ 1356207 h 6574957"/>
              <a:gd name="connsiteX2" fmla="*/ 4524770 w 5070067"/>
              <a:gd name="connsiteY2" fmla="*/ 2793118 h 6574957"/>
              <a:gd name="connsiteX3" fmla="*/ 4763705 w 5070067"/>
              <a:gd name="connsiteY3" fmla="*/ 5108745 h 6574957"/>
              <a:gd name="connsiteX4" fmla="*/ 3435544 w 5070067"/>
              <a:gd name="connsiteY4" fmla="*/ 6175867 h 6574957"/>
              <a:gd name="connsiteX5" fmla="*/ 2812595 w 5070067"/>
              <a:gd name="connsiteY5" fmla="*/ 6574957 h 6574957"/>
              <a:gd name="connsiteX6" fmla="*/ 5044988 w 5070067"/>
              <a:gd name="connsiteY6" fmla="*/ 6417611 h 6574957"/>
              <a:gd name="connsiteX7" fmla="*/ 5070067 w 5070067"/>
              <a:gd name="connsiteY7" fmla="*/ 0 h 6574957"/>
              <a:gd name="connsiteX8" fmla="*/ 0 w 5070067"/>
              <a:gd name="connsiteY8" fmla="*/ 19481 h 6574957"/>
              <a:gd name="connsiteX9" fmla="*/ 1778648 w 5070067"/>
              <a:gd name="connsiteY9" fmla="*/ 557483 h 6574957"/>
              <a:gd name="connsiteX0" fmla="*/ 1778648 w 5070067"/>
              <a:gd name="connsiteY0" fmla="*/ 557483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1778648 w 5070067"/>
              <a:gd name="connsiteY9" fmla="*/ 557483 h 6447121"/>
              <a:gd name="connsiteX0" fmla="*/ 2874161 w 5070067"/>
              <a:gd name="connsiteY0" fmla="*/ 449314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973520 w 5070067"/>
              <a:gd name="connsiteY4" fmla="*/ 6195533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3973520 w 5070067"/>
              <a:gd name="connsiteY4" fmla="*/ 6195533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39804 w 5070067"/>
              <a:gd name="connsiteY4" fmla="*/ 6008697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2874161 w 5070067"/>
              <a:gd name="connsiteY9" fmla="*/ 449314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1553676 w 3172481"/>
              <a:gd name="connsiteY0" fmla="*/ 360813 h 6456945"/>
              <a:gd name="connsiteX1" fmla="*/ 2275803 w 3172481"/>
              <a:gd name="connsiteY1" fmla="*/ 1375874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71562 w 3172481"/>
              <a:gd name="connsiteY4" fmla="*/ 6087366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2042744 w 3172481"/>
              <a:gd name="connsiteY0" fmla="*/ 301812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2042744 w 317248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29215 w 2605161"/>
              <a:gd name="connsiteY4" fmla="*/ 587102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68340 w 2605161"/>
              <a:gd name="connsiteY4" fmla="*/ 6136534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841182 w 2605161"/>
              <a:gd name="connsiteY4" fmla="*/ 5989032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2 w 2605161"/>
              <a:gd name="connsiteY4" fmla="*/ 614636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95498 w 2605161"/>
              <a:gd name="connsiteY4" fmla="*/ 6057868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161" h="6456945">
                <a:moveTo>
                  <a:pt x="1475424" y="301812"/>
                </a:moveTo>
                <a:cubicBezTo>
                  <a:pt x="1524611" y="300523"/>
                  <a:pt x="1818117" y="485369"/>
                  <a:pt x="1972581" y="795696"/>
                </a:cubicBezTo>
                <a:cubicBezTo>
                  <a:pt x="2127045" y="1106023"/>
                  <a:pt x="2318497" y="1630128"/>
                  <a:pt x="2402211" y="2163772"/>
                </a:cubicBezTo>
                <a:cubicBezTo>
                  <a:pt x="2485925" y="2697416"/>
                  <a:pt x="2535764" y="3337070"/>
                  <a:pt x="2474864" y="3997559"/>
                </a:cubicBezTo>
                <a:cubicBezTo>
                  <a:pt x="2413964" y="4658048"/>
                  <a:pt x="2518200" y="5500835"/>
                  <a:pt x="2036810" y="6126705"/>
                </a:cubicBezTo>
                <a:cubicBezTo>
                  <a:pt x="1679178" y="6407237"/>
                  <a:pt x="1497614" y="6373092"/>
                  <a:pt x="748726" y="6437286"/>
                </a:cubicBezTo>
                <a:lnTo>
                  <a:pt x="2589863" y="6456945"/>
                </a:lnTo>
                <a:cubicBezTo>
                  <a:pt x="2598222" y="4170238"/>
                  <a:pt x="2567459" y="2031036"/>
                  <a:pt x="2605161" y="0"/>
                </a:cubicBezTo>
                <a:lnTo>
                  <a:pt x="0" y="39148"/>
                </a:lnTo>
                <a:cubicBezTo>
                  <a:pt x="243253" y="-45041"/>
                  <a:pt x="1050909" y="82408"/>
                  <a:pt x="1475424" y="301812"/>
                </a:cubicBezTo>
                <a:close/>
              </a:path>
            </a:pathLst>
          </a:custGeom>
          <a:solidFill>
            <a:srgbClr val="F2F2F2">
              <a:alpha val="2392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ADBE-1D98-CFFC-0D26-EC40DA6F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72250"/>
            <a:ext cx="4292600" cy="1873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Lisa Generoso | Ph.D in Particle Physics - XL cycle</a:t>
            </a:r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20AA4-212F-DF04-BF12-AC6AA43B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9157" y="6568308"/>
            <a:ext cx="1168400" cy="187325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fld id="{B9559CBE-A805-5C43-8CA5-17D8F6B79C3A}" type="slidenum">
              <a:rPr lang="en-IT" smtClean="0"/>
              <a:pPr/>
              <a:t>‹#›</a:t>
            </a:fld>
            <a:endParaRPr lang="en-IT" dirty="0"/>
          </a:p>
        </p:txBody>
      </p:sp>
      <p:sp>
        <p:nvSpPr>
          <p:cNvPr id="16" name="Freeform: Shape 60">
            <a:extLst>
              <a:ext uri="{FF2B5EF4-FFF2-40B4-BE49-F238E27FC236}">
                <a16:creationId xmlns:a16="http://schemas.microsoft.com/office/drawing/2014/main" id="{A53CAB93-AF84-C4C0-31DE-B14DD536153A}"/>
              </a:ext>
            </a:extLst>
          </p:cNvPr>
          <p:cNvSpPr/>
          <p:nvPr userDrawn="1"/>
        </p:nvSpPr>
        <p:spPr>
          <a:xfrm>
            <a:off x="8696076" y="0"/>
            <a:ext cx="3517819" cy="685800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  <a:gd name="connsiteX0" fmla="*/ 812878 w 5243339"/>
              <a:gd name="connsiteY0" fmla="*/ 840 h 5265194"/>
              <a:gd name="connsiteX1" fmla="*/ 960980 w 5243339"/>
              <a:gd name="connsiteY1" fmla="*/ 1442 h 5265194"/>
              <a:gd name="connsiteX2" fmla="*/ 2216856 w 5243339"/>
              <a:gd name="connsiteY2" fmla="*/ 376120 h 5265194"/>
              <a:gd name="connsiteX3" fmla="*/ 3687427 w 5243339"/>
              <a:gd name="connsiteY3" fmla="*/ 4778650 h 5265194"/>
              <a:gd name="connsiteX4" fmla="*/ 3267677 w 5243339"/>
              <a:gd name="connsiteY4" fmla="*/ 5245601 h 5265194"/>
              <a:gd name="connsiteX5" fmla="*/ 3237167 w 5243339"/>
              <a:gd name="connsiteY5" fmla="*/ 5265194 h 5265194"/>
              <a:gd name="connsiteX6" fmla="*/ 5243339 w 5243339"/>
              <a:gd name="connsiteY6" fmla="*/ 4365763 h 5265194"/>
              <a:gd name="connsiteX7" fmla="*/ 0 w 5243339"/>
              <a:gd name="connsiteY7" fmla="*/ 162790 h 5265194"/>
              <a:gd name="connsiteX8" fmla="*/ 58408 w 5243339"/>
              <a:gd name="connsiteY8" fmla="*/ 139352 h 5265194"/>
              <a:gd name="connsiteX9" fmla="*/ 812878 w 5243339"/>
              <a:gd name="connsiteY9" fmla="*/ 840 h 5265194"/>
              <a:gd name="connsiteX0" fmla="*/ 754470 w 5184931"/>
              <a:gd name="connsiteY0" fmla="*/ 1197946 h 6462300"/>
              <a:gd name="connsiteX1" fmla="*/ 902572 w 5184931"/>
              <a:gd name="connsiteY1" fmla="*/ 1198548 h 6462300"/>
              <a:gd name="connsiteX2" fmla="*/ 2158448 w 5184931"/>
              <a:gd name="connsiteY2" fmla="*/ 1573226 h 6462300"/>
              <a:gd name="connsiteX3" fmla="*/ 3629019 w 5184931"/>
              <a:gd name="connsiteY3" fmla="*/ 5975756 h 6462300"/>
              <a:gd name="connsiteX4" fmla="*/ 3209269 w 5184931"/>
              <a:gd name="connsiteY4" fmla="*/ 6442707 h 6462300"/>
              <a:gd name="connsiteX5" fmla="*/ 3178759 w 5184931"/>
              <a:gd name="connsiteY5" fmla="*/ 6462300 h 6462300"/>
              <a:gd name="connsiteX6" fmla="*/ 5184931 w 5184931"/>
              <a:gd name="connsiteY6" fmla="*/ 5562869 h 6462300"/>
              <a:gd name="connsiteX7" fmla="*/ 2977238 w 5184931"/>
              <a:gd name="connsiteY7" fmla="*/ 0 h 6462300"/>
              <a:gd name="connsiteX8" fmla="*/ 0 w 5184931"/>
              <a:gd name="connsiteY8" fmla="*/ 1336458 h 6462300"/>
              <a:gd name="connsiteX9" fmla="*/ 754470 w 5184931"/>
              <a:gd name="connsiteY9" fmla="*/ 1197946 h 6462300"/>
              <a:gd name="connsiteX0" fmla="*/ 754470 w 5184931"/>
              <a:gd name="connsiteY0" fmla="*/ 1197946 h 6442707"/>
              <a:gd name="connsiteX1" fmla="*/ 902572 w 5184931"/>
              <a:gd name="connsiteY1" fmla="*/ 1198548 h 6442707"/>
              <a:gd name="connsiteX2" fmla="*/ 2158448 w 5184931"/>
              <a:gd name="connsiteY2" fmla="*/ 1573226 h 6442707"/>
              <a:gd name="connsiteX3" fmla="*/ 3629019 w 5184931"/>
              <a:gd name="connsiteY3" fmla="*/ 5975756 h 6442707"/>
              <a:gd name="connsiteX4" fmla="*/ 3209269 w 5184931"/>
              <a:gd name="connsiteY4" fmla="*/ 6442707 h 6442707"/>
              <a:gd name="connsiteX5" fmla="*/ 3695236 w 5184931"/>
              <a:gd name="connsiteY5" fmla="*/ 6234345 h 6442707"/>
              <a:gd name="connsiteX6" fmla="*/ 5184931 w 5184931"/>
              <a:gd name="connsiteY6" fmla="*/ 5562869 h 6442707"/>
              <a:gd name="connsiteX7" fmla="*/ 2977238 w 5184931"/>
              <a:gd name="connsiteY7" fmla="*/ 0 h 6442707"/>
              <a:gd name="connsiteX8" fmla="*/ 0 w 5184931"/>
              <a:gd name="connsiteY8" fmla="*/ 1336458 h 6442707"/>
              <a:gd name="connsiteX9" fmla="*/ 754470 w 5184931"/>
              <a:gd name="connsiteY9" fmla="*/ 1197946 h 6442707"/>
              <a:gd name="connsiteX0" fmla="*/ 754470 w 5714243"/>
              <a:gd name="connsiteY0" fmla="*/ 1197946 h 6442707"/>
              <a:gd name="connsiteX1" fmla="*/ 902572 w 5714243"/>
              <a:gd name="connsiteY1" fmla="*/ 1198548 h 6442707"/>
              <a:gd name="connsiteX2" fmla="*/ 2158448 w 5714243"/>
              <a:gd name="connsiteY2" fmla="*/ 1573226 h 6442707"/>
              <a:gd name="connsiteX3" fmla="*/ 3629019 w 5714243"/>
              <a:gd name="connsiteY3" fmla="*/ 5975756 h 6442707"/>
              <a:gd name="connsiteX4" fmla="*/ 3209269 w 5714243"/>
              <a:gd name="connsiteY4" fmla="*/ 6442707 h 6442707"/>
              <a:gd name="connsiteX5" fmla="*/ 3695236 w 5714243"/>
              <a:gd name="connsiteY5" fmla="*/ 6234345 h 6442707"/>
              <a:gd name="connsiteX6" fmla="*/ 5714243 w 5714243"/>
              <a:gd name="connsiteY6" fmla="*/ 5663439 h 6442707"/>
              <a:gd name="connsiteX7" fmla="*/ 2977238 w 5714243"/>
              <a:gd name="connsiteY7" fmla="*/ 0 h 6442707"/>
              <a:gd name="connsiteX8" fmla="*/ 0 w 5714243"/>
              <a:gd name="connsiteY8" fmla="*/ 1336458 h 6442707"/>
              <a:gd name="connsiteX9" fmla="*/ 754470 w 5714243"/>
              <a:gd name="connsiteY9" fmla="*/ 1197946 h 6442707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695236 w 5714243"/>
              <a:gd name="connsiteY5" fmla="*/ 6234345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910786 w 5714243"/>
              <a:gd name="connsiteY5" fmla="*/ 6409353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629019 w 5714243"/>
              <a:gd name="connsiteY3" fmla="*/ 5975756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395843 w 5714243"/>
              <a:gd name="connsiteY3" fmla="*/ 5608629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375156 h 6953499"/>
              <a:gd name="connsiteX1" fmla="*/ 902572 w 5714243"/>
              <a:gd name="connsiteY1" fmla="*/ 1375758 h 6953499"/>
              <a:gd name="connsiteX2" fmla="*/ 2158448 w 5714243"/>
              <a:gd name="connsiteY2" fmla="*/ 1750436 h 6953499"/>
              <a:gd name="connsiteX3" fmla="*/ 3395843 w 5714243"/>
              <a:gd name="connsiteY3" fmla="*/ 5785839 h 6953499"/>
              <a:gd name="connsiteX4" fmla="*/ 3006719 w 5714243"/>
              <a:gd name="connsiteY4" fmla="*/ 6953499 h 6953499"/>
              <a:gd name="connsiteX5" fmla="*/ 3910786 w 5714243"/>
              <a:gd name="connsiteY5" fmla="*/ 6586563 h 6953499"/>
              <a:gd name="connsiteX6" fmla="*/ 5714243 w 5714243"/>
              <a:gd name="connsiteY6" fmla="*/ 5840649 h 6953499"/>
              <a:gd name="connsiteX7" fmla="*/ 3182076 w 5714243"/>
              <a:gd name="connsiteY7" fmla="*/ 0 h 6953499"/>
              <a:gd name="connsiteX8" fmla="*/ 0 w 5714243"/>
              <a:gd name="connsiteY8" fmla="*/ 1513668 h 6953499"/>
              <a:gd name="connsiteX9" fmla="*/ 754470 w 5714243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2235146 w 5790941"/>
              <a:gd name="connsiteY2" fmla="*/ 1750436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141521 w 5790941"/>
              <a:gd name="connsiteY0" fmla="*/ 1328931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141521 w 5790941"/>
              <a:gd name="connsiteY0" fmla="*/ 1328931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607187 w 5790941"/>
              <a:gd name="connsiteY0" fmla="*/ 1130149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607187 w 5790941"/>
              <a:gd name="connsiteY9" fmla="*/ 1130149 h 6953499"/>
              <a:gd name="connsiteX0" fmla="*/ 167604 w 5351358"/>
              <a:gd name="connsiteY0" fmla="*/ 1130149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167604 w 5351358"/>
              <a:gd name="connsiteY9" fmla="*/ 1130149 h 6953499"/>
              <a:gd name="connsiteX0" fmla="*/ 697711 w 5351358"/>
              <a:gd name="connsiteY0" fmla="*/ 905308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2131520 w 5351358"/>
              <a:gd name="connsiteY1" fmla="*/ 931334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281911 w 4935558"/>
              <a:gd name="connsiteY0" fmla="*/ 905308 h 6953499"/>
              <a:gd name="connsiteX1" fmla="*/ 1715720 w 4935558"/>
              <a:gd name="connsiteY1" fmla="*/ 931334 h 6953499"/>
              <a:gd name="connsiteX2" fmla="*/ 3147936 w 4935558"/>
              <a:gd name="connsiteY2" fmla="*/ 2472135 h 6953499"/>
              <a:gd name="connsiteX3" fmla="*/ 3946639 w 4935558"/>
              <a:gd name="connsiteY3" fmla="*/ 5258737 h 6953499"/>
              <a:gd name="connsiteX4" fmla="*/ 2228034 w 4935558"/>
              <a:gd name="connsiteY4" fmla="*/ 6953499 h 6953499"/>
              <a:gd name="connsiteX5" fmla="*/ 3132101 w 4935558"/>
              <a:gd name="connsiteY5" fmla="*/ 6586563 h 6953499"/>
              <a:gd name="connsiteX6" fmla="*/ 4935558 w 4935558"/>
              <a:gd name="connsiteY6" fmla="*/ 5840649 h 6953499"/>
              <a:gd name="connsiteX7" fmla="*/ 2403391 w 4935558"/>
              <a:gd name="connsiteY7" fmla="*/ 0 h 6953499"/>
              <a:gd name="connsiteX8" fmla="*/ 0 w 4935558"/>
              <a:gd name="connsiteY8" fmla="*/ 936632 h 6953499"/>
              <a:gd name="connsiteX9" fmla="*/ 281911 w 4935558"/>
              <a:gd name="connsiteY9" fmla="*/ 905308 h 6953499"/>
              <a:gd name="connsiteX0" fmla="*/ 320270 w 4973917"/>
              <a:gd name="connsiteY0" fmla="*/ 905308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320270 w 4973917"/>
              <a:gd name="connsiteY9" fmla="*/ 905308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4022772 w 4973917"/>
              <a:gd name="connsiteY5" fmla="*/ 6231436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84998 w 4973917"/>
              <a:gd name="connsiteY3" fmla="*/ 5258737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52043 w 4973917"/>
              <a:gd name="connsiteY3" fmla="*/ 4905030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334816"/>
              <a:gd name="connsiteX1" fmla="*/ 1754079 w 4973917"/>
              <a:gd name="connsiteY1" fmla="*/ 931334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334816"/>
              <a:gd name="connsiteX1" fmla="*/ 1850736 w 4973917"/>
              <a:gd name="connsiteY1" fmla="*/ 955170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3952043 w 4973917"/>
              <a:gd name="connsiteY3" fmla="*/ 4905030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89097 w 4973917"/>
              <a:gd name="connsiteY1" fmla="*/ 918685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409256 w 4706946"/>
              <a:gd name="connsiteY0" fmla="*/ 803320 h 6231436"/>
              <a:gd name="connsiteX1" fmla="*/ 1622126 w 4706946"/>
              <a:gd name="connsiteY1" fmla="*/ 918685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231436"/>
              <a:gd name="connsiteX1" fmla="*/ 1855324 w 4706946"/>
              <a:gd name="connsiteY1" fmla="*/ 1034124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19324 w 4706946"/>
              <a:gd name="connsiteY2" fmla="*/ 2472135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12502 w 4706946"/>
              <a:gd name="connsiteY4" fmla="*/ 6061551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3106471 w 4706946"/>
              <a:gd name="connsiteY2" fmla="*/ 2606279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22203"/>
              <a:gd name="connsiteY0" fmla="*/ 803320 h 6314822"/>
              <a:gd name="connsiteX1" fmla="*/ 1737827 w 4722203"/>
              <a:gd name="connsiteY1" fmla="*/ 1061201 h 6314822"/>
              <a:gd name="connsiteX2" fmla="*/ 3106471 w 4722203"/>
              <a:gd name="connsiteY2" fmla="*/ 2606279 h 6314822"/>
              <a:gd name="connsiteX3" fmla="*/ 3863818 w 4722203"/>
              <a:gd name="connsiteY3" fmla="*/ 4843238 h 6314822"/>
              <a:gd name="connsiteX4" fmla="*/ 3552921 w 4722203"/>
              <a:gd name="connsiteY4" fmla="*/ 6293868 h 6314822"/>
              <a:gd name="connsiteX5" fmla="*/ 3575517 w 4722203"/>
              <a:gd name="connsiteY5" fmla="*/ 6314822 h 6314822"/>
              <a:gd name="connsiteX6" fmla="*/ 4722203 w 4722203"/>
              <a:gd name="connsiteY6" fmla="*/ 5876766 h 6314822"/>
              <a:gd name="connsiteX7" fmla="*/ 2174779 w 4722203"/>
              <a:gd name="connsiteY7" fmla="*/ 0 h 6314822"/>
              <a:gd name="connsiteX8" fmla="*/ 0 w 4722203"/>
              <a:gd name="connsiteY8" fmla="*/ 865163 h 6314822"/>
              <a:gd name="connsiteX9" fmla="*/ 409256 w 4722203"/>
              <a:gd name="connsiteY9" fmla="*/ 803320 h 6314822"/>
              <a:gd name="connsiteX0" fmla="*/ 409256 w 4722203"/>
              <a:gd name="connsiteY0" fmla="*/ 803320 h 6466788"/>
              <a:gd name="connsiteX1" fmla="*/ 1737827 w 4722203"/>
              <a:gd name="connsiteY1" fmla="*/ 1061201 h 6466788"/>
              <a:gd name="connsiteX2" fmla="*/ 3106471 w 4722203"/>
              <a:gd name="connsiteY2" fmla="*/ 2606279 h 6466788"/>
              <a:gd name="connsiteX3" fmla="*/ 3863818 w 4722203"/>
              <a:gd name="connsiteY3" fmla="*/ 4843238 h 6466788"/>
              <a:gd name="connsiteX4" fmla="*/ 3552921 w 4722203"/>
              <a:gd name="connsiteY4" fmla="*/ 6293868 h 6466788"/>
              <a:gd name="connsiteX5" fmla="*/ 3360351 w 4722203"/>
              <a:gd name="connsiteY5" fmla="*/ 6466788 h 6466788"/>
              <a:gd name="connsiteX6" fmla="*/ 4722203 w 4722203"/>
              <a:gd name="connsiteY6" fmla="*/ 5876766 h 6466788"/>
              <a:gd name="connsiteX7" fmla="*/ 2174779 w 4722203"/>
              <a:gd name="connsiteY7" fmla="*/ 0 h 6466788"/>
              <a:gd name="connsiteX8" fmla="*/ 0 w 4722203"/>
              <a:gd name="connsiteY8" fmla="*/ 865163 h 6466788"/>
              <a:gd name="connsiteX9" fmla="*/ 409256 w 4722203"/>
              <a:gd name="connsiteY9" fmla="*/ 803320 h 6466788"/>
              <a:gd name="connsiteX0" fmla="*/ 409256 w 5054769"/>
              <a:gd name="connsiteY0" fmla="*/ 803320 h 6466788"/>
              <a:gd name="connsiteX1" fmla="*/ 1737827 w 5054769"/>
              <a:gd name="connsiteY1" fmla="*/ 1061201 h 6466788"/>
              <a:gd name="connsiteX2" fmla="*/ 3106471 w 5054769"/>
              <a:gd name="connsiteY2" fmla="*/ 2606279 h 6466788"/>
              <a:gd name="connsiteX3" fmla="*/ 3863818 w 5054769"/>
              <a:gd name="connsiteY3" fmla="*/ 4843238 h 6466788"/>
              <a:gd name="connsiteX4" fmla="*/ 3552921 w 5054769"/>
              <a:gd name="connsiteY4" fmla="*/ 6293868 h 6466788"/>
              <a:gd name="connsiteX5" fmla="*/ 3360351 w 5054769"/>
              <a:gd name="connsiteY5" fmla="*/ 6466788 h 6466788"/>
              <a:gd name="connsiteX6" fmla="*/ 5054769 w 5054769"/>
              <a:gd name="connsiteY6" fmla="*/ 6211106 h 6466788"/>
              <a:gd name="connsiteX7" fmla="*/ 2174779 w 5054769"/>
              <a:gd name="connsiteY7" fmla="*/ 0 h 6466788"/>
              <a:gd name="connsiteX8" fmla="*/ 0 w 5054769"/>
              <a:gd name="connsiteY8" fmla="*/ 865163 h 6466788"/>
              <a:gd name="connsiteX9" fmla="*/ 409256 w 5054769"/>
              <a:gd name="connsiteY9" fmla="*/ 803320 h 6466788"/>
              <a:gd name="connsiteX0" fmla="*/ 409256 w 5054796"/>
              <a:gd name="connsiteY0" fmla="*/ 803320 h 6466788"/>
              <a:gd name="connsiteX1" fmla="*/ 1737827 w 5054796"/>
              <a:gd name="connsiteY1" fmla="*/ 1061201 h 6466788"/>
              <a:gd name="connsiteX2" fmla="*/ 3106471 w 5054796"/>
              <a:gd name="connsiteY2" fmla="*/ 2606279 h 6466788"/>
              <a:gd name="connsiteX3" fmla="*/ 3863818 w 5054796"/>
              <a:gd name="connsiteY3" fmla="*/ 4843238 h 6466788"/>
              <a:gd name="connsiteX4" fmla="*/ 3552921 w 5054796"/>
              <a:gd name="connsiteY4" fmla="*/ 6293868 h 6466788"/>
              <a:gd name="connsiteX5" fmla="*/ 3360351 w 5054796"/>
              <a:gd name="connsiteY5" fmla="*/ 6466788 h 6466788"/>
              <a:gd name="connsiteX6" fmla="*/ 5054769 w 5054796"/>
              <a:gd name="connsiteY6" fmla="*/ 6211106 h 6466788"/>
              <a:gd name="connsiteX7" fmla="*/ 2174779 w 5054796"/>
              <a:gd name="connsiteY7" fmla="*/ 0 h 6466788"/>
              <a:gd name="connsiteX8" fmla="*/ 0 w 5054796"/>
              <a:gd name="connsiteY8" fmla="*/ 865163 h 6466788"/>
              <a:gd name="connsiteX9" fmla="*/ 409256 w 5054796"/>
              <a:gd name="connsiteY9" fmla="*/ 803320 h 6466788"/>
              <a:gd name="connsiteX0" fmla="*/ 409256 w 5501922"/>
              <a:gd name="connsiteY0" fmla="*/ 1009825 h 6673293"/>
              <a:gd name="connsiteX1" fmla="*/ 1737827 w 5501922"/>
              <a:gd name="connsiteY1" fmla="*/ 1267706 h 6673293"/>
              <a:gd name="connsiteX2" fmla="*/ 3106471 w 5501922"/>
              <a:gd name="connsiteY2" fmla="*/ 2812784 h 6673293"/>
              <a:gd name="connsiteX3" fmla="*/ 3863818 w 5501922"/>
              <a:gd name="connsiteY3" fmla="*/ 5049743 h 6673293"/>
              <a:gd name="connsiteX4" fmla="*/ 3552921 w 5501922"/>
              <a:gd name="connsiteY4" fmla="*/ 6500373 h 6673293"/>
              <a:gd name="connsiteX5" fmla="*/ 3360351 w 5501922"/>
              <a:gd name="connsiteY5" fmla="*/ 6673293 h 6673293"/>
              <a:gd name="connsiteX6" fmla="*/ 5054769 w 5501922"/>
              <a:gd name="connsiteY6" fmla="*/ 6417611 h 6673293"/>
              <a:gd name="connsiteX7" fmla="*/ 5079847 w 5501922"/>
              <a:gd name="connsiteY7" fmla="*/ 0 h 6673293"/>
              <a:gd name="connsiteX8" fmla="*/ 0 w 5501922"/>
              <a:gd name="connsiteY8" fmla="*/ 1071668 h 6673293"/>
              <a:gd name="connsiteX9" fmla="*/ 409256 w 5501922"/>
              <a:gd name="connsiteY9" fmla="*/ 1009825 h 6673293"/>
              <a:gd name="connsiteX0" fmla="*/ 409256 w 5076291"/>
              <a:gd name="connsiteY0" fmla="*/ 921323 h 6584791"/>
              <a:gd name="connsiteX1" fmla="*/ 1737827 w 5076291"/>
              <a:gd name="connsiteY1" fmla="*/ 1179204 h 6584791"/>
              <a:gd name="connsiteX2" fmla="*/ 3106471 w 5076291"/>
              <a:gd name="connsiteY2" fmla="*/ 2724282 h 6584791"/>
              <a:gd name="connsiteX3" fmla="*/ 3863818 w 5076291"/>
              <a:gd name="connsiteY3" fmla="*/ 4961241 h 6584791"/>
              <a:gd name="connsiteX4" fmla="*/ 3552921 w 5076291"/>
              <a:gd name="connsiteY4" fmla="*/ 6411871 h 6584791"/>
              <a:gd name="connsiteX5" fmla="*/ 3360351 w 5076291"/>
              <a:gd name="connsiteY5" fmla="*/ 6584791 h 6584791"/>
              <a:gd name="connsiteX6" fmla="*/ 5054769 w 5076291"/>
              <a:gd name="connsiteY6" fmla="*/ 6329109 h 6584791"/>
              <a:gd name="connsiteX7" fmla="*/ 4297337 w 5076291"/>
              <a:gd name="connsiteY7" fmla="*/ 0 h 6584791"/>
              <a:gd name="connsiteX8" fmla="*/ 0 w 5076291"/>
              <a:gd name="connsiteY8" fmla="*/ 983166 h 6584791"/>
              <a:gd name="connsiteX9" fmla="*/ 409256 w 5076291"/>
              <a:gd name="connsiteY9" fmla="*/ 921323 h 6584791"/>
              <a:gd name="connsiteX0" fmla="*/ 409256 w 5054897"/>
              <a:gd name="connsiteY0" fmla="*/ 921323 h 6584791"/>
              <a:gd name="connsiteX1" fmla="*/ 1737827 w 5054897"/>
              <a:gd name="connsiteY1" fmla="*/ 1179204 h 6584791"/>
              <a:gd name="connsiteX2" fmla="*/ 3106471 w 5054897"/>
              <a:gd name="connsiteY2" fmla="*/ 2724282 h 6584791"/>
              <a:gd name="connsiteX3" fmla="*/ 3863818 w 5054897"/>
              <a:gd name="connsiteY3" fmla="*/ 4961241 h 6584791"/>
              <a:gd name="connsiteX4" fmla="*/ 3552921 w 5054897"/>
              <a:gd name="connsiteY4" fmla="*/ 6411871 h 6584791"/>
              <a:gd name="connsiteX5" fmla="*/ 3360351 w 5054897"/>
              <a:gd name="connsiteY5" fmla="*/ 6584791 h 6584791"/>
              <a:gd name="connsiteX6" fmla="*/ 5054769 w 5054897"/>
              <a:gd name="connsiteY6" fmla="*/ 6329109 h 6584791"/>
              <a:gd name="connsiteX7" fmla="*/ 4297337 w 5054897"/>
              <a:gd name="connsiteY7" fmla="*/ 0 h 6584791"/>
              <a:gd name="connsiteX8" fmla="*/ 0 w 5054897"/>
              <a:gd name="connsiteY8" fmla="*/ 983166 h 6584791"/>
              <a:gd name="connsiteX9" fmla="*/ 409256 w 5054897"/>
              <a:gd name="connsiteY9" fmla="*/ 921323 h 6584791"/>
              <a:gd name="connsiteX0" fmla="*/ 409256 w 5236824"/>
              <a:gd name="connsiteY0" fmla="*/ 1009825 h 6673293"/>
              <a:gd name="connsiteX1" fmla="*/ 1737827 w 5236824"/>
              <a:gd name="connsiteY1" fmla="*/ 1267706 h 6673293"/>
              <a:gd name="connsiteX2" fmla="*/ 3106471 w 5236824"/>
              <a:gd name="connsiteY2" fmla="*/ 2812784 h 6673293"/>
              <a:gd name="connsiteX3" fmla="*/ 3863818 w 5236824"/>
              <a:gd name="connsiteY3" fmla="*/ 5049743 h 6673293"/>
              <a:gd name="connsiteX4" fmla="*/ 3552921 w 5236824"/>
              <a:gd name="connsiteY4" fmla="*/ 6500373 h 6673293"/>
              <a:gd name="connsiteX5" fmla="*/ 3360351 w 5236824"/>
              <a:gd name="connsiteY5" fmla="*/ 6673293 h 6673293"/>
              <a:gd name="connsiteX6" fmla="*/ 5054769 w 5236824"/>
              <a:gd name="connsiteY6" fmla="*/ 6417611 h 6673293"/>
              <a:gd name="connsiteX7" fmla="*/ 5079848 w 5236824"/>
              <a:gd name="connsiteY7" fmla="*/ 0 h 6673293"/>
              <a:gd name="connsiteX8" fmla="*/ 0 w 5236824"/>
              <a:gd name="connsiteY8" fmla="*/ 1071668 h 6673293"/>
              <a:gd name="connsiteX9" fmla="*/ 409256 w 5236824"/>
              <a:gd name="connsiteY9" fmla="*/ 1009825 h 6673293"/>
              <a:gd name="connsiteX0" fmla="*/ 409256 w 5079848"/>
              <a:gd name="connsiteY0" fmla="*/ 1009825 h 6673293"/>
              <a:gd name="connsiteX1" fmla="*/ 1737827 w 5079848"/>
              <a:gd name="connsiteY1" fmla="*/ 1267706 h 6673293"/>
              <a:gd name="connsiteX2" fmla="*/ 3106471 w 5079848"/>
              <a:gd name="connsiteY2" fmla="*/ 2812784 h 6673293"/>
              <a:gd name="connsiteX3" fmla="*/ 3863818 w 5079848"/>
              <a:gd name="connsiteY3" fmla="*/ 5049743 h 6673293"/>
              <a:gd name="connsiteX4" fmla="*/ 3552921 w 5079848"/>
              <a:gd name="connsiteY4" fmla="*/ 6500373 h 6673293"/>
              <a:gd name="connsiteX5" fmla="*/ 3360351 w 5079848"/>
              <a:gd name="connsiteY5" fmla="*/ 6673293 h 6673293"/>
              <a:gd name="connsiteX6" fmla="*/ 5054769 w 5079848"/>
              <a:gd name="connsiteY6" fmla="*/ 6417611 h 6673293"/>
              <a:gd name="connsiteX7" fmla="*/ 5079848 w 5079848"/>
              <a:gd name="connsiteY7" fmla="*/ 0 h 6673293"/>
              <a:gd name="connsiteX8" fmla="*/ 0 w 5079848"/>
              <a:gd name="connsiteY8" fmla="*/ 1071668 h 6673293"/>
              <a:gd name="connsiteX9" fmla="*/ 409256 w 5079848"/>
              <a:gd name="connsiteY9" fmla="*/ 1009825 h 6673293"/>
              <a:gd name="connsiteX0" fmla="*/ 399475 w 5070067"/>
              <a:gd name="connsiteY0" fmla="*/ 1009825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399475 w 5070067"/>
              <a:gd name="connsiteY9" fmla="*/ 1009825 h 6673293"/>
              <a:gd name="connsiteX0" fmla="*/ 1778648 w 5070067"/>
              <a:gd name="connsiteY0" fmla="*/ 557483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435544 w 5070067"/>
              <a:gd name="connsiteY4" fmla="*/ 6175867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574957"/>
              <a:gd name="connsiteX1" fmla="*/ 3322410 w 5070067"/>
              <a:gd name="connsiteY1" fmla="*/ 1356207 h 6574957"/>
              <a:gd name="connsiteX2" fmla="*/ 4524770 w 5070067"/>
              <a:gd name="connsiteY2" fmla="*/ 2793118 h 6574957"/>
              <a:gd name="connsiteX3" fmla="*/ 4763705 w 5070067"/>
              <a:gd name="connsiteY3" fmla="*/ 5108745 h 6574957"/>
              <a:gd name="connsiteX4" fmla="*/ 3435544 w 5070067"/>
              <a:gd name="connsiteY4" fmla="*/ 6175867 h 6574957"/>
              <a:gd name="connsiteX5" fmla="*/ 2812595 w 5070067"/>
              <a:gd name="connsiteY5" fmla="*/ 6574957 h 6574957"/>
              <a:gd name="connsiteX6" fmla="*/ 5044988 w 5070067"/>
              <a:gd name="connsiteY6" fmla="*/ 6417611 h 6574957"/>
              <a:gd name="connsiteX7" fmla="*/ 5070067 w 5070067"/>
              <a:gd name="connsiteY7" fmla="*/ 0 h 6574957"/>
              <a:gd name="connsiteX8" fmla="*/ 0 w 5070067"/>
              <a:gd name="connsiteY8" fmla="*/ 19481 h 6574957"/>
              <a:gd name="connsiteX9" fmla="*/ 1778648 w 5070067"/>
              <a:gd name="connsiteY9" fmla="*/ 557483 h 6574957"/>
              <a:gd name="connsiteX0" fmla="*/ 1778648 w 5070067"/>
              <a:gd name="connsiteY0" fmla="*/ 557483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1778648 w 5070067"/>
              <a:gd name="connsiteY9" fmla="*/ 557483 h 6447121"/>
              <a:gd name="connsiteX0" fmla="*/ 2874161 w 5070067"/>
              <a:gd name="connsiteY0" fmla="*/ 449314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973520 w 5070067"/>
              <a:gd name="connsiteY4" fmla="*/ 6195533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3973520 w 5070067"/>
              <a:gd name="connsiteY4" fmla="*/ 6195533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39804 w 5070067"/>
              <a:gd name="connsiteY4" fmla="*/ 6008697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2874161 w 5070067"/>
              <a:gd name="connsiteY9" fmla="*/ 449314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1553676 w 3172481"/>
              <a:gd name="connsiteY0" fmla="*/ 360813 h 6456945"/>
              <a:gd name="connsiteX1" fmla="*/ 2275803 w 3172481"/>
              <a:gd name="connsiteY1" fmla="*/ 1375874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71562 w 3172481"/>
              <a:gd name="connsiteY4" fmla="*/ 6087366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2042744 w 3172481"/>
              <a:gd name="connsiteY0" fmla="*/ 301812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2042744 w 317248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29215 w 2605161"/>
              <a:gd name="connsiteY4" fmla="*/ 587102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68340 w 2605161"/>
              <a:gd name="connsiteY4" fmla="*/ 6136534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841182 w 2605161"/>
              <a:gd name="connsiteY4" fmla="*/ 5989032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2 w 2605161"/>
              <a:gd name="connsiteY4" fmla="*/ 614636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95498 w 2605161"/>
              <a:gd name="connsiteY4" fmla="*/ 6057868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161" h="6456945">
                <a:moveTo>
                  <a:pt x="1475424" y="301812"/>
                </a:moveTo>
                <a:cubicBezTo>
                  <a:pt x="1524611" y="300523"/>
                  <a:pt x="1818117" y="485369"/>
                  <a:pt x="1972581" y="795696"/>
                </a:cubicBezTo>
                <a:cubicBezTo>
                  <a:pt x="2127045" y="1106023"/>
                  <a:pt x="2318497" y="1630128"/>
                  <a:pt x="2402211" y="2163772"/>
                </a:cubicBezTo>
                <a:cubicBezTo>
                  <a:pt x="2485925" y="2697416"/>
                  <a:pt x="2535764" y="3337070"/>
                  <a:pt x="2474864" y="3997559"/>
                </a:cubicBezTo>
                <a:cubicBezTo>
                  <a:pt x="2413964" y="4658048"/>
                  <a:pt x="2518200" y="5500835"/>
                  <a:pt x="2036810" y="6126705"/>
                </a:cubicBezTo>
                <a:cubicBezTo>
                  <a:pt x="1679178" y="6407237"/>
                  <a:pt x="1497614" y="6373092"/>
                  <a:pt x="748726" y="6437286"/>
                </a:cubicBezTo>
                <a:lnTo>
                  <a:pt x="2589863" y="6456945"/>
                </a:lnTo>
                <a:cubicBezTo>
                  <a:pt x="2598222" y="4170238"/>
                  <a:pt x="2567459" y="2031036"/>
                  <a:pt x="2605161" y="0"/>
                </a:cubicBezTo>
                <a:lnTo>
                  <a:pt x="0" y="39148"/>
                </a:lnTo>
                <a:cubicBezTo>
                  <a:pt x="243253" y="-45041"/>
                  <a:pt x="1050909" y="82408"/>
                  <a:pt x="1475424" y="301812"/>
                </a:cubicBezTo>
                <a:close/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60">
            <a:extLst>
              <a:ext uri="{FF2B5EF4-FFF2-40B4-BE49-F238E27FC236}">
                <a16:creationId xmlns:a16="http://schemas.microsoft.com/office/drawing/2014/main" id="{E6C57808-6D01-85F5-065E-30FF427E8B3C}"/>
              </a:ext>
            </a:extLst>
          </p:cNvPr>
          <p:cNvSpPr/>
          <p:nvPr userDrawn="1"/>
        </p:nvSpPr>
        <p:spPr>
          <a:xfrm>
            <a:off x="10349092" y="-1"/>
            <a:ext cx="1808688" cy="6879684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  <a:gd name="connsiteX0" fmla="*/ 812878 w 5243339"/>
              <a:gd name="connsiteY0" fmla="*/ 840 h 5265194"/>
              <a:gd name="connsiteX1" fmla="*/ 960980 w 5243339"/>
              <a:gd name="connsiteY1" fmla="*/ 1442 h 5265194"/>
              <a:gd name="connsiteX2" fmla="*/ 2216856 w 5243339"/>
              <a:gd name="connsiteY2" fmla="*/ 376120 h 5265194"/>
              <a:gd name="connsiteX3" fmla="*/ 3687427 w 5243339"/>
              <a:gd name="connsiteY3" fmla="*/ 4778650 h 5265194"/>
              <a:gd name="connsiteX4" fmla="*/ 3267677 w 5243339"/>
              <a:gd name="connsiteY4" fmla="*/ 5245601 h 5265194"/>
              <a:gd name="connsiteX5" fmla="*/ 3237167 w 5243339"/>
              <a:gd name="connsiteY5" fmla="*/ 5265194 h 5265194"/>
              <a:gd name="connsiteX6" fmla="*/ 5243339 w 5243339"/>
              <a:gd name="connsiteY6" fmla="*/ 4365763 h 5265194"/>
              <a:gd name="connsiteX7" fmla="*/ 0 w 5243339"/>
              <a:gd name="connsiteY7" fmla="*/ 162790 h 5265194"/>
              <a:gd name="connsiteX8" fmla="*/ 58408 w 5243339"/>
              <a:gd name="connsiteY8" fmla="*/ 139352 h 5265194"/>
              <a:gd name="connsiteX9" fmla="*/ 812878 w 5243339"/>
              <a:gd name="connsiteY9" fmla="*/ 840 h 5265194"/>
              <a:gd name="connsiteX0" fmla="*/ 754470 w 5184931"/>
              <a:gd name="connsiteY0" fmla="*/ 1197946 h 6462300"/>
              <a:gd name="connsiteX1" fmla="*/ 902572 w 5184931"/>
              <a:gd name="connsiteY1" fmla="*/ 1198548 h 6462300"/>
              <a:gd name="connsiteX2" fmla="*/ 2158448 w 5184931"/>
              <a:gd name="connsiteY2" fmla="*/ 1573226 h 6462300"/>
              <a:gd name="connsiteX3" fmla="*/ 3629019 w 5184931"/>
              <a:gd name="connsiteY3" fmla="*/ 5975756 h 6462300"/>
              <a:gd name="connsiteX4" fmla="*/ 3209269 w 5184931"/>
              <a:gd name="connsiteY4" fmla="*/ 6442707 h 6462300"/>
              <a:gd name="connsiteX5" fmla="*/ 3178759 w 5184931"/>
              <a:gd name="connsiteY5" fmla="*/ 6462300 h 6462300"/>
              <a:gd name="connsiteX6" fmla="*/ 5184931 w 5184931"/>
              <a:gd name="connsiteY6" fmla="*/ 5562869 h 6462300"/>
              <a:gd name="connsiteX7" fmla="*/ 2977238 w 5184931"/>
              <a:gd name="connsiteY7" fmla="*/ 0 h 6462300"/>
              <a:gd name="connsiteX8" fmla="*/ 0 w 5184931"/>
              <a:gd name="connsiteY8" fmla="*/ 1336458 h 6462300"/>
              <a:gd name="connsiteX9" fmla="*/ 754470 w 5184931"/>
              <a:gd name="connsiteY9" fmla="*/ 1197946 h 6462300"/>
              <a:gd name="connsiteX0" fmla="*/ 754470 w 5184931"/>
              <a:gd name="connsiteY0" fmla="*/ 1197946 h 6442707"/>
              <a:gd name="connsiteX1" fmla="*/ 902572 w 5184931"/>
              <a:gd name="connsiteY1" fmla="*/ 1198548 h 6442707"/>
              <a:gd name="connsiteX2" fmla="*/ 2158448 w 5184931"/>
              <a:gd name="connsiteY2" fmla="*/ 1573226 h 6442707"/>
              <a:gd name="connsiteX3" fmla="*/ 3629019 w 5184931"/>
              <a:gd name="connsiteY3" fmla="*/ 5975756 h 6442707"/>
              <a:gd name="connsiteX4" fmla="*/ 3209269 w 5184931"/>
              <a:gd name="connsiteY4" fmla="*/ 6442707 h 6442707"/>
              <a:gd name="connsiteX5" fmla="*/ 3695236 w 5184931"/>
              <a:gd name="connsiteY5" fmla="*/ 6234345 h 6442707"/>
              <a:gd name="connsiteX6" fmla="*/ 5184931 w 5184931"/>
              <a:gd name="connsiteY6" fmla="*/ 5562869 h 6442707"/>
              <a:gd name="connsiteX7" fmla="*/ 2977238 w 5184931"/>
              <a:gd name="connsiteY7" fmla="*/ 0 h 6442707"/>
              <a:gd name="connsiteX8" fmla="*/ 0 w 5184931"/>
              <a:gd name="connsiteY8" fmla="*/ 1336458 h 6442707"/>
              <a:gd name="connsiteX9" fmla="*/ 754470 w 5184931"/>
              <a:gd name="connsiteY9" fmla="*/ 1197946 h 6442707"/>
              <a:gd name="connsiteX0" fmla="*/ 754470 w 5714243"/>
              <a:gd name="connsiteY0" fmla="*/ 1197946 h 6442707"/>
              <a:gd name="connsiteX1" fmla="*/ 902572 w 5714243"/>
              <a:gd name="connsiteY1" fmla="*/ 1198548 h 6442707"/>
              <a:gd name="connsiteX2" fmla="*/ 2158448 w 5714243"/>
              <a:gd name="connsiteY2" fmla="*/ 1573226 h 6442707"/>
              <a:gd name="connsiteX3" fmla="*/ 3629019 w 5714243"/>
              <a:gd name="connsiteY3" fmla="*/ 5975756 h 6442707"/>
              <a:gd name="connsiteX4" fmla="*/ 3209269 w 5714243"/>
              <a:gd name="connsiteY4" fmla="*/ 6442707 h 6442707"/>
              <a:gd name="connsiteX5" fmla="*/ 3695236 w 5714243"/>
              <a:gd name="connsiteY5" fmla="*/ 6234345 h 6442707"/>
              <a:gd name="connsiteX6" fmla="*/ 5714243 w 5714243"/>
              <a:gd name="connsiteY6" fmla="*/ 5663439 h 6442707"/>
              <a:gd name="connsiteX7" fmla="*/ 2977238 w 5714243"/>
              <a:gd name="connsiteY7" fmla="*/ 0 h 6442707"/>
              <a:gd name="connsiteX8" fmla="*/ 0 w 5714243"/>
              <a:gd name="connsiteY8" fmla="*/ 1336458 h 6442707"/>
              <a:gd name="connsiteX9" fmla="*/ 754470 w 5714243"/>
              <a:gd name="connsiteY9" fmla="*/ 1197946 h 6442707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695236 w 5714243"/>
              <a:gd name="connsiteY5" fmla="*/ 6234345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910786 w 5714243"/>
              <a:gd name="connsiteY5" fmla="*/ 6409353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629019 w 5714243"/>
              <a:gd name="connsiteY3" fmla="*/ 5975756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395843 w 5714243"/>
              <a:gd name="connsiteY3" fmla="*/ 5608629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375156 h 6953499"/>
              <a:gd name="connsiteX1" fmla="*/ 902572 w 5714243"/>
              <a:gd name="connsiteY1" fmla="*/ 1375758 h 6953499"/>
              <a:gd name="connsiteX2" fmla="*/ 2158448 w 5714243"/>
              <a:gd name="connsiteY2" fmla="*/ 1750436 h 6953499"/>
              <a:gd name="connsiteX3" fmla="*/ 3395843 w 5714243"/>
              <a:gd name="connsiteY3" fmla="*/ 5785839 h 6953499"/>
              <a:gd name="connsiteX4" fmla="*/ 3006719 w 5714243"/>
              <a:gd name="connsiteY4" fmla="*/ 6953499 h 6953499"/>
              <a:gd name="connsiteX5" fmla="*/ 3910786 w 5714243"/>
              <a:gd name="connsiteY5" fmla="*/ 6586563 h 6953499"/>
              <a:gd name="connsiteX6" fmla="*/ 5714243 w 5714243"/>
              <a:gd name="connsiteY6" fmla="*/ 5840649 h 6953499"/>
              <a:gd name="connsiteX7" fmla="*/ 3182076 w 5714243"/>
              <a:gd name="connsiteY7" fmla="*/ 0 h 6953499"/>
              <a:gd name="connsiteX8" fmla="*/ 0 w 5714243"/>
              <a:gd name="connsiteY8" fmla="*/ 1513668 h 6953499"/>
              <a:gd name="connsiteX9" fmla="*/ 754470 w 5714243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2235146 w 5790941"/>
              <a:gd name="connsiteY2" fmla="*/ 1750436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141521 w 5790941"/>
              <a:gd name="connsiteY0" fmla="*/ 1328931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141521 w 5790941"/>
              <a:gd name="connsiteY0" fmla="*/ 1328931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607187 w 5790941"/>
              <a:gd name="connsiteY0" fmla="*/ 1130149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607187 w 5790941"/>
              <a:gd name="connsiteY9" fmla="*/ 1130149 h 6953499"/>
              <a:gd name="connsiteX0" fmla="*/ 167604 w 5351358"/>
              <a:gd name="connsiteY0" fmla="*/ 1130149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167604 w 5351358"/>
              <a:gd name="connsiteY9" fmla="*/ 1130149 h 6953499"/>
              <a:gd name="connsiteX0" fmla="*/ 697711 w 5351358"/>
              <a:gd name="connsiteY0" fmla="*/ 905308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2131520 w 5351358"/>
              <a:gd name="connsiteY1" fmla="*/ 931334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281911 w 4935558"/>
              <a:gd name="connsiteY0" fmla="*/ 905308 h 6953499"/>
              <a:gd name="connsiteX1" fmla="*/ 1715720 w 4935558"/>
              <a:gd name="connsiteY1" fmla="*/ 931334 h 6953499"/>
              <a:gd name="connsiteX2" fmla="*/ 3147936 w 4935558"/>
              <a:gd name="connsiteY2" fmla="*/ 2472135 h 6953499"/>
              <a:gd name="connsiteX3" fmla="*/ 3946639 w 4935558"/>
              <a:gd name="connsiteY3" fmla="*/ 5258737 h 6953499"/>
              <a:gd name="connsiteX4" fmla="*/ 2228034 w 4935558"/>
              <a:gd name="connsiteY4" fmla="*/ 6953499 h 6953499"/>
              <a:gd name="connsiteX5" fmla="*/ 3132101 w 4935558"/>
              <a:gd name="connsiteY5" fmla="*/ 6586563 h 6953499"/>
              <a:gd name="connsiteX6" fmla="*/ 4935558 w 4935558"/>
              <a:gd name="connsiteY6" fmla="*/ 5840649 h 6953499"/>
              <a:gd name="connsiteX7" fmla="*/ 2403391 w 4935558"/>
              <a:gd name="connsiteY7" fmla="*/ 0 h 6953499"/>
              <a:gd name="connsiteX8" fmla="*/ 0 w 4935558"/>
              <a:gd name="connsiteY8" fmla="*/ 936632 h 6953499"/>
              <a:gd name="connsiteX9" fmla="*/ 281911 w 4935558"/>
              <a:gd name="connsiteY9" fmla="*/ 905308 h 6953499"/>
              <a:gd name="connsiteX0" fmla="*/ 320270 w 4973917"/>
              <a:gd name="connsiteY0" fmla="*/ 905308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320270 w 4973917"/>
              <a:gd name="connsiteY9" fmla="*/ 905308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4022772 w 4973917"/>
              <a:gd name="connsiteY5" fmla="*/ 6231436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84998 w 4973917"/>
              <a:gd name="connsiteY3" fmla="*/ 5258737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52043 w 4973917"/>
              <a:gd name="connsiteY3" fmla="*/ 4905030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334816"/>
              <a:gd name="connsiteX1" fmla="*/ 1754079 w 4973917"/>
              <a:gd name="connsiteY1" fmla="*/ 931334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334816"/>
              <a:gd name="connsiteX1" fmla="*/ 1850736 w 4973917"/>
              <a:gd name="connsiteY1" fmla="*/ 955170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3952043 w 4973917"/>
              <a:gd name="connsiteY3" fmla="*/ 4905030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89097 w 4973917"/>
              <a:gd name="connsiteY1" fmla="*/ 918685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409256 w 4706946"/>
              <a:gd name="connsiteY0" fmla="*/ 803320 h 6231436"/>
              <a:gd name="connsiteX1" fmla="*/ 1622126 w 4706946"/>
              <a:gd name="connsiteY1" fmla="*/ 918685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231436"/>
              <a:gd name="connsiteX1" fmla="*/ 1855324 w 4706946"/>
              <a:gd name="connsiteY1" fmla="*/ 1034124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19324 w 4706946"/>
              <a:gd name="connsiteY2" fmla="*/ 2472135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12502 w 4706946"/>
              <a:gd name="connsiteY4" fmla="*/ 6061551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3106471 w 4706946"/>
              <a:gd name="connsiteY2" fmla="*/ 2606279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22203"/>
              <a:gd name="connsiteY0" fmla="*/ 803320 h 6314822"/>
              <a:gd name="connsiteX1" fmla="*/ 1737827 w 4722203"/>
              <a:gd name="connsiteY1" fmla="*/ 1061201 h 6314822"/>
              <a:gd name="connsiteX2" fmla="*/ 3106471 w 4722203"/>
              <a:gd name="connsiteY2" fmla="*/ 2606279 h 6314822"/>
              <a:gd name="connsiteX3" fmla="*/ 3863818 w 4722203"/>
              <a:gd name="connsiteY3" fmla="*/ 4843238 h 6314822"/>
              <a:gd name="connsiteX4" fmla="*/ 3552921 w 4722203"/>
              <a:gd name="connsiteY4" fmla="*/ 6293868 h 6314822"/>
              <a:gd name="connsiteX5" fmla="*/ 3575517 w 4722203"/>
              <a:gd name="connsiteY5" fmla="*/ 6314822 h 6314822"/>
              <a:gd name="connsiteX6" fmla="*/ 4722203 w 4722203"/>
              <a:gd name="connsiteY6" fmla="*/ 5876766 h 6314822"/>
              <a:gd name="connsiteX7" fmla="*/ 2174779 w 4722203"/>
              <a:gd name="connsiteY7" fmla="*/ 0 h 6314822"/>
              <a:gd name="connsiteX8" fmla="*/ 0 w 4722203"/>
              <a:gd name="connsiteY8" fmla="*/ 865163 h 6314822"/>
              <a:gd name="connsiteX9" fmla="*/ 409256 w 4722203"/>
              <a:gd name="connsiteY9" fmla="*/ 803320 h 6314822"/>
              <a:gd name="connsiteX0" fmla="*/ 409256 w 4722203"/>
              <a:gd name="connsiteY0" fmla="*/ 803320 h 6466788"/>
              <a:gd name="connsiteX1" fmla="*/ 1737827 w 4722203"/>
              <a:gd name="connsiteY1" fmla="*/ 1061201 h 6466788"/>
              <a:gd name="connsiteX2" fmla="*/ 3106471 w 4722203"/>
              <a:gd name="connsiteY2" fmla="*/ 2606279 h 6466788"/>
              <a:gd name="connsiteX3" fmla="*/ 3863818 w 4722203"/>
              <a:gd name="connsiteY3" fmla="*/ 4843238 h 6466788"/>
              <a:gd name="connsiteX4" fmla="*/ 3552921 w 4722203"/>
              <a:gd name="connsiteY4" fmla="*/ 6293868 h 6466788"/>
              <a:gd name="connsiteX5" fmla="*/ 3360351 w 4722203"/>
              <a:gd name="connsiteY5" fmla="*/ 6466788 h 6466788"/>
              <a:gd name="connsiteX6" fmla="*/ 4722203 w 4722203"/>
              <a:gd name="connsiteY6" fmla="*/ 5876766 h 6466788"/>
              <a:gd name="connsiteX7" fmla="*/ 2174779 w 4722203"/>
              <a:gd name="connsiteY7" fmla="*/ 0 h 6466788"/>
              <a:gd name="connsiteX8" fmla="*/ 0 w 4722203"/>
              <a:gd name="connsiteY8" fmla="*/ 865163 h 6466788"/>
              <a:gd name="connsiteX9" fmla="*/ 409256 w 4722203"/>
              <a:gd name="connsiteY9" fmla="*/ 803320 h 6466788"/>
              <a:gd name="connsiteX0" fmla="*/ 409256 w 5054769"/>
              <a:gd name="connsiteY0" fmla="*/ 803320 h 6466788"/>
              <a:gd name="connsiteX1" fmla="*/ 1737827 w 5054769"/>
              <a:gd name="connsiteY1" fmla="*/ 1061201 h 6466788"/>
              <a:gd name="connsiteX2" fmla="*/ 3106471 w 5054769"/>
              <a:gd name="connsiteY2" fmla="*/ 2606279 h 6466788"/>
              <a:gd name="connsiteX3" fmla="*/ 3863818 w 5054769"/>
              <a:gd name="connsiteY3" fmla="*/ 4843238 h 6466788"/>
              <a:gd name="connsiteX4" fmla="*/ 3552921 w 5054769"/>
              <a:gd name="connsiteY4" fmla="*/ 6293868 h 6466788"/>
              <a:gd name="connsiteX5" fmla="*/ 3360351 w 5054769"/>
              <a:gd name="connsiteY5" fmla="*/ 6466788 h 6466788"/>
              <a:gd name="connsiteX6" fmla="*/ 5054769 w 5054769"/>
              <a:gd name="connsiteY6" fmla="*/ 6211106 h 6466788"/>
              <a:gd name="connsiteX7" fmla="*/ 2174779 w 5054769"/>
              <a:gd name="connsiteY7" fmla="*/ 0 h 6466788"/>
              <a:gd name="connsiteX8" fmla="*/ 0 w 5054769"/>
              <a:gd name="connsiteY8" fmla="*/ 865163 h 6466788"/>
              <a:gd name="connsiteX9" fmla="*/ 409256 w 5054769"/>
              <a:gd name="connsiteY9" fmla="*/ 803320 h 6466788"/>
              <a:gd name="connsiteX0" fmla="*/ 409256 w 5054796"/>
              <a:gd name="connsiteY0" fmla="*/ 803320 h 6466788"/>
              <a:gd name="connsiteX1" fmla="*/ 1737827 w 5054796"/>
              <a:gd name="connsiteY1" fmla="*/ 1061201 h 6466788"/>
              <a:gd name="connsiteX2" fmla="*/ 3106471 w 5054796"/>
              <a:gd name="connsiteY2" fmla="*/ 2606279 h 6466788"/>
              <a:gd name="connsiteX3" fmla="*/ 3863818 w 5054796"/>
              <a:gd name="connsiteY3" fmla="*/ 4843238 h 6466788"/>
              <a:gd name="connsiteX4" fmla="*/ 3552921 w 5054796"/>
              <a:gd name="connsiteY4" fmla="*/ 6293868 h 6466788"/>
              <a:gd name="connsiteX5" fmla="*/ 3360351 w 5054796"/>
              <a:gd name="connsiteY5" fmla="*/ 6466788 h 6466788"/>
              <a:gd name="connsiteX6" fmla="*/ 5054769 w 5054796"/>
              <a:gd name="connsiteY6" fmla="*/ 6211106 h 6466788"/>
              <a:gd name="connsiteX7" fmla="*/ 2174779 w 5054796"/>
              <a:gd name="connsiteY7" fmla="*/ 0 h 6466788"/>
              <a:gd name="connsiteX8" fmla="*/ 0 w 5054796"/>
              <a:gd name="connsiteY8" fmla="*/ 865163 h 6466788"/>
              <a:gd name="connsiteX9" fmla="*/ 409256 w 5054796"/>
              <a:gd name="connsiteY9" fmla="*/ 803320 h 6466788"/>
              <a:gd name="connsiteX0" fmla="*/ 409256 w 5501922"/>
              <a:gd name="connsiteY0" fmla="*/ 1009825 h 6673293"/>
              <a:gd name="connsiteX1" fmla="*/ 1737827 w 5501922"/>
              <a:gd name="connsiteY1" fmla="*/ 1267706 h 6673293"/>
              <a:gd name="connsiteX2" fmla="*/ 3106471 w 5501922"/>
              <a:gd name="connsiteY2" fmla="*/ 2812784 h 6673293"/>
              <a:gd name="connsiteX3" fmla="*/ 3863818 w 5501922"/>
              <a:gd name="connsiteY3" fmla="*/ 5049743 h 6673293"/>
              <a:gd name="connsiteX4" fmla="*/ 3552921 w 5501922"/>
              <a:gd name="connsiteY4" fmla="*/ 6500373 h 6673293"/>
              <a:gd name="connsiteX5" fmla="*/ 3360351 w 5501922"/>
              <a:gd name="connsiteY5" fmla="*/ 6673293 h 6673293"/>
              <a:gd name="connsiteX6" fmla="*/ 5054769 w 5501922"/>
              <a:gd name="connsiteY6" fmla="*/ 6417611 h 6673293"/>
              <a:gd name="connsiteX7" fmla="*/ 5079847 w 5501922"/>
              <a:gd name="connsiteY7" fmla="*/ 0 h 6673293"/>
              <a:gd name="connsiteX8" fmla="*/ 0 w 5501922"/>
              <a:gd name="connsiteY8" fmla="*/ 1071668 h 6673293"/>
              <a:gd name="connsiteX9" fmla="*/ 409256 w 5501922"/>
              <a:gd name="connsiteY9" fmla="*/ 1009825 h 6673293"/>
              <a:gd name="connsiteX0" fmla="*/ 409256 w 5076291"/>
              <a:gd name="connsiteY0" fmla="*/ 921323 h 6584791"/>
              <a:gd name="connsiteX1" fmla="*/ 1737827 w 5076291"/>
              <a:gd name="connsiteY1" fmla="*/ 1179204 h 6584791"/>
              <a:gd name="connsiteX2" fmla="*/ 3106471 w 5076291"/>
              <a:gd name="connsiteY2" fmla="*/ 2724282 h 6584791"/>
              <a:gd name="connsiteX3" fmla="*/ 3863818 w 5076291"/>
              <a:gd name="connsiteY3" fmla="*/ 4961241 h 6584791"/>
              <a:gd name="connsiteX4" fmla="*/ 3552921 w 5076291"/>
              <a:gd name="connsiteY4" fmla="*/ 6411871 h 6584791"/>
              <a:gd name="connsiteX5" fmla="*/ 3360351 w 5076291"/>
              <a:gd name="connsiteY5" fmla="*/ 6584791 h 6584791"/>
              <a:gd name="connsiteX6" fmla="*/ 5054769 w 5076291"/>
              <a:gd name="connsiteY6" fmla="*/ 6329109 h 6584791"/>
              <a:gd name="connsiteX7" fmla="*/ 4297337 w 5076291"/>
              <a:gd name="connsiteY7" fmla="*/ 0 h 6584791"/>
              <a:gd name="connsiteX8" fmla="*/ 0 w 5076291"/>
              <a:gd name="connsiteY8" fmla="*/ 983166 h 6584791"/>
              <a:gd name="connsiteX9" fmla="*/ 409256 w 5076291"/>
              <a:gd name="connsiteY9" fmla="*/ 921323 h 6584791"/>
              <a:gd name="connsiteX0" fmla="*/ 409256 w 5054897"/>
              <a:gd name="connsiteY0" fmla="*/ 921323 h 6584791"/>
              <a:gd name="connsiteX1" fmla="*/ 1737827 w 5054897"/>
              <a:gd name="connsiteY1" fmla="*/ 1179204 h 6584791"/>
              <a:gd name="connsiteX2" fmla="*/ 3106471 w 5054897"/>
              <a:gd name="connsiteY2" fmla="*/ 2724282 h 6584791"/>
              <a:gd name="connsiteX3" fmla="*/ 3863818 w 5054897"/>
              <a:gd name="connsiteY3" fmla="*/ 4961241 h 6584791"/>
              <a:gd name="connsiteX4" fmla="*/ 3552921 w 5054897"/>
              <a:gd name="connsiteY4" fmla="*/ 6411871 h 6584791"/>
              <a:gd name="connsiteX5" fmla="*/ 3360351 w 5054897"/>
              <a:gd name="connsiteY5" fmla="*/ 6584791 h 6584791"/>
              <a:gd name="connsiteX6" fmla="*/ 5054769 w 5054897"/>
              <a:gd name="connsiteY6" fmla="*/ 6329109 h 6584791"/>
              <a:gd name="connsiteX7" fmla="*/ 4297337 w 5054897"/>
              <a:gd name="connsiteY7" fmla="*/ 0 h 6584791"/>
              <a:gd name="connsiteX8" fmla="*/ 0 w 5054897"/>
              <a:gd name="connsiteY8" fmla="*/ 983166 h 6584791"/>
              <a:gd name="connsiteX9" fmla="*/ 409256 w 5054897"/>
              <a:gd name="connsiteY9" fmla="*/ 921323 h 6584791"/>
              <a:gd name="connsiteX0" fmla="*/ 409256 w 5236824"/>
              <a:gd name="connsiteY0" fmla="*/ 1009825 h 6673293"/>
              <a:gd name="connsiteX1" fmla="*/ 1737827 w 5236824"/>
              <a:gd name="connsiteY1" fmla="*/ 1267706 h 6673293"/>
              <a:gd name="connsiteX2" fmla="*/ 3106471 w 5236824"/>
              <a:gd name="connsiteY2" fmla="*/ 2812784 h 6673293"/>
              <a:gd name="connsiteX3" fmla="*/ 3863818 w 5236824"/>
              <a:gd name="connsiteY3" fmla="*/ 5049743 h 6673293"/>
              <a:gd name="connsiteX4" fmla="*/ 3552921 w 5236824"/>
              <a:gd name="connsiteY4" fmla="*/ 6500373 h 6673293"/>
              <a:gd name="connsiteX5" fmla="*/ 3360351 w 5236824"/>
              <a:gd name="connsiteY5" fmla="*/ 6673293 h 6673293"/>
              <a:gd name="connsiteX6" fmla="*/ 5054769 w 5236824"/>
              <a:gd name="connsiteY6" fmla="*/ 6417611 h 6673293"/>
              <a:gd name="connsiteX7" fmla="*/ 5079848 w 5236824"/>
              <a:gd name="connsiteY7" fmla="*/ 0 h 6673293"/>
              <a:gd name="connsiteX8" fmla="*/ 0 w 5236824"/>
              <a:gd name="connsiteY8" fmla="*/ 1071668 h 6673293"/>
              <a:gd name="connsiteX9" fmla="*/ 409256 w 5236824"/>
              <a:gd name="connsiteY9" fmla="*/ 1009825 h 6673293"/>
              <a:gd name="connsiteX0" fmla="*/ 409256 w 5079848"/>
              <a:gd name="connsiteY0" fmla="*/ 1009825 h 6673293"/>
              <a:gd name="connsiteX1" fmla="*/ 1737827 w 5079848"/>
              <a:gd name="connsiteY1" fmla="*/ 1267706 h 6673293"/>
              <a:gd name="connsiteX2" fmla="*/ 3106471 w 5079848"/>
              <a:gd name="connsiteY2" fmla="*/ 2812784 h 6673293"/>
              <a:gd name="connsiteX3" fmla="*/ 3863818 w 5079848"/>
              <a:gd name="connsiteY3" fmla="*/ 5049743 h 6673293"/>
              <a:gd name="connsiteX4" fmla="*/ 3552921 w 5079848"/>
              <a:gd name="connsiteY4" fmla="*/ 6500373 h 6673293"/>
              <a:gd name="connsiteX5" fmla="*/ 3360351 w 5079848"/>
              <a:gd name="connsiteY5" fmla="*/ 6673293 h 6673293"/>
              <a:gd name="connsiteX6" fmla="*/ 5054769 w 5079848"/>
              <a:gd name="connsiteY6" fmla="*/ 6417611 h 6673293"/>
              <a:gd name="connsiteX7" fmla="*/ 5079848 w 5079848"/>
              <a:gd name="connsiteY7" fmla="*/ 0 h 6673293"/>
              <a:gd name="connsiteX8" fmla="*/ 0 w 5079848"/>
              <a:gd name="connsiteY8" fmla="*/ 1071668 h 6673293"/>
              <a:gd name="connsiteX9" fmla="*/ 409256 w 5079848"/>
              <a:gd name="connsiteY9" fmla="*/ 1009825 h 6673293"/>
              <a:gd name="connsiteX0" fmla="*/ 399475 w 5070067"/>
              <a:gd name="connsiteY0" fmla="*/ 1009825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399475 w 5070067"/>
              <a:gd name="connsiteY9" fmla="*/ 1009825 h 6673293"/>
              <a:gd name="connsiteX0" fmla="*/ 1778648 w 5070067"/>
              <a:gd name="connsiteY0" fmla="*/ 557483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435544 w 5070067"/>
              <a:gd name="connsiteY4" fmla="*/ 6175867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574957"/>
              <a:gd name="connsiteX1" fmla="*/ 3322410 w 5070067"/>
              <a:gd name="connsiteY1" fmla="*/ 1356207 h 6574957"/>
              <a:gd name="connsiteX2" fmla="*/ 4524770 w 5070067"/>
              <a:gd name="connsiteY2" fmla="*/ 2793118 h 6574957"/>
              <a:gd name="connsiteX3" fmla="*/ 4763705 w 5070067"/>
              <a:gd name="connsiteY3" fmla="*/ 5108745 h 6574957"/>
              <a:gd name="connsiteX4" fmla="*/ 3435544 w 5070067"/>
              <a:gd name="connsiteY4" fmla="*/ 6175867 h 6574957"/>
              <a:gd name="connsiteX5" fmla="*/ 2812595 w 5070067"/>
              <a:gd name="connsiteY5" fmla="*/ 6574957 h 6574957"/>
              <a:gd name="connsiteX6" fmla="*/ 5044988 w 5070067"/>
              <a:gd name="connsiteY6" fmla="*/ 6417611 h 6574957"/>
              <a:gd name="connsiteX7" fmla="*/ 5070067 w 5070067"/>
              <a:gd name="connsiteY7" fmla="*/ 0 h 6574957"/>
              <a:gd name="connsiteX8" fmla="*/ 0 w 5070067"/>
              <a:gd name="connsiteY8" fmla="*/ 19481 h 6574957"/>
              <a:gd name="connsiteX9" fmla="*/ 1778648 w 5070067"/>
              <a:gd name="connsiteY9" fmla="*/ 557483 h 6574957"/>
              <a:gd name="connsiteX0" fmla="*/ 1778648 w 5070067"/>
              <a:gd name="connsiteY0" fmla="*/ 557483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1778648 w 5070067"/>
              <a:gd name="connsiteY9" fmla="*/ 557483 h 6447121"/>
              <a:gd name="connsiteX0" fmla="*/ 2874161 w 5070067"/>
              <a:gd name="connsiteY0" fmla="*/ 449314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973520 w 5070067"/>
              <a:gd name="connsiteY4" fmla="*/ 6195533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3973520 w 5070067"/>
              <a:gd name="connsiteY4" fmla="*/ 6195533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39804 w 5070067"/>
              <a:gd name="connsiteY4" fmla="*/ 6008697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2874161 w 5070067"/>
              <a:gd name="connsiteY9" fmla="*/ 449314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1553676 w 3172481"/>
              <a:gd name="connsiteY0" fmla="*/ 360813 h 6456945"/>
              <a:gd name="connsiteX1" fmla="*/ 2275803 w 3172481"/>
              <a:gd name="connsiteY1" fmla="*/ 1375874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71562 w 3172481"/>
              <a:gd name="connsiteY4" fmla="*/ 6087366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2042744 w 3172481"/>
              <a:gd name="connsiteY0" fmla="*/ 301812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2042744 w 317248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29215 w 2605161"/>
              <a:gd name="connsiteY4" fmla="*/ 587102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68340 w 2605161"/>
              <a:gd name="connsiteY4" fmla="*/ 6136534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841182 w 2605161"/>
              <a:gd name="connsiteY4" fmla="*/ 5989032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2 w 2605161"/>
              <a:gd name="connsiteY4" fmla="*/ 614636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95498 w 2605161"/>
              <a:gd name="connsiteY4" fmla="*/ 6057868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161" h="6456945">
                <a:moveTo>
                  <a:pt x="1475424" y="301812"/>
                </a:moveTo>
                <a:cubicBezTo>
                  <a:pt x="1524611" y="300523"/>
                  <a:pt x="1818117" y="485369"/>
                  <a:pt x="1972581" y="795696"/>
                </a:cubicBezTo>
                <a:cubicBezTo>
                  <a:pt x="2127045" y="1106023"/>
                  <a:pt x="2318497" y="1630128"/>
                  <a:pt x="2402211" y="2163772"/>
                </a:cubicBezTo>
                <a:cubicBezTo>
                  <a:pt x="2485925" y="2697416"/>
                  <a:pt x="2535764" y="3337070"/>
                  <a:pt x="2474864" y="3997559"/>
                </a:cubicBezTo>
                <a:cubicBezTo>
                  <a:pt x="2413964" y="4658048"/>
                  <a:pt x="2518200" y="5500835"/>
                  <a:pt x="2036810" y="6126705"/>
                </a:cubicBezTo>
                <a:cubicBezTo>
                  <a:pt x="1679178" y="6407237"/>
                  <a:pt x="1497614" y="6373092"/>
                  <a:pt x="748726" y="6437286"/>
                </a:cubicBezTo>
                <a:lnTo>
                  <a:pt x="2589863" y="6456945"/>
                </a:lnTo>
                <a:cubicBezTo>
                  <a:pt x="2598222" y="4170238"/>
                  <a:pt x="2567459" y="2031036"/>
                  <a:pt x="2605161" y="0"/>
                </a:cubicBezTo>
                <a:lnTo>
                  <a:pt x="0" y="39148"/>
                </a:lnTo>
                <a:cubicBezTo>
                  <a:pt x="243253" y="-45041"/>
                  <a:pt x="1050909" y="82408"/>
                  <a:pt x="1475424" y="301812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5B18190A-E392-0DE9-09C2-73452720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10" y="372477"/>
            <a:ext cx="7643089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 spc="-150">
                <a:solidFill>
                  <a:srgbClr val="F45D09"/>
                </a:solidFill>
                <a:latin typeface="Aptos Black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09F1739-B59C-BD1D-B22B-E2AD1512B506}"/>
              </a:ext>
            </a:extLst>
          </p:cNvPr>
          <p:cNvSpPr txBox="1">
            <a:spLocks/>
          </p:cNvSpPr>
          <p:nvPr userDrawn="1"/>
        </p:nvSpPr>
        <p:spPr>
          <a:xfrm>
            <a:off x="321649" y="1021741"/>
            <a:ext cx="5994496" cy="35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T" sz="3200" b="1" i="0" spc="-150" dirty="0">
              <a:solidFill>
                <a:srgbClr val="E10060"/>
              </a:solidFill>
              <a:latin typeface="Aptos" panose="020B0004020202020204" pitchFamily="34" charset="0"/>
            </a:endParaRP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C0B67DEB-602F-4863-647B-7E329AED7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1022350"/>
            <a:ext cx="10515600" cy="476250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accent5"/>
                </a:solidFill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en-IT" dirty="0"/>
              <a:t>Subtitle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14B5E45-5F29-36E6-076E-20F754F9B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11" y="164701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  <a:lvl2pPr>
              <a:defRPr b="0" i="0">
                <a:latin typeface="Aptos" panose="020B0004020202020204" pitchFamily="34" charset="0"/>
              </a:defRPr>
            </a:lvl2pPr>
            <a:lvl3pPr>
              <a:defRPr b="0" i="0">
                <a:latin typeface="Aptos" panose="020B0004020202020204" pitchFamily="34" charset="0"/>
              </a:defRPr>
            </a:lvl3pPr>
            <a:lvl4pPr>
              <a:defRPr b="0" i="0">
                <a:latin typeface="Aptos" panose="020B0004020202020204" pitchFamily="34" charset="0"/>
              </a:defRPr>
            </a:lvl4pPr>
            <a:lvl5pPr>
              <a:defRPr b="0" i="0"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3032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A19BE-00B4-B062-8AE5-18EBEBCB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6572250"/>
            <a:ext cx="2743200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DA59E46-8727-8A4B-A61E-538AA4501F35}" type="datetime1">
              <a:rPr lang="it-IT" smtClean="0"/>
              <a:t>20/12/24</a:t>
            </a:fld>
            <a:endParaRPr lang="en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ADBE-1D98-CFFC-0D26-EC40DA6F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72250"/>
            <a:ext cx="4292600" cy="1873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Lisa Generoso | Ph.D in Particle Physics - XL cycle</a:t>
            </a:r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20AA4-212F-DF04-BF12-AC6AA43B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9157" y="6568308"/>
            <a:ext cx="1168400" cy="187325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fld id="{B9559CBE-A805-5C43-8CA5-17D8F6B79C3A}" type="slidenum">
              <a:rPr lang="en-IT" smtClean="0"/>
              <a:pPr/>
              <a:t>‹#›</a:t>
            </a:fld>
            <a:endParaRPr lang="en-IT" dirty="0"/>
          </a:p>
        </p:txBody>
      </p:sp>
      <p:sp>
        <p:nvSpPr>
          <p:cNvPr id="17" name="Freeform: Shape 60">
            <a:extLst>
              <a:ext uri="{FF2B5EF4-FFF2-40B4-BE49-F238E27FC236}">
                <a16:creationId xmlns:a16="http://schemas.microsoft.com/office/drawing/2014/main" id="{E6C57808-6D01-85F5-065E-30FF427E8B3C}"/>
              </a:ext>
            </a:extLst>
          </p:cNvPr>
          <p:cNvSpPr/>
          <p:nvPr userDrawn="1"/>
        </p:nvSpPr>
        <p:spPr>
          <a:xfrm>
            <a:off x="10349092" y="-1"/>
            <a:ext cx="1808688" cy="6879684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  <a:gd name="connsiteX0" fmla="*/ 812878 w 5243339"/>
              <a:gd name="connsiteY0" fmla="*/ 840 h 5265194"/>
              <a:gd name="connsiteX1" fmla="*/ 960980 w 5243339"/>
              <a:gd name="connsiteY1" fmla="*/ 1442 h 5265194"/>
              <a:gd name="connsiteX2" fmla="*/ 2216856 w 5243339"/>
              <a:gd name="connsiteY2" fmla="*/ 376120 h 5265194"/>
              <a:gd name="connsiteX3" fmla="*/ 3687427 w 5243339"/>
              <a:gd name="connsiteY3" fmla="*/ 4778650 h 5265194"/>
              <a:gd name="connsiteX4" fmla="*/ 3267677 w 5243339"/>
              <a:gd name="connsiteY4" fmla="*/ 5245601 h 5265194"/>
              <a:gd name="connsiteX5" fmla="*/ 3237167 w 5243339"/>
              <a:gd name="connsiteY5" fmla="*/ 5265194 h 5265194"/>
              <a:gd name="connsiteX6" fmla="*/ 5243339 w 5243339"/>
              <a:gd name="connsiteY6" fmla="*/ 4365763 h 5265194"/>
              <a:gd name="connsiteX7" fmla="*/ 0 w 5243339"/>
              <a:gd name="connsiteY7" fmla="*/ 162790 h 5265194"/>
              <a:gd name="connsiteX8" fmla="*/ 58408 w 5243339"/>
              <a:gd name="connsiteY8" fmla="*/ 139352 h 5265194"/>
              <a:gd name="connsiteX9" fmla="*/ 812878 w 5243339"/>
              <a:gd name="connsiteY9" fmla="*/ 840 h 5265194"/>
              <a:gd name="connsiteX0" fmla="*/ 754470 w 5184931"/>
              <a:gd name="connsiteY0" fmla="*/ 1197946 h 6462300"/>
              <a:gd name="connsiteX1" fmla="*/ 902572 w 5184931"/>
              <a:gd name="connsiteY1" fmla="*/ 1198548 h 6462300"/>
              <a:gd name="connsiteX2" fmla="*/ 2158448 w 5184931"/>
              <a:gd name="connsiteY2" fmla="*/ 1573226 h 6462300"/>
              <a:gd name="connsiteX3" fmla="*/ 3629019 w 5184931"/>
              <a:gd name="connsiteY3" fmla="*/ 5975756 h 6462300"/>
              <a:gd name="connsiteX4" fmla="*/ 3209269 w 5184931"/>
              <a:gd name="connsiteY4" fmla="*/ 6442707 h 6462300"/>
              <a:gd name="connsiteX5" fmla="*/ 3178759 w 5184931"/>
              <a:gd name="connsiteY5" fmla="*/ 6462300 h 6462300"/>
              <a:gd name="connsiteX6" fmla="*/ 5184931 w 5184931"/>
              <a:gd name="connsiteY6" fmla="*/ 5562869 h 6462300"/>
              <a:gd name="connsiteX7" fmla="*/ 2977238 w 5184931"/>
              <a:gd name="connsiteY7" fmla="*/ 0 h 6462300"/>
              <a:gd name="connsiteX8" fmla="*/ 0 w 5184931"/>
              <a:gd name="connsiteY8" fmla="*/ 1336458 h 6462300"/>
              <a:gd name="connsiteX9" fmla="*/ 754470 w 5184931"/>
              <a:gd name="connsiteY9" fmla="*/ 1197946 h 6462300"/>
              <a:gd name="connsiteX0" fmla="*/ 754470 w 5184931"/>
              <a:gd name="connsiteY0" fmla="*/ 1197946 h 6442707"/>
              <a:gd name="connsiteX1" fmla="*/ 902572 w 5184931"/>
              <a:gd name="connsiteY1" fmla="*/ 1198548 h 6442707"/>
              <a:gd name="connsiteX2" fmla="*/ 2158448 w 5184931"/>
              <a:gd name="connsiteY2" fmla="*/ 1573226 h 6442707"/>
              <a:gd name="connsiteX3" fmla="*/ 3629019 w 5184931"/>
              <a:gd name="connsiteY3" fmla="*/ 5975756 h 6442707"/>
              <a:gd name="connsiteX4" fmla="*/ 3209269 w 5184931"/>
              <a:gd name="connsiteY4" fmla="*/ 6442707 h 6442707"/>
              <a:gd name="connsiteX5" fmla="*/ 3695236 w 5184931"/>
              <a:gd name="connsiteY5" fmla="*/ 6234345 h 6442707"/>
              <a:gd name="connsiteX6" fmla="*/ 5184931 w 5184931"/>
              <a:gd name="connsiteY6" fmla="*/ 5562869 h 6442707"/>
              <a:gd name="connsiteX7" fmla="*/ 2977238 w 5184931"/>
              <a:gd name="connsiteY7" fmla="*/ 0 h 6442707"/>
              <a:gd name="connsiteX8" fmla="*/ 0 w 5184931"/>
              <a:gd name="connsiteY8" fmla="*/ 1336458 h 6442707"/>
              <a:gd name="connsiteX9" fmla="*/ 754470 w 5184931"/>
              <a:gd name="connsiteY9" fmla="*/ 1197946 h 6442707"/>
              <a:gd name="connsiteX0" fmla="*/ 754470 w 5714243"/>
              <a:gd name="connsiteY0" fmla="*/ 1197946 h 6442707"/>
              <a:gd name="connsiteX1" fmla="*/ 902572 w 5714243"/>
              <a:gd name="connsiteY1" fmla="*/ 1198548 h 6442707"/>
              <a:gd name="connsiteX2" fmla="*/ 2158448 w 5714243"/>
              <a:gd name="connsiteY2" fmla="*/ 1573226 h 6442707"/>
              <a:gd name="connsiteX3" fmla="*/ 3629019 w 5714243"/>
              <a:gd name="connsiteY3" fmla="*/ 5975756 h 6442707"/>
              <a:gd name="connsiteX4" fmla="*/ 3209269 w 5714243"/>
              <a:gd name="connsiteY4" fmla="*/ 6442707 h 6442707"/>
              <a:gd name="connsiteX5" fmla="*/ 3695236 w 5714243"/>
              <a:gd name="connsiteY5" fmla="*/ 6234345 h 6442707"/>
              <a:gd name="connsiteX6" fmla="*/ 5714243 w 5714243"/>
              <a:gd name="connsiteY6" fmla="*/ 5663439 h 6442707"/>
              <a:gd name="connsiteX7" fmla="*/ 2977238 w 5714243"/>
              <a:gd name="connsiteY7" fmla="*/ 0 h 6442707"/>
              <a:gd name="connsiteX8" fmla="*/ 0 w 5714243"/>
              <a:gd name="connsiteY8" fmla="*/ 1336458 h 6442707"/>
              <a:gd name="connsiteX9" fmla="*/ 754470 w 5714243"/>
              <a:gd name="connsiteY9" fmla="*/ 1197946 h 6442707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695236 w 5714243"/>
              <a:gd name="connsiteY5" fmla="*/ 6234345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910786 w 5714243"/>
              <a:gd name="connsiteY5" fmla="*/ 6409353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629019 w 5714243"/>
              <a:gd name="connsiteY3" fmla="*/ 5975756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395843 w 5714243"/>
              <a:gd name="connsiteY3" fmla="*/ 5608629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375156 h 6953499"/>
              <a:gd name="connsiteX1" fmla="*/ 902572 w 5714243"/>
              <a:gd name="connsiteY1" fmla="*/ 1375758 h 6953499"/>
              <a:gd name="connsiteX2" fmla="*/ 2158448 w 5714243"/>
              <a:gd name="connsiteY2" fmla="*/ 1750436 h 6953499"/>
              <a:gd name="connsiteX3" fmla="*/ 3395843 w 5714243"/>
              <a:gd name="connsiteY3" fmla="*/ 5785839 h 6953499"/>
              <a:gd name="connsiteX4" fmla="*/ 3006719 w 5714243"/>
              <a:gd name="connsiteY4" fmla="*/ 6953499 h 6953499"/>
              <a:gd name="connsiteX5" fmla="*/ 3910786 w 5714243"/>
              <a:gd name="connsiteY5" fmla="*/ 6586563 h 6953499"/>
              <a:gd name="connsiteX6" fmla="*/ 5714243 w 5714243"/>
              <a:gd name="connsiteY6" fmla="*/ 5840649 h 6953499"/>
              <a:gd name="connsiteX7" fmla="*/ 3182076 w 5714243"/>
              <a:gd name="connsiteY7" fmla="*/ 0 h 6953499"/>
              <a:gd name="connsiteX8" fmla="*/ 0 w 5714243"/>
              <a:gd name="connsiteY8" fmla="*/ 1513668 h 6953499"/>
              <a:gd name="connsiteX9" fmla="*/ 754470 w 5714243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2235146 w 5790941"/>
              <a:gd name="connsiteY2" fmla="*/ 1750436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141521 w 5790941"/>
              <a:gd name="connsiteY0" fmla="*/ 1328931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141521 w 5790941"/>
              <a:gd name="connsiteY0" fmla="*/ 1328931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607187 w 5790941"/>
              <a:gd name="connsiteY0" fmla="*/ 1130149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607187 w 5790941"/>
              <a:gd name="connsiteY9" fmla="*/ 1130149 h 6953499"/>
              <a:gd name="connsiteX0" fmla="*/ 167604 w 5351358"/>
              <a:gd name="connsiteY0" fmla="*/ 1130149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167604 w 5351358"/>
              <a:gd name="connsiteY9" fmla="*/ 1130149 h 6953499"/>
              <a:gd name="connsiteX0" fmla="*/ 697711 w 5351358"/>
              <a:gd name="connsiteY0" fmla="*/ 905308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2131520 w 5351358"/>
              <a:gd name="connsiteY1" fmla="*/ 931334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281911 w 4935558"/>
              <a:gd name="connsiteY0" fmla="*/ 905308 h 6953499"/>
              <a:gd name="connsiteX1" fmla="*/ 1715720 w 4935558"/>
              <a:gd name="connsiteY1" fmla="*/ 931334 h 6953499"/>
              <a:gd name="connsiteX2" fmla="*/ 3147936 w 4935558"/>
              <a:gd name="connsiteY2" fmla="*/ 2472135 h 6953499"/>
              <a:gd name="connsiteX3" fmla="*/ 3946639 w 4935558"/>
              <a:gd name="connsiteY3" fmla="*/ 5258737 h 6953499"/>
              <a:gd name="connsiteX4" fmla="*/ 2228034 w 4935558"/>
              <a:gd name="connsiteY4" fmla="*/ 6953499 h 6953499"/>
              <a:gd name="connsiteX5" fmla="*/ 3132101 w 4935558"/>
              <a:gd name="connsiteY5" fmla="*/ 6586563 h 6953499"/>
              <a:gd name="connsiteX6" fmla="*/ 4935558 w 4935558"/>
              <a:gd name="connsiteY6" fmla="*/ 5840649 h 6953499"/>
              <a:gd name="connsiteX7" fmla="*/ 2403391 w 4935558"/>
              <a:gd name="connsiteY7" fmla="*/ 0 h 6953499"/>
              <a:gd name="connsiteX8" fmla="*/ 0 w 4935558"/>
              <a:gd name="connsiteY8" fmla="*/ 936632 h 6953499"/>
              <a:gd name="connsiteX9" fmla="*/ 281911 w 4935558"/>
              <a:gd name="connsiteY9" fmla="*/ 905308 h 6953499"/>
              <a:gd name="connsiteX0" fmla="*/ 320270 w 4973917"/>
              <a:gd name="connsiteY0" fmla="*/ 905308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320270 w 4973917"/>
              <a:gd name="connsiteY9" fmla="*/ 905308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4022772 w 4973917"/>
              <a:gd name="connsiteY5" fmla="*/ 6231436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84998 w 4973917"/>
              <a:gd name="connsiteY3" fmla="*/ 5258737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52043 w 4973917"/>
              <a:gd name="connsiteY3" fmla="*/ 4905030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334816"/>
              <a:gd name="connsiteX1" fmla="*/ 1754079 w 4973917"/>
              <a:gd name="connsiteY1" fmla="*/ 931334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334816"/>
              <a:gd name="connsiteX1" fmla="*/ 1850736 w 4973917"/>
              <a:gd name="connsiteY1" fmla="*/ 955170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3952043 w 4973917"/>
              <a:gd name="connsiteY3" fmla="*/ 4905030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89097 w 4973917"/>
              <a:gd name="connsiteY1" fmla="*/ 918685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409256 w 4706946"/>
              <a:gd name="connsiteY0" fmla="*/ 803320 h 6231436"/>
              <a:gd name="connsiteX1" fmla="*/ 1622126 w 4706946"/>
              <a:gd name="connsiteY1" fmla="*/ 918685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231436"/>
              <a:gd name="connsiteX1" fmla="*/ 1855324 w 4706946"/>
              <a:gd name="connsiteY1" fmla="*/ 1034124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19324 w 4706946"/>
              <a:gd name="connsiteY2" fmla="*/ 2472135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12502 w 4706946"/>
              <a:gd name="connsiteY4" fmla="*/ 6061551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3106471 w 4706946"/>
              <a:gd name="connsiteY2" fmla="*/ 2606279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22203"/>
              <a:gd name="connsiteY0" fmla="*/ 803320 h 6314822"/>
              <a:gd name="connsiteX1" fmla="*/ 1737827 w 4722203"/>
              <a:gd name="connsiteY1" fmla="*/ 1061201 h 6314822"/>
              <a:gd name="connsiteX2" fmla="*/ 3106471 w 4722203"/>
              <a:gd name="connsiteY2" fmla="*/ 2606279 h 6314822"/>
              <a:gd name="connsiteX3" fmla="*/ 3863818 w 4722203"/>
              <a:gd name="connsiteY3" fmla="*/ 4843238 h 6314822"/>
              <a:gd name="connsiteX4" fmla="*/ 3552921 w 4722203"/>
              <a:gd name="connsiteY4" fmla="*/ 6293868 h 6314822"/>
              <a:gd name="connsiteX5" fmla="*/ 3575517 w 4722203"/>
              <a:gd name="connsiteY5" fmla="*/ 6314822 h 6314822"/>
              <a:gd name="connsiteX6" fmla="*/ 4722203 w 4722203"/>
              <a:gd name="connsiteY6" fmla="*/ 5876766 h 6314822"/>
              <a:gd name="connsiteX7" fmla="*/ 2174779 w 4722203"/>
              <a:gd name="connsiteY7" fmla="*/ 0 h 6314822"/>
              <a:gd name="connsiteX8" fmla="*/ 0 w 4722203"/>
              <a:gd name="connsiteY8" fmla="*/ 865163 h 6314822"/>
              <a:gd name="connsiteX9" fmla="*/ 409256 w 4722203"/>
              <a:gd name="connsiteY9" fmla="*/ 803320 h 6314822"/>
              <a:gd name="connsiteX0" fmla="*/ 409256 w 4722203"/>
              <a:gd name="connsiteY0" fmla="*/ 803320 h 6466788"/>
              <a:gd name="connsiteX1" fmla="*/ 1737827 w 4722203"/>
              <a:gd name="connsiteY1" fmla="*/ 1061201 h 6466788"/>
              <a:gd name="connsiteX2" fmla="*/ 3106471 w 4722203"/>
              <a:gd name="connsiteY2" fmla="*/ 2606279 h 6466788"/>
              <a:gd name="connsiteX3" fmla="*/ 3863818 w 4722203"/>
              <a:gd name="connsiteY3" fmla="*/ 4843238 h 6466788"/>
              <a:gd name="connsiteX4" fmla="*/ 3552921 w 4722203"/>
              <a:gd name="connsiteY4" fmla="*/ 6293868 h 6466788"/>
              <a:gd name="connsiteX5" fmla="*/ 3360351 w 4722203"/>
              <a:gd name="connsiteY5" fmla="*/ 6466788 h 6466788"/>
              <a:gd name="connsiteX6" fmla="*/ 4722203 w 4722203"/>
              <a:gd name="connsiteY6" fmla="*/ 5876766 h 6466788"/>
              <a:gd name="connsiteX7" fmla="*/ 2174779 w 4722203"/>
              <a:gd name="connsiteY7" fmla="*/ 0 h 6466788"/>
              <a:gd name="connsiteX8" fmla="*/ 0 w 4722203"/>
              <a:gd name="connsiteY8" fmla="*/ 865163 h 6466788"/>
              <a:gd name="connsiteX9" fmla="*/ 409256 w 4722203"/>
              <a:gd name="connsiteY9" fmla="*/ 803320 h 6466788"/>
              <a:gd name="connsiteX0" fmla="*/ 409256 w 5054769"/>
              <a:gd name="connsiteY0" fmla="*/ 803320 h 6466788"/>
              <a:gd name="connsiteX1" fmla="*/ 1737827 w 5054769"/>
              <a:gd name="connsiteY1" fmla="*/ 1061201 h 6466788"/>
              <a:gd name="connsiteX2" fmla="*/ 3106471 w 5054769"/>
              <a:gd name="connsiteY2" fmla="*/ 2606279 h 6466788"/>
              <a:gd name="connsiteX3" fmla="*/ 3863818 w 5054769"/>
              <a:gd name="connsiteY3" fmla="*/ 4843238 h 6466788"/>
              <a:gd name="connsiteX4" fmla="*/ 3552921 w 5054769"/>
              <a:gd name="connsiteY4" fmla="*/ 6293868 h 6466788"/>
              <a:gd name="connsiteX5" fmla="*/ 3360351 w 5054769"/>
              <a:gd name="connsiteY5" fmla="*/ 6466788 h 6466788"/>
              <a:gd name="connsiteX6" fmla="*/ 5054769 w 5054769"/>
              <a:gd name="connsiteY6" fmla="*/ 6211106 h 6466788"/>
              <a:gd name="connsiteX7" fmla="*/ 2174779 w 5054769"/>
              <a:gd name="connsiteY7" fmla="*/ 0 h 6466788"/>
              <a:gd name="connsiteX8" fmla="*/ 0 w 5054769"/>
              <a:gd name="connsiteY8" fmla="*/ 865163 h 6466788"/>
              <a:gd name="connsiteX9" fmla="*/ 409256 w 5054769"/>
              <a:gd name="connsiteY9" fmla="*/ 803320 h 6466788"/>
              <a:gd name="connsiteX0" fmla="*/ 409256 w 5054796"/>
              <a:gd name="connsiteY0" fmla="*/ 803320 h 6466788"/>
              <a:gd name="connsiteX1" fmla="*/ 1737827 w 5054796"/>
              <a:gd name="connsiteY1" fmla="*/ 1061201 h 6466788"/>
              <a:gd name="connsiteX2" fmla="*/ 3106471 w 5054796"/>
              <a:gd name="connsiteY2" fmla="*/ 2606279 h 6466788"/>
              <a:gd name="connsiteX3" fmla="*/ 3863818 w 5054796"/>
              <a:gd name="connsiteY3" fmla="*/ 4843238 h 6466788"/>
              <a:gd name="connsiteX4" fmla="*/ 3552921 w 5054796"/>
              <a:gd name="connsiteY4" fmla="*/ 6293868 h 6466788"/>
              <a:gd name="connsiteX5" fmla="*/ 3360351 w 5054796"/>
              <a:gd name="connsiteY5" fmla="*/ 6466788 h 6466788"/>
              <a:gd name="connsiteX6" fmla="*/ 5054769 w 5054796"/>
              <a:gd name="connsiteY6" fmla="*/ 6211106 h 6466788"/>
              <a:gd name="connsiteX7" fmla="*/ 2174779 w 5054796"/>
              <a:gd name="connsiteY7" fmla="*/ 0 h 6466788"/>
              <a:gd name="connsiteX8" fmla="*/ 0 w 5054796"/>
              <a:gd name="connsiteY8" fmla="*/ 865163 h 6466788"/>
              <a:gd name="connsiteX9" fmla="*/ 409256 w 5054796"/>
              <a:gd name="connsiteY9" fmla="*/ 803320 h 6466788"/>
              <a:gd name="connsiteX0" fmla="*/ 409256 w 5501922"/>
              <a:gd name="connsiteY0" fmla="*/ 1009825 h 6673293"/>
              <a:gd name="connsiteX1" fmla="*/ 1737827 w 5501922"/>
              <a:gd name="connsiteY1" fmla="*/ 1267706 h 6673293"/>
              <a:gd name="connsiteX2" fmla="*/ 3106471 w 5501922"/>
              <a:gd name="connsiteY2" fmla="*/ 2812784 h 6673293"/>
              <a:gd name="connsiteX3" fmla="*/ 3863818 w 5501922"/>
              <a:gd name="connsiteY3" fmla="*/ 5049743 h 6673293"/>
              <a:gd name="connsiteX4" fmla="*/ 3552921 w 5501922"/>
              <a:gd name="connsiteY4" fmla="*/ 6500373 h 6673293"/>
              <a:gd name="connsiteX5" fmla="*/ 3360351 w 5501922"/>
              <a:gd name="connsiteY5" fmla="*/ 6673293 h 6673293"/>
              <a:gd name="connsiteX6" fmla="*/ 5054769 w 5501922"/>
              <a:gd name="connsiteY6" fmla="*/ 6417611 h 6673293"/>
              <a:gd name="connsiteX7" fmla="*/ 5079847 w 5501922"/>
              <a:gd name="connsiteY7" fmla="*/ 0 h 6673293"/>
              <a:gd name="connsiteX8" fmla="*/ 0 w 5501922"/>
              <a:gd name="connsiteY8" fmla="*/ 1071668 h 6673293"/>
              <a:gd name="connsiteX9" fmla="*/ 409256 w 5501922"/>
              <a:gd name="connsiteY9" fmla="*/ 1009825 h 6673293"/>
              <a:gd name="connsiteX0" fmla="*/ 409256 w 5076291"/>
              <a:gd name="connsiteY0" fmla="*/ 921323 h 6584791"/>
              <a:gd name="connsiteX1" fmla="*/ 1737827 w 5076291"/>
              <a:gd name="connsiteY1" fmla="*/ 1179204 h 6584791"/>
              <a:gd name="connsiteX2" fmla="*/ 3106471 w 5076291"/>
              <a:gd name="connsiteY2" fmla="*/ 2724282 h 6584791"/>
              <a:gd name="connsiteX3" fmla="*/ 3863818 w 5076291"/>
              <a:gd name="connsiteY3" fmla="*/ 4961241 h 6584791"/>
              <a:gd name="connsiteX4" fmla="*/ 3552921 w 5076291"/>
              <a:gd name="connsiteY4" fmla="*/ 6411871 h 6584791"/>
              <a:gd name="connsiteX5" fmla="*/ 3360351 w 5076291"/>
              <a:gd name="connsiteY5" fmla="*/ 6584791 h 6584791"/>
              <a:gd name="connsiteX6" fmla="*/ 5054769 w 5076291"/>
              <a:gd name="connsiteY6" fmla="*/ 6329109 h 6584791"/>
              <a:gd name="connsiteX7" fmla="*/ 4297337 w 5076291"/>
              <a:gd name="connsiteY7" fmla="*/ 0 h 6584791"/>
              <a:gd name="connsiteX8" fmla="*/ 0 w 5076291"/>
              <a:gd name="connsiteY8" fmla="*/ 983166 h 6584791"/>
              <a:gd name="connsiteX9" fmla="*/ 409256 w 5076291"/>
              <a:gd name="connsiteY9" fmla="*/ 921323 h 6584791"/>
              <a:gd name="connsiteX0" fmla="*/ 409256 w 5054897"/>
              <a:gd name="connsiteY0" fmla="*/ 921323 h 6584791"/>
              <a:gd name="connsiteX1" fmla="*/ 1737827 w 5054897"/>
              <a:gd name="connsiteY1" fmla="*/ 1179204 h 6584791"/>
              <a:gd name="connsiteX2" fmla="*/ 3106471 w 5054897"/>
              <a:gd name="connsiteY2" fmla="*/ 2724282 h 6584791"/>
              <a:gd name="connsiteX3" fmla="*/ 3863818 w 5054897"/>
              <a:gd name="connsiteY3" fmla="*/ 4961241 h 6584791"/>
              <a:gd name="connsiteX4" fmla="*/ 3552921 w 5054897"/>
              <a:gd name="connsiteY4" fmla="*/ 6411871 h 6584791"/>
              <a:gd name="connsiteX5" fmla="*/ 3360351 w 5054897"/>
              <a:gd name="connsiteY5" fmla="*/ 6584791 h 6584791"/>
              <a:gd name="connsiteX6" fmla="*/ 5054769 w 5054897"/>
              <a:gd name="connsiteY6" fmla="*/ 6329109 h 6584791"/>
              <a:gd name="connsiteX7" fmla="*/ 4297337 w 5054897"/>
              <a:gd name="connsiteY7" fmla="*/ 0 h 6584791"/>
              <a:gd name="connsiteX8" fmla="*/ 0 w 5054897"/>
              <a:gd name="connsiteY8" fmla="*/ 983166 h 6584791"/>
              <a:gd name="connsiteX9" fmla="*/ 409256 w 5054897"/>
              <a:gd name="connsiteY9" fmla="*/ 921323 h 6584791"/>
              <a:gd name="connsiteX0" fmla="*/ 409256 w 5236824"/>
              <a:gd name="connsiteY0" fmla="*/ 1009825 h 6673293"/>
              <a:gd name="connsiteX1" fmla="*/ 1737827 w 5236824"/>
              <a:gd name="connsiteY1" fmla="*/ 1267706 h 6673293"/>
              <a:gd name="connsiteX2" fmla="*/ 3106471 w 5236824"/>
              <a:gd name="connsiteY2" fmla="*/ 2812784 h 6673293"/>
              <a:gd name="connsiteX3" fmla="*/ 3863818 w 5236824"/>
              <a:gd name="connsiteY3" fmla="*/ 5049743 h 6673293"/>
              <a:gd name="connsiteX4" fmla="*/ 3552921 w 5236824"/>
              <a:gd name="connsiteY4" fmla="*/ 6500373 h 6673293"/>
              <a:gd name="connsiteX5" fmla="*/ 3360351 w 5236824"/>
              <a:gd name="connsiteY5" fmla="*/ 6673293 h 6673293"/>
              <a:gd name="connsiteX6" fmla="*/ 5054769 w 5236824"/>
              <a:gd name="connsiteY6" fmla="*/ 6417611 h 6673293"/>
              <a:gd name="connsiteX7" fmla="*/ 5079848 w 5236824"/>
              <a:gd name="connsiteY7" fmla="*/ 0 h 6673293"/>
              <a:gd name="connsiteX8" fmla="*/ 0 w 5236824"/>
              <a:gd name="connsiteY8" fmla="*/ 1071668 h 6673293"/>
              <a:gd name="connsiteX9" fmla="*/ 409256 w 5236824"/>
              <a:gd name="connsiteY9" fmla="*/ 1009825 h 6673293"/>
              <a:gd name="connsiteX0" fmla="*/ 409256 w 5079848"/>
              <a:gd name="connsiteY0" fmla="*/ 1009825 h 6673293"/>
              <a:gd name="connsiteX1" fmla="*/ 1737827 w 5079848"/>
              <a:gd name="connsiteY1" fmla="*/ 1267706 h 6673293"/>
              <a:gd name="connsiteX2" fmla="*/ 3106471 w 5079848"/>
              <a:gd name="connsiteY2" fmla="*/ 2812784 h 6673293"/>
              <a:gd name="connsiteX3" fmla="*/ 3863818 w 5079848"/>
              <a:gd name="connsiteY3" fmla="*/ 5049743 h 6673293"/>
              <a:gd name="connsiteX4" fmla="*/ 3552921 w 5079848"/>
              <a:gd name="connsiteY4" fmla="*/ 6500373 h 6673293"/>
              <a:gd name="connsiteX5" fmla="*/ 3360351 w 5079848"/>
              <a:gd name="connsiteY5" fmla="*/ 6673293 h 6673293"/>
              <a:gd name="connsiteX6" fmla="*/ 5054769 w 5079848"/>
              <a:gd name="connsiteY6" fmla="*/ 6417611 h 6673293"/>
              <a:gd name="connsiteX7" fmla="*/ 5079848 w 5079848"/>
              <a:gd name="connsiteY7" fmla="*/ 0 h 6673293"/>
              <a:gd name="connsiteX8" fmla="*/ 0 w 5079848"/>
              <a:gd name="connsiteY8" fmla="*/ 1071668 h 6673293"/>
              <a:gd name="connsiteX9" fmla="*/ 409256 w 5079848"/>
              <a:gd name="connsiteY9" fmla="*/ 1009825 h 6673293"/>
              <a:gd name="connsiteX0" fmla="*/ 399475 w 5070067"/>
              <a:gd name="connsiteY0" fmla="*/ 1009825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399475 w 5070067"/>
              <a:gd name="connsiteY9" fmla="*/ 1009825 h 6673293"/>
              <a:gd name="connsiteX0" fmla="*/ 1778648 w 5070067"/>
              <a:gd name="connsiteY0" fmla="*/ 557483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435544 w 5070067"/>
              <a:gd name="connsiteY4" fmla="*/ 6175867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574957"/>
              <a:gd name="connsiteX1" fmla="*/ 3322410 w 5070067"/>
              <a:gd name="connsiteY1" fmla="*/ 1356207 h 6574957"/>
              <a:gd name="connsiteX2" fmla="*/ 4524770 w 5070067"/>
              <a:gd name="connsiteY2" fmla="*/ 2793118 h 6574957"/>
              <a:gd name="connsiteX3" fmla="*/ 4763705 w 5070067"/>
              <a:gd name="connsiteY3" fmla="*/ 5108745 h 6574957"/>
              <a:gd name="connsiteX4" fmla="*/ 3435544 w 5070067"/>
              <a:gd name="connsiteY4" fmla="*/ 6175867 h 6574957"/>
              <a:gd name="connsiteX5" fmla="*/ 2812595 w 5070067"/>
              <a:gd name="connsiteY5" fmla="*/ 6574957 h 6574957"/>
              <a:gd name="connsiteX6" fmla="*/ 5044988 w 5070067"/>
              <a:gd name="connsiteY6" fmla="*/ 6417611 h 6574957"/>
              <a:gd name="connsiteX7" fmla="*/ 5070067 w 5070067"/>
              <a:gd name="connsiteY7" fmla="*/ 0 h 6574957"/>
              <a:gd name="connsiteX8" fmla="*/ 0 w 5070067"/>
              <a:gd name="connsiteY8" fmla="*/ 19481 h 6574957"/>
              <a:gd name="connsiteX9" fmla="*/ 1778648 w 5070067"/>
              <a:gd name="connsiteY9" fmla="*/ 557483 h 6574957"/>
              <a:gd name="connsiteX0" fmla="*/ 1778648 w 5070067"/>
              <a:gd name="connsiteY0" fmla="*/ 557483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1778648 w 5070067"/>
              <a:gd name="connsiteY9" fmla="*/ 557483 h 6447121"/>
              <a:gd name="connsiteX0" fmla="*/ 2874161 w 5070067"/>
              <a:gd name="connsiteY0" fmla="*/ 449314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973520 w 5070067"/>
              <a:gd name="connsiteY4" fmla="*/ 6195533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3973520 w 5070067"/>
              <a:gd name="connsiteY4" fmla="*/ 6195533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39804 w 5070067"/>
              <a:gd name="connsiteY4" fmla="*/ 6008697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2874161 w 5070067"/>
              <a:gd name="connsiteY9" fmla="*/ 449314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1553676 w 3172481"/>
              <a:gd name="connsiteY0" fmla="*/ 360813 h 6456945"/>
              <a:gd name="connsiteX1" fmla="*/ 2275803 w 3172481"/>
              <a:gd name="connsiteY1" fmla="*/ 1375874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71562 w 3172481"/>
              <a:gd name="connsiteY4" fmla="*/ 6087366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2042744 w 3172481"/>
              <a:gd name="connsiteY0" fmla="*/ 301812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2042744 w 317248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29215 w 2605161"/>
              <a:gd name="connsiteY4" fmla="*/ 587102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68340 w 2605161"/>
              <a:gd name="connsiteY4" fmla="*/ 6136534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841182 w 2605161"/>
              <a:gd name="connsiteY4" fmla="*/ 5989032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2 w 2605161"/>
              <a:gd name="connsiteY4" fmla="*/ 614636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95498 w 2605161"/>
              <a:gd name="connsiteY4" fmla="*/ 6057868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161" h="6456945">
                <a:moveTo>
                  <a:pt x="1475424" y="301812"/>
                </a:moveTo>
                <a:cubicBezTo>
                  <a:pt x="1524611" y="300523"/>
                  <a:pt x="1818117" y="485369"/>
                  <a:pt x="1972581" y="795696"/>
                </a:cubicBezTo>
                <a:cubicBezTo>
                  <a:pt x="2127045" y="1106023"/>
                  <a:pt x="2318497" y="1630128"/>
                  <a:pt x="2402211" y="2163772"/>
                </a:cubicBezTo>
                <a:cubicBezTo>
                  <a:pt x="2485925" y="2697416"/>
                  <a:pt x="2535764" y="3337070"/>
                  <a:pt x="2474864" y="3997559"/>
                </a:cubicBezTo>
                <a:cubicBezTo>
                  <a:pt x="2413964" y="4658048"/>
                  <a:pt x="2518200" y="5500835"/>
                  <a:pt x="2036810" y="6126705"/>
                </a:cubicBezTo>
                <a:cubicBezTo>
                  <a:pt x="1679178" y="6407237"/>
                  <a:pt x="1497614" y="6373092"/>
                  <a:pt x="748726" y="6437286"/>
                </a:cubicBezTo>
                <a:lnTo>
                  <a:pt x="2589863" y="6456945"/>
                </a:lnTo>
                <a:cubicBezTo>
                  <a:pt x="2598222" y="4170238"/>
                  <a:pt x="2567459" y="2031036"/>
                  <a:pt x="2605161" y="0"/>
                </a:cubicBezTo>
                <a:lnTo>
                  <a:pt x="0" y="39148"/>
                </a:lnTo>
                <a:cubicBezTo>
                  <a:pt x="243253" y="-45041"/>
                  <a:pt x="1050909" y="82408"/>
                  <a:pt x="1475424" y="301812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5B18190A-E392-0DE9-09C2-73452720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10" y="372477"/>
            <a:ext cx="8187919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 spc="-150">
                <a:solidFill>
                  <a:srgbClr val="F45D09"/>
                </a:solidFill>
                <a:latin typeface="Aptos Black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09F1739-B59C-BD1D-B22B-E2AD1512B506}"/>
              </a:ext>
            </a:extLst>
          </p:cNvPr>
          <p:cNvSpPr txBox="1">
            <a:spLocks/>
          </p:cNvSpPr>
          <p:nvPr userDrawn="1"/>
        </p:nvSpPr>
        <p:spPr>
          <a:xfrm>
            <a:off x="321649" y="1021741"/>
            <a:ext cx="5994496" cy="35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T" sz="3200" b="1" i="0" spc="-150" dirty="0">
              <a:solidFill>
                <a:srgbClr val="E10060"/>
              </a:solidFill>
              <a:latin typeface="Aptos" panose="020B0004020202020204" pitchFamily="34" charset="0"/>
            </a:endParaRP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C0B67DEB-602F-4863-647B-7E329AED7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1022350"/>
            <a:ext cx="10515600" cy="476250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accent5"/>
                </a:solidFill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en-IT" dirty="0"/>
              <a:t>Subtitle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58C989-9102-4FE8-5233-91D3C091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11" y="164701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  <a:lvl2pPr>
              <a:defRPr b="0" i="0">
                <a:latin typeface="Aptos" panose="020B0004020202020204" pitchFamily="34" charset="0"/>
              </a:defRPr>
            </a:lvl2pPr>
            <a:lvl3pPr>
              <a:defRPr b="0" i="0">
                <a:latin typeface="Aptos" panose="020B0004020202020204" pitchFamily="34" charset="0"/>
              </a:defRPr>
            </a:lvl3pPr>
            <a:lvl4pPr>
              <a:defRPr b="0" i="0">
                <a:latin typeface="Aptos" panose="020B0004020202020204" pitchFamily="34" charset="0"/>
              </a:defRPr>
            </a:lvl4pPr>
            <a:lvl5pPr>
              <a:defRPr b="0" i="0"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pic>
        <p:nvPicPr>
          <p:cNvPr id="3" name="Picture 2" descr="Multi-coloured smoke gradient">
            <a:extLst>
              <a:ext uri="{FF2B5EF4-FFF2-40B4-BE49-F238E27FC236}">
                <a16:creationId xmlns:a16="http://schemas.microsoft.com/office/drawing/2014/main" id="{902CF87B-3458-EDE9-E09B-FEEAB1F0A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6000"/>
                    </a14:imgEffect>
                  </a14:imgLayer>
                </a14:imgProps>
              </a:ext>
            </a:extLst>
          </a:blip>
          <a:srcRect l="27498" t="11364" r="1641" b="13830"/>
          <a:stretch/>
        </p:blipFill>
        <p:spPr>
          <a:xfrm>
            <a:off x="1" y="0"/>
            <a:ext cx="12192000" cy="6900228"/>
          </a:xfrm>
          <a:prstGeom prst="rect">
            <a:avLst/>
          </a:prstGeom>
        </p:spPr>
      </p:pic>
      <p:pic>
        <p:nvPicPr>
          <p:cNvPr id="8" name="Picture 7" descr="A blurry background of a colorful gradient&#10;&#10;Description automatically generated with medium confidence">
            <a:extLst>
              <a:ext uri="{FF2B5EF4-FFF2-40B4-BE49-F238E27FC236}">
                <a16:creationId xmlns:a16="http://schemas.microsoft.com/office/drawing/2014/main" id="{12587697-1369-1767-139D-203F78E7A9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0" y="-1"/>
            <a:ext cx="12192000" cy="68796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8EB5D8-A747-C30D-90D1-E8E6BCB33067}"/>
              </a:ext>
            </a:extLst>
          </p:cNvPr>
          <p:cNvSpPr txBox="1">
            <a:spLocks/>
          </p:cNvSpPr>
          <p:nvPr userDrawn="1"/>
        </p:nvSpPr>
        <p:spPr>
          <a:xfrm>
            <a:off x="5333477" y="3051891"/>
            <a:ext cx="5663564" cy="754217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5400" b="1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b="0" spc="0" dirty="0">
                <a:solidFill>
                  <a:schemeClr val="accent5">
                    <a:lumMod val="20000"/>
                    <a:lumOff val="80000"/>
                  </a:schemeClr>
                </a:solidFill>
                <a:latin typeface="Avenir Next LT Pro Light" panose="020B0304020202020204" pitchFamily="34" charset="77"/>
              </a:rPr>
              <a:t>FOR THE ATTENTION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3E229A-5397-A721-6ADA-001872FC1AD0}"/>
              </a:ext>
            </a:extLst>
          </p:cNvPr>
          <p:cNvSpPr txBox="1">
            <a:spLocks/>
          </p:cNvSpPr>
          <p:nvPr userDrawn="1"/>
        </p:nvSpPr>
        <p:spPr>
          <a:xfrm>
            <a:off x="3952126" y="2751761"/>
            <a:ext cx="4018907" cy="754217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5400" b="1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44955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A19BE-00B4-B062-8AE5-18EBEBCB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6572250"/>
            <a:ext cx="2743200" cy="1873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302D84B-EBAE-284E-8232-89C11F8A0ADA}" type="datetime1">
              <a:rPr lang="it-IT" smtClean="0"/>
              <a:t>20/12/24</a:t>
            </a:fld>
            <a:endParaRPr lang="en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ADBE-1D98-CFFC-0D26-EC40DA6F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572250"/>
            <a:ext cx="4292600" cy="1873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Lisa Generoso | Ph.D in Particle Physics - XL cycle</a:t>
            </a:r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20AA4-212F-DF04-BF12-AC6AA43B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9157" y="6568308"/>
            <a:ext cx="1168400" cy="187325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Aptos SemiBold" panose="020B0004020202020204" pitchFamily="34" charset="0"/>
              </a:defRPr>
            </a:lvl1pPr>
          </a:lstStyle>
          <a:p>
            <a:fld id="{B9559CBE-A805-5C43-8CA5-17D8F6B79C3A}" type="slidenum">
              <a:rPr lang="en-IT" smtClean="0"/>
              <a:pPr/>
              <a:t>‹#›</a:t>
            </a:fld>
            <a:endParaRPr lang="en-IT" dirty="0"/>
          </a:p>
        </p:txBody>
      </p:sp>
      <p:sp>
        <p:nvSpPr>
          <p:cNvPr id="17" name="Freeform: Shape 60">
            <a:extLst>
              <a:ext uri="{FF2B5EF4-FFF2-40B4-BE49-F238E27FC236}">
                <a16:creationId xmlns:a16="http://schemas.microsoft.com/office/drawing/2014/main" id="{E6C57808-6D01-85F5-065E-30FF427E8B3C}"/>
              </a:ext>
            </a:extLst>
          </p:cNvPr>
          <p:cNvSpPr/>
          <p:nvPr userDrawn="1"/>
        </p:nvSpPr>
        <p:spPr>
          <a:xfrm>
            <a:off x="10349092" y="-1"/>
            <a:ext cx="1808688" cy="6879684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  <a:gd name="connsiteX0" fmla="*/ 812878 w 5243339"/>
              <a:gd name="connsiteY0" fmla="*/ 840 h 5265194"/>
              <a:gd name="connsiteX1" fmla="*/ 960980 w 5243339"/>
              <a:gd name="connsiteY1" fmla="*/ 1442 h 5265194"/>
              <a:gd name="connsiteX2" fmla="*/ 2216856 w 5243339"/>
              <a:gd name="connsiteY2" fmla="*/ 376120 h 5265194"/>
              <a:gd name="connsiteX3" fmla="*/ 3687427 w 5243339"/>
              <a:gd name="connsiteY3" fmla="*/ 4778650 h 5265194"/>
              <a:gd name="connsiteX4" fmla="*/ 3267677 w 5243339"/>
              <a:gd name="connsiteY4" fmla="*/ 5245601 h 5265194"/>
              <a:gd name="connsiteX5" fmla="*/ 3237167 w 5243339"/>
              <a:gd name="connsiteY5" fmla="*/ 5265194 h 5265194"/>
              <a:gd name="connsiteX6" fmla="*/ 5243339 w 5243339"/>
              <a:gd name="connsiteY6" fmla="*/ 4365763 h 5265194"/>
              <a:gd name="connsiteX7" fmla="*/ 0 w 5243339"/>
              <a:gd name="connsiteY7" fmla="*/ 162790 h 5265194"/>
              <a:gd name="connsiteX8" fmla="*/ 58408 w 5243339"/>
              <a:gd name="connsiteY8" fmla="*/ 139352 h 5265194"/>
              <a:gd name="connsiteX9" fmla="*/ 812878 w 5243339"/>
              <a:gd name="connsiteY9" fmla="*/ 840 h 5265194"/>
              <a:gd name="connsiteX0" fmla="*/ 754470 w 5184931"/>
              <a:gd name="connsiteY0" fmla="*/ 1197946 h 6462300"/>
              <a:gd name="connsiteX1" fmla="*/ 902572 w 5184931"/>
              <a:gd name="connsiteY1" fmla="*/ 1198548 h 6462300"/>
              <a:gd name="connsiteX2" fmla="*/ 2158448 w 5184931"/>
              <a:gd name="connsiteY2" fmla="*/ 1573226 h 6462300"/>
              <a:gd name="connsiteX3" fmla="*/ 3629019 w 5184931"/>
              <a:gd name="connsiteY3" fmla="*/ 5975756 h 6462300"/>
              <a:gd name="connsiteX4" fmla="*/ 3209269 w 5184931"/>
              <a:gd name="connsiteY4" fmla="*/ 6442707 h 6462300"/>
              <a:gd name="connsiteX5" fmla="*/ 3178759 w 5184931"/>
              <a:gd name="connsiteY5" fmla="*/ 6462300 h 6462300"/>
              <a:gd name="connsiteX6" fmla="*/ 5184931 w 5184931"/>
              <a:gd name="connsiteY6" fmla="*/ 5562869 h 6462300"/>
              <a:gd name="connsiteX7" fmla="*/ 2977238 w 5184931"/>
              <a:gd name="connsiteY7" fmla="*/ 0 h 6462300"/>
              <a:gd name="connsiteX8" fmla="*/ 0 w 5184931"/>
              <a:gd name="connsiteY8" fmla="*/ 1336458 h 6462300"/>
              <a:gd name="connsiteX9" fmla="*/ 754470 w 5184931"/>
              <a:gd name="connsiteY9" fmla="*/ 1197946 h 6462300"/>
              <a:gd name="connsiteX0" fmla="*/ 754470 w 5184931"/>
              <a:gd name="connsiteY0" fmla="*/ 1197946 h 6442707"/>
              <a:gd name="connsiteX1" fmla="*/ 902572 w 5184931"/>
              <a:gd name="connsiteY1" fmla="*/ 1198548 h 6442707"/>
              <a:gd name="connsiteX2" fmla="*/ 2158448 w 5184931"/>
              <a:gd name="connsiteY2" fmla="*/ 1573226 h 6442707"/>
              <a:gd name="connsiteX3" fmla="*/ 3629019 w 5184931"/>
              <a:gd name="connsiteY3" fmla="*/ 5975756 h 6442707"/>
              <a:gd name="connsiteX4" fmla="*/ 3209269 w 5184931"/>
              <a:gd name="connsiteY4" fmla="*/ 6442707 h 6442707"/>
              <a:gd name="connsiteX5" fmla="*/ 3695236 w 5184931"/>
              <a:gd name="connsiteY5" fmla="*/ 6234345 h 6442707"/>
              <a:gd name="connsiteX6" fmla="*/ 5184931 w 5184931"/>
              <a:gd name="connsiteY6" fmla="*/ 5562869 h 6442707"/>
              <a:gd name="connsiteX7" fmla="*/ 2977238 w 5184931"/>
              <a:gd name="connsiteY7" fmla="*/ 0 h 6442707"/>
              <a:gd name="connsiteX8" fmla="*/ 0 w 5184931"/>
              <a:gd name="connsiteY8" fmla="*/ 1336458 h 6442707"/>
              <a:gd name="connsiteX9" fmla="*/ 754470 w 5184931"/>
              <a:gd name="connsiteY9" fmla="*/ 1197946 h 6442707"/>
              <a:gd name="connsiteX0" fmla="*/ 754470 w 5714243"/>
              <a:gd name="connsiteY0" fmla="*/ 1197946 h 6442707"/>
              <a:gd name="connsiteX1" fmla="*/ 902572 w 5714243"/>
              <a:gd name="connsiteY1" fmla="*/ 1198548 h 6442707"/>
              <a:gd name="connsiteX2" fmla="*/ 2158448 w 5714243"/>
              <a:gd name="connsiteY2" fmla="*/ 1573226 h 6442707"/>
              <a:gd name="connsiteX3" fmla="*/ 3629019 w 5714243"/>
              <a:gd name="connsiteY3" fmla="*/ 5975756 h 6442707"/>
              <a:gd name="connsiteX4" fmla="*/ 3209269 w 5714243"/>
              <a:gd name="connsiteY4" fmla="*/ 6442707 h 6442707"/>
              <a:gd name="connsiteX5" fmla="*/ 3695236 w 5714243"/>
              <a:gd name="connsiteY5" fmla="*/ 6234345 h 6442707"/>
              <a:gd name="connsiteX6" fmla="*/ 5714243 w 5714243"/>
              <a:gd name="connsiteY6" fmla="*/ 5663439 h 6442707"/>
              <a:gd name="connsiteX7" fmla="*/ 2977238 w 5714243"/>
              <a:gd name="connsiteY7" fmla="*/ 0 h 6442707"/>
              <a:gd name="connsiteX8" fmla="*/ 0 w 5714243"/>
              <a:gd name="connsiteY8" fmla="*/ 1336458 h 6442707"/>
              <a:gd name="connsiteX9" fmla="*/ 754470 w 5714243"/>
              <a:gd name="connsiteY9" fmla="*/ 1197946 h 6442707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695236 w 5714243"/>
              <a:gd name="connsiteY5" fmla="*/ 6234345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16720"/>
              <a:gd name="connsiteX1" fmla="*/ 902572 w 5714243"/>
              <a:gd name="connsiteY1" fmla="*/ 1198548 h 6716720"/>
              <a:gd name="connsiteX2" fmla="*/ 2158448 w 5714243"/>
              <a:gd name="connsiteY2" fmla="*/ 1573226 h 6716720"/>
              <a:gd name="connsiteX3" fmla="*/ 3629019 w 5714243"/>
              <a:gd name="connsiteY3" fmla="*/ 5975756 h 6716720"/>
              <a:gd name="connsiteX4" fmla="*/ 3024368 w 5714243"/>
              <a:gd name="connsiteY4" fmla="*/ 6716720 h 6716720"/>
              <a:gd name="connsiteX5" fmla="*/ 3910786 w 5714243"/>
              <a:gd name="connsiteY5" fmla="*/ 6409353 h 6716720"/>
              <a:gd name="connsiteX6" fmla="*/ 5714243 w 5714243"/>
              <a:gd name="connsiteY6" fmla="*/ 5663439 h 6716720"/>
              <a:gd name="connsiteX7" fmla="*/ 2977238 w 5714243"/>
              <a:gd name="connsiteY7" fmla="*/ 0 h 6716720"/>
              <a:gd name="connsiteX8" fmla="*/ 0 w 5714243"/>
              <a:gd name="connsiteY8" fmla="*/ 1336458 h 6716720"/>
              <a:gd name="connsiteX9" fmla="*/ 754470 w 5714243"/>
              <a:gd name="connsiteY9" fmla="*/ 1197946 h 6716720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629019 w 5714243"/>
              <a:gd name="connsiteY3" fmla="*/ 5975756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197946 h 6776289"/>
              <a:gd name="connsiteX1" fmla="*/ 902572 w 5714243"/>
              <a:gd name="connsiteY1" fmla="*/ 1198548 h 6776289"/>
              <a:gd name="connsiteX2" fmla="*/ 2158448 w 5714243"/>
              <a:gd name="connsiteY2" fmla="*/ 1573226 h 6776289"/>
              <a:gd name="connsiteX3" fmla="*/ 3395843 w 5714243"/>
              <a:gd name="connsiteY3" fmla="*/ 5608629 h 6776289"/>
              <a:gd name="connsiteX4" fmla="*/ 3006719 w 5714243"/>
              <a:gd name="connsiteY4" fmla="*/ 6776289 h 6776289"/>
              <a:gd name="connsiteX5" fmla="*/ 3910786 w 5714243"/>
              <a:gd name="connsiteY5" fmla="*/ 6409353 h 6776289"/>
              <a:gd name="connsiteX6" fmla="*/ 5714243 w 5714243"/>
              <a:gd name="connsiteY6" fmla="*/ 5663439 h 6776289"/>
              <a:gd name="connsiteX7" fmla="*/ 2977238 w 5714243"/>
              <a:gd name="connsiteY7" fmla="*/ 0 h 6776289"/>
              <a:gd name="connsiteX8" fmla="*/ 0 w 5714243"/>
              <a:gd name="connsiteY8" fmla="*/ 1336458 h 6776289"/>
              <a:gd name="connsiteX9" fmla="*/ 754470 w 5714243"/>
              <a:gd name="connsiteY9" fmla="*/ 1197946 h 6776289"/>
              <a:gd name="connsiteX0" fmla="*/ 754470 w 5714243"/>
              <a:gd name="connsiteY0" fmla="*/ 1375156 h 6953499"/>
              <a:gd name="connsiteX1" fmla="*/ 902572 w 5714243"/>
              <a:gd name="connsiteY1" fmla="*/ 1375758 h 6953499"/>
              <a:gd name="connsiteX2" fmla="*/ 2158448 w 5714243"/>
              <a:gd name="connsiteY2" fmla="*/ 1750436 h 6953499"/>
              <a:gd name="connsiteX3" fmla="*/ 3395843 w 5714243"/>
              <a:gd name="connsiteY3" fmla="*/ 5785839 h 6953499"/>
              <a:gd name="connsiteX4" fmla="*/ 3006719 w 5714243"/>
              <a:gd name="connsiteY4" fmla="*/ 6953499 h 6953499"/>
              <a:gd name="connsiteX5" fmla="*/ 3910786 w 5714243"/>
              <a:gd name="connsiteY5" fmla="*/ 6586563 h 6953499"/>
              <a:gd name="connsiteX6" fmla="*/ 5714243 w 5714243"/>
              <a:gd name="connsiteY6" fmla="*/ 5840649 h 6953499"/>
              <a:gd name="connsiteX7" fmla="*/ 3182076 w 5714243"/>
              <a:gd name="connsiteY7" fmla="*/ 0 h 6953499"/>
              <a:gd name="connsiteX8" fmla="*/ 0 w 5714243"/>
              <a:gd name="connsiteY8" fmla="*/ 1513668 h 6953499"/>
              <a:gd name="connsiteX9" fmla="*/ 754470 w 5714243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2235146 w 5790941"/>
              <a:gd name="connsiteY2" fmla="*/ 1750436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3472541 w 5790941"/>
              <a:gd name="connsiteY3" fmla="*/ 5785839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927321 w 5790941"/>
              <a:gd name="connsiteY2" fmla="*/ 3100609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831168 w 5790941"/>
              <a:gd name="connsiteY0" fmla="*/ 1375156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831168 w 5790941"/>
              <a:gd name="connsiteY9" fmla="*/ 1375156 h 6953499"/>
              <a:gd name="connsiteX0" fmla="*/ 141521 w 5790941"/>
              <a:gd name="connsiteY0" fmla="*/ 1328931 h 6953499"/>
              <a:gd name="connsiteX1" fmla="*/ 979270 w 5790941"/>
              <a:gd name="connsiteY1" fmla="*/ 1375758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141521 w 5790941"/>
              <a:gd name="connsiteY0" fmla="*/ 1328931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141521 w 5790941"/>
              <a:gd name="connsiteY9" fmla="*/ 1328931 h 6953499"/>
              <a:gd name="connsiteX0" fmla="*/ 607187 w 5790941"/>
              <a:gd name="connsiteY0" fmla="*/ 1130149 h 6953499"/>
              <a:gd name="connsiteX1" fmla="*/ 1761007 w 5790941"/>
              <a:gd name="connsiteY1" fmla="*/ 1007221 h 6953499"/>
              <a:gd name="connsiteX2" fmla="*/ 3709515 w 5790941"/>
              <a:gd name="connsiteY2" fmla="*/ 2391690 h 6953499"/>
              <a:gd name="connsiteX3" fmla="*/ 4519711 w 5790941"/>
              <a:gd name="connsiteY3" fmla="*/ 5330945 h 6953499"/>
              <a:gd name="connsiteX4" fmla="*/ 3083417 w 5790941"/>
              <a:gd name="connsiteY4" fmla="*/ 6953499 h 6953499"/>
              <a:gd name="connsiteX5" fmla="*/ 3987484 w 5790941"/>
              <a:gd name="connsiteY5" fmla="*/ 6586563 h 6953499"/>
              <a:gd name="connsiteX6" fmla="*/ 5790941 w 5790941"/>
              <a:gd name="connsiteY6" fmla="*/ 5840649 h 6953499"/>
              <a:gd name="connsiteX7" fmla="*/ 3258774 w 5790941"/>
              <a:gd name="connsiteY7" fmla="*/ 0 h 6953499"/>
              <a:gd name="connsiteX8" fmla="*/ 0 w 5790941"/>
              <a:gd name="connsiteY8" fmla="*/ 1334949 h 6953499"/>
              <a:gd name="connsiteX9" fmla="*/ 607187 w 5790941"/>
              <a:gd name="connsiteY9" fmla="*/ 1130149 h 6953499"/>
              <a:gd name="connsiteX0" fmla="*/ 167604 w 5351358"/>
              <a:gd name="connsiteY0" fmla="*/ 1130149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167604 w 5351358"/>
              <a:gd name="connsiteY9" fmla="*/ 1130149 h 6953499"/>
              <a:gd name="connsiteX0" fmla="*/ 697711 w 5351358"/>
              <a:gd name="connsiteY0" fmla="*/ 905308 h 6953499"/>
              <a:gd name="connsiteX1" fmla="*/ 1321424 w 5351358"/>
              <a:gd name="connsiteY1" fmla="*/ 1007221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269932 w 5351358"/>
              <a:gd name="connsiteY2" fmla="*/ 2391690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080128 w 5351358"/>
              <a:gd name="connsiteY3" fmla="*/ 5330945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1780923 w 5351358"/>
              <a:gd name="connsiteY1" fmla="*/ 1146507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697711 w 5351358"/>
              <a:gd name="connsiteY0" fmla="*/ 905308 h 6953499"/>
              <a:gd name="connsiteX1" fmla="*/ 2131520 w 5351358"/>
              <a:gd name="connsiteY1" fmla="*/ 931334 h 6953499"/>
              <a:gd name="connsiteX2" fmla="*/ 3563736 w 5351358"/>
              <a:gd name="connsiteY2" fmla="*/ 2472135 h 6953499"/>
              <a:gd name="connsiteX3" fmla="*/ 4362439 w 5351358"/>
              <a:gd name="connsiteY3" fmla="*/ 5258737 h 6953499"/>
              <a:gd name="connsiteX4" fmla="*/ 2643834 w 5351358"/>
              <a:gd name="connsiteY4" fmla="*/ 6953499 h 6953499"/>
              <a:gd name="connsiteX5" fmla="*/ 3547901 w 5351358"/>
              <a:gd name="connsiteY5" fmla="*/ 6586563 h 6953499"/>
              <a:gd name="connsiteX6" fmla="*/ 5351358 w 5351358"/>
              <a:gd name="connsiteY6" fmla="*/ 5840649 h 6953499"/>
              <a:gd name="connsiteX7" fmla="*/ 2819191 w 5351358"/>
              <a:gd name="connsiteY7" fmla="*/ 0 h 6953499"/>
              <a:gd name="connsiteX8" fmla="*/ 0 w 5351358"/>
              <a:gd name="connsiteY8" fmla="*/ 1125738 h 6953499"/>
              <a:gd name="connsiteX9" fmla="*/ 697711 w 5351358"/>
              <a:gd name="connsiteY9" fmla="*/ 905308 h 6953499"/>
              <a:gd name="connsiteX0" fmla="*/ 281911 w 4935558"/>
              <a:gd name="connsiteY0" fmla="*/ 905308 h 6953499"/>
              <a:gd name="connsiteX1" fmla="*/ 1715720 w 4935558"/>
              <a:gd name="connsiteY1" fmla="*/ 931334 h 6953499"/>
              <a:gd name="connsiteX2" fmla="*/ 3147936 w 4935558"/>
              <a:gd name="connsiteY2" fmla="*/ 2472135 h 6953499"/>
              <a:gd name="connsiteX3" fmla="*/ 3946639 w 4935558"/>
              <a:gd name="connsiteY3" fmla="*/ 5258737 h 6953499"/>
              <a:gd name="connsiteX4" fmla="*/ 2228034 w 4935558"/>
              <a:gd name="connsiteY4" fmla="*/ 6953499 h 6953499"/>
              <a:gd name="connsiteX5" fmla="*/ 3132101 w 4935558"/>
              <a:gd name="connsiteY5" fmla="*/ 6586563 h 6953499"/>
              <a:gd name="connsiteX6" fmla="*/ 4935558 w 4935558"/>
              <a:gd name="connsiteY6" fmla="*/ 5840649 h 6953499"/>
              <a:gd name="connsiteX7" fmla="*/ 2403391 w 4935558"/>
              <a:gd name="connsiteY7" fmla="*/ 0 h 6953499"/>
              <a:gd name="connsiteX8" fmla="*/ 0 w 4935558"/>
              <a:gd name="connsiteY8" fmla="*/ 936632 h 6953499"/>
              <a:gd name="connsiteX9" fmla="*/ 281911 w 4935558"/>
              <a:gd name="connsiteY9" fmla="*/ 905308 h 6953499"/>
              <a:gd name="connsiteX0" fmla="*/ 320270 w 4973917"/>
              <a:gd name="connsiteY0" fmla="*/ 905308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320270 w 4973917"/>
              <a:gd name="connsiteY9" fmla="*/ 905308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3170460 w 4973917"/>
              <a:gd name="connsiteY5" fmla="*/ 6586563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953499"/>
              <a:gd name="connsiteX1" fmla="*/ 1754079 w 4973917"/>
              <a:gd name="connsiteY1" fmla="*/ 931334 h 6953499"/>
              <a:gd name="connsiteX2" fmla="*/ 3186295 w 4973917"/>
              <a:gd name="connsiteY2" fmla="*/ 2472135 h 6953499"/>
              <a:gd name="connsiteX3" fmla="*/ 3984998 w 4973917"/>
              <a:gd name="connsiteY3" fmla="*/ 5258737 h 6953499"/>
              <a:gd name="connsiteX4" fmla="*/ 2266393 w 4973917"/>
              <a:gd name="connsiteY4" fmla="*/ 6953499 h 6953499"/>
              <a:gd name="connsiteX5" fmla="*/ 4022772 w 4973917"/>
              <a:gd name="connsiteY5" fmla="*/ 6231436 h 6953499"/>
              <a:gd name="connsiteX6" fmla="*/ 4973917 w 4973917"/>
              <a:gd name="connsiteY6" fmla="*/ 5840649 h 6953499"/>
              <a:gd name="connsiteX7" fmla="*/ 2441750 w 4973917"/>
              <a:gd name="connsiteY7" fmla="*/ 0 h 6953499"/>
              <a:gd name="connsiteX8" fmla="*/ 0 w 4973917"/>
              <a:gd name="connsiteY8" fmla="*/ 973116 h 6953499"/>
              <a:gd name="connsiteX9" fmla="*/ 676227 w 4973917"/>
              <a:gd name="connsiteY9" fmla="*/ 803320 h 6953499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84998 w 4973917"/>
              <a:gd name="connsiteY3" fmla="*/ 5258737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619215"/>
              <a:gd name="connsiteX1" fmla="*/ 1754079 w 4973917"/>
              <a:gd name="connsiteY1" fmla="*/ 931334 h 6619215"/>
              <a:gd name="connsiteX2" fmla="*/ 3186295 w 4973917"/>
              <a:gd name="connsiteY2" fmla="*/ 2472135 h 6619215"/>
              <a:gd name="connsiteX3" fmla="*/ 3952043 w 4973917"/>
              <a:gd name="connsiteY3" fmla="*/ 4905030 h 6619215"/>
              <a:gd name="connsiteX4" fmla="*/ 3041224 w 4973917"/>
              <a:gd name="connsiteY4" fmla="*/ 6619215 h 6619215"/>
              <a:gd name="connsiteX5" fmla="*/ 4022772 w 4973917"/>
              <a:gd name="connsiteY5" fmla="*/ 6231436 h 6619215"/>
              <a:gd name="connsiteX6" fmla="*/ 4973917 w 4973917"/>
              <a:gd name="connsiteY6" fmla="*/ 5840649 h 6619215"/>
              <a:gd name="connsiteX7" fmla="*/ 2441750 w 4973917"/>
              <a:gd name="connsiteY7" fmla="*/ 0 h 6619215"/>
              <a:gd name="connsiteX8" fmla="*/ 0 w 4973917"/>
              <a:gd name="connsiteY8" fmla="*/ 973116 h 6619215"/>
              <a:gd name="connsiteX9" fmla="*/ 676227 w 4973917"/>
              <a:gd name="connsiteY9" fmla="*/ 803320 h 6619215"/>
              <a:gd name="connsiteX0" fmla="*/ 676227 w 4973917"/>
              <a:gd name="connsiteY0" fmla="*/ 803320 h 6334816"/>
              <a:gd name="connsiteX1" fmla="*/ 1754079 w 4973917"/>
              <a:gd name="connsiteY1" fmla="*/ 931334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334816"/>
              <a:gd name="connsiteX1" fmla="*/ 1850736 w 4973917"/>
              <a:gd name="connsiteY1" fmla="*/ 955170 h 6334816"/>
              <a:gd name="connsiteX2" fmla="*/ 3186295 w 4973917"/>
              <a:gd name="connsiteY2" fmla="*/ 2472135 h 6334816"/>
              <a:gd name="connsiteX3" fmla="*/ 3952043 w 4973917"/>
              <a:gd name="connsiteY3" fmla="*/ 4905030 h 6334816"/>
              <a:gd name="connsiteX4" fmla="*/ 3718624 w 4973917"/>
              <a:gd name="connsiteY4" fmla="*/ 6334816 h 6334816"/>
              <a:gd name="connsiteX5" fmla="*/ 4022772 w 4973917"/>
              <a:gd name="connsiteY5" fmla="*/ 6231436 h 6334816"/>
              <a:gd name="connsiteX6" fmla="*/ 4973917 w 4973917"/>
              <a:gd name="connsiteY6" fmla="*/ 5840649 h 6334816"/>
              <a:gd name="connsiteX7" fmla="*/ 2441750 w 4973917"/>
              <a:gd name="connsiteY7" fmla="*/ 0 h 6334816"/>
              <a:gd name="connsiteX8" fmla="*/ 0 w 4973917"/>
              <a:gd name="connsiteY8" fmla="*/ 973116 h 6334816"/>
              <a:gd name="connsiteX9" fmla="*/ 676227 w 4973917"/>
              <a:gd name="connsiteY9" fmla="*/ 803320 h 633481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3952043 w 4973917"/>
              <a:gd name="connsiteY3" fmla="*/ 4905030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50736 w 4973917"/>
              <a:gd name="connsiteY1" fmla="*/ 955170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676227 w 4973917"/>
              <a:gd name="connsiteY0" fmla="*/ 803320 h 6231436"/>
              <a:gd name="connsiteX1" fmla="*/ 1889097 w 4973917"/>
              <a:gd name="connsiteY1" fmla="*/ 918685 h 6231436"/>
              <a:gd name="connsiteX2" fmla="*/ 3186295 w 4973917"/>
              <a:gd name="connsiteY2" fmla="*/ 2472135 h 6231436"/>
              <a:gd name="connsiteX3" fmla="*/ 4130789 w 4973917"/>
              <a:gd name="connsiteY3" fmla="*/ 4843238 h 6231436"/>
              <a:gd name="connsiteX4" fmla="*/ 4004008 w 4973917"/>
              <a:gd name="connsiteY4" fmla="*/ 6219418 h 6231436"/>
              <a:gd name="connsiteX5" fmla="*/ 4022772 w 4973917"/>
              <a:gd name="connsiteY5" fmla="*/ 6231436 h 6231436"/>
              <a:gd name="connsiteX6" fmla="*/ 4973917 w 4973917"/>
              <a:gd name="connsiteY6" fmla="*/ 5840649 h 6231436"/>
              <a:gd name="connsiteX7" fmla="*/ 2441750 w 4973917"/>
              <a:gd name="connsiteY7" fmla="*/ 0 h 6231436"/>
              <a:gd name="connsiteX8" fmla="*/ 0 w 4973917"/>
              <a:gd name="connsiteY8" fmla="*/ 973116 h 6231436"/>
              <a:gd name="connsiteX9" fmla="*/ 676227 w 4973917"/>
              <a:gd name="connsiteY9" fmla="*/ 803320 h 6231436"/>
              <a:gd name="connsiteX0" fmla="*/ 409256 w 4706946"/>
              <a:gd name="connsiteY0" fmla="*/ 803320 h 6231436"/>
              <a:gd name="connsiteX1" fmla="*/ 1622126 w 4706946"/>
              <a:gd name="connsiteY1" fmla="*/ 918685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231436"/>
              <a:gd name="connsiteX1" fmla="*/ 1855324 w 4706946"/>
              <a:gd name="connsiteY1" fmla="*/ 1034124 h 6231436"/>
              <a:gd name="connsiteX2" fmla="*/ 2919324 w 4706946"/>
              <a:gd name="connsiteY2" fmla="*/ 2472135 h 6231436"/>
              <a:gd name="connsiteX3" fmla="*/ 3863818 w 4706946"/>
              <a:gd name="connsiteY3" fmla="*/ 4843238 h 6231436"/>
              <a:gd name="connsiteX4" fmla="*/ 3737037 w 4706946"/>
              <a:gd name="connsiteY4" fmla="*/ 6219418 h 6231436"/>
              <a:gd name="connsiteX5" fmla="*/ 3755801 w 4706946"/>
              <a:gd name="connsiteY5" fmla="*/ 6231436 h 6231436"/>
              <a:gd name="connsiteX6" fmla="*/ 4706946 w 4706946"/>
              <a:gd name="connsiteY6" fmla="*/ 5840649 h 6231436"/>
              <a:gd name="connsiteX7" fmla="*/ 2174779 w 4706946"/>
              <a:gd name="connsiteY7" fmla="*/ 0 h 6231436"/>
              <a:gd name="connsiteX8" fmla="*/ 0 w 4706946"/>
              <a:gd name="connsiteY8" fmla="*/ 865163 h 6231436"/>
              <a:gd name="connsiteX9" fmla="*/ 409256 w 4706946"/>
              <a:gd name="connsiteY9" fmla="*/ 803320 h 6231436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19324 w 4706946"/>
              <a:gd name="connsiteY2" fmla="*/ 2472135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37037 w 4706946"/>
              <a:gd name="connsiteY4" fmla="*/ 621941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712502 w 4706946"/>
              <a:gd name="connsiteY4" fmla="*/ 6061551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3102657 w 4706946"/>
              <a:gd name="connsiteY2" fmla="*/ 2597250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855324 w 4706946"/>
              <a:gd name="connsiteY1" fmla="*/ 1034124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2953879 w 4706946"/>
              <a:gd name="connsiteY2" fmla="*/ 2626581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06946"/>
              <a:gd name="connsiteY0" fmla="*/ 803320 h 6314822"/>
              <a:gd name="connsiteX1" fmla="*/ 1737827 w 4706946"/>
              <a:gd name="connsiteY1" fmla="*/ 1061201 h 6314822"/>
              <a:gd name="connsiteX2" fmla="*/ 3106471 w 4706946"/>
              <a:gd name="connsiteY2" fmla="*/ 2606279 h 6314822"/>
              <a:gd name="connsiteX3" fmla="*/ 3863818 w 4706946"/>
              <a:gd name="connsiteY3" fmla="*/ 4843238 h 6314822"/>
              <a:gd name="connsiteX4" fmla="*/ 3552921 w 4706946"/>
              <a:gd name="connsiteY4" fmla="*/ 6293868 h 6314822"/>
              <a:gd name="connsiteX5" fmla="*/ 3575517 w 4706946"/>
              <a:gd name="connsiteY5" fmla="*/ 6314822 h 6314822"/>
              <a:gd name="connsiteX6" fmla="*/ 4706946 w 4706946"/>
              <a:gd name="connsiteY6" fmla="*/ 5840649 h 6314822"/>
              <a:gd name="connsiteX7" fmla="*/ 2174779 w 4706946"/>
              <a:gd name="connsiteY7" fmla="*/ 0 h 6314822"/>
              <a:gd name="connsiteX8" fmla="*/ 0 w 4706946"/>
              <a:gd name="connsiteY8" fmla="*/ 865163 h 6314822"/>
              <a:gd name="connsiteX9" fmla="*/ 409256 w 4706946"/>
              <a:gd name="connsiteY9" fmla="*/ 803320 h 6314822"/>
              <a:gd name="connsiteX0" fmla="*/ 409256 w 4722203"/>
              <a:gd name="connsiteY0" fmla="*/ 803320 h 6314822"/>
              <a:gd name="connsiteX1" fmla="*/ 1737827 w 4722203"/>
              <a:gd name="connsiteY1" fmla="*/ 1061201 h 6314822"/>
              <a:gd name="connsiteX2" fmla="*/ 3106471 w 4722203"/>
              <a:gd name="connsiteY2" fmla="*/ 2606279 h 6314822"/>
              <a:gd name="connsiteX3" fmla="*/ 3863818 w 4722203"/>
              <a:gd name="connsiteY3" fmla="*/ 4843238 h 6314822"/>
              <a:gd name="connsiteX4" fmla="*/ 3552921 w 4722203"/>
              <a:gd name="connsiteY4" fmla="*/ 6293868 h 6314822"/>
              <a:gd name="connsiteX5" fmla="*/ 3575517 w 4722203"/>
              <a:gd name="connsiteY5" fmla="*/ 6314822 h 6314822"/>
              <a:gd name="connsiteX6" fmla="*/ 4722203 w 4722203"/>
              <a:gd name="connsiteY6" fmla="*/ 5876766 h 6314822"/>
              <a:gd name="connsiteX7" fmla="*/ 2174779 w 4722203"/>
              <a:gd name="connsiteY7" fmla="*/ 0 h 6314822"/>
              <a:gd name="connsiteX8" fmla="*/ 0 w 4722203"/>
              <a:gd name="connsiteY8" fmla="*/ 865163 h 6314822"/>
              <a:gd name="connsiteX9" fmla="*/ 409256 w 4722203"/>
              <a:gd name="connsiteY9" fmla="*/ 803320 h 6314822"/>
              <a:gd name="connsiteX0" fmla="*/ 409256 w 4722203"/>
              <a:gd name="connsiteY0" fmla="*/ 803320 h 6466788"/>
              <a:gd name="connsiteX1" fmla="*/ 1737827 w 4722203"/>
              <a:gd name="connsiteY1" fmla="*/ 1061201 h 6466788"/>
              <a:gd name="connsiteX2" fmla="*/ 3106471 w 4722203"/>
              <a:gd name="connsiteY2" fmla="*/ 2606279 h 6466788"/>
              <a:gd name="connsiteX3" fmla="*/ 3863818 w 4722203"/>
              <a:gd name="connsiteY3" fmla="*/ 4843238 h 6466788"/>
              <a:gd name="connsiteX4" fmla="*/ 3552921 w 4722203"/>
              <a:gd name="connsiteY4" fmla="*/ 6293868 h 6466788"/>
              <a:gd name="connsiteX5" fmla="*/ 3360351 w 4722203"/>
              <a:gd name="connsiteY5" fmla="*/ 6466788 h 6466788"/>
              <a:gd name="connsiteX6" fmla="*/ 4722203 w 4722203"/>
              <a:gd name="connsiteY6" fmla="*/ 5876766 h 6466788"/>
              <a:gd name="connsiteX7" fmla="*/ 2174779 w 4722203"/>
              <a:gd name="connsiteY7" fmla="*/ 0 h 6466788"/>
              <a:gd name="connsiteX8" fmla="*/ 0 w 4722203"/>
              <a:gd name="connsiteY8" fmla="*/ 865163 h 6466788"/>
              <a:gd name="connsiteX9" fmla="*/ 409256 w 4722203"/>
              <a:gd name="connsiteY9" fmla="*/ 803320 h 6466788"/>
              <a:gd name="connsiteX0" fmla="*/ 409256 w 5054769"/>
              <a:gd name="connsiteY0" fmla="*/ 803320 h 6466788"/>
              <a:gd name="connsiteX1" fmla="*/ 1737827 w 5054769"/>
              <a:gd name="connsiteY1" fmla="*/ 1061201 h 6466788"/>
              <a:gd name="connsiteX2" fmla="*/ 3106471 w 5054769"/>
              <a:gd name="connsiteY2" fmla="*/ 2606279 h 6466788"/>
              <a:gd name="connsiteX3" fmla="*/ 3863818 w 5054769"/>
              <a:gd name="connsiteY3" fmla="*/ 4843238 h 6466788"/>
              <a:gd name="connsiteX4" fmla="*/ 3552921 w 5054769"/>
              <a:gd name="connsiteY4" fmla="*/ 6293868 h 6466788"/>
              <a:gd name="connsiteX5" fmla="*/ 3360351 w 5054769"/>
              <a:gd name="connsiteY5" fmla="*/ 6466788 h 6466788"/>
              <a:gd name="connsiteX6" fmla="*/ 5054769 w 5054769"/>
              <a:gd name="connsiteY6" fmla="*/ 6211106 h 6466788"/>
              <a:gd name="connsiteX7" fmla="*/ 2174779 w 5054769"/>
              <a:gd name="connsiteY7" fmla="*/ 0 h 6466788"/>
              <a:gd name="connsiteX8" fmla="*/ 0 w 5054769"/>
              <a:gd name="connsiteY8" fmla="*/ 865163 h 6466788"/>
              <a:gd name="connsiteX9" fmla="*/ 409256 w 5054769"/>
              <a:gd name="connsiteY9" fmla="*/ 803320 h 6466788"/>
              <a:gd name="connsiteX0" fmla="*/ 409256 w 5054796"/>
              <a:gd name="connsiteY0" fmla="*/ 803320 h 6466788"/>
              <a:gd name="connsiteX1" fmla="*/ 1737827 w 5054796"/>
              <a:gd name="connsiteY1" fmla="*/ 1061201 h 6466788"/>
              <a:gd name="connsiteX2" fmla="*/ 3106471 w 5054796"/>
              <a:gd name="connsiteY2" fmla="*/ 2606279 h 6466788"/>
              <a:gd name="connsiteX3" fmla="*/ 3863818 w 5054796"/>
              <a:gd name="connsiteY3" fmla="*/ 4843238 h 6466788"/>
              <a:gd name="connsiteX4" fmla="*/ 3552921 w 5054796"/>
              <a:gd name="connsiteY4" fmla="*/ 6293868 h 6466788"/>
              <a:gd name="connsiteX5" fmla="*/ 3360351 w 5054796"/>
              <a:gd name="connsiteY5" fmla="*/ 6466788 h 6466788"/>
              <a:gd name="connsiteX6" fmla="*/ 5054769 w 5054796"/>
              <a:gd name="connsiteY6" fmla="*/ 6211106 h 6466788"/>
              <a:gd name="connsiteX7" fmla="*/ 2174779 w 5054796"/>
              <a:gd name="connsiteY7" fmla="*/ 0 h 6466788"/>
              <a:gd name="connsiteX8" fmla="*/ 0 w 5054796"/>
              <a:gd name="connsiteY8" fmla="*/ 865163 h 6466788"/>
              <a:gd name="connsiteX9" fmla="*/ 409256 w 5054796"/>
              <a:gd name="connsiteY9" fmla="*/ 803320 h 6466788"/>
              <a:gd name="connsiteX0" fmla="*/ 409256 w 5501922"/>
              <a:gd name="connsiteY0" fmla="*/ 1009825 h 6673293"/>
              <a:gd name="connsiteX1" fmla="*/ 1737827 w 5501922"/>
              <a:gd name="connsiteY1" fmla="*/ 1267706 h 6673293"/>
              <a:gd name="connsiteX2" fmla="*/ 3106471 w 5501922"/>
              <a:gd name="connsiteY2" fmla="*/ 2812784 h 6673293"/>
              <a:gd name="connsiteX3" fmla="*/ 3863818 w 5501922"/>
              <a:gd name="connsiteY3" fmla="*/ 5049743 h 6673293"/>
              <a:gd name="connsiteX4" fmla="*/ 3552921 w 5501922"/>
              <a:gd name="connsiteY4" fmla="*/ 6500373 h 6673293"/>
              <a:gd name="connsiteX5" fmla="*/ 3360351 w 5501922"/>
              <a:gd name="connsiteY5" fmla="*/ 6673293 h 6673293"/>
              <a:gd name="connsiteX6" fmla="*/ 5054769 w 5501922"/>
              <a:gd name="connsiteY6" fmla="*/ 6417611 h 6673293"/>
              <a:gd name="connsiteX7" fmla="*/ 5079847 w 5501922"/>
              <a:gd name="connsiteY7" fmla="*/ 0 h 6673293"/>
              <a:gd name="connsiteX8" fmla="*/ 0 w 5501922"/>
              <a:gd name="connsiteY8" fmla="*/ 1071668 h 6673293"/>
              <a:gd name="connsiteX9" fmla="*/ 409256 w 5501922"/>
              <a:gd name="connsiteY9" fmla="*/ 1009825 h 6673293"/>
              <a:gd name="connsiteX0" fmla="*/ 409256 w 5076291"/>
              <a:gd name="connsiteY0" fmla="*/ 921323 h 6584791"/>
              <a:gd name="connsiteX1" fmla="*/ 1737827 w 5076291"/>
              <a:gd name="connsiteY1" fmla="*/ 1179204 h 6584791"/>
              <a:gd name="connsiteX2" fmla="*/ 3106471 w 5076291"/>
              <a:gd name="connsiteY2" fmla="*/ 2724282 h 6584791"/>
              <a:gd name="connsiteX3" fmla="*/ 3863818 w 5076291"/>
              <a:gd name="connsiteY3" fmla="*/ 4961241 h 6584791"/>
              <a:gd name="connsiteX4" fmla="*/ 3552921 w 5076291"/>
              <a:gd name="connsiteY4" fmla="*/ 6411871 h 6584791"/>
              <a:gd name="connsiteX5" fmla="*/ 3360351 w 5076291"/>
              <a:gd name="connsiteY5" fmla="*/ 6584791 h 6584791"/>
              <a:gd name="connsiteX6" fmla="*/ 5054769 w 5076291"/>
              <a:gd name="connsiteY6" fmla="*/ 6329109 h 6584791"/>
              <a:gd name="connsiteX7" fmla="*/ 4297337 w 5076291"/>
              <a:gd name="connsiteY7" fmla="*/ 0 h 6584791"/>
              <a:gd name="connsiteX8" fmla="*/ 0 w 5076291"/>
              <a:gd name="connsiteY8" fmla="*/ 983166 h 6584791"/>
              <a:gd name="connsiteX9" fmla="*/ 409256 w 5076291"/>
              <a:gd name="connsiteY9" fmla="*/ 921323 h 6584791"/>
              <a:gd name="connsiteX0" fmla="*/ 409256 w 5054897"/>
              <a:gd name="connsiteY0" fmla="*/ 921323 h 6584791"/>
              <a:gd name="connsiteX1" fmla="*/ 1737827 w 5054897"/>
              <a:gd name="connsiteY1" fmla="*/ 1179204 h 6584791"/>
              <a:gd name="connsiteX2" fmla="*/ 3106471 w 5054897"/>
              <a:gd name="connsiteY2" fmla="*/ 2724282 h 6584791"/>
              <a:gd name="connsiteX3" fmla="*/ 3863818 w 5054897"/>
              <a:gd name="connsiteY3" fmla="*/ 4961241 h 6584791"/>
              <a:gd name="connsiteX4" fmla="*/ 3552921 w 5054897"/>
              <a:gd name="connsiteY4" fmla="*/ 6411871 h 6584791"/>
              <a:gd name="connsiteX5" fmla="*/ 3360351 w 5054897"/>
              <a:gd name="connsiteY5" fmla="*/ 6584791 h 6584791"/>
              <a:gd name="connsiteX6" fmla="*/ 5054769 w 5054897"/>
              <a:gd name="connsiteY6" fmla="*/ 6329109 h 6584791"/>
              <a:gd name="connsiteX7" fmla="*/ 4297337 w 5054897"/>
              <a:gd name="connsiteY7" fmla="*/ 0 h 6584791"/>
              <a:gd name="connsiteX8" fmla="*/ 0 w 5054897"/>
              <a:gd name="connsiteY8" fmla="*/ 983166 h 6584791"/>
              <a:gd name="connsiteX9" fmla="*/ 409256 w 5054897"/>
              <a:gd name="connsiteY9" fmla="*/ 921323 h 6584791"/>
              <a:gd name="connsiteX0" fmla="*/ 409256 w 5236824"/>
              <a:gd name="connsiteY0" fmla="*/ 1009825 h 6673293"/>
              <a:gd name="connsiteX1" fmla="*/ 1737827 w 5236824"/>
              <a:gd name="connsiteY1" fmla="*/ 1267706 h 6673293"/>
              <a:gd name="connsiteX2" fmla="*/ 3106471 w 5236824"/>
              <a:gd name="connsiteY2" fmla="*/ 2812784 h 6673293"/>
              <a:gd name="connsiteX3" fmla="*/ 3863818 w 5236824"/>
              <a:gd name="connsiteY3" fmla="*/ 5049743 h 6673293"/>
              <a:gd name="connsiteX4" fmla="*/ 3552921 w 5236824"/>
              <a:gd name="connsiteY4" fmla="*/ 6500373 h 6673293"/>
              <a:gd name="connsiteX5" fmla="*/ 3360351 w 5236824"/>
              <a:gd name="connsiteY5" fmla="*/ 6673293 h 6673293"/>
              <a:gd name="connsiteX6" fmla="*/ 5054769 w 5236824"/>
              <a:gd name="connsiteY6" fmla="*/ 6417611 h 6673293"/>
              <a:gd name="connsiteX7" fmla="*/ 5079848 w 5236824"/>
              <a:gd name="connsiteY7" fmla="*/ 0 h 6673293"/>
              <a:gd name="connsiteX8" fmla="*/ 0 w 5236824"/>
              <a:gd name="connsiteY8" fmla="*/ 1071668 h 6673293"/>
              <a:gd name="connsiteX9" fmla="*/ 409256 w 5236824"/>
              <a:gd name="connsiteY9" fmla="*/ 1009825 h 6673293"/>
              <a:gd name="connsiteX0" fmla="*/ 409256 w 5079848"/>
              <a:gd name="connsiteY0" fmla="*/ 1009825 h 6673293"/>
              <a:gd name="connsiteX1" fmla="*/ 1737827 w 5079848"/>
              <a:gd name="connsiteY1" fmla="*/ 1267706 h 6673293"/>
              <a:gd name="connsiteX2" fmla="*/ 3106471 w 5079848"/>
              <a:gd name="connsiteY2" fmla="*/ 2812784 h 6673293"/>
              <a:gd name="connsiteX3" fmla="*/ 3863818 w 5079848"/>
              <a:gd name="connsiteY3" fmla="*/ 5049743 h 6673293"/>
              <a:gd name="connsiteX4" fmla="*/ 3552921 w 5079848"/>
              <a:gd name="connsiteY4" fmla="*/ 6500373 h 6673293"/>
              <a:gd name="connsiteX5" fmla="*/ 3360351 w 5079848"/>
              <a:gd name="connsiteY5" fmla="*/ 6673293 h 6673293"/>
              <a:gd name="connsiteX6" fmla="*/ 5054769 w 5079848"/>
              <a:gd name="connsiteY6" fmla="*/ 6417611 h 6673293"/>
              <a:gd name="connsiteX7" fmla="*/ 5079848 w 5079848"/>
              <a:gd name="connsiteY7" fmla="*/ 0 h 6673293"/>
              <a:gd name="connsiteX8" fmla="*/ 0 w 5079848"/>
              <a:gd name="connsiteY8" fmla="*/ 1071668 h 6673293"/>
              <a:gd name="connsiteX9" fmla="*/ 409256 w 5079848"/>
              <a:gd name="connsiteY9" fmla="*/ 1009825 h 6673293"/>
              <a:gd name="connsiteX0" fmla="*/ 399475 w 5070067"/>
              <a:gd name="connsiteY0" fmla="*/ 1009825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399475 w 5070067"/>
              <a:gd name="connsiteY9" fmla="*/ 1009825 h 6673293"/>
              <a:gd name="connsiteX0" fmla="*/ 1778648 w 5070067"/>
              <a:gd name="connsiteY0" fmla="*/ 557483 h 6673293"/>
              <a:gd name="connsiteX1" fmla="*/ 1728046 w 5070067"/>
              <a:gd name="connsiteY1" fmla="*/ 1267706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3096690 w 5070067"/>
              <a:gd name="connsiteY2" fmla="*/ 2812784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3854037 w 5070067"/>
              <a:gd name="connsiteY3" fmla="*/ 5049743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543140 w 5070067"/>
              <a:gd name="connsiteY4" fmla="*/ 6500373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673293"/>
              <a:gd name="connsiteX1" fmla="*/ 3322410 w 5070067"/>
              <a:gd name="connsiteY1" fmla="*/ 1356207 h 6673293"/>
              <a:gd name="connsiteX2" fmla="*/ 4524770 w 5070067"/>
              <a:gd name="connsiteY2" fmla="*/ 2793118 h 6673293"/>
              <a:gd name="connsiteX3" fmla="*/ 4763705 w 5070067"/>
              <a:gd name="connsiteY3" fmla="*/ 5108745 h 6673293"/>
              <a:gd name="connsiteX4" fmla="*/ 3435544 w 5070067"/>
              <a:gd name="connsiteY4" fmla="*/ 6175867 h 6673293"/>
              <a:gd name="connsiteX5" fmla="*/ 3350570 w 5070067"/>
              <a:gd name="connsiteY5" fmla="*/ 6673293 h 6673293"/>
              <a:gd name="connsiteX6" fmla="*/ 5044988 w 5070067"/>
              <a:gd name="connsiteY6" fmla="*/ 6417611 h 6673293"/>
              <a:gd name="connsiteX7" fmla="*/ 5070067 w 5070067"/>
              <a:gd name="connsiteY7" fmla="*/ 0 h 6673293"/>
              <a:gd name="connsiteX8" fmla="*/ 0 w 5070067"/>
              <a:gd name="connsiteY8" fmla="*/ 19481 h 6673293"/>
              <a:gd name="connsiteX9" fmla="*/ 1778648 w 5070067"/>
              <a:gd name="connsiteY9" fmla="*/ 557483 h 6673293"/>
              <a:gd name="connsiteX0" fmla="*/ 1778648 w 5070067"/>
              <a:gd name="connsiteY0" fmla="*/ 557483 h 6574957"/>
              <a:gd name="connsiteX1" fmla="*/ 3322410 w 5070067"/>
              <a:gd name="connsiteY1" fmla="*/ 1356207 h 6574957"/>
              <a:gd name="connsiteX2" fmla="*/ 4524770 w 5070067"/>
              <a:gd name="connsiteY2" fmla="*/ 2793118 h 6574957"/>
              <a:gd name="connsiteX3" fmla="*/ 4763705 w 5070067"/>
              <a:gd name="connsiteY3" fmla="*/ 5108745 h 6574957"/>
              <a:gd name="connsiteX4" fmla="*/ 3435544 w 5070067"/>
              <a:gd name="connsiteY4" fmla="*/ 6175867 h 6574957"/>
              <a:gd name="connsiteX5" fmla="*/ 2812595 w 5070067"/>
              <a:gd name="connsiteY5" fmla="*/ 6574957 h 6574957"/>
              <a:gd name="connsiteX6" fmla="*/ 5044988 w 5070067"/>
              <a:gd name="connsiteY6" fmla="*/ 6417611 h 6574957"/>
              <a:gd name="connsiteX7" fmla="*/ 5070067 w 5070067"/>
              <a:gd name="connsiteY7" fmla="*/ 0 h 6574957"/>
              <a:gd name="connsiteX8" fmla="*/ 0 w 5070067"/>
              <a:gd name="connsiteY8" fmla="*/ 19481 h 6574957"/>
              <a:gd name="connsiteX9" fmla="*/ 1778648 w 5070067"/>
              <a:gd name="connsiteY9" fmla="*/ 557483 h 6574957"/>
              <a:gd name="connsiteX0" fmla="*/ 1778648 w 5070067"/>
              <a:gd name="connsiteY0" fmla="*/ 557483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1778648 w 5070067"/>
              <a:gd name="connsiteY9" fmla="*/ 557483 h 6447121"/>
              <a:gd name="connsiteX0" fmla="*/ 2874161 w 5070067"/>
              <a:gd name="connsiteY0" fmla="*/ 449314 h 6447121"/>
              <a:gd name="connsiteX1" fmla="*/ 3322410 w 5070067"/>
              <a:gd name="connsiteY1" fmla="*/ 1356207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524770 w 5070067"/>
              <a:gd name="connsiteY2" fmla="*/ 2793118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435544 w 5070067"/>
              <a:gd name="connsiteY4" fmla="*/ 6175867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47121"/>
              <a:gd name="connsiteX1" fmla="*/ 4173389 w 5070067"/>
              <a:gd name="connsiteY1" fmla="*/ 1375874 h 6447121"/>
              <a:gd name="connsiteX2" fmla="*/ 4749742 w 5070067"/>
              <a:gd name="connsiteY2" fmla="*/ 2596447 h 6447121"/>
              <a:gd name="connsiteX3" fmla="*/ 4763705 w 5070067"/>
              <a:gd name="connsiteY3" fmla="*/ 5108745 h 6447121"/>
              <a:gd name="connsiteX4" fmla="*/ 3973520 w 5070067"/>
              <a:gd name="connsiteY4" fmla="*/ 6195533 h 6447121"/>
              <a:gd name="connsiteX5" fmla="*/ 2558279 w 5070067"/>
              <a:gd name="connsiteY5" fmla="*/ 6447121 h 6447121"/>
              <a:gd name="connsiteX6" fmla="*/ 5044988 w 5070067"/>
              <a:gd name="connsiteY6" fmla="*/ 6417611 h 6447121"/>
              <a:gd name="connsiteX7" fmla="*/ 5070067 w 5070067"/>
              <a:gd name="connsiteY7" fmla="*/ 0 h 6447121"/>
              <a:gd name="connsiteX8" fmla="*/ 0 w 5070067"/>
              <a:gd name="connsiteY8" fmla="*/ 19481 h 6447121"/>
              <a:gd name="connsiteX9" fmla="*/ 2874161 w 5070067"/>
              <a:gd name="connsiteY9" fmla="*/ 449314 h 6447121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3973520 w 5070067"/>
              <a:gd name="connsiteY4" fmla="*/ 6195533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763705 w 5070067"/>
              <a:gd name="connsiteY3" fmla="*/ 5108745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78929 w 5070067"/>
              <a:gd name="connsiteY4" fmla="*/ 6126699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37287"/>
              <a:gd name="connsiteX1" fmla="*/ 4173389 w 5070067"/>
              <a:gd name="connsiteY1" fmla="*/ 1375874 h 6437287"/>
              <a:gd name="connsiteX2" fmla="*/ 4749742 w 5070067"/>
              <a:gd name="connsiteY2" fmla="*/ 2596447 h 6437287"/>
              <a:gd name="connsiteX3" fmla="*/ 4812611 w 5070067"/>
              <a:gd name="connsiteY3" fmla="*/ 4312231 h 6437287"/>
              <a:gd name="connsiteX4" fmla="*/ 4139804 w 5070067"/>
              <a:gd name="connsiteY4" fmla="*/ 6008697 h 6437287"/>
              <a:gd name="connsiteX5" fmla="*/ 3076692 w 5070067"/>
              <a:gd name="connsiteY5" fmla="*/ 6437287 h 6437287"/>
              <a:gd name="connsiteX6" fmla="*/ 5044988 w 5070067"/>
              <a:gd name="connsiteY6" fmla="*/ 6417611 h 6437287"/>
              <a:gd name="connsiteX7" fmla="*/ 5070067 w 5070067"/>
              <a:gd name="connsiteY7" fmla="*/ 0 h 6437287"/>
              <a:gd name="connsiteX8" fmla="*/ 0 w 5070067"/>
              <a:gd name="connsiteY8" fmla="*/ 19481 h 6437287"/>
              <a:gd name="connsiteX9" fmla="*/ 2874161 w 5070067"/>
              <a:gd name="connsiteY9" fmla="*/ 449314 h 6437287"/>
              <a:gd name="connsiteX0" fmla="*/ 2874161 w 5070067"/>
              <a:gd name="connsiteY0" fmla="*/ 449314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2874161 w 5070067"/>
              <a:gd name="connsiteY9" fmla="*/ 449314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3451262 w 5070067"/>
              <a:gd name="connsiteY0" fmla="*/ 360813 h 6456945"/>
              <a:gd name="connsiteX1" fmla="*/ 4173389 w 5070067"/>
              <a:gd name="connsiteY1" fmla="*/ 1375874 h 6456945"/>
              <a:gd name="connsiteX2" fmla="*/ 4749742 w 5070067"/>
              <a:gd name="connsiteY2" fmla="*/ 2596447 h 6456945"/>
              <a:gd name="connsiteX3" fmla="*/ 4812611 w 5070067"/>
              <a:gd name="connsiteY3" fmla="*/ 4312231 h 6456945"/>
              <a:gd name="connsiteX4" fmla="*/ 4139804 w 5070067"/>
              <a:gd name="connsiteY4" fmla="*/ 6008697 h 6456945"/>
              <a:gd name="connsiteX5" fmla="*/ 3076692 w 5070067"/>
              <a:gd name="connsiteY5" fmla="*/ 6437287 h 6456945"/>
              <a:gd name="connsiteX6" fmla="*/ 5054769 w 5070067"/>
              <a:gd name="connsiteY6" fmla="*/ 6456945 h 6456945"/>
              <a:gd name="connsiteX7" fmla="*/ 5070067 w 5070067"/>
              <a:gd name="connsiteY7" fmla="*/ 0 h 6456945"/>
              <a:gd name="connsiteX8" fmla="*/ 0 w 5070067"/>
              <a:gd name="connsiteY8" fmla="*/ 19481 h 6456945"/>
              <a:gd name="connsiteX9" fmla="*/ 3451262 w 5070067"/>
              <a:gd name="connsiteY9" fmla="*/ 360813 h 6456945"/>
              <a:gd name="connsiteX0" fmla="*/ 1553676 w 3172481"/>
              <a:gd name="connsiteY0" fmla="*/ 360813 h 6456945"/>
              <a:gd name="connsiteX1" fmla="*/ 2275803 w 3172481"/>
              <a:gd name="connsiteY1" fmla="*/ 1375874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42218 w 3172481"/>
              <a:gd name="connsiteY4" fmla="*/ 6008697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179106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300906 w 3172481"/>
              <a:gd name="connsiteY4" fmla="*/ 6087365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271562 w 3172481"/>
              <a:gd name="connsiteY4" fmla="*/ 6087366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2915025 w 3172481"/>
              <a:gd name="connsiteY3" fmla="*/ 4312231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852156 w 3172481"/>
              <a:gd name="connsiteY2" fmla="*/ 2596447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525878 w 3172481"/>
              <a:gd name="connsiteY4" fmla="*/ 5959530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413859 w 3172481"/>
              <a:gd name="connsiteY5" fmla="*/ 6437287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369377 w 3172481"/>
              <a:gd name="connsiteY4" fmla="*/ 5910362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59750 w 3172481"/>
              <a:gd name="connsiteY2" fmla="*/ 2468611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490994 w 3172481"/>
              <a:gd name="connsiteY1" fmla="*/ 1061201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1553676 w 3172481"/>
              <a:gd name="connsiteY0" fmla="*/ 360813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1553676 w 3172481"/>
              <a:gd name="connsiteY9" fmla="*/ 360813 h 6456945"/>
              <a:gd name="connsiteX0" fmla="*/ 2042744 w 3172481"/>
              <a:gd name="connsiteY0" fmla="*/ 301812 h 6456945"/>
              <a:gd name="connsiteX1" fmla="*/ 2539901 w 3172481"/>
              <a:gd name="connsiteY1" fmla="*/ 795696 h 6456945"/>
              <a:gd name="connsiteX2" fmla="*/ 2969531 w 3172481"/>
              <a:gd name="connsiteY2" fmla="*/ 2163772 h 6456945"/>
              <a:gd name="connsiteX3" fmla="*/ 3042184 w 3172481"/>
              <a:gd name="connsiteY3" fmla="*/ 3997559 h 6456945"/>
              <a:gd name="connsiteX4" fmla="*/ 2496535 w 3172481"/>
              <a:gd name="connsiteY4" fmla="*/ 5871029 h 6456945"/>
              <a:gd name="connsiteX5" fmla="*/ 1756207 w 3172481"/>
              <a:gd name="connsiteY5" fmla="*/ 6447120 h 6456945"/>
              <a:gd name="connsiteX6" fmla="*/ 3157183 w 3172481"/>
              <a:gd name="connsiteY6" fmla="*/ 6456945 h 6456945"/>
              <a:gd name="connsiteX7" fmla="*/ 3172481 w 3172481"/>
              <a:gd name="connsiteY7" fmla="*/ 0 h 6456945"/>
              <a:gd name="connsiteX8" fmla="*/ 0 w 3172481"/>
              <a:gd name="connsiteY8" fmla="*/ 29314 h 6456945"/>
              <a:gd name="connsiteX9" fmla="*/ 2042744 w 317248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29215 w 2605161"/>
              <a:gd name="connsiteY4" fmla="*/ 587102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68340 w 2605161"/>
              <a:gd name="connsiteY4" fmla="*/ 6136534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841182 w 2605161"/>
              <a:gd name="connsiteY4" fmla="*/ 5989032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2 w 2605161"/>
              <a:gd name="connsiteY4" fmla="*/ 6146369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95498 w 2605161"/>
              <a:gd name="connsiteY4" fmla="*/ 6057868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1188887 w 2605161"/>
              <a:gd name="connsiteY5" fmla="*/ 6447120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1997685 w 2605161"/>
              <a:gd name="connsiteY4" fmla="*/ 596936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367252 w 2605161"/>
              <a:gd name="connsiteY5" fmla="*/ 6427453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56373 w 2605161"/>
              <a:gd name="connsiteY4" fmla="*/ 6107036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934571 w 2605161"/>
              <a:gd name="connsiteY5" fmla="*/ 6417619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17247 w 2605161"/>
              <a:gd name="connsiteY4" fmla="*/ 5979201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  <a:gd name="connsiteX0" fmla="*/ 1475424 w 2605161"/>
              <a:gd name="connsiteY0" fmla="*/ 301812 h 6456945"/>
              <a:gd name="connsiteX1" fmla="*/ 1972581 w 2605161"/>
              <a:gd name="connsiteY1" fmla="*/ 795696 h 6456945"/>
              <a:gd name="connsiteX2" fmla="*/ 2402211 w 2605161"/>
              <a:gd name="connsiteY2" fmla="*/ 2163772 h 6456945"/>
              <a:gd name="connsiteX3" fmla="*/ 2474864 w 2605161"/>
              <a:gd name="connsiteY3" fmla="*/ 3997559 h 6456945"/>
              <a:gd name="connsiteX4" fmla="*/ 2036810 w 2605161"/>
              <a:gd name="connsiteY4" fmla="*/ 6126705 h 6456945"/>
              <a:gd name="connsiteX5" fmla="*/ 748726 w 2605161"/>
              <a:gd name="connsiteY5" fmla="*/ 6437286 h 6456945"/>
              <a:gd name="connsiteX6" fmla="*/ 2589863 w 2605161"/>
              <a:gd name="connsiteY6" fmla="*/ 6456945 h 6456945"/>
              <a:gd name="connsiteX7" fmla="*/ 2605161 w 2605161"/>
              <a:gd name="connsiteY7" fmla="*/ 0 h 6456945"/>
              <a:gd name="connsiteX8" fmla="*/ 0 w 2605161"/>
              <a:gd name="connsiteY8" fmla="*/ 39148 h 6456945"/>
              <a:gd name="connsiteX9" fmla="*/ 1475424 w 2605161"/>
              <a:gd name="connsiteY9" fmla="*/ 301812 h 645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161" h="6456945">
                <a:moveTo>
                  <a:pt x="1475424" y="301812"/>
                </a:moveTo>
                <a:cubicBezTo>
                  <a:pt x="1524611" y="300523"/>
                  <a:pt x="1818117" y="485369"/>
                  <a:pt x="1972581" y="795696"/>
                </a:cubicBezTo>
                <a:cubicBezTo>
                  <a:pt x="2127045" y="1106023"/>
                  <a:pt x="2318497" y="1630128"/>
                  <a:pt x="2402211" y="2163772"/>
                </a:cubicBezTo>
                <a:cubicBezTo>
                  <a:pt x="2485925" y="2697416"/>
                  <a:pt x="2535764" y="3337070"/>
                  <a:pt x="2474864" y="3997559"/>
                </a:cubicBezTo>
                <a:cubicBezTo>
                  <a:pt x="2413964" y="4658048"/>
                  <a:pt x="2518200" y="5500835"/>
                  <a:pt x="2036810" y="6126705"/>
                </a:cubicBezTo>
                <a:cubicBezTo>
                  <a:pt x="1679178" y="6407237"/>
                  <a:pt x="1497614" y="6373092"/>
                  <a:pt x="748726" y="6437286"/>
                </a:cubicBezTo>
                <a:lnTo>
                  <a:pt x="2589863" y="6456945"/>
                </a:lnTo>
                <a:cubicBezTo>
                  <a:pt x="2598222" y="4170238"/>
                  <a:pt x="2567459" y="2031036"/>
                  <a:pt x="2605161" y="0"/>
                </a:cubicBezTo>
                <a:lnTo>
                  <a:pt x="0" y="39148"/>
                </a:lnTo>
                <a:cubicBezTo>
                  <a:pt x="243253" y="-45041"/>
                  <a:pt x="1050909" y="82408"/>
                  <a:pt x="1475424" y="301812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5B18190A-E392-0DE9-09C2-73452720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10" y="372477"/>
            <a:ext cx="8187919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 spc="-150">
                <a:solidFill>
                  <a:srgbClr val="F45D09"/>
                </a:solidFill>
                <a:latin typeface="Aptos Black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09F1739-B59C-BD1D-B22B-E2AD1512B506}"/>
              </a:ext>
            </a:extLst>
          </p:cNvPr>
          <p:cNvSpPr txBox="1">
            <a:spLocks/>
          </p:cNvSpPr>
          <p:nvPr userDrawn="1"/>
        </p:nvSpPr>
        <p:spPr>
          <a:xfrm>
            <a:off x="321649" y="1021741"/>
            <a:ext cx="5994496" cy="35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T" sz="3200" b="1" i="0" spc="-150" dirty="0">
              <a:solidFill>
                <a:srgbClr val="E10060"/>
              </a:solidFill>
              <a:latin typeface="Aptos" panose="020B0004020202020204" pitchFamily="34" charset="0"/>
            </a:endParaRP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C0B67DEB-602F-4863-647B-7E329AED7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1022350"/>
            <a:ext cx="10515600" cy="476250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accent5"/>
                </a:solidFill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en-IT" dirty="0"/>
              <a:t>Subtitle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58C989-9102-4FE8-5233-91D3C091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11" y="164701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  <a:lvl2pPr>
              <a:defRPr b="0" i="0">
                <a:latin typeface="Aptos" panose="020B0004020202020204" pitchFamily="34" charset="0"/>
              </a:defRPr>
            </a:lvl2pPr>
            <a:lvl3pPr>
              <a:defRPr b="0" i="0">
                <a:latin typeface="Aptos" panose="020B0004020202020204" pitchFamily="34" charset="0"/>
              </a:defRPr>
            </a:lvl3pPr>
            <a:lvl4pPr>
              <a:defRPr b="0" i="0">
                <a:latin typeface="Aptos" panose="020B0004020202020204" pitchFamily="34" charset="0"/>
              </a:defRPr>
            </a:lvl4pPr>
            <a:lvl5pPr>
              <a:defRPr b="0" i="0"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pic>
        <p:nvPicPr>
          <p:cNvPr id="3" name="Picture 2" descr="Multi-coloured smoke gradient">
            <a:extLst>
              <a:ext uri="{FF2B5EF4-FFF2-40B4-BE49-F238E27FC236}">
                <a16:creationId xmlns:a16="http://schemas.microsoft.com/office/drawing/2014/main" id="{902CF87B-3458-EDE9-E09B-FEEAB1F0A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6000"/>
                    </a14:imgEffect>
                  </a14:imgLayer>
                </a14:imgProps>
              </a:ext>
            </a:extLst>
          </a:blip>
          <a:srcRect l="27498" t="11364" r="1641" b="13830"/>
          <a:stretch/>
        </p:blipFill>
        <p:spPr>
          <a:xfrm>
            <a:off x="1" y="0"/>
            <a:ext cx="12192000" cy="6900228"/>
          </a:xfrm>
          <a:prstGeom prst="rect">
            <a:avLst/>
          </a:prstGeom>
        </p:spPr>
      </p:pic>
      <p:pic>
        <p:nvPicPr>
          <p:cNvPr id="8" name="Picture 7" descr="A blurry background of a colorful gradient&#10;&#10;Description automatically generated with medium confidence">
            <a:extLst>
              <a:ext uri="{FF2B5EF4-FFF2-40B4-BE49-F238E27FC236}">
                <a16:creationId xmlns:a16="http://schemas.microsoft.com/office/drawing/2014/main" id="{12587697-1369-1767-139D-203F78E7A9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0" y="-1"/>
            <a:ext cx="12192000" cy="68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8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BE5333-5578-F46D-DF70-1A6520FB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D4B53-2EE6-E6E4-6C56-63AD51F10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32649"/>
            <a:ext cx="10515600" cy="374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71642-8FC7-095D-6369-EEA1DBB73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F38E-6242-C344-BF36-066E5A61E942}" type="datetime1">
              <a:rPr lang="it-IT" smtClean="0"/>
              <a:t>20/12/24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2E3EC-C561-294E-C0F5-DDA38D3E8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Lisa Generoso | Ph.D in Particle Physics - XL cycle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72E98-48C5-C23A-F793-4DF8DB3D3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559CBE-A805-5C43-8CA5-17D8F6B79C3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7880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7" r:id="rId3"/>
    <p:sldLayoutId id="2147483649" r:id="rId4"/>
    <p:sldLayoutId id="2147483656" r:id="rId5"/>
    <p:sldLayoutId id="214748365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JHEP01(2020)13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JHEP01(2020)13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90A1-E6CC-43B1-5C10-D0866534D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703" y="2304576"/>
            <a:ext cx="7316137" cy="19145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4200" spc="-150" dirty="0"/>
              <a:t>VBF </a:t>
            </a:r>
            <a:r>
              <a:rPr lang="en-IT" sz="4200" i="1" dirty="0">
                <a:latin typeface="Aptos Black" panose="020B0004020202020204" pitchFamily="34" charset="0"/>
              </a:rPr>
              <a:t>H → cc </a:t>
            </a:r>
            <a:r>
              <a:rPr lang="en-GB" sz="4200" spc="-150" dirty="0"/>
              <a:t>Search: </a:t>
            </a:r>
            <a:br>
              <a:rPr lang="en-GB" sz="4000" spc="-150" dirty="0"/>
            </a:br>
            <a:r>
              <a:rPr lang="en-GB" sz="3800" spc="-150" dirty="0"/>
              <a:t>From </a:t>
            </a:r>
            <a:r>
              <a:rPr lang="en-GB" sz="3800" i="1" spc="-150" dirty="0"/>
              <a:t>CMS</a:t>
            </a:r>
            <a:r>
              <a:rPr lang="en-GB" sz="3800" spc="-150" dirty="0"/>
              <a:t> to a </a:t>
            </a:r>
            <a:r>
              <a:rPr lang="en-GB" sz="3800" i="1" spc="-150" dirty="0"/>
              <a:t>Future Collider </a:t>
            </a:r>
            <a:r>
              <a:rPr lang="en-GB" sz="3800" spc="-150" dirty="0"/>
              <a:t>with a Novel MPGD-HCAL</a:t>
            </a:r>
            <a:endParaRPr lang="en-IT" sz="3800" spc="-1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7ADBC-2881-BD28-5011-DA39382CD1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0703" y="4360102"/>
            <a:ext cx="7827120" cy="619672"/>
          </a:xfrm>
        </p:spPr>
        <p:txBody>
          <a:bodyPr/>
          <a:lstStyle/>
          <a:p>
            <a:r>
              <a:rPr lang="en-IT" sz="2800" spc="-150" dirty="0"/>
              <a:t>Presentation of the PhD CMS Activities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4E076-2BD0-197C-E8FD-777FB25D4BB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363508" y="507673"/>
            <a:ext cx="6759782" cy="87253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rPr>
              <a:t>Ph.D</a:t>
            </a:r>
            <a:r>
              <a:rPr lang="en-GB"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rPr>
              <a:t> School in </a:t>
            </a:r>
            <a:r>
              <a:rPr lang="en-GB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rPr>
              <a:t>Particle Physics </a:t>
            </a:r>
            <a:r>
              <a:rPr lang="en-GB"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rPr>
              <a:t>– XL cycle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rPr>
              <a:t>Universita</a:t>
            </a:r>
            <a:r>
              <a:rPr lang="en-GB"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rPr>
              <a:t>̀ </a:t>
            </a:r>
            <a:r>
              <a:rPr lang="en-GB" sz="18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rPr>
              <a:t>degli</a:t>
            </a:r>
            <a:r>
              <a:rPr lang="en-GB"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rPr>
              <a:t> </a:t>
            </a:r>
            <a:r>
              <a:rPr lang="en-GB" sz="18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rPr>
              <a:t>studi</a:t>
            </a:r>
            <a:r>
              <a:rPr lang="en-GB"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rPr>
              <a:t> di Bari </a:t>
            </a:r>
            <a:r>
              <a:rPr lang="en-GB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rPr>
              <a:t>Aldo Moro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780EE-73AF-7EDE-21CD-B20F34BC92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25989" y="4951769"/>
            <a:ext cx="4770536" cy="12449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T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SUPERVISORS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T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rPr>
              <a:t>Dott.ssa Rosamaria Venditti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T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rPr>
              <a:t>Dott. Luigi Longo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56C7233-F0E6-DE7A-A814-2987D50D489F}"/>
              </a:ext>
            </a:extLst>
          </p:cNvPr>
          <p:cNvSpPr txBox="1">
            <a:spLocks/>
          </p:cNvSpPr>
          <p:nvPr/>
        </p:nvSpPr>
        <p:spPr>
          <a:xfrm>
            <a:off x="4154407" y="4951769"/>
            <a:ext cx="4770536" cy="124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IT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PhD STUDENT</a:t>
            </a:r>
          </a:p>
          <a:p>
            <a:pPr>
              <a:spcBef>
                <a:spcPts val="0"/>
              </a:spcBef>
            </a:pPr>
            <a:r>
              <a:rPr lang="en-IT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rPr>
              <a:t>Lisa Generoso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5E7AEF-C5D4-74F5-7592-15A3127A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51" y="428075"/>
            <a:ext cx="1006067" cy="1006067"/>
          </a:xfrm>
          <a:prstGeom prst="rect">
            <a:avLst/>
          </a:prstGeom>
          <a:effectLst>
            <a:outerShdw blurRad="2540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8" name="Picture 7" descr="A logo with white text&#10;&#10;Description automatically generated">
            <a:extLst>
              <a:ext uri="{FF2B5EF4-FFF2-40B4-BE49-F238E27FC236}">
                <a16:creationId xmlns:a16="http://schemas.microsoft.com/office/drawing/2014/main" id="{65932828-2D2D-B761-E42A-5F035FE15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281" y="472728"/>
            <a:ext cx="1006067" cy="993201"/>
          </a:xfrm>
          <a:prstGeom prst="rect">
            <a:avLst/>
          </a:prstGeom>
          <a:effectLst>
            <a:outerShdw blurRad="2794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C0AEB1-3C36-EEF7-A4BF-73E1631FD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17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4411" y="418439"/>
            <a:ext cx="1073844" cy="1101777"/>
          </a:xfrm>
          <a:prstGeom prst="rect">
            <a:avLst/>
          </a:prstGeom>
          <a:effectLst>
            <a:outerShdw blurRad="762000" dist="50800" dir="5400000" sx="109000" sy="109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641AE680-C72F-960C-1E0E-A579A10397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3541" y="561344"/>
            <a:ext cx="1410189" cy="712806"/>
          </a:xfrm>
          <a:prstGeom prst="rect">
            <a:avLst/>
          </a:prstGeom>
          <a:effectLst>
            <a:outerShdw blurRad="5842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2" name="Picture 11" descr="A logo with text on it&#10;&#10;Description automatically generated">
            <a:extLst>
              <a:ext uri="{FF2B5EF4-FFF2-40B4-BE49-F238E27FC236}">
                <a16:creationId xmlns:a16="http://schemas.microsoft.com/office/drawing/2014/main" id="{01170396-6144-112C-F0ED-36F7C942875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9160" r="27371" b="43507"/>
          <a:stretch/>
        </p:blipFill>
        <p:spPr>
          <a:xfrm>
            <a:off x="6175819" y="282617"/>
            <a:ext cx="1187689" cy="12403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6BC74E-700A-2EE1-0352-B8D159A1CA04}"/>
              </a:ext>
            </a:extLst>
          </p:cNvPr>
          <p:cNvCxnSpPr>
            <a:cxnSpLocks/>
          </p:cNvCxnSpPr>
          <p:nvPr/>
        </p:nvCxnSpPr>
        <p:spPr>
          <a:xfrm>
            <a:off x="6401889" y="2527892"/>
            <a:ext cx="2015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D2B8AB0-C8E6-4314-5C82-43C3BE59C7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37577" y="1642732"/>
            <a:ext cx="4554012" cy="45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B8EB6-C349-A936-93B2-810E8454F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D0520-AD5D-87BC-3134-0D5C6644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9CBE-A805-5C43-8CA5-17D8F6B79C3A}" type="slidenum">
              <a:rPr lang="en-IT" smtClean="0"/>
              <a:pPr/>
              <a:t>9</a:t>
            </a:fld>
            <a:endParaRPr lang="en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4EAD31-FF2E-C5F2-FAD0-6B917634DFB8}"/>
                  </a:ext>
                </a:extLst>
              </p:cNvPr>
              <p:cNvSpPr txBox="1"/>
              <p:nvPr/>
            </p:nvSpPr>
            <p:spPr>
              <a:xfrm>
                <a:off x="387398" y="1250375"/>
                <a:ext cx="8362155" cy="1261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5">
                      <a:lumMod val="20000"/>
                      <a:lumOff val="80000"/>
                    </a:schemeClr>
                  </a:buClr>
                  <a:buSzPct val="80000"/>
                </a:pPr>
                <a:r>
                  <a:rPr lang="en-US" sz="4000" b="1" dirty="0">
                    <a:solidFill>
                      <a:schemeClr val="bg1"/>
                    </a:solidFill>
                    <a:latin typeface="Aptos Black" panose="020B0004020202020204" pitchFamily="34" charset="0"/>
                  </a:rPr>
                  <a:t>CMS Analysis of Run3</a:t>
                </a:r>
              </a:p>
              <a:p>
                <a:pPr>
                  <a:buClr>
                    <a:schemeClr val="accent5">
                      <a:lumMod val="20000"/>
                      <a:lumOff val="80000"/>
                    </a:schemeClr>
                  </a:buClr>
                  <a:buSzPct val="80000"/>
                </a:pPr>
                <a:r>
                  <a:rPr lang="en-US" sz="3600" b="1" dirty="0">
                    <a:solidFill>
                      <a:schemeClr val="bg1"/>
                    </a:solidFill>
                    <a:latin typeface="Aptos ExtraBold" panose="020B0004020202020204" pitchFamily="34" charset="0"/>
                  </a:rPr>
                  <a:t>Study of the validation channel Z</a:t>
                </a:r>
                <a:r>
                  <a:rPr lang="en-US" sz="3600" b="1" dirty="0">
                    <a:solidFill>
                      <a:schemeClr val="bg1"/>
                    </a:solidFill>
                    <a:latin typeface="Aptos ExtraBold" panose="020B0004020202020204" pitchFamily="34" charset="0"/>
                    <a:sym typeface="Wingdings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it-IT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it-IT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𝒄</m:t>
                        </m:r>
                      </m:e>
                    </m:acc>
                  </m:oMath>
                </a14:m>
                <a:endParaRPr lang="en-US" sz="3600" b="1" dirty="0">
                  <a:solidFill>
                    <a:schemeClr val="bg1"/>
                  </a:solidFill>
                  <a:latin typeface="Aptos ExtraBold" panose="020B0004020202020204" pitchFamily="34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4EAD31-FF2E-C5F2-FAD0-6B917634D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98" y="1250375"/>
                <a:ext cx="8362155" cy="1261884"/>
              </a:xfrm>
              <a:prstGeom prst="rect">
                <a:avLst/>
              </a:prstGeom>
              <a:blipFill>
                <a:blip r:embed="rId2"/>
                <a:stretch>
                  <a:fillRect l="-2580" t="-9000" b="-19000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4">
            <a:extLst>
              <a:ext uri="{FF2B5EF4-FFF2-40B4-BE49-F238E27FC236}">
                <a16:creationId xmlns:a16="http://schemas.microsoft.com/office/drawing/2014/main" id="{74161053-9AEA-B4A3-BCB8-32FF8FEA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45" y="2808031"/>
            <a:ext cx="8091109" cy="56934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Next Steps</a:t>
            </a:r>
            <a:endParaRPr lang="en-US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F7EAAC-7320-E8FF-B61F-A9789ADB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FDD3-B6B0-9E4A-98C1-72951C49D2F4}" type="datetime1">
              <a:rPr lang="it-IT" smtClean="0"/>
              <a:t>20/12/24</a:t>
            </a:fld>
            <a:endParaRPr lang="en-I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A2810-7442-B92A-0F0B-5FE4735C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Lisa Generoso | Ph.D in Particle Physics - XL cycle</a:t>
            </a:r>
            <a:endParaRPr lang="en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63B88C-99D8-1626-291A-C3225AC60A2C}"/>
                  </a:ext>
                </a:extLst>
              </p:cNvPr>
              <p:cNvSpPr txBox="1"/>
              <p:nvPr/>
            </p:nvSpPr>
            <p:spPr>
              <a:xfrm>
                <a:off x="449391" y="3673146"/>
                <a:ext cx="7579793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buClr>
                    <a:schemeClr val="accent5">
                      <a:lumMod val="20000"/>
                      <a:lumOff val="80000"/>
                    </a:schemeClr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  <a:latin typeface="Avenir Next Medium" panose="020B0503020202020204" pitchFamily="34" charset="0"/>
                    <a:sym typeface="Wingdings" pitchFamily="2" charset="2"/>
                  </a:rPr>
                  <a:t>Generate further MC samples of </a:t>
                </a:r>
                <a:r>
                  <a:rPr lang="en-US" sz="2400" dirty="0" err="1">
                    <a:solidFill>
                      <a:schemeClr val="bg1"/>
                    </a:solidFill>
                    <a:latin typeface="Avenir Next Medium" panose="020B0503020202020204" pitchFamily="34" charset="0"/>
                    <a:sym typeface="Wingdings" pitchFamily="2" charset="2"/>
                  </a:rPr>
                  <a:t>Zqq</a:t>
                </a:r>
                <a:r>
                  <a:rPr lang="en-US" sz="2400" dirty="0">
                    <a:solidFill>
                      <a:schemeClr val="bg1"/>
                    </a:solidFill>
                    <a:latin typeface="Avenir Next Medium" panose="020B0503020202020204" pitchFamily="34" charset="0"/>
                    <a:sym typeface="Wingdings" pitchFamily="2" charset="2"/>
                  </a:rPr>
                  <a:t>, forcing the Z to decay into a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it-IT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bg1"/>
                  </a:solidFill>
                  <a:latin typeface="Avenir Next Medium" panose="020B0503020202020204" pitchFamily="34" charset="0"/>
                  <a:sym typeface="Wingdings" pitchFamily="2" charset="2"/>
                </a:endParaRPr>
              </a:p>
              <a:p>
                <a:pPr marL="342900" indent="-342900">
                  <a:spcBef>
                    <a:spcPts val="600"/>
                  </a:spcBef>
                  <a:buClr>
                    <a:schemeClr val="accent5">
                      <a:lumMod val="20000"/>
                      <a:lumOff val="80000"/>
                    </a:schemeClr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  <a:latin typeface="Avenir Next Medium" panose="020B0503020202020204" pitchFamily="34" charset="0"/>
                    <a:sym typeface="Wingdings" pitchFamily="2" charset="2"/>
                  </a:rPr>
                  <a:t>Try new approaches as alternatives to the BDT, such as GNN</a:t>
                </a:r>
              </a:p>
              <a:p>
                <a:pPr lvl="1">
                  <a:spcBef>
                    <a:spcPts val="600"/>
                  </a:spcBef>
                  <a:buClr>
                    <a:schemeClr val="accent5">
                      <a:lumMod val="20000"/>
                      <a:lumOff val="80000"/>
                    </a:schemeClr>
                  </a:buClr>
                  <a:buSzPct val="80000"/>
                </a:pPr>
                <a:endParaRPr lang="en-US" sz="200" dirty="0">
                  <a:solidFill>
                    <a:schemeClr val="bg1"/>
                  </a:solidFill>
                  <a:latin typeface="Avenir Next Medium" panose="020B0503020202020204" pitchFamily="34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63B88C-99D8-1626-291A-C3225AC60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91" y="3673146"/>
                <a:ext cx="7579793" cy="1754326"/>
              </a:xfrm>
              <a:prstGeom prst="rect">
                <a:avLst/>
              </a:prstGeom>
              <a:blipFill>
                <a:blip r:embed="rId3"/>
                <a:stretch>
                  <a:fillRect l="-669" t="-2878" r="-2174" b="-719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E1A8091-35D1-DC4B-6837-A013D5A5D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919" y="1441907"/>
            <a:ext cx="4554012" cy="45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6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30443-7E0B-1BFE-99F1-0853D9F9C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62C90A85-A2C9-B4B7-2030-D188D589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36" y="3161006"/>
            <a:ext cx="5637177" cy="56934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Merry Christmas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6B4AC-1D26-9A29-5183-52CB4A53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Lisa Generoso | Ph.D in Particle Physics - XL cycle</a:t>
            </a:r>
            <a:endParaRPr lang="en-IT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4A318BE-B3A5-E571-A2C9-D034625B1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2661" y="3730349"/>
            <a:ext cx="5323865" cy="619672"/>
          </a:xfrm>
        </p:spPr>
        <p:txBody>
          <a:bodyPr/>
          <a:lstStyle/>
          <a:p>
            <a:r>
              <a:rPr lang="en-GB" sz="4400" spc="-15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</a:t>
            </a:r>
            <a:r>
              <a:rPr lang="en-IT" sz="4400" spc="-15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nd Happy New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845EF-B9A5-2490-9E25-83907B604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844" y="2746923"/>
            <a:ext cx="3708745" cy="3708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28B75F-B544-9B2F-42AA-C011F46B2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832" y="333266"/>
            <a:ext cx="3861387" cy="402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9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D4492-5AB1-6341-9B24-813D2A63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36D7-39DF-B149-9064-1ABBC7E79503}" type="datetime1">
              <a:rPr lang="it-IT" smtClean="0"/>
              <a:t>20/12/24</a:t>
            </a:fld>
            <a:endParaRPr lang="en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84748-1FD8-6BEF-7197-39C5D684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Lisa Generoso | Ph.D in Particle Physics - XL cycle</a:t>
            </a:r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364DC-5DD2-E80E-64AB-461C0B1D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9CBE-A805-5C43-8CA5-17D8F6B79C3A}" type="slidenum">
              <a:rPr lang="en-IT" smtClean="0"/>
              <a:pPr/>
              <a:t>1</a:t>
            </a:fld>
            <a:endParaRPr lang="en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50141-E625-814B-D74D-54843333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T" sz="4000" dirty="0">
                <a:latin typeface="Aptos Black" panose="020B0004020202020204" pitchFamily="34" charset="0"/>
              </a:rPr>
              <a:t>Search for </a:t>
            </a:r>
            <a:r>
              <a:rPr lang="en-IT" sz="4000" i="1" dirty="0">
                <a:latin typeface="Aptos Black" panose="020B0004020202020204" pitchFamily="34" charset="0"/>
              </a:rPr>
              <a:t>H → cc </a:t>
            </a:r>
            <a:r>
              <a:rPr lang="en-IT" sz="4000" dirty="0">
                <a:latin typeface="Aptos Black" panose="020B0004020202020204" pitchFamily="34" charset="0"/>
              </a:rPr>
              <a:t>at CMS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7E8C8BA-38F5-40F7-A877-72B7DCB47C26}"/>
              </a:ext>
            </a:extLst>
          </p:cNvPr>
          <p:cNvSpPr txBox="1">
            <a:spLocks/>
          </p:cNvSpPr>
          <p:nvPr/>
        </p:nvSpPr>
        <p:spPr>
          <a:xfrm>
            <a:off x="3779521" y="58558"/>
            <a:ext cx="411659" cy="738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accent5"/>
                </a:solidFill>
                <a:latin typeface="Aptos ExtraBold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T" i="1" dirty="0">
                <a:solidFill>
                  <a:schemeClr val="accent2"/>
                </a:solidFill>
              </a:rPr>
              <a:t>_</a:t>
            </a:r>
            <a:endParaRPr lang="en-IT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B67F26-4737-7866-9E28-6E5DDA17663C}"/>
              </a:ext>
            </a:extLst>
          </p:cNvPr>
          <p:cNvSpPr txBox="1"/>
          <p:nvPr/>
        </p:nvSpPr>
        <p:spPr>
          <a:xfrm>
            <a:off x="358048" y="1485560"/>
            <a:ext cx="608408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</a:rPr>
              <a:t>T</a:t>
            </a:r>
            <a:r>
              <a:rPr lang="en-GB" sz="1400" dirty="0">
                <a:effectLst/>
                <a:latin typeface="Avenir Next" panose="020B0503020202020204" pitchFamily="34" charset="0"/>
              </a:rPr>
              <a:t>o </a:t>
            </a:r>
            <a:r>
              <a:rPr lang="en-GB" sz="1400" b="1" dirty="0">
                <a:effectLst/>
                <a:latin typeface="Avenir Next" panose="020B0503020202020204" pitchFamily="34" charset="0"/>
              </a:rPr>
              <a:t>weak bosons </a:t>
            </a:r>
            <a:r>
              <a:rPr lang="en-GB" sz="1400" dirty="0">
                <a:effectLst/>
                <a:latin typeface="Avenir Next" panose="020B0503020202020204" pitchFamily="34" charset="0"/>
              </a:rPr>
              <a:t>and </a:t>
            </a:r>
            <a:r>
              <a:rPr lang="en-GB" sz="1400" b="1" dirty="0">
                <a:effectLst/>
                <a:latin typeface="Avenir Next" panose="020B0503020202020204" pitchFamily="34" charset="0"/>
              </a:rPr>
              <a:t>third-generation fermions </a:t>
            </a:r>
            <a:r>
              <a:rPr lang="en-GB" sz="1400" dirty="0">
                <a:effectLst/>
                <a:latin typeface="Avenir Next" panose="020B0503020202020204" pitchFamily="34" charset="0"/>
              </a:rPr>
              <a:t>measured with 10-20% precision → compatible with the SM </a:t>
            </a:r>
            <a:endParaRPr lang="en-GB" sz="1400" dirty="0">
              <a:latin typeface="Avenir Next" panose="020B0503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</a:rPr>
              <a:t>To </a:t>
            </a:r>
            <a:r>
              <a:rPr lang="en-GB" sz="1400" b="1" dirty="0">
                <a:effectLst/>
                <a:latin typeface="Avenir Next" panose="020B0503020202020204" pitchFamily="34" charset="0"/>
              </a:rPr>
              <a:t>second-generation quarks </a:t>
            </a:r>
            <a:r>
              <a:rPr lang="en-GB" sz="1400" dirty="0">
                <a:effectLst/>
                <a:latin typeface="Avenir Next" panose="020B0503020202020204" pitchFamily="34" charset="0"/>
              </a:rPr>
              <a:t>(</a:t>
            </a:r>
            <a:r>
              <a:rPr lang="en-GB" sz="1400" b="1" dirty="0" err="1">
                <a:effectLst/>
                <a:latin typeface="Avenir Next" panose="020B0503020202020204" pitchFamily="34" charset="0"/>
              </a:rPr>
              <a:t>Hcc</a:t>
            </a:r>
            <a:r>
              <a:rPr lang="en-GB" sz="1400" dirty="0">
                <a:effectLst/>
                <a:latin typeface="Avenir Next" panose="020B0503020202020204" pitchFamily="34" charset="0"/>
              </a:rPr>
              <a:t>) extremely challenging:</a:t>
            </a:r>
          </a:p>
          <a:p>
            <a:pPr marL="742950" lvl="1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</a:rPr>
              <a:t>small branching ratio</a:t>
            </a:r>
          </a:p>
          <a:p>
            <a:pPr marL="742950" lvl="1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</a:rPr>
              <a:t>overwhelming QCD background </a:t>
            </a:r>
          </a:p>
          <a:p>
            <a:pPr marL="742950" lvl="1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</a:rPr>
              <a:t>difficulty of identifying charm quark jets and distinguishing them from bottom quark jets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0DA6DA-9D60-4C26-5D66-F4B285EB7B59}"/>
              </a:ext>
            </a:extLst>
          </p:cNvPr>
          <p:cNvGrpSpPr/>
          <p:nvPr/>
        </p:nvGrpSpPr>
        <p:grpSpPr>
          <a:xfrm>
            <a:off x="7075174" y="325054"/>
            <a:ext cx="3733619" cy="3257701"/>
            <a:chOff x="5081821" y="2506660"/>
            <a:chExt cx="4553894" cy="4351339"/>
          </a:xfrm>
        </p:grpSpPr>
        <p:pic>
          <p:nvPicPr>
            <p:cNvPr id="29" name="Picture 28" descr="A graph with a magnifying glass&#10;&#10;Description automatically generated">
              <a:extLst>
                <a:ext uri="{FF2B5EF4-FFF2-40B4-BE49-F238E27FC236}">
                  <a16:creationId xmlns:a16="http://schemas.microsoft.com/office/drawing/2014/main" id="{23098893-1EB1-AFA0-B3C5-DCA915E5F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95" r="4491"/>
            <a:stretch/>
          </p:blipFill>
          <p:spPr>
            <a:xfrm>
              <a:off x="5081821" y="2506660"/>
              <a:ext cx="4553894" cy="4351339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E6F99C9-24E1-2B53-0907-FC25C9307901}"/>
                </a:ext>
              </a:extLst>
            </p:cNvPr>
            <p:cNvSpPr/>
            <p:nvPr/>
          </p:nvSpPr>
          <p:spPr>
            <a:xfrm rot="1150462">
              <a:off x="6836761" y="4136367"/>
              <a:ext cx="440606" cy="536413"/>
            </a:xfrm>
            <a:prstGeom prst="ellipse">
              <a:avLst/>
            </a:prstGeom>
            <a:noFill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76073A1-871B-8DB8-9DC3-6B828DFCD7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8763" y="4792394"/>
              <a:ext cx="145366" cy="455009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BEB72637-2A0E-AAC1-89B9-6FE5921BCF91}"/>
              </a:ext>
            </a:extLst>
          </p:cNvPr>
          <p:cNvSpPr txBox="1">
            <a:spLocks/>
          </p:cNvSpPr>
          <p:nvPr/>
        </p:nvSpPr>
        <p:spPr>
          <a:xfrm>
            <a:off x="281711" y="967541"/>
            <a:ext cx="7355006" cy="569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rgbClr val="F45D09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IT" sz="2800" dirty="0">
                <a:solidFill>
                  <a:schemeClr val="accent5"/>
                </a:solidFill>
              </a:rPr>
              <a:t>Yukawa couplings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AE14DF0-C96D-972D-4640-E89EC2CA9B51}"/>
              </a:ext>
            </a:extLst>
          </p:cNvPr>
          <p:cNvGrpSpPr/>
          <p:nvPr/>
        </p:nvGrpSpPr>
        <p:grpSpPr>
          <a:xfrm>
            <a:off x="295519" y="3604017"/>
            <a:ext cx="3240252" cy="2904170"/>
            <a:chOff x="4747197" y="3060419"/>
            <a:chExt cx="3444854" cy="328612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0889A4D-65D6-E898-ECC2-D0F6ACD918A1}"/>
                </a:ext>
              </a:extLst>
            </p:cNvPr>
            <p:cNvGrpSpPr/>
            <p:nvPr/>
          </p:nvGrpSpPr>
          <p:grpSpPr>
            <a:xfrm>
              <a:off x="4747197" y="3060419"/>
              <a:ext cx="3444854" cy="3286125"/>
              <a:chOff x="576273" y="1279019"/>
              <a:chExt cx="3444854" cy="3286125"/>
            </a:xfrm>
          </p:grpSpPr>
          <p:pic>
            <p:nvPicPr>
              <p:cNvPr id="9" name="Picture 8" descr="A graph of different colored lines&#10;&#10;Description automatically generated">
                <a:extLst>
                  <a:ext uri="{FF2B5EF4-FFF2-40B4-BE49-F238E27FC236}">
                    <a16:creationId xmlns:a16="http://schemas.microsoft.com/office/drawing/2014/main" id="{F838D689-1C52-0EBB-DBFA-3DCDF2C0FD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273" y="1279019"/>
                <a:ext cx="3444854" cy="3286125"/>
              </a:xfrm>
              <a:prstGeom prst="rect">
                <a:avLst/>
              </a:prstGeom>
            </p:spPr>
          </p:pic>
          <p:sp>
            <p:nvSpPr>
              <p:cNvPr id="13" name="5-point Star 12">
                <a:extLst>
                  <a:ext uri="{FF2B5EF4-FFF2-40B4-BE49-F238E27FC236}">
                    <a16:creationId xmlns:a16="http://schemas.microsoft.com/office/drawing/2014/main" id="{C9355A8F-3B66-7B5E-2677-A9F849B87D4A}"/>
                  </a:ext>
                </a:extLst>
              </p:cNvPr>
              <p:cNvSpPr/>
              <p:nvPr/>
            </p:nvSpPr>
            <p:spPr>
              <a:xfrm>
                <a:off x="2139950" y="2376195"/>
                <a:ext cx="168905" cy="165100"/>
              </a:xfrm>
              <a:prstGeom prst="star5">
                <a:avLst/>
              </a:prstGeom>
              <a:solidFill>
                <a:srgbClr val="E10060"/>
              </a:solidFill>
              <a:ln>
                <a:solidFill>
                  <a:srgbClr val="E10060"/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rgbClr val="EC008C"/>
                  </a:solidFill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3ED438C-2CAB-0142-160A-469B3D577FF6}"/>
                </a:ext>
              </a:extLst>
            </p:cNvPr>
            <p:cNvSpPr txBox="1"/>
            <p:nvPr/>
          </p:nvSpPr>
          <p:spPr>
            <a:xfrm>
              <a:off x="5733297" y="4415954"/>
              <a:ext cx="19034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dirty="0">
                  <a:solidFill>
                    <a:srgbClr val="EC008C"/>
                  </a:solidFill>
                  <a:effectLst/>
                  <a:latin typeface="ArialMT"/>
                </a:rPr>
                <a:t>B(</a:t>
              </a:r>
              <a:r>
                <a:rPr lang="en-GB" sz="1800" dirty="0">
                  <a:solidFill>
                    <a:srgbClr val="EC008C"/>
                  </a:solidFill>
                  <a:effectLst/>
                  <a:latin typeface="CambriaMath"/>
                </a:rPr>
                <a:t>𝐻 → 𝑐𝑐̅)   ̴̴ </a:t>
              </a:r>
              <a:r>
                <a:rPr lang="en-GB" sz="1800" dirty="0">
                  <a:solidFill>
                    <a:srgbClr val="EC008C"/>
                  </a:solidFill>
                  <a:effectLst/>
                  <a:latin typeface="ArialMT"/>
                </a:rPr>
                <a:t>3% </a:t>
              </a:r>
              <a:endParaRPr lang="en-GB" dirty="0">
                <a:solidFill>
                  <a:srgbClr val="EC008C"/>
                </a:solidFill>
                <a:effectLst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1E6AA59-ECCB-01E8-0F92-9AA4CBA15C45}"/>
              </a:ext>
            </a:extLst>
          </p:cNvPr>
          <p:cNvSpPr txBox="1"/>
          <p:nvPr/>
        </p:nvSpPr>
        <p:spPr>
          <a:xfrm>
            <a:off x="587025" y="3297630"/>
            <a:ext cx="235890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  <a:buSzPct val="80000"/>
            </a:pPr>
            <a:r>
              <a:rPr lang="it-IT" sz="1800" b="1" spc="0" dirty="0">
                <a:solidFill>
                  <a:srgbClr val="0070C0"/>
                </a:solidFill>
              </a:rPr>
              <a:t>Higgs </a:t>
            </a:r>
            <a:r>
              <a:rPr lang="it-IT" sz="1800" b="1" spc="0" dirty="0" err="1">
                <a:solidFill>
                  <a:srgbClr val="0070C0"/>
                </a:solidFill>
              </a:rPr>
              <a:t>Decay</a:t>
            </a:r>
            <a:r>
              <a:rPr lang="it-IT" sz="1800" b="1" spc="0" dirty="0">
                <a:solidFill>
                  <a:srgbClr val="0070C0"/>
                </a:solidFill>
              </a:rPr>
              <a:t> </a:t>
            </a:r>
            <a:r>
              <a:rPr lang="it-IT" sz="1800" b="1" spc="0" dirty="0" err="1">
                <a:solidFill>
                  <a:srgbClr val="0070C0"/>
                </a:solidFill>
              </a:rPr>
              <a:t>Modes</a:t>
            </a:r>
            <a:endParaRPr lang="en-GB" sz="1800" dirty="0">
              <a:solidFill>
                <a:srgbClr val="0070C0"/>
              </a:solidFill>
            </a:endParaRPr>
          </a:p>
        </p:txBody>
      </p:sp>
      <p:pic>
        <p:nvPicPr>
          <p:cNvPr id="42" name="Picture 4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9C2EC72-9A2A-0F82-92B9-0484D2808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137" y="3535466"/>
            <a:ext cx="3317450" cy="309838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4203FD3-3062-A2DC-B63D-3CDF3DF972C0}"/>
              </a:ext>
            </a:extLst>
          </p:cNvPr>
          <p:cNvSpPr txBox="1"/>
          <p:nvPr/>
        </p:nvSpPr>
        <p:spPr>
          <a:xfrm>
            <a:off x="3964456" y="3322409"/>
            <a:ext cx="27950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  <a:buSzPct val="80000"/>
            </a:pPr>
            <a:r>
              <a:rPr lang="it-IT" sz="1800" b="1" spc="0" dirty="0">
                <a:solidFill>
                  <a:srgbClr val="0070C0"/>
                </a:solidFill>
              </a:rPr>
              <a:t>Higgs Production </a:t>
            </a:r>
            <a:r>
              <a:rPr lang="it-IT" sz="1800" b="1" spc="0" dirty="0" err="1">
                <a:solidFill>
                  <a:srgbClr val="0070C0"/>
                </a:solidFill>
              </a:rPr>
              <a:t>at</a:t>
            </a:r>
            <a:r>
              <a:rPr lang="it-IT" sz="1800" b="1" spc="0" dirty="0">
                <a:solidFill>
                  <a:srgbClr val="0070C0"/>
                </a:solidFill>
              </a:rPr>
              <a:t> LHC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88199D9-E895-7587-3FB7-3CC1CFD10637}"/>
              </a:ext>
            </a:extLst>
          </p:cNvPr>
          <p:cNvSpPr/>
          <p:nvPr/>
        </p:nvSpPr>
        <p:spPr>
          <a:xfrm rot="21197632">
            <a:off x="4430804" y="4812108"/>
            <a:ext cx="2090084" cy="281188"/>
          </a:xfrm>
          <a:prstGeom prst="roundRect">
            <a:avLst/>
          </a:prstGeom>
          <a:solidFill>
            <a:srgbClr val="E97132">
              <a:alpha val="23529"/>
            </a:srgbClr>
          </a:solidFill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>
              <a:solidFill>
                <a:srgbClr val="FF9600">
                  <a:alpha val="74510"/>
                </a:srgbClr>
              </a:solidFill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A3388783-3E68-099F-CFCB-C513211B2547}"/>
              </a:ext>
            </a:extLst>
          </p:cNvPr>
          <p:cNvSpPr/>
          <p:nvPr/>
        </p:nvSpPr>
        <p:spPr>
          <a:xfrm rot="21278817">
            <a:off x="6255057" y="4533105"/>
            <a:ext cx="2173172" cy="741391"/>
          </a:xfrm>
          <a:prstGeom prst="arc">
            <a:avLst>
              <a:gd name="adj1" fmla="val 11986307"/>
              <a:gd name="adj2" fmla="val 20256263"/>
            </a:avLst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1F9990-2743-4BA3-1E1A-86849DE12CD5}"/>
              </a:ext>
            </a:extLst>
          </p:cNvPr>
          <p:cNvSpPr txBox="1"/>
          <p:nvPr/>
        </p:nvSpPr>
        <p:spPr>
          <a:xfrm>
            <a:off x="7119954" y="5156310"/>
            <a:ext cx="4062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Avenir Next" panose="020B0503020202020204" pitchFamily="34" charset="0"/>
              </a:rPr>
              <a:t>VH mechanism </a:t>
            </a:r>
            <a:r>
              <a:rPr lang="en-GB" sz="1400" dirty="0">
                <a:latin typeface="Avenir Next" panose="020B0503020202020204" pitchFamily="34" charset="0"/>
              </a:rPr>
              <a:t>investigated at </a:t>
            </a:r>
            <a:r>
              <a:rPr lang="en-GB" sz="1400" b="1" dirty="0">
                <a:latin typeface="Avenir Next" panose="020B0503020202020204" pitchFamily="34" charset="0"/>
              </a:rPr>
              <a:t>CMS</a:t>
            </a:r>
            <a:r>
              <a:rPr lang="en-GB" sz="1400" dirty="0">
                <a:latin typeface="Avenir Next" panose="020B0503020202020204" pitchFamily="34" charset="0"/>
              </a:rPr>
              <a:t> with Run-2 data upper limit: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2A88937-E511-684A-60E6-EF95E7FA28B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7000" contras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2501" y="5669409"/>
            <a:ext cx="3234917" cy="83623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6E7C07-871B-09A6-E131-6CBDA2C65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978" y="3720073"/>
            <a:ext cx="2406558" cy="129241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E9BE155-553A-CC4F-0AB8-123651E4021C}"/>
              </a:ext>
            </a:extLst>
          </p:cNvPr>
          <p:cNvSpPr/>
          <p:nvPr/>
        </p:nvSpPr>
        <p:spPr>
          <a:xfrm>
            <a:off x="8034978" y="3720073"/>
            <a:ext cx="2406558" cy="12924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7429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C0039-5CDC-42C5-D715-5249EB69A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11FCE-B935-207A-0974-33E2C97B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180E-1A5D-184E-823E-239F0BB8E0ED}" type="datetime1">
              <a:rPr lang="it-IT" smtClean="0"/>
              <a:t>20/12/24</a:t>
            </a:fld>
            <a:endParaRPr lang="en-I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B08569-AC91-FBCB-4D4F-1F48E1FB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Lisa Generoso | Ph.D in Particle Physics - XL cycle</a:t>
            </a:r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E5D8D-BC31-9D66-8E7C-0658E421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9CBE-A805-5C43-8CA5-17D8F6B79C3A}" type="slidenum">
              <a:rPr lang="en-IT" smtClean="0"/>
              <a:pPr/>
              <a:t>2</a:t>
            </a:fld>
            <a:endParaRPr lang="en-I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53CA74-DFA2-D466-EA97-954B65C6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10" y="372477"/>
            <a:ext cx="10386290" cy="569343"/>
          </a:xfrm>
        </p:spPr>
        <p:txBody>
          <a:bodyPr>
            <a:noAutofit/>
          </a:bodyPr>
          <a:lstStyle/>
          <a:p>
            <a:r>
              <a:rPr lang="en-IT" sz="3600" dirty="0"/>
              <a:t>Search for </a:t>
            </a:r>
            <a:r>
              <a:rPr lang="en-IT" sz="3600" i="1" dirty="0"/>
              <a:t>H → cc </a:t>
            </a:r>
            <a:r>
              <a:rPr lang="en-IT" sz="3600" b="0" dirty="0"/>
              <a:t>at</a:t>
            </a:r>
            <a:r>
              <a:rPr lang="en-IT" sz="3600" i="1" dirty="0"/>
              <a:t> HL-LHC and Future Colliders </a:t>
            </a:r>
            <a:endParaRPr lang="en-IT" sz="36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98FF214-6FCE-73EB-39CA-D2232618805D}"/>
              </a:ext>
            </a:extLst>
          </p:cNvPr>
          <p:cNvSpPr txBox="1">
            <a:spLocks/>
          </p:cNvSpPr>
          <p:nvPr/>
        </p:nvSpPr>
        <p:spPr>
          <a:xfrm>
            <a:off x="3442574" y="63627"/>
            <a:ext cx="411659" cy="516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accent5"/>
                </a:solidFill>
                <a:latin typeface="Aptos ExtraBold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T" i="1" dirty="0">
                <a:solidFill>
                  <a:schemeClr val="accent2"/>
                </a:solidFill>
              </a:rPr>
              <a:t>_</a:t>
            </a:r>
            <a:endParaRPr lang="en-IT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4125F2-F08A-E53C-B88A-B47655448ADF}"/>
              </a:ext>
            </a:extLst>
          </p:cNvPr>
          <p:cNvSpPr txBox="1"/>
          <p:nvPr/>
        </p:nvSpPr>
        <p:spPr>
          <a:xfrm>
            <a:off x="567850" y="1494328"/>
            <a:ext cx="4053426" cy="954107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glow rad="63500">
              <a:schemeClr val="accent5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err="1">
                <a:latin typeface="Avenir Next" panose="020B0503020202020204" pitchFamily="34" charset="0"/>
              </a:rPr>
              <a:t>Center</a:t>
            </a:r>
            <a:r>
              <a:rPr lang="en-GB" sz="1400" dirty="0">
                <a:latin typeface="Avenir Next" panose="020B0503020202020204" pitchFamily="34" charset="0"/>
              </a:rPr>
              <a:t> of Mass energy: </a:t>
            </a:r>
            <a:r>
              <a:rPr lang="en-GB" sz="1400" b="1" dirty="0">
                <a:latin typeface="Avenir Next" panose="020B0503020202020204" pitchFamily="34" charset="0"/>
              </a:rPr>
              <a:t>13.6 TeV</a:t>
            </a:r>
            <a:r>
              <a:rPr lang="en-GB" sz="1400" b="1" dirty="0">
                <a:latin typeface="Avenir Next" panose="020B0503020202020204" pitchFamily="34" charset="0"/>
                <a:sym typeface="Wingdings" pitchFamily="2" charset="2"/>
              </a:rPr>
              <a:t> 14 TeV</a:t>
            </a:r>
            <a:endParaRPr lang="en-GB" sz="1400" b="1" dirty="0">
              <a:latin typeface="Avenir Next" panose="020B05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</a:rPr>
              <a:t>Up to </a:t>
            </a:r>
            <a:r>
              <a:rPr lang="en-GB" sz="1400" b="1" dirty="0">
                <a:latin typeface="Avenir Next" panose="020B0503020202020204" pitchFamily="34" charset="0"/>
              </a:rPr>
              <a:t>3000 fb</a:t>
            </a:r>
            <a:r>
              <a:rPr lang="en-GB" sz="1400" b="1" baseline="30000" dirty="0">
                <a:latin typeface="Avenir Next" panose="020B0503020202020204" pitchFamily="34" charset="0"/>
              </a:rPr>
              <a:t>-1</a:t>
            </a:r>
            <a:r>
              <a:rPr lang="en-GB" sz="1400" b="1" dirty="0">
                <a:latin typeface="Avenir Next" panose="020B0503020202020204" pitchFamily="34" charset="0"/>
              </a:rPr>
              <a:t> </a:t>
            </a:r>
            <a:r>
              <a:rPr lang="en-GB" sz="1400" dirty="0">
                <a:latin typeface="Avenir Next" panose="020B0503020202020204" pitchFamily="34" charset="0"/>
              </a:rPr>
              <a:t>Integrated Luminosity</a:t>
            </a:r>
          </a:p>
          <a:p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        larger dataset / most experimental 	uncertainties scaled down  </a:t>
            </a:r>
            <a:endParaRPr lang="en-GB" sz="1400" dirty="0">
              <a:latin typeface="Avenir Next" panose="020B05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48A1A9-73B0-243C-6BF3-50FFD8985089}"/>
              </a:ext>
            </a:extLst>
          </p:cNvPr>
          <p:cNvSpPr txBox="1"/>
          <p:nvPr/>
        </p:nvSpPr>
        <p:spPr>
          <a:xfrm>
            <a:off x="5109789" y="1174091"/>
            <a:ext cx="6113787" cy="170816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venir Next" panose="020B0503020202020204" pitchFamily="34" charset="0"/>
                <a:sym typeface="Wingdings" pitchFamily="2" charset="2"/>
              </a:rPr>
              <a:t>PROJECTIONS</a:t>
            </a:r>
            <a:endParaRPr lang="en-GB" sz="1400" b="1" dirty="0">
              <a:latin typeface="Avenir Next" panose="020B0503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</a:rPr>
              <a:t>Expected H(cc) coupling via VH mode:	</a:t>
            </a: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𝞵 (VH, H cc)  = 1 ± 1.2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Still difficult to achieve  new analysis techniques involving multivariate analysis and jet substructure required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Expected evidence at the end of </a:t>
            </a:r>
            <a:r>
              <a:rPr lang="en-GB" sz="1400" i="1" dirty="0">
                <a:latin typeface="Avenir Next" panose="020B0503020202020204" pitchFamily="34" charset="0"/>
                <a:sym typeface="Wingdings" pitchFamily="2" charset="2"/>
              </a:rPr>
              <a:t>Run4</a:t>
            </a: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 (1250 fb</a:t>
            </a:r>
            <a:r>
              <a:rPr lang="en-GB" sz="1400" baseline="30000" dirty="0">
                <a:latin typeface="Avenir Next" panose="020B0503020202020204" pitchFamily="34" charset="0"/>
                <a:sym typeface="Wingdings" pitchFamily="2" charset="2"/>
              </a:rPr>
              <a:t>-1</a:t>
            </a: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End of </a:t>
            </a:r>
            <a:r>
              <a:rPr lang="en-GB" sz="1400" b="1" dirty="0">
                <a:latin typeface="Avenir Next" panose="020B0503020202020204" pitchFamily="34" charset="0"/>
                <a:sym typeface="Wingdings" pitchFamily="2" charset="2"/>
              </a:rPr>
              <a:t>HL-LHC</a:t>
            </a: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  </a:t>
            </a:r>
            <a:r>
              <a:rPr lang="en-GB" sz="1400" b="1" dirty="0">
                <a:latin typeface="Avenir Next" panose="020B0503020202020204" pitchFamily="34" charset="0"/>
                <a:sym typeface="Wingdings" pitchFamily="2" charset="2"/>
              </a:rPr>
              <a:t>5</a:t>
            </a:r>
            <a:r>
              <a:rPr lang="en-GB" sz="1600" b="1" dirty="0">
                <a:latin typeface="Avenir Next" panose="020B0503020202020204" pitchFamily="34" charset="0"/>
                <a:sym typeface="Wingdings" pitchFamily="2" charset="2"/>
              </a:rPr>
              <a:t>σ</a:t>
            </a: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 significance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Measurement of the </a:t>
            </a:r>
            <a:r>
              <a:rPr lang="en-GB" sz="1400" b="1" dirty="0">
                <a:latin typeface="Avenir Next" panose="020B0503020202020204" pitchFamily="34" charset="0"/>
                <a:sym typeface="Wingdings" pitchFamily="2" charset="2"/>
              </a:rPr>
              <a:t>coupling constant</a:t>
            </a: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 with </a:t>
            </a:r>
            <a:r>
              <a:rPr lang="en-GB" sz="1400" b="1" dirty="0">
                <a:latin typeface="Avenir Next" panose="020B0503020202020204" pitchFamily="34" charset="0"/>
                <a:sym typeface="Wingdings" pitchFamily="2" charset="2"/>
              </a:rPr>
              <a:t>Future Colliders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EAD6A47-3001-3232-D821-9F31B56F35F4}"/>
              </a:ext>
            </a:extLst>
          </p:cNvPr>
          <p:cNvGrpSpPr/>
          <p:nvPr/>
        </p:nvGrpSpPr>
        <p:grpSpPr>
          <a:xfrm>
            <a:off x="6158135" y="3136113"/>
            <a:ext cx="4955233" cy="3410043"/>
            <a:chOff x="7073006" y="3060925"/>
            <a:chExt cx="4673856" cy="3408258"/>
          </a:xfrm>
        </p:grpSpPr>
        <p:pic>
          <p:nvPicPr>
            <p:cNvPr id="29" name="Picture 28" descr="A graph of different colored lines&#10;&#10;Description automatically generated with medium confidence">
              <a:extLst>
                <a:ext uri="{FF2B5EF4-FFF2-40B4-BE49-F238E27FC236}">
                  <a16:creationId xmlns:a16="http://schemas.microsoft.com/office/drawing/2014/main" id="{F6EF081B-67EF-FE85-69BE-3C4B071C1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86" t="4333" r="4749" b="-1"/>
            <a:stretch/>
          </p:blipFill>
          <p:spPr>
            <a:xfrm>
              <a:off x="7073006" y="3060925"/>
              <a:ext cx="4673856" cy="3408256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C0E264-2DCF-DFCB-F9C6-B6C4C8DD4DC6}"/>
                </a:ext>
              </a:extLst>
            </p:cNvPr>
            <p:cNvSpPr/>
            <p:nvPr/>
          </p:nvSpPr>
          <p:spPr>
            <a:xfrm rot="5400000">
              <a:off x="8237534" y="4737503"/>
              <a:ext cx="3037475" cy="425885"/>
            </a:xfrm>
            <a:prstGeom prst="rect">
              <a:avLst/>
            </a:prstGeom>
            <a:solidFill>
              <a:srgbClr val="00B0F0">
                <a:alpha val="27059"/>
              </a:srgbClr>
            </a:solidFill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30E235-B466-5072-79E8-3184546D461C}"/>
                </a:ext>
              </a:extLst>
            </p:cNvPr>
            <p:cNvSpPr txBox="1"/>
            <p:nvPr/>
          </p:nvSpPr>
          <p:spPr>
            <a:xfrm>
              <a:off x="7474989" y="3475981"/>
              <a:ext cx="1618864" cy="33855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latin typeface="Avenir Next" panose="020B0503020202020204" pitchFamily="34" charset="0"/>
                  <a:sym typeface="Wingdings" pitchFamily="2" charset="2"/>
                </a:rPr>
                <a:t>Muon Collider</a:t>
              </a:r>
            </a:p>
          </p:txBody>
        </p:sp>
      </p:grp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8A7C04C-D507-465B-4DC9-79C6045FE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345" y="1059146"/>
            <a:ext cx="1758230" cy="476250"/>
          </a:xfrm>
        </p:spPr>
        <p:txBody>
          <a:bodyPr/>
          <a:lstStyle/>
          <a:p>
            <a:r>
              <a:rPr lang="en-IT" sz="2800" dirty="0">
                <a:latin typeface="Aptos Black" panose="020B0004020202020204" pitchFamily="34" charset="0"/>
              </a:rPr>
              <a:t>HL-LHC</a:t>
            </a:r>
          </a:p>
          <a:p>
            <a:endParaRPr lang="en-IT" dirty="0"/>
          </a:p>
        </p:txBody>
      </p:sp>
      <p:sp>
        <p:nvSpPr>
          <p:cNvPr id="52" name="Text Placeholder 20">
            <a:extLst>
              <a:ext uri="{FF2B5EF4-FFF2-40B4-BE49-F238E27FC236}">
                <a16:creationId xmlns:a16="http://schemas.microsoft.com/office/drawing/2014/main" id="{E1D38E61-3A5D-6639-72AC-F5D1E7869329}"/>
              </a:ext>
            </a:extLst>
          </p:cNvPr>
          <p:cNvSpPr txBox="1">
            <a:spLocks/>
          </p:cNvSpPr>
          <p:nvPr/>
        </p:nvSpPr>
        <p:spPr>
          <a:xfrm>
            <a:off x="465027" y="3065437"/>
            <a:ext cx="4765048" cy="476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accent5"/>
                </a:solidFill>
                <a:latin typeface="Aptos ExtraBold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T" sz="2800" dirty="0">
                <a:solidFill>
                  <a:srgbClr val="00B0F0"/>
                </a:solidFill>
                <a:latin typeface="Aptos Black" panose="020B0004020202020204" pitchFamily="34" charset="0"/>
              </a:rPr>
              <a:t>Key: Future Colliders</a:t>
            </a:r>
          </a:p>
          <a:p>
            <a:endParaRPr lang="en-IT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15B193C-B715-5439-1312-6244CAF1AB8E}"/>
              </a:ext>
            </a:extLst>
          </p:cNvPr>
          <p:cNvGrpSpPr/>
          <p:nvPr/>
        </p:nvGrpSpPr>
        <p:grpSpPr>
          <a:xfrm>
            <a:off x="510140" y="3704710"/>
            <a:ext cx="6276526" cy="2670986"/>
            <a:chOff x="496777" y="3910993"/>
            <a:chExt cx="6276526" cy="26709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31B1A1-085F-385A-2BC6-DDA600ED686F}"/>
                </a:ext>
              </a:extLst>
            </p:cNvPr>
            <p:cNvSpPr txBox="1"/>
            <p:nvPr/>
          </p:nvSpPr>
          <p:spPr>
            <a:xfrm flipH="1">
              <a:off x="4727808" y="6335758"/>
              <a:ext cx="20454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hlinkClick r:id="rId3"/>
                </a:rPr>
                <a:t>JHEP01(2020)139</a:t>
              </a:r>
              <a:endParaRPr lang="en-IT" sz="1000" dirty="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0F55BDF-3718-03F5-0FFE-35D6CCE6AA1D}"/>
                </a:ext>
              </a:extLst>
            </p:cNvPr>
            <p:cNvGrpSpPr/>
            <p:nvPr/>
          </p:nvGrpSpPr>
          <p:grpSpPr>
            <a:xfrm>
              <a:off x="496777" y="3910993"/>
              <a:ext cx="5333406" cy="2490030"/>
              <a:chOff x="698286" y="3995493"/>
              <a:chExt cx="5333406" cy="249003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85A65C9-B772-268A-62D5-2471200F9B42}"/>
                  </a:ext>
                </a:extLst>
              </p:cNvPr>
              <p:cNvGrpSpPr/>
              <p:nvPr/>
            </p:nvGrpSpPr>
            <p:grpSpPr>
              <a:xfrm>
                <a:off x="698286" y="3995493"/>
                <a:ext cx="5333406" cy="2490030"/>
                <a:chOff x="698286" y="3995493"/>
                <a:chExt cx="5333406" cy="2490030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CB63A81C-70A5-198E-ECAA-2D057C9B387E}"/>
                    </a:ext>
                  </a:extLst>
                </p:cNvPr>
                <p:cNvGrpSpPr/>
                <p:nvPr/>
              </p:nvGrpSpPr>
              <p:grpSpPr>
                <a:xfrm>
                  <a:off x="698286" y="3995493"/>
                  <a:ext cx="5333406" cy="2490030"/>
                  <a:chOff x="911645" y="4000900"/>
                  <a:chExt cx="5333406" cy="2490030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D8971D31-4397-BDA0-00EB-238D0849FA38}"/>
                      </a:ext>
                    </a:extLst>
                  </p:cNvPr>
                  <p:cNvGrpSpPr/>
                  <p:nvPr/>
                </p:nvGrpSpPr>
                <p:grpSpPr>
                  <a:xfrm>
                    <a:off x="911645" y="4000900"/>
                    <a:ext cx="5333406" cy="2490030"/>
                    <a:chOff x="911645" y="4000900"/>
                    <a:chExt cx="5333406" cy="2490030"/>
                  </a:xfrm>
                </p:grpSpPr>
                <p:grpSp>
                  <p:nvGrpSpPr>
                    <p:cNvPr id="12" name="Group 11">
                      <a:extLst>
                        <a:ext uri="{FF2B5EF4-FFF2-40B4-BE49-F238E27FC236}">
                          <a16:creationId xmlns:a16="http://schemas.microsoft.com/office/drawing/2014/main" id="{5D8FBBD1-3858-B942-9290-94F6D1DB32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1645" y="4000900"/>
                      <a:ext cx="5333406" cy="2490030"/>
                      <a:chOff x="1109705" y="4311295"/>
                      <a:chExt cx="5333406" cy="2490030"/>
                    </a:xfrm>
                  </p:grpSpPr>
                  <p:pic>
                    <p:nvPicPr>
                      <p:cNvPr id="26" name="Picture 25" descr="A table with numbers and symbols&#10;&#10;Description automatically generated">
                        <a:extLst>
                          <a:ext uri="{FF2B5EF4-FFF2-40B4-BE49-F238E27FC236}">
                            <a16:creationId xmlns:a16="http://schemas.microsoft.com/office/drawing/2014/main" id="{20DA74F1-E559-CF7B-9E40-8079D287E86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rcRect r="80976"/>
                      <a:stretch/>
                    </p:blipFill>
                    <p:spPr>
                      <a:xfrm>
                        <a:off x="1109705" y="4311295"/>
                        <a:ext cx="1119118" cy="24900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" name="Picture 9" descr="A table with numbers and symbols&#10;&#10;Description automatically generated">
                        <a:extLst>
                          <a:ext uri="{FF2B5EF4-FFF2-40B4-BE49-F238E27FC236}">
                            <a16:creationId xmlns:a16="http://schemas.microsoft.com/office/drawing/2014/main" id="{6259512F-5462-DB6E-A30B-DC4225096EB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rcRect l="25266"/>
                      <a:stretch/>
                    </p:blipFill>
                    <p:spPr>
                      <a:xfrm>
                        <a:off x="2217356" y="4311295"/>
                        <a:ext cx="4225755" cy="249003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16F4573E-7DD3-8E82-6D6B-B3545CCDC2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31774" y="4122489"/>
                      <a:ext cx="514377" cy="1169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T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C8454599-CB35-EE82-6297-317715067A0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725140" y="4110298"/>
                      <a:ext cx="514377" cy="12914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T"/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0616751B-D609-5A90-BB74-2E5ECA8C5A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24540" y="4117203"/>
                      <a:ext cx="514377" cy="1169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T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0A052588-A860-024E-377D-A48D66C234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24713" y="4117203"/>
                      <a:ext cx="344461" cy="1169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T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3405BCA1-5BFF-0996-8977-3C60D10EE3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17" y="4118299"/>
                      <a:ext cx="484067" cy="1169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T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AC2FD1BF-3211-A4C3-6B53-DA01011E95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72606" y="4108679"/>
                      <a:ext cx="807856" cy="2341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T"/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70A66D37-E837-C3A7-18BA-DD44CBD1B0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1014" y="4117203"/>
                      <a:ext cx="514377" cy="1169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T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2585C77A-8E5E-0305-C538-0A141E9A5A03}"/>
                      </a:ext>
                    </a:extLst>
                  </p:cNvPr>
                  <p:cNvGrpSpPr/>
                  <p:nvPr/>
                </p:nvGrpSpPr>
                <p:grpSpPr>
                  <a:xfrm>
                    <a:off x="1395732" y="4056802"/>
                    <a:ext cx="4784730" cy="450780"/>
                    <a:chOff x="1199566" y="4298884"/>
                    <a:chExt cx="4784730" cy="450780"/>
                  </a:xfrm>
                </p:grpSpPr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266D26BD-5B49-1396-EB64-E907D3A3A9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50828" y="4298884"/>
                      <a:ext cx="714216" cy="2616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100" b="1" dirty="0">
                          <a:latin typeface="Avenir Next" panose="020B0503020202020204" pitchFamily="34" charset="0"/>
                          <a:sym typeface="Wingdings" pitchFamily="2" charset="2"/>
                        </a:rPr>
                        <a:t>HE-LHC</a:t>
                      </a:r>
                    </a:p>
                  </p:txBody>
                </p:sp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53088ACC-E025-3C87-CDA2-32EC818465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9566" y="4302907"/>
                      <a:ext cx="4784730" cy="446757"/>
                      <a:chOff x="953318" y="3551720"/>
                      <a:chExt cx="4784730" cy="446757"/>
                    </a:xfrm>
                  </p:grpSpPr>
                  <p:sp>
                    <p:nvSpPr>
                      <p:cNvPr id="43" name="TextBox 42">
                        <a:extLst>
                          <a:ext uri="{FF2B5EF4-FFF2-40B4-BE49-F238E27FC236}">
                            <a16:creationId xmlns:a16="http://schemas.microsoft.com/office/drawing/2014/main" id="{A7F3854D-37F6-0FD2-D95B-E609118236F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53318" y="3556240"/>
                        <a:ext cx="714216" cy="261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ts val="600"/>
                          </a:spcBef>
                        </a:pPr>
                        <a:r>
                          <a:rPr lang="en-GB" sz="1100" b="1" dirty="0">
                            <a:latin typeface="Avenir Next" panose="020B0503020202020204" pitchFamily="34" charset="0"/>
                            <a:sym typeface="Wingdings" pitchFamily="2" charset="2"/>
                          </a:rPr>
                          <a:t>HL-LHC</a:t>
                        </a:r>
                      </a:p>
                    </p:txBody>
                  </p:sp>
                  <p:grpSp>
                    <p:nvGrpSpPr>
                      <p:cNvPr id="47" name="Group 46">
                        <a:extLst>
                          <a:ext uri="{FF2B5EF4-FFF2-40B4-BE49-F238E27FC236}">
                            <a16:creationId xmlns:a16="http://schemas.microsoft.com/office/drawing/2014/main" id="{37212A44-D9DE-E685-8D8A-DCFA759F0A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61911" y="3551720"/>
                        <a:ext cx="3376137" cy="446757"/>
                        <a:chOff x="2976383" y="4357861"/>
                        <a:chExt cx="3376137" cy="446757"/>
                      </a:xfrm>
                    </p:grpSpPr>
                    <p:sp>
                      <p:nvSpPr>
                        <p:cNvPr id="38" name="TextBox 37">
                          <a:extLst>
                            <a:ext uri="{FF2B5EF4-FFF2-40B4-BE49-F238E27FC236}">
                              <a16:creationId xmlns:a16="http://schemas.microsoft.com/office/drawing/2014/main" id="{344FEAB0-9408-615D-0198-D0D12F5B9B8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76383" y="4357861"/>
                          <a:ext cx="714216" cy="261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GB" sz="1100" b="1" dirty="0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ILC</a:t>
                          </a:r>
                        </a:p>
                      </p:txBody>
                    </p:sp>
                    <p:sp>
                      <p:nvSpPr>
                        <p:cNvPr id="39" name="TextBox 38">
                          <a:extLst>
                            <a:ext uri="{FF2B5EF4-FFF2-40B4-BE49-F238E27FC236}">
                              <a16:creationId xmlns:a16="http://schemas.microsoft.com/office/drawing/2014/main" id="{EF1ABE08-DDF0-3500-623C-F9921A33850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830001" y="4362971"/>
                          <a:ext cx="714216" cy="261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GB" sz="1100" b="1" dirty="0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CLIC</a:t>
                          </a:r>
                        </a:p>
                      </p:txBody>
                    </p:sp>
                    <p:sp>
                      <p:nvSpPr>
                        <p:cNvPr id="40" name="TextBox 39">
                          <a:extLst>
                            <a:ext uri="{FF2B5EF4-FFF2-40B4-BE49-F238E27FC236}">
                              <a16:creationId xmlns:a16="http://schemas.microsoft.com/office/drawing/2014/main" id="{1C2F21EE-2AB8-27C2-5967-C93B3EF2A24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488860" y="4391553"/>
                          <a:ext cx="714216" cy="261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GB" sz="1100" b="1" dirty="0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CEPC</a:t>
                          </a:r>
                        </a:p>
                      </p:txBody>
                    </p:sp>
                    <p:sp>
                      <p:nvSpPr>
                        <p:cNvPr id="41" name="TextBox 40">
                          <a:extLst>
                            <a:ext uri="{FF2B5EF4-FFF2-40B4-BE49-F238E27FC236}">
                              <a16:creationId xmlns:a16="http://schemas.microsoft.com/office/drawing/2014/main" id="{4422906E-2AC7-71B4-9A5D-CEFF35A2017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27953" y="4382642"/>
                          <a:ext cx="891487" cy="261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GB" sz="1100" b="1" dirty="0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FCC-</a:t>
                          </a:r>
                          <a:r>
                            <a:rPr lang="en-GB" sz="1100" b="1" dirty="0" err="1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ee</a:t>
                          </a:r>
                          <a:endParaRPr lang="en-GB" sz="1100" b="1" dirty="0">
                            <a:latin typeface="Avenir Next" panose="020B0503020202020204" pitchFamily="34" charset="0"/>
                            <a:sym typeface="Wingdings" pitchFamily="2" charset="2"/>
                          </a:endParaRPr>
                        </a:p>
                      </p:txBody>
                    </p:sp>
                    <p:sp>
                      <p:nvSpPr>
                        <p:cNvPr id="42" name="TextBox 41">
                          <a:extLst>
                            <a:ext uri="{FF2B5EF4-FFF2-40B4-BE49-F238E27FC236}">
                              <a16:creationId xmlns:a16="http://schemas.microsoft.com/office/drawing/2014/main" id="{640E452E-656C-05AE-D909-B7BEAA5C202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544664" y="4373731"/>
                          <a:ext cx="807856" cy="43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GB" sz="1100" b="1" dirty="0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FCC-</a:t>
                          </a:r>
                          <a:r>
                            <a:rPr lang="en-GB" sz="1100" b="1" dirty="0" err="1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ee</a:t>
                          </a:r>
                          <a:r>
                            <a:rPr lang="en-GB" sz="1100" b="1" dirty="0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/eh/</a:t>
                          </a:r>
                          <a:r>
                            <a:rPr lang="en-GB" sz="1100" b="1" dirty="0" err="1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hh</a:t>
                          </a:r>
                          <a:endParaRPr lang="en-GB" sz="1100" b="1" dirty="0">
                            <a:latin typeface="Avenir Next" panose="020B0503020202020204" pitchFamily="34" charset="0"/>
                            <a:sym typeface="Wingdings" pitchFamily="2" charset="2"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B6D34B4-BF00-1194-DF43-9A1FA0CDA9D7}"/>
                    </a:ext>
                  </a:extLst>
                </p:cNvPr>
                <p:cNvSpPr/>
                <p:nvPr/>
              </p:nvSpPr>
              <p:spPr>
                <a:xfrm>
                  <a:off x="698286" y="5456825"/>
                  <a:ext cx="5333406" cy="199268"/>
                </a:xfrm>
                <a:prstGeom prst="rect">
                  <a:avLst/>
                </a:prstGeom>
                <a:solidFill>
                  <a:srgbClr val="00B0F0">
                    <a:alpha val="27059"/>
                  </a:srgbClr>
                </a:solidFill>
                <a:ln>
                  <a:solidFill>
                    <a:schemeClr val="accent4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91147F7-3A9A-B0BF-C18A-9335C4C7AB0B}"/>
                  </a:ext>
                </a:extLst>
              </p:cNvPr>
              <p:cNvSpPr/>
              <p:nvPr/>
            </p:nvSpPr>
            <p:spPr>
              <a:xfrm>
                <a:off x="1239645" y="4026341"/>
                <a:ext cx="4765048" cy="493323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832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BB098-46D1-1398-5C58-42960302D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17872-4215-B727-BE66-5DFCB53C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6ACB-5A09-BE41-B84F-F7A5FC5611D6}" type="datetime1">
              <a:rPr lang="it-IT" smtClean="0"/>
              <a:t>20/12/24</a:t>
            </a:fld>
            <a:endParaRPr lang="en-I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BE373-F62A-442D-9E3F-34375162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Lisa Generoso | Ph.D in Particle Physics - XL cycle</a:t>
            </a:r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5895E-3300-F6D7-D12F-DD366CE4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9CBE-A805-5C43-8CA5-17D8F6B79C3A}" type="slidenum">
              <a:rPr lang="en-IT" smtClean="0"/>
              <a:pPr/>
              <a:t>3</a:t>
            </a:fld>
            <a:endParaRPr lang="en-I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21C993-4325-A4FD-F193-420CE654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10" y="372477"/>
            <a:ext cx="10386290" cy="569343"/>
          </a:xfrm>
        </p:spPr>
        <p:txBody>
          <a:bodyPr>
            <a:noAutofit/>
          </a:bodyPr>
          <a:lstStyle/>
          <a:p>
            <a:r>
              <a:rPr lang="en-IT" sz="3600" dirty="0"/>
              <a:t>Search for </a:t>
            </a:r>
            <a:r>
              <a:rPr lang="en-IT" sz="3600" i="1" dirty="0"/>
              <a:t>H → cc </a:t>
            </a:r>
            <a:r>
              <a:rPr lang="en-IT" sz="3600" b="0" dirty="0"/>
              <a:t>at</a:t>
            </a:r>
            <a:r>
              <a:rPr lang="en-IT" sz="3600" i="1" dirty="0"/>
              <a:t> HL-LHC and Future Colliders </a:t>
            </a:r>
            <a:endParaRPr lang="en-IT" sz="36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B1734D7-7752-87C3-1B6F-EB341E6AAE5E}"/>
              </a:ext>
            </a:extLst>
          </p:cNvPr>
          <p:cNvSpPr txBox="1">
            <a:spLocks/>
          </p:cNvSpPr>
          <p:nvPr/>
        </p:nvSpPr>
        <p:spPr>
          <a:xfrm>
            <a:off x="3442574" y="63627"/>
            <a:ext cx="411659" cy="516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accent5"/>
                </a:solidFill>
                <a:latin typeface="Aptos ExtraBold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T" i="1" dirty="0">
                <a:solidFill>
                  <a:schemeClr val="accent2"/>
                </a:solidFill>
              </a:rPr>
              <a:t>_</a:t>
            </a:r>
            <a:endParaRPr lang="en-IT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08F828-5E77-B418-C9C6-31A3C7EBFE8F}"/>
              </a:ext>
            </a:extLst>
          </p:cNvPr>
          <p:cNvSpPr txBox="1"/>
          <p:nvPr/>
        </p:nvSpPr>
        <p:spPr>
          <a:xfrm>
            <a:off x="567850" y="1494328"/>
            <a:ext cx="4053426" cy="954107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glow rad="63500">
              <a:schemeClr val="accent5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err="1">
                <a:latin typeface="Avenir Next" panose="020B0503020202020204" pitchFamily="34" charset="0"/>
              </a:rPr>
              <a:t>Center</a:t>
            </a:r>
            <a:r>
              <a:rPr lang="en-GB" sz="1400" dirty="0">
                <a:latin typeface="Avenir Next" panose="020B0503020202020204" pitchFamily="34" charset="0"/>
              </a:rPr>
              <a:t> of Mass energy: </a:t>
            </a:r>
            <a:r>
              <a:rPr lang="en-GB" sz="1400" b="1" dirty="0">
                <a:latin typeface="Avenir Next" panose="020B0503020202020204" pitchFamily="34" charset="0"/>
              </a:rPr>
              <a:t>13.6 TeV</a:t>
            </a:r>
            <a:r>
              <a:rPr lang="en-GB" sz="1400" b="1" dirty="0">
                <a:latin typeface="Avenir Next" panose="020B0503020202020204" pitchFamily="34" charset="0"/>
                <a:sym typeface="Wingdings" pitchFamily="2" charset="2"/>
              </a:rPr>
              <a:t> 14 TeV</a:t>
            </a:r>
            <a:endParaRPr lang="en-GB" sz="1400" b="1" dirty="0">
              <a:latin typeface="Avenir Next" panose="020B05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</a:rPr>
              <a:t>Up to </a:t>
            </a:r>
            <a:r>
              <a:rPr lang="en-GB" sz="1400" b="1" dirty="0">
                <a:latin typeface="Avenir Next" panose="020B0503020202020204" pitchFamily="34" charset="0"/>
              </a:rPr>
              <a:t>3000 fb</a:t>
            </a:r>
            <a:r>
              <a:rPr lang="en-GB" sz="1400" b="1" baseline="30000" dirty="0">
                <a:latin typeface="Avenir Next" panose="020B0503020202020204" pitchFamily="34" charset="0"/>
              </a:rPr>
              <a:t>-1</a:t>
            </a:r>
            <a:r>
              <a:rPr lang="en-GB" sz="1400" b="1" dirty="0">
                <a:latin typeface="Avenir Next" panose="020B0503020202020204" pitchFamily="34" charset="0"/>
              </a:rPr>
              <a:t> </a:t>
            </a:r>
            <a:r>
              <a:rPr lang="en-GB" sz="1400" dirty="0">
                <a:latin typeface="Avenir Next" panose="020B0503020202020204" pitchFamily="34" charset="0"/>
              </a:rPr>
              <a:t>Integrated Luminosity</a:t>
            </a:r>
          </a:p>
          <a:p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        larger dataset / most experimental 	uncertainties scaled down  </a:t>
            </a:r>
            <a:endParaRPr lang="en-GB" sz="1400" dirty="0">
              <a:latin typeface="Avenir Next" panose="020B05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193B2E-3123-83B3-2905-1F12A414B430}"/>
              </a:ext>
            </a:extLst>
          </p:cNvPr>
          <p:cNvSpPr txBox="1"/>
          <p:nvPr/>
        </p:nvSpPr>
        <p:spPr>
          <a:xfrm>
            <a:off x="5109789" y="1174091"/>
            <a:ext cx="6113787" cy="170816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venir Next" panose="020B0503020202020204" pitchFamily="34" charset="0"/>
                <a:sym typeface="Wingdings" pitchFamily="2" charset="2"/>
              </a:rPr>
              <a:t>PROJECTIONS</a:t>
            </a:r>
            <a:endParaRPr lang="en-GB" sz="1400" b="1" dirty="0">
              <a:latin typeface="Avenir Next" panose="020B0503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</a:rPr>
              <a:t>Expected H(cc) coupling via VH mode:	</a:t>
            </a: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𝞵 (VH, H cc)  = 1 ± 1.2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Still difficult to achieve  new analysis techniques involving multivariate analysis and jet substructure required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Expected evidence at the end of </a:t>
            </a:r>
            <a:r>
              <a:rPr lang="en-GB" sz="1400" i="1" dirty="0">
                <a:latin typeface="Avenir Next" panose="020B0503020202020204" pitchFamily="34" charset="0"/>
                <a:sym typeface="Wingdings" pitchFamily="2" charset="2"/>
              </a:rPr>
              <a:t>Run4</a:t>
            </a: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 (1250 fb</a:t>
            </a:r>
            <a:r>
              <a:rPr lang="en-GB" sz="1400" baseline="30000" dirty="0">
                <a:latin typeface="Avenir Next" panose="020B0503020202020204" pitchFamily="34" charset="0"/>
                <a:sym typeface="Wingdings" pitchFamily="2" charset="2"/>
              </a:rPr>
              <a:t>-1</a:t>
            </a: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End of </a:t>
            </a:r>
            <a:r>
              <a:rPr lang="en-GB" sz="1400" b="1" dirty="0">
                <a:latin typeface="Avenir Next" panose="020B0503020202020204" pitchFamily="34" charset="0"/>
                <a:sym typeface="Wingdings" pitchFamily="2" charset="2"/>
              </a:rPr>
              <a:t>HL-LHC</a:t>
            </a: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  </a:t>
            </a:r>
            <a:r>
              <a:rPr lang="en-GB" sz="1400" b="1" dirty="0">
                <a:latin typeface="Avenir Next" panose="020B0503020202020204" pitchFamily="34" charset="0"/>
                <a:sym typeface="Wingdings" pitchFamily="2" charset="2"/>
              </a:rPr>
              <a:t>5</a:t>
            </a:r>
            <a:r>
              <a:rPr lang="en-GB" sz="1600" b="1" dirty="0">
                <a:latin typeface="Avenir Next" panose="020B0503020202020204" pitchFamily="34" charset="0"/>
                <a:sym typeface="Wingdings" pitchFamily="2" charset="2"/>
              </a:rPr>
              <a:t>σ</a:t>
            </a: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 significance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Measurement of the </a:t>
            </a:r>
            <a:r>
              <a:rPr lang="en-GB" sz="1400" b="1" dirty="0">
                <a:latin typeface="Avenir Next" panose="020B0503020202020204" pitchFamily="34" charset="0"/>
                <a:sym typeface="Wingdings" pitchFamily="2" charset="2"/>
              </a:rPr>
              <a:t>coupling constant</a:t>
            </a:r>
            <a:r>
              <a:rPr lang="en-GB" sz="1400" dirty="0">
                <a:latin typeface="Avenir Next" panose="020B0503020202020204" pitchFamily="34" charset="0"/>
                <a:sym typeface="Wingdings" pitchFamily="2" charset="2"/>
              </a:rPr>
              <a:t> with </a:t>
            </a:r>
            <a:r>
              <a:rPr lang="en-GB" sz="1400" b="1" dirty="0">
                <a:latin typeface="Avenir Next" panose="020B0503020202020204" pitchFamily="34" charset="0"/>
                <a:sym typeface="Wingdings" pitchFamily="2" charset="2"/>
              </a:rPr>
              <a:t>Future Colliders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F04E0D1-DF04-3441-77C1-6C361C886D56}"/>
              </a:ext>
            </a:extLst>
          </p:cNvPr>
          <p:cNvGrpSpPr/>
          <p:nvPr/>
        </p:nvGrpSpPr>
        <p:grpSpPr>
          <a:xfrm>
            <a:off x="6158135" y="3136113"/>
            <a:ext cx="4955233" cy="3410043"/>
            <a:chOff x="7073006" y="3060925"/>
            <a:chExt cx="4673856" cy="3408258"/>
          </a:xfrm>
        </p:grpSpPr>
        <p:pic>
          <p:nvPicPr>
            <p:cNvPr id="29" name="Picture 28" descr="A graph of different colored lines&#10;&#10;Description automatically generated with medium confidence">
              <a:extLst>
                <a:ext uri="{FF2B5EF4-FFF2-40B4-BE49-F238E27FC236}">
                  <a16:creationId xmlns:a16="http://schemas.microsoft.com/office/drawing/2014/main" id="{F5AD0DEF-9080-B9B7-7DFB-B47D441B4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86" t="4333" r="4749" b="-1"/>
            <a:stretch/>
          </p:blipFill>
          <p:spPr>
            <a:xfrm>
              <a:off x="7073006" y="3060925"/>
              <a:ext cx="4673856" cy="3408256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5B167B-BF1E-21BE-5470-1314FA4907FC}"/>
                </a:ext>
              </a:extLst>
            </p:cNvPr>
            <p:cNvSpPr/>
            <p:nvPr/>
          </p:nvSpPr>
          <p:spPr>
            <a:xfrm rot="5400000">
              <a:off x="8237534" y="4737503"/>
              <a:ext cx="3037475" cy="425885"/>
            </a:xfrm>
            <a:prstGeom prst="rect">
              <a:avLst/>
            </a:prstGeom>
            <a:solidFill>
              <a:srgbClr val="00B0F0">
                <a:alpha val="27059"/>
              </a:srgbClr>
            </a:solidFill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031FE1-CD24-53AD-52D4-5C65C4498275}"/>
                </a:ext>
              </a:extLst>
            </p:cNvPr>
            <p:cNvSpPr txBox="1"/>
            <p:nvPr/>
          </p:nvSpPr>
          <p:spPr>
            <a:xfrm>
              <a:off x="7474989" y="3475981"/>
              <a:ext cx="1618864" cy="33855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latin typeface="Avenir Next" panose="020B0503020202020204" pitchFamily="34" charset="0"/>
                  <a:sym typeface="Wingdings" pitchFamily="2" charset="2"/>
                </a:rPr>
                <a:t>Muon Collider</a:t>
              </a:r>
            </a:p>
          </p:txBody>
        </p:sp>
      </p:grp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5C8073CE-666A-3ED8-2459-B0BC8D378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345" y="1059146"/>
            <a:ext cx="1758230" cy="476250"/>
          </a:xfrm>
        </p:spPr>
        <p:txBody>
          <a:bodyPr/>
          <a:lstStyle/>
          <a:p>
            <a:r>
              <a:rPr lang="en-IT" sz="2800" dirty="0">
                <a:latin typeface="Aptos Black" panose="020B0004020202020204" pitchFamily="34" charset="0"/>
              </a:rPr>
              <a:t>HL-LHC</a:t>
            </a:r>
          </a:p>
          <a:p>
            <a:endParaRPr lang="en-IT" dirty="0"/>
          </a:p>
        </p:txBody>
      </p:sp>
      <p:sp>
        <p:nvSpPr>
          <p:cNvPr id="52" name="Text Placeholder 20">
            <a:extLst>
              <a:ext uri="{FF2B5EF4-FFF2-40B4-BE49-F238E27FC236}">
                <a16:creationId xmlns:a16="http://schemas.microsoft.com/office/drawing/2014/main" id="{EDD28DFD-F46C-F136-FBC3-FE506F7A713A}"/>
              </a:ext>
            </a:extLst>
          </p:cNvPr>
          <p:cNvSpPr txBox="1">
            <a:spLocks/>
          </p:cNvSpPr>
          <p:nvPr/>
        </p:nvSpPr>
        <p:spPr>
          <a:xfrm>
            <a:off x="465027" y="3065437"/>
            <a:ext cx="4765048" cy="476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accent5"/>
                </a:solidFill>
                <a:latin typeface="Aptos ExtraBold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T" sz="2800" dirty="0">
                <a:solidFill>
                  <a:srgbClr val="00B0F0"/>
                </a:solidFill>
                <a:latin typeface="Aptos Black" panose="020B0004020202020204" pitchFamily="34" charset="0"/>
              </a:rPr>
              <a:t>Key: Future Colliders</a:t>
            </a:r>
          </a:p>
          <a:p>
            <a:endParaRPr lang="en-IT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F1BA21B-3C16-2C46-A3BE-B7CCFB46A407}"/>
              </a:ext>
            </a:extLst>
          </p:cNvPr>
          <p:cNvGrpSpPr/>
          <p:nvPr/>
        </p:nvGrpSpPr>
        <p:grpSpPr>
          <a:xfrm>
            <a:off x="510140" y="3704710"/>
            <a:ext cx="6276526" cy="2670986"/>
            <a:chOff x="496777" y="3910993"/>
            <a:chExt cx="6276526" cy="26709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1A4861-A3C4-0E83-DCEF-44700A0BD20B}"/>
                </a:ext>
              </a:extLst>
            </p:cNvPr>
            <p:cNvSpPr txBox="1"/>
            <p:nvPr/>
          </p:nvSpPr>
          <p:spPr>
            <a:xfrm flipH="1">
              <a:off x="4727808" y="6335758"/>
              <a:ext cx="20454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hlinkClick r:id="rId3"/>
                </a:rPr>
                <a:t>JHEP01(2020)139</a:t>
              </a:r>
              <a:endParaRPr lang="en-IT" sz="1000" dirty="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4050530-F016-1CAB-6FCB-1EF11A5B03F5}"/>
                </a:ext>
              </a:extLst>
            </p:cNvPr>
            <p:cNvGrpSpPr/>
            <p:nvPr/>
          </p:nvGrpSpPr>
          <p:grpSpPr>
            <a:xfrm>
              <a:off x="496777" y="3910993"/>
              <a:ext cx="5333406" cy="2490030"/>
              <a:chOff x="698286" y="3995493"/>
              <a:chExt cx="5333406" cy="249003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EB65695-866A-E945-9C2D-4BD557B2E6E2}"/>
                  </a:ext>
                </a:extLst>
              </p:cNvPr>
              <p:cNvGrpSpPr/>
              <p:nvPr/>
            </p:nvGrpSpPr>
            <p:grpSpPr>
              <a:xfrm>
                <a:off x="698286" y="3995493"/>
                <a:ext cx="5333406" cy="2490030"/>
                <a:chOff x="698286" y="3995493"/>
                <a:chExt cx="5333406" cy="2490030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DCE342C-9D85-37DC-AFB1-770403AB3A45}"/>
                    </a:ext>
                  </a:extLst>
                </p:cNvPr>
                <p:cNvGrpSpPr/>
                <p:nvPr/>
              </p:nvGrpSpPr>
              <p:grpSpPr>
                <a:xfrm>
                  <a:off x="698286" y="3995493"/>
                  <a:ext cx="5333406" cy="2490030"/>
                  <a:chOff x="911645" y="4000900"/>
                  <a:chExt cx="5333406" cy="2490030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B581C46C-8BB5-658C-70B8-8B30CA126CBD}"/>
                      </a:ext>
                    </a:extLst>
                  </p:cNvPr>
                  <p:cNvGrpSpPr/>
                  <p:nvPr/>
                </p:nvGrpSpPr>
                <p:grpSpPr>
                  <a:xfrm>
                    <a:off x="911645" y="4000900"/>
                    <a:ext cx="5333406" cy="2490030"/>
                    <a:chOff x="911645" y="4000900"/>
                    <a:chExt cx="5333406" cy="2490030"/>
                  </a:xfrm>
                </p:grpSpPr>
                <p:grpSp>
                  <p:nvGrpSpPr>
                    <p:cNvPr id="12" name="Group 11">
                      <a:extLst>
                        <a:ext uri="{FF2B5EF4-FFF2-40B4-BE49-F238E27FC236}">
                          <a16:creationId xmlns:a16="http://schemas.microsoft.com/office/drawing/2014/main" id="{ABA457F0-2CD0-DC61-0E58-A9CA327693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1645" y="4000900"/>
                      <a:ext cx="5333406" cy="2490030"/>
                      <a:chOff x="1109705" y="4311295"/>
                      <a:chExt cx="5333406" cy="2490030"/>
                    </a:xfrm>
                  </p:grpSpPr>
                  <p:pic>
                    <p:nvPicPr>
                      <p:cNvPr id="26" name="Picture 25" descr="A table with numbers and symbols&#10;&#10;Description automatically generated">
                        <a:extLst>
                          <a:ext uri="{FF2B5EF4-FFF2-40B4-BE49-F238E27FC236}">
                            <a16:creationId xmlns:a16="http://schemas.microsoft.com/office/drawing/2014/main" id="{5921FD56-C38C-3058-2705-96D8AFA8E54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rcRect r="80976"/>
                      <a:stretch/>
                    </p:blipFill>
                    <p:spPr>
                      <a:xfrm>
                        <a:off x="1109705" y="4311295"/>
                        <a:ext cx="1119118" cy="24900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" name="Picture 9" descr="A table with numbers and symbols&#10;&#10;Description automatically generated">
                        <a:extLst>
                          <a:ext uri="{FF2B5EF4-FFF2-40B4-BE49-F238E27FC236}">
                            <a16:creationId xmlns:a16="http://schemas.microsoft.com/office/drawing/2014/main" id="{B41EAAD5-8060-62A5-294E-DDC840099B5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rcRect l="25266"/>
                      <a:stretch/>
                    </p:blipFill>
                    <p:spPr>
                      <a:xfrm>
                        <a:off x="2217356" y="4311295"/>
                        <a:ext cx="4225755" cy="249003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D23A82F5-874C-FB00-23E3-2D7710B2E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31774" y="4122489"/>
                      <a:ext cx="514377" cy="1169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T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D49467B8-3B73-4789-CFFB-70EE77B225E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725140" y="4110298"/>
                      <a:ext cx="514377" cy="12914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T"/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75400245-99EC-D32D-6945-11A8F9915F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24540" y="4117203"/>
                      <a:ext cx="514377" cy="1169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T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64AD981E-CFD6-A3C3-DCA7-9A08E3C695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24713" y="4117203"/>
                      <a:ext cx="344461" cy="1169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T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D4B10EA0-048A-0C5F-E78E-6F40F311C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217" y="4118299"/>
                      <a:ext cx="484067" cy="1169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T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7D019A0A-78F5-7BF2-52A2-30190CD604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72606" y="4108679"/>
                      <a:ext cx="807856" cy="2341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T"/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E5880A92-927C-EF71-8A15-6AF11E87D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1014" y="4117203"/>
                      <a:ext cx="514377" cy="1169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T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2792FFD3-620B-739B-2CD7-0EEB8DF757B3}"/>
                      </a:ext>
                    </a:extLst>
                  </p:cNvPr>
                  <p:cNvGrpSpPr/>
                  <p:nvPr/>
                </p:nvGrpSpPr>
                <p:grpSpPr>
                  <a:xfrm>
                    <a:off x="1395732" y="4056802"/>
                    <a:ext cx="4784730" cy="450780"/>
                    <a:chOff x="1199566" y="4298884"/>
                    <a:chExt cx="4784730" cy="450780"/>
                  </a:xfrm>
                </p:grpSpPr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866DBD1D-638B-6FA1-057B-73D87CE23F9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50828" y="4298884"/>
                      <a:ext cx="714216" cy="2616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100" b="1" dirty="0">
                          <a:latin typeface="Avenir Next" panose="020B0503020202020204" pitchFamily="34" charset="0"/>
                          <a:sym typeface="Wingdings" pitchFamily="2" charset="2"/>
                        </a:rPr>
                        <a:t>HE-LHC</a:t>
                      </a:r>
                    </a:p>
                  </p:txBody>
                </p:sp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3E618DA0-03F8-9CA4-8EB9-7C1266388E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9566" y="4302907"/>
                      <a:ext cx="4784730" cy="446757"/>
                      <a:chOff x="953318" y="3551720"/>
                      <a:chExt cx="4784730" cy="446757"/>
                    </a:xfrm>
                  </p:grpSpPr>
                  <p:sp>
                    <p:nvSpPr>
                      <p:cNvPr id="43" name="TextBox 42">
                        <a:extLst>
                          <a:ext uri="{FF2B5EF4-FFF2-40B4-BE49-F238E27FC236}">
                            <a16:creationId xmlns:a16="http://schemas.microsoft.com/office/drawing/2014/main" id="{5AF6DD3D-BB59-42F7-469D-1768A9FEE5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53318" y="3556240"/>
                        <a:ext cx="714216" cy="261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ts val="600"/>
                          </a:spcBef>
                        </a:pPr>
                        <a:r>
                          <a:rPr lang="en-GB" sz="1100" b="1" dirty="0">
                            <a:latin typeface="Avenir Next" panose="020B0503020202020204" pitchFamily="34" charset="0"/>
                            <a:sym typeface="Wingdings" pitchFamily="2" charset="2"/>
                          </a:rPr>
                          <a:t>HL-LHC</a:t>
                        </a:r>
                      </a:p>
                    </p:txBody>
                  </p:sp>
                  <p:grpSp>
                    <p:nvGrpSpPr>
                      <p:cNvPr id="47" name="Group 46">
                        <a:extLst>
                          <a:ext uri="{FF2B5EF4-FFF2-40B4-BE49-F238E27FC236}">
                            <a16:creationId xmlns:a16="http://schemas.microsoft.com/office/drawing/2014/main" id="{81DD89C2-CA63-BA93-FDB8-D4740CA4768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61911" y="3551720"/>
                        <a:ext cx="3376137" cy="446757"/>
                        <a:chOff x="2976383" y="4357861"/>
                        <a:chExt cx="3376137" cy="446757"/>
                      </a:xfrm>
                    </p:grpSpPr>
                    <p:sp>
                      <p:nvSpPr>
                        <p:cNvPr id="38" name="TextBox 37">
                          <a:extLst>
                            <a:ext uri="{FF2B5EF4-FFF2-40B4-BE49-F238E27FC236}">
                              <a16:creationId xmlns:a16="http://schemas.microsoft.com/office/drawing/2014/main" id="{67BEE51F-1F67-80FA-1202-3FE863922A9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76383" y="4357861"/>
                          <a:ext cx="714216" cy="261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GB" sz="1100" b="1" dirty="0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ILC</a:t>
                          </a:r>
                        </a:p>
                      </p:txBody>
                    </p:sp>
                    <p:sp>
                      <p:nvSpPr>
                        <p:cNvPr id="39" name="TextBox 38">
                          <a:extLst>
                            <a:ext uri="{FF2B5EF4-FFF2-40B4-BE49-F238E27FC236}">
                              <a16:creationId xmlns:a16="http://schemas.microsoft.com/office/drawing/2014/main" id="{350AD1EC-CE60-E473-2DFD-A145C1E2269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830001" y="4362971"/>
                          <a:ext cx="714216" cy="261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GB" sz="1100" b="1" dirty="0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CLIC</a:t>
                          </a:r>
                        </a:p>
                      </p:txBody>
                    </p:sp>
                    <p:sp>
                      <p:nvSpPr>
                        <p:cNvPr id="40" name="TextBox 39">
                          <a:extLst>
                            <a:ext uri="{FF2B5EF4-FFF2-40B4-BE49-F238E27FC236}">
                              <a16:creationId xmlns:a16="http://schemas.microsoft.com/office/drawing/2014/main" id="{6D925250-A77F-10E5-D8FA-16F201346EB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488860" y="4391553"/>
                          <a:ext cx="714216" cy="261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GB" sz="1100" b="1" dirty="0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CEPC</a:t>
                          </a:r>
                        </a:p>
                      </p:txBody>
                    </p:sp>
                    <p:sp>
                      <p:nvSpPr>
                        <p:cNvPr id="41" name="TextBox 40">
                          <a:extLst>
                            <a:ext uri="{FF2B5EF4-FFF2-40B4-BE49-F238E27FC236}">
                              <a16:creationId xmlns:a16="http://schemas.microsoft.com/office/drawing/2014/main" id="{ADA2E75E-D686-DBB2-6AFD-564BDF11316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27953" y="4382642"/>
                          <a:ext cx="891487" cy="261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GB" sz="1100" b="1" dirty="0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FCC-</a:t>
                          </a:r>
                          <a:r>
                            <a:rPr lang="en-GB" sz="1100" b="1" dirty="0" err="1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ee</a:t>
                          </a:r>
                          <a:endParaRPr lang="en-GB" sz="1100" b="1" dirty="0">
                            <a:latin typeface="Avenir Next" panose="020B0503020202020204" pitchFamily="34" charset="0"/>
                            <a:sym typeface="Wingdings" pitchFamily="2" charset="2"/>
                          </a:endParaRPr>
                        </a:p>
                      </p:txBody>
                    </p:sp>
                    <p:sp>
                      <p:nvSpPr>
                        <p:cNvPr id="42" name="TextBox 41">
                          <a:extLst>
                            <a:ext uri="{FF2B5EF4-FFF2-40B4-BE49-F238E27FC236}">
                              <a16:creationId xmlns:a16="http://schemas.microsoft.com/office/drawing/2014/main" id="{1A0A64C7-684F-76BE-2EE4-4E12051F55E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544664" y="4373731"/>
                          <a:ext cx="807856" cy="43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GB" sz="1100" b="1" dirty="0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FCC-</a:t>
                          </a:r>
                          <a:r>
                            <a:rPr lang="en-GB" sz="1100" b="1" dirty="0" err="1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ee</a:t>
                          </a:r>
                          <a:r>
                            <a:rPr lang="en-GB" sz="1100" b="1" dirty="0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/eh/</a:t>
                          </a:r>
                          <a:r>
                            <a:rPr lang="en-GB" sz="1100" b="1" dirty="0" err="1">
                              <a:latin typeface="Avenir Next" panose="020B0503020202020204" pitchFamily="34" charset="0"/>
                              <a:sym typeface="Wingdings" pitchFamily="2" charset="2"/>
                            </a:rPr>
                            <a:t>hh</a:t>
                          </a:r>
                          <a:endParaRPr lang="en-GB" sz="1100" b="1" dirty="0">
                            <a:latin typeface="Avenir Next" panose="020B0503020202020204" pitchFamily="34" charset="0"/>
                            <a:sym typeface="Wingdings" pitchFamily="2" charset="2"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4AE618D-D231-B84A-3A23-A1DA2ED2A038}"/>
                    </a:ext>
                  </a:extLst>
                </p:cNvPr>
                <p:cNvSpPr/>
                <p:nvPr/>
              </p:nvSpPr>
              <p:spPr>
                <a:xfrm>
                  <a:off x="698286" y="5456825"/>
                  <a:ext cx="5333406" cy="199268"/>
                </a:xfrm>
                <a:prstGeom prst="rect">
                  <a:avLst/>
                </a:prstGeom>
                <a:solidFill>
                  <a:srgbClr val="00B0F0">
                    <a:alpha val="27059"/>
                  </a:srgbClr>
                </a:solidFill>
                <a:ln>
                  <a:solidFill>
                    <a:schemeClr val="accent4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967A629-02A3-EE9A-37D5-9A2F1D4AA655}"/>
                  </a:ext>
                </a:extLst>
              </p:cNvPr>
              <p:cNvSpPr/>
              <p:nvPr/>
            </p:nvSpPr>
            <p:spPr>
              <a:xfrm>
                <a:off x="1239645" y="4026341"/>
                <a:ext cx="4765048" cy="493323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0898235-86D3-EAD0-761B-D9DF79C431EB}"/>
              </a:ext>
            </a:extLst>
          </p:cNvPr>
          <p:cNvSpPr/>
          <p:nvPr/>
        </p:nvSpPr>
        <p:spPr>
          <a:xfrm>
            <a:off x="238356" y="915590"/>
            <a:ext cx="11157525" cy="5652718"/>
          </a:xfrm>
          <a:prstGeom prst="rect">
            <a:avLst/>
          </a:prstGeom>
          <a:solidFill>
            <a:schemeClr val="bg1">
              <a:alpha val="663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2EB757C-6C91-6B8F-A652-B43D1834A655}"/>
              </a:ext>
            </a:extLst>
          </p:cNvPr>
          <p:cNvSpPr/>
          <p:nvPr/>
        </p:nvSpPr>
        <p:spPr>
          <a:xfrm>
            <a:off x="2981127" y="1925614"/>
            <a:ext cx="5623153" cy="323214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IT" sz="2400" b="1" dirty="0">
                <a:latin typeface="Avenir Next" panose="020B0503020202020204" pitchFamily="34" charset="0"/>
              </a:rPr>
              <a:t>P</a:t>
            </a:r>
            <a:r>
              <a:rPr lang="en-GB" sz="2400" b="1" dirty="0">
                <a:latin typeface="Avenir Next" panose="020B0503020202020204" pitchFamily="34" charset="0"/>
              </a:rPr>
              <a:t>h</a:t>
            </a:r>
            <a:r>
              <a:rPr lang="en-IT" sz="2400" b="1" dirty="0">
                <a:latin typeface="Avenir Next" panose="020B0503020202020204" pitchFamily="34" charset="0"/>
              </a:rPr>
              <a:t>D Project Activities 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venir Next Demi Bold" panose="020B0503020202020204" pitchFamily="34" charset="0"/>
              </a:rPr>
              <a:t>Analysis of </a:t>
            </a:r>
            <a:r>
              <a:rPr lang="en-GB" sz="20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VBF H(cc) </a:t>
            </a:r>
            <a:r>
              <a:rPr lang="en-GB" sz="2000" b="1" dirty="0">
                <a:solidFill>
                  <a:schemeClr val="bg1"/>
                </a:solidFill>
                <a:latin typeface="Avenir Next Demi Bold" panose="020B0503020202020204" pitchFamily="34" charset="0"/>
                <a:sym typeface="Wingdings" pitchFamily="2" charset="2"/>
              </a:rPr>
              <a:t>with </a:t>
            </a:r>
            <a:r>
              <a:rPr lang="en-GB" sz="20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Run3 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venir Next Demi Bold" panose="020B0503020202020204" pitchFamily="34" charset="0"/>
              </a:rPr>
              <a:t>data in preparation for HL-LHC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venir Next Demi Bold" panose="020B0503020202020204" pitchFamily="34" charset="0"/>
              </a:rPr>
              <a:t>Assess </a:t>
            </a:r>
            <a:r>
              <a:rPr lang="en-GB" sz="20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H(c) coupling precision 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venir Next Demi Bold" panose="020B0503020202020204" pitchFamily="34" charset="0"/>
              </a:rPr>
              <a:t>on a realistic </a:t>
            </a:r>
            <a:r>
              <a:rPr lang="en-GB" sz="20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full simulation of the Muon Collider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venir Next Demi Bold" panose="020B0503020202020204" pitchFamily="34" charset="0"/>
              </a:rPr>
              <a:t> framework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venir Next Demi Bold" panose="020B0503020202020204" pitchFamily="34" charset="0"/>
              </a:rPr>
              <a:t>R&amp;D of a novel </a:t>
            </a:r>
            <a:r>
              <a:rPr lang="en-GB" sz="20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MPGD-based HCAL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n-GB" sz="2000" b="1" dirty="0">
              <a:solidFill>
                <a:schemeClr val="accent5">
                  <a:lumMod val="20000"/>
                  <a:lumOff val="80000"/>
                </a:schemeClr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6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79C3B-4F4F-EDB7-5984-4024E380B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D796A-7457-6C05-70E8-49BCB315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2E2C-2F5D-5746-9E06-5D48F781D792}" type="datetime1">
              <a:rPr lang="it-IT" smtClean="0"/>
              <a:t>20/12/24</a:t>
            </a:fld>
            <a:endParaRPr lang="en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ACE1D-C9D4-B0AE-C08B-ADEC09BE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Lisa Generoso | Ph.D in Particle Physics - XL cycle</a:t>
            </a:r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0B940-A288-C42E-1E9E-34EE5789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9CBE-A805-5C43-8CA5-17D8F6B79C3A}" type="slidenum">
              <a:rPr lang="en-IT" smtClean="0"/>
              <a:pPr/>
              <a:t>4</a:t>
            </a:fld>
            <a:endParaRPr lang="en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44342-D1C7-9EFF-C497-417E9144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T" sz="4000" dirty="0"/>
              <a:t>Search for </a:t>
            </a:r>
            <a:r>
              <a:rPr lang="en-IT" sz="4000" i="1" dirty="0"/>
              <a:t>VBF</a:t>
            </a:r>
            <a:r>
              <a:rPr lang="en-IT" sz="4000" dirty="0"/>
              <a:t> </a:t>
            </a:r>
            <a:r>
              <a:rPr lang="en-IT" sz="4000" i="1" dirty="0"/>
              <a:t>H → cc </a:t>
            </a:r>
            <a:r>
              <a:rPr lang="en-IT" sz="4000" b="0" dirty="0"/>
              <a:t>at</a:t>
            </a:r>
            <a:r>
              <a:rPr lang="en-IT" sz="4000" i="1" dirty="0"/>
              <a:t> CMS </a:t>
            </a:r>
            <a:endParaRPr lang="en-IT" sz="40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F16793-CF00-2484-C5DE-AC13201FEE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557" y="898886"/>
            <a:ext cx="10515600" cy="476250"/>
          </a:xfrm>
        </p:spPr>
        <p:txBody>
          <a:bodyPr/>
          <a:lstStyle/>
          <a:p>
            <a:r>
              <a:rPr lang="en-IT" sz="2800" dirty="0">
                <a:latin typeface="Aptos Black" panose="020B0004020202020204" pitchFamily="34" charset="0"/>
              </a:rPr>
              <a:t>Statistical Analysis of Full Run-3 Data at CMS</a:t>
            </a:r>
          </a:p>
          <a:p>
            <a:endParaRPr lang="en-IT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AAB592F-1054-69B2-B2AA-7C1501804C61}"/>
              </a:ext>
            </a:extLst>
          </p:cNvPr>
          <p:cNvSpPr txBox="1">
            <a:spLocks/>
          </p:cNvSpPr>
          <p:nvPr/>
        </p:nvSpPr>
        <p:spPr>
          <a:xfrm>
            <a:off x="4839975" y="45747"/>
            <a:ext cx="411659" cy="738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accent5"/>
                </a:solidFill>
                <a:latin typeface="Aptos ExtraBold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T" i="1" dirty="0">
                <a:solidFill>
                  <a:schemeClr val="accent2"/>
                </a:solidFill>
              </a:rPr>
              <a:t>_</a:t>
            </a:r>
            <a:endParaRPr lang="en-IT" dirty="0">
              <a:solidFill>
                <a:schemeClr val="accent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FA3E44-BE1A-AEDA-4E19-1BE88C658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510" y="1761686"/>
            <a:ext cx="2129874" cy="11355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D95B01A-362D-71DA-95AB-853C762ACFEF}"/>
              </a:ext>
            </a:extLst>
          </p:cNvPr>
          <p:cNvSpPr/>
          <p:nvPr/>
        </p:nvSpPr>
        <p:spPr>
          <a:xfrm>
            <a:off x="5022116" y="1638103"/>
            <a:ext cx="2372691" cy="1382762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DFDDE1-F511-51D0-E4FC-475784355DC1}"/>
              </a:ext>
            </a:extLst>
          </p:cNvPr>
          <p:cNvSpPr txBox="1"/>
          <p:nvPr/>
        </p:nvSpPr>
        <p:spPr>
          <a:xfrm>
            <a:off x="423557" y="1468229"/>
            <a:ext cx="4828077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effectLst/>
                <a:latin typeface="Avenir Next" panose="020B0503020202020204" pitchFamily="34" charset="0"/>
              </a:rPr>
              <a:t>Investigate </a:t>
            </a:r>
            <a:r>
              <a:rPr lang="en-GB" sz="1700" b="1" dirty="0">
                <a:effectLst/>
                <a:latin typeface="Avenir Next" panose="020B0503020202020204" pitchFamily="34" charset="0"/>
              </a:rPr>
              <a:t>VBF </a:t>
            </a:r>
            <a:r>
              <a:rPr lang="en-GB" sz="1700" dirty="0">
                <a:effectLst/>
                <a:latin typeface="Avenir Next" panose="020B0503020202020204" pitchFamily="34" charset="0"/>
              </a:rPr>
              <a:t>production mode:</a:t>
            </a:r>
          </a:p>
          <a:p>
            <a:pPr marL="285750" indent="-285750"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GB" sz="1700" dirty="0">
                <a:latin typeface="Avenir Next" panose="020B0503020202020204" pitchFamily="34" charset="0"/>
              </a:rPr>
              <a:t>For full Run3 :  expected integrated luminosity of </a:t>
            </a:r>
            <a:r>
              <a:rPr lang="en-GB" sz="1700" dirty="0">
                <a:latin typeface="Avenir Next Medium" panose="020B0503020202020204" pitchFamily="34" charset="0"/>
              </a:rPr>
              <a:t>300 fb</a:t>
            </a:r>
            <a:r>
              <a:rPr lang="en-GB" sz="1700" baseline="30000" dirty="0">
                <a:latin typeface="Avenir Next Medium" panose="020B0503020202020204" pitchFamily="34" charset="0"/>
              </a:rPr>
              <a:t>-1</a:t>
            </a:r>
            <a:endParaRPr lang="en-GB" sz="1700" dirty="0">
              <a:latin typeface="Avenir Next" panose="020B0503020202020204" pitchFamily="34" charset="0"/>
            </a:endParaRPr>
          </a:p>
          <a:p>
            <a:pPr marL="285750" indent="-285750"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GB" sz="1700" dirty="0">
                <a:effectLst/>
                <a:latin typeface="Avenir Next" panose="020B0503020202020204" pitchFamily="34" charset="0"/>
              </a:rPr>
              <a:t>Higher </a:t>
            </a:r>
            <a:r>
              <a:rPr lang="en-GB" sz="1700" dirty="0">
                <a:latin typeface="Avenir Next Medium" panose="020B0503020202020204" pitchFamily="34" charset="0"/>
              </a:rPr>
              <a:t>cross section </a:t>
            </a:r>
            <a:r>
              <a:rPr lang="en-GB" sz="1700" dirty="0">
                <a:latin typeface="Avenir Next" panose="020B0503020202020204" pitchFamily="34" charset="0"/>
              </a:rPr>
              <a:t>(</a:t>
            </a:r>
            <a:r>
              <a:rPr lang="en-GB" sz="1700" dirty="0">
                <a:latin typeface="Avenir Next Medium" panose="020B0503020202020204" pitchFamily="34" charset="0"/>
              </a:rPr>
              <a:t>~7% </a:t>
            </a:r>
            <a:r>
              <a:rPr lang="en-GB" sz="1700" dirty="0">
                <a:effectLst/>
                <a:latin typeface="Avenir Next" panose="020B0503020202020204" pitchFamily="34" charset="0"/>
              </a:rPr>
              <a:t>of the total XS)</a:t>
            </a:r>
            <a:endParaRPr lang="en-GB" sz="1700" dirty="0">
              <a:latin typeface="Avenir Next" panose="020B0503020202020204" pitchFamily="34" charset="0"/>
            </a:endParaRPr>
          </a:p>
          <a:p>
            <a:pPr marL="285750" indent="-285750"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GB" sz="1700" dirty="0">
                <a:effectLst/>
                <a:latin typeface="Avenir Next" panose="020B0503020202020204" pitchFamily="34" charset="0"/>
              </a:rPr>
              <a:t>q’ and q’’’ jets produced forward and backward, approaching the beam-pipe</a:t>
            </a:r>
            <a:r>
              <a:rPr lang="en-GB" sz="1700" dirty="0">
                <a:effectLst/>
                <a:latin typeface="Avenir Next" panose="020B0503020202020204" pitchFamily="34" charset="0"/>
                <a:sym typeface="Wingdings" pitchFamily="2" charset="2"/>
              </a:rPr>
              <a:t> d</a:t>
            </a:r>
            <a:r>
              <a:rPr lang="en-GB" sz="1700" dirty="0">
                <a:effectLst/>
                <a:latin typeface="Avenir Next" panose="020B0503020202020204" pitchFamily="34" charset="0"/>
              </a:rPr>
              <a:t>istinctive signature for the background rejection </a:t>
            </a:r>
          </a:p>
          <a:p>
            <a:pPr marL="285750" indent="-285750"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GB" sz="1700" b="1" dirty="0">
                <a:effectLst/>
                <a:latin typeface="Avenir Next" panose="020B0503020202020204" pitchFamily="34" charset="0"/>
              </a:rPr>
              <a:t>Expected background:</a:t>
            </a:r>
            <a:r>
              <a:rPr lang="en-GB" sz="1700" dirty="0">
                <a:effectLst/>
                <a:latin typeface="Avenir Next" panose="020B0503020202020204" pitchFamily="34" charset="0"/>
              </a:rPr>
              <a:t>	</a:t>
            </a:r>
          </a:p>
          <a:p>
            <a:pPr lvl="1">
              <a:buClr>
                <a:schemeClr val="accent5"/>
              </a:buClr>
            </a:pPr>
            <a:r>
              <a:rPr lang="en-GB" sz="1700" dirty="0">
                <a:latin typeface="Avenir Next" panose="020B0503020202020204" pitchFamily="34" charset="0"/>
              </a:rPr>
              <a:t>QCD (dominant)	</a:t>
            </a:r>
            <a:r>
              <a:rPr lang="en-GB" sz="1700" dirty="0" err="1">
                <a:latin typeface="Avenir Next" panose="020B0503020202020204" pitchFamily="34" charset="0"/>
              </a:rPr>
              <a:t>ggH</a:t>
            </a:r>
            <a:r>
              <a:rPr lang="en-GB" sz="1700" dirty="0">
                <a:latin typeface="Avenir Next" panose="020B0503020202020204" pitchFamily="34" charset="0"/>
              </a:rPr>
              <a:t> </a:t>
            </a:r>
            <a:r>
              <a:rPr lang="en-GB" sz="1700" dirty="0">
                <a:latin typeface="Avenir Next" panose="020B0503020202020204" pitchFamily="34" charset="0"/>
                <a:sym typeface="Wingdings" pitchFamily="2" charset="2"/>
              </a:rPr>
              <a:t> cc</a:t>
            </a:r>
            <a:r>
              <a:rPr lang="en-GB" sz="1700" dirty="0">
                <a:latin typeface="Avenir Next" panose="020B0503020202020204" pitchFamily="34" charset="0"/>
              </a:rPr>
              <a:t>	</a:t>
            </a:r>
          </a:p>
          <a:p>
            <a:pPr lvl="1">
              <a:buClr>
                <a:schemeClr val="accent5"/>
              </a:buClr>
            </a:pPr>
            <a:r>
              <a:rPr lang="en-GB" sz="1700" dirty="0">
                <a:latin typeface="Avenir Next" panose="020B0503020202020204" pitchFamily="34" charset="0"/>
              </a:rPr>
              <a:t>VBF H </a:t>
            </a:r>
            <a:r>
              <a:rPr lang="en-GB" sz="1700" dirty="0">
                <a:latin typeface="Avenir Next" panose="020B0503020202020204" pitchFamily="34" charset="0"/>
                <a:sym typeface="Wingdings" pitchFamily="2" charset="2"/>
              </a:rPr>
              <a:t> bb 		</a:t>
            </a:r>
            <a:r>
              <a:rPr lang="en-GB" sz="1700" dirty="0" err="1">
                <a:latin typeface="Avenir Next" panose="020B0503020202020204" pitchFamily="34" charset="0"/>
                <a:sym typeface="Wingdings" pitchFamily="2" charset="2"/>
              </a:rPr>
              <a:t>ggH</a:t>
            </a:r>
            <a:r>
              <a:rPr lang="en-GB" sz="1700" dirty="0">
                <a:latin typeface="Avenir Next" panose="020B0503020202020204" pitchFamily="34" charset="0"/>
                <a:sym typeface="Wingdings" pitchFamily="2" charset="2"/>
              </a:rPr>
              <a:t>  bb	</a:t>
            </a:r>
          </a:p>
          <a:p>
            <a:pPr lvl="1">
              <a:buClr>
                <a:schemeClr val="accent5"/>
              </a:buClr>
            </a:pPr>
            <a:r>
              <a:rPr lang="en-GB" sz="1700" dirty="0">
                <a:latin typeface="Avenir Next" panose="020B0503020202020204" pitchFamily="34" charset="0"/>
                <a:sym typeface="Wingdings" pitchFamily="2" charset="2"/>
              </a:rPr>
              <a:t>QCD Z/W  </a:t>
            </a:r>
            <a:r>
              <a:rPr lang="en-GB" sz="1700" dirty="0" err="1">
                <a:latin typeface="Avenir Next" panose="020B0503020202020204" pitchFamily="34" charset="0"/>
                <a:sym typeface="Wingdings" pitchFamily="2" charset="2"/>
              </a:rPr>
              <a:t>qq</a:t>
            </a:r>
            <a:r>
              <a:rPr lang="en-GB" sz="1700" dirty="0">
                <a:latin typeface="Avenir Next" panose="020B0503020202020204" pitchFamily="34" charset="0"/>
                <a:sym typeface="Wingdings" pitchFamily="2" charset="2"/>
              </a:rPr>
              <a:t>	EWK Z/W  </a:t>
            </a:r>
            <a:r>
              <a:rPr lang="en-GB" sz="1700" dirty="0" err="1">
                <a:latin typeface="Avenir Next" panose="020B0503020202020204" pitchFamily="34" charset="0"/>
                <a:sym typeface="Wingdings" pitchFamily="2" charset="2"/>
              </a:rPr>
              <a:t>qq</a:t>
            </a:r>
            <a:endParaRPr lang="en-GB" sz="1700" dirty="0">
              <a:latin typeface="Avenir Next" panose="020B0503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en-GB" sz="1800" dirty="0">
              <a:effectLst/>
              <a:latin typeface="ArialM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97D0B6-1161-943A-1D8C-BCF3E24D3716}"/>
              </a:ext>
            </a:extLst>
          </p:cNvPr>
          <p:cNvSpPr txBox="1"/>
          <p:nvPr/>
        </p:nvSpPr>
        <p:spPr>
          <a:xfrm>
            <a:off x="429507" y="4666595"/>
            <a:ext cx="1114358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Strategy:​</a:t>
            </a:r>
            <a:endParaRPr lang="en-GB" sz="2400" b="1" dirty="0">
              <a:effectLst/>
              <a:latin typeface="Lato" panose="020F0502020204030203" pitchFamily="34" charset="0"/>
            </a:endParaRPr>
          </a:p>
          <a:p>
            <a:pPr marL="285750" indent="-285750"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GB" sz="1700" dirty="0">
                <a:effectLst/>
                <a:latin typeface="Avenir Next" panose="020B0503020202020204" pitchFamily="34" charset="0"/>
              </a:rPr>
              <a:t>Perform the search using full Run-3  Data </a:t>
            </a:r>
            <a:endParaRPr lang="en-GB" sz="1700" dirty="0">
              <a:latin typeface="Avenir Next" panose="020B0503020202020204" pitchFamily="34" charset="0"/>
            </a:endParaRPr>
          </a:p>
          <a:p>
            <a:pPr marL="285750" indent="-285750"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GB" sz="1700" dirty="0">
                <a:effectLst/>
                <a:latin typeface="Avenir Next" panose="020B0503020202020204" pitchFamily="34" charset="0"/>
              </a:rPr>
              <a:t>Explore Neural Network approaches for signal-to-background discrimination </a:t>
            </a:r>
            <a:r>
              <a:rPr lang="en-GB" sz="1700" dirty="0">
                <a:effectLst/>
                <a:latin typeface="Avenir Next" panose="020B0503020202020204" pitchFamily="34" charset="0"/>
                <a:sym typeface="Wingdings" pitchFamily="2" charset="2"/>
              </a:rPr>
              <a:t> signal-to-background modelling </a:t>
            </a:r>
            <a:r>
              <a:rPr lang="en-GB" sz="1700" dirty="0">
                <a:effectLst/>
                <a:latin typeface="Avenir Next" panose="020B0503020202020204" pitchFamily="34" charset="0"/>
              </a:rPr>
              <a:t> </a:t>
            </a:r>
            <a:endParaRPr lang="en-GB" sz="1700" dirty="0">
              <a:latin typeface="Avenir Next" panose="020B0503020202020204" pitchFamily="34" charset="0"/>
            </a:endParaRPr>
          </a:p>
          <a:p>
            <a:pPr marL="285750" indent="-285750"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GB" sz="1700" b="1" dirty="0">
                <a:effectLst/>
                <a:latin typeface="Avenir Next" panose="020B0503020202020204" pitchFamily="34" charset="0"/>
              </a:rPr>
              <a:t>Final Goal: </a:t>
            </a:r>
            <a:r>
              <a:rPr lang="en-GB" sz="1700" dirty="0">
                <a:effectLst/>
                <a:latin typeface="Avenir Next" panose="020B0503020202020204" pitchFamily="34" charset="0"/>
              </a:rPr>
              <a:t>Estimate upper limit on the signal strength in full Run3 data</a:t>
            </a:r>
            <a:endParaRPr lang="en-IT" sz="1700" dirty="0">
              <a:latin typeface="Avenir Next" panose="020B0503020202020204" pitchFamily="34" charset="0"/>
            </a:endParaRPr>
          </a:p>
        </p:txBody>
      </p:sp>
      <p:pic>
        <p:nvPicPr>
          <p:cNvPr id="17" name="Picture 1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B0CBC5B-4E3A-6474-CC10-52F83BFD46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71" t="9177" r="1040"/>
          <a:stretch/>
        </p:blipFill>
        <p:spPr>
          <a:xfrm>
            <a:off x="7471677" y="1489611"/>
            <a:ext cx="4101411" cy="283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2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E34DA-C8AF-B59F-1845-C0F2E0C28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800F0-B8D7-594E-247D-CEEF1209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10" y="427028"/>
            <a:ext cx="9060594" cy="395608"/>
          </a:xfrm>
        </p:spPr>
        <p:txBody>
          <a:bodyPr>
            <a:noAutofit/>
          </a:bodyPr>
          <a:lstStyle/>
          <a:p>
            <a:r>
              <a:rPr lang="en-GB" sz="3600" dirty="0"/>
              <a:t>VBF </a:t>
            </a:r>
            <a:r>
              <a:rPr lang="en-GB" sz="3600" dirty="0" err="1"/>
              <a:t>Hcc</a:t>
            </a:r>
            <a:r>
              <a:rPr lang="en-GB" sz="3600" dirty="0"/>
              <a:t>: CMS Analysis of Run3</a:t>
            </a:r>
            <a:endParaRPr lang="en-IT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6E582-374A-7471-E224-FFA0DB6D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9CBE-A805-5C43-8CA5-17D8F6B79C3A}" type="slidenum">
              <a:rPr lang="en-IT" smtClean="0"/>
              <a:pPr/>
              <a:t>5</a:t>
            </a:fld>
            <a:endParaRPr lang="en-IT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4B5B0D7-A347-819E-FA5A-F72B4594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250C-1308-5241-AAB6-A19BF9347190}" type="datetime1">
              <a:rPr lang="it-IT" smtClean="0"/>
              <a:t>20/12/24</a:t>
            </a:fld>
            <a:endParaRPr lang="en-IT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D6B910D-59A6-2E99-4DA1-69BF8250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Lisa Generoso | Ph.D in Particle Physics - XL cycle</a:t>
            </a:r>
            <a:endParaRPr lang="en-IT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05EDD7-6860-FC15-FB68-9577C950193D}"/>
              </a:ext>
            </a:extLst>
          </p:cNvPr>
          <p:cNvSpPr txBox="1">
            <a:spLocks/>
          </p:cNvSpPr>
          <p:nvPr/>
        </p:nvSpPr>
        <p:spPr>
          <a:xfrm>
            <a:off x="277974" y="1361965"/>
            <a:ext cx="5144555" cy="1246215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base">
              <a:lnSpc>
                <a:spcPct val="150000"/>
              </a:lnSpc>
              <a:buClr>
                <a:srgbClr val="0070C0"/>
              </a:buClr>
              <a:buSzPct val="150000"/>
            </a:pPr>
            <a:endParaRPr lang="en-US" sz="1600" b="1" dirty="0">
              <a:latin typeface="Avenir Next LT Pro Demi" panose="020B0504020202020204" pitchFamily="34" charset="77"/>
              <a:sym typeface="Wingdings" pitchFamily="2" charset="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8B74FF-852D-75D8-DF0A-5FFD4E55EC30}"/>
              </a:ext>
            </a:extLst>
          </p:cNvPr>
          <p:cNvSpPr txBox="1">
            <a:spLocks/>
          </p:cNvSpPr>
          <p:nvPr/>
        </p:nvSpPr>
        <p:spPr>
          <a:xfrm>
            <a:off x="277974" y="966357"/>
            <a:ext cx="5144555" cy="1246215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base">
              <a:lnSpc>
                <a:spcPct val="150000"/>
              </a:lnSpc>
              <a:buClr>
                <a:srgbClr val="0070C0"/>
              </a:buClr>
              <a:buSzPct val="150000"/>
            </a:pPr>
            <a:endParaRPr lang="en-US" sz="1600" b="1" dirty="0">
              <a:latin typeface="Avenir Next LT Pro Demi" panose="020B0504020202020204" pitchFamily="34" charset="77"/>
              <a:sym typeface="Wingdings" pitchFamily="2" charset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B216D5-ED58-9651-6381-28E2022AD54D}"/>
              </a:ext>
            </a:extLst>
          </p:cNvPr>
          <p:cNvSpPr txBox="1"/>
          <p:nvPr/>
        </p:nvSpPr>
        <p:spPr>
          <a:xfrm>
            <a:off x="353649" y="1060761"/>
            <a:ext cx="10515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b="1" dirty="0"/>
              <a:t>Dataset : 2023C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First training performed using </a:t>
            </a:r>
            <a:r>
              <a:rPr lang="en-GB" b="1" dirty="0"/>
              <a:t>QCD as </a:t>
            </a:r>
            <a:r>
              <a:rPr lang="en-GB" b="1" dirty="0" err="1"/>
              <a:t>bkg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dirty="0"/>
              <a:t>VBF </a:t>
            </a:r>
            <a:r>
              <a:rPr lang="en-GB" b="1" dirty="0" err="1"/>
              <a:t>Zqq</a:t>
            </a:r>
            <a:r>
              <a:rPr lang="en-GB" b="1" dirty="0"/>
              <a:t> as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VBF </a:t>
            </a:r>
            <a:r>
              <a:rPr lang="en-GB" dirty="0" err="1"/>
              <a:t>Zqq</a:t>
            </a:r>
            <a:r>
              <a:rPr lang="en-GB" dirty="0"/>
              <a:t> signal has a too small statistics for the training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need to generate further MC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perform a very preliminary feasibility study on the VBF </a:t>
            </a:r>
            <a:r>
              <a:rPr lang="en-GB" dirty="0" err="1"/>
              <a:t>Zcc</a:t>
            </a:r>
            <a:r>
              <a:rPr lang="en-GB" dirty="0"/>
              <a:t> signal sensitivity, we applied tight cuts on </a:t>
            </a:r>
            <a:r>
              <a:rPr lang="en-GB" b="1" dirty="0" err="1"/>
              <a:t>CvsL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dirty="0" err="1"/>
              <a:t>CvsB</a:t>
            </a:r>
            <a:r>
              <a:rPr lang="en-GB" b="1" dirty="0"/>
              <a:t> </a:t>
            </a:r>
            <a:r>
              <a:rPr lang="en-GB" dirty="0"/>
              <a:t>discriminators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9" name="Picture 28" descr="A graph of a test&#10;&#10;Description automatically generated">
            <a:extLst>
              <a:ext uri="{FF2B5EF4-FFF2-40B4-BE49-F238E27FC236}">
                <a16:creationId xmlns:a16="http://schemas.microsoft.com/office/drawing/2014/main" id="{0135B813-0524-2450-D314-0D8271027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79" y="3003788"/>
            <a:ext cx="4568553" cy="339203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FCE9852-3006-07D8-C95E-E4034902BFC7}"/>
              </a:ext>
            </a:extLst>
          </p:cNvPr>
          <p:cNvGrpSpPr/>
          <p:nvPr/>
        </p:nvGrpSpPr>
        <p:grpSpPr>
          <a:xfrm>
            <a:off x="6194713" y="2915638"/>
            <a:ext cx="4473287" cy="3480186"/>
            <a:chOff x="6096000" y="2806047"/>
            <a:chExt cx="4473287" cy="3480186"/>
          </a:xfrm>
        </p:grpSpPr>
        <p:pic>
          <p:nvPicPr>
            <p:cNvPr id="34" name="Picture 33" descr="A graph of a function&#10;&#10;Description automatically generated with medium confidence">
              <a:extLst>
                <a:ext uri="{FF2B5EF4-FFF2-40B4-BE49-F238E27FC236}">
                  <a16:creationId xmlns:a16="http://schemas.microsoft.com/office/drawing/2014/main" id="{7AAD9AE6-6512-07D0-4FCE-ACAD62933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32994"/>
            <a:stretch/>
          </p:blipFill>
          <p:spPr>
            <a:xfrm>
              <a:off x="6096000" y="2806047"/>
              <a:ext cx="4473287" cy="3480186"/>
            </a:xfrm>
            <a:prstGeom prst="rect">
              <a:avLst/>
            </a:prstGeom>
          </p:spPr>
        </p:pic>
        <p:pic>
          <p:nvPicPr>
            <p:cNvPr id="35" name="Picture 34" descr="A graph of a function&#10;&#10;Description automatically generated with medium confidence">
              <a:extLst>
                <a:ext uri="{FF2B5EF4-FFF2-40B4-BE49-F238E27FC236}">
                  <a16:creationId xmlns:a16="http://schemas.microsoft.com/office/drawing/2014/main" id="{A5D9652D-5037-7C6E-AFF1-B6610705C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6345" b="50433"/>
            <a:stretch/>
          </p:blipFill>
          <p:spPr>
            <a:xfrm>
              <a:off x="8332643" y="4532650"/>
              <a:ext cx="2236644" cy="171724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8525A188-F290-F8D8-F1CE-0702640B29C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53649" y="822636"/>
                <a:ext cx="10515600" cy="476250"/>
              </a:xfrm>
            </p:spPr>
            <p:txBody>
              <a:bodyPr/>
              <a:lstStyle/>
              <a:p>
                <a:r>
                  <a:rPr lang="en-GB" sz="2800" dirty="0">
                    <a:latin typeface="Aptos Black" panose="020B0004020202020204" pitchFamily="34" charset="0"/>
                  </a:rPr>
                  <a:t>Study of the validation channel Z</a:t>
                </a:r>
                <a:r>
                  <a:rPr lang="en-GB" sz="2800" dirty="0">
                    <a:latin typeface="Aptos Black" panose="020B0004020202020204" pitchFamily="34" charset="0"/>
                    <a:sym typeface="Wingdings" pitchFamily="2" charset="2"/>
                  </a:rPr>
                  <a:t> 𝒄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8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it-IT" sz="28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𝒄</m:t>
                        </m:r>
                      </m:e>
                    </m:acc>
                  </m:oMath>
                </a14:m>
                <a:endParaRPr lang="en-IT" sz="2800" dirty="0">
                  <a:latin typeface="Aptos Black" panose="020B0004020202020204" pitchFamily="34" charset="0"/>
                </a:endParaRPr>
              </a:p>
            </p:txBody>
          </p:sp>
        </mc:Choice>
        <mc:Fallback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8525A188-F290-F8D8-F1CE-0702640B2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53649" y="822636"/>
                <a:ext cx="10515600" cy="476250"/>
              </a:xfrm>
              <a:blipFill>
                <a:blip r:embed="rId4"/>
                <a:stretch>
                  <a:fillRect l="-1206" t="-23077" b="-35897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22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AC7DA-85A2-D2E0-3E7F-96E8C7444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26F5-DEF1-D516-116C-E656BA9B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10" y="427028"/>
            <a:ext cx="9060594" cy="395608"/>
          </a:xfrm>
        </p:spPr>
        <p:txBody>
          <a:bodyPr>
            <a:noAutofit/>
          </a:bodyPr>
          <a:lstStyle/>
          <a:p>
            <a:r>
              <a:rPr lang="en-GB" sz="3600" dirty="0"/>
              <a:t>VBF </a:t>
            </a:r>
            <a:r>
              <a:rPr lang="en-GB" sz="3600" dirty="0" err="1"/>
              <a:t>Hcc</a:t>
            </a:r>
            <a:r>
              <a:rPr lang="en-GB" sz="3600" dirty="0"/>
              <a:t>: CMS Analysis of Run3</a:t>
            </a:r>
            <a:endParaRPr lang="en-IT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DE1B0-C249-086E-470E-8AD8F954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9CBE-A805-5C43-8CA5-17D8F6B79C3A}" type="slidenum">
              <a:rPr lang="en-IT" smtClean="0"/>
              <a:pPr/>
              <a:t>6</a:t>
            </a:fld>
            <a:endParaRPr lang="en-IT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016E128-01B6-9F13-DEF5-3A538072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F445-C804-5D4B-AFE1-8A95A2348071}" type="datetime1">
              <a:rPr lang="it-IT" smtClean="0"/>
              <a:t>20/12/24</a:t>
            </a:fld>
            <a:endParaRPr lang="en-IT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1C0DBE6-B365-FBB4-3B90-2D70DCD54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Lisa Generoso | Ph.D in Particle Physics - XL cycle</a:t>
            </a:r>
            <a:endParaRPr lang="en-IT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70B8E0-FB0D-6F38-E8EC-2E592E34D42C}"/>
              </a:ext>
            </a:extLst>
          </p:cNvPr>
          <p:cNvSpPr txBox="1">
            <a:spLocks/>
          </p:cNvSpPr>
          <p:nvPr/>
        </p:nvSpPr>
        <p:spPr>
          <a:xfrm>
            <a:off x="277974" y="1361965"/>
            <a:ext cx="5144555" cy="1246215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base">
              <a:lnSpc>
                <a:spcPct val="150000"/>
              </a:lnSpc>
              <a:buClr>
                <a:srgbClr val="0070C0"/>
              </a:buClr>
              <a:buSzPct val="150000"/>
            </a:pPr>
            <a:endParaRPr lang="en-US" sz="1600" b="1" dirty="0">
              <a:latin typeface="Avenir Next LT Pro Demi" panose="020B0504020202020204" pitchFamily="34" charset="77"/>
              <a:sym typeface="Wingdings" pitchFamily="2" charset="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1067AD-C04C-86A6-587A-99BA50EE70DC}"/>
              </a:ext>
            </a:extLst>
          </p:cNvPr>
          <p:cNvSpPr txBox="1">
            <a:spLocks/>
          </p:cNvSpPr>
          <p:nvPr/>
        </p:nvSpPr>
        <p:spPr>
          <a:xfrm>
            <a:off x="277974" y="966357"/>
            <a:ext cx="5144555" cy="1246215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base">
              <a:lnSpc>
                <a:spcPct val="150000"/>
              </a:lnSpc>
              <a:buClr>
                <a:srgbClr val="0070C0"/>
              </a:buClr>
              <a:buSzPct val="150000"/>
            </a:pPr>
            <a:endParaRPr lang="en-US" sz="1600" b="1" dirty="0">
              <a:latin typeface="Avenir Next LT Pro Demi" panose="020B0504020202020204" pitchFamily="34" charset="77"/>
              <a:sym typeface="Wingdings" pitchFamily="2" charset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CEE8AC-CE02-D970-1293-F205B87E552E}"/>
              </a:ext>
            </a:extLst>
          </p:cNvPr>
          <p:cNvSpPr txBox="1"/>
          <p:nvPr/>
        </p:nvSpPr>
        <p:spPr>
          <a:xfrm>
            <a:off x="608289" y="1462934"/>
            <a:ext cx="506888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Cuts on discriminators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CvsL_jet1 &gt; 0.9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CvsL_jet2 &gt; 0.8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CvsB_jet1 &gt; 0.5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CvsB_jet2 &gt; 0.8</a:t>
            </a:r>
          </a:p>
          <a:p>
            <a:endParaRPr lang="en-GB" dirty="0"/>
          </a:p>
          <a:p>
            <a:r>
              <a:rPr lang="en-GB" dirty="0"/>
              <a:t>Tight cut as if it is applied at the generator level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en-GB" b="1" dirty="0">
                <a:solidFill>
                  <a:srgbClr val="FF0000"/>
                </a:solidFill>
              </a:rPr>
              <a:t>313 signal events :  </a:t>
            </a:r>
            <a:r>
              <a:rPr lang="en-GB" dirty="0"/>
              <a:t>insufficient to perform a proper training </a:t>
            </a:r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b="1" dirty="0"/>
              <a:t>Possible approaches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Generate further MC samples of </a:t>
            </a:r>
            <a:r>
              <a:rPr lang="en-GB" dirty="0" err="1"/>
              <a:t>Zcc</a:t>
            </a:r>
            <a:r>
              <a:rPr lang="en-GB" dirty="0"/>
              <a:t> and re-run the training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Apply weights from </a:t>
            </a:r>
            <a:r>
              <a:rPr lang="en-GB" dirty="0" err="1"/>
              <a:t>H→cc</a:t>
            </a:r>
            <a:r>
              <a:rPr lang="en-GB" dirty="0"/>
              <a:t> training on samples  of Z into 4 jets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97C880-D790-98E3-9F06-72ED57D32481}"/>
              </a:ext>
            </a:extLst>
          </p:cNvPr>
          <p:cNvSpPr/>
          <p:nvPr/>
        </p:nvSpPr>
        <p:spPr>
          <a:xfrm>
            <a:off x="5730155" y="1530470"/>
            <a:ext cx="203963" cy="50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2DB6DF-44A8-B790-F601-1DCCD41EB9F4}"/>
              </a:ext>
            </a:extLst>
          </p:cNvPr>
          <p:cNvGrpSpPr/>
          <p:nvPr/>
        </p:nvGrpSpPr>
        <p:grpSpPr>
          <a:xfrm>
            <a:off x="5730155" y="2085123"/>
            <a:ext cx="5768081" cy="4101803"/>
            <a:chOff x="5630585" y="1409055"/>
            <a:chExt cx="5768081" cy="410180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AC2C7E-4E37-722E-5116-2775B647C119}"/>
                </a:ext>
              </a:extLst>
            </p:cNvPr>
            <p:cNvGrpSpPr/>
            <p:nvPr/>
          </p:nvGrpSpPr>
          <p:grpSpPr>
            <a:xfrm>
              <a:off x="5730155" y="1482436"/>
              <a:ext cx="5668511" cy="4028422"/>
              <a:chOff x="5854846" y="1850513"/>
              <a:chExt cx="5668511" cy="4028422"/>
            </a:xfrm>
          </p:grpSpPr>
          <p:pic>
            <p:nvPicPr>
              <p:cNvPr id="8" name="Picture 7" descr="A graph with numbers and lines&#10;&#10;Description automatically generated">
                <a:extLst>
                  <a:ext uri="{FF2B5EF4-FFF2-40B4-BE49-F238E27FC236}">
                    <a16:creationId xmlns:a16="http://schemas.microsoft.com/office/drawing/2014/main" id="{68DE3142-938D-3D81-0B46-1ED605608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148" t="9476" r="8161"/>
              <a:stretch/>
            </p:blipFill>
            <p:spPr>
              <a:xfrm>
                <a:off x="5854846" y="1850513"/>
                <a:ext cx="5668511" cy="4028422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42C0DF-BC43-C137-3AAA-31D1343EDD86}"/>
                  </a:ext>
                </a:extLst>
              </p:cNvPr>
              <p:cNvSpPr/>
              <p:nvPr/>
            </p:nvSpPr>
            <p:spPr>
              <a:xfrm>
                <a:off x="9180870" y="2403987"/>
                <a:ext cx="95865" cy="1179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F000874-943B-B5FB-4647-6EC4EC2BE8D0}"/>
                  </a:ext>
                </a:extLst>
              </p:cNvPr>
              <p:cNvSpPr/>
              <p:nvPr/>
            </p:nvSpPr>
            <p:spPr>
              <a:xfrm>
                <a:off x="9342304" y="2451250"/>
                <a:ext cx="140743" cy="1179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6DBC5C7-8809-AA66-6C35-DC81070D4E01}"/>
                  </a:ext>
                </a:extLst>
              </p:cNvPr>
              <p:cNvSpPr/>
              <p:nvPr/>
            </p:nvSpPr>
            <p:spPr>
              <a:xfrm>
                <a:off x="9638680" y="2403987"/>
                <a:ext cx="203963" cy="1179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818CBE-E18C-4165-74F3-69EC0BFA5E11}"/>
                </a:ext>
              </a:extLst>
            </p:cNvPr>
            <p:cNvSpPr txBox="1"/>
            <p:nvPr/>
          </p:nvSpPr>
          <p:spPr>
            <a:xfrm rot="16200000">
              <a:off x="4970101" y="2069539"/>
              <a:ext cx="16287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T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(Entries ⋅ N)/(</a:t>
              </a:r>
              <a:r>
                <a:rPr lang="en-IT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IT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⋅𝜎)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6CD26DA2-6615-8D7B-5B78-ABABE4D8E61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53649" y="822636"/>
                <a:ext cx="10515600" cy="476250"/>
              </a:xfrm>
            </p:spPr>
            <p:txBody>
              <a:bodyPr/>
              <a:lstStyle/>
              <a:p>
                <a:r>
                  <a:rPr lang="en-GB" sz="2800" dirty="0">
                    <a:latin typeface="Aptos Black" panose="020B0004020202020204" pitchFamily="34" charset="0"/>
                  </a:rPr>
                  <a:t>Study of the validation channel Z</a:t>
                </a:r>
                <a:r>
                  <a:rPr lang="en-GB" sz="2800" dirty="0">
                    <a:latin typeface="Aptos Black" panose="020B0004020202020204" pitchFamily="34" charset="0"/>
                    <a:sym typeface="Wingdings" pitchFamily="2" charset="2"/>
                  </a:rPr>
                  <a:t> 𝒄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8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it-IT" sz="28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𝒄</m:t>
                        </m:r>
                      </m:e>
                    </m:acc>
                  </m:oMath>
                </a14:m>
                <a:endParaRPr lang="en-IT" sz="2800" dirty="0">
                  <a:latin typeface="Aptos Black" panose="020B0004020202020204" pitchFamily="34" charset="0"/>
                </a:endParaRPr>
              </a:p>
            </p:txBody>
          </p:sp>
        </mc:Choice>
        <mc:Fallback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6CD26DA2-6615-8D7B-5B78-ABABE4D8E6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53649" y="822636"/>
                <a:ext cx="10515600" cy="476250"/>
              </a:xfrm>
              <a:blipFill>
                <a:blip r:embed="rId3"/>
                <a:stretch>
                  <a:fillRect l="-1206" t="-23077" b="-35897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07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52827-493A-1070-7B07-E708A77B4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71CB-6E1D-544F-0CCB-FC26DC3D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10" y="427028"/>
            <a:ext cx="9060594" cy="395608"/>
          </a:xfrm>
        </p:spPr>
        <p:txBody>
          <a:bodyPr>
            <a:noAutofit/>
          </a:bodyPr>
          <a:lstStyle/>
          <a:p>
            <a:r>
              <a:rPr lang="en-GB" sz="3600" dirty="0"/>
              <a:t>VBF </a:t>
            </a:r>
            <a:r>
              <a:rPr lang="en-GB" sz="3600" dirty="0" err="1"/>
              <a:t>Hcc</a:t>
            </a:r>
            <a:r>
              <a:rPr lang="en-GB" sz="3600" dirty="0"/>
              <a:t>: CMS Analysis of Run3</a:t>
            </a:r>
            <a:endParaRPr lang="en-IT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791CF-EDB5-1A53-2229-81C3DE9C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9CBE-A805-5C43-8CA5-17D8F6B79C3A}" type="slidenum">
              <a:rPr lang="en-IT" smtClean="0"/>
              <a:pPr/>
              <a:t>7</a:t>
            </a:fld>
            <a:endParaRPr lang="en-IT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ED1ADE70-4A25-3E0D-9176-E19D7AF4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E15A-A2CE-3949-8C94-FE545249CBA3}" type="datetime1">
              <a:rPr lang="it-IT" smtClean="0"/>
              <a:t>20/12/24</a:t>
            </a:fld>
            <a:endParaRPr lang="en-IT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2F93B1A3-6285-B1B4-530F-68493886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Lisa Generoso | Ph.D in Particle Physics - XL cycle</a:t>
            </a:r>
            <a:endParaRPr lang="en-IT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83F55B-AAB3-B78F-3BAA-442AE6590371}"/>
              </a:ext>
            </a:extLst>
          </p:cNvPr>
          <p:cNvSpPr txBox="1">
            <a:spLocks/>
          </p:cNvSpPr>
          <p:nvPr/>
        </p:nvSpPr>
        <p:spPr>
          <a:xfrm>
            <a:off x="277974" y="1361965"/>
            <a:ext cx="5144555" cy="1246215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base">
              <a:lnSpc>
                <a:spcPct val="150000"/>
              </a:lnSpc>
              <a:buClr>
                <a:srgbClr val="0070C0"/>
              </a:buClr>
              <a:buSzPct val="150000"/>
            </a:pPr>
            <a:endParaRPr lang="en-US" sz="1600" b="1" dirty="0">
              <a:latin typeface="Avenir Next LT Pro Demi" panose="020B0504020202020204" pitchFamily="34" charset="77"/>
              <a:sym typeface="Wingdings" pitchFamily="2" charset="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330BF6-C642-A6AD-9324-8FF1A0B384DC}"/>
              </a:ext>
            </a:extLst>
          </p:cNvPr>
          <p:cNvSpPr txBox="1">
            <a:spLocks/>
          </p:cNvSpPr>
          <p:nvPr/>
        </p:nvSpPr>
        <p:spPr>
          <a:xfrm>
            <a:off x="277974" y="966357"/>
            <a:ext cx="5144555" cy="1246215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base">
              <a:lnSpc>
                <a:spcPct val="150000"/>
              </a:lnSpc>
              <a:buClr>
                <a:srgbClr val="0070C0"/>
              </a:buClr>
              <a:buSzPct val="150000"/>
            </a:pPr>
            <a:endParaRPr lang="en-US" sz="1600" b="1" dirty="0">
              <a:latin typeface="Avenir Next LT Pro Demi" panose="020B0504020202020204" pitchFamily="34" charset="77"/>
              <a:sym typeface="Wingdings" pitchFamily="2" charset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E7DBA-A059-B33B-1ABF-F881DA2CD3F9}"/>
              </a:ext>
            </a:extLst>
          </p:cNvPr>
          <p:cNvSpPr txBox="1"/>
          <p:nvPr/>
        </p:nvSpPr>
        <p:spPr>
          <a:xfrm>
            <a:off x="353649" y="1619525"/>
            <a:ext cx="9662313" cy="593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Apply weights from </a:t>
            </a:r>
            <a:r>
              <a:rPr lang="en-GB" sz="2400" b="1" dirty="0" err="1"/>
              <a:t>H→cc</a:t>
            </a:r>
            <a:r>
              <a:rPr lang="en-GB" sz="2400" b="1" dirty="0"/>
              <a:t> training on samples  of Z into 4 jets: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64FE05A-281C-F5F0-70DB-517F65C9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54" y="2575637"/>
            <a:ext cx="3673969" cy="36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0332E51-B6E1-C0C6-4EA1-8446C0A6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4" y="2566771"/>
            <a:ext cx="3673969" cy="36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5BCE7B-36BE-C982-7E8D-8A2793834E39}"/>
              </a:ext>
            </a:extLst>
          </p:cNvPr>
          <p:cNvSpPr txBox="1"/>
          <p:nvPr/>
        </p:nvSpPr>
        <p:spPr>
          <a:xfrm>
            <a:off x="5779170" y="2535217"/>
            <a:ext cx="1418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DY Zqq2j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A015C0-E38F-7A53-AE73-AF83FA35BF55}"/>
              </a:ext>
            </a:extLst>
          </p:cNvPr>
          <p:cNvSpPr txBox="1"/>
          <p:nvPr/>
        </p:nvSpPr>
        <p:spPr>
          <a:xfrm>
            <a:off x="2242772" y="2554519"/>
            <a:ext cx="1418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VBF </a:t>
            </a:r>
            <a:r>
              <a:rPr lang="en-GB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Zqq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54B545-D7CF-F088-2C98-7A0BE4496971}"/>
              </a:ext>
            </a:extLst>
          </p:cNvPr>
          <p:cNvSpPr txBox="1"/>
          <p:nvPr/>
        </p:nvSpPr>
        <p:spPr>
          <a:xfrm>
            <a:off x="7495224" y="2996882"/>
            <a:ext cx="40447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T" b="1" dirty="0"/>
              <a:t>BDT score of Z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dirty="0"/>
              <a:t> Flat distribution for VBF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</a:t>
            </a:r>
            <a:r>
              <a:rPr lang="en-IT" dirty="0"/>
              <a:t>eaked at –1 (like bkg) for DY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r>
              <a:rPr lang="en-IT" dirty="0">
                <a:sym typeface="Wingdings" pitchFamily="2" charset="2"/>
              </a:rPr>
              <a:t> Cut at BTD &gt; 0.8 to observe the Z mass peak</a:t>
            </a:r>
            <a:endParaRPr lang="en-IT" dirty="0"/>
          </a:p>
          <a:p>
            <a:endParaRPr lang="en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Placeholder 2">
                <a:extLst>
                  <a:ext uri="{FF2B5EF4-FFF2-40B4-BE49-F238E27FC236}">
                    <a16:creationId xmlns:a16="http://schemas.microsoft.com/office/drawing/2014/main" id="{A448740D-0052-F483-5887-80C3CEB5C4B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53649" y="822636"/>
                <a:ext cx="10515600" cy="476250"/>
              </a:xfrm>
            </p:spPr>
            <p:txBody>
              <a:bodyPr/>
              <a:lstStyle/>
              <a:p>
                <a:r>
                  <a:rPr lang="en-GB" sz="2800" dirty="0">
                    <a:latin typeface="Aptos Black" panose="020B0004020202020204" pitchFamily="34" charset="0"/>
                  </a:rPr>
                  <a:t>Study of the validation channel Z</a:t>
                </a:r>
                <a:r>
                  <a:rPr lang="en-GB" sz="2800" dirty="0">
                    <a:latin typeface="Aptos Black" panose="020B0004020202020204" pitchFamily="34" charset="0"/>
                    <a:sym typeface="Wingdings" pitchFamily="2" charset="2"/>
                  </a:rPr>
                  <a:t> 𝒄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8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it-IT" sz="28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𝒄</m:t>
                        </m:r>
                      </m:e>
                    </m:acc>
                  </m:oMath>
                </a14:m>
                <a:endParaRPr lang="en-IT" sz="2800" dirty="0">
                  <a:latin typeface="Aptos Black" panose="020B0004020202020204" pitchFamily="34" charset="0"/>
                </a:endParaRPr>
              </a:p>
            </p:txBody>
          </p:sp>
        </mc:Choice>
        <mc:Fallback>
          <p:sp>
            <p:nvSpPr>
              <p:cNvPr id="19" name="Text Placeholder 2">
                <a:extLst>
                  <a:ext uri="{FF2B5EF4-FFF2-40B4-BE49-F238E27FC236}">
                    <a16:creationId xmlns:a16="http://schemas.microsoft.com/office/drawing/2014/main" id="{A448740D-0052-F483-5887-80C3CEB5C4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53649" y="822636"/>
                <a:ext cx="10515600" cy="476250"/>
              </a:xfrm>
              <a:blipFill>
                <a:blip r:embed="rId4"/>
                <a:stretch>
                  <a:fillRect l="-1206" t="-23077" b="-35897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59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AFFC2-6E76-EE70-737D-B6EFDB68C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58F6-4908-E78B-7162-FFCC5E9A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10" y="427028"/>
            <a:ext cx="9060594" cy="395608"/>
          </a:xfrm>
        </p:spPr>
        <p:txBody>
          <a:bodyPr>
            <a:noAutofit/>
          </a:bodyPr>
          <a:lstStyle/>
          <a:p>
            <a:r>
              <a:rPr lang="en-GB" sz="3600" dirty="0"/>
              <a:t>VBF </a:t>
            </a:r>
            <a:r>
              <a:rPr lang="en-GB" sz="3600" dirty="0" err="1"/>
              <a:t>Hcc</a:t>
            </a:r>
            <a:r>
              <a:rPr lang="en-GB" sz="3600" dirty="0"/>
              <a:t>: CMS Analysis of Run3</a:t>
            </a:r>
            <a:endParaRPr lang="en-IT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401257-7765-416B-D281-9473739CB45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53649" y="822636"/>
                <a:ext cx="10515600" cy="476250"/>
              </a:xfrm>
            </p:spPr>
            <p:txBody>
              <a:bodyPr/>
              <a:lstStyle/>
              <a:p>
                <a:r>
                  <a:rPr lang="en-GB" sz="2800" dirty="0">
                    <a:latin typeface="Aptos Black" panose="020B0004020202020204" pitchFamily="34" charset="0"/>
                  </a:rPr>
                  <a:t>Study of the validation channel Z</a:t>
                </a:r>
                <a:r>
                  <a:rPr lang="en-GB" sz="2800" dirty="0">
                    <a:latin typeface="Aptos Black" panose="020B0004020202020204" pitchFamily="34" charset="0"/>
                    <a:sym typeface="Wingdings" pitchFamily="2" charset="2"/>
                  </a:rPr>
                  <a:t> 𝒄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8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it-IT" sz="28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𝒄</m:t>
                        </m:r>
                      </m:e>
                    </m:acc>
                  </m:oMath>
                </a14:m>
                <a:endParaRPr lang="en-IT" sz="2800" dirty="0">
                  <a:latin typeface="Aptos Black" panose="020B0004020202020204" pitchFamily="34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401257-7765-416B-D281-9473739CB4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53649" y="822636"/>
                <a:ext cx="10515600" cy="476250"/>
              </a:xfrm>
              <a:blipFill>
                <a:blip r:embed="rId2"/>
                <a:stretch>
                  <a:fillRect l="-1206" t="-23077" b="-35897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6A096-9A7E-0EF6-9FDE-B17D493D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9CBE-A805-5C43-8CA5-17D8F6B79C3A}" type="slidenum">
              <a:rPr lang="en-IT" smtClean="0"/>
              <a:pPr/>
              <a:t>8</a:t>
            </a:fld>
            <a:endParaRPr lang="en-IT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A9D739C-F99B-6C8E-3195-2EAF7F7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EC9C-F29D-314D-AC6A-6346DD8A57BC}" type="datetime1">
              <a:rPr lang="it-IT" smtClean="0"/>
              <a:t>20/12/24</a:t>
            </a:fld>
            <a:endParaRPr lang="en-IT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54A6F4D-B161-971B-2E5A-CEAA403E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Lisa Generoso | Ph.D in Particle Physics - XL cycle</a:t>
            </a:r>
            <a:endParaRPr lang="en-IT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69C5FA-4C26-9646-0FA5-B6E01A200E74}"/>
              </a:ext>
            </a:extLst>
          </p:cNvPr>
          <p:cNvSpPr txBox="1">
            <a:spLocks/>
          </p:cNvSpPr>
          <p:nvPr/>
        </p:nvSpPr>
        <p:spPr>
          <a:xfrm>
            <a:off x="277974" y="1361965"/>
            <a:ext cx="5144555" cy="1246215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base">
              <a:lnSpc>
                <a:spcPct val="150000"/>
              </a:lnSpc>
              <a:buClr>
                <a:srgbClr val="0070C0"/>
              </a:buClr>
              <a:buSzPct val="150000"/>
            </a:pPr>
            <a:endParaRPr lang="en-US" sz="1600" b="1" dirty="0">
              <a:latin typeface="Avenir Next LT Pro Demi" panose="020B0504020202020204" pitchFamily="34" charset="77"/>
              <a:sym typeface="Wingdings" pitchFamily="2" charset="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C7CC9A-2EAE-A817-1DC8-D2B876F5FB23}"/>
              </a:ext>
            </a:extLst>
          </p:cNvPr>
          <p:cNvSpPr txBox="1">
            <a:spLocks/>
          </p:cNvSpPr>
          <p:nvPr/>
        </p:nvSpPr>
        <p:spPr>
          <a:xfrm>
            <a:off x="277974" y="966357"/>
            <a:ext cx="5144555" cy="1246215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base">
              <a:lnSpc>
                <a:spcPct val="150000"/>
              </a:lnSpc>
              <a:buClr>
                <a:srgbClr val="0070C0"/>
              </a:buClr>
              <a:buSzPct val="150000"/>
            </a:pPr>
            <a:endParaRPr lang="en-US" sz="1600" b="1" dirty="0">
              <a:latin typeface="Avenir Next LT Pro Demi" panose="020B0504020202020204" pitchFamily="34" charset="77"/>
              <a:sym typeface="Wingdings" pitchFamily="2" charset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25AC8A-EC1E-1C37-F27E-09CEEC88F7B7}"/>
              </a:ext>
            </a:extLst>
          </p:cNvPr>
          <p:cNvSpPr txBox="1"/>
          <p:nvPr/>
        </p:nvSpPr>
        <p:spPr>
          <a:xfrm>
            <a:off x="367477" y="1291981"/>
            <a:ext cx="9662313" cy="593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Cut at BTD &gt; 0.8 for the invariant mass plot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600959-7ECA-7A70-95D0-9B0985421014}"/>
              </a:ext>
            </a:extLst>
          </p:cNvPr>
          <p:cNvGrpSpPr/>
          <p:nvPr/>
        </p:nvGrpSpPr>
        <p:grpSpPr>
          <a:xfrm>
            <a:off x="4782530" y="2214795"/>
            <a:ext cx="6740827" cy="4262136"/>
            <a:chOff x="152400" y="1985072"/>
            <a:chExt cx="7020227" cy="44198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8D6DEDF-DA28-F838-5E76-874C7AA66DC8}"/>
                </a:ext>
              </a:extLst>
            </p:cNvPr>
            <p:cNvGrpSpPr/>
            <p:nvPr/>
          </p:nvGrpSpPr>
          <p:grpSpPr>
            <a:xfrm>
              <a:off x="152400" y="1985072"/>
              <a:ext cx="7020227" cy="4419840"/>
              <a:chOff x="152400" y="1985072"/>
              <a:chExt cx="7020227" cy="4419840"/>
            </a:xfrm>
          </p:grpSpPr>
          <p:pic>
            <p:nvPicPr>
              <p:cNvPr id="9" name="Picture 8" descr="A graph of different colored lines&#10;&#10;Description automatically generated">
                <a:extLst>
                  <a:ext uri="{FF2B5EF4-FFF2-40B4-BE49-F238E27FC236}">
                    <a16:creationId xmlns:a16="http://schemas.microsoft.com/office/drawing/2014/main" id="{6E9F358B-B268-6BE9-A8F4-DB43F353A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400" y="1985072"/>
                <a:ext cx="7020227" cy="4385127"/>
              </a:xfrm>
              <a:prstGeom prst="rect">
                <a:avLst/>
              </a:prstGeom>
            </p:spPr>
          </p:pic>
          <p:pic>
            <p:nvPicPr>
              <p:cNvPr id="11" name="Picture 10" descr="A close-up of a symbol&#10;&#10;Description automatically generated">
                <a:extLst>
                  <a:ext uri="{FF2B5EF4-FFF2-40B4-BE49-F238E27FC236}">
                    <a16:creationId xmlns:a16="http://schemas.microsoft.com/office/drawing/2014/main" id="{03848160-340B-C34B-EE6D-A14A23BA32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2686" y="6175517"/>
                <a:ext cx="1036864" cy="229395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FBF79E-D600-F8F0-64CF-FFE7675FAD29}"/>
                </a:ext>
              </a:extLst>
            </p:cNvPr>
            <p:cNvSpPr txBox="1"/>
            <p:nvPr/>
          </p:nvSpPr>
          <p:spPr>
            <a:xfrm rot="16200000">
              <a:off x="-382510" y="2936135"/>
              <a:ext cx="16287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T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(Entries ⋅ N)/(</a:t>
              </a:r>
              <a:r>
                <a:rPr lang="en-IT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IT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⋅𝜎)</a:t>
              </a:r>
            </a:p>
          </p:txBody>
        </p:sp>
      </p:grpSp>
      <p:pic>
        <p:nvPicPr>
          <p:cNvPr id="22" name="Picture 21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9BC993A3-BB0A-F0DC-C80F-0597FE629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94" y="2424056"/>
            <a:ext cx="4102841" cy="39791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D1B1E50-4542-42CA-B93A-934A80B4BA80}"/>
              </a:ext>
            </a:extLst>
          </p:cNvPr>
          <p:cNvSpPr txBox="1"/>
          <p:nvPr/>
        </p:nvSpPr>
        <p:spPr>
          <a:xfrm>
            <a:off x="13828" y="1842814"/>
            <a:ext cx="7684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~ 4.46 normalized signal events within the 80-120 GeV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Signal significance </a:t>
            </a:r>
            <a:r>
              <a:rPr lang="en-GB" dirty="0">
                <a:sym typeface="Wingdings" pitchFamily="2" charset="2"/>
              </a:rPr>
              <a:t> 0.52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BEB122-DF1B-EE54-6636-E169C1E3BB2E}"/>
              </a:ext>
            </a:extLst>
          </p:cNvPr>
          <p:cNvSpPr txBox="1"/>
          <p:nvPr/>
        </p:nvSpPr>
        <p:spPr>
          <a:xfrm rot="16200000">
            <a:off x="-283902" y="3302686"/>
            <a:ext cx="15706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</a:p>
        </p:txBody>
      </p:sp>
    </p:spTree>
    <p:extLst>
      <p:ext uri="{BB962C8B-B14F-4D97-AF65-F5344CB8AC3E}">
        <p14:creationId xmlns:p14="http://schemas.microsoft.com/office/powerpoint/2010/main" val="1051671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hd-layout" id="{A0954A39-2DCD-4E47-87CF-399784AACD84}" vid="{E96EE85B-7557-5E46-A264-8495E6CA8E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5578</TotalTime>
  <Words>1032</Words>
  <Application>Microsoft Macintosh PowerPoint</Application>
  <PresentationFormat>Widescreen</PresentationFormat>
  <Paragraphs>159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Meiryo</vt:lpstr>
      <vt:lpstr>Aptos</vt:lpstr>
      <vt:lpstr>Aptos Black</vt:lpstr>
      <vt:lpstr>Aptos Display</vt:lpstr>
      <vt:lpstr>Aptos ExtraBold</vt:lpstr>
      <vt:lpstr>Aptos SemiBold</vt:lpstr>
      <vt:lpstr>Arial</vt:lpstr>
      <vt:lpstr>ArialMT</vt:lpstr>
      <vt:lpstr>Avenir Next</vt:lpstr>
      <vt:lpstr>Avenir Next Demi Bold</vt:lpstr>
      <vt:lpstr>Avenir Next LT Pro Demi</vt:lpstr>
      <vt:lpstr>Avenir Next LT Pro Light</vt:lpstr>
      <vt:lpstr>Avenir Next Medium</vt:lpstr>
      <vt:lpstr>Cambria Math</vt:lpstr>
      <vt:lpstr>CambriaMath</vt:lpstr>
      <vt:lpstr>Courier New</vt:lpstr>
      <vt:lpstr>Lato</vt:lpstr>
      <vt:lpstr>Wingdings</vt:lpstr>
      <vt:lpstr>Office Theme</vt:lpstr>
      <vt:lpstr>VBF H → cc Search:  From CMS to a Future Collider with a Novel MPGD-HCAL</vt:lpstr>
      <vt:lpstr>Search for H → cc at CMS </vt:lpstr>
      <vt:lpstr>Search for H → cc at HL-LHC and Future Colliders </vt:lpstr>
      <vt:lpstr>Search for H → cc at HL-LHC and Future Colliders </vt:lpstr>
      <vt:lpstr>Search for VBF H → cc at CMS </vt:lpstr>
      <vt:lpstr>VBF Hcc: CMS Analysis of Run3</vt:lpstr>
      <vt:lpstr>VBF Hcc: CMS Analysis of Run3</vt:lpstr>
      <vt:lpstr>VBF Hcc: CMS Analysis of Run3</vt:lpstr>
      <vt:lpstr>VBF Hcc: CMS Analysis of Run3</vt:lpstr>
      <vt:lpstr>Next Steps</vt:lpstr>
      <vt:lpstr>Merry Christmas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GENEROSO LISA</dc:creator>
  <cp:lastModifiedBy>GENEROSO LISA</cp:lastModifiedBy>
  <cp:revision>17</cp:revision>
  <dcterms:created xsi:type="dcterms:W3CDTF">2024-10-18T08:16:29Z</dcterms:created>
  <dcterms:modified xsi:type="dcterms:W3CDTF">2024-12-20T15:17:57Z</dcterms:modified>
</cp:coreProperties>
</file>